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9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28" autoAdjust="0"/>
    <p:restoredTop sz="94660"/>
  </p:normalViewPr>
  <p:slideViewPr>
    <p:cSldViewPr snapToGrid="0">
      <p:cViewPr>
        <p:scale>
          <a:sx n="70" d="100"/>
          <a:sy n="70" d="100"/>
        </p:scale>
        <p:origin x="-2616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xmlns="" val="22219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27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7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628035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정보수정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나이수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8662476"/>
              </p:ext>
            </p:extLst>
          </p:nvPr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 외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최종학력만 수정이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제외하고 최종학력은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전에 입력한 정보를 먼저 보여준다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2396"/>
            <a:ext cx="8494296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26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460</Words>
  <Application>Microsoft Office PowerPoint</Application>
  <PresentationFormat>사용자 지정</PresentationFormat>
  <Paragraphs>117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54</cp:revision>
  <dcterms:created xsi:type="dcterms:W3CDTF">2020-04-22T10:52:25Z</dcterms:created>
  <dcterms:modified xsi:type="dcterms:W3CDTF">2020-06-22T03:18:08Z</dcterms:modified>
</cp:coreProperties>
</file>