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9" r:id="rId5"/>
    <p:sldId id="284" r:id="rId6"/>
    <p:sldId id="285" r:id="rId7"/>
    <p:sldId id="286" r:id="rId8"/>
    <p:sldId id="287" r:id="rId9"/>
    <p:sldId id="290" r:id="rId10"/>
    <p:sldId id="291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:p14="http://schemas.microsoft.com/office/powerpoint/2010/main" val="222190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2" r="15414"/>
          <a:stretch/>
        </p:blipFill>
        <p:spPr>
          <a:xfrm>
            <a:off x="714895" y="927566"/>
            <a:ext cx="7024254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62006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페이지 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 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27305"/>
              </p:ext>
            </p:extLst>
          </p:nvPr>
        </p:nvGraphicFramePr>
        <p:xfrm>
          <a:off x="8500532" y="1300478"/>
          <a:ext cx="3691467" cy="55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104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페이지에서 제공하는 질문 및 답변 항목을 주제별로 분류한 아이콘입니다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회원서비스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선택한 상태여서 해당 항목의 색상이 변한 상태이며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회원서비스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와 관련된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항목들만 출력된다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121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회원서비스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] Q&amp;A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 중 한 가지 질문을 선택한 경우 출력되는 화면이다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항목을 클릭하면 아래에 새로운 박스가 생겨나면서 해당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항목이 출력된다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이 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다시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항목을 클릭하면 원 상태로 복구된다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055715" y="1396538"/>
            <a:ext cx="6367552" cy="515389"/>
          </a:xfrm>
          <a:prstGeom prst="rect">
            <a:avLst/>
          </a:prstGeom>
          <a:noFill/>
          <a:ln>
            <a:solidFill>
              <a:srgbClr val="2F9E4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65265" y="147966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31579" y="1953492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55715" y="2394067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68182" y="2909455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055715" y="3442166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55715" y="4021050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55715" y="4553065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55715" y="5101705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55715" y="5608782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29788" y="2036415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회원서비스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아이티어에 회원가입을 하면 어떤 혜택이 있나요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1429788" y="3043642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회원서비스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광고성 이메일을 받지 않으려면 어떻게 해야 하나요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1429788" y="3625287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회원서비스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카카오 아이디로 로그인한 경우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429788" y="4150058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/>
              <a:t>회원서비스</a:t>
            </a:r>
            <a:r>
              <a:rPr lang="en-US" altLang="ko-KR" sz="900" dirty="0" smtClean="0"/>
              <a:t>] SNS </a:t>
            </a:r>
            <a:r>
              <a:rPr lang="ko-KR" altLang="en-US" sz="900" dirty="0" smtClean="0"/>
              <a:t>계정으로 로그인하면 개인정보는 어떻게 보관되나요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1429788" y="4723903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/>
              <a:t>회원서비스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아이티어에 가입할 때 사용할 수 있는 </a:t>
            </a:r>
            <a:r>
              <a:rPr lang="en-US" altLang="ko-KR" sz="900" dirty="0" smtClean="0"/>
              <a:t>SNS </a:t>
            </a:r>
            <a:r>
              <a:rPr lang="ko-KR" altLang="en-US" sz="900" dirty="0" smtClean="0"/>
              <a:t>계정은 어떤 것이 있나요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1429788" y="5255155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/>
              <a:t>회원서비스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아이티어에서 더 이상 활동하고 싶지 않습니다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어떻게 하면 되나요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7" name="실행 단추: 사용자 지정 6">
            <a:hlinkClick r:id="" action="ppaction://noaction" highlightClick="1"/>
          </p:cNvPr>
          <p:cNvSpPr/>
          <p:nvPr/>
        </p:nvSpPr>
        <p:spPr>
          <a:xfrm>
            <a:off x="1068182" y="2385753"/>
            <a:ext cx="6363397" cy="523702"/>
          </a:xfrm>
          <a:prstGeom prst="actionButtonBlank">
            <a:avLst/>
          </a:prstGeom>
          <a:solidFill>
            <a:srgbClr val="CCEC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68182" y="1934580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83410" y="2449968"/>
            <a:ext cx="3529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8182" y="2973928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68182" y="3556256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68182" y="4080655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68182" y="4642218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68182" y="5178211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29788" y="2460949"/>
            <a:ext cx="575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아이티어에 회원가입 하시면 최신 </a:t>
            </a:r>
            <a:r>
              <a:rPr lang="en-US" altLang="ko-KR" sz="900" dirty="0" smtClean="0"/>
              <a:t>IT </a:t>
            </a:r>
            <a:r>
              <a:rPr lang="ko-KR" altLang="en-US" sz="900" dirty="0" smtClean="0"/>
              <a:t>자격증 시험 정보를 가장 빠르게 확인하실 수 있으며</a:t>
            </a:r>
            <a:r>
              <a:rPr lang="en-US" altLang="ko-KR" sz="900" dirty="0" smtClean="0"/>
              <a:t>,</a:t>
            </a:r>
          </a:p>
          <a:p>
            <a:r>
              <a:rPr lang="en-US" altLang="ko-KR" sz="900" dirty="0" smtClean="0"/>
              <a:t>…………………… </a:t>
            </a:r>
            <a:r>
              <a:rPr lang="ko-KR" altLang="en-US" sz="900" dirty="0" smtClean="0"/>
              <a:t>가능합니다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1055715" y="1936865"/>
            <a:ext cx="6367552" cy="1022756"/>
          </a:xfrm>
          <a:prstGeom prst="rect">
            <a:avLst/>
          </a:prstGeom>
          <a:noFill/>
          <a:ln>
            <a:solidFill>
              <a:srgbClr val="2F9E4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1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428" y="799402"/>
            <a:ext cx="760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양식 이거 복사해서 </a:t>
            </a:r>
            <a:r>
              <a:rPr lang="ko-KR" altLang="en-US" dirty="0" err="1" smtClean="0"/>
              <a:t>쓰세용</a:t>
            </a:r>
            <a:r>
              <a:rPr lang="en-US" altLang="ko-KR" dirty="0" smtClean="0"/>
              <a:t>!~!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스토리보드 </a:t>
            </a:r>
            <a:r>
              <a:rPr lang="ko-KR" altLang="en-US" dirty="0" err="1"/>
              <a:t>작성할때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카카오오븐의 툴 이용해서 </a:t>
            </a:r>
            <a:r>
              <a:rPr lang="en-US" altLang="ko-KR" dirty="0"/>
              <a:t>UI</a:t>
            </a:r>
            <a:r>
              <a:rPr lang="ko-KR" altLang="en-US" dirty="0"/>
              <a:t>화면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복사해서 </a:t>
            </a:r>
            <a:r>
              <a:rPr lang="en-US" altLang="ko-KR" dirty="0"/>
              <a:t>PPT</a:t>
            </a:r>
            <a:r>
              <a:rPr lang="ko-KR" altLang="en-US" dirty="0"/>
              <a:t>왼쪽에 </a:t>
            </a:r>
            <a:r>
              <a:rPr lang="ko-KR" altLang="en-US" dirty="0" err="1"/>
              <a:t>붙여넣기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계속 </a:t>
            </a:r>
            <a:r>
              <a:rPr lang="ko-KR" altLang="en-US" dirty="0" err="1"/>
              <a:t>수정작업해야하니까</a:t>
            </a:r>
            <a:r>
              <a:rPr lang="ko-KR" altLang="en-US" dirty="0"/>
              <a:t> 오븐에 있는 프로젝트 내용은 잘 </a:t>
            </a:r>
            <a:r>
              <a:rPr lang="ko-KR" altLang="en-US" dirty="0" err="1"/>
              <a:t>저장해놓기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헤더는 반복되므로 </a:t>
            </a:r>
            <a:r>
              <a:rPr lang="en-US" altLang="ko-KR" dirty="0"/>
              <a:t>0</a:t>
            </a:r>
            <a:r>
              <a:rPr lang="ko-KR" altLang="en-US" dirty="0"/>
              <a:t>페이지로 따로 빼놨습니다</a:t>
            </a:r>
            <a:r>
              <a:rPr lang="en-US" altLang="ko-KR" dirty="0"/>
              <a:t>. </a:t>
            </a:r>
            <a:r>
              <a:rPr lang="ko-KR" altLang="en-US" dirty="0"/>
              <a:t>헤더를 제외한 부분만 넣어주세요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슬라이드</a:t>
            </a:r>
            <a:r>
              <a:rPr lang="en-US" altLang="ko-KR" dirty="0"/>
              <a:t>2:</a:t>
            </a:r>
            <a:r>
              <a:rPr lang="ko-KR" altLang="en-US" dirty="0"/>
              <a:t>페이지로드맵으로 본인 </a:t>
            </a:r>
            <a:r>
              <a:rPr lang="ko-KR" altLang="en-US" dirty="0" err="1"/>
              <a:t>페이지번호</a:t>
            </a:r>
            <a:r>
              <a:rPr lang="ko-KR" altLang="en-US" dirty="0"/>
              <a:t> 보라고 만들었습니다</a:t>
            </a:r>
            <a:r>
              <a:rPr lang="en-US" altLang="ko-KR" dirty="0"/>
              <a:t>. </a:t>
            </a:r>
            <a:r>
              <a:rPr lang="ko-KR" altLang="en-US" dirty="0"/>
              <a:t>페이지번호만 </a:t>
            </a:r>
            <a:r>
              <a:rPr lang="ko-KR" altLang="en-US" dirty="0" smtClean="0"/>
              <a:t>확인해주세용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따로 작성할 </a:t>
            </a:r>
            <a:r>
              <a:rPr lang="ko-KR" altLang="en-US" dirty="0" err="1" smtClean="0"/>
              <a:t>필요없어유</a:t>
            </a:r>
            <a:r>
              <a:rPr lang="en-US" altLang="ko-KR" dirty="0" smtClean="0"/>
              <a:t>!!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 err="1"/>
              <a:t>화면설명</a:t>
            </a:r>
            <a:r>
              <a:rPr lang="ko-KR" altLang="en-US" dirty="0"/>
              <a:t> 적을 때 눌렀을 때 페이지 이동이 있는지도 꼭 </a:t>
            </a:r>
            <a:r>
              <a:rPr lang="ko-KR" altLang="en-US" dirty="0" err="1"/>
              <a:t>적어야해요</a:t>
            </a:r>
            <a:r>
              <a:rPr lang="en-US" altLang="ko-KR" dirty="0"/>
              <a:t>!!! </a:t>
            </a:r>
            <a:r>
              <a:rPr lang="ko-KR" altLang="en-US" dirty="0" err="1"/>
              <a:t>페이지이동있으면</a:t>
            </a:r>
            <a:r>
              <a:rPr lang="ko-KR" altLang="en-US" dirty="0"/>
              <a:t> </a:t>
            </a:r>
            <a:r>
              <a:rPr lang="ko-KR" altLang="en-US" dirty="0" err="1"/>
              <a:t>괄호치고</a:t>
            </a:r>
            <a:r>
              <a:rPr lang="ko-KR" altLang="en-US" dirty="0"/>
              <a:t> </a:t>
            </a:r>
            <a:r>
              <a:rPr lang="ko-KR" altLang="en-US" dirty="0" err="1"/>
              <a:t>페이지번호</a:t>
            </a:r>
            <a:r>
              <a:rPr lang="ko-KR" altLang="en-US" dirty="0"/>
              <a:t> </a:t>
            </a:r>
            <a:r>
              <a:rPr lang="ko-KR" altLang="en-US" dirty="0" err="1"/>
              <a:t>적어주세용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78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문제풀이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</a:t>
            </a:r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정보수정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 부분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신나진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7717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" y="1027610"/>
            <a:ext cx="8203854" cy="501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8132" y="2078118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 smtClean="0">
                <a:solidFill>
                  <a:srgbClr val="2F9E4F"/>
                </a:solidFill>
              </a:rPr>
              <a:t>비로그인</a:t>
            </a:r>
            <a:r>
              <a:rPr lang="ko-KR" altLang="en-US" i="1" dirty="0" smtClean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로그인버튼</a:t>
            </a:r>
            <a:r>
              <a:rPr lang="ko-KR" altLang="en-US" i="1" dirty="0">
                <a:solidFill>
                  <a:srgbClr val="2F9E4F"/>
                </a:solidFill>
              </a:rPr>
              <a:t>이</a:t>
            </a:r>
            <a:r>
              <a:rPr lang="ko-KR" altLang="en-US" i="1" dirty="0" smtClean="0">
                <a:solidFill>
                  <a:srgbClr val="2F9E4F"/>
                </a:solidFill>
              </a:rPr>
              <a:t> </a:t>
            </a:r>
            <a:endParaRPr lang="en-US" altLang="ko-KR" i="1" dirty="0" smtClean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 smtClean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 smtClean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5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676"/>
          <a:stretch/>
        </p:blipFill>
        <p:spPr>
          <a:xfrm>
            <a:off x="0" y="1596571"/>
            <a:ext cx="8297781" cy="398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585095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(**</a:t>
            </a:r>
            <a:r>
              <a:rPr lang="ko-KR" altLang="en-US" dirty="0" smtClean="0">
                <a:solidFill>
                  <a:srgbClr val="FF0000"/>
                </a:solidFill>
              </a:rPr>
              <a:t>요기 부분은 월요일에 더 회의해보고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변경해야됩니당</a:t>
            </a:r>
            <a:r>
              <a:rPr lang="en-US" altLang="ko-KR" dirty="0" smtClean="0">
                <a:solidFill>
                  <a:srgbClr val="FF0000"/>
                </a:solidFill>
              </a:rPr>
              <a:t>!!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5" r="23407"/>
          <a:stretch/>
        </p:blipFill>
        <p:spPr>
          <a:xfrm>
            <a:off x="1529542" y="790404"/>
            <a:ext cx="5536276" cy="525294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79837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 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17136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회원가입 시 등록한 이메일을 입력하는 공간이다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회원가입 시 등록한 비밀번호를 입력하는 공간이다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를 모두 입력한 후 클릭하면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성립된다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네이버 계정으로 회원가입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한 경우 클릭하면 네이버 계정 로그인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카카오 계정으로 회원가입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한 경우 클릭하면 카카오 계정 로그인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페이스북 계정으로 회원가입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한 경우 클릭하면 페이스북 계정 로그인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한 경우 클릭하면 구글 계정 로그인 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677593" y="204493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77593" y="2585260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77593" y="3109308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3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77593" y="3888045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4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77592" y="4340276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5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7592" y="4791131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6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77592" y="524267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7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8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r="7686"/>
          <a:stretch/>
        </p:blipFill>
        <p:spPr>
          <a:xfrm>
            <a:off x="0" y="1134226"/>
            <a:ext cx="8329353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8153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카카오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 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54601"/>
              </p:ext>
            </p:extLst>
          </p:nvPr>
        </p:nvGraphicFramePr>
        <p:xfrm>
          <a:off x="8500532" y="1300478"/>
          <a:ext cx="3691467" cy="563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86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네이버 계정으로 회원가입 한 경우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로그인 페이지에서 네이버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 같은 네이버 로그인 페이지로 이동된다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네이버 계정과 비밀번호를 입력한 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9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계정으로 회원가입 한 경우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로그인 페이지에서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같은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로그인 페이지로 이동된다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계정과 비밀번호를 입력한 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41470" y="94603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6829" y="946033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60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" t="495" r="28016" b="-495"/>
          <a:stretch/>
        </p:blipFill>
        <p:spPr>
          <a:xfrm>
            <a:off x="605136" y="943843"/>
            <a:ext cx="6658494" cy="5029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8333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구글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 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504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132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구글 계정으로 회원가입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한 경우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로그인 페이지에서 구글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본인의 구글 계정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이나 휴대전화번호를 입력하고 다음을 클릭하면 비밀번호 입력 페이지로 이동된다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137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구글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선택하고 계정을 입력한 경우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 페이지로 이동된다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본인의 구글 계정 비밀번호를 입력하고 다음을 클릭하면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91593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38939" y="2053244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92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41722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페이스북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 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54942"/>
              </p:ext>
            </p:extLst>
          </p:nvPr>
        </p:nvGraphicFramePr>
        <p:xfrm>
          <a:off x="8500532" y="1300478"/>
          <a:ext cx="3691467" cy="562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86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페이스북으로 회원가입 한 경우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로그인 페이지에서 페이스북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 같은 페이스북 로그인 페이지로 이동된다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페이스북 계정과 비밀번호를 입력한 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ITEA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로그인이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완료된다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816436" y="2219498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51" y="2219498"/>
            <a:ext cx="4780952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r="13761"/>
          <a:stretch/>
        </p:blipFill>
        <p:spPr>
          <a:xfrm>
            <a:off x="590204" y="938617"/>
            <a:ext cx="7423265" cy="50902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55715" y="1396538"/>
            <a:ext cx="6367552" cy="515389"/>
          </a:xfrm>
          <a:prstGeom prst="rect">
            <a:avLst/>
          </a:prstGeom>
          <a:noFill/>
          <a:ln>
            <a:solidFill>
              <a:srgbClr val="2F9E4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12803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페이지 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  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8052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51920"/>
                  </a:ext>
                </a:extLst>
              </a:tr>
              <a:tr h="86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페이지에서 제공하는 질문 및 답변 항목을 주제별로 분류한 아이콘입니다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각 항목을 클릭 시 해당 주제의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가 출력된다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선택된 항목은 다른 색상으로 변합니다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05005"/>
                  </a:ext>
                </a:extLst>
              </a:tr>
              <a:tr h="923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는 각 주제별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 질문 항목입니다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해당 질문 칸의 아무 곳이나 클릭하면 질문의 답변을 펼쳐볼 수 있습니다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48389" y="1471353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31579" y="1953492"/>
            <a:ext cx="349135" cy="349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</a:rPr>
              <a:t>2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55715" y="2394067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68182" y="2909455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55715" y="3442166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055715" y="4021050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5715" y="4553065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5715" y="5101705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55715" y="5658658"/>
            <a:ext cx="636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1480" y="2054551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회원서비스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아이티어에 회원가입을 하면 어떤 혜택이 있나요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431480" y="2546787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회원서비스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광고성 이메일을 받지 않으려면 어떻게 해야 하나요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1431480" y="3070488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북마크한</a:t>
            </a:r>
            <a:r>
              <a:rPr lang="ko-KR" altLang="en-US" sz="900" dirty="0" smtClean="0"/>
              <a:t> 테스트 내용은 어디에 저장되나요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431480" y="3653203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한 번에 몇 개의 문제를 풀어볼 수 있나요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431480" y="4175324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테스트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다른 유저가 올린 문제에 오류가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어떻게 하면 되나요</a:t>
            </a:r>
            <a:r>
              <a:rPr lang="en-US" altLang="ko-KR" sz="900" dirty="0" smtClean="0"/>
              <a:t>?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431480" y="4731520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달력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내가 정해놓은 일정을 다른 사람과 함께 공유할 수 있나요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431480" y="5276554"/>
            <a:ext cx="5756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err="1" smtClean="0"/>
              <a:t>채팅방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내가 개설한 </a:t>
            </a:r>
            <a:r>
              <a:rPr lang="ko-KR" altLang="en-US" sz="900" dirty="0" err="1" smtClean="0"/>
              <a:t>채팅방에</a:t>
            </a:r>
            <a:r>
              <a:rPr lang="ko-KR" altLang="en-US" sz="900" dirty="0" smtClean="0"/>
              <a:t> 다른 사람을 초대하려면 어떻게 해야 하나요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1068182" y="1934580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68182" y="2449968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68182" y="2973928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8182" y="3556256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68182" y="4080655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68182" y="4642218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68182" y="5178211"/>
            <a:ext cx="3834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3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1074</Words>
  <Application>Microsoft Office PowerPoint</Application>
  <PresentationFormat>와이드스크린</PresentationFormat>
  <Paragraphs>250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lee won</cp:lastModifiedBy>
  <cp:revision>57</cp:revision>
  <dcterms:created xsi:type="dcterms:W3CDTF">2020-04-22T10:52:25Z</dcterms:created>
  <dcterms:modified xsi:type="dcterms:W3CDTF">2020-06-21T18:59:47Z</dcterms:modified>
</cp:coreProperties>
</file>