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8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1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2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4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9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1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2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0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FA894-884D-4289-9204-5377C8564B8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0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746375" y="2043615"/>
            <a:ext cx="669925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아이티어 </a:t>
            </a:r>
            <a:r>
              <a:rPr lang="en-US" altLang="ko-KR" sz="6600" b="1" dirty="0">
                <a:solidFill>
                  <a:schemeClr val="bg1"/>
                </a:solidFill>
              </a:rPr>
              <a:t>ITEA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0EFF4-D0E4-4B57-9ABE-9B59EC33FB95}"/>
              </a:ext>
            </a:extLst>
          </p:cNvPr>
          <p:cNvSpPr txBox="1"/>
          <p:nvPr/>
        </p:nvSpPr>
        <p:spPr>
          <a:xfrm>
            <a:off x="2762250" y="5632985"/>
            <a:ext cx="669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팀장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신나진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김태강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김태경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나이수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이원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조예인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4B7AA-189F-4285-A09F-5FEFDB0385E8}"/>
              </a:ext>
            </a:extLst>
          </p:cNvPr>
          <p:cNvSpPr txBox="1"/>
          <p:nvPr/>
        </p:nvSpPr>
        <p:spPr>
          <a:xfrm>
            <a:off x="4194175" y="3461044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2">
                    <a:lumMod val="10000"/>
                  </a:schemeClr>
                </a:solidFill>
              </a:rPr>
              <a:t>벤치마킹 발표</a:t>
            </a:r>
          </a:p>
        </p:txBody>
      </p:sp>
    </p:spTree>
    <p:extLst>
      <p:ext uri="{BB962C8B-B14F-4D97-AF65-F5344CB8AC3E}">
        <p14:creationId xmlns:p14="http://schemas.microsoft.com/office/powerpoint/2010/main" val="388889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746375" y="1938685"/>
            <a:ext cx="669925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4B7AA-189F-4285-A09F-5FEFDB0385E8}"/>
              </a:ext>
            </a:extLst>
          </p:cNvPr>
          <p:cNvSpPr txBox="1"/>
          <p:nvPr/>
        </p:nvSpPr>
        <p:spPr>
          <a:xfrm>
            <a:off x="4194175" y="3356114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2">
                    <a:lumMod val="10000"/>
                  </a:schemeClr>
                </a:solidFill>
              </a:rPr>
              <a:t>질문 환영 </a:t>
            </a:r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</a:t>
            </a:r>
            <a:endParaRPr lang="ko-KR" altLang="en-US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8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0" y="299020"/>
            <a:ext cx="229125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사이트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827283" y="3483241"/>
            <a:ext cx="669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ysClr val="windowText" lastClr="000000"/>
                </a:solidFill>
              </a:rPr>
              <a:t>IT+</a:t>
            </a:r>
            <a:r>
              <a:rPr lang="ko-KR" altLang="en-US" sz="4800" b="1" dirty="0" err="1">
                <a:solidFill>
                  <a:sysClr val="windowText" lastClr="000000"/>
                </a:solidFill>
              </a:rPr>
              <a:t>티어</a:t>
            </a:r>
            <a:endParaRPr lang="ko-KR" altLang="en-US" sz="48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746375" y="2043615"/>
            <a:ext cx="6699250" cy="11079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ysClr val="windowText" lastClr="000000"/>
                </a:solidFill>
              </a:rPr>
              <a:t>아이티어 </a:t>
            </a:r>
            <a:r>
              <a:rPr lang="en-US" altLang="ko-KR" sz="6600" b="1" dirty="0">
                <a:solidFill>
                  <a:sysClr val="windowText" lastClr="000000"/>
                </a:solidFill>
              </a:rPr>
              <a:t>ITEA</a:t>
            </a:r>
            <a:endParaRPr lang="ko-KR" alt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46490-A159-49AB-8681-41EFC61084C2}"/>
              </a:ext>
            </a:extLst>
          </p:cNvPr>
          <p:cNvSpPr txBox="1"/>
          <p:nvPr/>
        </p:nvSpPr>
        <p:spPr>
          <a:xfrm>
            <a:off x="2746375" y="2043615"/>
            <a:ext cx="6699249" cy="11160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ysClr val="windowText" lastClr="000000"/>
                </a:solidFill>
              </a:rPr>
              <a:t>IT </a:t>
            </a:r>
            <a:r>
              <a:rPr lang="ko-KR" altLang="en-US" sz="4400" b="1" dirty="0">
                <a:solidFill>
                  <a:sysClr val="windowText" lastClr="000000"/>
                </a:solidFill>
              </a:rPr>
              <a:t>관련 자격증 </a:t>
            </a:r>
          </a:p>
        </p:txBody>
      </p:sp>
    </p:spTree>
    <p:extLst>
      <p:ext uri="{BB962C8B-B14F-4D97-AF65-F5344CB8AC3E}">
        <p14:creationId xmlns:p14="http://schemas.microsoft.com/office/powerpoint/2010/main" val="321952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0" y="299020"/>
            <a:ext cx="229125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사이트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 rot="21047356">
            <a:off x="325970" y="1882624"/>
            <a:ext cx="5638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ysClr val="windowText" lastClr="000000"/>
                </a:solidFill>
              </a:rPr>
              <a:t>큐넷</a:t>
            </a:r>
            <a:endParaRPr lang="en-US" altLang="ko-KR" sz="44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정보처리기사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정보통신기사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정보처리운용사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 rot="298832">
            <a:off x="5688753" y="2285491"/>
            <a:ext cx="5481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ysClr val="windowText" lastClr="000000"/>
                </a:solidFill>
              </a:rPr>
              <a:t>대한상공회의소</a:t>
            </a:r>
            <a:endParaRPr lang="en-US" altLang="ko-KR" sz="44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컴퓨터활용능력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워드프로세서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948063" y="4236302"/>
            <a:ext cx="5481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ysClr val="windowText" lastClr="000000"/>
                </a:solidFill>
              </a:rPr>
              <a:t>데이터자격검정</a:t>
            </a:r>
            <a:endParaRPr lang="en-US" altLang="ko-KR" sz="4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ADSP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SQL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51420" y="965520"/>
            <a:ext cx="11211583" cy="539496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88980-B07C-4001-99E9-B3CF831D1567}"/>
              </a:ext>
            </a:extLst>
          </p:cNvPr>
          <p:cNvSpPr txBox="1"/>
          <p:nvPr/>
        </p:nvSpPr>
        <p:spPr>
          <a:xfrm rot="21293975">
            <a:off x="2869733" y="1526568"/>
            <a:ext cx="563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rgbClr val="FF0000"/>
                </a:solidFill>
              </a:rPr>
              <a:t>리눅스마스터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F5023-458E-4C01-94FF-AD73F908E901}"/>
              </a:ext>
            </a:extLst>
          </p:cNvPr>
          <p:cNvSpPr txBox="1"/>
          <p:nvPr/>
        </p:nvSpPr>
        <p:spPr>
          <a:xfrm rot="21293975">
            <a:off x="5915605" y="5128956"/>
            <a:ext cx="563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네트워크정비사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A9687-A783-4B36-898A-DD28F9B3BBA0}"/>
              </a:ext>
            </a:extLst>
          </p:cNvPr>
          <p:cNvSpPr txBox="1"/>
          <p:nvPr/>
        </p:nvSpPr>
        <p:spPr>
          <a:xfrm rot="783976">
            <a:off x="-46333" y="4804458"/>
            <a:ext cx="563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PC</a:t>
            </a:r>
            <a:r>
              <a:rPr lang="ko-KR" altLang="en-US" sz="2400" b="1" dirty="0">
                <a:solidFill>
                  <a:srgbClr val="FF0000"/>
                </a:solidFill>
              </a:rPr>
              <a:t>정비사</a:t>
            </a:r>
          </a:p>
        </p:txBody>
      </p:sp>
    </p:spTree>
    <p:extLst>
      <p:ext uri="{BB962C8B-B14F-4D97-AF65-F5344CB8AC3E}">
        <p14:creationId xmlns:p14="http://schemas.microsoft.com/office/powerpoint/2010/main" val="205697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0" y="299020"/>
            <a:ext cx="229125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벤치마킹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27" y="1338912"/>
            <a:ext cx="10073821" cy="4889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832912" y="557356"/>
            <a:ext cx="669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ysClr val="windowText" lastClr="000000"/>
                </a:solidFill>
              </a:rPr>
              <a:t>자소설닷컴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(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채용정보제공 및 채팅 서비스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)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3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0" y="299020"/>
            <a:ext cx="229125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메인페이지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861007-5280-4699-9F6F-540155F5E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17" y="832935"/>
            <a:ext cx="9663965" cy="5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0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0" y="299020"/>
            <a:ext cx="229125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로그인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E2B779-820B-4ABA-BE84-1192AFC6A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5" r="23407" b="24198"/>
          <a:stretch/>
        </p:blipFill>
        <p:spPr>
          <a:xfrm>
            <a:off x="2713285" y="499075"/>
            <a:ext cx="6518637" cy="46883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9396D2-F9A5-4236-9D98-9C03DE998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5" t="83749" r="23407"/>
          <a:stretch/>
        </p:blipFill>
        <p:spPr>
          <a:xfrm>
            <a:off x="2713285" y="5160365"/>
            <a:ext cx="6518637" cy="10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5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[아이티어] 질문-토론 게시판.png">
            <a:extLst>
              <a:ext uri="{FF2B5EF4-FFF2-40B4-BE49-F238E27FC236}">
                <a16:creationId xmlns:a16="http://schemas.microsoft.com/office/drawing/2014/main" id="{6F141217-8F9F-4A78-8CEE-EA724AD3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7" y="443106"/>
            <a:ext cx="8189176" cy="64148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0" y="299020"/>
            <a:ext cx="229125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토론 게시판</a:t>
            </a:r>
          </a:p>
        </p:txBody>
      </p:sp>
    </p:spTree>
    <p:extLst>
      <p:ext uri="{BB962C8B-B14F-4D97-AF65-F5344CB8AC3E}">
        <p14:creationId xmlns:p14="http://schemas.microsoft.com/office/powerpoint/2010/main" val="70025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0" y="299020"/>
            <a:ext cx="229125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문제풀이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07B84B-AC1D-4A5D-9AED-456190E02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660" y="299020"/>
            <a:ext cx="5480045" cy="64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7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0" y="299020"/>
            <a:ext cx="229125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문제풀이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0DB215-0D61-45BE-BCC4-EF258ED35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33" y="1016379"/>
            <a:ext cx="9604219" cy="554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0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62</Words>
  <Application>Microsoft Office PowerPoint</Application>
  <PresentationFormat>와이드스크린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8</cp:revision>
  <dcterms:created xsi:type="dcterms:W3CDTF">2020-06-24T14:16:02Z</dcterms:created>
  <dcterms:modified xsi:type="dcterms:W3CDTF">2020-06-26T02:53:20Z</dcterms:modified>
</cp:coreProperties>
</file>