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0" r:id="rId2"/>
    <p:sldId id="281" r:id="rId3"/>
    <p:sldId id="282" r:id="rId4"/>
    <p:sldId id="279" r:id="rId5"/>
    <p:sldId id="283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9E4F"/>
    <a:srgbClr val="F63538"/>
    <a:srgbClr val="30CC5A"/>
    <a:srgbClr val="35764E"/>
    <a:srgbClr val="414554"/>
    <a:srgbClr val="8B444E"/>
    <a:srgbClr val="BF40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828" autoAdjust="0"/>
    <p:restoredTop sz="94660"/>
  </p:normalViewPr>
  <p:slideViewPr>
    <p:cSldViewPr snapToGrid="0">
      <p:cViewPr varScale="1">
        <p:scale>
          <a:sx n="66" d="100"/>
          <a:sy n="66" d="100"/>
        </p:scale>
        <p:origin x="102" y="7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5DAA9-14CF-4DC6-9D05-014345C5FC56}" type="datetimeFigureOut">
              <a:rPr lang="ko-KR" altLang="en-US" smtClean="0"/>
              <a:t>2020-06-19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7CB05-CEA3-4DBC-931E-5A19A1D0B1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71314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5DAA9-14CF-4DC6-9D05-014345C5FC56}" type="datetimeFigureOut">
              <a:rPr lang="ko-KR" altLang="en-US" smtClean="0"/>
              <a:t>2020-06-19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7CB05-CEA3-4DBC-931E-5A19A1D0B1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9613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5DAA9-14CF-4DC6-9D05-014345C5FC56}" type="datetimeFigureOut">
              <a:rPr lang="ko-KR" altLang="en-US" smtClean="0"/>
              <a:t>2020-06-19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7CB05-CEA3-4DBC-931E-5A19A1D0B1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76368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5DAA9-14CF-4DC6-9D05-014345C5FC56}" type="datetimeFigureOut">
              <a:rPr lang="ko-KR" altLang="en-US" smtClean="0"/>
              <a:t>2020-06-19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7CB05-CEA3-4DBC-931E-5A19A1D0B1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35858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5DAA9-14CF-4DC6-9D05-014345C5FC56}" type="datetimeFigureOut">
              <a:rPr lang="ko-KR" altLang="en-US" smtClean="0"/>
              <a:t>2020-06-19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7CB05-CEA3-4DBC-931E-5A19A1D0B1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1154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5DAA9-14CF-4DC6-9D05-014345C5FC56}" type="datetimeFigureOut">
              <a:rPr lang="ko-KR" altLang="en-US" smtClean="0"/>
              <a:t>2020-06-19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7CB05-CEA3-4DBC-931E-5A19A1D0B1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0690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5DAA9-14CF-4DC6-9D05-014345C5FC56}" type="datetimeFigureOut">
              <a:rPr lang="ko-KR" altLang="en-US" smtClean="0"/>
              <a:t>2020-06-19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7CB05-CEA3-4DBC-931E-5A19A1D0B1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2279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5DAA9-14CF-4DC6-9D05-014345C5FC56}" type="datetimeFigureOut">
              <a:rPr lang="ko-KR" altLang="en-US" smtClean="0"/>
              <a:t>2020-06-19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7CB05-CEA3-4DBC-931E-5A19A1D0B1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49838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5DAA9-14CF-4DC6-9D05-014345C5FC56}" type="datetimeFigureOut">
              <a:rPr lang="ko-KR" altLang="en-US" smtClean="0"/>
              <a:t>2020-06-19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7CB05-CEA3-4DBC-931E-5A19A1D0B1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85374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5DAA9-14CF-4DC6-9D05-014345C5FC56}" type="datetimeFigureOut">
              <a:rPr lang="ko-KR" altLang="en-US" smtClean="0"/>
              <a:t>2020-06-19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7CB05-CEA3-4DBC-931E-5A19A1D0B1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57828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5DAA9-14CF-4DC6-9D05-014345C5FC56}" type="datetimeFigureOut">
              <a:rPr lang="ko-KR" altLang="en-US" smtClean="0"/>
              <a:t>2020-06-19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7CB05-CEA3-4DBC-931E-5A19A1D0B1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88785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65DAA9-14CF-4DC6-9D05-014345C5FC56}" type="datetimeFigureOut">
              <a:rPr lang="ko-KR" altLang="en-US" smtClean="0"/>
              <a:t>2020-06-19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37CB05-CEA3-4DBC-931E-5A19A1D0B1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9528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8ED4E7C-4355-40F7-8F11-F7CA206777A9}"/>
              </a:ext>
            </a:extLst>
          </p:cNvPr>
          <p:cNvSpPr txBox="1"/>
          <p:nvPr/>
        </p:nvSpPr>
        <p:spPr>
          <a:xfrm>
            <a:off x="2746375" y="1938685"/>
            <a:ext cx="6699250" cy="110799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6600" b="1" dirty="0">
                <a:solidFill>
                  <a:schemeClr val="bg1"/>
                </a:solidFill>
              </a:rPr>
              <a:t>아이티어 </a:t>
            </a:r>
            <a:r>
              <a:rPr lang="en-US" altLang="ko-KR" sz="6600" b="1" dirty="0">
                <a:solidFill>
                  <a:schemeClr val="bg1"/>
                </a:solidFill>
              </a:rPr>
              <a:t>ITEA</a:t>
            </a:r>
            <a:endParaRPr lang="ko-KR" altLang="en-US" sz="6600" b="1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74B7AA-189F-4285-A09F-5FEFDB0385E8}"/>
              </a:ext>
            </a:extLst>
          </p:cNvPr>
          <p:cNvSpPr txBox="1"/>
          <p:nvPr/>
        </p:nvSpPr>
        <p:spPr>
          <a:xfrm>
            <a:off x="4194175" y="3356114"/>
            <a:ext cx="36195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>
                <a:solidFill>
                  <a:schemeClr val="bg2">
                    <a:lumMod val="10000"/>
                  </a:schemeClr>
                </a:solidFill>
              </a:rPr>
              <a:t>스토리보드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60EFF4-D0E4-4B57-9ABE-9B59EC33FB95}"/>
              </a:ext>
            </a:extLst>
          </p:cNvPr>
          <p:cNvSpPr txBox="1"/>
          <p:nvPr/>
        </p:nvSpPr>
        <p:spPr>
          <a:xfrm>
            <a:off x="2762250" y="5632985"/>
            <a:ext cx="66992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chemeClr val="bg2">
                    <a:lumMod val="10000"/>
                  </a:schemeClr>
                </a:solidFill>
              </a:rPr>
              <a:t>팀장 </a:t>
            </a:r>
            <a:r>
              <a:rPr lang="en-US" altLang="ko-KR" b="1" dirty="0">
                <a:solidFill>
                  <a:schemeClr val="bg2">
                    <a:lumMod val="10000"/>
                  </a:schemeClr>
                </a:solidFill>
              </a:rPr>
              <a:t>: </a:t>
            </a:r>
            <a:r>
              <a:rPr lang="ko-KR" altLang="en-US" b="1" dirty="0">
                <a:solidFill>
                  <a:schemeClr val="bg2">
                    <a:lumMod val="10000"/>
                  </a:schemeClr>
                </a:solidFill>
              </a:rPr>
              <a:t>신나진</a:t>
            </a:r>
            <a:endParaRPr lang="en-US" altLang="ko-KR" b="1" dirty="0">
              <a:solidFill>
                <a:schemeClr val="bg2">
                  <a:lumMod val="10000"/>
                </a:schemeClr>
              </a:solidFill>
            </a:endParaRPr>
          </a:p>
          <a:p>
            <a:pPr algn="ctr"/>
            <a:r>
              <a:rPr lang="ko-KR" altLang="en-US" b="1" dirty="0">
                <a:solidFill>
                  <a:schemeClr val="bg2">
                    <a:lumMod val="10000"/>
                  </a:schemeClr>
                </a:solidFill>
              </a:rPr>
              <a:t>팀원 </a:t>
            </a:r>
            <a:r>
              <a:rPr lang="en-US" altLang="ko-KR" b="1" dirty="0">
                <a:solidFill>
                  <a:schemeClr val="bg2">
                    <a:lumMod val="10000"/>
                  </a:schemeClr>
                </a:solidFill>
              </a:rPr>
              <a:t>: </a:t>
            </a:r>
            <a:r>
              <a:rPr lang="ko-KR" altLang="en-US" b="1" dirty="0">
                <a:solidFill>
                  <a:schemeClr val="bg2">
                    <a:lumMod val="10000"/>
                  </a:schemeClr>
                </a:solidFill>
              </a:rPr>
              <a:t>김태강</a:t>
            </a:r>
            <a:r>
              <a:rPr lang="en-US" altLang="ko-KR" b="1" dirty="0">
                <a:solidFill>
                  <a:schemeClr val="bg2">
                    <a:lumMod val="10000"/>
                  </a:schemeClr>
                </a:solidFill>
              </a:rPr>
              <a:t>, </a:t>
            </a:r>
            <a:r>
              <a:rPr lang="ko-KR" altLang="en-US" b="1" dirty="0">
                <a:solidFill>
                  <a:schemeClr val="bg2">
                    <a:lumMod val="10000"/>
                  </a:schemeClr>
                </a:solidFill>
              </a:rPr>
              <a:t>김태경</a:t>
            </a:r>
            <a:r>
              <a:rPr lang="en-US" altLang="ko-KR" b="1" dirty="0">
                <a:solidFill>
                  <a:schemeClr val="bg2">
                    <a:lumMod val="10000"/>
                  </a:schemeClr>
                </a:solidFill>
              </a:rPr>
              <a:t>, </a:t>
            </a:r>
            <a:r>
              <a:rPr lang="ko-KR" altLang="en-US" b="1" dirty="0">
                <a:solidFill>
                  <a:schemeClr val="bg2">
                    <a:lumMod val="10000"/>
                  </a:schemeClr>
                </a:solidFill>
              </a:rPr>
              <a:t>나이수</a:t>
            </a:r>
            <a:r>
              <a:rPr lang="en-US" altLang="ko-KR" b="1" dirty="0">
                <a:solidFill>
                  <a:schemeClr val="bg2">
                    <a:lumMod val="10000"/>
                  </a:schemeClr>
                </a:solidFill>
              </a:rPr>
              <a:t>, </a:t>
            </a:r>
            <a:r>
              <a:rPr lang="ko-KR" altLang="en-US" b="1" dirty="0">
                <a:solidFill>
                  <a:schemeClr val="bg2">
                    <a:lumMod val="10000"/>
                  </a:schemeClr>
                </a:solidFill>
              </a:rPr>
              <a:t>이원</a:t>
            </a:r>
            <a:r>
              <a:rPr lang="en-US" altLang="ko-KR" b="1" dirty="0">
                <a:solidFill>
                  <a:schemeClr val="bg2">
                    <a:lumMod val="10000"/>
                  </a:schemeClr>
                </a:solidFill>
              </a:rPr>
              <a:t>, </a:t>
            </a:r>
            <a:r>
              <a:rPr lang="ko-KR" altLang="en-US" b="1" dirty="0">
                <a:solidFill>
                  <a:schemeClr val="bg2">
                    <a:lumMod val="10000"/>
                  </a:schemeClr>
                </a:solidFill>
              </a:rPr>
              <a:t>조예인</a:t>
            </a:r>
          </a:p>
        </p:txBody>
      </p:sp>
    </p:spTree>
    <p:extLst>
      <p:ext uri="{BB962C8B-B14F-4D97-AF65-F5344CB8AC3E}">
        <p14:creationId xmlns:p14="http://schemas.microsoft.com/office/powerpoint/2010/main" val="22219048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064B8B6-D904-458D-AD49-1F72E97F5E9D}"/>
              </a:ext>
            </a:extLst>
          </p:cNvPr>
          <p:cNvSpPr txBox="1"/>
          <p:nvPr/>
        </p:nvSpPr>
        <p:spPr>
          <a:xfrm>
            <a:off x="5152059" y="385443"/>
            <a:ext cx="1879600" cy="40011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solidFill>
                  <a:schemeClr val="bg1"/>
                </a:solidFill>
              </a:rPr>
              <a:t>메인 페이지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9FAF754-B4BC-432A-837F-432597B71729}"/>
              </a:ext>
            </a:extLst>
          </p:cNvPr>
          <p:cNvSpPr/>
          <p:nvPr/>
        </p:nvSpPr>
        <p:spPr>
          <a:xfrm>
            <a:off x="5586639" y="1394218"/>
            <a:ext cx="1047750" cy="49536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bg2">
                    <a:lumMod val="10000"/>
                  </a:schemeClr>
                </a:solidFill>
              </a:rPr>
              <a:t>1.</a:t>
            </a:r>
            <a:r>
              <a:rPr lang="ko-KR" altLang="en-US" sz="1600" b="1" dirty="0">
                <a:solidFill>
                  <a:schemeClr val="bg2">
                    <a:lumMod val="10000"/>
                  </a:schemeClr>
                </a:solidFill>
              </a:rPr>
              <a:t>메인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D4FD220-A575-490D-91AD-62C8CF51B637}"/>
              </a:ext>
            </a:extLst>
          </p:cNvPr>
          <p:cNvSpPr/>
          <p:nvPr/>
        </p:nvSpPr>
        <p:spPr>
          <a:xfrm>
            <a:off x="3167685" y="3106909"/>
            <a:ext cx="1450976" cy="49536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bg2">
                    <a:lumMod val="10000"/>
                  </a:schemeClr>
                </a:solidFill>
              </a:rPr>
              <a:t>3.</a:t>
            </a:r>
            <a:r>
              <a:rPr lang="ko-KR" altLang="en-US" sz="1600" b="1" dirty="0">
                <a:solidFill>
                  <a:schemeClr val="bg2">
                    <a:lumMod val="10000"/>
                  </a:schemeClr>
                </a:solidFill>
              </a:rPr>
              <a:t>자격증소개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DB692EA-E9FD-421F-B296-48DC0D5A8784}"/>
              </a:ext>
            </a:extLst>
          </p:cNvPr>
          <p:cNvSpPr/>
          <p:nvPr/>
        </p:nvSpPr>
        <p:spPr>
          <a:xfrm>
            <a:off x="4831384" y="3106909"/>
            <a:ext cx="1260475" cy="49536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bg2">
                    <a:lumMod val="10000"/>
                  </a:schemeClr>
                </a:solidFill>
              </a:rPr>
              <a:t>4.</a:t>
            </a:r>
            <a:r>
              <a:rPr lang="ko-KR" altLang="en-US" sz="1600" b="1" dirty="0" smtClean="0">
                <a:solidFill>
                  <a:schemeClr val="bg2">
                    <a:lumMod val="10000"/>
                  </a:schemeClr>
                </a:solidFill>
              </a:rPr>
              <a:t>문제풀이</a:t>
            </a:r>
            <a:endParaRPr lang="ko-KR" altLang="en-US" sz="16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265ABC7-3053-44F9-8C45-6A1A33067425}"/>
              </a:ext>
            </a:extLst>
          </p:cNvPr>
          <p:cNvSpPr/>
          <p:nvPr/>
        </p:nvSpPr>
        <p:spPr>
          <a:xfrm>
            <a:off x="6304582" y="3106909"/>
            <a:ext cx="1489079" cy="49536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bg2">
                    <a:lumMod val="10000"/>
                  </a:schemeClr>
                </a:solidFill>
              </a:rPr>
              <a:t>5.</a:t>
            </a:r>
            <a:r>
              <a:rPr lang="ko-KR" altLang="en-US" sz="1600" b="1" dirty="0">
                <a:solidFill>
                  <a:schemeClr val="bg2">
                    <a:lumMod val="10000"/>
                  </a:schemeClr>
                </a:solidFill>
              </a:rPr>
              <a:t>질문</a:t>
            </a:r>
            <a:r>
              <a:rPr lang="en-US" altLang="ko-KR" sz="1600" b="1" dirty="0">
                <a:solidFill>
                  <a:schemeClr val="bg2">
                    <a:lumMod val="10000"/>
                  </a:schemeClr>
                </a:solidFill>
              </a:rPr>
              <a:t>/</a:t>
            </a:r>
            <a:r>
              <a:rPr lang="ko-KR" altLang="en-US" sz="1600" b="1" dirty="0">
                <a:solidFill>
                  <a:schemeClr val="bg2">
                    <a:lumMod val="10000"/>
                  </a:schemeClr>
                </a:solidFill>
              </a:rPr>
              <a:t>토론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C642EC5-5747-4A71-8AD7-84D98850FDDD}"/>
              </a:ext>
            </a:extLst>
          </p:cNvPr>
          <p:cNvSpPr/>
          <p:nvPr/>
        </p:nvSpPr>
        <p:spPr>
          <a:xfrm>
            <a:off x="9631986" y="3106909"/>
            <a:ext cx="1489079" cy="49536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bg2">
                    <a:lumMod val="10000"/>
                  </a:schemeClr>
                </a:solidFill>
              </a:rPr>
              <a:t>7</a:t>
            </a:r>
            <a:r>
              <a:rPr lang="en-US" altLang="ko-KR" sz="1600" b="1" dirty="0" smtClean="0">
                <a:solidFill>
                  <a:schemeClr val="bg2">
                    <a:lumMod val="10000"/>
                  </a:schemeClr>
                </a:solidFill>
              </a:rPr>
              <a:t>.Q&amp;A</a:t>
            </a:r>
            <a:endParaRPr lang="ko-KR" altLang="en-US" sz="16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701C698-CB94-4DCE-BE98-B40FD4126801}"/>
              </a:ext>
            </a:extLst>
          </p:cNvPr>
          <p:cNvSpPr/>
          <p:nvPr/>
        </p:nvSpPr>
        <p:spPr>
          <a:xfrm>
            <a:off x="7992484" y="3106909"/>
            <a:ext cx="1489079" cy="49536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bg2">
                    <a:lumMod val="10000"/>
                  </a:schemeClr>
                </a:solidFill>
              </a:rPr>
              <a:t>6.</a:t>
            </a:r>
            <a:r>
              <a:rPr lang="ko-KR" altLang="en-US" sz="1600" b="1" dirty="0">
                <a:solidFill>
                  <a:schemeClr val="bg2">
                    <a:lumMod val="10000"/>
                  </a:schemeClr>
                </a:solidFill>
              </a:rPr>
              <a:t>채팅방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89FC84F-A1A9-4352-9986-B557DD857895}"/>
              </a:ext>
            </a:extLst>
          </p:cNvPr>
          <p:cNvSpPr/>
          <p:nvPr/>
        </p:nvSpPr>
        <p:spPr>
          <a:xfrm>
            <a:off x="1503986" y="3106909"/>
            <a:ext cx="1450976" cy="495361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bg2">
                    <a:lumMod val="10000"/>
                  </a:schemeClr>
                </a:solidFill>
              </a:rPr>
              <a:t>2.</a:t>
            </a:r>
            <a:r>
              <a:rPr lang="ko-KR" altLang="en-US" sz="1600" b="1" dirty="0">
                <a:solidFill>
                  <a:schemeClr val="bg2">
                    <a:lumMod val="10000"/>
                  </a:schemeClr>
                </a:solidFill>
              </a:rPr>
              <a:t>회원</a:t>
            </a: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718589C5-D047-466E-89E6-290857963614}"/>
              </a:ext>
            </a:extLst>
          </p:cNvPr>
          <p:cNvCxnSpPr>
            <a:stCxn id="3" idx="2"/>
            <a:endCxn id="14" idx="0"/>
          </p:cNvCxnSpPr>
          <p:nvPr/>
        </p:nvCxnSpPr>
        <p:spPr>
          <a:xfrm flipH="1">
            <a:off x="2229474" y="1889578"/>
            <a:ext cx="3881040" cy="121733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81173D20-A477-4372-8215-B161833BD3A6}"/>
              </a:ext>
            </a:extLst>
          </p:cNvPr>
          <p:cNvCxnSpPr>
            <a:cxnSpLocks/>
            <a:stCxn id="3" idx="2"/>
            <a:endCxn id="8" idx="0"/>
          </p:cNvCxnSpPr>
          <p:nvPr/>
        </p:nvCxnSpPr>
        <p:spPr>
          <a:xfrm flipH="1">
            <a:off x="3893173" y="1889578"/>
            <a:ext cx="2217341" cy="121733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2FC1DCDB-B04F-4581-AB1A-3A3A823B9BE9}"/>
              </a:ext>
            </a:extLst>
          </p:cNvPr>
          <p:cNvCxnSpPr>
            <a:cxnSpLocks/>
            <a:stCxn id="3" idx="2"/>
            <a:endCxn id="9" idx="0"/>
          </p:cNvCxnSpPr>
          <p:nvPr/>
        </p:nvCxnSpPr>
        <p:spPr>
          <a:xfrm flipH="1">
            <a:off x="5461622" y="1889578"/>
            <a:ext cx="648892" cy="121733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F7DBD45C-A386-4C4D-A94F-C56D145F09CB}"/>
              </a:ext>
            </a:extLst>
          </p:cNvPr>
          <p:cNvCxnSpPr>
            <a:cxnSpLocks/>
            <a:stCxn id="3" idx="2"/>
            <a:endCxn id="10" idx="0"/>
          </p:cNvCxnSpPr>
          <p:nvPr/>
        </p:nvCxnSpPr>
        <p:spPr>
          <a:xfrm>
            <a:off x="6110514" y="1889578"/>
            <a:ext cx="938608" cy="121733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CB8D4502-2604-4D11-B6D8-424AE1D9F65D}"/>
              </a:ext>
            </a:extLst>
          </p:cNvPr>
          <p:cNvCxnSpPr>
            <a:cxnSpLocks/>
            <a:stCxn id="3" idx="2"/>
            <a:endCxn id="12" idx="0"/>
          </p:cNvCxnSpPr>
          <p:nvPr/>
        </p:nvCxnSpPr>
        <p:spPr>
          <a:xfrm>
            <a:off x="6110514" y="1889578"/>
            <a:ext cx="4266012" cy="121733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D20CE891-F094-43B7-99EC-FF92DE08F2E7}"/>
              </a:ext>
            </a:extLst>
          </p:cNvPr>
          <p:cNvCxnSpPr>
            <a:cxnSpLocks/>
            <a:stCxn id="3" idx="2"/>
            <a:endCxn id="13" idx="0"/>
          </p:cNvCxnSpPr>
          <p:nvPr/>
        </p:nvCxnSpPr>
        <p:spPr>
          <a:xfrm>
            <a:off x="6110514" y="1889578"/>
            <a:ext cx="2626510" cy="121733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F89E671B-8BE7-4143-8225-2C0E515530DA}"/>
              </a:ext>
            </a:extLst>
          </p:cNvPr>
          <p:cNvSpPr/>
          <p:nvPr/>
        </p:nvSpPr>
        <p:spPr>
          <a:xfrm>
            <a:off x="524898" y="4728209"/>
            <a:ext cx="1450976" cy="495361"/>
          </a:xfrm>
          <a:prstGeom prst="rect">
            <a:avLst/>
          </a:prstGeom>
          <a:noFill/>
          <a:ln w="190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bg2">
                    <a:lumMod val="10000"/>
                  </a:schemeClr>
                </a:solidFill>
              </a:rPr>
              <a:t>2-1</a:t>
            </a:r>
            <a:r>
              <a:rPr lang="en-US" altLang="ko-KR" sz="1600" b="1">
                <a:solidFill>
                  <a:schemeClr val="bg2">
                    <a:lumMod val="10000"/>
                  </a:schemeClr>
                </a:solidFill>
              </a:rPr>
              <a:t>.</a:t>
            </a:r>
            <a:r>
              <a:rPr lang="ko-KR" altLang="en-US" sz="1600" b="1" dirty="0">
                <a:solidFill>
                  <a:schemeClr val="bg2">
                    <a:lumMod val="10000"/>
                  </a:schemeClr>
                </a:solidFill>
              </a:rPr>
              <a:t>회원가입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32A7F4AD-C634-4B0C-868A-EC703577CE09}"/>
              </a:ext>
            </a:extLst>
          </p:cNvPr>
          <p:cNvSpPr/>
          <p:nvPr/>
        </p:nvSpPr>
        <p:spPr>
          <a:xfrm>
            <a:off x="2229474" y="4728451"/>
            <a:ext cx="1450976" cy="495361"/>
          </a:xfrm>
          <a:prstGeom prst="rect">
            <a:avLst/>
          </a:prstGeom>
          <a:noFill/>
          <a:ln w="190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>
                <a:solidFill>
                  <a:schemeClr val="bg2">
                    <a:lumMod val="10000"/>
                  </a:schemeClr>
                </a:solidFill>
              </a:rPr>
              <a:t>2-2.</a:t>
            </a:r>
            <a:r>
              <a:rPr lang="ko-KR" altLang="en-US" sz="1600" b="1" dirty="0">
                <a:solidFill>
                  <a:schemeClr val="bg2">
                    <a:lumMod val="10000"/>
                  </a:schemeClr>
                </a:solidFill>
              </a:rPr>
              <a:t>로그인</a:t>
            </a: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5F36A5FE-E217-449C-B093-21117195B99E}"/>
              </a:ext>
            </a:extLst>
          </p:cNvPr>
          <p:cNvSpPr/>
          <p:nvPr/>
        </p:nvSpPr>
        <p:spPr>
          <a:xfrm>
            <a:off x="3934050" y="4728209"/>
            <a:ext cx="1450976" cy="495361"/>
          </a:xfrm>
          <a:prstGeom prst="rect">
            <a:avLst/>
          </a:prstGeom>
          <a:noFill/>
          <a:ln w="190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bg2">
                    <a:lumMod val="10000"/>
                  </a:schemeClr>
                </a:solidFill>
              </a:rPr>
              <a:t>2-3.</a:t>
            </a:r>
            <a:r>
              <a:rPr lang="ko-KR" altLang="en-US" sz="1600" b="1" dirty="0" smtClean="0">
                <a:solidFill>
                  <a:schemeClr val="bg2">
                    <a:lumMod val="10000"/>
                  </a:schemeClr>
                </a:solidFill>
              </a:rPr>
              <a:t>정보수정</a:t>
            </a:r>
            <a:endParaRPr lang="ko-KR" altLang="en-US" sz="16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9E62AD77-2F65-430D-94B9-107AE6889B46}"/>
              </a:ext>
            </a:extLst>
          </p:cNvPr>
          <p:cNvSpPr/>
          <p:nvPr/>
        </p:nvSpPr>
        <p:spPr>
          <a:xfrm>
            <a:off x="5638626" y="4727967"/>
            <a:ext cx="1450976" cy="495361"/>
          </a:xfrm>
          <a:prstGeom prst="rect">
            <a:avLst/>
          </a:prstGeom>
          <a:noFill/>
          <a:ln w="190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bg2">
                    <a:lumMod val="10000"/>
                  </a:schemeClr>
                </a:solidFill>
              </a:rPr>
              <a:t>2-4</a:t>
            </a:r>
            <a:r>
              <a:rPr lang="en-US" altLang="ko-KR" sz="1600" b="1" dirty="0" smtClean="0">
                <a:solidFill>
                  <a:schemeClr val="bg2">
                    <a:lumMod val="10000"/>
                  </a:schemeClr>
                </a:solidFill>
              </a:rPr>
              <a:t>.</a:t>
            </a:r>
            <a:r>
              <a:rPr lang="ko-KR" altLang="en-US" sz="1600" b="1" dirty="0" smtClean="0">
                <a:solidFill>
                  <a:schemeClr val="bg2">
                    <a:lumMod val="10000"/>
                  </a:schemeClr>
                </a:solidFill>
              </a:rPr>
              <a:t>로그아웃</a:t>
            </a:r>
            <a:endParaRPr lang="ko-KR" altLang="en-US" sz="1600" b="1" dirty="0">
              <a:solidFill>
                <a:schemeClr val="bg2">
                  <a:lumMod val="10000"/>
                </a:schemeClr>
              </a:solidFill>
            </a:endParaRPr>
          </a:p>
        </p:txBody>
      </p: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D80358EB-9E1E-4662-AF62-918453A10D18}"/>
              </a:ext>
            </a:extLst>
          </p:cNvPr>
          <p:cNvCxnSpPr>
            <a:cxnSpLocks/>
            <a:stCxn id="14" idx="2"/>
            <a:endCxn id="56" idx="0"/>
          </p:cNvCxnSpPr>
          <p:nvPr/>
        </p:nvCxnSpPr>
        <p:spPr>
          <a:xfrm flipH="1">
            <a:off x="1250386" y="3602270"/>
            <a:ext cx="979088" cy="1125939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FBDE1DCB-DD30-4158-BC2B-331F9564C0EC}"/>
              </a:ext>
            </a:extLst>
          </p:cNvPr>
          <p:cNvCxnSpPr>
            <a:cxnSpLocks/>
            <a:stCxn id="14" idx="2"/>
            <a:endCxn id="57" idx="0"/>
          </p:cNvCxnSpPr>
          <p:nvPr/>
        </p:nvCxnSpPr>
        <p:spPr>
          <a:xfrm>
            <a:off x="2229474" y="3602270"/>
            <a:ext cx="725488" cy="112618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6F197978-41CC-4DDA-8D32-C272057E625A}"/>
              </a:ext>
            </a:extLst>
          </p:cNvPr>
          <p:cNvCxnSpPr>
            <a:cxnSpLocks/>
            <a:stCxn id="14" idx="2"/>
            <a:endCxn id="58" idx="0"/>
          </p:cNvCxnSpPr>
          <p:nvPr/>
        </p:nvCxnSpPr>
        <p:spPr>
          <a:xfrm>
            <a:off x="2229474" y="3602270"/>
            <a:ext cx="2430064" cy="1125939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5633B058-DA9D-438C-B918-956351C1EC05}"/>
              </a:ext>
            </a:extLst>
          </p:cNvPr>
          <p:cNvCxnSpPr>
            <a:cxnSpLocks/>
            <a:stCxn id="14" idx="2"/>
            <a:endCxn id="59" idx="0"/>
          </p:cNvCxnSpPr>
          <p:nvPr/>
        </p:nvCxnSpPr>
        <p:spPr>
          <a:xfrm>
            <a:off x="2229474" y="3602270"/>
            <a:ext cx="4134640" cy="1125697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5054029D-5527-4E35-8C0B-00191575C9C2}"/>
              </a:ext>
            </a:extLst>
          </p:cNvPr>
          <p:cNvSpPr/>
          <p:nvPr/>
        </p:nvSpPr>
        <p:spPr>
          <a:xfrm>
            <a:off x="7285511" y="4723146"/>
            <a:ext cx="1673422" cy="495361"/>
          </a:xfrm>
          <a:prstGeom prst="rect">
            <a:avLst/>
          </a:prstGeom>
          <a:noFill/>
          <a:ln w="190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bg2">
                    <a:lumMod val="10000"/>
                  </a:schemeClr>
                </a:solidFill>
              </a:rPr>
              <a:t>2-5.</a:t>
            </a:r>
            <a:r>
              <a:rPr lang="ko-KR" altLang="en-US" sz="1600" b="1" dirty="0">
                <a:solidFill>
                  <a:schemeClr val="bg2">
                    <a:lumMod val="10000"/>
                  </a:schemeClr>
                </a:solidFill>
              </a:rPr>
              <a:t>아이디 찾기</a:t>
            </a: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36BA1A80-115F-495F-92F6-122526F3160D}"/>
              </a:ext>
            </a:extLst>
          </p:cNvPr>
          <p:cNvSpPr/>
          <p:nvPr/>
        </p:nvSpPr>
        <p:spPr>
          <a:xfrm>
            <a:off x="9154843" y="4723146"/>
            <a:ext cx="1673422" cy="495361"/>
          </a:xfrm>
          <a:prstGeom prst="rect">
            <a:avLst/>
          </a:prstGeom>
          <a:noFill/>
          <a:ln w="190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bg2">
                    <a:lumMod val="10000"/>
                  </a:schemeClr>
                </a:solidFill>
              </a:rPr>
              <a:t>2-6.</a:t>
            </a:r>
            <a:r>
              <a:rPr lang="ko-KR" altLang="en-US" sz="1600" b="1" dirty="0">
                <a:solidFill>
                  <a:schemeClr val="bg2">
                    <a:lumMod val="10000"/>
                  </a:schemeClr>
                </a:solidFill>
              </a:rPr>
              <a:t>비번 찾기</a:t>
            </a:r>
          </a:p>
        </p:txBody>
      </p: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C9D71470-6397-4462-9CD7-3342A408F653}"/>
              </a:ext>
            </a:extLst>
          </p:cNvPr>
          <p:cNvCxnSpPr>
            <a:cxnSpLocks/>
            <a:stCxn id="14" idx="2"/>
            <a:endCxn id="72" idx="0"/>
          </p:cNvCxnSpPr>
          <p:nvPr/>
        </p:nvCxnSpPr>
        <p:spPr>
          <a:xfrm>
            <a:off x="2229474" y="3602270"/>
            <a:ext cx="5892748" cy="112087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1AB1D632-40F9-4BE5-926A-9BAF602EFD27}"/>
              </a:ext>
            </a:extLst>
          </p:cNvPr>
          <p:cNvCxnSpPr>
            <a:cxnSpLocks/>
            <a:stCxn id="14" idx="2"/>
            <a:endCxn id="73" idx="0"/>
          </p:cNvCxnSpPr>
          <p:nvPr/>
        </p:nvCxnSpPr>
        <p:spPr>
          <a:xfrm>
            <a:off x="2229474" y="3602270"/>
            <a:ext cx="7762080" cy="112087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27512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0116294"/>
              </p:ext>
            </p:extLst>
          </p:nvPr>
        </p:nvGraphicFramePr>
        <p:xfrm>
          <a:off x="8500533" y="-3"/>
          <a:ext cx="3691467" cy="13004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7451">
                  <a:extLst>
                    <a:ext uri="{9D8B030D-6E8A-4147-A177-3AD203B41FA5}">
                      <a16:colId xmlns:a16="http://schemas.microsoft.com/office/drawing/2014/main" val="3755282693"/>
                    </a:ext>
                  </a:extLst>
                </a:gridCol>
                <a:gridCol w="2414016">
                  <a:extLst>
                    <a:ext uri="{9D8B030D-6E8A-4147-A177-3AD203B41FA5}">
                      <a16:colId xmlns:a16="http://schemas.microsoft.com/office/drawing/2014/main" val="276504630"/>
                    </a:ext>
                  </a:extLst>
                </a:gridCol>
              </a:tblGrid>
              <a:tr h="3251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프로젝트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아이티어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(ITEA)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9151920"/>
                  </a:ext>
                </a:extLst>
              </a:tr>
              <a:tr h="3251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페이지 번호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5605005"/>
                  </a:ext>
                </a:extLst>
              </a:tr>
              <a:tr h="3251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페이지 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</a:rPr>
                        <a:t>헤더 부분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23130289"/>
                  </a:ext>
                </a:extLst>
              </a:tr>
              <a:tr h="3251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작성자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</a:rPr>
                        <a:t>신나진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6055896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9806452"/>
              </p:ext>
            </p:extLst>
          </p:nvPr>
        </p:nvGraphicFramePr>
        <p:xfrm>
          <a:off x="8500532" y="1300486"/>
          <a:ext cx="3691467" cy="55575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9006">
                  <a:extLst>
                    <a:ext uri="{9D8B030D-6E8A-4147-A177-3AD203B41FA5}">
                      <a16:colId xmlns:a16="http://schemas.microsoft.com/office/drawing/2014/main" val="3755282693"/>
                    </a:ext>
                  </a:extLst>
                </a:gridCol>
                <a:gridCol w="3282461">
                  <a:extLst>
                    <a:ext uri="{9D8B030D-6E8A-4147-A177-3AD203B41FA5}">
                      <a16:colId xmlns:a16="http://schemas.microsoft.com/office/drawing/2014/main" val="276504630"/>
                    </a:ext>
                  </a:extLst>
                </a:gridCol>
              </a:tblGrid>
              <a:tr h="427501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화면설명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9151920"/>
                  </a:ext>
                </a:extLst>
              </a:tr>
              <a:tr h="4275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회원가입 페이지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(2-1)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로 이동한다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5605005"/>
                  </a:ext>
                </a:extLst>
              </a:tr>
              <a:tr h="4275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로그인 페이지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(2-2)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로 이동한다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23130289"/>
                  </a:ext>
                </a:extLst>
              </a:tr>
              <a:tr h="4275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정보수정 페이지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(2-3)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로 이동한다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6055896"/>
                  </a:ext>
                </a:extLst>
              </a:tr>
              <a:tr h="4275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로그아웃 페이지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(2-4)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로 이동한다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3794568"/>
                  </a:ext>
                </a:extLst>
              </a:tr>
              <a:tr h="4275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 smtClean="0">
                          <a:solidFill>
                            <a:schemeClr val="tx1"/>
                          </a:solidFill>
                        </a:rPr>
                        <a:t>자격증소개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 페이지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(3)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로 이동한다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4411094"/>
                  </a:ext>
                </a:extLst>
              </a:tr>
              <a:tr h="4275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문제풀기 페이지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(4)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로 이동한다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5470382"/>
                  </a:ext>
                </a:extLst>
              </a:tr>
              <a:tr h="4275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질문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토론 페이지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(5)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로 이동한다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8222468"/>
                  </a:ext>
                </a:extLst>
              </a:tr>
              <a:tr h="4275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 smtClean="0">
                          <a:solidFill>
                            <a:schemeClr val="tx1"/>
                          </a:solidFill>
                        </a:rPr>
                        <a:t>채팅방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 페이지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(6)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로 이동한다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0959680"/>
                  </a:ext>
                </a:extLst>
              </a:tr>
              <a:tr h="4275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Q&amp;A 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페이지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(7)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로 이동한다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8537006"/>
                  </a:ext>
                </a:extLst>
              </a:tr>
              <a:tr h="4275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메인 홈 화면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(1)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으로 이동한다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69553709"/>
                  </a:ext>
                </a:extLst>
              </a:tr>
              <a:tr h="4275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13171441"/>
                  </a:ext>
                </a:extLst>
              </a:tr>
              <a:tr h="4275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4277171"/>
                  </a:ext>
                </a:extLst>
              </a:tr>
            </a:tbl>
          </a:graphicData>
        </a:graphic>
      </p:graphicFrame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235" y="1027610"/>
            <a:ext cx="8203854" cy="501033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998132" y="2078118"/>
            <a:ext cx="61830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i="1" dirty="0" err="1" smtClean="0">
                <a:solidFill>
                  <a:srgbClr val="2F9E4F"/>
                </a:solidFill>
              </a:rPr>
              <a:t>비로그인</a:t>
            </a:r>
            <a:r>
              <a:rPr lang="ko-KR" altLang="en-US" i="1" dirty="0" smtClean="0">
                <a:solidFill>
                  <a:srgbClr val="2F9E4F"/>
                </a:solidFill>
              </a:rPr>
              <a:t> 상태에서는 회원가입</a:t>
            </a:r>
            <a:r>
              <a:rPr lang="en-US" altLang="ko-KR" i="1" dirty="0" smtClean="0">
                <a:solidFill>
                  <a:srgbClr val="2F9E4F"/>
                </a:solidFill>
              </a:rPr>
              <a:t>, </a:t>
            </a:r>
            <a:r>
              <a:rPr lang="ko-KR" altLang="en-US" i="1" dirty="0" smtClean="0">
                <a:solidFill>
                  <a:srgbClr val="2F9E4F"/>
                </a:solidFill>
              </a:rPr>
              <a:t>로그인버튼</a:t>
            </a:r>
            <a:r>
              <a:rPr lang="ko-KR" altLang="en-US" i="1" dirty="0">
                <a:solidFill>
                  <a:srgbClr val="2F9E4F"/>
                </a:solidFill>
              </a:rPr>
              <a:t>이</a:t>
            </a:r>
            <a:r>
              <a:rPr lang="ko-KR" altLang="en-US" i="1" dirty="0" smtClean="0">
                <a:solidFill>
                  <a:srgbClr val="2F9E4F"/>
                </a:solidFill>
              </a:rPr>
              <a:t> </a:t>
            </a:r>
            <a:endParaRPr lang="en-US" altLang="ko-KR" i="1" dirty="0" smtClean="0">
              <a:solidFill>
                <a:srgbClr val="2F9E4F"/>
              </a:solidFill>
            </a:endParaRPr>
          </a:p>
          <a:p>
            <a:pPr algn="r">
              <a:lnSpc>
                <a:spcPct val="150000"/>
              </a:lnSpc>
            </a:pPr>
            <a:r>
              <a:rPr lang="ko-KR" altLang="en-US" i="1" dirty="0" smtClean="0">
                <a:solidFill>
                  <a:srgbClr val="2F9E4F"/>
                </a:solidFill>
              </a:rPr>
              <a:t>로그인 상태에서는 정보수정</a:t>
            </a:r>
            <a:r>
              <a:rPr lang="en-US" altLang="ko-KR" i="1" dirty="0" smtClean="0">
                <a:solidFill>
                  <a:srgbClr val="2F9E4F"/>
                </a:solidFill>
              </a:rPr>
              <a:t>, </a:t>
            </a:r>
            <a:r>
              <a:rPr lang="ko-KR" altLang="en-US" i="1" dirty="0" smtClean="0">
                <a:solidFill>
                  <a:srgbClr val="2F9E4F"/>
                </a:solidFill>
              </a:rPr>
              <a:t>로그아웃 버튼이 보인다</a:t>
            </a:r>
            <a:r>
              <a:rPr lang="en-US" altLang="ko-KR" i="1" dirty="0" smtClean="0">
                <a:solidFill>
                  <a:srgbClr val="2F9E4F"/>
                </a:solidFill>
              </a:rPr>
              <a:t>.</a:t>
            </a:r>
            <a:endParaRPr lang="ko-KR" altLang="en-US" i="1" dirty="0">
              <a:solidFill>
                <a:srgbClr val="2F9E4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92510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6721440"/>
              </p:ext>
            </p:extLst>
          </p:nvPr>
        </p:nvGraphicFramePr>
        <p:xfrm>
          <a:off x="8500533" y="-3"/>
          <a:ext cx="3691467" cy="13004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7451">
                  <a:extLst>
                    <a:ext uri="{9D8B030D-6E8A-4147-A177-3AD203B41FA5}">
                      <a16:colId xmlns:a16="http://schemas.microsoft.com/office/drawing/2014/main" val="3755282693"/>
                    </a:ext>
                  </a:extLst>
                </a:gridCol>
                <a:gridCol w="2414016">
                  <a:extLst>
                    <a:ext uri="{9D8B030D-6E8A-4147-A177-3AD203B41FA5}">
                      <a16:colId xmlns:a16="http://schemas.microsoft.com/office/drawing/2014/main" val="276504630"/>
                    </a:ext>
                  </a:extLst>
                </a:gridCol>
              </a:tblGrid>
              <a:tr h="3251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프로젝트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아이티어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(ITEA)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9151920"/>
                  </a:ext>
                </a:extLst>
              </a:tr>
              <a:tr h="3251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페이지 번호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5605005"/>
                  </a:ext>
                </a:extLst>
              </a:tr>
              <a:tr h="3251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페이지 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</a:rPr>
                        <a:t>메인 페이지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23130289"/>
                  </a:ext>
                </a:extLst>
              </a:tr>
              <a:tr h="3251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작성자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신나진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6055896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6774472"/>
              </p:ext>
            </p:extLst>
          </p:nvPr>
        </p:nvGraphicFramePr>
        <p:xfrm>
          <a:off x="8500532" y="1300478"/>
          <a:ext cx="3691467" cy="55666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9006">
                  <a:extLst>
                    <a:ext uri="{9D8B030D-6E8A-4147-A177-3AD203B41FA5}">
                      <a16:colId xmlns:a16="http://schemas.microsoft.com/office/drawing/2014/main" val="3755282693"/>
                    </a:ext>
                  </a:extLst>
                </a:gridCol>
                <a:gridCol w="475762">
                  <a:extLst>
                    <a:ext uri="{9D8B030D-6E8A-4147-A177-3AD203B41FA5}">
                      <a16:colId xmlns:a16="http://schemas.microsoft.com/office/drawing/2014/main" val="276504630"/>
                    </a:ext>
                  </a:extLst>
                </a:gridCol>
                <a:gridCol w="2806699">
                  <a:extLst>
                    <a:ext uri="{9D8B030D-6E8A-4147-A177-3AD203B41FA5}">
                      <a16:colId xmlns:a16="http://schemas.microsoft.com/office/drawing/2014/main" val="1644896112"/>
                    </a:ext>
                  </a:extLst>
                </a:gridCol>
              </a:tblGrid>
              <a:tr h="400820"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화면설명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9151920"/>
                  </a:ext>
                </a:extLst>
              </a:tr>
              <a:tr h="4008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자격증 정보를 확인할 수 있는 달력이다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5605005"/>
                  </a:ext>
                </a:extLst>
              </a:tr>
              <a:tr h="461638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좌우 화살표를 누르면 이전달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다음달로 이동한다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23130289"/>
                  </a:ext>
                </a:extLst>
              </a:tr>
              <a:tr h="461638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각 시험일정을 누르면 </a:t>
                      </a:r>
                      <a:r>
                        <a:rPr lang="ko-KR" altLang="en-US" sz="1200" dirty="0" err="1" smtClean="0">
                          <a:solidFill>
                            <a:schemeClr val="tx1"/>
                          </a:solidFill>
                        </a:rPr>
                        <a:t>자격증소개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 페이지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(3)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로 이동한다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6055896"/>
                  </a:ext>
                </a:extLst>
              </a:tr>
              <a:tr h="461638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자격증 </a:t>
                      </a:r>
                      <a:r>
                        <a:rPr lang="ko-KR" altLang="en-US" sz="1200" dirty="0" err="1" smtClean="0">
                          <a:solidFill>
                            <a:schemeClr val="tx1"/>
                          </a:solidFill>
                        </a:rPr>
                        <a:t>즐겨찾기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 버튼을 누르면 내 자격증 일정에 추가된다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3794568"/>
                  </a:ext>
                </a:extLst>
              </a:tr>
              <a:tr h="4616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회원이 </a:t>
                      </a:r>
                      <a:r>
                        <a:rPr lang="ko-KR" altLang="en-US" sz="1200" dirty="0" err="1" smtClean="0">
                          <a:solidFill>
                            <a:schemeClr val="tx1"/>
                          </a:solidFill>
                        </a:rPr>
                        <a:t>즐겨찾기한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 자격증에 대한 남은 일수를 표시해준다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4411094"/>
                  </a:ext>
                </a:extLst>
              </a:tr>
              <a:tr h="4526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회원이 추가한 </a:t>
                      </a:r>
                      <a:r>
                        <a:rPr lang="ko-KR" altLang="en-US" sz="1200" dirty="0" err="1" smtClean="0">
                          <a:solidFill>
                            <a:schemeClr val="tx1"/>
                          </a:solidFill>
                        </a:rPr>
                        <a:t>채팅방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 목록을 보여주고 바로 채팅을 할 수 있도록 한다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5470382"/>
                  </a:ext>
                </a:extLst>
              </a:tr>
              <a:tr h="45261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채팅추가하는 버튼을 누르면 </a:t>
                      </a:r>
                      <a:r>
                        <a:rPr lang="ko-KR" altLang="en-US" sz="1200" dirty="0" err="1" smtClean="0">
                          <a:solidFill>
                            <a:schemeClr val="tx1"/>
                          </a:solidFill>
                        </a:rPr>
                        <a:t>채팅방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 페이지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(6)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로 이동한다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8222468"/>
                  </a:ext>
                </a:extLst>
              </a:tr>
              <a:tr h="40082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0959680"/>
                  </a:ext>
                </a:extLst>
              </a:tr>
              <a:tr h="400820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페이지 흐름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3416230"/>
                  </a:ext>
                </a:extLst>
              </a:tr>
              <a:tr h="40082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요청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6258069"/>
                  </a:ext>
                </a:extLst>
              </a:tr>
              <a:tr h="40082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컨트롤러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54699763"/>
                  </a:ext>
                </a:extLst>
              </a:tr>
              <a:tr h="40082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92755357"/>
                  </a:ext>
                </a:extLst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t="21676"/>
          <a:stretch/>
        </p:blipFill>
        <p:spPr>
          <a:xfrm>
            <a:off x="0" y="1596571"/>
            <a:ext cx="8297781" cy="398852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219200" y="5585095"/>
            <a:ext cx="6792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(**</a:t>
            </a:r>
            <a:r>
              <a:rPr lang="ko-KR" altLang="en-US" dirty="0" smtClean="0">
                <a:solidFill>
                  <a:srgbClr val="FF0000"/>
                </a:solidFill>
              </a:rPr>
              <a:t>요기 부분은 월요일에 더 회의해보고 </a:t>
            </a:r>
            <a:r>
              <a:rPr lang="ko-KR" altLang="en-US" dirty="0" err="1" smtClean="0">
                <a:solidFill>
                  <a:srgbClr val="FF0000"/>
                </a:solidFill>
              </a:rPr>
              <a:t>변경해야됩니당</a:t>
            </a:r>
            <a:r>
              <a:rPr lang="en-US" altLang="ko-KR" dirty="0" smtClean="0">
                <a:solidFill>
                  <a:srgbClr val="FF0000"/>
                </a:solidFill>
              </a:rPr>
              <a:t>!! )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27184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8526585"/>
              </p:ext>
            </p:extLst>
          </p:nvPr>
        </p:nvGraphicFramePr>
        <p:xfrm>
          <a:off x="8500533" y="-3"/>
          <a:ext cx="3691467" cy="13004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7451">
                  <a:extLst>
                    <a:ext uri="{9D8B030D-6E8A-4147-A177-3AD203B41FA5}">
                      <a16:colId xmlns:a16="http://schemas.microsoft.com/office/drawing/2014/main" val="3755282693"/>
                    </a:ext>
                  </a:extLst>
                </a:gridCol>
                <a:gridCol w="2414016">
                  <a:extLst>
                    <a:ext uri="{9D8B030D-6E8A-4147-A177-3AD203B41FA5}">
                      <a16:colId xmlns:a16="http://schemas.microsoft.com/office/drawing/2014/main" val="276504630"/>
                    </a:ext>
                  </a:extLst>
                </a:gridCol>
              </a:tblGrid>
              <a:tr h="3251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프로젝트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아이티어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(ITEA)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9151920"/>
                  </a:ext>
                </a:extLst>
              </a:tr>
              <a:tr h="3251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페이지 번호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5605005"/>
                  </a:ext>
                </a:extLst>
              </a:tr>
              <a:tr h="3251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페이지 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23130289"/>
                  </a:ext>
                </a:extLst>
              </a:tr>
              <a:tr h="3251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작성자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6055896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7247137"/>
              </p:ext>
            </p:extLst>
          </p:nvPr>
        </p:nvGraphicFramePr>
        <p:xfrm>
          <a:off x="8500532" y="1300478"/>
          <a:ext cx="3691467" cy="55575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9006">
                  <a:extLst>
                    <a:ext uri="{9D8B030D-6E8A-4147-A177-3AD203B41FA5}">
                      <a16:colId xmlns:a16="http://schemas.microsoft.com/office/drawing/2014/main" val="3755282693"/>
                    </a:ext>
                  </a:extLst>
                </a:gridCol>
                <a:gridCol w="475762">
                  <a:extLst>
                    <a:ext uri="{9D8B030D-6E8A-4147-A177-3AD203B41FA5}">
                      <a16:colId xmlns:a16="http://schemas.microsoft.com/office/drawing/2014/main" val="276504630"/>
                    </a:ext>
                  </a:extLst>
                </a:gridCol>
                <a:gridCol w="2806699">
                  <a:extLst>
                    <a:ext uri="{9D8B030D-6E8A-4147-A177-3AD203B41FA5}">
                      <a16:colId xmlns:a16="http://schemas.microsoft.com/office/drawing/2014/main" val="1644896112"/>
                    </a:ext>
                  </a:extLst>
                </a:gridCol>
              </a:tblGrid>
              <a:tr h="400820"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화면설명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9151920"/>
                  </a:ext>
                </a:extLst>
              </a:tr>
              <a:tr h="40082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5605005"/>
                  </a:ext>
                </a:extLst>
              </a:tr>
              <a:tr h="461638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23130289"/>
                  </a:ext>
                </a:extLst>
              </a:tr>
              <a:tr h="461638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6055896"/>
                  </a:ext>
                </a:extLst>
              </a:tr>
              <a:tr h="461638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3794568"/>
                  </a:ext>
                </a:extLst>
              </a:tr>
              <a:tr h="461638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4411094"/>
                  </a:ext>
                </a:extLst>
              </a:tr>
              <a:tr h="45261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5470382"/>
                  </a:ext>
                </a:extLst>
              </a:tr>
              <a:tr h="45261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8222468"/>
                  </a:ext>
                </a:extLst>
              </a:tr>
              <a:tr h="40082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0959680"/>
                  </a:ext>
                </a:extLst>
              </a:tr>
              <a:tr h="400820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페이지 흐름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3416230"/>
                  </a:ext>
                </a:extLst>
              </a:tr>
              <a:tr h="40082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요청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6258069"/>
                  </a:ext>
                </a:extLst>
              </a:tr>
              <a:tr h="40082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컨트롤러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54699763"/>
                  </a:ext>
                </a:extLst>
              </a:tr>
              <a:tr h="40082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92755357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435428" y="799402"/>
            <a:ext cx="7605485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양식 이거 복사해서 </a:t>
            </a:r>
            <a:r>
              <a:rPr lang="ko-KR" altLang="en-US" dirty="0" err="1" smtClean="0"/>
              <a:t>쓰세용</a:t>
            </a:r>
            <a:r>
              <a:rPr lang="en-US" altLang="ko-KR" dirty="0" smtClean="0"/>
              <a:t>!~!</a:t>
            </a:r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스토리보드 </a:t>
            </a:r>
            <a:r>
              <a:rPr lang="ko-KR" altLang="en-US" dirty="0" err="1"/>
              <a:t>작성할때</a:t>
            </a:r>
            <a:r>
              <a:rPr lang="en-US" altLang="ko-KR" dirty="0"/>
              <a:t>!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1.</a:t>
            </a:r>
            <a:r>
              <a:rPr lang="ko-KR" altLang="en-US" dirty="0"/>
              <a:t>카카오오븐의 툴 이용해서 </a:t>
            </a:r>
            <a:r>
              <a:rPr lang="en-US" altLang="ko-KR" dirty="0"/>
              <a:t>UI</a:t>
            </a:r>
            <a:r>
              <a:rPr lang="ko-KR" altLang="en-US" dirty="0"/>
              <a:t>화면 생성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2.</a:t>
            </a:r>
            <a:r>
              <a:rPr lang="ko-KR" altLang="en-US" dirty="0"/>
              <a:t>복사해서 </a:t>
            </a:r>
            <a:r>
              <a:rPr lang="en-US" altLang="ko-KR" dirty="0"/>
              <a:t>PPT</a:t>
            </a:r>
            <a:r>
              <a:rPr lang="ko-KR" altLang="en-US" dirty="0"/>
              <a:t>왼쪽에 </a:t>
            </a:r>
            <a:r>
              <a:rPr lang="ko-KR" altLang="en-US" dirty="0" err="1"/>
              <a:t>붙여넣기</a:t>
            </a:r>
            <a:endParaRPr lang="ko-KR" altLang="en-US" dirty="0"/>
          </a:p>
          <a:p>
            <a:pPr>
              <a:lnSpc>
                <a:spcPct val="150000"/>
              </a:lnSpc>
            </a:pPr>
            <a:r>
              <a:rPr lang="en-US" altLang="ko-KR" dirty="0"/>
              <a:t>3.</a:t>
            </a:r>
            <a:r>
              <a:rPr lang="ko-KR" altLang="en-US" dirty="0"/>
              <a:t>계속 </a:t>
            </a:r>
            <a:r>
              <a:rPr lang="ko-KR" altLang="en-US" dirty="0" err="1"/>
              <a:t>수정작업해야하니까</a:t>
            </a:r>
            <a:r>
              <a:rPr lang="ko-KR" altLang="en-US" dirty="0"/>
              <a:t> 오븐에 있는 프로젝트 내용은 잘 </a:t>
            </a:r>
            <a:r>
              <a:rPr lang="ko-KR" altLang="en-US" dirty="0" err="1"/>
              <a:t>저장해놓기</a:t>
            </a:r>
            <a:endParaRPr lang="ko-KR" altLang="en-US" dirty="0"/>
          </a:p>
          <a:p>
            <a:pPr>
              <a:lnSpc>
                <a:spcPct val="150000"/>
              </a:lnSpc>
            </a:pPr>
            <a:r>
              <a:rPr lang="en-US" altLang="ko-KR" dirty="0"/>
              <a:t>4.</a:t>
            </a:r>
            <a:r>
              <a:rPr lang="ko-KR" altLang="en-US" dirty="0"/>
              <a:t>헤더는 반복되므로 </a:t>
            </a:r>
            <a:r>
              <a:rPr lang="en-US" altLang="ko-KR" dirty="0"/>
              <a:t>0</a:t>
            </a:r>
            <a:r>
              <a:rPr lang="ko-KR" altLang="en-US" dirty="0"/>
              <a:t>페이지로 따로 빼놨습니다</a:t>
            </a:r>
            <a:r>
              <a:rPr lang="en-US" altLang="ko-KR" dirty="0"/>
              <a:t>. </a:t>
            </a:r>
            <a:r>
              <a:rPr lang="ko-KR" altLang="en-US" dirty="0"/>
              <a:t>헤더를 제외한 부분만 넣어주세요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5.</a:t>
            </a:r>
            <a:r>
              <a:rPr lang="ko-KR" altLang="en-US" dirty="0"/>
              <a:t>슬라이드</a:t>
            </a:r>
            <a:r>
              <a:rPr lang="en-US" altLang="ko-KR" dirty="0"/>
              <a:t>2:</a:t>
            </a:r>
            <a:r>
              <a:rPr lang="ko-KR" altLang="en-US" dirty="0"/>
              <a:t>페이지로드맵으로 본인 </a:t>
            </a:r>
            <a:r>
              <a:rPr lang="ko-KR" altLang="en-US" dirty="0" err="1"/>
              <a:t>페이지번호</a:t>
            </a:r>
            <a:r>
              <a:rPr lang="ko-KR" altLang="en-US" dirty="0"/>
              <a:t> 보라고 만들었습니다</a:t>
            </a:r>
            <a:r>
              <a:rPr lang="en-US" altLang="ko-KR" dirty="0"/>
              <a:t>. </a:t>
            </a:r>
            <a:r>
              <a:rPr lang="ko-KR" altLang="en-US" dirty="0"/>
              <a:t>페이지번호만 </a:t>
            </a:r>
            <a:r>
              <a:rPr lang="ko-KR" altLang="en-US" dirty="0" smtClean="0"/>
              <a:t>확인해주세용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로드맵</a:t>
            </a:r>
            <a:r>
              <a:rPr lang="ko-KR" altLang="en-US" dirty="0" smtClean="0"/>
              <a:t> 따로 작성할 </a:t>
            </a:r>
            <a:r>
              <a:rPr lang="ko-KR" altLang="en-US" dirty="0" err="1" smtClean="0"/>
              <a:t>필요없어유</a:t>
            </a:r>
            <a:r>
              <a:rPr lang="en-US" altLang="ko-KR" dirty="0" smtClean="0"/>
              <a:t>!!</a:t>
            </a:r>
            <a:endParaRPr lang="ko-KR" altLang="en-US" dirty="0"/>
          </a:p>
          <a:p>
            <a:pPr>
              <a:lnSpc>
                <a:spcPct val="150000"/>
              </a:lnSpc>
            </a:pPr>
            <a:r>
              <a:rPr lang="en-US" altLang="ko-KR" dirty="0"/>
              <a:t>6.</a:t>
            </a:r>
            <a:r>
              <a:rPr lang="ko-KR" altLang="en-US" dirty="0" err="1"/>
              <a:t>화면설명</a:t>
            </a:r>
            <a:r>
              <a:rPr lang="ko-KR" altLang="en-US" dirty="0"/>
              <a:t> 적을 때 눌렀을 때 페이지 이동이 있는지도 꼭 </a:t>
            </a:r>
            <a:r>
              <a:rPr lang="ko-KR" altLang="en-US" dirty="0" err="1"/>
              <a:t>적어야해요</a:t>
            </a:r>
            <a:r>
              <a:rPr lang="en-US" altLang="ko-KR" dirty="0"/>
              <a:t>!!! </a:t>
            </a:r>
            <a:r>
              <a:rPr lang="ko-KR" altLang="en-US" dirty="0" err="1"/>
              <a:t>페이지이동있으면</a:t>
            </a:r>
            <a:r>
              <a:rPr lang="ko-KR" altLang="en-US" dirty="0"/>
              <a:t> </a:t>
            </a:r>
            <a:r>
              <a:rPr lang="ko-KR" altLang="en-US" dirty="0" err="1"/>
              <a:t>괄호치고</a:t>
            </a:r>
            <a:r>
              <a:rPr lang="ko-KR" altLang="en-US" dirty="0"/>
              <a:t> </a:t>
            </a:r>
            <a:r>
              <a:rPr lang="ko-KR" altLang="en-US" dirty="0" err="1"/>
              <a:t>페이지번호</a:t>
            </a:r>
            <a:r>
              <a:rPr lang="ko-KR" altLang="en-US" dirty="0"/>
              <a:t> </a:t>
            </a:r>
            <a:r>
              <a:rPr lang="ko-KR" altLang="en-US" dirty="0" err="1"/>
              <a:t>적어주세용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477888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369</TotalTime>
  <Words>376</Words>
  <Application>Microsoft Office PowerPoint</Application>
  <PresentationFormat>와이드스크린</PresentationFormat>
  <Paragraphs>92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Admin</dc:creator>
  <cp:lastModifiedBy>Admin</cp:lastModifiedBy>
  <cp:revision>43</cp:revision>
  <dcterms:created xsi:type="dcterms:W3CDTF">2020-04-22T10:52:25Z</dcterms:created>
  <dcterms:modified xsi:type="dcterms:W3CDTF">2020-06-19T13:05:41Z</dcterms:modified>
</cp:coreProperties>
</file>