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300" r:id="rId5"/>
    <p:sldId id="282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1" r:id="rId16"/>
    <p:sldId id="292" r:id="rId17"/>
    <p:sldId id="293" r:id="rId18"/>
    <p:sldId id="297" r:id="rId19"/>
    <p:sldId id="298" r:id="rId20"/>
    <p:sldId id="294" r:id="rId21"/>
    <p:sldId id="295" r:id="rId22"/>
    <p:sldId id="296" r:id="rId23"/>
    <p:sldId id="29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828" autoAdjust="0"/>
    <p:restoredTop sz="94365" autoAdjust="0"/>
  </p:normalViewPr>
  <p:slideViewPr>
    <p:cSldViewPr snapToGrid="0">
      <p:cViewPr varScale="1">
        <p:scale>
          <a:sx n="105" d="100"/>
          <a:sy n="105" d="100"/>
        </p:scale>
        <p:origin x="-5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786" t="495" r="28016" b="-495"/>
          <a:stretch/>
        </p:blipFill>
        <p:spPr>
          <a:xfrm>
            <a:off x="605136" y="943843"/>
            <a:ext cx="6658494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132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로그인 페이지에서 구글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본인의 구글 계정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이나 휴대전화번호를 입력하고 다음을 클릭하면 비밀번호 입력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137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선택하고 계정을 입력한 경우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본인의 구글 계정 비밀번호를 입력하고 다음을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91593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38939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92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외 최종학력만 수정이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제외하고 최종학력은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전에 입력한 정보를 먼저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2396"/>
            <a:ext cx="8494296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265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생년월일을 입력하고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일치하면 아이디를 앞에서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자리까지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일치하지 않으면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D14ABE2-6CA0-4FA9-BAF9-42E0CBC2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18"/>
            <a:ext cx="8467024" cy="47114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C6467BCC-5949-43A1-9925-5645E26B1447}"/>
              </a:ext>
            </a:extLst>
          </p:cNvPr>
          <p:cNvCxnSpPr/>
          <p:nvPr/>
        </p:nvCxnSpPr>
        <p:spPr>
          <a:xfrm flipH="1">
            <a:off x="2196548" y="3190461"/>
            <a:ext cx="1948069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751B8FFC-BFD3-4828-B1E6-63E1FC569A34}"/>
              </a:ext>
            </a:extLst>
          </p:cNvPr>
          <p:cNvCxnSpPr/>
          <p:nvPr/>
        </p:nvCxnSpPr>
        <p:spPr>
          <a:xfrm>
            <a:off x="4144617" y="3190461"/>
            <a:ext cx="19513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04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없으면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FE3AAA8-9CC0-4664-A622-9AA642F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05" y="457200"/>
            <a:ext cx="5734050" cy="5943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063F3C1E-8A3E-41A5-834D-19D85998147B}"/>
              </a:ext>
            </a:extLst>
          </p:cNvPr>
          <p:cNvCxnSpPr>
            <a:cxnSpLocks/>
          </p:cNvCxnSpPr>
          <p:nvPr/>
        </p:nvCxnSpPr>
        <p:spPr>
          <a:xfrm>
            <a:off x="4273826" y="3101009"/>
            <a:ext cx="0" cy="7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70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회원정보가 있으면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이메일로 임시 비밀번호를 발송한다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이메일로 임시비밀번호를 확인한다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로그인하기 링크를 누르면 로그인하기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임시 비밀번호로 로그인한다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0B14A18-3935-4C19-BA7A-8E01C68D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0648"/>
            <a:ext cx="8431118" cy="48741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B69807D9-48BB-4E69-827D-C140D39C1C68}"/>
              </a:ext>
            </a:extLst>
          </p:cNvPr>
          <p:cNvCxnSpPr/>
          <p:nvPr/>
        </p:nvCxnSpPr>
        <p:spPr>
          <a:xfrm>
            <a:off x="3458817" y="2097157"/>
            <a:ext cx="123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6C6D4EB0-97DD-48A9-ACD0-D1D8A861E5F5}"/>
              </a:ext>
            </a:extLst>
          </p:cNvPr>
          <p:cNvCxnSpPr/>
          <p:nvPr/>
        </p:nvCxnSpPr>
        <p:spPr>
          <a:xfrm flipH="1">
            <a:off x="4343400" y="2971800"/>
            <a:ext cx="1752600" cy="6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6051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관리자 게시판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3" y="1295942"/>
          <a:ext cx="3691467" cy="556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3794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55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 추이와 방문자 추이를 그래프를 통해 나타낸다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55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닉네임으로 회원을 검색할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회원을 검색할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탈퇴버튼을 누르면 회원을 탈퇴시킬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284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284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3794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37943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3794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3794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3794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7" name="그림 6" descr="[아이디 찾기 비번 관리자] 관리자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9" y="615297"/>
            <a:ext cx="8107055" cy="4973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106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시험 종류를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문제유형을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문제유형은 기출문제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만든 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종합문제가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시험연도를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연도는 복수선택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시작하기 버튼을 클릭하면 해당 자격증 문제풀이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5172251-09DA-48CA-A252-423BBD28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6" y="472937"/>
            <a:ext cx="4905375" cy="575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106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9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바에서 내가 만든 문제와 내가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문제를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문제씩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나오며 좌우 화살표로 다른 문제로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문제의 작성자를 확인할 수 있으며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싫어요 버튼을 클릭하면 수를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제출버튼을 누르면 하단에 정답과 해설이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9500C7D-6AE8-4D1C-ABDA-E05279B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4" y="939454"/>
            <a:ext cx="8361178" cy="4825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929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732522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8027536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DAE3B5D-80A0-44BD-9098-62B1B842B6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2" y="966159"/>
            <a:ext cx="8028862" cy="4925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9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A30FCC8-72F2-4099-8505-0F877B22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1" y="931653"/>
            <a:ext cx="8141351" cy="4994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5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="" xmlns:p14="http://schemas.microsoft.com/office/powerpoint/2010/main" val="222190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[아이티어] 질문-토론 게시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183"/>
            <a:ext cx="8322179" cy="57121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9"/>
          <a:ext cx="3691467" cy="5518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33374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3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 클릭을 통해 상세보기 페이지로 갈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60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제목을 선택하면 제목에 대한 검색을 할 수 있고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번호를 선택하면 번호에 대한 검색을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60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입력한 후 검색버튼을 누르면 제목에서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일치하는 리스트를 확인할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60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3843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376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376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3337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3337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333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333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333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745745" y="2694407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906129" y="4776810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37696" y="1259967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600124" y="1252332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185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[아이티어] 상세보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1788"/>
            <a:ext cx="8467456" cy="423372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목록버튼을 누르게 되면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수정버튼을 누르게 되면 수정 페이지로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비밀번호를 입력한 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수정버튼과 삭제버튼은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작성자에게만 보인다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입력한 후 등록버튼을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등록할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답글에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답을을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쓸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5327375" y="3728077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427846" y="4565375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29742" y="3728942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725481" y="3708199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997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아이티어] 삽입&amp;amp;수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9763"/>
            <a:ext cx="8416184" cy="420809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취소버튼을 누르면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4466662" y="4282303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275046" y="4298528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895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267401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3701200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4571DB-7E1C-48C4-AC66-EC4DDCEE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1" y="1173191"/>
            <a:ext cx="8151967" cy="50012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5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페이지 로드맵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8016817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6827270" y="1172821"/>
            <a:ext cx="1217331" cy="26508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정보수정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5586639" y="4728209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7455971" y="4728209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4193876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606320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300437" y="4726786"/>
            <a:ext cx="1886008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관리자 페이지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5674199" y="157544"/>
            <a:ext cx="1124516" cy="8013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rot="16200000" flipH="1">
            <a:off x="7678296" y="321795"/>
            <a:ext cx="1215821" cy="4351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717359" y="310539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.IT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연구소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75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페이지 로드맵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2304656" y="3171045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056040" y="3161993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5655986" y="3161991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336476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7.IT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연구소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696974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18589C5-D047-466E-89E6-290857963614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1366445" y="1889578"/>
            <a:ext cx="4744069" cy="12917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030144" y="1889578"/>
            <a:ext cx="3080370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4762189" y="1813667"/>
            <a:ext cx="1272415" cy="1424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5619314" y="2380778"/>
            <a:ext cx="1272413" cy="29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3970502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331000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396AB0D-7A86-4680-A02F-7D5C755CC04D}"/>
              </a:ext>
            </a:extLst>
          </p:cNvPr>
          <p:cNvSpPr/>
          <p:nvPr/>
        </p:nvSpPr>
        <p:spPr>
          <a:xfrm>
            <a:off x="640957" y="318131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</p:spTree>
    <p:extLst>
      <p:ext uri="{BB962C8B-B14F-4D97-AF65-F5344CB8AC3E}">
        <p14:creationId xmlns="" xmlns:p14="http://schemas.microsoft.com/office/powerpoint/2010/main" val="903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Copy of 2차프로젝트] 헤더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3" y="244443"/>
            <a:ext cx="8021460" cy="49703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헤더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연구소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427717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5541" y="2263105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>
                <a:solidFill>
                  <a:srgbClr val="2F9E4F"/>
                </a:solidFill>
              </a:rPr>
              <a:t>비로그인</a:t>
            </a:r>
            <a:r>
              <a:rPr lang="ko-KR" altLang="en-US" i="1" dirty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로그인버튼이 </a:t>
            </a:r>
            <a:endParaRPr lang="en-US" altLang="ko-KR" i="1" dirty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2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회원과 비회원은 채팅을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7" name="그림 6" descr="[Copy of 2차프로젝트] 메인 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7" y="425510"/>
            <a:ext cx="8278760" cy="50789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271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[아이티어] 회원가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" y="566685"/>
            <a:ext cx="8108384" cy="567174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40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형식으로 아이디를 지정한다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인증을 통해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입력받은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코드가 일치하면 회원가입을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비밀번호와 비밀번호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확인이 일치하지 않으면 회원가입을 할 수 없다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입력사항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성별을 입력하지 않으면 회원가입을 할 수 없다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가입하기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643623" y="914029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88907" y="5446644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989446" y="5453271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23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[아이티어] 로그인 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279" y="1150121"/>
            <a:ext cx="7609703" cy="477211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이메일을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비밀번호를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모두 입력한 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성립된다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네이버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카카오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 클릭하면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계정 로그인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677593" y="1975259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7593" y="2515588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77593" y="303963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7593" y="3975135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7592" y="442736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7592" y="487822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504" r="7686"/>
          <a:stretch/>
        </p:blipFill>
        <p:spPr>
          <a:xfrm>
            <a:off x="0" y="1134226"/>
            <a:ext cx="8329353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3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네이버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같은 네이버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9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카카오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같은 카카오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41470" y="94603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829" y="946033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0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1375</Words>
  <Application>Microsoft Office PowerPoint</Application>
  <PresentationFormat>사용자 지정</PresentationFormat>
  <Paragraphs>466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66</cp:revision>
  <dcterms:created xsi:type="dcterms:W3CDTF">2020-04-22T10:52:25Z</dcterms:created>
  <dcterms:modified xsi:type="dcterms:W3CDTF">2020-07-31T08:34:20Z</dcterms:modified>
</cp:coreProperties>
</file>