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8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1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2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4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9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1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2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A894-884D-4289-9204-5377C8564B8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0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A894-884D-4289-9204-5377C8564B8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94A9-A7E7-42E0-8323-8B77C4C41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0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2">
                    <a:lumMod val="10000"/>
                  </a:schemeClr>
                </a:solidFill>
              </a:rPr>
              <a:t>벤치마킹 발표</a:t>
            </a:r>
            <a:endParaRPr lang="ko-KR" alt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0" y="299020"/>
            <a:ext cx="229125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사이트 소개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827283" y="3378311"/>
            <a:ext cx="669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ysClr val="windowText" lastClr="000000"/>
                </a:solidFill>
              </a:rPr>
              <a:t>IT</a:t>
            </a:r>
            <a:r>
              <a:rPr lang="en-US" altLang="ko-KR" sz="4800" b="1" dirty="0" smtClean="0">
                <a:solidFill>
                  <a:sysClr val="windowText" lastClr="000000"/>
                </a:solidFill>
              </a:rPr>
              <a:t>+</a:t>
            </a:r>
            <a:r>
              <a:rPr lang="ko-KR" altLang="en-US" sz="4800" b="1" dirty="0" err="1" smtClean="0">
                <a:solidFill>
                  <a:sysClr val="windowText" lastClr="000000"/>
                </a:solidFill>
              </a:rPr>
              <a:t>티어</a:t>
            </a:r>
            <a:endParaRPr lang="ko-KR" altLang="en-US" sz="48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ysClr val="windowText" lastClr="000000"/>
                </a:solidFill>
              </a:rPr>
              <a:t>아이티어 </a:t>
            </a:r>
            <a:r>
              <a:rPr lang="en-US" altLang="ko-KR" sz="6600" b="1" dirty="0">
                <a:solidFill>
                  <a:sysClr val="windowText" lastClr="000000"/>
                </a:solidFill>
              </a:rPr>
              <a:t>ITEA</a:t>
            </a:r>
            <a:endParaRPr lang="ko-KR" alt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160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ysClr val="windowText" lastClr="000000"/>
                </a:solidFill>
              </a:rPr>
              <a:t>자격증 정보공유 </a:t>
            </a:r>
            <a:r>
              <a:rPr lang="ko-KR" altLang="en-US" sz="4400" b="1" dirty="0" smtClean="0">
                <a:solidFill>
                  <a:sysClr val="windowText" lastClr="000000"/>
                </a:solidFill>
              </a:rPr>
              <a:t>사이트</a:t>
            </a:r>
            <a:endParaRPr lang="ko-KR" altLang="en-US" sz="4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52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0" y="299020"/>
            <a:ext cx="229125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사이트 소개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 rot="21047356">
            <a:off x="1321571" y="1664813"/>
            <a:ext cx="4521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ysClr val="windowText" lastClr="000000"/>
                </a:solidFill>
              </a:rPr>
              <a:t>정보처리기사</a:t>
            </a:r>
            <a:endParaRPr lang="ko-KR" altLang="en-US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 rot="298832">
            <a:off x="5919940" y="2362674"/>
            <a:ext cx="548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ysClr val="windowText" lastClr="000000"/>
                </a:solidFill>
              </a:rPr>
              <a:t>컴퓨터활용능력</a:t>
            </a:r>
            <a:endParaRPr lang="ko-KR" altLang="en-US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 rot="21310219">
            <a:off x="2129537" y="3189722"/>
            <a:ext cx="548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ysClr val="windowText" lastClr="000000"/>
                </a:solidFill>
              </a:rPr>
              <a:t>ADSP</a:t>
            </a:r>
            <a:endParaRPr lang="ko-KR" altLang="en-US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51421" y="798020"/>
            <a:ext cx="11211583" cy="539496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0" y="299020"/>
            <a:ext cx="229125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벤치마킹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27" y="1338912"/>
            <a:ext cx="10073821" cy="4889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832912" y="557356"/>
            <a:ext cx="669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ysClr val="windowText" lastClr="000000"/>
                </a:solidFill>
              </a:rPr>
              <a:t>자소설닷컴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400" b="1" dirty="0" smtClean="0">
                <a:solidFill>
                  <a:sysClr val="windowText" lastClr="000000"/>
                </a:solidFill>
              </a:rPr>
              <a:t>채용정보제공 및 채팅 서비스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0" y="299020"/>
            <a:ext cx="229125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메인 페이지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02" y="998153"/>
            <a:ext cx="9214713" cy="56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2">
                    <a:lumMod val="10000"/>
                  </a:schemeClr>
                </a:solidFill>
              </a:rPr>
              <a:t>질문 환영 </a:t>
            </a:r>
            <a:r>
              <a:rPr lang="en-US" altLang="ko-KR" sz="4000" b="1" dirty="0" smtClean="0">
                <a:solidFill>
                  <a:schemeClr val="bg2">
                    <a:lumMod val="10000"/>
                  </a:schemeClr>
                </a:solidFill>
              </a:rPr>
              <a:t>:-D</a:t>
            </a:r>
            <a:endParaRPr lang="ko-KR" alt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</cp:revision>
  <dcterms:created xsi:type="dcterms:W3CDTF">2020-06-24T14:16:02Z</dcterms:created>
  <dcterms:modified xsi:type="dcterms:W3CDTF">2020-06-24T14:38:02Z</dcterms:modified>
</cp:coreProperties>
</file>