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3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9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val="222190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문제풀이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정보수정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로그아웃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53312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35153"/>
              </p:ext>
            </p:extLst>
          </p:nvPr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생년월일을 입력하고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일치하면 아이디를 앞에서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자리까지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일치하지 않으면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D14ABE2-6CA0-4FA9-BAF9-42E0CBC2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218"/>
            <a:ext cx="8467024" cy="471142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467BCC-5949-43A1-9925-5645E26B1447}"/>
              </a:ext>
            </a:extLst>
          </p:cNvPr>
          <p:cNvCxnSpPr/>
          <p:nvPr/>
        </p:nvCxnSpPr>
        <p:spPr>
          <a:xfrm flipH="1">
            <a:off x="2196548" y="3190461"/>
            <a:ext cx="1948069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1B8FFC-BFD3-4828-B1E6-63E1FC569A34}"/>
              </a:ext>
            </a:extLst>
          </p:cNvPr>
          <p:cNvCxnSpPr/>
          <p:nvPr/>
        </p:nvCxnSpPr>
        <p:spPr>
          <a:xfrm>
            <a:off x="4144617" y="3190461"/>
            <a:ext cx="1951383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8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15969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9136"/>
              </p:ext>
            </p:extLst>
          </p:nvPr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없으면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FE3AAA8-9CC0-4664-A622-9AA642F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05" y="457200"/>
            <a:ext cx="5734050" cy="5943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3F3C1E-8A3E-41A5-834D-19D85998147B}"/>
              </a:ext>
            </a:extLst>
          </p:cNvPr>
          <p:cNvCxnSpPr>
            <a:cxnSpLocks/>
          </p:cNvCxnSpPr>
          <p:nvPr/>
        </p:nvCxnSpPr>
        <p:spPr>
          <a:xfrm>
            <a:off x="4273826" y="3101009"/>
            <a:ext cx="0" cy="7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4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82286"/>
              </p:ext>
            </p:extLst>
          </p:nvPr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회원정보가 있으면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이메일로 임시 비밀번호를 발송한다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이메일로 임시비밀번호를 확인한다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로그인하기 링크를 누르면 로그인하기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임시 비밀번호로 로그인한다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0B14A18-3935-4C19-BA7A-8E01C68D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0648"/>
            <a:ext cx="8431118" cy="487410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9807D9-48BB-4E69-827D-C140D39C1C68}"/>
              </a:ext>
            </a:extLst>
          </p:cNvPr>
          <p:cNvCxnSpPr/>
          <p:nvPr/>
        </p:nvCxnSpPr>
        <p:spPr>
          <a:xfrm>
            <a:off x="3458817" y="2097157"/>
            <a:ext cx="123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6D4EB0-97DD-48A9-ACD0-D1D8A861E5F5}"/>
              </a:ext>
            </a:extLst>
          </p:cNvPr>
          <p:cNvCxnSpPr/>
          <p:nvPr/>
        </p:nvCxnSpPr>
        <p:spPr>
          <a:xfrm flipH="1">
            <a:off x="4343400" y="2971800"/>
            <a:ext cx="1752600" cy="6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1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5351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17633"/>
              </p:ext>
            </p:extLst>
          </p:nvPr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시험 종류를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문제유형을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문제유형은 기출문제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만든 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종합문제가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시험연도를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연도는 복수선택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시작하기 버튼을 클릭하면 해당 자격증 문제풀이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5172251-09DA-48CA-A252-423BBD28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16" y="472937"/>
            <a:ext cx="49053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75834"/>
              </p:ext>
            </p:extLst>
          </p:nvPr>
        </p:nvGraphicFramePr>
        <p:xfrm>
          <a:off x="8500532" y="1300478"/>
          <a:ext cx="3691467" cy="579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 바에서 내가 만든 문제와 내가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문제를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문제씩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나오며 좌우 화살표로 다른 문제로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문제의 작성자를 확인할 수 있으며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좋아요와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싫어요 버튼을 클릭하면 수를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제출버튼을 누르면 하단에 정답과 해설이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500C7D-6AE8-4D1C-ABDA-E05279BC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4" y="939454"/>
            <a:ext cx="8361178" cy="48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382</Words>
  <Application>Microsoft Office PowerPoint</Application>
  <PresentationFormat>와이드스크린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조 예인</cp:lastModifiedBy>
  <cp:revision>52</cp:revision>
  <dcterms:created xsi:type="dcterms:W3CDTF">2020-04-22T10:52:25Z</dcterms:created>
  <dcterms:modified xsi:type="dcterms:W3CDTF">2020-06-21T12:34:30Z</dcterms:modified>
</cp:coreProperties>
</file>