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3" r:id="rId2"/>
    <p:sldId id="280" r:id="rId3"/>
    <p:sldId id="281" r:id="rId4"/>
    <p:sldId id="282" r:id="rId5"/>
    <p:sldId id="279" r:id="rId6"/>
    <p:sldId id="284" r:id="rId7"/>
    <p:sldId id="285" r:id="rId8"/>
    <p:sldId id="286" r:id="rId9"/>
    <p:sldId id="287" r:id="rId10"/>
    <p:sldId id="288" r:id="rId11"/>
    <p:sldId id="289" r:id="rId12"/>
    <p:sldId id="290" r:id="rId13"/>
    <p:sldId id="291" r:id="rId14"/>
    <p:sldId id="292" r:id="rId15"/>
    <p:sldId id="293" r:id="rId16"/>
    <p:sldId id="297" r:id="rId17"/>
    <p:sldId id="298" r:id="rId18"/>
    <p:sldId id="294" r:id="rId19"/>
    <p:sldId id="295" r:id="rId20"/>
    <p:sldId id="296" r:id="rId21"/>
    <p:sldId id="299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9E4F"/>
    <a:srgbClr val="F63538"/>
    <a:srgbClr val="30CC5A"/>
    <a:srgbClr val="35764E"/>
    <a:srgbClr val="414554"/>
    <a:srgbClr val="8B444E"/>
    <a:srgbClr val="BF40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828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234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5DAA9-14CF-4DC6-9D05-014345C5FC56}" type="datetimeFigureOut">
              <a:rPr lang="ko-KR" altLang="en-US" smtClean="0"/>
              <a:t>2020-07-03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7CB05-CEA3-4DBC-931E-5A19A1D0B1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7131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5DAA9-14CF-4DC6-9D05-014345C5FC56}" type="datetimeFigureOut">
              <a:rPr lang="ko-KR" altLang="en-US" smtClean="0"/>
              <a:t>2020-07-03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7CB05-CEA3-4DBC-931E-5A19A1D0B1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9613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5DAA9-14CF-4DC6-9D05-014345C5FC56}" type="datetimeFigureOut">
              <a:rPr lang="ko-KR" altLang="en-US" smtClean="0"/>
              <a:t>2020-07-03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7CB05-CEA3-4DBC-931E-5A19A1D0B1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7636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5DAA9-14CF-4DC6-9D05-014345C5FC56}" type="datetimeFigureOut">
              <a:rPr lang="ko-KR" altLang="en-US" smtClean="0"/>
              <a:t>2020-07-03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7CB05-CEA3-4DBC-931E-5A19A1D0B1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3585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5DAA9-14CF-4DC6-9D05-014345C5FC56}" type="datetimeFigureOut">
              <a:rPr lang="ko-KR" altLang="en-US" smtClean="0"/>
              <a:t>2020-07-03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7CB05-CEA3-4DBC-931E-5A19A1D0B1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1154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5DAA9-14CF-4DC6-9D05-014345C5FC56}" type="datetimeFigureOut">
              <a:rPr lang="ko-KR" altLang="en-US" smtClean="0"/>
              <a:t>2020-07-03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7CB05-CEA3-4DBC-931E-5A19A1D0B1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0690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5DAA9-14CF-4DC6-9D05-014345C5FC56}" type="datetimeFigureOut">
              <a:rPr lang="ko-KR" altLang="en-US" smtClean="0"/>
              <a:t>2020-07-03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7CB05-CEA3-4DBC-931E-5A19A1D0B1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2279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5DAA9-14CF-4DC6-9D05-014345C5FC56}" type="datetimeFigureOut">
              <a:rPr lang="ko-KR" altLang="en-US" smtClean="0"/>
              <a:t>2020-07-03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7CB05-CEA3-4DBC-931E-5A19A1D0B1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4983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5DAA9-14CF-4DC6-9D05-014345C5FC56}" type="datetimeFigureOut">
              <a:rPr lang="ko-KR" altLang="en-US" smtClean="0"/>
              <a:t>2020-07-03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7CB05-CEA3-4DBC-931E-5A19A1D0B1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8537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5DAA9-14CF-4DC6-9D05-014345C5FC56}" type="datetimeFigureOut">
              <a:rPr lang="ko-KR" altLang="en-US" smtClean="0"/>
              <a:t>2020-07-03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7CB05-CEA3-4DBC-931E-5A19A1D0B1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5782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5DAA9-14CF-4DC6-9D05-014345C5FC56}" type="datetimeFigureOut">
              <a:rPr lang="ko-KR" altLang="en-US" smtClean="0"/>
              <a:t>2020-07-03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7CB05-CEA3-4DBC-931E-5A19A1D0B1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8878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65DAA9-14CF-4DC6-9D05-014345C5FC56}" type="datetimeFigureOut">
              <a:rPr lang="ko-KR" altLang="en-US" smtClean="0"/>
              <a:t>2020-07-03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37CB05-CEA3-4DBC-931E-5A19A1D0B1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9528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8526585"/>
              </p:ext>
            </p:extLst>
          </p:nvPr>
        </p:nvGraphicFramePr>
        <p:xfrm>
          <a:off x="8500533" y="-3"/>
          <a:ext cx="3691467" cy="13004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7451">
                  <a:extLst>
                    <a:ext uri="{9D8B030D-6E8A-4147-A177-3AD203B41FA5}">
                      <a16:colId xmlns:a16="http://schemas.microsoft.com/office/drawing/2014/main" val="3755282693"/>
                    </a:ext>
                  </a:extLst>
                </a:gridCol>
                <a:gridCol w="2414016">
                  <a:extLst>
                    <a:ext uri="{9D8B030D-6E8A-4147-A177-3AD203B41FA5}">
                      <a16:colId xmlns:a16="http://schemas.microsoft.com/office/drawing/2014/main" val="276504630"/>
                    </a:ext>
                  </a:extLst>
                </a:gridCol>
              </a:tblGrid>
              <a:tr h="3251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프로젝트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아이티어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(ITEA)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9151920"/>
                  </a:ext>
                </a:extLst>
              </a:tr>
              <a:tr h="3251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페이지 번호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5605005"/>
                  </a:ext>
                </a:extLst>
              </a:tr>
              <a:tr h="3251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페이지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3130289"/>
                  </a:ext>
                </a:extLst>
              </a:tr>
              <a:tr h="3251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6055896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7247137"/>
              </p:ext>
            </p:extLst>
          </p:nvPr>
        </p:nvGraphicFramePr>
        <p:xfrm>
          <a:off x="8500532" y="1300478"/>
          <a:ext cx="3691467" cy="55575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006">
                  <a:extLst>
                    <a:ext uri="{9D8B030D-6E8A-4147-A177-3AD203B41FA5}">
                      <a16:colId xmlns:a16="http://schemas.microsoft.com/office/drawing/2014/main" val="3755282693"/>
                    </a:ext>
                  </a:extLst>
                </a:gridCol>
                <a:gridCol w="475762">
                  <a:extLst>
                    <a:ext uri="{9D8B030D-6E8A-4147-A177-3AD203B41FA5}">
                      <a16:colId xmlns:a16="http://schemas.microsoft.com/office/drawing/2014/main" val="276504630"/>
                    </a:ext>
                  </a:extLst>
                </a:gridCol>
                <a:gridCol w="2806699">
                  <a:extLst>
                    <a:ext uri="{9D8B030D-6E8A-4147-A177-3AD203B41FA5}">
                      <a16:colId xmlns:a16="http://schemas.microsoft.com/office/drawing/2014/main" val="1644896112"/>
                    </a:ext>
                  </a:extLst>
                </a:gridCol>
              </a:tblGrid>
              <a:tr h="400820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화면설명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9151920"/>
                  </a:ext>
                </a:extLst>
              </a:tr>
              <a:tr h="40082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5605005"/>
                  </a:ext>
                </a:extLst>
              </a:tr>
              <a:tr h="461638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3130289"/>
                  </a:ext>
                </a:extLst>
              </a:tr>
              <a:tr h="461638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6055896"/>
                  </a:ext>
                </a:extLst>
              </a:tr>
              <a:tr h="461638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3794568"/>
                  </a:ext>
                </a:extLst>
              </a:tr>
              <a:tr h="461638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4411094"/>
                  </a:ext>
                </a:extLst>
              </a:tr>
              <a:tr h="4526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5470382"/>
                  </a:ext>
                </a:extLst>
              </a:tr>
              <a:tr h="4526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8222468"/>
                  </a:ext>
                </a:extLst>
              </a:tr>
              <a:tr h="40082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0959680"/>
                  </a:ext>
                </a:extLst>
              </a:tr>
              <a:tr h="400820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페이지 흐름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3416230"/>
                  </a:ext>
                </a:extLst>
              </a:tr>
              <a:tr h="40082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요청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6258069"/>
                  </a:ext>
                </a:extLst>
              </a:tr>
              <a:tr h="40082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컨트롤러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4699763"/>
                  </a:ext>
                </a:extLst>
              </a:tr>
              <a:tr h="40082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27553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77888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8500533" y="-3"/>
          <a:ext cx="3691467" cy="13004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7451">
                  <a:extLst>
                    <a:ext uri="{9D8B030D-6E8A-4147-A177-3AD203B41FA5}">
                      <a16:colId xmlns:a16="http://schemas.microsoft.com/office/drawing/2014/main" val="3755282693"/>
                    </a:ext>
                  </a:extLst>
                </a:gridCol>
                <a:gridCol w="2414016">
                  <a:extLst>
                    <a:ext uri="{9D8B030D-6E8A-4147-A177-3AD203B41FA5}">
                      <a16:colId xmlns:a16="http://schemas.microsoft.com/office/drawing/2014/main" val="276504630"/>
                    </a:ext>
                  </a:extLst>
                </a:gridCol>
              </a:tblGrid>
              <a:tr h="3251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프로젝트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아이티어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(ITEA)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9151920"/>
                  </a:ext>
                </a:extLst>
              </a:tr>
              <a:tr h="3251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페이지 번호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2-3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5605005"/>
                  </a:ext>
                </a:extLst>
              </a:tr>
              <a:tr h="3251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페이지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정보수정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3130289"/>
                  </a:ext>
                </a:extLst>
              </a:tr>
              <a:tr h="3251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나이수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6055896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8500532" y="1300478"/>
          <a:ext cx="3691467" cy="55610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006">
                  <a:extLst>
                    <a:ext uri="{9D8B030D-6E8A-4147-A177-3AD203B41FA5}">
                      <a16:colId xmlns:a16="http://schemas.microsoft.com/office/drawing/2014/main" val="3755282693"/>
                    </a:ext>
                  </a:extLst>
                </a:gridCol>
                <a:gridCol w="475762">
                  <a:extLst>
                    <a:ext uri="{9D8B030D-6E8A-4147-A177-3AD203B41FA5}">
                      <a16:colId xmlns:a16="http://schemas.microsoft.com/office/drawing/2014/main" val="276504630"/>
                    </a:ext>
                  </a:extLst>
                </a:gridCol>
                <a:gridCol w="2806699">
                  <a:extLst>
                    <a:ext uri="{9D8B030D-6E8A-4147-A177-3AD203B41FA5}">
                      <a16:colId xmlns:a16="http://schemas.microsoft.com/office/drawing/2014/main" val="1644896112"/>
                    </a:ext>
                  </a:extLst>
                </a:gridCol>
              </a:tblGrid>
              <a:tr h="401775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화면설명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9151920"/>
                  </a:ext>
                </a:extLst>
              </a:tr>
              <a:tr h="4923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회원정보를 수정할 수 있는 페이지로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US" altLang="ko-KR" sz="12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회원로그인시만 접근이 가능하다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5605005"/>
                  </a:ext>
                </a:extLst>
              </a:tr>
              <a:tr h="6893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비밀번호는 새롭게 변경할 비밀번호를 입력하고 비밀번호 확인과 같을 시에만 변경이 가능하다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3130289"/>
                  </a:ext>
                </a:extLst>
              </a:tr>
              <a:tr h="4923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비밀번호 외 최종학력만 수정이 가능하다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6055896"/>
                  </a:ext>
                </a:extLst>
              </a:tr>
              <a:tr h="47484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비밀번호를 </a:t>
                      </a:r>
                      <a:r>
                        <a:rPr lang="ko-KR" altLang="en-US" sz="1200">
                          <a:solidFill>
                            <a:schemeClr val="tx1"/>
                          </a:solidFill>
                        </a:rPr>
                        <a:t>제외하고 최종학력은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전에 입력한 정보를 먼저 보여준다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3794568"/>
                  </a:ext>
                </a:extLst>
              </a:tr>
              <a:tr h="4923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변경하기를 클릭하면 메인화면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(1)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으로 이동하고 변경된 정보로 수정된다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4411094"/>
                  </a:ext>
                </a:extLst>
              </a:tr>
              <a:tr h="4536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취소하기를 누른다면 정보변경 없이 메인화면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(1)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으로 이동한다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5470382"/>
                  </a:ext>
                </a:extLst>
              </a:tr>
              <a:tr h="453693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8222468"/>
                  </a:ext>
                </a:extLst>
              </a:tr>
              <a:tr h="401775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페이지 흐름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3416230"/>
                  </a:ext>
                </a:extLst>
              </a:tr>
              <a:tr h="40177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요청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6258069"/>
                  </a:ext>
                </a:extLst>
              </a:tr>
              <a:tr h="40177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컨트롤러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4699763"/>
                  </a:ext>
                </a:extLst>
              </a:tr>
              <a:tr h="40177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2755357"/>
                  </a:ext>
                </a:extLst>
              </a:tr>
            </a:tbl>
          </a:graphicData>
        </a:graphic>
      </p:graphicFrame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722396"/>
            <a:ext cx="8494296" cy="512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026572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8500533" y="-3"/>
          <a:ext cx="3691467" cy="13004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7451">
                  <a:extLst>
                    <a:ext uri="{9D8B030D-6E8A-4147-A177-3AD203B41FA5}">
                      <a16:colId xmlns:a16="http://schemas.microsoft.com/office/drawing/2014/main" val="3755282693"/>
                    </a:ext>
                  </a:extLst>
                </a:gridCol>
                <a:gridCol w="2414016">
                  <a:extLst>
                    <a:ext uri="{9D8B030D-6E8A-4147-A177-3AD203B41FA5}">
                      <a16:colId xmlns:a16="http://schemas.microsoft.com/office/drawing/2014/main" val="276504630"/>
                    </a:ext>
                  </a:extLst>
                </a:gridCol>
              </a:tblGrid>
              <a:tr h="3251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프로젝트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아이티어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(ITEA)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9151920"/>
                  </a:ext>
                </a:extLst>
              </a:tr>
              <a:tr h="3251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페이지 번호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2-5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5605005"/>
                  </a:ext>
                </a:extLst>
              </a:tr>
              <a:tr h="3251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페이지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아이디찾기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3130289"/>
                  </a:ext>
                </a:extLst>
              </a:tr>
              <a:tr h="3251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조예인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6055896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8500532" y="1300478"/>
          <a:ext cx="3691467" cy="57359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006">
                  <a:extLst>
                    <a:ext uri="{9D8B030D-6E8A-4147-A177-3AD203B41FA5}">
                      <a16:colId xmlns:a16="http://schemas.microsoft.com/office/drawing/2014/main" val="3755282693"/>
                    </a:ext>
                  </a:extLst>
                </a:gridCol>
                <a:gridCol w="475762">
                  <a:extLst>
                    <a:ext uri="{9D8B030D-6E8A-4147-A177-3AD203B41FA5}">
                      <a16:colId xmlns:a16="http://schemas.microsoft.com/office/drawing/2014/main" val="276504630"/>
                    </a:ext>
                  </a:extLst>
                </a:gridCol>
                <a:gridCol w="2806699">
                  <a:extLst>
                    <a:ext uri="{9D8B030D-6E8A-4147-A177-3AD203B41FA5}">
                      <a16:colId xmlns:a16="http://schemas.microsoft.com/office/drawing/2014/main" val="1644896112"/>
                    </a:ext>
                  </a:extLst>
                </a:gridCol>
              </a:tblGrid>
              <a:tr h="400820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화면설명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9151920"/>
                  </a:ext>
                </a:extLst>
              </a:tr>
              <a:tr h="4008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아이디를 찾을 수 있는 페이지다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5605005"/>
                  </a:ext>
                </a:extLst>
              </a:tr>
              <a:tr h="4616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회원의 이름과 생년월일을 입력하고 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아이디찾기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버튼을 클릭한다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3130289"/>
                  </a:ext>
                </a:extLst>
              </a:tr>
              <a:tr h="4616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해당 회원정보가 데이터와 일치하면 아이디를 앞에서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자리까지 보여준다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6055896"/>
                  </a:ext>
                </a:extLst>
              </a:tr>
              <a:tr h="4616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해당 회원정보가 데이터와 일치하지 않으면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아이디찾기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or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회원가입 버튼을 클릭하여 이동한다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3794568"/>
                  </a:ext>
                </a:extLst>
              </a:tr>
              <a:tr h="461638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4411094"/>
                  </a:ext>
                </a:extLst>
              </a:tr>
              <a:tr h="4526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5470382"/>
                  </a:ext>
                </a:extLst>
              </a:tr>
              <a:tr h="4526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8222468"/>
                  </a:ext>
                </a:extLst>
              </a:tr>
              <a:tr h="40082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0959680"/>
                  </a:ext>
                </a:extLst>
              </a:tr>
              <a:tr h="400820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페이지 흐름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3416230"/>
                  </a:ext>
                </a:extLst>
              </a:tr>
              <a:tr h="40082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요청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6258069"/>
                  </a:ext>
                </a:extLst>
              </a:tr>
              <a:tr h="40082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컨트롤러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4699763"/>
                  </a:ext>
                </a:extLst>
              </a:tr>
              <a:tr h="40082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2755357"/>
                  </a:ext>
                </a:extLst>
              </a:tr>
            </a:tbl>
          </a:graphicData>
        </a:graphic>
      </p:graphicFrame>
      <p:pic>
        <p:nvPicPr>
          <p:cNvPr id="4" name="그림 3">
            <a:extLst>
              <a:ext uri="{FF2B5EF4-FFF2-40B4-BE49-F238E27FC236}">
                <a16:creationId xmlns:a16="http://schemas.microsoft.com/office/drawing/2014/main" id="{ED14ABE2-6CA0-4FA9-BAF9-42E0CBC250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44218"/>
            <a:ext cx="8467024" cy="4711429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C6467BCC-5949-43A1-9925-5645E26B1447}"/>
              </a:ext>
            </a:extLst>
          </p:cNvPr>
          <p:cNvCxnSpPr/>
          <p:nvPr/>
        </p:nvCxnSpPr>
        <p:spPr>
          <a:xfrm flipH="1">
            <a:off x="2196548" y="3190461"/>
            <a:ext cx="1948069" cy="318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751B8FFC-BFD3-4828-B1E6-63E1FC569A34}"/>
              </a:ext>
            </a:extLst>
          </p:cNvPr>
          <p:cNvCxnSpPr/>
          <p:nvPr/>
        </p:nvCxnSpPr>
        <p:spPr>
          <a:xfrm>
            <a:off x="4144617" y="3190461"/>
            <a:ext cx="1951383" cy="318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04987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8500533" y="-3"/>
          <a:ext cx="3691467" cy="13004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7451">
                  <a:extLst>
                    <a:ext uri="{9D8B030D-6E8A-4147-A177-3AD203B41FA5}">
                      <a16:colId xmlns:a16="http://schemas.microsoft.com/office/drawing/2014/main" val="3755282693"/>
                    </a:ext>
                  </a:extLst>
                </a:gridCol>
                <a:gridCol w="2414016">
                  <a:extLst>
                    <a:ext uri="{9D8B030D-6E8A-4147-A177-3AD203B41FA5}">
                      <a16:colId xmlns:a16="http://schemas.microsoft.com/office/drawing/2014/main" val="276504630"/>
                    </a:ext>
                  </a:extLst>
                </a:gridCol>
              </a:tblGrid>
              <a:tr h="3251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프로젝트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아이티어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(ITEA)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9151920"/>
                  </a:ext>
                </a:extLst>
              </a:tr>
              <a:tr h="3251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페이지 번호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2-6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5605005"/>
                  </a:ext>
                </a:extLst>
              </a:tr>
              <a:tr h="3251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페이지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비밀번호찾기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3130289"/>
                  </a:ext>
                </a:extLst>
              </a:tr>
              <a:tr h="3251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조예인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6055896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8500532" y="1300478"/>
          <a:ext cx="3691467" cy="57359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006">
                  <a:extLst>
                    <a:ext uri="{9D8B030D-6E8A-4147-A177-3AD203B41FA5}">
                      <a16:colId xmlns:a16="http://schemas.microsoft.com/office/drawing/2014/main" val="3755282693"/>
                    </a:ext>
                  </a:extLst>
                </a:gridCol>
                <a:gridCol w="475762">
                  <a:extLst>
                    <a:ext uri="{9D8B030D-6E8A-4147-A177-3AD203B41FA5}">
                      <a16:colId xmlns:a16="http://schemas.microsoft.com/office/drawing/2014/main" val="276504630"/>
                    </a:ext>
                  </a:extLst>
                </a:gridCol>
                <a:gridCol w="2806699">
                  <a:extLst>
                    <a:ext uri="{9D8B030D-6E8A-4147-A177-3AD203B41FA5}">
                      <a16:colId xmlns:a16="http://schemas.microsoft.com/office/drawing/2014/main" val="1644896112"/>
                    </a:ext>
                  </a:extLst>
                </a:gridCol>
              </a:tblGrid>
              <a:tr h="400820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화면설명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9151920"/>
                  </a:ext>
                </a:extLst>
              </a:tr>
              <a:tr h="4008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비밀번호를 찾을 수 있는 페이지다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5605005"/>
                  </a:ext>
                </a:extLst>
              </a:tr>
              <a:tr h="4616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회원의 이름과 아이디를 입력하고 확인 버튼을 클릭한다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3130289"/>
                  </a:ext>
                </a:extLst>
              </a:tr>
              <a:tr h="4616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해당 회원정보가 없으면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비밀번호찾기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or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회원가입 버튼을 클릭하여 이동한다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6055896"/>
                  </a:ext>
                </a:extLst>
              </a:tr>
              <a:tr h="461638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3794568"/>
                  </a:ext>
                </a:extLst>
              </a:tr>
              <a:tr h="461638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4411094"/>
                  </a:ext>
                </a:extLst>
              </a:tr>
              <a:tr h="4526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5470382"/>
                  </a:ext>
                </a:extLst>
              </a:tr>
              <a:tr h="4526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8222468"/>
                  </a:ext>
                </a:extLst>
              </a:tr>
              <a:tr h="40082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0959680"/>
                  </a:ext>
                </a:extLst>
              </a:tr>
              <a:tr h="400820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페이지 흐름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3416230"/>
                  </a:ext>
                </a:extLst>
              </a:tr>
              <a:tr h="40082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요청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6258069"/>
                  </a:ext>
                </a:extLst>
              </a:tr>
              <a:tr h="40082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컨트롤러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4699763"/>
                  </a:ext>
                </a:extLst>
              </a:tr>
              <a:tr h="40082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2755357"/>
                  </a:ext>
                </a:extLst>
              </a:tr>
            </a:tbl>
          </a:graphicData>
        </a:graphic>
      </p:graphicFrame>
      <p:pic>
        <p:nvPicPr>
          <p:cNvPr id="2" name="그림 1">
            <a:extLst>
              <a:ext uri="{FF2B5EF4-FFF2-40B4-BE49-F238E27FC236}">
                <a16:creationId xmlns:a16="http://schemas.microsoft.com/office/drawing/2014/main" id="{BFE3AAA8-9CC0-4664-A622-9AA642FAE5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9505" y="457200"/>
            <a:ext cx="5734050" cy="5943600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063F3C1E-8A3E-41A5-834D-19D85998147B}"/>
              </a:ext>
            </a:extLst>
          </p:cNvPr>
          <p:cNvCxnSpPr>
            <a:cxnSpLocks/>
          </p:cNvCxnSpPr>
          <p:nvPr/>
        </p:nvCxnSpPr>
        <p:spPr>
          <a:xfrm>
            <a:off x="4273826" y="3101009"/>
            <a:ext cx="0" cy="765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70446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8500533" y="-3"/>
          <a:ext cx="3691467" cy="13004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7451">
                  <a:extLst>
                    <a:ext uri="{9D8B030D-6E8A-4147-A177-3AD203B41FA5}">
                      <a16:colId xmlns:a16="http://schemas.microsoft.com/office/drawing/2014/main" val="3755282693"/>
                    </a:ext>
                  </a:extLst>
                </a:gridCol>
                <a:gridCol w="2414016">
                  <a:extLst>
                    <a:ext uri="{9D8B030D-6E8A-4147-A177-3AD203B41FA5}">
                      <a16:colId xmlns:a16="http://schemas.microsoft.com/office/drawing/2014/main" val="276504630"/>
                    </a:ext>
                  </a:extLst>
                </a:gridCol>
              </a:tblGrid>
              <a:tr h="3251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프로젝트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아이티어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(ITEA)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9151920"/>
                  </a:ext>
                </a:extLst>
              </a:tr>
              <a:tr h="3251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페이지 번호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2-6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5605005"/>
                  </a:ext>
                </a:extLst>
              </a:tr>
              <a:tr h="3251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페이지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비밀번호찾기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3130289"/>
                  </a:ext>
                </a:extLst>
              </a:tr>
              <a:tr h="3251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조예인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6055896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8500532" y="1300478"/>
          <a:ext cx="3691467" cy="57359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006">
                  <a:extLst>
                    <a:ext uri="{9D8B030D-6E8A-4147-A177-3AD203B41FA5}">
                      <a16:colId xmlns:a16="http://schemas.microsoft.com/office/drawing/2014/main" val="3755282693"/>
                    </a:ext>
                  </a:extLst>
                </a:gridCol>
                <a:gridCol w="475762">
                  <a:extLst>
                    <a:ext uri="{9D8B030D-6E8A-4147-A177-3AD203B41FA5}">
                      <a16:colId xmlns:a16="http://schemas.microsoft.com/office/drawing/2014/main" val="276504630"/>
                    </a:ext>
                  </a:extLst>
                </a:gridCol>
                <a:gridCol w="2806699">
                  <a:extLst>
                    <a:ext uri="{9D8B030D-6E8A-4147-A177-3AD203B41FA5}">
                      <a16:colId xmlns:a16="http://schemas.microsoft.com/office/drawing/2014/main" val="1644896112"/>
                    </a:ext>
                  </a:extLst>
                </a:gridCol>
              </a:tblGrid>
              <a:tr h="400820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화면설명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9151920"/>
                  </a:ext>
                </a:extLst>
              </a:tr>
              <a:tr h="4008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비밀번호를 찾을 수 있는 페이지다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5605005"/>
                  </a:ext>
                </a:extLst>
              </a:tr>
              <a:tr h="4616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회원의 이름과 아이디를 입력하고 확인 버튼을 클릭한다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3130289"/>
                  </a:ext>
                </a:extLst>
              </a:tr>
              <a:tr h="4616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회원정보가 있으면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해당 이메일로 임시 비밀번호를 발송한다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6055896"/>
                  </a:ext>
                </a:extLst>
              </a:tr>
              <a:tr h="4616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이메일로 임시비밀번호를 확인한다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로그인하기 링크를 누르면 로그인하기 페이지로 이동한다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3794568"/>
                  </a:ext>
                </a:extLst>
              </a:tr>
              <a:tr h="4616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임시 비밀번호로 로그인한다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4411094"/>
                  </a:ext>
                </a:extLst>
              </a:tr>
              <a:tr h="4526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5470382"/>
                  </a:ext>
                </a:extLst>
              </a:tr>
              <a:tr h="4526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8222468"/>
                  </a:ext>
                </a:extLst>
              </a:tr>
              <a:tr h="40082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0959680"/>
                  </a:ext>
                </a:extLst>
              </a:tr>
              <a:tr h="400820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페이지 흐름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3416230"/>
                  </a:ext>
                </a:extLst>
              </a:tr>
              <a:tr h="40082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요청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6258069"/>
                  </a:ext>
                </a:extLst>
              </a:tr>
              <a:tr h="40082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컨트롤러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4699763"/>
                  </a:ext>
                </a:extLst>
              </a:tr>
              <a:tr h="40082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2755357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C0B14A18-3935-4C19-BA7A-8E01C68DF4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880648"/>
            <a:ext cx="8431118" cy="4874109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B69807D9-48BB-4E69-827D-C140D39C1C68}"/>
              </a:ext>
            </a:extLst>
          </p:cNvPr>
          <p:cNvCxnSpPr/>
          <p:nvPr/>
        </p:nvCxnSpPr>
        <p:spPr>
          <a:xfrm>
            <a:off x="3458817" y="2097157"/>
            <a:ext cx="12324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6C6D4EB0-97DD-48A9-ACD0-D1D8A861E5F5}"/>
              </a:ext>
            </a:extLst>
          </p:cNvPr>
          <p:cNvCxnSpPr/>
          <p:nvPr/>
        </p:nvCxnSpPr>
        <p:spPr>
          <a:xfrm flipH="1">
            <a:off x="4343400" y="2971800"/>
            <a:ext cx="1752600" cy="606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05165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8500533" y="-3"/>
          <a:ext cx="3691467" cy="13004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7451">
                  <a:extLst>
                    <a:ext uri="{9D8B030D-6E8A-4147-A177-3AD203B41FA5}">
                      <a16:colId xmlns:a16="http://schemas.microsoft.com/office/drawing/2014/main" val="3755282693"/>
                    </a:ext>
                  </a:extLst>
                </a:gridCol>
                <a:gridCol w="2414016">
                  <a:extLst>
                    <a:ext uri="{9D8B030D-6E8A-4147-A177-3AD203B41FA5}">
                      <a16:colId xmlns:a16="http://schemas.microsoft.com/office/drawing/2014/main" val="276504630"/>
                    </a:ext>
                  </a:extLst>
                </a:gridCol>
              </a:tblGrid>
              <a:tr h="3251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프로젝트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아이티어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(ITEA)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9151920"/>
                  </a:ext>
                </a:extLst>
              </a:tr>
              <a:tr h="3251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페이지 번호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5605005"/>
                  </a:ext>
                </a:extLst>
              </a:tr>
              <a:tr h="3251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페이지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문제풀이 게시판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3130289"/>
                  </a:ext>
                </a:extLst>
              </a:tr>
              <a:tr h="3251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조예인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6055896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8500532" y="1300478"/>
          <a:ext cx="3691467" cy="56139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006">
                  <a:extLst>
                    <a:ext uri="{9D8B030D-6E8A-4147-A177-3AD203B41FA5}">
                      <a16:colId xmlns:a16="http://schemas.microsoft.com/office/drawing/2014/main" val="3755282693"/>
                    </a:ext>
                  </a:extLst>
                </a:gridCol>
                <a:gridCol w="475762">
                  <a:extLst>
                    <a:ext uri="{9D8B030D-6E8A-4147-A177-3AD203B41FA5}">
                      <a16:colId xmlns:a16="http://schemas.microsoft.com/office/drawing/2014/main" val="276504630"/>
                    </a:ext>
                  </a:extLst>
                </a:gridCol>
                <a:gridCol w="2806699">
                  <a:extLst>
                    <a:ext uri="{9D8B030D-6E8A-4147-A177-3AD203B41FA5}">
                      <a16:colId xmlns:a16="http://schemas.microsoft.com/office/drawing/2014/main" val="1644896112"/>
                    </a:ext>
                  </a:extLst>
                </a:gridCol>
              </a:tblGrid>
              <a:tr h="400820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화면설명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9151920"/>
                  </a:ext>
                </a:extLst>
              </a:tr>
              <a:tr h="4008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해당 자격증의 문제풀이를 할 수 있는 페이지이다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5605005"/>
                  </a:ext>
                </a:extLst>
              </a:tr>
              <a:tr h="4616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자격증 시험 종류를 선택한다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3130289"/>
                  </a:ext>
                </a:extLst>
              </a:tr>
              <a:tr h="4616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문제유형을 선택한다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문제유형은 기출문제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회원이 만든 문제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종합문제가 있다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6055896"/>
                  </a:ext>
                </a:extLst>
              </a:tr>
              <a:tr h="4616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시험연도를 선택한다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연도는 복수선택 가능하다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3794568"/>
                  </a:ext>
                </a:extLst>
              </a:tr>
              <a:tr h="4616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시작하기 버튼을 클릭하면 해당 자격증 문제풀이 페이지로 이동한다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4411094"/>
                  </a:ext>
                </a:extLst>
              </a:tr>
              <a:tr h="4526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5470382"/>
                  </a:ext>
                </a:extLst>
              </a:tr>
              <a:tr h="4526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8222468"/>
                  </a:ext>
                </a:extLst>
              </a:tr>
              <a:tr h="40082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0959680"/>
                  </a:ext>
                </a:extLst>
              </a:tr>
              <a:tr h="400820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페이지 흐름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3416230"/>
                  </a:ext>
                </a:extLst>
              </a:tr>
              <a:tr h="40082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요청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6258069"/>
                  </a:ext>
                </a:extLst>
              </a:tr>
              <a:tr h="40082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컨트롤러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4699763"/>
                  </a:ext>
                </a:extLst>
              </a:tr>
              <a:tr h="40082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2755357"/>
                  </a:ext>
                </a:extLst>
              </a:tr>
            </a:tbl>
          </a:graphicData>
        </a:graphic>
      </p:graphicFrame>
      <p:pic>
        <p:nvPicPr>
          <p:cNvPr id="4" name="그림 3">
            <a:extLst>
              <a:ext uri="{FF2B5EF4-FFF2-40B4-BE49-F238E27FC236}">
                <a16:creationId xmlns:a16="http://schemas.microsoft.com/office/drawing/2014/main" id="{E5172251-09DA-48CA-A252-423BBD2813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3416" y="472937"/>
            <a:ext cx="4905375" cy="575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0637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8500533" y="-3"/>
          <a:ext cx="3691467" cy="13004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7451">
                  <a:extLst>
                    <a:ext uri="{9D8B030D-6E8A-4147-A177-3AD203B41FA5}">
                      <a16:colId xmlns:a16="http://schemas.microsoft.com/office/drawing/2014/main" val="3755282693"/>
                    </a:ext>
                  </a:extLst>
                </a:gridCol>
                <a:gridCol w="2414016">
                  <a:extLst>
                    <a:ext uri="{9D8B030D-6E8A-4147-A177-3AD203B41FA5}">
                      <a16:colId xmlns:a16="http://schemas.microsoft.com/office/drawing/2014/main" val="276504630"/>
                    </a:ext>
                  </a:extLst>
                </a:gridCol>
              </a:tblGrid>
              <a:tr h="3251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프로젝트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아이티어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(ITEA)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9151920"/>
                  </a:ext>
                </a:extLst>
              </a:tr>
              <a:tr h="3251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페이지 번호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5605005"/>
                  </a:ext>
                </a:extLst>
              </a:tr>
              <a:tr h="3251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페이지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문제풀이 게시판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3130289"/>
                  </a:ext>
                </a:extLst>
              </a:tr>
              <a:tr h="3251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조예인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6055896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8500532" y="1300478"/>
          <a:ext cx="3691467" cy="57969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006">
                  <a:extLst>
                    <a:ext uri="{9D8B030D-6E8A-4147-A177-3AD203B41FA5}">
                      <a16:colId xmlns:a16="http://schemas.microsoft.com/office/drawing/2014/main" val="3755282693"/>
                    </a:ext>
                  </a:extLst>
                </a:gridCol>
                <a:gridCol w="475762">
                  <a:extLst>
                    <a:ext uri="{9D8B030D-6E8A-4147-A177-3AD203B41FA5}">
                      <a16:colId xmlns:a16="http://schemas.microsoft.com/office/drawing/2014/main" val="276504630"/>
                    </a:ext>
                  </a:extLst>
                </a:gridCol>
                <a:gridCol w="2806699">
                  <a:extLst>
                    <a:ext uri="{9D8B030D-6E8A-4147-A177-3AD203B41FA5}">
                      <a16:colId xmlns:a16="http://schemas.microsoft.com/office/drawing/2014/main" val="1644896112"/>
                    </a:ext>
                  </a:extLst>
                </a:gridCol>
              </a:tblGrid>
              <a:tr h="400820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화면설명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9151920"/>
                  </a:ext>
                </a:extLst>
              </a:tr>
              <a:tr h="4008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해당 자격증의 문제풀이를 할 수 있는 페이지이다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5605005"/>
                  </a:ext>
                </a:extLst>
              </a:tr>
              <a:tr h="4616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왼쪽 바에서 내가 만든 문제와 내가 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즐겨찾기한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문제를 볼 수 있다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3130289"/>
                  </a:ext>
                </a:extLst>
              </a:tr>
              <a:tr h="4616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문제는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문제씩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나오며 좌우 화살표로 다른 문제로 이동한다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6055896"/>
                  </a:ext>
                </a:extLst>
              </a:tr>
              <a:tr h="4616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해당 문제의 작성자를 확인할 수 있으며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좋아요와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싫어요 버튼을 클릭하면 수를 볼 수 있다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3794568"/>
                  </a:ext>
                </a:extLst>
              </a:tr>
              <a:tr h="4616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해당 문제를 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즐겨찾기할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수 있다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4411094"/>
                  </a:ext>
                </a:extLst>
              </a:tr>
              <a:tr h="4526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제출버튼을 누르면 하단에 정답과 해설이 나온다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5470382"/>
                  </a:ext>
                </a:extLst>
              </a:tr>
              <a:tr h="4526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8222468"/>
                  </a:ext>
                </a:extLst>
              </a:tr>
              <a:tr h="40082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0959680"/>
                  </a:ext>
                </a:extLst>
              </a:tr>
              <a:tr h="400820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페이지 흐름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3416230"/>
                  </a:ext>
                </a:extLst>
              </a:tr>
              <a:tr h="40082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요청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6258069"/>
                  </a:ext>
                </a:extLst>
              </a:tr>
              <a:tr h="40082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컨트롤러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4699763"/>
                  </a:ext>
                </a:extLst>
              </a:tr>
              <a:tr h="40082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2755357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39500C7D-6AE8-4D1C-ABDA-E05279BC48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354" y="939454"/>
            <a:ext cx="8361178" cy="4825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2943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7325220"/>
              </p:ext>
            </p:extLst>
          </p:nvPr>
        </p:nvGraphicFramePr>
        <p:xfrm>
          <a:off x="8500533" y="-3"/>
          <a:ext cx="3691467" cy="13004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7451">
                  <a:extLst>
                    <a:ext uri="{9D8B030D-6E8A-4147-A177-3AD203B41FA5}">
                      <a16:colId xmlns:a16="http://schemas.microsoft.com/office/drawing/2014/main" val="3755282693"/>
                    </a:ext>
                  </a:extLst>
                </a:gridCol>
                <a:gridCol w="2414016">
                  <a:extLst>
                    <a:ext uri="{9D8B030D-6E8A-4147-A177-3AD203B41FA5}">
                      <a16:colId xmlns:a16="http://schemas.microsoft.com/office/drawing/2014/main" val="276504630"/>
                    </a:ext>
                  </a:extLst>
                </a:gridCol>
              </a:tblGrid>
              <a:tr h="3251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프로젝트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아이티어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(ITEA)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9151920"/>
                  </a:ext>
                </a:extLst>
              </a:tr>
              <a:tr h="3251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페이지 번호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5605005"/>
                  </a:ext>
                </a:extLst>
              </a:tr>
              <a:tr h="3251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페이지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문제풀이 게시판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3130289"/>
                  </a:ext>
                </a:extLst>
              </a:tr>
              <a:tr h="3251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신나진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6055896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8027536"/>
              </p:ext>
            </p:extLst>
          </p:nvPr>
        </p:nvGraphicFramePr>
        <p:xfrm>
          <a:off x="8500532" y="1300478"/>
          <a:ext cx="3691467" cy="55575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006">
                  <a:extLst>
                    <a:ext uri="{9D8B030D-6E8A-4147-A177-3AD203B41FA5}">
                      <a16:colId xmlns:a16="http://schemas.microsoft.com/office/drawing/2014/main" val="3755282693"/>
                    </a:ext>
                  </a:extLst>
                </a:gridCol>
                <a:gridCol w="475762">
                  <a:extLst>
                    <a:ext uri="{9D8B030D-6E8A-4147-A177-3AD203B41FA5}">
                      <a16:colId xmlns:a16="http://schemas.microsoft.com/office/drawing/2014/main" val="276504630"/>
                    </a:ext>
                  </a:extLst>
                </a:gridCol>
                <a:gridCol w="2806699">
                  <a:extLst>
                    <a:ext uri="{9D8B030D-6E8A-4147-A177-3AD203B41FA5}">
                      <a16:colId xmlns:a16="http://schemas.microsoft.com/office/drawing/2014/main" val="1644896112"/>
                    </a:ext>
                  </a:extLst>
                </a:gridCol>
              </a:tblGrid>
              <a:tr h="400820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화면설명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9151920"/>
                  </a:ext>
                </a:extLst>
              </a:tr>
              <a:tr h="4008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5605005"/>
                  </a:ext>
                </a:extLst>
              </a:tr>
              <a:tr h="4616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3130289"/>
                  </a:ext>
                </a:extLst>
              </a:tr>
              <a:tr h="4616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6055896"/>
                  </a:ext>
                </a:extLst>
              </a:tr>
              <a:tr h="4616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3794568"/>
                  </a:ext>
                </a:extLst>
              </a:tr>
              <a:tr h="4616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4411094"/>
                  </a:ext>
                </a:extLst>
              </a:tr>
              <a:tr h="4526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5470382"/>
                  </a:ext>
                </a:extLst>
              </a:tr>
              <a:tr h="4526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8222468"/>
                  </a:ext>
                </a:extLst>
              </a:tr>
              <a:tr h="40082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0959680"/>
                  </a:ext>
                </a:extLst>
              </a:tr>
              <a:tr h="400820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페이지 흐름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3416230"/>
                  </a:ext>
                </a:extLst>
              </a:tr>
              <a:tr h="40082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요청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6258069"/>
                  </a:ext>
                </a:extLst>
              </a:tr>
              <a:tr h="40082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컨트롤러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4699763"/>
                  </a:ext>
                </a:extLst>
              </a:tr>
              <a:tr h="40082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2755357"/>
                  </a:ext>
                </a:extLst>
              </a:tr>
            </a:tbl>
          </a:graphicData>
        </a:graphic>
      </p:graphicFrame>
      <p:pic>
        <p:nvPicPr>
          <p:cNvPr id="4" name="그림 3">
            <a:extLst>
              <a:ext uri="{FF2B5EF4-FFF2-40B4-BE49-F238E27FC236}">
                <a16:creationId xmlns:a16="http://schemas.microsoft.com/office/drawing/2014/main" id="{5DAE3B5D-80A0-44BD-9098-62B1B842B6B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92" y="966159"/>
            <a:ext cx="8028862" cy="4925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9546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8500533" y="-3"/>
          <a:ext cx="3691467" cy="13004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7451">
                  <a:extLst>
                    <a:ext uri="{9D8B030D-6E8A-4147-A177-3AD203B41FA5}">
                      <a16:colId xmlns:a16="http://schemas.microsoft.com/office/drawing/2014/main" val="3755282693"/>
                    </a:ext>
                  </a:extLst>
                </a:gridCol>
                <a:gridCol w="2414016">
                  <a:extLst>
                    <a:ext uri="{9D8B030D-6E8A-4147-A177-3AD203B41FA5}">
                      <a16:colId xmlns:a16="http://schemas.microsoft.com/office/drawing/2014/main" val="276504630"/>
                    </a:ext>
                  </a:extLst>
                </a:gridCol>
              </a:tblGrid>
              <a:tr h="3251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프로젝트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아이티어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(ITEA)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9151920"/>
                  </a:ext>
                </a:extLst>
              </a:tr>
              <a:tr h="3251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페이지 번호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5605005"/>
                  </a:ext>
                </a:extLst>
              </a:tr>
              <a:tr h="3251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페이지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문제풀이 게시판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3130289"/>
                  </a:ext>
                </a:extLst>
              </a:tr>
              <a:tr h="3251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신나진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6055896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8500532" y="1300478"/>
          <a:ext cx="3691467" cy="55575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006">
                  <a:extLst>
                    <a:ext uri="{9D8B030D-6E8A-4147-A177-3AD203B41FA5}">
                      <a16:colId xmlns:a16="http://schemas.microsoft.com/office/drawing/2014/main" val="3755282693"/>
                    </a:ext>
                  </a:extLst>
                </a:gridCol>
                <a:gridCol w="475762">
                  <a:extLst>
                    <a:ext uri="{9D8B030D-6E8A-4147-A177-3AD203B41FA5}">
                      <a16:colId xmlns:a16="http://schemas.microsoft.com/office/drawing/2014/main" val="276504630"/>
                    </a:ext>
                  </a:extLst>
                </a:gridCol>
                <a:gridCol w="2806699">
                  <a:extLst>
                    <a:ext uri="{9D8B030D-6E8A-4147-A177-3AD203B41FA5}">
                      <a16:colId xmlns:a16="http://schemas.microsoft.com/office/drawing/2014/main" val="1644896112"/>
                    </a:ext>
                  </a:extLst>
                </a:gridCol>
              </a:tblGrid>
              <a:tr h="400820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화면설명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9151920"/>
                  </a:ext>
                </a:extLst>
              </a:tr>
              <a:tr h="4008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5605005"/>
                  </a:ext>
                </a:extLst>
              </a:tr>
              <a:tr h="4616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3130289"/>
                  </a:ext>
                </a:extLst>
              </a:tr>
              <a:tr h="4616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6055896"/>
                  </a:ext>
                </a:extLst>
              </a:tr>
              <a:tr h="4616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3794568"/>
                  </a:ext>
                </a:extLst>
              </a:tr>
              <a:tr h="4616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4411094"/>
                  </a:ext>
                </a:extLst>
              </a:tr>
              <a:tr h="4526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5470382"/>
                  </a:ext>
                </a:extLst>
              </a:tr>
              <a:tr h="4526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8222468"/>
                  </a:ext>
                </a:extLst>
              </a:tr>
              <a:tr h="40082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0959680"/>
                  </a:ext>
                </a:extLst>
              </a:tr>
              <a:tr h="400820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페이지 흐름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3416230"/>
                  </a:ext>
                </a:extLst>
              </a:tr>
              <a:tr h="40082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요청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6258069"/>
                  </a:ext>
                </a:extLst>
              </a:tr>
              <a:tr h="40082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컨트롤러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4699763"/>
                  </a:ext>
                </a:extLst>
              </a:tr>
              <a:tr h="40082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2755357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6A30FCC8-72F2-4099-8505-0F877B221A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421" y="931653"/>
            <a:ext cx="8141351" cy="4994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203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8500533" y="-3"/>
          <a:ext cx="3691467" cy="13004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7451">
                  <a:extLst>
                    <a:ext uri="{9D8B030D-6E8A-4147-A177-3AD203B41FA5}">
                      <a16:colId xmlns:a16="http://schemas.microsoft.com/office/drawing/2014/main" val="3755282693"/>
                    </a:ext>
                  </a:extLst>
                </a:gridCol>
                <a:gridCol w="2414016">
                  <a:extLst>
                    <a:ext uri="{9D8B030D-6E8A-4147-A177-3AD203B41FA5}">
                      <a16:colId xmlns:a16="http://schemas.microsoft.com/office/drawing/2014/main" val="276504630"/>
                    </a:ext>
                  </a:extLst>
                </a:gridCol>
              </a:tblGrid>
              <a:tr h="3251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프로젝트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아이티어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(ITEA)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9151920"/>
                  </a:ext>
                </a:extLst>
              </a:tr>
              <a:tr h="3251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페이지 번호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5605005"/>
                  </a:ext>
                </a:extLst>
              </a:tr>
              <a:tr h="3251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페이지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질문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토론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3130289"/>
                  </a:ext>
                </a:extLst>
              </a:tr>
              <a:tr h="3251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김태강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6055896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8500532" y="1300478"/>
          <a:ext cx="3691467" cy="61492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006">
                  <a:extLst>
                    <a:ext uri="{9D8B030D-6E8A-4147-A177-3AD203B41FA5}">
                      <a16:colId xmlns:a16="http://schemas.microsoft.com/office/drawing/2014/main" val="3755282693"/>
                    </a:ext>
                  </a:extLst>
                </a:gridCol>
                <a:gridCol w="475762">
                  <a:extLst>
                    <a:ext uri="{9D8B030D-6E8A-4147-A177-3AD203B41FA5}">
                      <a16:colId xmlns:a16="http://schemas.microsoft.com/office/drawing/2014/main" val="276504630"/>
                    </a:ext>
                  </a:extLst>
                </a:gridCol>
                <a:gridCol w="2806699">
                  <a:extLst>
                    <a:ext uri="{9D8B030D-6E8A-4147-A177-3AD203B41FA5}">
                      <a16:colId xmlns:a16="http://schemas.microsoft.com/office/drawing/2014/main" val="1644896112"/>
                    </a:ext>
                  </a:extLst>
                </a:gridCol>
              </a:tblGrid>
              <a:tr h="400820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화면설명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9151920"/>
                  </a:ext>
                </a:extLst>
              </a:tr>
              <a:tr h="4008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제목 클릭을 통해 상세보기 페이지로 갈 수 있다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5605005"/>
                  </a:ext>
                </a:extLst>
              </a:tr>
              <a:tr h="4616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회원은 글쓰기 버튼을 통해 글을 작성할 수 있다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비회원인 경우에는 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로그인페이지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(2-2)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로 이동한다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3130289"/>
                  </a:ext>
                </a:extLst>
              </a:tr>
              <a:tr h="4616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검색어를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입력한 후 검색버튼을 누르면 제목에서 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검색어와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일치하는 리스트를 확인할 수 있다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6055896"/>
                  </a:ext>
                </a:extLst>
              </a:tr>
              <a:tr h="4616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한페이지당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개의 게시물을 볼 수 있으며 번호를 클릭하게 되면 해당되는 페이지로 이동하게 된다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3794568"/>
                  </a:ext>
                </a:extLst>
              </a:tr>
              <a:tr h="461638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4411094"/>
                  </a:ext>
                </a:extLst>
              </a:tr>
              <a:tr h="4526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5470382"/>
                  </a:ext>
                </a:extLst>
              </a:tr>
              <a:tr h="4526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8222468"/>
                  </a:ext>
                </a:extLst>
              </a:tr>
              <a:tr h="40082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0959680"/>
                  </a:ext>
                </a:extLst>
              </a:tr>
              <a:tr h="400820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페이지 흐름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3416230"/>
                  </a:ext>
                </a:extLst>
              </a:tr>
              <a:tr h="40082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요청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6258069"/>
                  </a:ext>
                </a:extLst>
              </a:tr>
              <a:tr h="40082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컨트롤러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4699763"/>
                  </a:ext>
                </a:extLst>
              </a:tr>
              <a:tr h="40082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2755357"/>
                  </a:ext>
                </a:extLst>
              </a:tr>
            </a:tbl>
          </a:graphicData>
        </a:graphic>
      </p:graphicFrame>
      <p:grpSp>
        <p:nvGrpSpPr>
          <p:cNvPr id="15" name="그룹 14"/>
          <p:cNvGrpSpPr/>
          <p:nvPr/>
        </p:nvGrpSpPr>
        <p:grpSpPr>
          <a:xfrm>
            <a:off x="0" y="341244"/>
            <a:ext cx="8454887" cy="6096000"/>
            <a:chOff x="0" y="341244"/>
            <a:chExt cx="8454887" cy="6096000"/>
          </a:xfrm>
        </p:grpSpPr>
        <p:pic>
          <p:nvPicPr>
            <p:cNvPr id="10" name="그림 9" descr="[아이티어] 질문-토론 게시판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341244"/>
              <a:ext cx="8454887" cy="6096000"/>
            </a:xfrm>
            <a:prstGeom prst="rect">
              <a:avLst/>
            </a:prstGeom>
          </p:spPr>
        </p:pic>
        <p:sp>
          <p:nvSpPr>
            <p:cNvPr id="11" name="타원 10"/>
            <p:cNvSpPr/>
            <p:nvPr/>
          </p:nvSpPr>
          <p:spPr>
            <a:xfrm>
              <a:off x="2241401" y="2514946"/>
              <a:ext cx="238538" cy="251794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12" name="타원 11"/>
            <p:cNvSpPr/>
            <p:nvPr/>
          </p:nvSpPr>
          <p:spPr>
            <a:xfrm>
              <a:off x="3188140" y="4819539"/>
              <a:ext cx="238538" cy="251794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</a:t>
              </a:r>
              <a:endParaRPr lang="ko-KR" altLang="en-US" dirty="0"/>
            </a:p>
          </p:txBody>
        </p:sp>
        <p:sp>
          <p:nvSpPr>
            <p:cNvPr id="13" name="타원 12"/>
            <p:cNvSpPr/>
            <p:nvPr/>
          </p:nvSpPr>
          <p:spPr>
            <a:xfrm>
              <a:off x="6759602" y="3832251"/>
              <a:ext cx="238538" cy="251794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  <p:sp>
          <p:nvSpPr>
            <p:cNvPr id="14" name="타원 13"/>
            <p:cNvSpPr/>
            <p:nvPr/>
          </p:nvSpPr>
          <p:spPr>
            <a:xfrm>
              <a:off x="7600124" y="1252332"/>
              <a:ext cx="238538" cy="251794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5018505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8500533" y="-3"/>
          <a:ext cx="3691467" cy="13004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7451">
                  <a:extLst>
                    <a:ext uri="{9D8B030D-6E8A-4147-A177-3AD203B41FA5}">
                      <a16:colId xmlns:a16="http://schemas.microsoft.com/office/drawing/2014/main" val="3755282693"/>
                    </a:ext>
                  </a:extLst>
                </a:gridCol>
                <a:gridCol w="2414016">
                  <a:extLst>
                    <a:ext uri="{9D8B030D-6E8A-4147-A177-3AD203B41FA5}">
                      <a16:colId xmlns:a16="http://schemas.microsoft.com/office/drawing/2014/main" val="276504630"/>
                    </a:ext>
                  </a:extLst>
                </a:gridCol>
              </a:tblGrid>
              <a:tr h="3251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프로젝트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아이티어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(ITEA)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9151920"/>
                  </a:ext>
                </a:extLst>
              </a:tr>
              <a:tr h="3251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페이지 번호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5605005"/>
                  </a:ext>
                </a:extLst>
              </a:tr>
              <a:tr h="3251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페이지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질문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토론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3130289"/>
                  </a:ext>
                </a:extLst>
              </a:tr>
              <a:tr h="3251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김태강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6055896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8500532" y="1300478"/>
          <a:ext cx="3691467" cy="56139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006">
                  <a:extLst>
                    <a:ext uri="{9D8B030D-6E8A-4147-A177-3AD203B41FA5}">
                      <a16:colId xmlns:a16="http://schemas.microsoft.com/office/drawing/2014/main" val="3755282693"/>
                    </a:ext>
                  </a:extLst>
                </a:gridCol>
                <a:gridCol w="475762">
                  <a:extLst>
                    <a:ext uri="{9D8B030D-6E8A-4147-A177-3AD203B41FA5}">
                      <a16:colId xmlns:a16="http://schemas.microsoft.com/office/drawing/2014/main" val="276504630"/>
                    </a:ext>
                  </a:extLst>
                </a:gridCol>
                <a:gridCol w="2806699">
                  <a:extLst>
                    <a:ext uri="{9D8B030D-6E8A-4147-A177-3AD203B41FA5}">
                      <a16:colId xmlns:a16="http://schemas.microsoft.com/office/drawing/2014/main" val="1644896112"/>
                    </a:ext>
                  </a:extLst>
                </a:gridCol>
              </a:tblGrid>
              <a:tr h="400820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화면설명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9151920"/>
                  </a:ext>
                </a:extLst>
              </a:tr>
              <a:tr h="4008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목록버튼을 누르게 되면 질문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등록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(5)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게시판 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으로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이동한다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5605005"/>
                  </a:ext>
                </a:extLst>
              </a:tr>
              <a:tr h="4616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회원은 자신의 게시물에 한해서 수정버튼을 누르게 되면 수정 페이지로 이동한다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3130289"/>
                  </a:ext>
                </a:extLst>
              </a:tr>
              <a:tr h="4616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회원은 자신의 게시물에 한해서 비밀번호를 입력한 후 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게시글을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삭제할 수 있다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6055896"/>
                  </a:ext>
                </a:extLst>
              </a:tr>
              <a:tr h="4616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회원은 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댓글을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입력한 후 등록버튼을 누르면 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댓글을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등록할 수 있다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3794568"/>
                  </a:ext>
                </a:extLst>
              </a:tr>
              <a:tr h="461638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4411094"/>
                  </a:ext>
                </a:extLst>
              </a:tr>
              <a:tr h="4526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5470382"/>
                  </a:ext>
                </a:extLst>
              </a:tr>
              <a:tr h="4526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8222468"/>
                  </a:ext>
                </a:extLst>
              </a:tr>
              <a:tr h="40082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0959680"/>
                  </a:ext>
                </a:extLst>
              </a:tr>
              <a:tr h="400820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페이지 흐름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3416230"/>
                  </a:ext>
                </a:extLst>
              </a:tr>
              <a:tr h="40082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요청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6258069"/>
                  </a:ext>
                </a:extLst>
              </a:tr>
              <a:tr h="40082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컨트롤러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4699763"/>
                  </a:ext>
                </a:extLst>
              </a:tr>
              <a:tr h="40082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2755357"/>
                  </a:ext>
                </a:extLst>
              </a:tr>
            </a:tbl>
          </a:graphicData>
        </a:graphic>
      </p:graphicFrame>
      <p:grpSp>
        <p:nvGrpSpPr>
          <p:cNvPr id="16" name="그룹 15"/>
          <p:cNvGrpSpPr/>
          <p:nvPr/>
        </p:nvGrpSpPr>
        <p:grpSpPr>
          <a:xfrm>
            <a:off x="0" y="381000"/>
            <a:ext cx="8521148" cy="6096000"/>
            <a:chOff x="0" y="381000"/>
            <a:chExt cx="8521148" cy="6096000"/>
          </a:xfrm>
        </p:grpSpPr>
        <p:pic>
          <p:nvPicPr>
            <p:cNvPr id="15" name="그림 14" descr="[아이티어] 상세보기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381000"/>
              <a:ext cx="8521148" cy="6096000"/>
            </a:xfrm>
            <a:prstGeom prst="rect">
              <a:avLst/>
            </a:prstGeom>
          </p:spPr>
        </p:pic>
        <p:sp>
          <p:nvSpPr>
            <p:cNvPr id="11" name="타원 10"/>
            <p:cNvSpPr/>
            <p:nvPr/>
          </p:nvSpPr>
          <p:spPr>
            <a:xfrm>
              <a:off x="5327375" y="3591341"/>
              <a:ext cx="238538" cy="251794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12" name="타원 11"/>
            <p:cNvSpPr/>
            <p:nvPr/>
          </p:nvSpPr>
          <p:spPr>
            <a:xfrm>
              <a:off x="7427846" y="4565375"/>
              <a:ext cx="238538" cy="251794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</a:t>
              </a:r>
              <a:endParaRPr lang="ko-KR" altLang="en-US" dirty="0"/>
            </a:p>
          </p:txBody>
        </p:sp>
        <p:sp>
          <p:nvSpPr>
            <p:cNvPr id="13" name="타원 12"/>
            <p:cNvSpPr/>
            <p:nvPr/>
          </p:nvSpPr>
          <p:spPr>
            <a:xfrm>
              <a:off x="6029742" y="3617844"/>
              <a:ext cx="238538" cy="251794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  <p:sp>
          <p:nvSpPr>
            <p:cNvPr id="14" name="타원 13"/>
            <p:cNvSpPr/>
            <p:nvPr/>
          </p:nvSpPr>
          <p:spPr>
            <a:xfrm>
              <a:off x="6725481" y="3571463"/>
              <a:ext cx="238538" cy="251794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39976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8ED4E7C-4355-40F7-8F11-F7CA206777A9}"/>
              </a:ext>
            </a:extLst>
          </p:cNvPr>
          <p:cNvSpPr txBox="1"/>
          <p:nvPr/>
        </p:nvSpPr>
        <p:spPr>
          <a:xfrm>
            <a:off x="2746375" y="1938685"/>
            <a:ext cx="6699250" cy="110799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6600" b="1" dirty="0">
                <a:solidFill>
                  <a:schemeClr val="bg1"/>
                </a:solidFill>
              </a:rPr>
              <a:t>아이티어 </a:t>
            </a:r>
            <a:r>
              <a:rPr lang="en-US" altLang="ko-KR" sz="6600" b="1" dirty="0">
                <a:solidFill>
                  <a:schemeClr val="bg1"/>
                </a:solidFill>
              </a:rPr>
              <a:t>ITEA</a:t>
            </a:r>
            <a:endParaRPr lang="ko-KR" altLang="en-US" sz="6600" b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74B7AA-189F-4285-A09F-5FEFDB0385E8}"/>
              </a:ext>
            </a:extLst>
          </p:cNvPr>
          <p:cNvSpPr txBox="1"/>
          <p:nvPr/>
        </p:nvSpPr>
        <p:spPr>
          <a:xfrm>
            <a:off x="4194175" y="3356114"/>
            <a:ext cx="3619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solidFill>
                  <a:schemeClr val="bg2">
                    <a:lumMod val="10000"/>
                  </a:schemeClr>
                </a:solidFill>
              </a:rPr>
              <a:t>스토리보드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60EFF4-D0E4-4B57-9ABE-9B59EC33FB95}"/>
              </a:ext>
            </a:extLst>
          </p:cNvPr>
          <p:cNvSpPr txBox="1"/>
          <p:nvPr/>
        </p:nvSpPr>
        <p:spPr>
          <a:xfrm>
            <a:off x="2762250" y="5632985"/>
            <a:ext cx="66992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bg2">
                    <a:lumMod val="10000"/>
                  </a:schemeClr>
                </a:solidFill>
              </a:rPr>
              <a:t>팀장 </a:t>
            </a:r>
            <a:r>
              <a:rPr lang="en-US" altLang="ko-KR" b="1" dirty="0">
                <a:solidFill>
                  <a:schemeClr val="bg2">
                    <a:lumMod val="10000"/>
                  </a:schemeClr>
                </a:solidFill>
              </a:rPr>
              <a:t>: </a:t>
            </a:r>
            <a:r>
              <a:rPr lang="ko-KR" altLang="en-US" b="1" dirty="0">
                <a:solidFill>
                  <a:schemeClr val="bg2">
                    <a:lumMod val="10000"/>
                  </a:schemeClr>
                </a:solidFill>
              </a:rPr>
              <a:t>신나진</a:t>
            </a:r>
            <a:endParaRPr lang="en-US" altLang="ko-KR" b="1" dirty="0">
              <a:solidFill>
                <a:schemeClr val="bg2">
                  <a:lumMod val="10000"/>
                </a:schemeClr>
              </a:solidFill>
            </a:endParaRPr>
          </a:p>
          <a:p>
            <a:pPr algn="ctr"/>
            <a:r>
              <a:rPr lang="ko-KR" altLang="en-US" b="1" dirty="0">
                <a:solidFill>
                  <a:schemeClr val="bg2">
                    <a:lumMod val="10000"/>
                  </a:schemeClr>
                </a:solidFill>
              </a:rPr>
              <a:t>팀원 </a:t>
            </a:r>
            <a:r>
              <a:rPr lang="en-US" altLang="ko-KR" b="1" dirty="0">
                <a:solidFill>
                  <a:schemeClr val="bg2">
                    <a:lumMod val="10000"/>
                  </a:schemeClr>
                </a:solidFill>
              </a:rPr>
              <a:t>: </a:t>
            </a:r>
            <a:r>
              <a:rPr lang="ko-KR" altLang="en-US" b="1" dirty="0">
                <a:solidFill>
                  <a:schemeClr val="bg2">
                    <a:lumMod val="10000"/>
                  </a:schemeClr>
                </a:solidFill>
              </a:rPr>
              <a:t>김태강</a:t>
            </a:r>
            <a:r>
              <a:rPr lang="en-US" altLang="ko-KR" b="1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ko-KR" altLang="en-US" b="1" dirty="0">
                <a:solidFill>
                  <a:schemeClr val="bg2">
                    <a:lumMod val="10000"/>
                  </a:schemeClr>
                </a:solidFill>
              </a:rPr>
              <a:t>김태경</a:t>
            </a:r>
            <a:r>
              <a:rPr lang="en-US" altLang="ko-KR" b="1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ko-KR" altLang="en-US" b="1" dirty="0">
                <a:solidFill>
                  <a:schemeClr val="bg2">
                    <a:lumMod val="10000"/>
                  </a:schemeClr>
                </a:solidFill>
              </a:rPr>
              <a:t>나이수</a:t>
            </a:r>
            <a:r>
              <a:rPr lang="en-US" altLang="ko-KR" b="1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ko-KR" altLang="en-US" b="1" dirty="0">
                <a:solidFill>
                  <a:schemeClr val="bg2">
                    <a:lumMod val="10000"/>
                  </a:schemeClr>
                </a:solidFill>
              </a:rPr>
              <a:t>이원</a:t>
            </a:r>
            <a:r>
              <a:rPr lang="en-US" altLang="ko-KR" b="1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ko-KR" altLang="en-US" b="1" dirty="0">
                <a:solidFill>
                  <a:schemeClr val="bg2">
                    <a:lumMod val="10000"/>
                  </a:schemeClr>
                </a:solidFill>
              </a:rPr>
              <a:t>조예인</a:t>
            </a:r>
          </a:p>
        </p:txBody>
      </p:sp>
    </p:spTree>
    <p:extLst>
      <p:ext uri="{BB962C8B-B14F-4D97-AF65-F5344CB8AC3E}">
        <p14:creationId xmlns:p14="http://schemas.microsoft.com/office/powerpoint/2010/main" val="22219048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8500533" y="-3"/>
          <a:ext cx="3691467" cy="13004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7451">
                  <a:extLst>
                    <a:ext uri="{9D8B030D-6E8A-4147-A177-3AD203B41FA5}">
                      <a16:colId xmlns:a16="http://schemas.microsoft.com/office/drawing/2014/main" val="3755282693"/>
                    </a:ext>
                  </a:extLst>
                </a:gridCol>
                <a:gridCol w="2414016">
                  <a:extLst>
                    <a:ext uri="{9D8B030D-6E8A-4147-A177-3AD203B41FA5}">
                      <a16:colId xmlns:a16="http://schemas.microsoft.com/office/drawing/2014/main" val="276504630"/>
                    </a:ext>
                  </a:extLst>
                </a:gridCol>
              </a:tblGrid>
              <a:tr h="3251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프로젝트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아이티어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(ITEA)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9151920"/>
                  </a:ext>
                </a:extLst>
              </a:tr>
              <a:tr h="3251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페이지 번호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5605005"/>
                  </a:ext>
                </a:extLst>
              </a:tr>
              <a:tr h="3251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페이지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질문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토론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3130289"/>
                  </a:ext>
                </a:extLst>
              </a:tr>
              <a:tr h="3251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김태강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6055896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8500532" y="1300478"/>
          <a:ext cx="3691467" cy="55575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006">
                  <a:extLst>
                    <a:ext uri="{9D8B030D-6E8A-4147-A177-3AD203B41FA5}">
                      <a16:colId xmlns:a16="http://schemas.microsoft.com/office/drawing/2014/main" val="3755282693"/>
                    </a:ext>
                  </a:extLst>
                </a:gridCol>
                <a:gridCol w="475762">
                  <a:extLst>
                    <a:ext uri="{9D8B030D-6E8A-4147-A177-3AD203B41FA5}">
                      <a16:colId xmlns:a16="http://schemas.microsoft.com/office/drawing/2014/main" val="276504630"/>
                    </a:ext>
                  </a:extLst>
                </a:gridCol>
                <a:gridCol w="2806699">
                  <a:extLst>
                    <a:ext uri="{9D8B030D-6E8A-4147-A177-3AD203B41FA5}">
                      <a16:colId xmlns:a16="http://schemas.microsoft.com/office/drawing/2014/main" val="1644896112"/>
                    </a:ext>
                  </a:extLst>
                </a:gridCol>
              </a:tblGrid>
              <a:tr h="400820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화면설명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9151920"/>
                  </a:ext>
                </a:extLst>
              </a:tr>
              <a:tr h="4008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등록버튼을 누르면 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게시글을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등록할 수 있다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5605005"/>
                  </a:ext>
                </a:extLst>
              </a:tr>
              <a:tr h="4616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취소버튼을 누르면 질문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토론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(5)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게시판으로 이동한다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3130289"/>
                  </a:ext>
                </a:extLst>
              </a:tr>
              <a:tr h="461638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6055896"/>
                  </a:ext>
                </a:extLst>
              </a:tr>
              <a:tr h="461638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3794568"/>
                  </a:ext>
                </a:extLst>
              </a:tr>
              <a:tr h="461638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4411094"/>
                  </a:ext>
                </a:extLst>
              </a:tr>
              <a:tr h="4526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5470382"/>
                  </a:ext>
                </a:extLst>
              </a:tr>
              <a:tr h="4526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8222468"/>
                  </a:ext>
                </a:extLst>
              </a:tr>
              <a:tr h="40082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0959680"/>
                  </a:ext>
                </a:extLst>
              </a:tr>
              <a:tr h="400820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페이지 흐름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3416230"/>
                  </a:ext>
                </a:extLst>
              </a:tr>
              <a:tr h="40082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요청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6258069"/>
                  </a:ext>
                </a:extLst>
              </a:tr>
              <a:tr h="40082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컨트롤러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4699763"/>
                  </a:ext>
                </a:extLst>
              </a:tr>
              <a:tr h="40082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2755357"/>
                  </a:ext>
                </a:extLst>
              </a:tr>
            </a:tbl>
          </a:graphicData>
        </a:graphic>
      </p:graphicFrame>
      <p:grpSp>
        <p:nvGrpSpPr>
          <p:cNvPr id="17" name="그룹 16"/>
          <p:cNvGrpSpPr/>
          <p:nvPr/>
        </p:nvGrpSpPr>
        <p:grpSpPr>
          <a:xfrm>
            <a:off x="-1" y="381000"/>
            <a:ext cx="8468139" cy="6096000"/>
            <a:chOff x="-1" y="381000"/>
            <a:chExt cx="8468139" cy="6096000"/>
          </a:xfrm>
        </p:grpSpPr>
        <p:pic>
          <p:nvPicPr>
            <p:cNvPr id="12" name="그림 11" descr="[아이티어] 삽입&amp;수정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1" y="381000"/>
              <a:ext cx="8468139" cy="6096000"/>
            </a:xfrm>
            <a:prstGeom prst="rect">
              <a:avLst/>
            </a:prstGeom>
          </p:spPr>
        </p:pic>
        <p:sp>
          <p:nvSpPr>
            <p:cNvPr id="11" name="타원 10"/>
            <p:cNvSpPr/>
            <p:nvPr/>
          </p:nvSpPr>
          <p:spPr>
            <a:xfrm>
              <a:off x="4552122" y="4598505"/>
              <a:ext cx="238538" cy="251794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13" name="타원 12"/>
            <p:cNvSpPr/>
            <p:nvPr/>
          </p:nvSpPr>
          <p:spPr>
            <a:xfrm>
              <a:off x="5360506" y="4572000"/>
              <a:ext cx="238538" cy="251794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6189506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2674010"/>
              </p:ext>
            </p:extLst>
          </p:nvPr>
        </p:nvGraphicFramePr>
        <p:xfrm>
          <a:off x="8500533" y="-3"/>
          <a:ext cx="3691467" cy="13004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7451">
                  <a:extLst>
                    <a:ext uri="{9D8B030D-6E8A-4147-A177-3AD203B41FA5}">
                      <a16:colId xmlns:a16="http://schemas.microsoft.com/office/drawing/2014/main" val="3755282693"/>
                    </a:ext>
                  </a:extLst>
                </a:gridCol>
                <a:gridCol w="2414016">
                  <a:extLst>
                    <a:ext uri="{9D8B030D-6E8A-4147-A177-3AD203B41FA5}">
                      <a16:colId xmlns:a16="http://schemas.microsoft.com/office/drawing/2014/main" val="276504630"/>
                    </a:ext>
                  </a:extLst>
                </a:gridCol>
              </a:tblGrid>
              <a:tr h="3251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프로젝트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아이티어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(ITEA)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9151920"/>
                  </a:ext>
                </a:extLst>
              </a:tr>
              <a:tr h="3251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페이지 번호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5605005"/>
                  </a:ext>
                </a:extLst>
              </a:tr>
              <a:tr h="3251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페이지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Q&amp;A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게시판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3130289"/>
                  </a:ext>
                </a:extLst>
              </a:tr>
              <a:tr h="3251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신나진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6055896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3701200"/>
              </p:ext>
            </p:extLst>
          </p:nvPr>
        </p:nvGraphicFramePr>
        <p:xfrm>
          <a:off x="8500532" y="1300478"/>
          <a:ext cx="3691467" cy="55575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006">
                  <a:extLst>
                    <a:ext uri="{9D8B030D-6E8A-4147-A177-3AD203B41FA5}">
                      <a16:colId xmlns:a16="http://schemas.microsoft.com/office/drawing/2014/main" val="3755282693"/>
                    </a:ext>
                  </a:extLst>
                </a:gridCol>
                <a:gridCol w="475762">
                  <a:extLst>
                    <a:ext uri="{9D8B030D-6E8A-4147-A177-3AD203B41FA5}">
                      <a16:colId xmlns:a16="http://schemas.microsoft.com/office/drawing/2014/main" val="276504630"/>
                    </a:ext>
                  </a:extLst>
                </a:gridCol>
                <a:gridCol w="2806699">
                  <a:extLst>
                    <a:ext uri="{9D8B030D-6E8A-4147-A177-3AD203B41FA5}">
                      <a16:colId xmlns:a16="http://schemas.microsoft.com/office/drawing/2014/main" val="1644896112"/>
                    </a:ext>
                  </a:extLst>
                </a:gridCol>
              </a:tblGrid>
              <a:tr h="400820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화면설명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9151920"/>
                  </a:ext>
                </a:extLst>
              </a:tr>
              <a:tr h="4008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5605005"/>
                  </a:ext>
                </a:extLst>
              </a:tr>
              <a:tr h="4616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3130289"/>
                  </a:ext>
                </a:extLst>
              </a:tr>
              <a:tr h="461638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6055896"/>
                  </a:ext>
                </a:extLst>
              </a:tr>
              <a:tr h="461638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3794568"/>
                  </a:ext>
                </a:extLst>
              </a:tr>
              <a:tr h="461638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4411094"/>
                  </a:ext>
                </a:extLst>
              </a:tr>
              <a:tr h="4526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5470382"/>
                  </a:ext>
                </a:extLst>
              </a:tr>
              <a:tr h="4526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8222468"/>
                  </a:ext>
                </a:extLst>
              </a:tr>
              <a:tr h="40082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0959680"/>
                  </a:ext>
                </a:extLst>
              </a:tr>
              <a:tr h="400820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페이지 흐름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3416230"/>
                  </a:ext>
                </a:extLst>
              </a:tr>
              <a:tr h="40082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요청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6258069"/>
                  </a:ext>
                </a:extLst>
              </a:tr>
              <a:tr h="40082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컨트롤러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4699763"/>
                  </a:ext>
                </a:extLst>
              </a:tr>
              <a:tr h="40082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2755357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774571DB-7E1C-48C4-AC66-EC4DDCEE32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051" y="1173191"/>
            <a:ext cx="8151967" cy="500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35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064B8B6-D904-458D-AD49-1F72E97F5E9D}"/>
              </a:ext>
            </a:extLst>
          </p:cNvPr>
          <p:cNvSpPr txBox="1"/>
          <p:nvPr/>
        </p:nvSpPr>
        <p:spPr>
          <a:xfrm>
            <a:off x="5152059" y="385443"/>
            <a:ext cx="1879600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</a:rPr>
              <a:t>메인 페이지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9FAF754-B4BC-432A-837F-432597B71729}"/>
              </a:ext>
            </a:extLst>
          </p:cNvPr>
          <p:cNvSpPr/>
          <p:nvPr/>
        </p:nvSpPr>
        <p:spPr>
          <a:xfrm>
            <a:off x="5586639" y="1394218"/>
            <a:ext cx="1047750" cy="49536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2">
                    <a:lumMod val="10000"/>
                  </a:schemeClr>
                </a:solidFill>
              </a:rPr>
              <a:t>1.</a:t>
            </a:r>
            <a:r>
              <a:rPr lang="ko-KR" altLang="en-US" sz="1600" b="1" dirty="0">
                <a:solidFill>
                  <a:schemeClr val="bg2">
                    <a:lumMod val="10000"/>
                  </a:schemeClr>
                </a:solidFill>
              </a:rPr>
              <a:t>메인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D4FD220-A575-490D-91AD-62C8CF51B637}"/>
              </a:ext>
            </a:extLst>
          </p:cNvPr>
          <p:cNvSpPr/>
          <p:nvPr/>
        </p:nvSpPr>
        <p:spPr>
          <a:xfrm>
            <a:off x="3167685" y="3106909"/>
            <a:ext cx="1450976" cy="49536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2">
                    <a:lumMod val="10000"/>
                  </a:schemeClr>
                </a:solidFill>
              </a:rPr>
              <a:t>3.</a:t>
            </a:r>
            <a:r>
              <a:rPr lang="ko-KR" altLang="en-US" sz="1600" b="1" dirty="0">
                <a:solidFill>
                  <a:schemeClr val="bg2">
                    <a:lumMod val="10000"/>
                  </a:schemeClr>
                </a:solidFill>
              </a:rPr>
              <a:t>자격증소개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DB692EA-E9FD-421F-B296-48DC0D5A8784}"/>
              </a:ext>
            </a:extLst>
          </p:cNvPr>
          <p:cNvSpPr/>
          <p:nvPr/>
        </p:nvSpPr>
        <p:spPr>
          <a:xfrm>
            <a:off x="4831384" y="3106909"/>
            <a:ext cx="1260475" cy="49536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2">
                    <a:lumMod val="10000"/>
                  </a:schemeClr>
                </a:solidFill>
              </a:rPr>
              <a:t>4.</a:t>
            </a:r>
            <a:r>
              <a:rPr lang="ko-KR" altLang="en-US" sz="1600" b="1" dirty="0">
                <a:solidFill>
                  <a:schemeClr val="bg2">
                    <a:lumMod val="10000"/>
                  </a:schemeClr>
                </a:solidFill>
              </a:rPr>
              <a:t>문제풀이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265ABC7-3053-44F9-8C45-6A1A33067425}"/>
              </a:ext>
            </a:extLst>
          </p:cNvPr>
          <p:cNvSpPr/>
          <p:nvPr/>
        </p:nvSpPr>
        <p:spPr>
          <a:xfrm>
            <a:off x="6304582" y="3106909"/>
            <a:ext cx="1489079" cy="49536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2">
                    <a:lumMod val="10000"/>
                  </a:schemeClr>
                </a:solidFill>
              </a:rPr>
              <a:t>5.</a:t>
            </a:r>
            <a:r>
              <a:rPr lang="ko-KR" altLang="en-US" sz="1600" b="1" dirty="0">
                <a:solidFill>
                  <a:schemeClr val="bg2">
                    <a:lumMod val="10000"/>
                  </a:schemeClr>
                </a:solidFill>
              </a:rPr>
              <a:t>질문</a:t>
            </a:r>
            <a:r>
              <a:rPr lang="en-US" altLang="ko-KR" sz="1600" b="1" dirty="0">
                <a:solidFill>
                  <a:schemeClr val="bg2">
                    <a:lumMod val="10000"/>
                  </a:schemeClr>
                </a:solidFill>
              </a:rPr>
              <a:t>/</a:t>
            </a:r>
            <a:r>
              <a:rPr lang="ko-KR" altLang="en-US" sz="1600" b="1" dirty="0">
                <a:solidFill>
                  <a:schemeClr val="bg2">
                    <a:lumMod val="10000"/>
                  </a:schemeClr>
                </a:solidFill>
              </a:rPr>
              <a:t>토론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C642EC5-5747-4A71-8AD7-84D98850FDDD}"/>
              </a:ext>
            </a:extLst>
          </p:cNvPr>
          <p:cNvSpPr/>
          <p:nvPr/>
        </p:nvSpPr>
        <p:spPr>
          <a:xfrm>
            <a:off x="9631986" y="3106909"/>
            <a:ext cx="1489079" cy="49536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2">
                    <a:lumMod val="10000"/>
                  </a:schemeClr>
                </a:solidFill>
              </a:rPr>
              <a:t>7.Q&amp;A</a:t>
            </a:r>
            <a:endParaRPr lang="ko-KR" altLang="en-US" sz="16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701C698-CB94-4DCE-BE98-B40FD4126801}"/>
              </a:ext>
            </a:extLst>
          </p:cNvPr>
          <p:cNvSpPr/>
          <p:nvPr/>
        </p:nvSpPr>
        <p:spPr>
          <a:xfrm>
            <a:off x="7992484" y="3106909"/>
            <a:ext cx="1489079" cy="49536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2">
                    <a:lumMod val="10000"/>
                  </a:schemeClr>
                </a:solidFill>
              </a:rPr>
              <a:t>6.</a:t>
            </a:r>
            <a:r>
              <a:rPr lang="ko-KR" altLang="en-US" sz="1600" b="1" dirty="0">
                <a:solidFill>
                  <a:schemeClr val="bg2">
                    <a:lumMod val="10000"/>
                  </a:schemeClr>
                </a:solidFill>
              </a:rPr>
              <a:t>채팅방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89FC84F-A1A9-4352-9986-B557DD857895}"/>
              </a:ext>
            </a:extLst>
          </p:cNvPr>
          <p:cNvSpPr/>
          <p:nvPr/>
        </p:nvSpPr>
        <p:spPr>
          <a:xfrm>
            <a:off x="1503986" y="3106909"/>
            <a:ext cx="1450976" cy="495361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2">
                    <a:lumMod val="10000"/>
                  </a:schemeClr>
                </a:solidFill>
              </a:rPr>
              <a:t>2.</a:t>
            </a:r>
            <a:r>
              <a:rPr lang="ko-KR" altLang="en-US" sz="1600" b="1" dirty="0">
                <a:solidFill>
                  <a:schemeClr val="bg2">
                    <a:lumMod val="10000"/>
                  </a:schemeClr>
                </a:solidFill>
              </a:rPr>
              <a:t>회원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18589C5-D047-466E-89E6-290857963614}"/>
              </a:ext>
            </a:extLst>
          </p:cNvPr>
          <p:cNvCxnSpPr>
            <a:stCxn id="3" idx="2"/>
            <a:endCxn id="14" idx="0"/>
          </p:cNvCxnSpPr>
          <p:nvPr/>
        </p:nvCxnSpPr>
        <p:spPr>
          <a:xfrm flipH="1">
            <a:off x="2229474" y="1889578"/>
            <a:ext cx="3881040" cy="121733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81173D20-A477-4372-8215-B161833BD3A6}"/>
              </a:ext>
            </a:extLst>
          </p:cNvPr>
          <p:cNvCxnSpPr>
            <a:cxnSpLocks/>
            <a:stCxn id="3" idx="2"/>
            <a:endCxn id="8" idx="0"/>
          </p:cNvCxnSpPr>
          <p:nvPr/>
        </p:nvCxnSpPr>
        <p:spPr>
          <a:xfrm flipH="1">
            <a:off x="3893173" y="1889578"/>
            <a:ext cx="2217341" cy="121733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2FC1DCDB-B04F-4581-AB1A-3A3A823B9BE9}"/>
              </a:ext>
            </a:extLst>
          </p:cNvPr>
          <p:cNvCxnSpPr>
            <a:cxnSpLocks/>
            <a:stCxn id="3" idx="2"/>
            <a:endCxn id="9" idx="0"/>
          </p:cNvCxnSpPr>
          <p:nvPr/>
        </p:nvCxnSpPr>
        <p:spPr>
          <a:xfrm flipH="1">
            <a:off x="5461622" y="1889578"/>
            <a:ext cx="648892" cy="121733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F7DBD45C-A386-4C4D-A94F-C56D145F09CB}"/>
              </a:ext>
            </a:extLst>
          </p:cNvPr>
          <p:cNvCxnSpPr>
            <a:cxnSpLocks/>
            <a:stCxn id="3" idx="2"/>
            <a:endCxn id="10" idx="0"/>
          </p:cNvCxnSpPr>
          <p:nvPr/>
        </p:nvCxnSpPr>
        <p:spPr>
          <a:xfrm>
            <a:off x="6110514" y="1889578"/>
            <a:ext cx="938608" cy="121733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CB8D4502-2604-4D11-B6D8-424AE1D9F65D}"/>
              </a:ext>
            </a:extLst>
          </p:cNvPr>
          <p:cNvCxnSpPr>
            <a:cxnSpLocks/>
            <a:stCxn id="3" idx="2"/>
            <a:endCxn id="12" idx="0"/>
          </p:cNvCxnSpPr>
          <p:nvPr/>
        </p:nvCxnSpPr>
        <p:spPr>
          <a:xfrm>
            <a:off x="6110514" y="1889578"/>
            <a:ext cx="4266012" cy="121733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D20CE891-F094-43B7-99EC-FF92DE08F2E7}"/>
              </a:ext>
            </a:extLst>
          </p:cNvPr>
          <p:cNvCxnSpPr>
            <a:cxnSpLocks/>
            <a:stCxn id="3" idx="2"/>
            <a:endCxn id="13" idx="0"/>
          </p:cNvCxnSpPr>
          <p:nvPr/>
        </p:nvCxnSpPr>
        <p:spPr>
          <a:xfrm>
            <a:off x="6110514" y="1889578"/>
            <a:ext cx="2626510" cy="121733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F89E671B-8BE7-4143-8225-2C0E515530DA}"/>
              </a:ext>
            </a:extLst>
          </p:cNvPr>
          <p:cNvSpPr/>
          <p:nvPr/>
        </p:nvSpPr>
        <p:spPr>
          <a:xfrm>
            <a:off x="524898" y="4728209"/>
            <a:ext cx="1450976" cy="495361"/>
          </a:xfrm>
          <a:prstGeom prst="rect">
            <a:avLst/>
          </a:prstGeom>
          <a:noFill/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2">
                    <a:lumMod val="10000"/>
                  </a:schemeClr>
                </a:solidFill>
              </a:rPr>
              <a:t>2-1</a:t>
            </a:r>
            <a:r>
              <a:rPr lang="en-US" altLang="ko-KR" sz="1600" b="1">
                <a:solidFill>
                  <a:schemeClr val="bg2">
                    <a:lumMod val="10000"/>
                  </a:schemeClr>
                </a:solidFill>
              </a:rPr>
              <a:t>.</a:t>
            </a:r>
            <a:r>
              <a:rPr lang="ko-KR" altLang="en-US" sz="1600" b="1" dirty="0">
                <a:solidFill>
                  <a:schemeClr val="bg2">
                    <a:lumMod val="10000"/>
                  </a:schemeClr>
                </a:solidFill>
              </a:rPr>
              <a:t>회원가입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32A7F4AD-C634-4B0C-868A-EC703577CE09}"/>
              </a:ext>
            </a:extLst>
          </p:cNvPr>
          <p:cNvSpPr/>
          <p:nvPr/>
        </p:nvSpPr>
        <p:spPr>
          <a:xfrm>
            <a:off x="2229474" y="4728451"/>
            <a:ext cx="1450976" cy="495361"/>
          </a:xfrm>
          <a:prstGeom prst="rect">
            <a:avLst/>
          </a:prstGeom>
          <a:noFill/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>
                <a:solidFill>
                  <a:schemeClr val="bg2">
                    <a:lumMod val="10000"/>
                  </a:schemeClr>
                </a:solidFill>
              </a:rPr>
              <a:t>2-2.</a:t>
            </a:r>
            <a:r>
              <a:rPr lang="ko-KR" altLang="en-US" sz="1600" b="1" dirty="0">
                <a:solidFill>
                  <a:schemeClr val="bg2">
                    <a:lumMod val="10000"/>
                  </a:schemeClr>
                </a:solidFill>
              </a:rPr>
              <a:t>로그인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5F36A5FE-E217-449C-B093-21117195B99E}"/>
              </a:ext>
            </a:extLst>
          </p:cNvPr>
          <p:cNvSpPr/>
          <p:nvPr/>
        </p:nvSpPr>
        <p:spPr>
          <a:xfrm>
            <a:off x="3934050" y="4728209"/>
            <a:ext cx="1450976" cy="495361"/>
          </a:xfrm>
          <a:prstGeom prst="rect">
            <a:avLst/>
          </a:prstGeom>
          <a:noFill/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2">
                    <a:lumMod val="10000"/>
                  </a:schemeClr>
                </a:solidFill>
              </a:rPr>
              <a:t>2-3.</a:t>
            </a:r>
            <a:r>
              <a:rPr lang="ko-KR" altLang="en-US" sz="1600" b="1" dirty="0">
                <a:solidFill>
                  <a:schemeClr val="bg2">
                    <a:lumMod val="10000"/>
                  </a:schemeClr>
                </a:solidFill>
              </a:rPr>
              <a:t>정보수정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9E62AD77-2F65-430D-94B9-107AE6889B46}"/>
              </a:ext>
            </a:extLst>
          </p:cNvPr>
          <p:cNvSpPr/>
          <p:nvPr/>
        </p:nvSpPr>
        <p:spPr>
          <a:xfrm>
            <a:off x="5638626" y="4727967"/>
            <a:ext cx="1450976" cy="495361"/>
          </a:xfrm>
          <a:prstGeom prst="rect">
            <a:avLst/>
          </a:prstGeom>
          <a:noFill/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2">
                    <a:lumMod val="10000"/>
                  </a:schemeClr>
                </a:solidFill>
              </a:rPr>
              <a:t>2-4.</a:t>
            </a:r>
            <a:r>
              <a:rPr lang="ko-KR" altLang="en-US" sz="1600" b="1" dirty="0">
                <a:solidFill>
                  <a:schemeClr val="bg2">
                    <a:lumMod val="10000"/>
                  </a:schemeClr>
                </a:solidFill>
              </a:rPr>
              <a:t>로그아웃</a:t>
            </a:r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D80358EB-9E1E-4662-AF62-918453A10D18}"/>
              </a:ext>
            </a:extLst>
          </p:cNvPr>
          <p:cNvCxnSpPr>
            <a:cxnSpLocks/>
            <a:stCxn id="14" idx="2"/>
            <a:endCxn id="56" idx="0"/>
          </p:cNvCxnSpPr>
          <p:nvPr/>
        </p:nvCxnSpPr>
        <p:spPr>
          <a:xfrm flipH="1">
            <a:off x="1250386" y="3602270"/>
            <a:ext cx="979088" cy="112593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FBDE1DCB-DD30-4158-BC2B-331F9564C0EC}"/>
              </a:ext>
            </a:extLst>
          </p:cNvPr>
          <p:cNvCxnSpPr>
            <a:cxnSpLocks/>
            <a:stCxn id="14" idx="2"/>
            <a:endCxn id="57" idx="0"/>
          </p:cNvCxnSpPr>
          <p:nvPr/>
        </p:nvCxnSpPr>
        <p:spPr>
          <a:xfrm>
            <a:off x="2229474" y="3602270"/>
            <a:ext cx="725488" cy="112618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6F197978-41CC-4DDA-8D32-C272057E625A}"/>
              </a:ext>
            </a:extLst>
          </p:cNvPr>
          <p:cNvCxnSpPr>
            <a:cxnSpLocks/>
            <a:stCxn id="14" idx="2"/>
            <a:endCxn id="58" idx="0"/>
          </p:cNvCxnSpPr>
          <p:nvPr/>
        </p:nvCxnSpPr>
        <p:spPr>
          <a:xfrm>
            <a:off x="2229474" y="3602270"/>
            <a:ext cx="2430064" cy="112593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5633B058-DA9D-438C-B918-956351C1EC05}"/>
              </a:ext>
            </a:extLst>
          </p:cNvPr>
          <p:cNvCxnSpPr>
            <a:cxnSpLocks/>
            <a:stCxn id="14" idx="2"/>
            <a:endCxn id="59" idx="0"/>
          </p:cNvCxnSpPr>
          <p:nvPr/>
        </p:nvCxnSpPr>
        <p:spPr>
          <a:xfrm>
            <a:off x="2229474" y="3602270"/>
            <a:ext cx="4134640" cy="112569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5054029D-5527-4E35-8C0B-00191575C9C2}"/>
              </a:ext>
            </a:extLst>
          </p:cNvPr>
          <p:cNvSpPr/>
          <p:nvPr/>
        </p:nvSpPr>
        <p:spPr>
          <a:xfrm>
            <a:off x="7285511" y="4723146"/>
            <a:ext cx="1673422" cy="495361"/>
          </a:xfrm>
          <a:prstGeom prst="rect">
            <a:avLst/>
          </a:prstGeom>
          <a:noFill/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2">
                    <a:lumMod val="10000"/>
                  </a:schemeClr>
                </a:solidFill>
              </a:rPr>
              <a:t>2-5.</a:t>
            </a:r>
            <a:r>
              <a:rPr lang="ko-KR" altLang="en-US" sz="1600" b="1" dirty="0">
                <a:solidFill>
                  <a:schemeClr val="bg2">
                    <a:lumMod val="10000"/>
                  </a:schemeClr>
                </a:solidFill>
              </a:rPr>
              <a:t>아이디 찾기</a:t>
            </a: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36BA1A80-115F-495F-92F6-122526F3160D}"/>
              </a:ext>
            </a:extLst>
          </p:cNvPr>
          <p:cNvSpPr/>
          <p:nvPr/>
        </p:nvSpPr>
        <p:spPr>
          <a:xfrm>
            <a:off x="9154843" y="4723146"/>
            <a:ext cx="1673422" cy="495361"/>
          </a:xfrm>
          <a:prstGeom prst="rect">
            <a:avLst/>
          </a:prstGeom>
          <a:noFill/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2">
                    <a:lumMod val="10000"/>
                  </a:schemeClr>
                </a:solidFill>
              </a:rPr>
              <a:t>2-6.</a:t>
            </a:r>
            <a:r>
              <a:rPr lang="ko-KR" altLang="en-US" sz="1600" b="1" dirty="0">
                <a:solidFill>
                  <a:schemeClr val="bg2">
                    <a:lumMod val="10000"/>
                  </a:schemeClr>
                </a:solidFill>
              </a:rPr>
              <a:t>비번 찾기</a:t>
            </a:r>
          </a:p>
        </p:txBody>
      </p: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C9D71470-6397-4462-9CD7-3342A408F653}"/>
              </a:ext>
            </a:extLst>
          </p:cNvPr>
          <p:cNvCxnSpPr>
            <a:cxnSpLocks/>
            <a:stCxn id="14" idx="2"/>
            <a:endCxn id="72" idx="0"/>
          </p:cNvCxnSpPr>
          <p:nvPr/>
        </p:nvCxnSpPr>
        <p:spPr>
          <a:xfrm>
            <a:off x="2229474" y="3602270"/>
            <a:ext cx="5892748" cy="112087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1AB1D632-40F9-4BE5-926A-9BAF602EFD27}"/>
              </a:ext>
            </a:extLst>
          </p:cNvPr>
          <p:cNvCxnSpPr>
            <a:cxnSpLocks/>
            <a:stCxn id="14" idx="2"/>
            <a:endCxn id="73" idx="0"/>
          </p:cNvCxnSpPr>
          <p:nvPr/>
        </p:nvCxnSpPr>
        <p:spPr>
          <a:xfrm>
            <a:off x="2229474" y="3602270"/>
            <a:ext cx="7762080" cy="112087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2751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0116294"/>
              </p:ext>
            </p:extLst>
          </p:nvPr>
        </p:nvGraphicFramePr>
        <p:xfrm>
          <a:off x="8500533" y="-3"/>
          <a:ext cx="3691467" cy="13004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7451">
                  <a:extLst>
                    <a:ext uri="{9D8B030D-6E8A-4147-A177-3AD203B41FA5}">
                      <a16:colId xmlns:a16="http://schemas.microsoft.com/office/drawing/2014/main" val="3755282693"/>
                    </a:ext>
                  </a:extLst>
                </a:gridCol>
                <a:gridCol w="2414016">
                  <a:extLst>
                    <a:ext uri="{9D8B030D-6E8A-4147-A177-3AD203B41FA5}">
                      <a16:colId xmlns:a16="http://schemas.microsoft.com/office/drawing/2014/main" val="276504630"/>
                    </a:ext>
                  </a:extLst>
                </a:gridCol>
              </a:tblGrid>
              <a:tr h="3251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프로젝트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아이티어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(ITEA)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9151920"/>
                  </a:ext>
                </a:extLst>
              </a:tr>
              <a:tr h="3251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페이지 번호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5605005"/>
                  </a:ext>
                </a:extLst>
              </a:tr>
              <a:tr h="3251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페이지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헤더 부분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3130289"/>
                  </a:ext>
                </a:extLst>
              </a:tr>
              <a:tr h="3251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신나진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6055896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9806452"/>
              </p:ext>
            </p:extLst>
          </p:nvPr>
        </p:nvGraphicFramePr>
        <p:xfrm>
          <a:off x="8500532" y="1300486"/>
          <a:ext cx="3691467" cy="55575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006">
                  <a:extLst>
                    <a:ext uri="{9D8B030D-6E8A-4147-A177-3AD203B41FA5}">
                      <a16:colId xmlns:a16="http://schemas.microsoft.com/office/drawing/2014/main" val="3755282693"/>
                    </a:ext>
                  </a:extLst>
                </a:gridCol>
                <a:gridCol w="3282461">
                  <a:extLst>
                    <a:ext uri="{9D8B030D-6E8A-4147-A177-3AD203B41FA5}">
                      <a16:colId xmlns:a16="http://schemas.microsoft.com/office/drawing/2014/main" val="276504630"/>
                    </a:ext>
                  </a:extLst>
                </a:gridCol>
              </a:tblGrid>
              <a:tr h="427501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화면설명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9151920"/>
                  </a:ext>
                </a:extLst>
              </a:tr>
              <a:tr h="4275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회원가입 페이지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(2-1)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로 이동한다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5605005"/>
                  </a:ext>
                </a:extLst>
              </a:tr>
              <a:tr h="4275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로그인 페이지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(2-2)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로 이동한다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3130289"/>
                  </a:ext>
                </a:extLst>
              </a:tr>
              <a:tr h="4275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정보수정 페이지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(2-3)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로 이동한다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6055896"/>
                  </a:ext>
                </a:extLst>
              </a:tr>
              <a:tr h="4275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로그아웃 페이지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(2-4)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로 이동한다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3794568"/>
                  </a:ext>
                </a:extLst>
              </a:tr>
              <a:tr h="4275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자격증소개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페이지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(3)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로 이동한다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4411094"/>
                  </a:ext>
                </a:extLst>
              </a:tr>
              <a:tr h="4275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문제풀기 페이지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(4)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로 이동한다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5470382"/>
                  </a:ext>
                </a:extLst>
              </a:tr>
              <a:tr h="4275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질문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토론 페이지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(5)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로 이동한다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8222468"/>
                  </a:ext>
                </a:extLst>
              </a:tr>
              <a:tr h="4275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채팅방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페이지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(6)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로 이동한다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0959680"/>
                  </a:ext>
                </a:extLst>
              </a:tr>
              <a:tr h="4275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Q&amp;A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페이지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(7)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로 이동한다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8537006"/>
                  </a:ext>
                </a:extLst>
              </a:tr>
              <a:tr h="4275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메인 홈 화면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(1)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으로 이동한다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9553709"/>
                  </a:ext>
                </a:extLst>
              </a:tr>
              <a:tr h="4275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3171441"/>
                  </a:ext>
                </a:extLst>
              </a:tr>
              <a:tr h="4275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4277171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055541" y="2263105"/>
            <a:ext cx="61830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i="1" dirty="0" err="1">
                <a:solidFill>
                  <a:srgbClr val="2F9E4F"/>
                </a:solidFill>
              </a:rPr>
              <a:t>비로그인</a:t>
            </a:r>
            <a:r>
              <a:rPr lang="ko-KR" altLang="en-US" i="1" dirty="0">
                <a:solidFill>
                  <a:srgbClr val="2F9E4F"/>
                </a:solidFill>
              </a:rPr>
              <a:t> 상태에서는 회원가입</a:t>
            </a:r>
            <a:r>
              <a:rPr lang="en-US" altLang="ko-KR" i="1" dirty="0">
                <a:solidFill>
                  <a:srgbClr val="2F9E4F"/>
                </a:solidFill>
              </a:rPr>
              <a:t>, </a:t>
            </a:r>
            <a:r>
              <a:rPr lang="ko-KR" altLang="en-US" i="1" dirty="0">
                <a:solidFill>
                  <a:srgbClr val="2F9E4F"/>
                </a:solidFill>
              </a:rPr>
              <a:t>로그인버튼이 </a:t>
            </a:r>
            <a:endParaRPr lang="en-US" altLang="ko-KR" i="1" dirty="0">
              <a:solidFill>
                <a:srgbClr val="2F9E4F"/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i="1" dirty="0">
                <a:solidFill>
                  <a:srgbClr val="2F9E4F"/>
                </a:solidFill>
              </a:rPr>
              <a:t>로그인 상태에서는 정보수정</a:t>
            </a:r>
            <a:r>
              <a:rPr lang="en-US" altLang="ko-KR" i="1" dirty="0">
                <a:solidFill>
                  <a:srgbClr val="2F9E4F"/>
                </a:solidFill>
              </a:rPr>
              <a:t>, </a:t>
            </a:r>
            <a:r>
              <a:rPr lang="ko-KR" altLang="en-US" i="1" dirty="0">
                <a:solidFill>
                  <a:srgbClr val="2F9E4F"/>
                </a:solidFill>
              </a:rPr>
              <a:t>로그아웃 버튼이 보인다</a:t>
            </a:r>
            <a:r>
              <a:rPr lang="en-US" altLang="ko-KR" i="1" dirty="0">
                <a:solidFill>
                  <a:srgbClr val="2F9E4F"/>
                </a:solidFill>
              </a:rPr>
              <a:t>.</a:t>
            </a:r>
            <a:endParaRPr lang="ko-KR" altLang="en-US" i="1" dirty="0">
              <a:solidFill>
                <a:srgbClr val="2F9E4F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CBAE32C-FD18-401C-B8B7-6EB398427F6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3096"/>
          <a:stretch/>
        </p:blipFill>
        <p:spPr>
          <a:xfrm>
            <a:off x="72229" y="890300"/>
            <a:ext cx="8317169" cy="1372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251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6721440"/>
              </p:ext>
            </p:extLst>
          </p:nvPr>
        </p:nvGraphicFramePr>
        <p:xfrm>
          <a:off x="8500533" y="-3"/>
          <a:ext cx="3691467" cy="13004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7451">
                  <a:extLst>
                    <a:ext uri="{9D8B030D-6E8A-4147-A177-3AD203B41FA5}">
                      <a16:colId xmlns:a16="http://schemas.microsoft.com/office/drawing/2014/main" val="3755282693"/>
                    </a:ext>
                  </a:extLst>
                </a:gridCol>
                <a:gridCol w="2414016">
                  <a:extLst>
                    <a:ext uri="{9D8B030D-6E8A-4147-A177-3AD203B41FA5}">
                      <a16:colId xmlns:a16="http://schemas.microsoft.com/office/drawing/2014/main" val="276504630"/>
                    </a:ext>
                  </a:extLst>
                </a:gridCol>
              </a:tblGrid>
              <a:tr h="3251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프로젝트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아이티어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(ITEA)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9151920"/>
                  </a:ext>
                </a:extLst>
              </a:tr>
              <a:tr h="3251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페이지 번호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5605005"/>
                  </a:ext>
                </a:extLst>
              </a:tr>
              <a:tr h="3251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페이지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메인 페이지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3130289"/>
                  </a:ext>
                </a:extLst>
              </a:tr>
              <a:tr h="3251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신나진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6055896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6774472"/>
              </p:ext>
            </p:extLst>
          </p:nvPr>
        </p:nvGraphicFramePr>
        <p:xfrm>
          <a:off x="8500532" y="1300478"/>
          <a:ext cx="3691467" cy="55666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006">
                  <a:extLst>
                    <a:ext uri="{9D8B030D-6E8A-4147-A177-3AD203B41FA5}">
                      <a16:colId xmlns:a16="http://schemas.microsoft.com/office/drawing/2014/main" val="3755282693"/>
                    </a:ext>
                  </a:extLst>
                </a:gridCol>
                <a:gridCol w="475762">
                  <a:extLst>
                    <a:ext uri="{9D8B030D-6E8A-4147-A177-3AD203B41FA5}">
                      <a16:colId xmlns:a16="http://schemas.microsoft.com/office/drawing/2014/main" val="276504630"/>
                    </a:ext>
                  </a:extLst>
                </a:gridCol>
                <a:gridCol w="2806699">
                  <a:extLst>
                    <a:ext uri="{9D8B030D-6E8A-4147-A177-3AD203B41FA5}">
                      <a16:colId xmlns:a16="http://schemas.microsoft.com/office/drawing/2014/main" val="1644896112"/>
                    </a:ext>
                  </a:extLst>
                </a:gridCol>
              </a:tblGrid>
              <a:tr h="400820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화면설명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9151920"/>
                  </a:ext>
                </a:extLst>
              </a:tr>
              <a:tr h="4008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자격증 정보를 확인할 수 있는 달력이다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5605005"/>
                  </a:ext>
                </a:extLst>
              </a:tr>
              <a:tr h="461638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좌우 화살표를 누르면 이전달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다음달로 이동한다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3130289"/>
                  </a:ext>
                </a:extLst>
              </a:tr>
              <a:tr h="461638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각 시험일정을 누르면 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자격증소개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페이지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(3)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로 이동한다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6055896"/>
                  </a:ext>
                </a:extLst>
              </a:tr>
              <a:tr h="461638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자격증 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즐겨찾기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버튼을 누르면 내 자격증 일정에 추가된다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3794568"/>
                  </a:ext>
                </a:extLst>
              </a:tr>
              <a:tr h="4616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회원이 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즐겨찾기한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자격증에 대한 남은 일수를 표시해준다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4411094"/>
                  </a:ext>
                </a:extLst>
              </a:tr>
              <a:tr h="4526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회원이 추가한 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채팅방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목록을 보여주고 바로 채팅을 할 수 있도록 한다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5470382"/>
                  </a:ext>
                </a:extLst>
              </a:tr>
              <a:tr h="4526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채팅추가하는 버튼을 누르면 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채팅방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페이지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(6)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로 이동한다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8222468"/>
                  </a:ext>
                </a:extLst>
              </a:tr>
              <a:tr h="40082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0959680"/>
                  </a:ext>
                </a:extLst>
              </a:tr>
              <a:tr h="400820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페이지 흐름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3416230"/>
                  </a:ext>
                </a:extLst>
              </a:tr>
              <a:tr h="40082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요청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6258069"/>
                  </a:ext>
                </a:extLst>
              </a:tr>
              <a:tr h="40082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컨트롤러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4699763"/>
                  </a:ext>
                </a:extLst>
              </a:tr>
              <a:tr h="40082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2755357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id="{3481819C-9A63-4165-8954-796BB500E9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60" y="896139"/>
            <a:ext cx="8257126" cy="5065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718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8500533" y="-3"/>
          <a:ext cx="3691467" cy="13004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7451">
                  <a:extLst>
                    <a:ext uri="{9D8B030D-6E8A-4147-A177-3AD203B41FA5}">
                      <a16:colId xmlns:a16="http://schemas.microsoft.com/office/drawing/2014/main" val="3755282693"/>
                    </a:ext>
                  </a:extLst>
                </a:gridCol>
                <a:gridCol w="2414016">
                  <a:extLst>
                    <a:ext uri="{9D8B030D-6E8A-4147-A177-3AD203B41FA5}">
                      <a16:colId xmlns:a16="http://schemas.microsoft.com/office/drawing/2014/main" val="276504630"/>
                    </a:ext>
                  </a:extLst>
                </a:gridCol>
              </a:tblGrid>
              <a:tr h="3251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프로젝트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아이티어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(ITEA)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9151920"/>
                  </a:ext>
                </a:extLst>
              </a:tr>
              <a:tr h="3251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페이지 번호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2-1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5605005"/>
                  </a:ext>
                </a:extLst>
              </a:tr>
              <a:tr h="3251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페이지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회원가입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3130289"/>
                  </a:ext>
                </a:extLst>
              </a:tr>
              <a:tr h="3251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김태강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6055896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8500532" y="1300478"/>
          <a:ext cx="3691467" cy="57359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006">
                  <a:extLst>
                    <a:ext uri="{9D8B030D-6E8A-4147-A177-3AD203B41FA5}">
                      <a16:colId xmlns:a16="http://schemas.microsoft.com/office/drawing/2014/main" val="3755282693"/>
                    </a:ext>
                  </a:extLst>
                </a:gridCol>
                <a:gridCol w="475762">
                  <a:extLst>
                    <a:ext uri="{9D8B030D-6E8A-4147-A177-3AD203B41FA5}">
                      <a16:colId xmlns:a16="http://schemas.microsoft.com/office/drawing/2014/main" val="276504630"/>
                    </a:ext>
                  </a:extLst>
                </a:gridCol>
                <a:gridCol w="2806699">
                  <a:extLst>
                    <a:ext uri="{9D8B030D-6E8A-4147-A177-3AD203B41FA5}">
                      <a16:colId xmlns:a16="http://schemas.microsoft.com/office/drawing/2014/main" val="1644896112"/>
                    </a:ext>
                  </a:extLst>
                </a:gridCol>
              </a:tblGrid>
              <a:tr h="400820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화면설명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9151920"/>
                  </a:ext>
                </a:extLst>
              </a:tr>
              <a:tr h="4008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이메일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형식으로 아이디를 지정한다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5605005"/>
                  </a:ext>
                </a:extLst>
              </a:tr>
              <a:tr h="461638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비밀번호와 비밀번호</a:t>
                      </a:r>
                      <a:r>
                        <a:rPr lang="ko-KR" altLang="en-US" sz="1200" baseline="0" dirty="0">
                          <a:solidFill>
                            <a:schemeClr val="tx1"/>
                          </a:solidFill>
                        </a:rPr>
                        <a:t> 확인이 일치하지 않으면 회원가입을 할 수 없다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3130289"/>
                  </a:ext>
                </a:extLst>
              </a:tr>
              <a:tr h="461638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필수</a:t>
                      </a:r>
                      <a:r>
                        <a:rPr lang="ko-KR" altLang="en-US" sz="1200" baseline="0" dirty="0">
                          <a:solidFill>
                            <a:schemeClr val="tx1"/>
                          </a:solidFill>
                        </a:rPr>
                        <a:t> 입력사항 </a:t>
                      </a:r>
                      <a:r>
                        <a:rPr lang="ko-KR" altLang="en-US" sz="1200" baseline="0" dirty="0" err="1">
                          <a:solidFill>
                            <a:schemeClr val="tx1"/>
                          </a:solidFill>
                        </a:rPr>
                        <a:t>이메일</a:t>
                      </a:r>
                      <a:r>
                        <a:rPr lang="en-US" altLang="ko-KR" sz="1200" baseline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baseline="0" dirty="0">
                          <a:solidFill>
                            <a:schemeClr val="tx1"/>
                          </a:solidFill>
                        </a:rPr>
                        <a:t>비밀번호</a:t>
                      </a:r>
                      <a:r>
                        <a:rPr lang="en-US" altLang="ko-KR" sz="1200" baseline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baseline="0" dirty="0">
                          <a:solidFill>
                            <a:schemeClr val="tx1"/>
                          </a:solidFill>
                        </a:rPr>
                        <a:t>이름</a:t>
                      </a:r>
                      <a:r>
                        <a:rPr lang="en-US" altLang="ko-KR" sz="1200" baseline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baseline="0" dirty="0">
                          <a:solidFill>
                            <a:schemeClr val="tx1"/>
                          </a:solidFill>
                        </a:rPr>
                        <a:t>닉네임</a:t>
                      </a:r>
                      <a:r>
                        <a:rPr lang="en-US" altLang="ko-KR" sz="1200" baseline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baseline="0" dirty="0">
                          <a:solidFill>
                            <a:schemeClr val="tx1"/>
                          </a:solidFill>
                        </a:rPr>
                        <a:t>생년월일</a:t>
                      </a:r>
                      <a:r>
                        <a:rPr lang="en-US" altLang="ko-KR" sz="1200" baseline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baseline="0" dirty="0">
                          <a:solidFill>
                            <a:schemeClr val="tx1"/>
                          </a:solidFill>
                        </a:rPr>
                        <a:t>성별을 입력하지 않으면 회원가입을 할 수 없다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6055896"/>
                  </a:ext>
                </a:extLst>
              </a:tr>
              <a:tr h="4616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가입하기 버튼을 누르면 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메인화면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(1)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으로 이동한다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3794568"/>
                  </a:ext>
                </a:extLst>
              </a:tr>
              <a:tr h="4616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취소하기 버튼을 누르면 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메인화면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(1)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으로 이동한다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4411094"/>
                  </a:ext>
                </a:extLst>
              </a:tr>
              <a:tr h="4526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5470382"/>
                  </a:ext>
                </a:extLst>
              </a:tr>
              <a:tr h="4526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8222468"/>
                  </a:ext>
                </a:extLst>
              </a:tr>
              <a:tr h="40082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0959680"/>
                  </a:ext>
                </a:extLst>
              </a:tr>
              <a:tr h="400820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페이지 흐름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3416230"/>
                  </a:ext>
                </a:extLst>
              </a:tr>
              <a:tr h="40082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요청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6258069"/>
                  </a:ext>
                </a:extLst>
              </a:tr>
              <a:tr h="40082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컨트롤러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4699763"/>
                  </a:ext>
                </a:extLst>
              </a:tr>
              <a:tr h="40082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2755357"/>
                  </a:ext>
                </a:extLst>
              </a:tr>
            </a:tbl>
          </a:graphicData>
        </a:graphic>
      </p:graphicFrame>
      <p:grpSp>
        <p:nvGrpSpPr>
          <p:cNvPr id="18" name="그룹 17"/>
          <p:cNvGrpSpPr/>
          <p:nvPr/>
        </p:nvGrpSpPr>
        <p:grpSpPr>
          <a:xfrm>
            <a:off x="0" y="367748"/>
            <a:ext cx="8428382" cy="6096000"/>
            <a:chOff x="0" y="367748"/>
            <a:chExt cx="8428382" cy="6096000"/>
          </a:xfrm>
        </p:grpSpPr>
        <p:grpSp>
          <p:nvGrpSpPr>
            <p:cNvPr id="16" name="그룹 15"/>
            <p:cNvGrpSpPr/>
            <p:nvPr/>
          </p:nvGrpSpPr>
          <p:grpSpPr>
            <a:xfrm>
              <a:off x="0" y="367748"/>
              <a:ext cx="8428382" cy="6096000"/>
              <a:chOff x="0" y="367748"/>
              <a:chExt cx="8428382" cy="6096000"/>
            </a:xfrm>
          </p:grpSpPr>
          <p:pic>
            <p:nvPicPr>
              <p:cNvPr id="9" name="그림 8" descr="[아이티어] 회원가입.png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0" y="367748"/>
                <a:ext cx="8428382" cy="6096000"/>
              </a:xfrm>
              <a:prstGeom prst="rect">
                <a:avLst/>
              </a:prstGeom>
            </p:spPr>
          </p:pic>
          <p:sp>
            <p:nvSpPr>
              <p:cNvPr id="15" name="타원 14"/>
              <p:cNvSpPr/>
              <p:nvPr/>
            </p:nvSpPr>
            <p:spPr>
              <a:xfrm>
                <a:off x="4399721" y="4558750"/>
                <a:ext cx="92764" cy="15902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1" name="타원 10"/>
            <p:cNvSpPr/>
            <p:nvPr/>
          </p:nvSpPr>
          <p:spPr>
            <a:xfrm>
              <a:off x="2703445" y="1033670"/>
              <a:ext cx="238538" cy="251794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13" name="타원 12"/>
            <p:cNvSpPr/>
            <p:nvPr/>
          </p:nvSpPr>
          <p:spPr>
            <a:xfrm>
              <a:off x="3988907" y="5446644"/>
              <a:ext cx="238538" cy="251794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  <p:sp>
          <p:nvSpPr>
            <p:cNvPr id="14" name="타원 13"/>
            <p:cNvSpPr/>
            <p:nvPr/>
          </p:nvSpPr>
          <p:spPr>
            <a:xfrm>
              <a:off x="4989446" y="5453271"/>
              <a:ext cx="238538" cy="251794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123417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95" r="23407"/>
          <a:stretch/>
        </p:blipFill>
        <p:spPr>
          <a:xfrm>
            <a:off x="1529542" y="790404"/>
            <a:ext cx="5536276" cy="5252949"/>
          </a:xfrm>
          <a:prstGeom prst="rect">
            <a:avLst/>
          </a:prstGeom>
        </p:spPr>
      </p:pic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8500533" y="-3"/>
          <a:ext cx="3691467" cy="13004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7451">
                  <a:extLst>
                    <a:ext uri="{9D8B030D-6E8A-4147-A177-3AD203B41FA5}">
                      <a16:colId xmlns:a16="http://schemas.microsoft.com/office/drawing/2014/main" val="3755282693"/>
                    </a:ext>
                  </a:extLst>
                </a:gridCol>
                <a:gridCol w="2414016">
                  <a:extLst>
                    <a:ext uri="{9D8B030D-6E8A-4147-A177-3AD203B41FA5}">
                      <a16:colId xmlns:a16="http://schemas.microsoft.com/office/drawing/2014/main" val="276504630"/>
                    </a:ext>
                  </a:extLst>
                </a:gridCol>
              </a:tblGrid>
              <a:tr h="3251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프로젝트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아이티어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(ITEA)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9151920"/>
                  </a:ext>
                </a:extLst>
              </a:tr>
              <a:tr h="3251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페이지 번호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2-2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5605005"/>
                  </a:ext>
                </a:extLst>
              </a:tr>
              <a:tr h="3251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페이지 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로그인페이지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메인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3130289"/>
                  </a:ext>
                </a:extLst>
              </a:tr>
              <a:tr h="3251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  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6055896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8500532" y="1300478"/>
          <a:ext cx="3691467" cy="55575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006">
                  <a:extLst>
                    <a:ext uri="{9D8B030D-6E8A-4147-A177-3AD203B41FA5}">
                      <a16:colId xmlns:a16="http://schemas.microsoft.com/office/drawing/2014/main" val="3755282693"/>
                    </a:ext>
                  </a:extLst>
                </a:gridCol>
                <a:gridCol w="475762">
                  <a:extLst>
                    <a:ext uri="{9D8B030D-6E8A-4147-A177-3AD203B41FA5}">
                      <a16:colId xmlns:a16="http://schemas.microsoft.com/office/drawing/2014/main" val="276504630"/>
                    </a:ext>
                  </a:extLst>
                </a:gridCol>
                <a:gridCol w="2806699">
                  <a:extLst>
                    <a:ext uri="{9D8B030D-6E8A-4147-A177-3AD203B41FA5}">
                      <a16:colId xmlns:a16="http://schemas.microsoft.com/office/drawing/2014/main" val="1644896112"/>
                    </a:ext>
                  </a:extLst>
                </a:gridCol>
              </a:tblGrid>
              <a:tr h="400820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화면설명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9151920"/>
                  </a:ext>
                </a:extLst>
              </a:tr>
              <a:tr h="4008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회원가입 시 등록한 이메일을 입력하는 공간이다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5605005"/>
                  </a:ext>
                </a:extLst>
              </a:tr>
              <a:tr h="4616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회원가입 시 등록한 비밀번호를 입력하는 공간이다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3130289"/>
                  </a:ext>
                </a:extLst>
              </a:tr>
              <a:tr h="4616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과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를 모두 입력한 후 클릭하면 </a:t>
                      </a:r>
                      <a:r>
                        <a:rPr lang="ko-KR" altLang="en-US" sz="1100" dirty="0" err="1">
                          <a:solidFill>
                            <a:schemeClr val="tx1"/>
                          </a:solidFill>
                        </a:rPr>
                        <a:t>로그인이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 성립된다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6055896"/>
                  </a:ext>
                </a:extLst>
              </a:tr>
              <a:tr h="4616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네이버 계정으로 회원가입</a:t>
                      </a:r>
                      <a:r>
                        <a:rPr lang="ko-KR" altLang="en-US" sz="1100" baseline="0" dirty="0">
                          <a:solidFill>
                            <a:schemeClr val="tx1"/>
                          </a:solidFill>
                        </a:rPr>
                        <a:t> 한 경우 클릭하면 네이버 계정 로그인 페이지로 이동한다</a:t>
                      </a:r>
                      <a:r>
                        <a:rPr lang="en-US" altLang="ko-KR" sz="1100" baseline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3794568"/>
                  </a:ext>
                </a:extLst>
              </a:tr>
              <a:tr h="4616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카카오 계정으로 회원가입</a:t>
                      </a:r>
                      <a:r>
                        <a:rPr lang="ko-KR" altLang="en-US" sz="1100" baseline="0" dirty="0">
                          <a:solidFill>
                            <a:schemeClr val="tx1"/>
                          </a:solidFill>
                        </a:rPr>
                        <a:t> 한 경우 클릭하면 카카오 계정 로그인 페이지로 이동한다</a:t>
                      </a:r>
                      <a:r>
                        <a:rPr lang="en-US" altLang="ko-KR" sz="1100" baseline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4411094"/>
                  </a:ext>
                </a:extLst>
              </a:tr>
              <a:tr h="4526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페이스북 계정으로 회원가입</a:t>
                      </a:r>
                      <a:r>
                        <a:rPr lang="ko-KR" altLang="en-US" sz="1100" baseline="0" dirty="0">
                          <a:solidFill>
                            <a:schemeClr val="tx1"/>
                          </a:solidFill>
                        </a:rPr>
                        <a:t> 한 경우 클릭하면 페이스북 계정 로그인 페이지로 이동한다</a:t>
                      </a:r>
                      <a:r>
                        <a:rPr lang="en-US" altLang="ko-KR" sz="1100" baseline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5470382"/>
                  </a:ext>
                </a:extLst>
              </a:tr>
              <a:tr h="4526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구글 계정으로 회원가입</a:t>
                      </a:r>
                      <a:r>
                        <a:rPr lang="ko-KR" altLang="en-US" sz="1100" baseline="0" dirty="0">
                          <a:solidFill>
                            <a:schemeClr val="tx1"/>
                          </a:solidFill>
                        </a:rPr>
                        <a:t> 한 경우 클릭하면 구글 계정 로그인 페이지로 이동한다</a:t>
                      </a:r>
                      <a:r>
                        <a:rPr lang="en-US" altLang="ko-KR" sz="1100" baseline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8222468"/>
                  </a:ext>
                </a:extLst>
              </a:tr>
              <a:tr h="40082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0959680"/>
                  </a:ext>
                </a:extLst>
              </a:tr>
              <a:tr h="400820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페이지 흐름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3416230"/>
                  </a:ext>
                </a:extLst>
              </a:tr>
              <a:tr h="40082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요청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6258069"/>
                  </a:ext>
                </a:extLst>
              </a:tr>
              <a:tr h="40082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컨트롤러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4699763"/>
                  </a:ext>
                </a:extLst>
              </a:tr>
              <a:tr h="40082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2755357"/>
                  </a:ext>
                </a:extLst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5677593" y="2044931"/>
            <a:ext cx="349135" cy="34913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+mj-ea"/>
              </a:rPr>
              <a:t>1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ea typeface="+mj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677593" y="2585260"/>
            <a:ext cx="349135" cy="34913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+mj-ea"/>
              </a:rPr>
              <a:t>2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ea typeface="+mj-ea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677593" y="3109308"/>
            <a:ext cx="349135" cy="34913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+mj-ea"/>
              </a:rPr>
              <a:t>3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ea typeface="+mj-ea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677593" y="3888045"/>
            <a:ext cx="349135" cy="34913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+mj-ea"/>
              </a:rPr>
              <a:t>4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ea typeface="+mj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677592" y="4340276"/>
            <a:ext cx="349135" cy="34913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+mj-ea"/>
              </a:rPr>
              <a:t>5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ea typeface="+mj-ea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677592" y="4791131"/>
            <a:ext cx="349135" cy="34913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+mj-ea"/>
              </a:rPr>
              <a:t>6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ea typeface="+mj-ea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677592" y="5242674"/>
            <a:ext cx="349135" cy="34913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+mj-ea"/>
              </a:rPr>
              <a:t>7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991888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04" r="7686"/>
          <a:stretch/>
        </p:blipFill>
        <p:spPr>
          <a:xfrm>
            <a:off x="0" y="1134226"/>
            <a:ext cx="8329353" cy="5029200"/>
          </a:xfrm>
          <a:prstGeom prst="rect">
            <a:avLst/>
          </a:prstGeom>
        </p:spPr>
      </p:pic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8500533" y="-3"/>
          <a:ext cx="3691467" cy="13004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7451">
                  <a:extLst>
                    <a:ext uri="{9D8B030D-6E8A-4147-A177-3AD203B41FA5}">
                      <a16:colId xmlns:a16="http://schemas.microsoft.com/office/drawing/2014/main" val="3755282693"/>
                    </a:ext>
                  </a:extLst>
                </a:gridCol>
                <a:gridCol w="2414016">
                  <a:extLst>
                    <a:ext uri="{9D8B030D-6E8A-4147-A177-3AD203B41FA5}">
                      <a16:colId xmlns:a16="http://schemas.microsoft.com/office/drawing/2014/main" val="276504630"/>
                    </a:ext>
                  </a:extLst>
                </a:gridCol>
              </a:tblGrid>
              <a:tr h="3251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프로젝트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아이티어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(ITEA)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9151920"/>
                  </a:ext>
                </a:extLst>
              </a:tr>
              <a:tr h="3251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페이지 번호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2-2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5605005"/>
                  </a:ext>
                </a:extLst>
              </a:tr>
              <a:tr h="3251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페이지 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로그인페이지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네이버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카카오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3130289"/>
                  </a:ext>
                </a:extLst>
              </a:tr>
              <a:tr h="3251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  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6055896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8500532" y="1300478"/>
          <a:ext cx="3691467" cy="56310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006">
                  <a:extLst>
                    <a:ext uri="{9D8B030D-6E8A-4147-A177-3AD203B41FA5}">
                      <a16:colId xmlns:a16="http://schemas.microsoft.com/office/drawing/2014/main" val="3755282693"/>
                    </a:ext>
                  </a:extLst>
                </a:gridCol>
                <a:gridCol w="475762">
                  <a:extLst>
                    <a:ext uri="{9D8B030D-6E8A-4147-A177-3AD203B41FA5}">
                      <a16:colId xmlns:a16="http://schemas.microsoft.com/office/drawing/2014/main" val="276504630"/>
                    </a:ext>
                  </a:extLst>
                </a:gridCol>
                <a:gridCol w="2806699">
                  <a:extLst>
                    <a:ext uri="{9D8B030D-6E8A-4147-A177-3AD203B41FA5}">
                      <a16:colId xmlns:a16="http://schemas.microsoft.com/office/drawing/2014/main" val="1644896112"/>
                    </a:ext>
                  </a:extLst>
                </a:gridCol>
              </a:tblGrid>
              <a:tr h="400820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화면설명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9151920"/>
                  </a:ext>
                </a:extLst>
              </a:tr>
              <a:tr h="8624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네이버 계정으로 회원가입 한 경우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로그인 페이지에서 네이버 </a:t>
                      </a:r>
                      <a:r>
                        <a:rPr lang="ko-KR" altLang="en-US" sz="1100" dirty="0" err="1">
                          <a:solidFill>
                            <a:schemeClr val="tx1"/>
                          </a:solidFill>
                        </a:rPr>
                        <a:t>로그인을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 클릭하면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과 같은 네이버 로그인 페이지로 이동된다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네이버 계정과 비밀번호를 입력한 후 </a:t>
                      </a:r>
                      <a:r>
                        <a:rPr lang="ko-KR" altLang="en-US" sz="1100" dirty="0" err="1">
                          <a:solidFill>
                            <a:schemeClr val="tx1"/>
                          </a:solidFill>
                        </a:rPr>
                        <a:t>로그인을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 클릭하면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ITEA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에 </a:t>
                      </a:r>
                      <a:r>
                        <a:rPr lang="ko-KR" altLang="en-US" sz="1100" dirty="0" err="1">
                          <a:solidFill>
                            <a:schemeClr val="tx1"/>
                          </a:solidFill>
                        </a:rPr>
                        <a:t>로그인이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 완료된다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5605005"/>
                  </a:ext>
                </a:extLst>
              </a:tr>
              <a:tr h="923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카카오 계정으로 회원가입 한 경우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로그인 페이지에서 카카오 </a:t>
                      </a:r>
                      <a:r>
                        <a:rPr lang="ko-KR" altLang="en-US" sz="1100" dirty="0" err="1">
                          <a:solidFill>
                            <a:schemeClr val="tx1"/>
                          </a:solidFill>
                        </a:rPr>
                        <a:t>로그인을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 클릭하면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와 같은 카카오 로그인 페이지로 이동된다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카카오 계정과 비밀번호를 입력한 후 </a:t>
                      </a:r>
                      <a:r>
                        <a:rPr lang="ko-KR" altLang="en-US" sz="1100" dirty="0" err="1">
                          <a:solidFill>
                            <a:schemeClr val="tx1"/>
                          </a:solidFill>
                        </a:rPr>
                        <a:t>로그인을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 클릭하면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ITEA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에 </a:t>
                      </a:r>
                      <a:r>
                        <a:rPr lang="ko-KR" altLang="en-US" sz="1100" dirty="0" err="1">
                          <a:solidFill>
                            <a:schemeClr val="tx1"/>
                          </a:solidFill>
                        </a:rPr>
                        <a:t>로그인이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 완료된다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6055896"/>
                  </a:ext>
                </a:extLst>
              </a:tr>
              <a:tr h="461638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4411094"/>
                  </a:ext>
                </a:extLst>
              </a:tr>
              <a:tr h="4526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5470382"/>
                  </a:ext>
                </a:extLst>
              </a:tr>
              <a:tr h="4526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8222468"/>
                  </a:ext>
                </a:extLst>
              </a:tr>
              <a:tr h="40082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0959680"/>
                  </a:ext>
                </a:extLst>
              </a:tr>
              <a:tr h="400820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페이지 흐름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3416230"/>
                  </a:ext>
                </a:extLst>
              </a:tr>
              <a:tr h="40082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요청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6258069"/>
                  </a:ext>
                </a:extLst>
              </a:tr>
              <a:tr h="40082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컨트롤러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4699763"/>
                  </a:ext>
                </a:extLst>
              </a:tr>
              <a:tr h="40082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2755357"/>
                  </a:ext>
                </a:extLst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3441470" y="946034"/>
            <a:ext cx="349135" cy="34913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+mj-ea"/>
              </a:rPr>
              <a:t>1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ea typeface="+mj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976829" y="946033"/>
            <a:ext cx="349135" cy="34913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+mj-ea"/>
              </a:rPr>
              <a:t>2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8760414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86" t="495" r="28016" b="-495"/>
          <a:stretch/>
        </p:blipFill>
        <p:spPr>
          <a:xfrm>
            <a:off x="605136" y="943843"/>
            <a:ext cx="6658494" cy="5029200"/>
          </a:xfrm>
          <a:prstGeom prst="rect">
            <a:avLst/>
          </a:prstGeom>
        </p:spPr>
      </p:pic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8500533" y="-3"/>
          <a:ext cx="3691467" cy="13004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7451">
                  <a:extLst>
                    <a:ext uri="{9D8B030D-6E8A-4147-A177-3AD203B41FA5}">
                      <a16:colId xmlns:a16="http://schemas.microsoft.com/office/drawing/2014/main" val="3755282693"/>
                    </a:ext>
                  </a:extLst>
                </a:gridCol>
                <a:gridCol w="2414016">
                  <a:extLst>
                    <a:ext uri="{9D8B030D-6E8A-4147-A177-3AD203B41FA5}">
                      <a16:colId xmlns:a16="http://schemas.microsoft.com/office/drawing/2014/main" val="276504630"/>
                    </a:ext>
                  </a:extLst>
                </a:gridCol>
              </a:tblGrid>
              <a:tr h="3251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프로젝트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아이티어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(ITEA)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9151920"/>
                  </a:ext>
                </a:extLst>
              </a:tr>
              <a:tr h="3251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페이지 번호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2-2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5605005"/>
                  </a:ext>
                </a:extLst>
              </a:tr>
              <a:tr h="3251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페이지 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로그인페이지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구글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3130289"/>
                  </a:ext>
                </a:extLst>
              </a:tr>
              <a:tr h="3251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  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6055896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8500532" y="1300478"/>
          <a:ext cx="3691467" cy="55575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006">
                  <a:extLst>
                    <a:ext uri="{9D8B030D-6E8A-4147-A177-3AD203B41FA5}">
                      <a16:colId xmlns:a16="http://schemas.microsoft.com/office/drawing/2014/main" val="3755282693"/>
                    </a:ext>
                  </a:extLst>
                </a:gridCol>
                <a:gridCol w="475762">
                  <a:extLst>
                    <a:ext uri="{9D8B030D-6E8A-4147-A177-3AD203B41FA5}">
                      <a16:colId xmlns:a16="http://schemas.microsoft.com/office/drawing/2014/main" val="276504630"/>
                    </a:ext>
                  </a:extLst>
                </a:gridCol>
                <a:gridCol w="2806699">
                  <a:extLst>
                    <a:ext uri="{9D8B030D-6E8A-4147-A177-3AD203B41FA5}">
                      <a16:colId xmlns:a16="http://schemas.microsoft.com/office/drawing/2014/main" val="1644896112"/>
                    </a:ext>
                  </a:extLst>
                </a:gridCol>
              </a:tblGrid>
              <a:tr h="400820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화면설명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9151920"/>
                  </a:ext>
                </a:extLst>
              </a:tr>
              <a:tr h="13240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>
                        <a:lnSpc>
                          <a:spcPct val="130000"/>
                        </a:lnSpc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구글 계정으로 회원가입</a:t>
                      </a:r>
                      <a:r>
                        <a:rPr lang="ko-KR" altLang="en-US" sz="1100" baseline="0" dirty="0">
                          <a:solidFill>
                            <a:schemeClr val="tx1"/>
                          </a:solidFill>
                        </a:rPr>
                        <a:t> 한 경우</a:t>
                      </a:r>
                      <a:r>
                        <a:rPr lang="en-US" altLang="ko-KR" sz="1100" baseline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100" baseline="0" dirty="0">
                          <a:solidFill>
                            <a:schemeClr val="tx1"/>
                          </a:solidFill>
                        </a:rPr>
                        <a:t>로그인 페이지에서 구글 </a:t>
                      </a:r>
                      <a:r>
                        <a:rPr lang="ko-KR" altLang="en-US" sz="1100" baseline="0" dirty="0" err="1">
                          <a:solidFill>
                            <a:schemeClr val="tx1"/>
                          </a:solidFill>
                        </a:rPr>
                        <a:t>로그인을</a:t>
                      </a:r>
                      <a:r>
                        <a:rPr lang="ko-KR" altLang="en-US" sz="1100" baseline="0" dirty="0">
                          <a:solidFill>
                            <a:schemeClr val="tx1"/>
                          </a:solidFill>
                        </a:rPr>
                        <a:t> 클릭하면 </a:t>
                      </a:r>
                      <a:r>
                        <a:rPr lang="en-US" altLang="ko-KR" sz="1100" baseline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100" baseline="0" dirty="0">
                          <a:solidFill>
                            <a:schemeClr val="tx1"/>
                          </a:solidFill>
                        </a:rPr>
                        <a:t>의 페이지로 이동된다</a:t>
                      </a:r>
                      <a:r>
                        <a:rPr lang="en-US" altLang="ko-KR" sz="1100" baseline="0" dirty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ko-KR" altLang="en-US" sz="1100" baseline="0" dirty="0">
                          <a:solidFill>
                            <a:schemeClr val="tx1"/>
                          </a:solidFill>
                        </a:rPr>
                        <a:t>본인의 구글 계정</a:t>
                      </a:r>
                      <a:r>
                        <a:rPr lang="en-US" altLang="ko-KR" sz="1100" baseline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100" baseline="0" dirty="0">
                          <a:solidFill>
                            <a:schemeClr val="tx1"/>
                          </a:solidFill>
                        </a:rPr>
                        <a:t>이메일</a:t>
                      </a:r>
                      <a:r>
                        <a:rPr lang="en-US" altLang="ko-KR" sz="1100" baseline="0" dirty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ko-KR" altLang="en-US" sz="1100" baseline="0" dirty="0">
                          <a:solidFill>
                            <a:schemeClr val="tx1"/>
                          </a:solidFill>
                        </a:rPr>
                        <a:t>이나 휴대전화번호를 입력하고 다음을 클릭하면 비밀번호 입력 페이지로 이동된다</a:t>
                      </a:r>
                      <a:r>
                        <a:rPr lang="en-US" altLang="ko-KR" sz="1100" baseline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5605005"/>
                  </a:ext>
                </a:extLst>
              </a:tr>
              <a:tr h="13758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구글 </a:t>
                      </a:r>
                      <a:r>
                        <a:rPr lang="ko-KR" altLang="en-US" sz="1100" dirty="0" err="1">
                          <a:solidFill>
                            <a:schemeClr val="tx1"/>
                          </a:solidFill>
                        </a:rPr>
                        <a:t>로그인을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 선택하고 계정을 입력한 경우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의 페이지로 이동된다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본인의 구글 계정 비밀번호를 입력하고 다음을 클릭하면 </a:t>
                      </a:r>
                      <a:r>
                        <a:rPr lang="ko-KR" altLang="en-US" sz="1100" dirty="0" err="1">
                          <a:solidFill>
                            <a:schemeClr val="tx1"/>
                          </a:solidFill>
                        </a:rPr>
                        <a:t>로그인이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 완료된다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3794568"/>
                  </a:ext>
                </a:extLst>
              </a:tr>
              <a:tr h="4526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8222468"/>
                  </a:ext>
                </a:extLst>
              </a:tr>
              <a:tr h="40082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0959680"/>
                  </a:ext>
                </a:extLst>
              </a:tr>
              <a:tr h="400820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페이지 흐름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3416230"/>
                  </a:ext>
                </a:extLst>
              </a:tr>
              <a:tr h="40082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요청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6258069"/>
                  </a:ext>
                </a:extLst>
              </a:tr>
              <a:tr h="40082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컨트롤러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4699763"/>
                  </a:ext>
                </a:extLst>
              </a:tr>
              <a:tr h="40082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2755357"/>
                  </a:ext>
                </a:extLst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3391593" y="2053244"/>
            <a:ext cx="349135" cy="34913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+mj-ea"/>
              </a:rPr>
              <a:t>1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ea typeface="+mj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138939" y="2053244"/>
            <a:ext cx="349135" cy="34913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+mj-ea"/>
              </a:rPr>
              <a:t>2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6929210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830</TotalTime>
  <Words>1318</Words>
  <Application>Microsoft Office PowerPoint</Application>
  <PresentationFormat>와이드스크린</PresentationFormat>
  <Paragraphs>440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5" baseType="lpstr"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</dc:creator>
  <cp:lastModifiedBy>hong</cp:lastModifiedBy>
  <cp:revision>47</cp:revision>
  <dcterms:created xsi:type="dcterms:W3CDTF">2020-04-22T10:52:25Z</dcterms:created>
  <dcterms:modified xsi:type="dcterms:W3CDTF">2020-07-03T08:47:41Z</dcterms:modified>
</cp:coreProperties>
</file>