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79" r:id="rId5"/>
    <p:sldId id="284" r:id="rId6"/>
    <p:sldId id="285" r:id="rId7"/>
    <p:sldId id="286" r:id="rId8"/>
    <p:sldId id="287" r:id="rId9"/>
    <p:sldId id="28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E4F"/>
    <a:srgbClr val="F63538"/>
    <a:srgbClr val="30CC5A"/>
    <a:srgbClr val="35764E"/>
    <a:srgbClr val="414554"/>
    <a:srgbClr val="8B444E"/>
    <a:srgbClr val="BF404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838" autoAdjust="0"/>
    <p:restoredTop sz="94660" autoAdjust="0"/>
  </p:normalViewPr>
  <p:slideViewPr>
    <p:cSldViewPr snapToGrid="0">
      <p:cViewPr varScale="1">
        <p:scale>
          <a:sx n="75" d="100"/>
          <a:sy n="75" d="100"/>
        </p:scale>
        <p:origin x="-103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pPr/>
              <a:t>2020-06-22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ED4E7C-4355-40F7-8F11-F7CA206777A9}"/>
              </a:ext>
            </a:extLst>
          </p:cNvPr>
          <p:cNvSpPr txBox="1"/>
          <p:nvPr/>
        </p:nvSpPr>
        <p:spPr>
          <a:xfrm>
            <a:off x="2746375" y="1938685"/>
            <a:ext cx="6699250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아이티어 </a:t>
            </a:r>
            <a:r>
              <a:rPr lang="en-US" altLang="ko-KR" sz="6600" b="1" dirty="0">
                <a:solidFill>
                  <a:schemeClr val="bg1"/>
                </a:solidFill>
              </a:rPr>
              <a:t>ITEA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374B7AA-189F-4285-A09F-5FEFDB0385E8}"/>
              </a:ext>
            </a:extLst>
          </p:cNvPr>
          <p:cNvSpPr txBox="1"/>
          <p:nvPr/>
        </p:nvSpPr>
        <p:spPr>
          <a:xfrm>
            <a:off x="4194175" y="3356114"/>
            <a:ext cx="36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2">
                    <a:lumMod val="10000"/>
                  </a:schemeClr>
                </a:solidFill>
              </a:rPr>
              <a:t>스토리보드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160EFF4-D0E4-4B57-9ABE-9B59EC33FB95}"/>
              </a:ext>
            </a:extLst>
          </p:cNvPr>
          <p:cNvSpPr txBox="1"/>
          <p:nvPr/>
        </p:nvSpPr>
        <p:spPr>
          <a:xfrm>
            <a:off x="2762250" y="5632985"/>
            <a:ext cx="669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팀장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신나진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김태강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김태경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나이수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이원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조예인</a:t>
            </a:r>
          </a:p>
        </p:txBody>
      </p:sp>
    </p:spTree>
    <p:extLst>
      <p:ext uri="{BB962C8B-B14F-4D97-AF65-F5344CB8AC3E}">
        <p14:creationId xmlns="" xmlns:p14="http://schemas.microsoft.com/office/powerpoint/2010/main" val="222190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064B8B6-D904-458D-AD49-1F72E97F5E9D}"/>
              </a:ext>
            </a:extLst>
          </p:cNvPr>
          <p:cNvSpPr txBox="1"/>
          <p:nvPr/>
        </p:nvSpPr>
        <p:spPr>
          <a:xfrm>
            <a:off x="5152059" y="385443"/>
            <a:ext cx="18796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메인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99FAF754-B4BC-432A-837F-432597B71729}"/>
              </a:ext>
            </a:extLst>
          </p:cNvPr>
          <p:cNvSpPr/>
          <p:nvPr/>
        </p:nvSpPr>
        <p:spPr>
          <a:xfrm>
            <a:off x="5586639" y="1394218"/>
            <a:ext cx="1047750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1.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메인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D4FD220-A575-490D-91AD-62C8CF51B637}"/>
              </a:ext>
            </a:extLst>
          </p:cNvPr>
          <p:cNvSpPr/>
          <p:nvPr/>
        </p:nvSpPr>
        <p:spPr>
          <a:xfrm>
            <a:off x="3167685" y="3106909"/>
            <a:ext cx="1450976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3.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자격증소개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DB692EA-E9FD-421F-B296-48DC0D5A8784}"/>
              </a:ext>
            </a:extLst>
          </p:cNvPr>
          <p:cNvSpPr/>
          <p:nvPr/>
        </p:nvSpPr>
        <p:spPr>
          <a:xfrm>
            <a:off x="4831384" y="3106909"/>
            <a:ext cx="1260475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4.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문제풀이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5265ABC7-3053-44F9-8C45-6A1A33067425}"/>
              </a:ext>
            </a:extLst>
          </p:cNvPr>
          <p:cNvSpPr/>
          <p:nvPr/>
        </p:nvSpPr>
        <p:spPr>
          <a:xfrm>
            <a:off x="6304582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질문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토론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C642EC5-5747-4A71-8AD7-84D98850FDDD}"/>
              </a:ext>
            </a:extLst>
          </p:cNvPr>
          <p:cNvSpPr/>
          <p:nvPr/>
        </p:nvSpPr>
        <p:spPr>
          <a:xfrm>
            <a:off x="9631986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7.Q&amp;A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701C698-CB94-4DCE-BE98-B40FD4126801}"/>
              </a:ext>
            </a:extLst>
          </p:cNvPr>
          <p:cNvSpPr/>
          <p:nvPr/>
        </p:nvSpPr>
        <p:spPr>
          <a:xfrm>
            <a:off x="7992484" y="3106909"/>
            <a:ext cx="1489079" cy="4953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6.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채팅방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89FC84F-A1A9-4352-9986-B557DD857895}"/>
              </a:ext>
            </a:extLst>
          </p:cNvPr>
          <p:cNvSpPr/>
          <p:nvPr/>
        </p:nvSpPr>
        <p:spPr>
          <a:xfrm>
            <a:off x="1503986" y="31069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718589C5-D047-466E-89E6-290857963614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2229474" y="1889578"/>
            <a:ext cx="3881040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81173D20-A477-4372-8215-B161833BD3A6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3893173" y="1889578"/>
            <a:ext cx="2217341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2FC1DCDB-B04F-4581-AB1A-3A3A823B9BE9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5461622" y="1889578"/>
            <a:ext cx="648892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F7DBD45C-A386-4C4D-A94F-C56D145F09CB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6110514" y="1889578"/>
            <a:ext cx="938608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CB8D4502-2604-4D11-B6D8-424AE1D9F65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6110514" y="1889578"/>
            <a:ext cx="4266012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D20CE891-F094-43B7-99EC-FF92DE08F2E7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6110514" y="1889578"/>
            <a:ext cx="2626510" cy="1217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F89E671B-8BE7-4143-8225-2C0E515530DA}"/>
              </a:ext>
            </a:extLst>
          </p:cNvPr>
          <p:cNvSpPr/>
          <p:nvPr/>
        </p:nvSpPr>
        <p:spPr>
          <a:xfrm>
            <a:off x="524898" y="47282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2-1.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회원가입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32A7F4AD-C634-4B0C-868A-EC703577CE09}"/>
              </a:ext>
            </a:extLst>
          </p:cNvPr>
          <p:cNvSpPr/>
          <p:nvPr/>
        </p:nvSpPr>
        <p:spPr>
          <a:xfrm>
            <a:off x="2229474" y="4728451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2-2.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로그인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5F36A5FE-E217-449C-B093-21117195B99E}"/>
              </a:ext>
            </a:extLst>
          </p:cNvPr>
          <p:cNvSpPr/>
          <p:nvPr/>
        </p:nvSpPr>
        <p:spPr>
          <a:xfrm>
            <a:off x="3934050" y="4728209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2-3.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정보수정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9E62AD77-2F65-430D-94B9-107AE6889B46}"/>
              </a:ext>
            </a:extLst>
          </p:cNvPr>
          <p:cNvSpPr/>
          <p:nvPr/>
        </p:nvSpPr>
        <p:spPr>
          <a:xfrm>
            <a:off x="5638626" y="4727967"/>
            <a:ext cx="1450976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2-4</a:t>
            </a:r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</a:rPr>
              <a:t>로그아웃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D80358EB-9E1E-4662-AF62-918453A10D18}"/>
              </a:ext>
            </a:extLst>
          </p:cNvPr>
          <p:cNvCxnSpPr>
            <a:cxnSpLocks/>
            <a:stCxn id="14" idx="2"/>
            <a:endCxn id="56" idx="0"/>
          </p:cNvCxnSpPr>
          <p:nvPr/>
        </p:nvCxnSpPr>
        <p:spPr>
          <a:xfrm flipH="1">
            <a:off x="1250386" y="3602270"/>
            <a:ext cx="979088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FBDE1DCB-DD30-4158-BC2B-331F9564C0EC}"/>
              </a:ext>
            </a:extLst>
          </p:cNvPr>
          <p:cNvCxnSpPr>
            <a:cxnSpLocks/>
            <a:stCxn id="14" idx="2"/>
            <a:endCxn id="57" idx="0"/>
          </p:cNvCxnSpPr>
          <p:nvPr/>
        </p:nvCxnSpPr>
        <p:spPr>
          <a:xfrm>
            <a:off x="2229474" y="3602270"/>
            <a:ext cx="725488" cy="1126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6F197978-41CC-4DDA-8D32-C272057E625A}"/>
              </a:ext>
            </a:extLst>
          </p:cNvPr>
          <p:cNvCxnSpPr>
            <a:cxnSpLocks/>
            <a:stCxn id="14" idx="2"/>
            <a:endCxn id="58" idx="0"/>
          </p:cNvCxnSpPr>
          <p:nvPr/>
        </p:nvCxnSpPr>
        <p:spPr>
          <a:xfrm>
            <a:off x="2229474" y="3602270"/>
            <a:ext cx="2430064" cy="11259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5633B058-DA9D-438C-B918-956351C1EC05}"/>
              </a:ext>
            </a:extLst>
          </p:cNvPr>
          <p:cNvCxnSpPr>
            <a:cxnSpLocks/>
            <a:stCxn id="14" idx="2"/>
            <a:endCxn id="59" idx="0"/>
          </p:cNvCxnSpPr>
          <p:nvPr/>
        </p:nvCxnSpPr>
        <p:spPr>
          <a:xfrm>
            <a:off x="2229474" y="3602270"/>
            <a:ext cx="4134640" cy="11256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5054029D-5527-4E35-8C0B-00191575C9C2}"/>
              </a:ext>
            </a:extLst>
          </p:cNvPr>
          <p:cNvSpPr/>
          <p:nvPr/>
        </p:nvSpPr>
        <p:spPr>
          <a:xfrm>
            <a:off x="7285511" y="4723146"/>
            <a:ext cx="1673422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2-5.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아이디 찾기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6BA1A80-115F-495F-92F6-122526F3160D}"/>
              </a:ext>
            </a:extLst>
          </p:cNvPr>
          <p:cNvSpPr/>
          <p:nvPr/>
        </p:nvSpPr>
        <p:spPr>
          <a:xfrm>
            <a:off x="9154843" y="4723146"/>
            <a:ext cx="1673422" cy="49536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2-6.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비번 찾기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C9D71470-6397-4462-9CD7-3342A408F653}"/>
              </a:ext>
            </a:extLst>
          </p:cNvPr>
          <p:cNvCxnSpPr>
            <a:cxnSpLocks/>
            <a:stCxn id="14" idx="2"/>
            <a:endCxn id="72" idx="0"/>
          </p:cNvCxnSpPr>
          <p:nvPr/>
        </p:nvCxnSpPr>
        <p:spPr>
          <a:xfrm>
            <a:off x="2229474" y="3602270"/>
            <a:ext cx="5892748" cy="11208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1AB1D632-40F9-4BE5-926A-9BAF602EFD27}"/>
              </a:ext>
            </a:extLst>
          </p:cNvPr>
          <p:cNvCxnSpPr>
            <a:cxnSpLocks/>
            <a:stCxn id="14" idx="2"/>
            <a:endCxn id="73" idx="0"/>
          </p:cNvCxnSpPr>
          <p:nvPr/>
        </p:nvCxnSpPr>
        <p:spPr>
          <a:xfrm>
            <a:off x="2229474" y="3602270"/>
            <a:ext cx="7762080" cy="11208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6275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00116294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헤더 부분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신나진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89806452"/>
              </p:ext>
            </p:extLst>
          </p:nvPr>
        </p:nvGraphicFramePr>
        <p:xfrm>
          <a:off x="8500532" y="1300486"/>
          <a:ext cx="3691467" cy="5557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3282461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42750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회원가입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로그인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(2-2)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정보수정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(2-3)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로그아웃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(2-4)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자격증소개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문제풀기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(4)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토론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(6)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(7)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28537006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메인 홈 화면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으로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69553709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13171441"/>
                  </a:ext>
                </a:extLst>
              </a:tr>
              <a:tr h="4275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84277171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5" y="1027610"/>
            <a:ext cx="8203854" cy="50103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98132" y="2078118"/>
            <a:ext cx="6183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i="1" dirty="0" err="1" smtClean="0">
                <a:solidFill>
                  <a:srgbClr val="2F9E4F"/>
                </a:solidFill>
              </a:rPr>
              <a:t>비로그인</a:t>
            </a:r>
            <a:r>
              <a:rPr lang="ko-KR" altLang="en-US" i="1" dirty="0" smtClean="0">
                <a:solidFill>
                  <a:srgbClr val="2F9E4F"/>
                </a:solidFill>
              </a:rPr>
              <a:t> 상태에서는 회원가입</a:t>
            </a:r>
            <a:r>
              <a:rPr lang="en-US" altLang="ko-KR" i="1" dirty="0" smtClean="0">
                <a:solidFill>
                  <a:srgbClr val="2F9E4F"/>
                </a:solidFill>
              </a:rPr>
              <a:t>, </a:t>
            </a:r>
            <a:r>
              <a:rPr lang="ko-KR" altLang="en-US" i="1" dirty="0" smtClean="0">
                <a:solidFill>
                  <a:srgbClr val="2F9E4F"/>
                </a:solidFill>
              </a:rPr>
              <a:t>로그인버튼</a:t>
            </a:r>
            <a:r>
              <a:rPr lang="ko-KR" altLang="en-US" i="1" dirty="0">
                <a:solidFill>
                  <a:srgbClr val="2F9E4F"/>
                </a:solidFill>
              </a:rPr>
              <a:t>이</a:t>
            </a:r>
            <a:r>
              <a:rPr lang="ko-KR" altLang="en-US" i="1" dirty="0" smtClean="0">
                <a:solidFill>
                  <a:srgbClr val="2F9E4F"/>
                </a:solidFill>
              </a:rPr>
              <a:t> </a:t>
            </a:r>
            <a:endParaRPr lang="en-US" altLang="ko-KR" i="1" dirty="0" smtClean="0">
              <a:solidFill>
                <a:srgbClr val="2F9E4F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i="1" dirty="0" smtClean="0">
                <a:solidFill>
                  <a:srgbClr val="2F9E4F"/>
                </a:solidFill>
              </a:rPr>
              <a:t>로그인 상태에서는 정보수정</a:t>
            </a:r>
            <a:r>
              <a:rPr lang="en-US" altLang="ko-KR" i="1" dirty="0" smtClean="0">
                <a:solidFill>
                  <a:srgbClr val="2F9E4F"/>
                </a:solidFill>
              </a:rPr>
              <a:t>, </a:t>
            </a:r>
            <a:r>
              <a:rPr lang="ko-KR" altLang="en-US" i="1" dirty="0" smtClean="0">
                <a:solidFill>
                  <a:srgbClr val="2F9E4F"/>
                </a:solidFill>
              </a:rPr>
              <a:t>로그아웃 버튼이 보인다</a:t>
            </a:r>
            <a:r>
              <a:rPr lang="en-US" altLang="ko-KR" i="1" dirty="0" smtClean="0">
                <a:solidFill>
                  <a:srgbClr val="2F9E4F"/>
                </a:solidFill>
              </a:rPr>
              <a:t>.</a:t>
            </a:r>
            <a:endParaRPr lang="ko-KR" altLang="en-US" i="1" dirty="0">
              <a:solidFill>
                <a:srgbClr val="2F9E4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925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86721440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메인 페이지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46774472"/>
              </p:ext>
            </p:extLst>
          </p:nvPr>
        </p:nvGraphicFramePr>
        <p:xfrm>
          <a:off x="8500532" y="1300478"/>
          <a:ext cx="3691467" cy="556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자격증 정보를 확인할 수 있는 달력이다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좌우 화살표를 누르면 이전달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다음달로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각 시험일정을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자격증소개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자격증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즐겨찾기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버튼을 누르면 내 자격증 일정에 추가된다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즐겨찾기한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자격증에 대한 남은 일수를 표시해준다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회원이 추가한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목록을 보여주고 바로 채팅을 할 수 있도록 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채팅추가하는 버튼을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채팅방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(6)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1676"/>
          <a:stretch/>
        </p:blipFill>
        <p:spPr>
          <a:xfrm>
            <a:off x="0" y="1596571"/>
            <a:ext cx="8297781" cy="39885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5585095"/>
            <a:ext cx="679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(**</a:t>
            </a:r>
            <a:r>
              <a:rPr lang="ko-KR" altLang="en-US" dirty="0" smtClean="0">
                <a:solidFill>
                  <a:srgbClr val="FF0000"/>
                </a:solidFill>
              </a:rPr>
              <a:t>요기 부분은 월요일에 더 회의해보고 </a:t>
            </a:r>
            <a:r>
              <a:rPr lang="ko-KR" altLang="en-US" dirty="0" err="1" smtClean="0">
                <a:solidFill>
                  <a:srgbClr val="FF0000"/>
                </a:solidFill>
              </a:rPr>
              <a:t>변경해야됩니당</a:t>
            </a:r>
            <a:r>
              <a:rPr lang="en-US" altLang="ko-KR" dirty="0" smtClean="0">
                <a:solidFill>
                  <a:srgbClr val="FF0000"/>
                </a:solidFill>
              </a:rPr>
              <a:t>!! 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271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8526585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김태강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7247137"/>
              </p:ext>
            </p:extLst>
          </p:nvPr>
        </p:nvGraphicFramePr>
        <p:xfrm>
          <a:off x="8500532" y="1300478"/>
          <a:ext cx="3691467" cy="573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형식으로 아이디를 지정한다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비밀번호와 비밀번호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확인이 일치하지 않으면 회원가입을 할 수 없다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필수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입력사항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성별을 입력하지 않으면 회원가입을 할 수 없다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가입하기 버튼을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으로 이동한다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취소하기 버튼을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으로 이동한다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0" y="381000"/>
            <a:ext cx="8496300" cy="6096000"/>
            <a:chOff x="0" y="381000"/>
            <a:chExt cx="8496300" cy="6096000"/>
          </a:xfrm>
        </p:grpSpPr>
        <p:pic>
          <p:nvPicPr>
            <p:cNvPr id="8" name="그림 7" descr="[아이티어] 회원가입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81000"/>
              <a:ext cx="8496300" cy="6096000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2728845" y="754270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3988907" y="5446644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4989446" y="5453271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74778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8526585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토론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김태강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7247137"/>
              </p:ext>
            </p:extLst>
          </p:nvPr>
        </p:nvGraphicFramePr>
        <p:xfrm>
          <a:off x="8500532" y="1300478"/>
          <a:ext cx="3691467" cy="6149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제목 클릭을 통해 상세보기 페이지로 갈 수 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회원은 글쓰기 버튼을 통해 글을 작성할 수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비회원인 경우에는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로그인페이지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(2-2)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이동한다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검색어를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입력한 후 검색버튼을 누르면 제목에서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검색어와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일치하는 리스트를 확인할 수 있다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한페이지당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개의 게시물을 볼 수 있으며 번호를 클릭하게 되면 해당되는 페이지로 이동하게 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0" y="341244"/>
            <a:ext cx="8454887" cy="6096000"/>
            <a:chOff x="0" y="341244"/>
            <a:chExt cx="8454887" cy="6096000"/>
          </a:xfrm>
        </p:grpSpPr>
        <p:pic>
          <p:nvPicPr>
            <p:cNvPr id="10" name="그림 9" descr="[아이티어] 질문-토론 게시판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41244"/>
              <a:ext cx="8454887" cy="6096000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2241401" y="2514946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3188140" y="4819539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759602" y="3832251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7600124" y="1252332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74778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8526585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김태강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7247137"/>
              </p:ext>
            </p:extLst>
          </p:nvPr>
        </p:nvGraphicFramePr>
        <p:xfrm>
          <a:off x="8500532" y="1300478"/>
          <a:ext cx="3691467" cy="561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목록버튼을 누르게 되면 질문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으로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이동한다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회원은 자신의 게시물에 한해서 수정버튼을 누르게 되면 수정 페이지로 이동한다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회원은 자신의 게시물에 한해서 비밀번호를 입력한 후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게시글을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삭제할 수 있다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회원은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댓글을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입력한 후 등록버튼을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댓글을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등록할 수 있다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0" y="381000"/>
            <a:ext cx="8521148" cy="6096000"/>
            <a:chOff x="0" y="381000"/>
            <a:chExt cx="8521148" cy="6096000"/>
          </a:xfrm>
        </p:grpSpPr>
        <p:pic>
          <p:nvPicPr>
            <p:cNvPr id="15" name="그림 14" descr="[아이티어] 상세보기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81000"/>
              <a:ext cx="8521148" cy="6096000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5327375" y="3591341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7427846" y="4565375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029742" y="3617844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4" name="타원 13"/>
            <p:cNvSpPr/>
            <p:nvPr/>
          </p:nvSpPr>
          <p:spPr>
            <a:xfrm>
              <a:off x="6725481" y="3571463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74778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8526585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토론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김태강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7247137"/>
              </p:ext>
            </p:extLst>
          </p:nvPr>
        </p:nvGraphicFramePr>
        <p:xfrm>
          <a:off x="8500532" y="1300478"/>
          <a:ext cx="3691467" cy="561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등록버튼을 누르면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게시글을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등록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수정할 수 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취소버튼을 누르면 질문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토론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게시판으로 이동한다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-1" y="381000"/>
            <a:ext cx="8468139" cy="6096000"/>
            <a:chOff x="-1" y="381000"/>
            <a:chExt cx="8468139" cy="6096000"/>
          </a:xfrm>
        </p:grpSpPr>
        <p:pic>
          <p:nvPicPr>
            <p:cNvPr id="12" name="그림 11" descr="[아이티어] 삽입&amp;수정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381000"/>
              <a:ext cx="8468139" cy="6096000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4552122" y="4598505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5360506" y="4572000"/>
              <a:ext cx="238538" cy="25179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74778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8526585"/>
              </p:ext>
            </p:extLst>
          </p:nvPr>
        </p:nvGraphicFramePr>
        <p:xfrm>
          <a:off x="8500533" y="-3"/>
          <a:ext cx="3691467" cy="1300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51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2414016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(ITEA)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7247137"/>
              </p:ext>
            </p:extLst>
          </p:nvPr>
        </p:nvGraphicFramePr>
        <p:xfrm>
          <a:off x="8500532" y="1300478"/>
          <a:ext cx="3691467" cy="55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06">
                  <a:extLst>
                    <a:ext uri="{9D8B030D-6E8A-4147-A177-3AD203B41FA5}">
                      <a16:colId xmlns="" xmlns:a16="http://schemas.microsoft.com/office/drawing/2014/main" val="3755282693"/>
                    </a:ext>
                  </a:extLst>
                </a:gridCol>
                <a:gridCol w="475762">
                  <a:extLst>
                    <a:ext uri="{9D8B030D-6E8A-4147-A177-3AD203B41FA5}">
                      <a16:colId xmlns="" xmlns:a16="http://schemas.microsoft.com/office/drawing/2014/main" val="276504630"/>
                    </a:ext>
                  </a:extLst>
                </a:gridCol>
                <a:gridCol w="2806699">
                  <a:extLst>
                    <a:ext uri="{9D8B030D-6E8A-4147-A177-3AD203B41FA5}">
                      <a16:colId xmlns="" xmlns:a16="http://schemas.microsoft.com/office/drawing/2014/main" val="1644896112"/>
                    </a:ext>
                  </a:extLst>
                </a:gridCol>
              </a:tblGrid>
              <a:tr h="40082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9151920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5605005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3130289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66055896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3794568"/>
                  </a:ext>
                </a:extLst>
              </a:tr>
              <a:tr h="46163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11094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470382"/>
                  </a:ext>
                </a:extLst>
              </a:tr>
              <a:tr h="452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8222468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959680"/>
                  </a:ext>
                </a:extLst>
              </a:tr>
              <a:tr h="4008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페이지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3416230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6258069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컨트롤러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4699763"/>
                  </a:ext>
                </a:extLst>
              </a:tr>
              <a:tr h="4008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275535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35428" y="799402"/>
            <a:ext cx="76054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양식 이거 복사해서 </a:t>
            </a:r>
            <a:r>
              <a:rPr lang="ko-KR" altLang="en-US" dirty="0" err="1" smtClean="0"/>
              <a:t>쓰세용</a:t>
            </a:r>
            <a:r>
              <a:rPr lang="en-US" altLang="ko-KR" dirty="0" smtClean="0"/>
              <a:t>!~!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스토리보드 </a:t>
            </a:r>
            <a:r>
              <a:rPr lang="ko-KR" altLang="en-US" dirty="0" err="1"/>
              <a:t>작성할때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카카오오븐의 툴 이용해서 </a:t>
            </a:r>
            <a:r>
              <a:rPr lang="en-US" altLang="ko-KR" dirty="0"/>
              <a:t>UI</a:t>
            </a:r>
            <a:r>
              <a:rPr lang="ko-KR" altLang="en-US" dirty="0"/>
              <a:t>화면 생성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</a:t>
            </a:r>
            <a:r>
              <a:rPr lang="ko-KR" altLang="en-US" dirty="0"/>
              <a:t>복사해서 </a:t>
            </a:r>
            <a:r>
              <a:rPr lang="en-US" altLang="ko-KR" dirty="0"/>
              <a:t>PPT</a:t>
            </a:r>
            <a:r>
              <a:rPr lang="ko-KR" altLang="en-US" dirty="0"/>
              <a:t>왼쪽에 </a:t>
            </a:r>
            <a:r>
              <a:rPr lang="ko-KR" altLang="en-US" dirty="0" err="1"/>
              <a:t>붙여넣기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계속 </a:t>
            </a:r>
            <a:r>
              <a:rPr lang="ko-KR" altLang="en-US" dirty="0" err="1"/>
              <a:t>수정작업해야하니까</a:t>
            </a:r>
            <a:r>
              <a:rPr lang="ko-KR" altLang="en-US" dirty="0"/>
              <a:t> 오븐에 있는 프로젝트 내용은 잘 </a:t>
            </a:r>
            <a:r>
              <a:rPr lang="ko-KR" altLang="en-US" dirty="0" err="1"/>
              <a:t>저장해놓기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4.</a:t>
            </a:r>
            <a:r>
              <a:rPr lang="ko-KR" altLang="en-US" dirty="0"/>
              <a:t>헤더는 반복되므로 </a:t>
            </a:r>
            <a:r>
              <a:rPr lang="en-US" altLang="ko-KR" dirty="0"/>
              <a:t>0</a:t>
            </a:r>
            <a:r>
              <a:rPr lang="ko-KR" altLang="en-US" dirty="0"/>
              <a:t>페이지로 따로 빼놨습니다</a:t>
            </a:r>
            <a:r>
              <a:rPr lang="en-US" altLang="ko-KR" dirty="0"/>
              <a:t>. </a:t>
            </a:r>
            <a:r>
              <a:rPr lang="ko-KR" altLang="en-US" dirty="0"/>
              <a:t>헤더를 제외한 부분만 넣어주세요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</a:t>
            </a:r>
            <a:r>
              <a:rPr lang="ko-KR" altLang="en-US" dirty="0"/>
              <a:t>슬라이드</a:t>
            </a:r>
            <a:r>
              <a:rPr lang="en-US" altLang="ko-KR" dirty="0"/>
              <a:t>2:</a:t>
            </a:r>
            <a:r>
              <a:rPr lang="ko-KR" altLang="en-US" dirty="0"/>
              <a:t>페이지로드맵으로 본인 </a:t>
            </a:r>
            <a:r>
              <a:rPr lang="ko-KR" altLang="en-US" dirty="0" err="1"/>
              <a:t>페이지번호</a:t>
            </a:r>
            <a:r>
              <a:rPr lang="ko-KR" altLang="en-US" dirty="0"/>
              <a:t> 보라고 만들었습니다</a:t>
            </a:r>
            <a:r>
              <a:rPr lang="en-US" altLang="ko-KR" dirty="0"/>
              <a:t>. </a:t>
            </a:r>
            <a:r>
              <a:rPr lang="ko-KR" altLang="en-US" dirty="0"/>
              <a:t>페이지번호만 </a:t>
            </a:r>
            <a:r>
              <a:rPr lang="ko-KR" altLang="en-US" dirty="0" smtClean="0"/>
              <a:t>확인해주세용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로드맵</a:t>
            </a:r>
            <a:r>
              <a:rPr lang="ko-KR" altLang="en-US" dirty="0" smtClean="0"/>
              <a:t> 따로 작성할 </a:t>
            </a:r>
            <a:r>
              <a:rPr lang="ko-KR" altLang="en-US" dirty="0" err="1" smtClean="0"/>
              <a:t>필요없어유</a:t>
            </a:r>
            <a:r>
              <a:rPr lang="en-US" altLang="ko-KR" dirty="0" smtClean="0"/>
              <a:t>!!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6.</a:t>
            </a:r>
            <a:r>
              <a:rPr lang="ko-KR" altLang="en-US" dirty="0" err="1"/>
              <a:t>화면설명</a:t>
            </a:r>
            <a:r>
              <a:rPr lang="ko-KR" altLang="en-US" dirty="0"/>
              <a:t> 적을 때 눌렀을 때 페이지 이동이 있는지도 꼭 </a:t>
            </a:r>
            <a:r>
              <a:rPr lang="ko-KR" altLang="en-US" dirty="0" err="1"/>
              <a:t>적어야해요</a:t>
            </a:r>
            <a:r>
              <a:rPr lang="en-US" altLang="ko-KR" dirty="0"/>
              <a:t>!!! </a:t>
            </a:r>
            <a:r>
              <a:rPr lang="ko-KR" altLang="en-US" dirty="0" err="1"/>
              <a:t>페이지이동있으면</a:t>
            </a:r>
            <a:r>
              <a:rPr lang="ko-KR" altLang="en-US" dirty="0"/>
              <a:t> </a:t>
            </a:r>
            <a:r>
              <a:rPr lang="ko-KR" altLang="en-US" dirty="0" err="1"/>
              <a:t>괄호치고</a:t>
            </a:r>
            <a:r>
              <a:rPr lang="ko-KR" altLang="en-US" dirty="0"/>
              <a:t> </a:t>
            </a:r>
            <a:r>
              <a:rPr lang="ko-KR" altLang="en-US" dirty="0" err="1"/>
              <a:t>페이지번호</a:t>
            </a:r>
            <a:r>
              <a:rPr lang="ko-KR" altLang="en-US" dirty="0"/>
              <a:t> </a:t>
            </a:r>
            <a:r>
              <a:rPr lang="ko-KR" altLang="en-US" dirty="0" err="1"/>
              <a:t>적어주세용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778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648</Words>
  <Application>Microsoft Office PowerPoint</Application>
  <PresentationFormat>사용자 지정</PresentationFormat>
  <Paragraphs>185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53</cp:revision>
  <dcterms:created xsi:type="dcterms:W3CDTF">2020-04-22T10:52:25Z</dcterms:created>
  <dcterms:modified xsi:type="dcterms:W3CDTF">2020-06-22T08:41:26Z</dcterms:modified>
</cp:coreProperties>
</file>