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300" r:id="rId5"/>
    <p:sldId id="282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7" r:id="rId18"/>
    <p:sldId id="298" r:id="rId19"/>
    <p:sldId id="294" r:id="rId20"/>
    <p:sldId id="295" r:id="rId21"/>
    <p:sldId id="296" r:id="rId22"/>
    <p:sldId id="2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495" r="28016" b="-495"/>
          <a:stretch/>
        </p:blipFill>
        <p:spPr>
          <a:xfrm>
            <a:off x="605136" y="943843"/>
            <a:ext cx="665849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132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로그인 페이지에서 구글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본인의 구글 계정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이나 휴대전화번호를 입력하고 다음을 클릭하면 비밀번호 입력 페이지로 이동된다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137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선택하고 계정을 입력한 경우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본인의 구글 계정 비밀번호를 입력하고 다음을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91593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939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92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외 최종학력만 수정이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제외하고 최종학력은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2396"/>
            <a:ext cx="8494296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65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생년월일을 입력하고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일치하면 아이디를 앞에서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자리까지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데이터와 일치하지 않으면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14ABE2-6CA0-4FA9-BAF9-42E0CBC2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8"/>
            <a:ext cx="8467024" cy="47114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467BCC-5949-43A1-9925-5645E26B1447}"/>
              </a:ext>
            </a:extLst>
          </p:cNvPr>
          <p:cNvCxnSpPr/>
          <p:nvPr/>
        </p:nvCxnSpPr>
        <p:spPr>
          <a:xfrm flipH="1">
            <a:off x="2196548" y="3190461"/>
            <a:ext cx="1948069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1B8FFC-BFD3-4828-B1E6-63E1FC569A34}"/>
              </a:ext>
            </a:extLst>
          </p:cNvPr>
          <p:cNvCxnSpPr/>
          <p:nvPr/>
        </p:nvCxnSpPr>
        <p:spPr>
          <a:xfrm>
            <a:off x="4144617" y="3190461"/>
            <a:ext cx="19513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회원정보가 없으면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버튼을 클릭하여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FE3AAA8-9CC0-4664-A622-9AA642F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05" y="457200"/>
            <a:ext cx="5734050" cy="5943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3F3C1E-8A3E-41A5-834D-19D85998147B}"/>
              </a:ext>
            </a:extLst>
          </p:cNvPr>
          <p:cNvCxnSpPr>
            <a:cxnSpLocks/>
          </p:cNvCxnSpPr>
          <p:nvPr/>
        </p:nvCxnSpPr>
        <p:spPr>
          <a:xfrm>
            <a:off x="4273826" y="3101009"/>
            <a:ext cx="0" cy="7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비밀번호를 찾을 수 있는 페이지다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회원의 이름과 아이디를 입력하고 확인 버튼을 클릭한다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회원정보가 있으면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이메일로 임시 비밀번호를 발송한다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이메일로 임시비밀번호를 확인한다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로그인하기 링크를 누르면 로그인하기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 비밀번호로 로그인한다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0B14A18-3935-4C19-BA7A-8E01C68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648"/>
            <a:ext cx="8431118" cy="487410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9807D9-48BB-4E69-827D-C140D39C1C68}"/>
              </a:ext>
            </a:extLst>
          </p:cNvPr>
          <p:cNvCxnSpPr/>
          <p:nvPr/>
        </p:nvCxnSpPr>
        <p:spPr>
          <a:xfrm>
            <a:off x="3458817" y="2097157"/>
            <a:ext cx="123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6D4EB0-97DD-48A9-ACD0-D1D8A861E5F5}"/>
              </a:ext>
            </a:extLst>
          </p:cNvPr>
          <p:cNvCxnSpPr/>
          <p:nvPr/>
        </p:nvCxnSpPr>
        <p:spPr>
          <a:xfrm flipH="1">
            <a:off x="4343400" y="2971800"/>
            <a:ext cx="1752600" cy="6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시험 종류를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문제유형을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문제유형은 기출문제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만든 문제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종합문제가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시험연도를 선택한다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연도는 복수선택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시작하기 버튼을 클릭하면 해당 자격증 문제풀이 페이지로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172251-09DA-48CA-A252-423BBD28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472937"/>
            <a:ext cx="49053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조예인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9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자격증의 문제풀이를 할 수 있는 페이지이다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바에서 내가 만든 문제와 내가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문제를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문제씩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나오며 좌우 화살표로 다른 문제로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문제의 작성자를 확인할 수 있으며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싫어요 버튼을 클릭하면 수를 볼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문제를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제출버튼을 누르면 하단에 정답과 해설이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500C7D-6AE8-4D1C-ABDA-E05279BC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" y="939454"/>
            <a:ext cx="8361178" cy="4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522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27536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DAE3B5D-80A0-44BD-9098-62B1B842B6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2" y="966159"/>
            <a:ext cx="8028862" cy="4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5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문제풀이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30FCC8-72F2-4099-8505-0F877B2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1" y="931653"/>
            <a:ext cx="814135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61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글쓰기 버튼을 통해 글을 작성할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비회원인 경우에는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0" y="341244"/>
            <a:ext cx="8454887" cy="6096000"/>
            <a:chOff x="0" y="341244"/>
            <a:chExt cx="8454887" cy="6096000"/>
          </a:xfrm>
        </p:grpSpPr>
        <p:pic>
          <p:nvPicPr>
            <p:cNvPr id="10" name="그림 9" descr="[아이티어] 질문-토론 게시판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1244"/>
              <a:ext cx="8454887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241401" y="2514946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88140" y="4819539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59602" y="383225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00124" y="1252332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85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381000"/>
            <a:ext cx="8521148" cy="6096000"/>
            <a:chOff x="0" y="381000"/>
            <a:chExt cx="8521148" cy="6096000"/>
          </a:xfrm>
        </p:grpSpPr>
        <p:pic>
          <p:nvPicPr>
            <p:cNvPr id="15" name="그림 14" descr="[아이티어] 상세보기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8521148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5327375" y="359134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427846" y="456537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29742" y="36178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25481" y="3571463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97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-1" y="381000"/>
            <a:ext cx="8468139" cy="6096000"/>
            <a:chOff x="-1" y="381000"/>
            <a:chExt cx="8468139" cy="6096000"/>
          </a:xfrm>
        </p:grpSpPr>
        <p:pic>
          <p:nvPicPr>
            <p:cNvPr id="12" name="그림 11" descr="[아이티어] 삽입&amp;수정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381000"/>
              <a:ext cx="8468139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52122" y="459850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0506" y="457200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7401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1200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74571DB-7E1C-48C4-AC66-EC4DDCEE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1" y="1173191"/>
            <a:ext cx="8151967" cy="50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정보수정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5586639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7455971" y="4728209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4193876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606320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페이지 로드맵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2304656" y="3171045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535874" y="3171045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문제풀이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009072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336476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696974" y="3171045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1366445" y="1889578"/>
            <a:ext cx="4744069" cy="12917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030144" y="1889578"/>
            <a:ext cx="308037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166112" y="1889578"/>
            <a:ext cx="944402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643098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3970502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331000" cy="1281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96AB0D-7A86-4680-A02F-7D5C755CC04D}"/>
              </a:ext>
            </a:extLst>
          </p:cNvPr>
          <p:cNvSpPr/>
          <p:nvPr/>
        </p:nvSpPr>
        <p:spPr>
          <a:xfrm>
            <a:off x="640957" y="318131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903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헤더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7717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5541" y="2263105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>
                <a:solidFill>
                  <a:srgbClr val="2F9E4F"/>
                </a:solidFill>
              </a:rPr>
              <a:t>비로그인</a:t>
            </a:r>
            <a:r>
              <a:rPr lang="ko-KR" altLang="en-US" i="1" dirty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로그인버튼이 </a:t>
            </a:r>
            <a:endParaRPr lang="en-US" altLang="ko-KR" i="1" dirty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>
                <a:solidFill>
                  <a:srgbClr val="2F9E4F"/>
                </a:solidFill>
              </a:rPr>
              <a:t>, </a:t>
            </a:r>
            <a:r>
              <a:rPr lang="ko-KR" altLang="en-US" i="1" dirty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AE32C-FD18-401C-B8B7-6EB398427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96"/>
          <a:stretch/>
        </p:blipFill>
        <p:spPr>
          <a:xfrm>
            <a:off x="72229" y="890300"/>
            <a:ext cx="8317169" cy="13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81819C-9A63-4165-8954-796BB500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" y="896139"/>
            <a:ext cx="8257126" cy="50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0" y="367748"/>
            <a:ext cx="8428382" cy="6096000"/>
            <a:chOff x="0" y="367748"/>
            <a:chExt cx="8428382" cy="6096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367748"/>
              <a:ext cx="8428382" cy="6096000"/>
              <a:chOff x="0" y="367748"/>
              <a:chExt cx="8428382" cy="6096000"/>
            </a:xfrm>
          </p:grpSpPr>
          <p:pic>
            <p:nvPicPr>
              <p:cNvPr id="9" name="그림 8" descr="[아이티어] 회원가입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67748"/>
                <a:ext cx="8428382" cy="6096000"/>
              </a:xfrm>
              <a:prstGeom prst="rect">
                <a:avLst/>
              </a:prstGeom>
            </p:spPr>
          </p:pic>
          <p:sp>
            <p:nvSpPr>
              <p:cNvPr id="15" name="타원 14"/>
              <p:cNvSpPr/>
              <p:nvPr/>
            </p:nvSpPr>
            <p:spPr>
              <a:xfrm>
                <a:off x="4399721" y="4558750"/>
                <a:ext cx="92764" cy="159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703445" y="103367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88907" y="54466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89446" y="545327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5" r="23407"/>
          <a:stretch/>
        </p:blipFill>
        <p:spPr>
          <a:xfrm>
            <a:off x="1529542" y="790404"/>
            <a:ext cx="5536276" cy="525294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이메일을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시 등록한 비밀번호를 입력하는 공간이다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모두 입력한 후 클릭하면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성립된다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네이버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카카오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페이스북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페이스북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한 경우 클릭하면 구글 계정 로그인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677593" y="20449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7593" y="2585260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77593" y="310930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7593" y="3888045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7592" y="434027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7592" y="47911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77592" y="524267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7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7686"/>
          <a:stretch/>
        </p:blipFill>
        <p:spPr>
          <a:xfrm>
            <a:off x="0" y="1134226"/>
            <a:ext cx="8329353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 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00532" y="1300478"/>
          <a:ext cx="3691467" cy="563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네이버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같은 네이버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네이버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계정으로 회원가입 한 경우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페이지에서 카카오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같은 카카오 로그인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카카오 계정과 비밀번호를 입력한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41470" y="94603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829" y="94603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0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1342</Words>
  <Application>Microsoft Office PowerPoint</Application>
  <PresentationFormat>와이드스크린</PresentationFormat>
  <Paragraphs>447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49</cp:revision>
  <dcterms:created xsi:type="dcterms:W3CDTF">2020-04-22T10:52:25Z</dcterms:created>
  <dcterms:modified xsi:type="dcterms:W3CDTF">2020-07-03T11:03:24Z</dcterms:modified>
</cp:coreProperties>
</file>