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4" r:id="rId6"/>
    <p:sldId id="285" r:id="rId7"/>
    <p:sldId id="286" r:id="rId8"/>
    <p:sldId id="287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838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99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xmlns="" val="22219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25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7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0" y="367748"/>
            <a:ext cx="8428382" cy="6096000"/>
            <a:chOff x="0" y="367748"/>
            <a:chExt cx="8428382" cy="6096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367748"/>
              <a:ext cx="8428382" cy="6096000"/>
              <a:chOff x="0" y="367748"/>
              <a:chExt cx="8428382" cy="6096000"/>
            </a:xfrm>
          </p:grpSpPr>
          <p:pic>
            <p:nvPicPr>
              <p:cNvPr id="9" name="그림 8" descr="[아이티어] 회원가입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67748"/>
                <a:ext cx="8428382" cy="6096000"/>
              </a:xfrm>
              <a:prstGeom prst="rect">
                <a:avLst/>
              </a:prstGeom>
            </p:spPr>
          </p:pic>
          <p:sp>
            <p:nvSpPr>
              <p:cNvPr id="15" name="타원 14"/>
              <p:cNvSpPr/>
              <p:nvPr/>
            </p:nvSpPr>
            <p:spPr>
              <a:xfrm>
                <a:off x="4399721" y="4558750"/>
                <a:ext cx="92764" cy="159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703445" y="103367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88907" y="54466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89446" y="545327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61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글쓰기 버튼을 통해 글을 작성할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비회원인 경우에는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0" y="341244"/>
            <a:ext cx="8454887" cy="6096000"/>
            <a:chOff x="0" y="341244"/>
            <a:chExt cx="8454887" cy="6096000"/>
          </a:xfrm>
        </p:grpSpPr>
        <p:pic>
          <p:nvPicPr>
            <p:cNvPr id="10" name="그림 9" descr="[아이티어] 질문-토론 게시판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1244"/>
              <a:ext cx="8454887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241401" y="2514946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88140" y="4819539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59602" y="383225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00124" y="1252332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삭제할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381000"/>
            <a:ext cx="8521148" cy="6096000"/>
            <a:chOff x="0" y="381000"/>
            <a:chExt cx="8521148" cy="6096000"/>
          </a:xfrm>
        </p:grpSpPr>
        <p:pic>
          <p:nvPicPr>
            <p:cNvPr id="15" name="그림 14" descr="[아이티어] 상세보기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8521148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5327375" y="359134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427846" y="456537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29742" y="36178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25481" y="3571463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-1" y="381000"/>
            <a:ext cx="8468139" cy="6096000"/>
            <a:chOff x="-1" y="381000"/>
            <a:chExt cx="8468139" cy="6096000"/>
          </a:xfrm>
        </p:grpSpPr>
        <p:pic>
          <p:nvPicPr>
            <p:cNvPr id="12" name="그림 11" descr="[아이티어] 삽입&amp;수정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381000"/>
              <a:ext cx="8468139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52122" y="459850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0506" y="457200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644</Words>
  <Application>Microsoft Office PowerPoint</Application>
  <PresentationFormat>사용자 지정</PresentationFormat>
  <Paragraphs>185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김태강</cp:lastModifiedBy>
  <cp:revision>50</cp:revision>
  <dcterms:created xsi:type="dcterms:W3CDTF">2020-04-22T10:52:25Z</dcterms:created>
  <dcterms:modified xsi:type="dcterms:W3CDTF">2020-06-21T13:31:39Z</dcterms:modified>
</cp:coreProperties>
</file>