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79" r:id="rId5"/>
    <p:sldId id="283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40" d="100"/>
          <a:sy n="40" d="100"/>
        </p:scale>
        <p:origin x="-1036" y="-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:p14="http://schemas.microsoft.com/office/powerpoint/2010/main" val="22219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문제풀이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정보수정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E62AD77-2F65-430D-94B9-107AE6889B46}"/>
              </a:ext>
            </a:extLst>
          </p:cNvPr>
          <p:cNvSpPr/>
          <p:nvPr/>
        </p:nvSpPr>
        <p:spPr>
          <a:xfrm>
            <a:off x="5638626" y="4727967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로그아웃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5633B058-DA9D-438C-B918-956351C1EC05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2229474" y="3602270"/>
            <a:ext cx="4134640" cy="1125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5054029D-5527-4E35-8C0B-00191575C9C2}"/>
              </a:ext>
            </a:extLst>
          </p:cNvPr>
          <p:cNvSpPr/>
          <p:nvPr/>
        </p:nvSpPr>
        <p:spPr>
          <a:xfrm>
            <a:off x="7285511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9154843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5892748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7762080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헤더 부분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신나진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427717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5" y="1027610"/>
            <a:ext cx="8203854" cy="501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8132" y="2078118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 smtClean="0">
                <a:solidFill>
                  <a:srgbClr val="2F9E4F"/>
                </a:solidFill>
              </a:rPr>
              <a:t>비로그인</a:t>
            </a:r>
            <a:r>
              <a:rPr lang="ko-KR" altLang="en-US" i="1" dirty="0" smtClean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로그인버튼</a:t>
            </a:r>
            <a:r>
              <a:rPr lang="ko-KR" altLang="en-US" i="1" dirty="0">
                <a:solidFill>
                  <a:srgbClr val="2F9E4F"/>
                </a:solidFill>
              </a:rPr>
              <a:t>이</a:t>
            </a:r>
            <a:r>
              <a:rPr lang="ko-KR" altLang="en-US" i="1" dirty="0" smtClean="0">
                <a:solidFill>
                  <a:srgbClr val="2F9E4F"/>
                </a:solidFill>
              </a:rPr>
              <a:t> </a:t>
            </a:r>
            <a:endParaRPr lang="en-US" altLang="ko-KR" i="1" dirty="0" smtClean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 smtClean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 smtClean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4472"/>
              </p:ext>
            </p:extLst>
          </p:nvPr>
        </p:nvGraphicFramePr>
        <p:xfrm>
          <a:off x="8500532" y="1300478"/>
          <a:ext cx="3691467" cy="5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버튼을 누르면 내 자격증 일정에 추가된다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자격증에 대한 남은 일수를 표시해준다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추가한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목록을 보여주고 바로 채팅을 할 수 있도록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채팅추가하는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1676"/>
          <a:stretch/>
        </p:blipFill>
        <p:spPr>
          <a:xfrm>
            <a:off x="0" y="1596571"/>
            <a:ext cx="8297781" cy="398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585095"/>
            <a:ext cx="67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(**</a:t>
            </a:r>
            <a:r>
              <a:rPr lang="ko-KR" altLang="en-US" dirty="0" smtClean="0">
                <a:solidFill>
                  <a:srgbClr val="FF0000"/>
                </a:solidFill>
              </a:rPr>
              <a:t>요기 부분은 월요일에 더 회의해보고 </a:t>
            </a:r>
            <a:r>
              <a:rPr lang="ko-KR" altLang="en-US" dirty="0" err="1" smtClean="0">
                <a:solidFill>
                  <a:srgbClr val="FF0000"/>
                </a:solidFill>
              </a:rPr>
              <a:t>변경해야됩니당</a:t>
            </a:r>
            <a:r>
              <a:rPr lang="en-US" altLang="ko-KR" dirty="0" smtClean="0">
                <a:solidFill>
                  <a:srgbClr val="FF0000"/>
                </a:solidFill>
              </a:rPr>
              <a:t>!! 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5428" y="799402"/>
            <a:ext cx="7605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양식 이거 복사해서 </a:t>
            </a:r>
            <a:r>
              <a:rPr lang="ko-KR" altLang="en-US" dirty="0" err="1" smtClean="0"/>
              <a:t>쓰세용</a:t>
            </a:r>
            <a:r>
              <a:rPr lang="en-US" altLang="ko-KR" dirty="0" smtClean="0"/>
              <a:t>!~!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스토리보드 </a:t>
            </a:r>
            <a:r>
              <a:rPr lang="ko-KR" altLang="en-US" dirty="0" err="1"/>
              <a:t>작성할때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카카오오븐의 툴 이용해서 </a:t>
            </a:r>
            <a:r>
              <a:rPr lang="en-US" altLang="ko-KR" dirty="0"/>
              <a:t>UI</a:t>
            </a:r>
            <a:r>
              <a:rPr lang="ko-KR" altLang="en-US" dirty="0"/>
              <a:t>화면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복사해서 </a:t>
            </a:r>
            <a:r>
              <a:rPr lang="en-US" altLang="ko-KR" dirty="0"/>
              <a:t>PPT</a:t>
            </a:r>
            <a:r>
              <a:rPr lang="ko-KR" altLang="en-US" dirty="0"/>
              <a:t>왼쪽에 </a:t>
            </a:r>
            <a:r>
              <a:rPr lang="ko-KR" altLang="en-US" dirty="0" err="1"/>
              <a:t>붙여넣기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계속 </a:t>
            </a:r>
            <a:r>
              <a:rPr lang="ko-KR" altLang="en-US" dirty="0" err="1"/>
              <a:t>수정작업해야하니까</a:t>
            </a:r>
            <a:r>
              <a:rPr lang="ko-KR" altLang="en-US" dirty="0"/>
              <a:t> 오븐에 있는 프로젝트 내용은 잘 </a:t>
            </a:r>
            <a:r>
              <a:rPr lang="ko-KR" altLang="en-US" dirty="0" err="1"/>
              <a:t>저장해놓기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헤더는 반복되므로 </a:t>
            </a:r>
            <a:r>
              <a:rPr lang="en-US" altLang="ko-KR" dirty="0"/>
              <a:t>0</a:t>
            </a:r>
            <a:r>
              <a:rPr lang="ko-KR" altLang="en-US" dirty="0"/>
              <a:t>페이지로 따로 빼놨습니다</a:t>
            </a:r>
            <a:r>
              <a:rPr lang="en-US" altLang="ko-KR" dirty="0"/>
              <a:t>. </a:t>
            </a:r>
            <a:r>
              <a:rPr lang="ko-KR" altLang="en-US" dirty="0"/>
              <a:t>헤더를 제외한 부분만 넣어주세요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슬라이드</a:t>
            </a:r>
            <a:r>
              <a:rPr lang="en-US" altLang="ko-KR" dirty="0"/>
              <a:t>2:</a:t>
            </a:r>
            <a:r>
              <a:rPr lang="ko-KR" altLang="en-US" dirty="0"/>
              <a:t>페이지로드맵으로 본인 </a:t>
            </a:r>
            <a:r>
              <a:rPr lang="ko-KR" altLang="en-US" dirty="0" err="1"/>
              <a:t>페이지번호</a:t>
            </a:r>
            <a:r>
              <a:rPr lang="ko-KR" altLang="en-US" dirty="0"/>
              <a:t> 보라고 만들었습니다</a:t>
            </a:r>
            <a:r>
              <a:rPr lang="en-US" altLang="ko-KR" dirty="0"/>
              <a:t>. </a:t>
            </a:r>
            <a:r>
              <a:rPr lang="ko-KR" altLang="en-US" dirty="0"/>
              <a:t>페이지번호만 </a:t>
            </a:r>
            <a:r>
              <a:rPr lang="ko-KR" altLang="en-US" dirty="0" smtClean="0"/>
              <a:t>확인해주세용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로드맵</a:t>
            </a:r>
            <a:r>
              <a:rPr lang="ko-KR" altLang="en-US" dirty="0" smtClean="0"/>
              <a:t> 따로 작성할 </a:t>
            </a:r>
            <a:r>
              <a:rPr lang="ko-KR" altLang="en-US" dirty="0" err="1" smtClean="0"/>
              <a:t>필요없어유</a:t>
            </a:r>
            <a:r>
              <a:rPr lang="en-US" altLang="ko-KR" dirty="0" smtClean="0"/>
              <a:t>!!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 err="1"/>
              <a:t>화면설명</a:t>
            </a:r>
            <a:r>
              <a:rPr lang="ko-KR" altLang="en-US" dirty="0"/>
              <a:t> 적을 때 눌렀을 때 페이지 이동이 있는지도 꼭 </a:t>
            </a:r>
            <a:r>
              <a:rPr lang="ko-KR" altLang="en-US" dirty="0" err="1"/>
              <a:t>적어야해요</a:t>
            </a:r>
            <a:r>
              <a:rPr lang="en-US" altLang="ko-KR" dirty="0"/>
              <a:t>!!! </a:t>
            </a:r>
            <a:r>
              <a:rPr lang="ko-KR" altLang="en-US" dirty="0" err="1"/>
              <a:t>페이지이동있으면</a:t>
            </a:r>
            <a:r>
              <a:rPr lang="ko-KR" altLang="en-US" dirty="0"/>
              <a:t> </a:t>
            </a:r>
            <a:r>
              <a:rPr lang="ko-KR" altLang="en-US" dirty="0" err="1"/>
              <a:t>괄호치고</a:t>
            </a:r>
            <a:r>
              <a:rPr lang="ko-KR" altLang="en-US" dirty="0"/>
              <a:t> </a:t>
            </a:r>
            <a:r>
              <a:rPr lang="ko-KR" altLang="en-US" dirty="0" err="1"/>
              <a:t>페이지번호</a:t>
            </a:r>
            <a:r>
              <a:rPr lang="ko-KR" altLang="en-US" dirty="0"/>
              <a:t> </a:t>
            </a:r>
            <a:r>
              <a:rPr lang="ko-KR" altLang="en-US" dirty="0" err="1"/>
              <a:t>적어주세용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7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8035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정보수정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나이수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62476"/>
              </p:ext>
            </p:extLst>
          </p:nvPr>
        </p:nvGraphicFramePr>
        <p:xfrm>
          <a:off x="8500532" y="1300478"/>
          <a:ext cx="3691467" cy="55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17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회원정보를 수정할 수 있는 페이지로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회원로그인시만 접근이 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68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비밀번호는 새롭게 변경할 비밀번호를 입력하고 비밀번호 확인과 같을 시에만 변경이 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 외 정보수정이 가능한 곳은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연락처와 최종학력을 변경할 수 있다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748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비밀번호를 제외하고 연락처외 최종학력은 전에 입력한 정보를 먼저 보여준다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변경하기를 클릭하면 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이동하고 변경된 정보로 수정된다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취소하기를 누른다면 정보변경 없이 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177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688"/>
            <a:ext cx="849761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466</Words>
  <Application>Microsoft Office PowerPoint</Application>
  <PresentationFormat>Custom</PresentationFormat>
  <Paragraphs>117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1593647@gmail.com</cp:lastModifiedBy>
  <cp:revision>53</cp:revision>
  <dcterms:created xsi:type="dcterms:W3CDTF">2020-04-22T10:52:25Z</dcterms:created>
  <dcterms:modified xsi:type="dcterms:W3CDTF">2020-06-21T14:17:10Z</dcterms:modified>
</cp:coreProperties>
</file>