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0" r:id="rId2"/>
    <p:sldId id="281" r:id="rId3"/>
    <p:sldId id="282" r:id="rId4"/>
    <p:sldId id="279" r:id="rId5"/>
    <p:sldId id="283" r:id="rId6"/>
    <p:sldId id="28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E4F"/>
    <a:srgbClr val="F63538"/>
    <a:srgbClr val="30CC5A"/>
    <a:srgbClr val="35764E"/>
    <a:srgbClr val="414554"/>
    <a:srgbClr val="8B444E"/>
    <a:srgbClr val="BF40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828" autoAdjust="0"/>
    <p:restoredTop sz="94660"/>
  </p:normalViewPr>
  <p:slideViewPr>
    <p:cSldViewPr snapToGrid="0">
      <p:cViewPr>
        <p:scale>
          <a:sx n="70" d="100"/>
          <a:sy n="70" d="100"/>
        </p:scale>
        <p:origin x="-2616" y="-10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55DE1-EA75-4A2D-9B9F-9C65C3EA48FD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4F0A6-33C0-4BAA-B4AA-A3DF30D28B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746375" y="1938685"/>
            <a:ext cx="669925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아이티어 </a:t>
            </a:r>
            <a:r>
              <a:rPr lang="en-US" altLang="ko-KR" sz="6600" b="1" dirty="0">
                <a:solidFill>
                  <a:schemeClr val="bg1"/>
                </a:solidFill>
              </a:rPr>
              <a:t>ITEA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374B7AA-189F-4285-A09F-5FEFDB0385E8}"/>
              </a:ext>
            </a:extLst>
          </p:cNvPr>
          <p:cNvSpPr txBox="1"/>
          <p:nvPr/>
        </p:nvSpPr>
        <p:spPr>
          <a:xfrm>
            <a:off x="4194175" y="3356114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2">
                    <a:lumMod val="10000"/>
                  </a:schemeClr>
                </a:solidFill>
              </a:rPr>
              <a:t>스토리보드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160EFF4-D0E4-4B57-9ABE-9B59EC33FB95}"/>
              </a:ext>
            </a:extLst>
          </p:cNvPr>
          <p:cNvSpPr txBox="1"/>
          <p:nvPr/>
        </p:nvSpPr>
        <p:spPr>
          <a:xfrm>
            <a:off x="2762250" y="5632985"/>
            <a:ext cx="669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팀장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신나진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김태강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김태경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나이수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이원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조예인</a:t>
            </a:r>
          </a:p>
        </p:txBody>
      </p:sp>
    </p:spTree>
    <p:extLst>
      <p:ext uri="{BB962C8B-B14F-4D97-AF65-F5344CB8AC3E}">
        <p14:creationId xmlns="" xmlns:p14="http://schemas.microsoft.com/office/powerpoint/2010/main" val="22219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5152059" y="385443"/>
            <a:ext cx="18796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9FAF754-B4BC-432A-837F-432597B71729}"/>
              </a:ext>
            </a:extLst>
          </p:cNvPr>
          <p:cNvSpPr/>
          <p:nvPr/>
        </p:nvSpPr>
        <p:spPr>
          <a:xfrm>
            <a:off x="5586639" y="1394218"/>
            <a:ext cx="1047750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메인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D4FD220-A575-490D-91AD-62C8CF51B637}"/>
              </a:ext>
            </a:extLst>
          </p:cNvPr>
          <p:cNvSpPr/>
          <p:nvPr/>
        </p:nvSpPr>
        <p:spPr>
          <a:xfrm>
            <a:off x="3167685" y="3106909"/>
            <a:ext cx="1450976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자격증소개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DB692EA-E9FD-421F-B296-48DC0D5A8784}"/>
              </a:ext>
            </a:extLst>
          </p:cNvPr>
          <p:cNvSpPr/>
          <p:nvPr/>
        </p:nvSpPr>
        <p:spPr>
          <a:xfrm>
            <a:off x="4831384" y="3106909"/>
            <a:ext cx="1260475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4.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문제풀이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5265ABC7-3053-44F9-8C45-6A1A33067425}"/>
              </a:ext>
            </a:extLst>
          </p:cNvPr>
          <p:cNvSpPr/>
          <p:nvPr/>
        </p:nvSpPr>
        <p:spPr>
          <a:xfrm>
            <a:off x="6304582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질문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토론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C642EC5-5747-4A71-8AD7-84D98850FDDD}"/>
              </a:ext>
            </a:extLst>
          </p:cNvPr>
          <p:cNvSpPr/>
          <p:nvPr/>
        </p:nvSpPr>
        <p:spPr>
          <a:xfrm>
            <a:off x="9631986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7.Q&amp;A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701C698-CB94-4DCE-BE98-B40FD4126801}"/>
              </a:ext>
            </a:extLst>
          </p:cNvPr>
          <p:cNvSpPr/>
          <p:nvPr/>
        </p:nvSpPr>
        <p:spPr>
          <a:xfrm>
            <a:off x="7992484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채팅방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89FC84F-A1A9-4352-9986-B557DD857895}"/>
              </a:ext>
            </a:extLst>
          </p:cNvPr>
          <p:cNvSpPr/>
          <p:nvPr/>
        </p:nvSpPr>
        <p:spPr>
          <a:xfrm>
            <a:off x="1503986" y="31069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718589C5-D047-466E-89E6-290857963614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2229474" y="1889578"/>
            <a:ext cx="388104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81173D20-A477-4372-8215-B161833BD3A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3893173" y="1889578"/>
            <a:ext cx="2217341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2FC1DCDB-B04F-4581-AB1A-3A3A823B9BE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5461622" y="1889578"/>
            <a:ext cx="64889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F7DBD45C-A386-4C4D-A94F-C56D145F09CB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110514" y="1889578"/>
            <a:ext cx="938608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CB8D4502-2604-4D11-B6D8-424AE1D9F65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6110514" y="1889578"/>
            <a:ext cx="426601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D20CE891-F094-43B7-99EC-FF92DE08F2E7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6110514" y="1889578"/>
            <a:ext cx="262651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F89E671B-8BE7-4143-8225-2C0E515530DA}"/>
              </a:ext>
            </a:extLst>
          </p:cNvPr>
          <p:cNvSpPr/>
          <p:nvPr/>
        </p:nvSpPr>
        <p:spPr>
          <a:xfrm>
            <a:off x="524898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2-1</a:t>
            </a:r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회원가입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32A7F4AD-C634-4B0C-868A-EC703577CE09}"/>
              </a:ext>
            </a:extLst>
          </p:cNvPr>
          <p:cNvSpPr/>
          <p:nvPr/>
        </p:nvSpPr>
        <p:spPr>
          <a:xfrm>
            <a:off x="2229474" y="4728451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2-2.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5F36A5FE-E217-449C-B093-21117195B99E}"/>
              </a:ext>
            </a:extLst>
          </p:cNvPr>
          <p:cNvSpPr/>
          <p:nvPr/>
        </p:nvSpPr>
        <p:spPr>
          <a:xfrm>
            <a:off x="3934050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2-3.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정보수정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9E62AD77-2F65-430D-94B9-107AE6889B46}"/>
              </a:ext>
            </a:extLst>
          </p:cNvPr>
          <p:cNvSpPr/>
          <p:nvPr/>
        </p:nvSpPr>
        <p:spPr>
          <a:xfrm>
            <a:off x="5638626" y="4727967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2-4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로그아웃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D80358EB-9E1E-4662-AF62-918453A10D18}"/>
              </a:ext>
            </a:extLst>
          </p:cNvPr>
          <p:cNvCxnSpPr>
            <a:cxnSpLocks/>
            <a:stCxn id="14" idx="2"/>
            <a:endCxn id="56" idx="0"/>
          </p:cNvCxnSpPr>
          <p:nvPr/>
        </p:nvCxnSpPr>
        <p:spPr>
          <a:xfrm flipH="1">
            <a:off x="1250386" y="3602270"/>
            <a:ext cx="979088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FBDE1DCB-DD30-4158-BC2B-331F9564C0EC}"/>
              </a:ext>
            </a:extLst>
          </p:cNvPr>
          <p:cNvCxnSpPr>
            <a:cxnSpLocks/>
            <a:stCxn id="14" idx="2"/>
            <a:endCxn id="57" idx="0"/>
          </p:cNvCxnSpPr>
          <p:nvPr/>
        </p:nvCxnSpPr>
        <p:spPr>
          <a:xfrm>
            <a:off x="2229474" y="3602270"/>
            <a:ext cx="725488" cy="1126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6F197978-41CC-4DDA-8D32-C272057E625A}"/>
              </a:ext>
            </a:extLst>
          </p:cNvPr>
          <p:cNvCxnSpPr>
            <a:cxnSpLocks/>
            <a:stCxn id="14" idx="2"/>
            <a:endCxn id="58" idx="0"/>
          </p:cNvCxnSpPr>
          <p:nvPr/>
        </p:nvCxnSpPr>
        <p:spPr>
          <a:xfrm>
            <a:off x="2229474" y="3602270"/>
            <a:ext cx="2430064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5633B058-DA9D-438C-B918-956351C1EC05}"/>
              </a:ext>
            </a:extLst>
          </p:cNvPr>
          <p:cNvCxnSpPr>
            <a:cxnSpLocks/>
            <a:stCxn id="14" idx="2"/>
            <a:endCxn id="59" idx="0"/>
          </p:cNvCxnSpPr>
          <p:nvPr/>
        </p:nvCxnSpPr>
        <p:spPr>
          <a:xfrm>
            <a:off x="2229474" y="3602270"/>
            <a:ext cx="4134640" cy="11256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5054029D-5527-4E35-8C0B-00191575C9C2}"/>
              </a:ext>
            </a:extLst>
          </p:cNvPr>
          <p:cNvSpPr/>
          <p:nvPr/>
        </p:nvSpPr>
        <p:spPr>
          <a:xfrm>
            <a:off x="7285511" y="4723146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6BA1A80-115F-495F-92F6-122526F3160D}"/>
              </a:ext>
            </a:extLst>
          </p:cNvPr>
          <p:cNvSpPr/>
          <p:nvPr/>
        </p:nvSpPr>
        <p:spPr>
          <a:xfrm>
            <a:off x="9154843" y="4723146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비번 찾기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C9D71470-6397-4462-9CD7-3342A408F653}"/>
              </a:ext>
            </a:extLst>
          </p:cNvPr>
          <p:cNvCxnSpPr>
            <a:cxnSpLocks/>
            <a:stCxn id="14" idx="2"/>
            <a:endCxn id="72" idx="0"/>
          </p:cNvCxnSpPr>
          <p:nvPr/>
        </p:nvCxnSpPr>
        <p:spPr>
          <a:xfrm>
            <a:off x="2229474" y="3602270"/>
            <a:ext cx="5892748" cy="1120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1AB1D632-40F9-4BE5-926A-9BAF602EFD27}"/>
              </a:ext>
            </a:extLst>
          </p:cNvPr>
          <p:cNvCxnSpPr>
            <a:cxnSpLocks/>
            <a:stCxn id="14" idx="2"/>
            <a:endCxn id="73" idx="0"/>
          </p:cNvCxnSpPr>
          <p:nvPr/>
        </p:nvCxnSpPr>
        <p:spPr>
          <a:xfrm>
            <a:off x="2229474" y="3602270"/>
            <a:ext cx="7762080" cy="1120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627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00116294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헤더 부분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신나진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9806452"/>
              </p:ext>
            </p:extLst>
          </p:nvPr>
        </p:nvGraphicFramePr>
        <p:xfrm>
          <a:off x="8500532" y="1300486"/>
          <a:ext cx="3691467" cy="555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3282461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4275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회원가입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로그인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(2-2)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정보수정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로그아웃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문제풀기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토론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(7)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2853700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메인 홈 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6955370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13171441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8427717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5" y="1027610"/>
            <a:ext cx="8203854" cy="50103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98132" y="2078118"/>
            <a:ext cx="6183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i="1" dirty="0" err="1" smtClean="0">
                <a:solidFill>
                  <a:srgbClr val="2F9E4F"/>
                </a:solidFill>
              </a:rPr>
              <a:t>비로그인</a:t>
            </a:r>
            <a:r>
              <a:rPr lang="ko-KR" altLang="en-US" i="1" dirty="0" smtClean="0">
                <a:solidFill>
                  <a:srgbClr val="2F9E4F"/>
                </a:solidFill>
              </a:rPr>
              <a:t> 상태에서는 회원가입</a:t>
            </a:r>
            <a:r>
              <a:rPr lang="en-US" altLang="ko-KR" i="1" dirty="0" smtClean="0">
                <a:solidFill>
                  <a:srgbClr val="2F9E4F"/>
                </a:solidFill>
              </a:rPr>
              <a:t>, </a:t>
            </a:r>
            <a:r>
              <a:rPr lang="ko-KR" altLang="en-US" i="1" dirty="0" smtClean="0">
                <a:solidFill>
                  <a:srgbClr val="2F9E4F"/>
                </a:solidFill>
              </a:rPr>
              <a:t>로그인버튼</a:t>
            </a:r>
            <a:r>
              <a:rPr lang="ko-KR" altLang="en-US" i="1" dirty="0">
                <a:solidFill>
                  <a:srgbClr val="2F9E4F"/>
                </a:solidFill>
              </a:rPr>
              <a:t>이</a:t>
            </a:r>
            <a:r>
              <a:rPr lang="ko-KR" altLang="en-US" i="1" dirty="0" smtClean="0">
                <a:solidFill>
                  <a:srgbClr val="2F9E4F"/>
                </a:solidFill>
              </a:rPr>
              <a:t> </a:t>
            </a:r>
            <a:endParaRPr lang="en-US" altLang="ko-KR" i="1" dirty="0" smtClean="0">
              <a:solidFill>
                <a:srgbClr val="2F9E4F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i="1" dirty="0" smtClean="0">
                <a:solidFill>
                  <a:srgbClr val="2F9E4F"/>
                </a:solidFill>
              </a:rPr>
              <a:t>로그인 상태에서는 정보수정</a:t>
            </a:r>
            <a:r>
              <a:rPr lang="en-US" altLang="ko-KR" i="1" dirty="0" smtClean="0">
                <a:solidFill>
                  <a:srgbClr val="2F9E4F"/>
                </a:solidFill>
              </a:rPr>
              <a:t>, </a:t>
            </a:r>
            <a:r>
              <a:rPr lang="ko-KR" altLang="en-US" i="1" dirty="0" smtClean="0">
                <a:solidFill>
                  <a:srgbClr val="2F9E4F"/>
                </a:solidFill>
              </a:rPr>
              <a:t>로그아웃 버튼이 보인다</a:t>
            </a:r>
            <a:r>
              <a:rPr lang="en-US" altLang="ko-KR" i="1" dirty="0" smtClean="0">
                <a:solidFill>
                  <a:srgbClr val="2F9E4F"/>
                </a:solidFill>
              </a:rPr>
              <a:t>.</a:t>
            </a:r>
            <a:endParaRPr lang="ko-KR" altLang="en-US" i="1" dirty="0">
              <a:solidFill>
                <a:srgbClr val="2F9E4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92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672144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메인 페이지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6774472"/>
              </p:ext>
            </p:extLst>
          </p:nvPr>
        </p:nvGraphicFramePr>
        <p:xfrm>
          <a:off x="8500532" y="1300478"/>
          <a:ext cx="3691467" cy="556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자격증 정보를 확인할 수 있는 달력이다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좌우 화살표를 누르면 이전달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다음달로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각 시험일정을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자격증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즐겨찾기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버튼을 누르면 내 자격증 일정에 추가된다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즐겨찾기한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자격증에 대한 남은 일수를 표시해준다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회원이 추가한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목록을 보여주고 바로 채팅을 할 수 있도록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채팅추가하는 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1676"/>
          <a:stretch/>
        </p:blipFill>
        <p:spPr>
          <a:xfrm>
            <a:off x="0" y="1596571"/>
            <a:ext cx="8297781" cy="3988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585095"/>
            <a:ext cx="679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(**</a:t>
            </a:r>
            <a:r>
              <a:rPr lang="ko-KR" altLang="en-US" dirty="0" smtClean="0">
                <a:solidFill>
                  <a:srgbClr val="FF0000"/>
                </a:solidFill>
              </a:rPr>
              <a:t>요기 부분은 월요일에 더 회의해보고 </a:t>
            </a:r>
            <a:r>
              <a:rPr lang="ko-KR" altLang="en-US" dirty="0" err="1" smtClean="0">
                <a:solidFill>
                  <a:srgbClr val="FF0000"/>
                </a:solidFill>
              </a:rPr>
              <a:t>변경해야됩니당</a:t>
            </a:r>
            <a:r>
              <a:rPr lang="en-US" altLang="ko-KR" dirty="0" smtClean="0">
                <a:solidFill>
                  <a:srgbClr val="FF0000"/>
                </a:solidFill>
              </a:rPr>
              <a:t>!! 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27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8526585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7247137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5428" y="799402"/>
            <a:ext cx="76054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양식 이거 복사해서 </a:t>
            </a:r>
            <a:r>
              <a:rPr lang="ko-KR" altLang="en-US" dirty="0" err="1" smtClean="0"/>
              <a:t>쓰세용</a:t>
            </a:r>
            <a:r>
              <a:rPr lang="en-US" altLang="ko-KR" dirty="0" smtClean="0"/>
              <a:t>!~!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스토리보드 </a:t>
            </a:r>
            <a:r>
              <a:rPr lang="ko-KR" altLang="en-US" dirty="0" err="1"/>
              <a:t>작성할때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카카오오븐의 툴 이용해서 </a:t>
            </a:r>
            <a:r>
              <a:rPr lang="en-US" altLang="ko-KR" dirty="0"/>
              <a:t>UI</a:t>
            </a:r>
            <a:r>
              <a:rPr lang="ko-KR" altLang="en-US" dirty="0"/>
              <a:t>화면 생성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</a:t>
            </a:r>
            <a:r>
              <a:rPr lang="ko-KR" altLang="en-US" dirty="0"/>
              <a:t>복사해서 </a:t>
            </a:r>
            <a:r>
              <a:rPr lang="en-US" altLang="ko-KR" dirty="0"/>
              <a:t>PPT</a:t>
            </a:r>
            <a:r>
              <a:rPr lang="ko-KR" altLang="en-US" dirty="0"/>
              <a:t>왼쪽에 </a:t>
            </a:r>
            <a:r>
              <a:rPr lang="ko-KR" altLang="en-US" dirty="0" err="1"/>
              <a:t>붙여넣기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계속 </a:t>
            </a:r>
            <a:r>
              <a:rPr lang="ko-KR" altLang="en-US" dirty="0" err="1"/>
              <a:t>수정작업해야하니까</a:t>
            </a:r>
            <a:r>
              <a:rPr lang="ko-KR" altLang="en-US" dirty="0"/>
              <a:t> 오븐에 있는 프로젝트 내용은 잘 </a:t>
            </a:r>
            <a:r>
              <a:rPr lang="ko-KR" altLang="en-US" dirty="0" err="1"/>
              <a:t>저장해놓기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헤더는 반복되므로 </a:t>
            </a:r>
            <a:r>
              <a:rPr lang="en-US" altLang="ko-KR" dirty="0"/>
              <a:t>0</a:t>
            </a:r>
            <a:r>
              <a:rPr lang="ko-KR" altLang="en-US" dirty="0"/>
              <a:t>페이지로 따로 빼놨습니다</a:t>
            </a:r>
            <a:r>
              <a:rPr lang="en-US" altLang="ko-KR" dirty="0"/>
              <a:t>. </a:t>
            </a:r>
            <a:r>
              <a:rPr lang="ko-KR" altLang="en-US" dirty="0"/>
              <a:t>헤더를 제외한 부분만 넣어주세요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</a:t>
            </a:r>
            <a:r>
              <a:rPr lang="ko-KR" altLang="en-US" dirty="0"/>
              <a:t>슬라이드</a:t>
            </a:r>
            <a:r>
              <a:rPr lang="en-US" altLang="ko-KR" dirty="0"/>
              <a:t>2:</a:t>
            </a:r>
            <a:r>
              <a:rPr lang="ko-KR" altLang="en-US" dirty="0"/>
              <a:t>페이지로드맵으로 본인 </a:t>
            </a:r>
            <a:r>
              <a:rPr lang="ko-KR" altLang="en-US" dirty="0" err="1"/>
              <a:t>페이지번호</a:t>
            </a:r>
            <a:r>
              <a:rPr lang="ko-KR" altLang="en-US" dirty="0"/>
              <a:t> 보라고 만들었습니다</a:t>
            </a:r>
            <a:r>
              <a:rPr lang="en-US" altLang="ko-KR" dirty="0"/>
              <a:t>. </a:t>
            </a:r>
            <a:r>
              <a:rPr lang="ko-KR" altLang="en-US" dirty="0"/>
              <a:t>페이지번호만 </a:t>
            </a:r>
            <a:r>
              <a:rPr lang="ko-KR" altLang="en-US" dirty="0" smtClean="0"/>
              <a:t>확인해주세용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로드맵</a:t>
            </a:r>
            <a:r>
              <a:rPr lang="ko-KR" altLang="en-US" dirty="0" smtClean="0"/>
              <a:t> 따로 작성할 </a:t>
            </a:r>
            <a:r>
              <a:rPr lang="ko-KR" altLang="en-US" dirty="0" err="1" smtClean="0"/>
              <a:t>필요없어유</a:t>
            </a:r>
            <a:r>
              <a:rPr lang="en-US" altLang="ko-KR" dirty="0" smtClean="0"/>
              <a:t>!!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6.</a:t>
            </a:r>
            <a:r>
              <a:rPr lang="ko-KR" altLang="en-US" dirty="0" err="1"/>
              <a:t>화면설명</a:t>
            </a:r>
            <a:r>
              <a:rPr lang="ko-KR" altLang="en-US" dirty="0"/>
              <a:t> 적을 때 눌렀을 때 페이지 이동이 있는지도 꼭 </a:t>
            </a:r>
            <a:r>
              <a:rPr lang="ko-KR" altLang="en-US" dirty="0" err="1"/>
              <a:t>적어야해요</a:t>
            </a:r>
            <a:r>
              <a:rPr lang="en-US" altLang="ko-KR" dirty="0"/>
              <a:t>!!! </a:t>
            </a:r>
            <a:r>
              <a:rPr lang="ko-KR" altLang="en-US" dirty="0" err="1"/>
              <a:t>페이지이동있으면</a:t>
            </a:r>
            <a:r>
              <a:rPr lang="ko-KR" altLang="en-US" dirty="0"/>
              <a:t> </a:t>
            </a:r>
            <a:r>
              <a:rPr lang="ko-KR" altLang="en-US" dirty="0" err="1"/>
              <a:t>괄호치고</a:t>
            </a:r>
            <a:r>
              <a:rPr lang="ko-KR" altLang="en-US" dirty="0"/>
              <a:t> </a:t>
            </a:r>
            <a:r>
              <a:rPr lang="ko-KR" altLang="en-US" dirty="0" err="1"/>
              <a:t>페이지번호</a:t>
            </a:r>
            <a:r>
              <a:rPr lang="ko-KR" altLang="en-US" dirty="0"/>
              <a:t> </a:t>
            </a:r>
            <a:r>
              <a:rPr lang="ko-KR" altLang="en-US" dirty="0" err="1"/>
              <a:t>적어주세용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77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6280354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정보수정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나이수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8662476"/>
              </p:ext>
            </p:extLst>
          </p:nvPr>
        </p:nvGraphicFramePr>
        <p:xfrm>
          <a:off x="8500532" y="1300478"/>
          <a:ext cx="3691467" cy="556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177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회원정보를 수정할 수 있는 페이지로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회원로그인시만 접근이 가능하다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689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비밀번호는 새롭게 변경할 비밀번호를 입력하고 비밀번호 확인과 같을 시에만 변경이 가능하다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비밀번호 외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연락처와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최종학력만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수정이 가능하다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748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비밀번호를 제외하고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연락처와 최종학력은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전에 입력한 정보를 먼저 보여준다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9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변경하기를 클릭하면 메인화면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이동하고 변경된 정보로 수정된다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3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취소하기를 누른다면 정보변경 없이 메인화면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36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177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1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4077"/>
            <a:ext cx="850255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3043450" y="1392072"/>
            <a:ext cx="614150" cy="464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66297" y="2649941"/>
            <a:ext cx="614150" cy="464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915233" y="4371833"/>
            <a:ext cx="614150" cy="464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943597" y="4728950"/>
            <a:ext cx="470850" cy="375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91782" y="4744872"/>
            <a:ext cx="509519" cy="3593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26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467</Words>
  <Application>Microsoft Office PowerPoint</Application>
  <PresentationFormat>사용자 지정</PresentationFormat>
  <Paragraphs>122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57</cp:revision>
  <dcterms:created xsi:type="dcterms:W3CDTF">2020-04-22T10:52:25Z</dcterms:created>
  <dcterms:modified xsi:type="dcterms:W3CDTF">2020-06-22T06:46:09Z</dcterms:modified>
</cp:coreProperties>
</file>