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5787D88-8661-4BC7-BB85-24BD3383D047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BD43-5E22-BDEB-B301-EF18E43A5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EE71E-DD0A-E2E9-3169-708A5E25D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A30B6-C324-30D5-7919-3442573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9990-E3FE-310B-9769-37F037E5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8FF8-A887-21AD-4C09-CDE91BE2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908CC-3F96-41A0-9EDC-050836D2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544AE-1532-65B8-A6B1-FE75662C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49F9F-57C7-4865-C34A-F3106F0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1A0B-7FC2-E1F0-6F06-0251ECCA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B8F1C-FF60-E8E8-0A4D-BABADDEF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035D1-8417-A409-BE4D-0476FBC71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50F28-1BDA-B5DC-A372-D9C24CF44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900E1-9A42-A188-8EC8-A2B875F3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700A0-D0E3-FDAA-8CA8-A1566EA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E9CE2-0011-0B6C-00B2-22AAD0E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7534-73E8-1ADA-32FB-3CD99397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5BF05-2CE7-7005-1B17-CCB98776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51F63-6681-FB03-EC5F-694217D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4672C-676A-8823-406F-1A74F15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E48AE-0CFD-0AE9-1118-28312175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280A7-C579-CF71-09B9-517A30D3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D511A-6F81-4D11-F836-E10D5B90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5DCF9-99E2-7E64-2723-FEC71AF4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F24EC-E3B3-6186-8510-3F4B8FBB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9E60A-2CA3-44EB-681C-D24047EB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CFDA-3BC3-5B3C-8D24-F857519A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15EC-6C8A-C886-122F-5CD86188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03144-FA00-7B02-89C6-3A7CF1A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A6F7E-8D99-123A-7D68-F6824C76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8CC49-B37A-757B-B873-74ABE79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CF849-94CB-9F28-7AE7-ECF1A700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1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87E8-AA85-80DC-D1F1-6048BAA7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20620-B380-DB75-362B-21B882C4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E022D-3F9D-99CB-5410-29119B23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763EFD-1246-6171-0B70-FB4797795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6AEB8-9878-EF59-BFBA-8B493588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A05AF-A21B-5B42-BA2F-20134DF8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200DC4-F049-37C3-1F19-AE8ADD7C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9AF74-F52C-BC70-80CA-FFE23335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620F9-6F56-1F58-342E-62D48AB44E4B}"/>
              </a:ext>
            </a:extLst>
          </p:cNvPr>
          <p:cNvSpPr/>
          <p:nvPr userDrawn="1"/>
        </p:nvSpPr>
        <p:spPr>
          <a:xfrm>
            <a:off x="0" y="0"/>
            <a:ext cx="12192000" cy="85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지하철 혼잡도 제공 시스템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243AE0A-234E-E30D-B8EE-CBF6627639BF}"/>
              </a:ext>
            </a:extLst>
          </p:cNvPr>
          <p:cNvSpPr/>
          <p:nvPr userDrawn="1"/>
        </p:nvSpPr>
        <p:spPr>
          <a:xfrm>
            <a:off x="10479024" y="288036"/>
            <a:ext cx="274320" cy="27432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227583-E8B0-CC33-FD9F-07000C1B6496}"/>
              </a:ext>
            </a:extLst>
          </p:cNvPr>
          <p:cNvSpPr/>
          <p:nvPr userDrawn="1"/>
        </p:nvSpPr>
        <p:spPr>
          <a:xfrm>
            <a:off x="11202924" y="185166"/>
            <a:ext cx="475488" cy="48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257262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19BF8-7E27-A26F-8C0E-1F27588F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A55FC-CB81-75F5-B6D9-225A3CD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F05B5-4D25-EFA7-A09A-9844AD82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3BB6D-B5C3-34C0-C60C-09B20483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6D16E-128A-5B21-96E0-AC1D8218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EF4B8-373D-F936-549E-C4A08E85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04295-8B4F-7960-B149-9D788A89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07841-A127-9962-C364-D6012C94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6F713-5FBD-2F30-8FEB-860536A7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96F02-8DE2-2A7E-8786-845FD05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F0666-2701-C963-0B0E-5CD65681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5265D-541B-4A23-4A9C-6C6ED9A2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44C57-BFA1-C1B0-A81D-F7F10D82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54B12-D74A-0EBD-9312-9257C901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76312-3D5A-3974-5D7D-5717A7C2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4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A83DB5-07ED-C205-7A79-E7590216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803C5-7CD5-8135-47EC-7080C1BF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BD6D7-3CC3-D0B3-6011-9FD86E38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B8C4-CEB6-4B68-8FEF-AADA8206D22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90FFC-4060-D229-9627-F0F48954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F1A10-FA87-33C8-D77A-6420007F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07B8-81EC-4814-AA5F-AA063D984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naver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2EBCE2-817A-0D71-2AB6-76C0D209E2C2}"/>
              </a:ext>
            </a:extLst>
          </p:cNvPr>
          <p:cNvGrpSpPr/>
          <p:nvPr/>
        </p:nvGrpSpPr>
        <p:grpSpPr>
          <a:xfrm>
            <a:off x="2152073" y="1006764"/>
            <a:ext cx="7379854" cy="3731491"/>
            <a:chOff x="2152073" y="1006764"/>
            <a:chExt cx="7379854" cy="373149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577C5-5201-1377-DE84-B123C673D481}"/>
                </a:ext>
              </a:extLst>
            </p:cNvPr>
            <p:cNvSpPr/>
            <p:nvPr/>
          </p:nvSpPr>
          <p:spPr>
            <a:xfrm>
              <a:off x="2152073" y="1006764"/>
              <a:ext cx="7379854" cy="3731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19A1C8-C013-CEA0-7DD0-CC31E68787A5}"/>
                </a:ext>
              </a:extLst>
            </p:cNvPr>
            <p:cNvSpPr/>
            <p:nvPr/>
          </p:nvSpPr>
          <p:spPr>
            <a:xfrm>
              <a:off x="4063999" y="1246909"/>
              <a:ext cx="5052291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F276AE-4630-4F86-B8E2-B11A26F0B73E}"/>
                </a:ext>
              </a:extLst>
            </p:cNvPr>
            <p:cNvSpPr/>
            <p:nvPr/>
          </p:nvSpPr>
          <p:spPr>
            <a:xfrm>
              <a:off x="4063999" y="2045854"/>
              <a:ext cx="5052290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F20FE0-3A9A-7227-246B-D5C8682B4DBA}"/>
                </a:ext>
              </a:extLst>
            </p:cNvPr>
            <p:cNvSpPr txBox="1"/>
            <p:nvPr/>
          </p:nvSpPr>
          <p:spPr>
            <a:xfrm>
              <a:off x="2660073" y="1320861"/>
              <a:ext cx="1112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이메일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2C3894-8FBB-251D-291D-EF923BDEFAFB}"/>
                </a:ext>
              </a:extLst>
            </p:cNvPr>
            <p:cNvSpPr txBox="1"/>
            <p:nvPr/>
          </p:nvSpPr>
          <p:spPr>
            <a:xfrm>
              <a:off x="2660073" y="2119806"/>
              <a:ext cx="116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패스워드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4B342E6-5F31-B81C-8F49-58F20EACCBCB}"/>
                </a:ext>
              </a:extLst>
            </p:cNvPr>
            <p:cNvSpPr/>
            <p:nvPr/>
          </p:nvSpPr>
          <p:spPr>
            <a:xfrm>
              <a:off x="3680690" y="2992704"/>
              <a:ext cx="4673600" cy="5911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C462C0-AFFD-CA3C-EC33-0224F3E5FB3D}"/>
                </a:ext>
              </a:extLst>
            </p:cNvPr>
            <p:cNvCxnSpPr/>
            <p:nvPr/>
          </p:nvCxnSpPr>
          <p:spPr>
            <a:xfrm>
              <a:off x="2789382" y="3916218"/>
              <a:ext cx="6456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E0025E-2748-E9B5-0917-8BB63B9A4495}"/>
                </a:ext>
              </a:extLst>
            </p:cNvPr>
            <p:cNvSpPr txBox="1"/>
            <p:nvPr/>
          </p:nvSpPr>
          <p:spPr>
            <a:xfrm>
              <a:off x="3773054" y="4054764"/>
              <a:ext cx="458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12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B40743-C6FA-80CE-1FA4-7186F998B5CE}"/>
              </a:ext>
            </a:extLst>
          </p:cNvPr>
          <p:cNvGrpSpPr/>
          <p:nvPr/>
        </p:nvGrpSpPr>
        <p:grpSpPr>
          <a:xfrm>
            <a:off x="2327564" y="1126836"/>
            <a:ext cx="8534400" cy="3398982"/>
            <a:chOff x="2327564" y="1126836"/>
            <a:chExt cx="8534400" cy="339898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DE5D93-69AA-6FB4-926E-F2EF5FE1220B}"/>
                </a:ext>
              </a:extLst>
            </p:cNvPr>
            <p:cNvSpPr/>
            <p:nvPr/>
          </p:nvSpPr>
          <p:spPr>
            <a:xfrm>
              <a:off x="2327564" y="1126836"/>
              <a:ext cx="8534400" cy="3398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019A1C8-C013-CEA0-7DD0-CC31E68787A5}"/>
                </a:ext>
              </a:extLst>
            </p:cNvPr>
            <p:cNvSpPr/>
            <p:nvPr/>
          </p:nvSpPr>
          <p:spPr>
            <a:xfrm>
              <a:off x="4063999" y="1246909"/>
              <a:ext cx="5052291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F276AE-4630-4F86-B8E2-B11A26F0B73E}"/>
                </a:ext>
              </a:extLst>
            </p:cNvPr>
            <p:cNvSpPr/>
            <p:nvPr/>
          </p:nvSpPr>
          <p:spPr>
            <a:xfrm>
              <a:off x="4063999" y="2045854"/>
              <a:ext cx="5052290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F20FE0-3A9A-7227-246B-D5C8682B4DBA}"/>
                </a:ext>
              </a:extLst>
            </p:cNvPr>
            <p:cNvSpPr txBox="1"/>
            <p:nvPr/>
          </p:nvSpPr>
          <p:spPr>
            <a:xfrm>
              <a:off x="2660073" y="1320861"/>
              <a:ext cx="1112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이메일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2C3894-8FBB-251D-291D-EF923BDEFAFB}"/>
                </a:ext>
              </a:extLst>
            </p:cNvPr>
            <p:cNvSpPr txBox="1"/>
            <p:nvPr/>
          </p:nvSpPr>
          <p:spPr>
            <a:xfrm>
              <a:off x="2660073" y="2119806"/>
              <a:ext cx="116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패스워드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4B342E6-5F31-B81C-8F49-58F20EACCBCB}"/>
                </a:ext>
              </a:extLst>
            </p:cNvPr>
            <p:cNvSpPr/>
            <p:nvPr/>
          </p:nvSpPr>
          <p:spPr>
            <a:xfrm>
              <a:off x="3680690" y="3713139"/>
              <a:ext cx="4673600" cy="5911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401F4DA-FC97-C8C0-101C-8316E37D7969}"/>
                </a:ext>
              </a:extLst>
            </p:cNvPr>
            <p:cNvSpPr/>
            <p:nvPr/>
          </p:nvSpPr>
          <p:spPr>
            <a:xfrm>
              <a:off x="4063999" y="2840241"/>
              <a:ext cx="5052290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71F04B-C84C-DD8E-3B76-4AD78F471790}"/>
                </a:ext>
              </a:extLst>
            </p:cNvPr>
            <p:cNvSpPr txBox="1"/>
            <p:nvPr/>
          </p:nvSpPr>
          <p:spPr>
            <a:xfrm>
              <a:off x="2660073" y="2914193"/>
              <a:ext cx="116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5D0565-4FF8-0C7A-97F0-86D6FA06FDAB}"/>
                </a:ext>
              </a:extLst>
            </p:cNvPr>
            <p:cNvSpPr/>
            <p:nvPr/>
          </p:nvSpPr>
          <p:spPr>
            <a:xfrm>
              <a:off x="9411856" y="1246909"/>
              <a:ext cx="1200726" cy="5172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중복확인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55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18C508-D2A1-03E1-81CE-24808EF06AE0}"/>
              </a:ext>
            </a:extLst>
          </p:cNvPr>
          <p:cNvSpPr/>
          <p:nvPr/>
        </p:nvSpPr>
        <p:spPr>
          <a:xfrm>
            <a:off x="1209964" y="1671782"/>
            <a:ext cx="9568872" cy="443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노선도 그림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2419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CAC0D5-12B2-8674-37A4-2AFF69C01C26}"/>
              </a:ext>
            </a:extLst>
          </p:cNvPr>
          <p:cNvSpPr/>
          <p:nvPr/>
        </p:nvSpPr>
        <p:spPr>
          <a:xfrm>
            <a:off x="1366982" y="1838036"/>
            <a:ext cx="2401454" cy="434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두류역</a:t>
            </a:r>
            <a:endParaRPr lang="en-US" altLang="ko-KR" dirty="0"/>
          </a:p>
          <a:p>
            <a:pPr algn="ctr"/>
            <a:r>
              <a:rPr lang="ko-KR" altLang="en-US" dirty="0" err="1"/>
              <a:t>반월당역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081D3-8380-9FE5-77EB-7AC4D910C391}"/>
              </a:ext>
            </a:extLst>
          </p:cNvPr>
          <p:cNvSpPr/>
          <p:nvPr/>
        </p:nvSpPr>
        <p:spPr>
          <a:xfrm>
            <a:off x="1366982" y="1838036"/>
            <a:ext cx="2401454" cy="665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역을 입력하세요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8B0697-9DBE-A5BF-72F5-EA47A5958B4C}"/>
              </a:ext>
            </a:extLst>
          </p:cNvPr>
          <p:cNvSpPr/>
          <p:nvPr/>
        </p:nvSpPr>
        <p:spPr>
          <a:xfrm>
            <a:off x="5467927" y="1838036"/>
            <a:ext cx="1625600" cy="60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1DC2F-30A1-82DC-17DF-FF4BAE6CC926}"/>
              </a:ext>
            </a:extLst>
          </p:cNvPr>
          <p:cNvSpPr/>
          <p:nvPr/>
        </p:nvSpPr>
        <p:spPr>
          <a:xfrm>
            <a:off x="4156364" y="1838036"/>
            <a:ext cx="1311563" cy="60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출발역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9D9B5-37A3-E46A-2B79-CD21E8ADDC9C}"/>
              </a:ext>
            </a:extLst>
          </p:cNvPr>
          <p:cNvSpPr/>
          <p:nvPr/>
        </p:nvSpPr>
        <p:spPr>
          <a:xfrm>
            <a:off x="8885381" y="1838036"/>
            <a:ext cx="1625600" cy="60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5419A8-ACB1-A6CC-39B7-9BB050D67D1D}"/>
              </a:ext>
            </a:extLst>
          </p:cNvPr>
          <p:cNvSpPr/>
          <p:nvPr/>
        </p:nvSpPr>
        <p:spPr>
          <a:xfrm>
            <a:off x="7573818" y="1838036"/>
            <a:ext cx="1311563" cy="60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도착역</a:t>
            </a:r>
            <a:endParaRPr lang="ko-KR" altLang="en-US" dirty="0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30B021F8-C82A-68D3-A608-729C018DF23B}"/>
              </a:ext>
            </a:extLst>
          </p:cNvPr>
          <p:cNvSpPr/>
          <p:nvPr/>
        </p:nvSpPr>
        <p:spPr>
          <a:xfrm>
            <a:off x="10751127" y="1953490"/>
            <a:ext cx="415637" cy="4341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A04780-0160-3377-13B9-F40A96393FA2}"/>
              </a:ext>
            </a:extLst>
          </p:cNvPr>
          <p:cNvSpPr/>
          <p:nvPr/>
        </p:nvSpPr>
        <p:spPr>
          <a:xfrm>
            <a:off x="4156364" y="2724727"/>
            <a:ext cx="6354617" cy="3325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서울역</a:t>
            </a:r>
            <a:r>
              <a:rPr lang="en-US" altLang="ko-KR" dirty="0"/>
              <a:t>-&gt;</a:t>
            </a:r>
            <a:r>
              <a:rPr lang="ko-KR" altLang="en-US" dirty="0"/>
              <a:t>왕십리역</a:t>
            </a:r>
            <a:r>
              <a:rPr lang="en-US" altLang="ko-KR" dirty="0"/>
              <a:t>				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5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48A39A74-F880-5FCD-4746-048BDC3A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64752"/>
              </p:ext>
            </p:extLst>
          </p:nvPr>
        </p:nvGraphicFramePr>
        <p:xfrm>
          <a:off x="1958110" y="1791080"/>
          <a:ext cx="81279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5547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563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user@naver.com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139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01922E-0D4C-B418-AA38-54D2FE75C838}"/>
              </a:ext>
            </a:extLst>
          </p:cNvPr>
          <p:cNvSpPr txBox="1"/>
          <p:nvPr/>
        </p:nvSpPr>
        <p:spPr>
          <a:xfrm>
            <a:off x="1958110" y="1237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이력</a:t>
            </a:r>
          </a:p>
        </p:txBody>
      </p:sp>
    </p:spTree>
    <p:extLst>
      <p:ext uri="{BB962C8B-B14F-4D97-AF65-F5344CB8AC3E}">
        <p14:creationId xmlns:p14="http://schemas.microsoft.com/office/powerpoint/2010/main" val="40382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48A39A74-F880-5FCD-4746-048BDC3A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19999"/>
              </p:ext>
            </p:extLst>
          </p:nvPr>
        </p:nvGraphicFramePr>
        <p:xfrm>
          <a:off x="1958110" y="1791080"/>
          <a:ext cx="81279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5547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8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5637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잠실역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13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131B1B-ECF8-D458-66BF-17AEE5CE9EC5}"/>
              </a:ext>
            </a:extLst>
          </p:cNvPr>
          <p:cNvSpPr txBox="1"/>
          <p:nvPr/>
        </p:nvSpPr>
        <p:spPr>
          <a:xfrm>
            <a:off x="1958109" y="1256145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이력</a:t>
            </a:r>
          </a:p>
        </p:txBody>
      </p:sp>
    </p:spTree>
    <p:extLst>
      <p:ext uri="{BB962C8B-B14F-4D97-AF65-F5344CB8AC3E}">
        <p14:creationId xmlns:p14="http://schemas.microsoft.com/office/powerpoint/2010/main" val="151448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84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재현</dc:creator>
  <cp:lastModifiedBy>나 재현</cp:lastModifiedBy>
  <cp:revision>5</cp:revision>
  <dcterms:created xsi:type="dcterms:W3CDTF">2023-04-10T07:10:21Z</dcterms:created>
  <dcterms:modified xsi:type="dcterms:W3CDTF">2023-04-19T05:47:47Z</dcterms:modified>
</cp:coreProperties>
</file>