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2" r:id="rId1"/>
  </p:sldMasterIdLst>
  <p:sldIdLst>
    <p:sldId id="256" r:id="rId2"/>
    <p:sldId id="258" r:id="rId3"/>
    <p:sldId id="279" r:id="rId4"/>
    <p:sldId id="277" r:id="rId5"/>
    <p:sldId id="268" r:id="rId6"/>
    <p:sldId id="278" r:id="rId7"/>
    <p:sldId id="269" r:id="rId8"/>
    <p:sldId id="276" r:id="rId9"/>
    <p:sldId id="271" r:id="rId10"/>
    <p:sldId id="266" r:id="rId11"/>
    <p:sldId id="272" r:id="rId12"/>
    <p:sldId id="273" r:id="rId13"/>
    <p:sldId id="274" r:id="rId14"/>
    <p:sldId id="27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2ED64B"/>
    <a:srgbClr val="03A9F4"/>
    <a:srgbClr val="FF372E"/>
    <a:srgbClr val="F9FB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125" d="100"/>
          <a:sy n="125" d="100"/>
        </p:scale>
        <p:origin x="-276" y="-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802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923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773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53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124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985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0729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329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708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17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259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381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447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941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106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245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906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821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  <p:sldLayoutId id="214748376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94209" y="1524000"/>
            <a:ext cx="11997791" cy="1645920"/>
          </a:xfrm>
        </p:spPr>
        <p:txBody>
          <a:bodyPr/>
          <a:lstStyle/>
          <a:p>
            <a:pPr algn="ctr"/>
            <a:r>
              <a:rPr lang="zh-TW" altLang="en-US" dirty="0" smtClean="0">
                <a:solidFill>
                  <a:srgbClr val="1F1F1F"/>
                </a:solidFill>
              </a:rPr>
              <a:t>期末專題</a:t>
            </a:r>
            <a:r>
              <a:rPr lang="zh-TW" altLang="en-US" dirty="0">
                <a:solidFill>
                  <a:srgbClr val="1F1F1F"/>
                </a:solidFill>
              </a:rPr>
              <a:t>報告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94208" y="4969565"/>
            <a:ext cx="11997791" cy="751217"/>
          </a:xfrm>
        </p:spPr>
        <p:txBody>
          <a:bodyPr>
            <a:normAutofit/>
          </a:bodyPr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15</a:t>
            </a:r>
            <a:r>
              <a:rPr lang="zh-TW" altLang="en-US" sz="2000" dirty="0" smtClean="0">
                <a:solidFill>
                  <a:schemeClr val="tx1"/>
                </a:solidFill>
              </a:rPr>
              <a:t>張建仁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94209" y="3729162"/>
            <a:ext cx="119977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dirty="0">
                <a:latin typeface="+mj-ea"/>
              </a:rPr>
              <a:t>生態永續</a:t>
            </a:r>
            <a:endParaRPr lang="en-US" altLang="zh-TW" sz="54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6279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326" y="735250"/>
            <a:ext cx="1613701" cy="2135781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326" y="4029546"/>
            <a:ext cx="1787843" cy="506555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234" y="3405079"/>
            <a:ext cx="2103427" cy="2050841"/>
          </a:xfrm>
          <a:prstGeom prst="rect">
            <a:avLst/>
          </a:prstGeom>
        </p:spPr>
      </p:pic>
      <p:pic>
        <p:nvPicPr>
          <p:cNvPr id="19" name="圖片 18" descr="&lt;strong&gt;JavaScript&lt;/strong&gt;: substituição em Strings – State Of The Art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089" y="1078475"/>
            <a:ext cx="2136253" cy="2136253"/>
          </a:xfrm>
          <a:prstGeom prst="rect">
            <a:avLst/>
          </a:prstGeom>
        </p:spPr>
      </p:pic>
      <p:pic>
        <p:nvPicPr>
          <p:cNvPr id="3" name="圖片 2" descr="File:&lt;strong&gt;HTML5&lt;/strong&gt; logo and wordmark.svg - Wikimedia Common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665" y="731729"/>
            <a:ext cx="2139302" cy="213930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405" y="1801380"/>
            <a:ext cx="2725438" cy="690444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233" y="3308670"/>
            <a:ext cx="1958734" cy="2147250"/>
          </a:xfrm>
          <a:prstGeom prst="rect">
            <a:avLst/>
          </a:prstGeom>
        </p:spPr>
      </p:pic>
      <p:pic>
        <p:nvPicPr>
          <p:cNvPr id="6" name="圖片 5" descr="&lt;strong&gt;MongoDB&lt;/strong&gt;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381" y="3785575"/>
            <a:ext cx="2983486" cy="99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45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4840" y="2167789"/>
            <a:ext cx="10965180" cy="2676211"/>
          </a:xfrm>
        </p:spPr>
        <p:txBody>
          <a:bodyPr>
            <a:normAutofit/>
          </a:bodyPr>
          <a:lstStyle/>
          <a:p>
            <a:pPr algn="ctr"/>
            <a:r>
              <a:rPr lang="zh-TW" altLang="en-US" sz="6000" dirty="0" smtClean="0"/>
              <a:t>心得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874571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2881" y="1557818"/>
            <a:ext cx="12009120" cy="1468800"/>
          </a:xfrm>
        </p:spPr>
        <p:txBody>
          <a:bodyPr/>
          <a:lstStyle/>
          <a:p>
            <a:pPr algn="ctr"/>
            <a:r>
              <a:rPr lang="en-US" altLang="zh-TW" dirty="0" smtClean="0"/>
              <a:t>1.</a:t>
            </a:r>
            <a:r>
              <a:rPr lang="zh-TW" altLang="en-US" dirty="0" smtClean="0"/>
              <a:t>前後端整合問題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1" y="3840480"/>
            <a:ext cx="10957560" cy="2400300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 smtClean="0"/>
              <a:t>因不熟悉的</a:t>
            </a:r>
            <a:r>
              <a:rPr lang="en-US" altLang="zh-TW" dirty="0" smtClean="0"/>
              <a:t>JS</a:t>
            </a:r>
            <a:r>
              <a:rPr lang="zh-TW" altLang="en-US" dirty="0" smtClean="0"/>
              <a:t>語法，導致前後端整合遇到許多問題，大部分都在花時間問</a:t>
            </a:r>
            <a:r>
              <a:rPr lang="en-US" altLang="zh-TW" dirty="0" smtClean="0"/>
              <a:t>AI</a:t>
            </a:r>
            <a:r>
              <a:rPr lang="zh-TW" altLang="en-US" dirty="0" smtClean="0"/>
              <a:t>問題，結果最後雖然成功佈署網站，但由於</a:t>
            </a:r>
            <a:r>
              <a:rPr lang="en-US" altLang="zh-TW" dirty="0" smtClean="0"/>
              <a:t>bug</a:t>
            </a:r>
            <a:r>
              <a:rPr lang="zh-TW" altLang="en-US" dirty="0" smtClean="0"/>
              <a:t>實在太多最終不得不棄用，這次做專題讓我提升最多的不是語法能力，而是問</a:t>
            </a:r>
            <a:r>
              <a:rPr lang="en-US" altLang="zh-TW" dirty="0" smtClean="0"/>
              <a:t>AI</a:t>
            </a:r>
            <a:r>
              <a:rPr lang="zh-TW" altLang="en-US" dirty="0" smtClean="0"/>
              <a:t>問題的技巧和如何省下費用問</a:t>
            </a:r>
            <a:r>
              <a:rPr lang="en-US" altLang="zh-TW" dirty="0" smtClean="0"/>
              <a:t>chatgpt4.0</a:t>
            </a:r>
            <a:r>
              <a:rPr lang="zh-TW" altLang="en-US" dirty="0" smtClean="0"/>
              <a:t>的經驗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4752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2880" y="2058751"/>
            <a:ext cx="12009120" cy="1002502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 smtClean="0"/>
              <a:t>2.</a:t>
            </a:r>
            <a:r>
              <a:rPr lang="zh-TW" altLang="en-US" dirty="0" smtClean="0"/>
              <a:t>一頁式網頁的製作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1" y="3776618"/>
            <a:ext cx="10957560" cy="2441302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 smtClean="0"/>
              <a:t>我希望一開始呈現給人的就是完整的內容，讓使用者不需要一直繁瑣的開啟一個又一個頁面，才能看到自己想看的頁面，不過製作一頁式網站的管理有些麻煩，改內容時要先找一下要改的地方，而且改動的話就會動到整個網站，常常會有跑版或一些其他的問題，維護起來相對麻煩些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8198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6978" y="2058750"/>
            <a:ext cx="12025022" cy="1042259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 smtClean="0"/>
              <a:t>3.</a:t>
            </a:r>
            <a:r>
              <a:rPr lang="zh-TW" altLang="en-US" dirty="0" smtClean="0"/>
              <a:t>配色</a:t>
            </a:r>
            <a:r>
              <a:rPr lang="zh-TW" altLang="en-US" dirty="0" smtClean="0"/>
              <a:t>問題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3713008"/>
            <a:ext cx="10965180" cy="2550631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 smtClean="0"/>
              <a:t>一開始覺得可能配色越鮮豔越能吸引人的目光，但在老師的指正後改為用黑白為主的配色</a:t>
            </a:r>
            <a:r>
              <a:rPr lang="zh-TW" altLang="en-US" dirty="0" smtClean="0"/>
              <a:t>，看起來比之前自己設計的版面乾淨很多，看來我在配色方面的能在更精進些，多點經驗精益求精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23900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排標題 3"/>
          <p:cNvSpPr>
            <a:spLocks noGrp="1"/>
          </p:cNvSpPr>
          <p:nvPr>
            <p:ph type="title" orient="vert"/>
          </p:nvPr>
        </p:nvSpPr>
        <p:spPr>
          <a:xfrm>
            <a:off x="2733774" y="654655"/>
            <a:ext cx="6783937" cy="5160397"/>
          </a:xfrm>
        </p:spPr>
        <p:txBody>
          <a:bodyPr vert="horz" anchor="t">
            <a:normAutofit fontScale="90000"/>
          </a:bodyPr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 主題構想</a:t>
            </a:r>
            <a:r>
              <a:rPr lang="en-US" altLang="zh-TW" dirty="0" smtClean="0">
                <a:solidFill>
                  <a:schemeClr val="tx1"/>
                </a:solidFill>
              </a:rPr>
              <a:t/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en-US" altLang="zh-TW" dirty="0">
                <a:solidFill>
                  <a:schemeClr val="tx1"/>
                </a:solidFill>
              </a:rPr>
              <a:t/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zh-TW" altLang="en-US" dirty="0" smtClean="0">
                <a:solidFill>
                  <a:schemeClr val="tx1"/>
                </a:solidFill>
              </a:rPr>
              <a:t> 網站架構</a:t>
            </a:r>
            <a:r>
              <a:rPr lang="en-US" altLang="zh-TW" dirty="0" smtClean="0">
                <a:solidFill>
                  <a:schemeClr val="tx1"/>
                </a:solidFill>
              </a:rPr>
              <a:t/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en-US" altLang="zh-TW" dirty="0">
                <a:solidFill>
                  <a:schemeClr val="tx1"/>
                </a:solidFill>
              </a:rPr>
              <a:t/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zh-TW" altLang="en-US" dirty="0" smtClean="0">
                <a:solidFill>
                  <a:schemeClr val="tx1"/>
                </a:solidFill>
              </a:rPr>
              <a:t> 資料庫設計圖</a:t>
            </a:r>
            <a:r>
              <a:rPr lang="en-US" altLang="zh-TW" dirty="0" smtClean="0">
                <a:solidFill>
                  <a:schemeClr val="tx1"/>
                </a:solidFill>
              </a:rPr>
              <a:t/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en-US" altLang="zh-TW" dirty="0">
                <a:solidFill>
                  <a:schemeClr val="tx1"/>
                </a:solidFill>
              </a:rPr>
              <a:t/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zh-TW" altLang="en-US" dirty="0" smtClean="0">
                <a:solidFill>
                  <a:schemeClr val="tx1"/>
                </a:solidFill>
              </a:rPr>
              <a:t> 網站技術</a:t>
            </a:r>
            <a:r>
              <a:rPr lang="en-US" altLang="zh-TW" dirty="0" smtClean="0">
                <a:solidFill>
                  <a:schemeClr val="tx1"/>
                </a:solidFill>
              </a:rPr>
              <a:t/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en-US" altLang="zh-TW" dirty="0">
                <a:solidFill>
                  <a:schemeClr val="tx1"/>
                </a:solidFill>
              </a:rPr>
              <a:t/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zh-TW" altLang="en-US" dirty="0" smtClean="0">
                <a:solidFill>
                  <a:schemeClr val="tx1"/>
                </a:solidFill>
              </a:rPr>
              <a:t>心得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606163" y="654655"/>
            <a:ext cx="698241" cy="3199075"/>
          </a:xfrm>
        </p:spPr>
        <p:txBody>
          <a:bodyPr anchor="b">
            <a:normAutofit fontScale="25000" lnSpcReduction="20000"/>
          </a:bodyPr>
          <a:lstStyle/>
          <a:p>
            <a:pPr algn="ctr"/>
            <a:endParaRPr lang="en-US" altLang="zh-TW" sz="3600" dirty="0" smtClean="0"/>
          </a:p>
          <a:p>
            <a:pPr algn="ctr"/>
            <a:endParaRPr lang="en-US" altLang="zh-TW" sz="3600" dirty="0"/>
          </a:p>
          <a:p>
            <a:pPr algn="ctr"/>
            <a:endParaRPr lang="en-US" altLang="zh-TW" sz="3600" dirty="0" smtClean="0"/>
          </a:p>
          <a:p>
            <a:pPr algn="ctr"/>
            <a:r>
              <a:rPr lang="zh-TW" altLang="en-US" sz="16000" dirty="0" smtClean="0">
                <a:solidFill>
                  <a:srgbClr val="1F1F1F"/>
                </a:solidFill>
              </a:rPr>
              <a:t>目錄</a:t>
            </a:r>
            <a:endParaRPr lang="en-US" altLang="zh-TW" sz="16000" dirty="0" smtClean="0">
              <a:solidFill>
                <a:srgbClr val="1F1F1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09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4840" y="2849032"/>
            <a:ext cx="10965180" cy="1303867"/>
          </a:xfrm>
        </p:spPr>
        <p:txBody>
          <a:bodyPr>
            <a:normAutofit/>
          </a:bodyPr>
          <a:lstStyle/>
          <a:p>
            <a:r>
              <a:rPr lang="zh-TW" altLang="en-US" sz="6000" dirty="0">
                <a:solidFill>
                  <a:schemeClr val="tx1"/>
                </a:solidFill>
              </a:rPr>
              <a:t>主題構想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840393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2"/>
          <p:cNvSpPr txBox="1">
            <a:spLocks/>
          </p:cNvSpPr>
          <p:nvPr/>
        </p:nvSpPr>
        <p:spPr>
          <a:xfrm>
            <a:off x="512013" y="2005055"/>
            <a:ext cx="11082645" cy="4031311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1800000" indent="-457200">
              <a:buFont typeface="Arial"/>
              <a:buAutoNum type="arabicPeriod"/>
            </a:pPr>
            <a:r>
              <a:rPr lang="zh-TW" altLang="en-US" dirty="0" smtClean="0">
                <a:solidFill>
                  <a:srgbClr val="1F1F1F"/>
                </a:solidFill>
              </a:rPr>
              <a:t>關於外來種對台灣造成的危害</a:t>
            </a:r>
            <a:endParaRPr lang="en-US" altLang="zh-TW" dirty="0" smtClean="0">
              <a:solidFill>
                <a:srgbClr val="1F1F1F"/>
              </a:solidFill>
            </a:endParaRPr>
          </a:p>
          <a:p>
            <a:pPr marL="1800000" indent="-457200">
              <a:buFont typeface="Arial"/>
              <a:buAutoNum type="arabicPeriod"/>
            </a:pPr>
            <a:r>
              <a:rPr lang="zh-TW" altLang="en-US" dirty="0" smtClean="0">
                <a:solidFill>
                  <a:srgbClr val="1F1F1F"/>
                </a:solidFill>
              </a:rPr>
              <a:t>對於動物棄養觀念的法治約束薄弱</a:t>
            </a:r>
            <a:endParaRPr lang="en-US" altLang="zh-TW" dirty="0" smtClean="0">
              <a:solidFill>
                <a:srgbClr val="1F1F1F"/>
              </a:solidFill>
            </a:endParaRPr>
          </a:p>
          <a:p>
            <a:pPr marL="1800000" indent="-457200">
              <a:buFont typeface="Arial"/>
              <a:buAutoNum type="arabicPeriod"/>
            </a:pPr>
            <a:r>
              <a:rPr lang="zh-TW" altLang="en-US" dirty="0" smtClean="0">
                <a:solidFill>
                  <a:srgbClr val="1F1F1F"/>
                </a:solidFill>
              </a:rPr>
              <a:t>不只是政府所列之外來種，貓狗引發本土動物浩劫也值得探討</a:t>
            </a:r>
            <a:endParaRPr lang="en-US" altLang="zh-TW" dirty="0" smtClean="0">
              <a:solidFill>
                <a:srgbClr val="1F1F1F"/>
              </a:solidFill>
            </a:endParaRPr>
          </a:p>
          <a:p>
            <a:pPr marL="1800000" indent="-457200">
              <a:buFont typeface="Arial"/>
              <a:buAutoNum type="arabicPeriod"/>
            </a:pPr>
            <a:r>
              <a:rPr lang="zh-TW" altLang="en-US" dirty="0" smtClean="0">
                <a:solidFill>
                  <a:srgbClr val="1F1F1F"/>
                </a:solidFill>
              </a:rPr>
              <a:t>不隨意餵食野生動物，讓野生動物不隨意依賴人類</a:t>
            </a:r>
            <a:endParaRPr lang="en-US" altLang="zh-TW" dirty="0" smtClean="0">
              <a:solidFill>
                <a:srgbClr val="1F1F1F"/>
              </a:solidFill>
            </a:endParaRPr>
          </a:p>
          <a:p>
            <a:pPr marL="1800000" indent="-457200">
              <a:buFont typeface="Arial"/>
              <a:buAutoNum type="arabicPeriod"/>
            </a:pPr>
            <a:r>
              <a:rPr lang="zh-TW" altLang="en-US" dirty="0" smtClean="0">
                <a:solidFill>
                  <a:srgbClr val="1F1F1F"/>
                </a:solidFill>
              </a:rPr>
              <a:t>政府對於移除外來種毫無規範，導致大量殘殺外來種的事件屢見不鮮</a:t>
            </a:r>
            <a:endParaRPr lang="en-US" altLang="zh-TW" dirty="0" smtClean="0"/>
          </a:p>
          <a:p>
            <a:pPr marL="457200" indent="-457200">
              <a:buFont typeface="Arial"/>
              <a:buAutoNum type="arabicPeriod"/>
            </a:pPr>
            <a:endParaRPr lang="en-US" altLang="zh-TW" dirty="0" smtClean="0"/>
          </a:p>
          <a:p>
            <a:pPr marL="457200" indent="-457200">
              <a:buFont typeface="Arial"/>
              <a:buAutoNum type="arabicPeriod"/>
            </a:pPr>
            <a:endParaRPr lang="en-US" altLang="zh-TW" dirty="0" smtClean="0"/>
          </a:p>
          <a:p>
            <a:pPr marL="457200" indent="-457200">
              <a:buFont typeface="Arial"/>
              <a:buAutoNum type="arabicPeriod"/>
            </a:pPr>
            <a:endParaRPr lang="en-US" altLang="zh-TW" dirty="0" smtClean="0"/>
          </a:p>
          <a:p>
            <a:pPr marL="457200" indent="-457200">
              <a:buFont typeface="Arial"/>
              <a:buAutoNum type="arabicPeriod"/>
            </a:pPr>
            <a:endParaRPr lang="en-US" altLang="zh-TW" dirty="0" smtClean="0"/>
          </a:p>
          <a:p>
            <a:pPr marL="457200" indent="-457200">
              <a:buFont typeface="Arial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4809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00113" y="2850144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zh-TW" altLang="en-US" sz="6000" dirty="0" smtClean="0"/>
              <a:t>網站架構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208250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228600"/>
            <a:ext cx="104775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379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7220" y="2528515"/>
            <a:ext cx="10965180" cy="1963971"/>
          </a:xfrm>
        </p:spPr>
        <p:txBody>
          <a:bodyPr>
            <a:normAutofit/>
          </a:bodyPr>
          <a:lstStyle/>
          <a:p>
            <a:pPr algn="ctr"/>
            <a:r>
              <a:rPr lang="zh-TW" altLang="en-US" sz="6000" dirty="0" smtClean="0"/>
              <a:t>資料庫設計圖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817499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75" y="700087"/>
            <a:ext cx="992505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691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4360" y="2767054"/>
            <a:ext cx="10995660" cy="1590260"/>
          </a:xfrm>
        </p:spPr>
        <p:txBody>
          <a:bodyPr>
            <a:normAutofit/>
          </a:bodyPr>
          <a:lstStyle/>
          <a:p>
            <a:pPr algn="ctr"/>
            <a:r>
              <a:rPr lang="zh-TW" altLang="en-US" sz="6000" dirty="0" smtClean="0"/>
              <a:t>網站技術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7232291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936</TotalTime>
  <Words>307</Words>
  <Application>Microsoft Office PowerPoint</Application>
  <PresentationFormat>寬螢幕</PresentationFormat>
  <Paragraphs>27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微軟正黑體</vt:lpstr>
      <vt:lpstr>新細明體</vt:lpstr>
      <vt:lpstr>Arial</vt:lpstr>
      <vt:lpstr>Garamond</vt:lpstr>
      <vt:lpstr>有機</vt:lpstr>
      <vt:lpstr>期末專題報告</vt:lpstr>
      <vt:lpstr> 主題構想   網站架構   資料庫設計圖   網站技術  心得</vt:lpstr>
      <vt:lpstr>主題構想</vt:lpstr>
      <vt:lpstr>PowerPoint 簡報</vt:lpstr>
      <vt:lpstr>網站架構</vt:lpstr>
      <vt:lpstr>PowerPoint 簡報</vt:lpstr>
      <vt:lpstr>資料庫設計圖</vt:lpstr>
      <vt:lpstr>PowerPoint 簡報</vt:lpstr>
      <vt:lpstr>網站技術</vt:lpstr>
      <vt:lpstr>PowerPoint 簡報</vt:lpstr>
      <vt:lpstr>心得</vt:lpstr>
      <vt:lpstr>1.前後端整合問題</vt:lpstr>
      <vt:lpstr>2.一頁式網頁的製作</vt:lpstr>
      <vt:lpstr>3.配色問題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專題期初報告</dc:title>
  <dc:creator>USER</dc:creator>
  <cp:lastModifiedBy>USER</cp:lastModifiedBy>
  <cp:revision>51</cp:revision>
  <dcterms:created xsi:type="dcterms:W3CDTF">2024-07-04T06:14:56Z</dcterms:created>
  <dcterms:modified xsi:type="dcterms:W3CDTF">2024-08-23T02:01:04Z</dcterms:modified>
</cp:coreProperties>
</file>