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Comic Sans MS" panose="030F0902030302020204" pitchFamily="66" charset="0"/>
      <p:regular r:id="rId14"/>
    </p:embeddedFont>
    <p:embeddedFont>
      <p:font typeface="Oswald" pitchFamily="2" charset="77"/>
      <p:regular r:id="rId15"/>
      <p:bold r:id="rId16"/>
    </p:embeddedFont>
    <p:embeddedFont>
      <p:font typeface="Source Code Pro" panose="020B0509030403020204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1"/>
    <p:restoredTop sz="94694"/>
  </p:normalViewPr>
  <p:slideViewPr>
    <p:cSldViewPr snapToGrid="0">
      <p:cViewPr varScale="1">
        <p:scale>
          <a:sx n="192" d="100"/>
          <a:sy n="192" d="100"/>
        </p:scale>
        <p:origin x="168" y="3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797c3ede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797c3ede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797c3ede8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797c3ede8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797c3ede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797c3ede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797c3ede8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797c3ede8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797c3ede8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797c3ede8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797c3ede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797c3ede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797c3ede8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797c3ede8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797c3ede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797c3ede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02375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98700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02375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02375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02375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mic Sans MS"/>
              <a:buNone/>
              <a:defRPr sz="3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98700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  <a:defRPr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○"/>
              <a:defRPr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■"/>
              <a:defRPr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●"/>
              <a:defRPr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○"/>
              <a:defRPr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■"/>
              <a:defRPr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●"/>
              <a:defRPr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○"/>
              <a:defRPr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Maps Clone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Skyler Favors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02375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Function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498700"/>
            <a:ext cx="8520600" cy="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Lets you enter a destination and a mode of travel, returns the directions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63" y="2571750"/>
            <a:ext cx="79914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2A2B-AEAF-E9FF-8575-B1D091C8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5867FB-0072-E7F5-926B-3DA3C4EC7E24}"/>
              </a:ext>
            </a:extLst>
          </p:cNvPr>
          <p:cNvSpPr txBox="1"/>
          <p:nvPr/>
        </p:nvSpPr>
        <p:spPr>
          <a:xfrm>
            <a:off x="2955236" y="4587236"/>
            <a:ext cx="2835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gtrcoders.com</a:t>
            </a:r>
            <a:r>
              <a:rPr lang="en-US" dirty="0"/>
              <a:t>/</a:t>
            </a:r>
            <a:r>
              <a:rPr lang="en-US" dirty="0" err="1"/>
              <a:t>skyler</a:t>
            </a:r>
            <a:r>
              <a:rPr lang="en-US" dirty="0"/>
              <a:t>/map/</a:t>
            </a:r>
          </a:p>
        </p:txBody>
      </p:sp>
    </p:spTree>
    <p:extLst>
      <p:ext uri="{BB962C8B-B14F-4D97-AF65-F5344CB8AC3E}">
        <p14:creationId xmlns:p14="http://schemas.microsoft.com/office/powerpoint/2010/main" val="187665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02375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 created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98700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map that uses a framework called </a:t>
            </a:r>
            <a:r>
              <a:rPr lang="en" dirty="0" err="1"/>
              <a:t>MapBox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Lets you search your area for hotspots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You can narrow your search by drawing a polygon on the map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Gives you directions and estimated travel time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02375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MapBox?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498700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Open Source! Mostly…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much cheaper than Google Maps.  Free for small projects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Customizable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Much easier to use and understand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875" y="152400"/>
            <a:ext cx="754734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02375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the map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498700"/>
            <a:ext cx="85206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Creates the map on our current position and zooms in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18910"/>
          <a:stretch/>
        </p:blipFill>
        <p:spPr>
          <a:xfrm>
            <a:off x="311700" y="2327925"/>
            <a:ext cx="8233852" cy="246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1F53AEF-0616-2E6B-310A-3B7F1B7C666E}"/>
              </a:ext>
            </a:extLst>
          </p:cNvPr>
          <p:cNvSpPr/>
          <p:nvPr/>
        </p:nvSpPr>
        <p:spPr>
          <a:xfrm>
            <a:off x="39749" y="80526"/>
            <a:ext cx="3246783" cy="32534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E3F12-1FBA-1F34-15C5-644115788F0F}"/>
              </a:ext>
            </a:extLst>
          </p:cNvPr>
          <p:cNvSpPr txBox="1"/>
          <p:nvPr/>
        </p:nvSpPr>
        <p:spPr>
          <a:xfrm>
            <a:off x="566528" y="384313"/>
            <a:ext cx="2272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Map Blueprint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2599AF-FEA0-FD19-D4FD-1E687D797535}"/>
              </a:ext>
            </a:extLst>
          </p:cNvPr>
          <p:cNvCxnSpPr>
            <a:cxnSpLocks/>
          </p:cNvCxnSpPr>
          <p:nvPr/>
        </p:nvCxnSpPr>
        <p:spPr>
          <a:xfrm flipH="1">
            <a:off x="2035858" y="576472"/>
            <a:ext cx="2292626" cy="595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F106A2-F240-065A-9D06-9A79B71E0ECA}"/>
              </a:ext>
            </a:extLst>
          </p:cNvPr>
          <p:cNvSpPr txBox="1"/>
          <p:nvPr/>
        </p:nvSpPr>
        <p:spPr>
          <a:xfrm>
            <a:off x="1081701" y="1050985"/>
            <a:ext cx="954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FE6ABD-6DE9-B17E-70E1-D319F4BCE64B}"/>
              </a:ext>
            </a:extLst>
          </p:cNvPr>
          <p:cNvSpPr txBox="1"/>
          <p:nvPr/>
        </p:nvSpPr>
        <p:spPr>
          <a:xfrm>
            <a:off x="1081701" y="1526031"/>
            <a:ext cx="1162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DBFFD-B2A1-B070-9EBD-C04B6BB490E0}"/>
              </a:ext>
            </a:extLst>
          </p:cNvPr>
          <p:cNvSpPr txBox="1"/>
          <p:nvPr/>
        </p:nvSpPr>
        <p:spPr>
          <a:xfrm>
            <a:off x="1121461" y="2118322"/>
            <a:ext cx="1162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Zoom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569437-B48F-52EC-DE53-C922FD04AB45}"/>
              </a:ext>
            </a:extLst>
          </p:cNvPr>
          <p:cNvCxnSpPr>
            <a:cxnSpLocks/>
          </p:cNvCxnSpPr>
          <p:nvPr/>
        </p:nvCxnSpPr>
        <p:spPr>
          <a:xfrm flipH="1">
            <a:off x="1914940" y="1526031"/>
            <a:ext cx="2413544" cy="181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65D806-3125-28B7-CF03-2EADA4710FB9}"/>
              </a:ext>
            </a:extLst>
          </p:cNvPr>
          <p:cNvCxnSpPr>
            <a:cxnSpLocks/>
          </p:cNvCxnSpPr>
          <p:nvPr/>
        </p:nvCxnSpPr>
        <p:spPr>
          <a:xfrm flipH="1" flipV="1">
            <a:off x="1817198" y="2290531"/>
            <a:ext cx="2396993" cy="281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6471DB-3EEC-2AE7-3AAE-819608040D21}"/>
              </a:ext>
            </a:extLst>
          </p:cNvPr>
          <p:cNvSpPr txBox="1"/>
          <p:nvPr/>
        </p:nvSpPr>
        <p:spPr>
          <a:xfrm>
            <a:off x="4345035" y="385358"/>
            <a:ext cx="235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1234fakeapikey1234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248794-F17A-0B2F-4888-17B7CCC374E6}"/>
              </a:ext>
            </a:extLst>
          </p:cNvPr>
          <p:cNvSpPr txBox="1"/>
          <p:nvPr/>
        </p:nvSpPr>
        <p:spPr>
          <a:xfrm>
            <a:off x="4394730" y="1321897"/>
            <a:ext cx="2252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Lat: -80, Lng: 30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B975B-5DA1-7E10-7F27-EF59BB0FE559}"/>
              </a:ext>
            </a:extLst>
          </p:cNvPr>
          <p:cNvSpPr txBox="1"/>
          <p:nvPr/>
        </p:nvSpPr>
        <p:spPr>
          <a:xfrm>
            <a:off x="4328484" y="2437325"/>
            <a:ext cx="1379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3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02375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Controls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4987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Allows you to zoom in and out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t="84410"/>
          <a:stretch/>
        </p:blipFill>
        <p:spPr>
          <a:xfrm>
            <a:off x="0" y="2750060"/>
            <a:ext cx="15529951" cy="8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02375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Function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498700"/>
            <a:ext cx="8520600" cy="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Should only search the nearby area or inside of the drawn polygon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61214"/>
          <a:stretch/>
        </p:blipFill>
        <p:spPr>
          <a:xfrm>
            <a:off x="311700" y="2457625"/>
            <a:ext cx="8520599" cy="2314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02375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Polygon Function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498700"/>
            <a:ext cx="85206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Allow you to draw a polygon on the map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t="42996" b="1439"/>
          <a:stretch/>
        </p:blipFill>
        <p:spPr>
          <a:xfrm>
            <a:off x="780275" y="2075600"/>
            <a:ext cx="7583450" cy="29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</TotalTime>
  <Words>161</Words>
  <Application>Microsoft Macintosh PowerPoint</Application>
  <PresentationFormat>On-screen Show (16:9)</PresentationFormat>
  <Paragraphs>31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Comic Sans MS</vt:lpstr>
      <vt:lpstr>Source Code Pro</vt:lpstr>
      <vt:lpstr>Oswald</vt:lpstr>
      <vt:lpstr>Arial</vt:lpstr>
      <vt:lpstr>Modern Writer</vt:lpstr>
      <vt:lpstr>Google Maps Clone</vt:lpstr>
      <vt:lpstr>What I created</vt:lpstr>
      <vt:lpstr>Why MapBox?</vt:lpstr>
      <vt:lpstr>PowerPoint Presentation</vt:lpstr>
      <vt:lpstr>Drawing the map</vt:lpstr>
      <vt:lpstr>PowerPoint Presentation</vt:lpstr>
      <vt:lpstr>Navigation Controls</vt:lpstr>
      <vt:lpstr>Search Function</vt:lpstr>
      <vt:lpstr>Polygon Function</vt:lpstr>
      <vt:lpstr>Directions Function</vt:lpstr>
      <vt:lpstr>Question??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Maps Clone</dc:title>
  <cp:lastModifiedBy>Skyler Favors</cp:lastModifiedBy>
  <cp:revision>3</cp:revision>
  <dcterms:modified xsi:type="dcterms:W3CDTF">2022-05-06T16:14:49Z</dcterms:modified>
</cp:coreProperties>
</file>