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60" r:id="rId6"/>
    <p:sldId id="273" r:id="rId7"/>
    <p:sldId id="274" r:id="rId8"/>
    <p:sldId id="263" r:id="rId9"/>
    <p:sldId id="272" r:id="rId10"/>
    <p:sldId id="264" r:id="rId11"/>
    <p:sldId id="271" r:id="rId12"/>
    <p:sldId id="265" r:id="rId13"/>
    <p:sldId id="266" r:id="rId14"/>
    <p:sldId id="269" r:id="rId15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7"/>
    </p:embeddedFont>
    <p:embeddedFont>
      <p:font typeface="Oswald" pitchFamily="2" charset="7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0"/>
    <p:restoredTop sz="94694"/>
  </p:normalViewPr>
  <p:slideViewPr>
    <p:cSldViewPr snapToGrid="0">
      <p:cViewPr varScale="1">
        <p:scale>
          <a:sx n="190" d="100"/>
          <a:sy n="190" d="100"/>
        </p:scale>
        <p:origin x="208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e16b2e85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e16b2e85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da6fcb40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da6fcb40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e16b2e85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e16b2e85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e5bebf0c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e5bebf0c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e5bebf0c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e5bebf0c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e5bebf0c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e5bebf0c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e5bebf0c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e5bebf0c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e5bebf0c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e5bebf0c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Steganography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Skyler Favors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D629DF5-28E4-E577-5C18-287A166C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38100"/>
            <a:ext cx="802640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D35E63E-6B72-BD53-12BB-E06D3773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61" y="1166902"/>
            <a:ext cx="8411077" cy="280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8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the message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the users message into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Creates a header containing the length of the message and the starting location, also in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Inputs the header at the beginning, and the message at the specified location</a:t>
            </a:r>
            <a:endParaRPr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91E573B0-E1E0-BEB3-43CE-0E85D6898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2981886"/>
            <a:ext cx="3251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encoding process</a:t>
            </a:r>
            <a:endParaRPr dirty="0"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970925"/>
            <a:ext cx="8520600" cy="4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Convert characters into binary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“Hello”   ==  01101000 01100101 01101100 01101100 01101111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Zero will be an even number, and One will be odd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Now change each color value based on the binary value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Original  = [ [255,254,255], [179,170,160], [100,200,100] ]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Modified = [ [254,255,255], [180,171,160], [100,200,100] ]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2E695-60F6-48E7-F5DA-FC7ABDB45B54}"/>
              </a:ext>
            </a:extLst>
          </p:cNvPr>
          <p:cNvSpPr txBox="1"/>
          <p:nvPr/>
        </p:nvSpPr>
        <p:spPr>
          <a:xfrm>
            <a:off x="1680883" y="3834021"/>
            <a:ext cx="374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dirty="0">
                <a:solidFill>
                  <a:schemeClr val="tx1"/>
                </a:solidFill>
              </a:rPr>
              <a:t> 0      1     1       0      1     0        0     0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Questions??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325" y="1017725"/>
            <a:ext cx="57286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Steganography?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Steganography is the practice of hiding a secret message inside of (or even on top of) something that is not secret.</a:t>
            </a:r>
            <a:endParaRPr dirty="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735" y="2311550"/>
            <a:ext cx="3013650" cy="22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PPM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(Portable Pixel Format)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It’s basically an uncompressed, raw image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Very easy to manipulate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be very large, since they are uncompressed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8639" r="8131"/>
          <a:stretch/>
        </p:blipFill>
        <p:spPr>
          <a:xfrm>
            <a:off x="5438400" y="1103125"/>
            <a:ext cx="3393902" cy="28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B6F4187-6A22-67B9-3A67-AD4DDE51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8" y="0"/>
            <a:ext cx="5057857" cy="235323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CB651D-35CA-4056-0E80-AF669E3F2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5" y="2583367"/>
            <a:ext cx="5053479" cy="25601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9AEB94-8A0E-297F-AF7D-C039ACC21CF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161325" y="1176618"/>
            <a:ext cx="4998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B5C58E-D927-7C08-6262-F8D69EC610A4}"/>
              </a:ext>
            </a:extLst>
          </p:cNvPr>
          <p:cNvCxnSpPr>
            <a:cxnSpLocks/>
          </p:cNvCxnSpPr>
          <p:nvPr/>
        </p:nvCxnSpPr>
        <p:spPr>
          <a:xfrm>
            <a:off x="5161324" y="3951194"/>
            <a:ext cx="4998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BBE324D-E833-FA61-7D57-5F838538A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211" y="762433"/>
            <a:ext cx="2721784" cy="8283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1AF068-8DD7-172D-4D12-1CBA9120E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214" y="3537010"/>
            <a:ext cx="2721781" cy="8283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6EE97D-643B-3934-4AFC-EB8E07C1CC09}"/>
              </a:ext>
            </a:extLst>
          </p:cNvPr>
          <p:cNvSpPr txBox="1"/>
          <p:nvPr/>
        </p:nvSpPr>
        <p:spPr>
          <a:xfrm>
            <a:off x="6064772" y="3766528"/>
            <a:ext cx="231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“Hello World”</a:t>
            </a:r>
          </a:p>
        </p:txBody>
      </p:sp>
    </p:spTree>
    <p:extLst>
      <p:ext uri="{BB962C8B-B14F-4D97-AF65-F5344CB8AC3E}">
        <p14:creationId xmlns:p14="http://schemas.microsoft.com/office/powerpoint/2010/main" val="360326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Steps I Take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296625" y="1446400"/>
            <a:ext cx="43296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bytes from ppm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Sort out the header and rgb values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78300" y="2614950"/>
            <a:ext cx="4376700" cy="19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Decoding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Decode the message from pixel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Display Message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833075" y="2614950"/>
            <a:ext cx="4097100" cy="19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Encoding the message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message into pixel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 pixel data as a ppm file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E5A1E0-8E2F-04BE-01DD-DA81D9A04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11" y="0"/>
            <a:ext cx="610417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3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140D0FE-FF5C-1F6A-2ABB-DC0997EB0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00" y="0"/>
            <a:ext cx="613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1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Header and RGB Data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image is selected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Reads all the bytes of the image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Sort out which bytes are the header, and which are rgb values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38" y="26354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B477283-D81E-E4A1-A87D-76709A87D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9" y="1306902"/>
            <a:ext cx="8919521" cy="2529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8D299-5DAC-FBA7-78FE-D016314A88F0}"/>
              </a:ext>
            </a:extLst>
          </p:cNvPr>
          <p:cNvSpPr txBox="1"/>
          <p:nvPr/>
        </p:nvSpPr>
        <p:spPr>
          <a:xfrm>
            <a:off x="1526876" y="1751162"/>
            <a:ext cx="172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Enter / &lt;CR&gt; /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E7D2A-9C20-7638-6704-A1608F96410A}"/>
              </a:ext>
            </a:extLst>
          </p:cNvPr>
          <p:cNvSpPr txBox="1"/>
          <p:nvPr/>
        </p:nvSpPr>
        <p:spPr>
          <a:xfrm>
            <a:off x="1837427" y="2503199"/>
            <a:ext cx="63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C3C51-1B7C-2B22-4561-DD4BB809838E}"/>
              </a:ext>
            </a:extLst>
          </p:cNvPr>
          <p:cNvSpPr txBox="1"/>
          <p:nvPr/>
        </p:nvSpPr>
        <p:spPr>
          <a:xfrm>
            <a:off x="8712583" y="2157081"/>
            <a:ext cx="63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295D4-9977-C845-1EE4-2E80EB4D003B}"/>
              </a:ext>
            </a:extLst>
          </p:cNvPr>
          <p:cNvSpPr txBox="1"/>
          <p:nvPr/>
        </p:nvSpPr>
        <p:spPr>
          <a:xfrm>
            <a:off x="1647646" y="2915285"/>
            <a:ext cx="63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7271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263</Words>
  <Application>Microsoft Macintosh PowerPoint</Application>
  <PresentationFormat>On-screen Show (16:9)</PresentationFormat>
  <Paragraphs>43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Oswald</vt:lpstr>
      <vt:lpstr>Arial</vt:lpstr>
      <vt:lpstr>Average</vt:lpstr>
      <vt:lpstr>Slate</vt:lpstr>
      <vt:lpstr>Steganography</vt:lpstr>
      <vt:lpstr>What is Steganography?</vt:lpstr>
      <vt:lpstr>What is a PPM</vt:lpstr>
      <vt:lpstr>PowerPoint Presentation</vt:lpstr>
      <vt:lpstr>The Steps I Take</vt:lpstr>
      <vt:lpstr>PowerPoint Presentation</vt:lpstr>
      <vt:lpstr>PowerPoint Presentation</vt:lpstr>
      <vt:lpstr>Getting Header and RGB Data</vt:lpstr>
      <vt:lpstr>PowerPoint Presentation</vt:lpstr>
      <vt:lpstr>PowerPoint Presentation</vt:lpstr>
      <vt:lpstr>PowerPoint Presentation</vt:lpstr>
      <vt:lpstr>Encoding the message</vt:lpstr>
      <vt:lpstr>My encoding process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</dc:title>
  <cp:lastModifiedBy>Skyler Favors</cp:lastModifiedBy>
  <cp:revision>1</cp:revision>
  <dcterms:modified xsi:type="dcterms:W3CDTF">2022-05-05T00:45:08Z</dcterms:modified>
</cp:coreProperties>
</file>