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9" r:id="rId8"/>
    <p:sldId id="260" r:id="rId9"/>
    <p:sldId id="261" r:id="rId10"/>
    <p:sldId id="258" r:id="rId11"/>
    <p:sldId id="262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1" r:id="rId20"/>
    <p:sldId id="272" r:id="rId21"/>
    <p:sldId id="273" r:id="rId22"/>
    <p:sldId id="275" r:id="rId23"/>
    <p:sldId id="274" r:id="rId24"/>
    <p:sldId id="277" r:id="rId25"/>
    <p:sldId id="278" r:id="rId26"/>
    <p:sldId id="280" r:id="rId27"/>
    <p:sldId id="287" r:id="rId28"/>
    <p:sldId id="288" r:id="rId29"/>
    <p:sldId id="281" r:id="rId30"/>
    <p:sldId id="282" r:id="rId31"/>
    <p:sldId id="283" r:id="rId32"/>
    <p:sldId id="290" r:id="rId33"/>
    <p:sldId id="284" r:id="rId34"/>
    <p:sldId id="289" r:id="rId35"/>
    <p:sldId id="279" r:id="rId36"/>
    <p:sldId id="276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C0D830"/>
    <a:srgbClr val="FF99FF"/>
    <a:srgbClr val="00FFFF"/>
    <a:srgbClr val="FF00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7E7D4-AC1A-40D5-94F5-7C0FD242AB32}" type="doc">
      <dgm:prSet loTypeId="urn:microsoft.com/office/officeart/2005/8/layout/lProcess3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17533DE-C7C1-4621-B9A0-A5B05DE57AB4}">
      <dgm:prSet/>
      <dgm:spPr/>
      <dgm:t>
        <a:bodyPr/>
        <a:lstStyle/>
        <a:p>
          <a:r>
            <a:rPr lang="en-US" b="1" u="sng" dirty="0"/>
            <a:t>Correlated Predictors</a:t>
          </a:r>
          <a:r>
            <a:rPr lang="en-US" b="1" dirty="0"/>
            <a:t> : </a:t>
          </a:r>
          <a:endParaRPr lang="en-IN" dirty="0"/>
        </a:p>
      </dgm:t>
    </dgm:pt>
    <dgm:pt modelId="{2E8BFF1C-F35C-4EB1-A827-8B1CB53E8FAC}" type="parTrans" cxnId="{5AB69DD4-84AA-4A17-B588-3EB29D436973}">
      <dgm:prSet/>
      <dgm:spPr/>
      <dgm:t>
        <a:bodyPr/>
        <a:lstStyle/>
        <a:p>
          <a:endParaRPr lang="en-IN"/>
        </a:p>
      </dgm:t>
    </dgm:pt>
    <dgm:pt modelId="{EF3E2F75-60B2-4239-B887-7C3B7B5C587A}" type="sibTrans" cxnId="{5AB69DD4-84AA-4A17-B588-3EB29D436973}">
      <dgm:prSet/>
      <dgm:spPr/>
      <dgm:t>
        <a:bodyPr/>
        <a:lstStyle/>
        <a:p>
          <a:endParaRPr lang="en-IN"/>
        </a:p>
      </dgm:t>
    </dgm:pt>
    <dgm:pt modelId="{E3B3144E-DA13-45E3-9C24-BB3DCBD4C368}">
      <dgm:prSet/>
      <dgm:spPr/>
      <dgm:t>
        <a:bodyPr/>
        <a:lstStyle/>
        <a:p>
          <a:r>
            <a:rPr lang="en-US" dirty="0"/>
            <a:t>Relaxation &lt;&gt; Systolic ~ </a:t>
          </a:r>
          <a:r>
            <a:rPr lang="en-US" b="1" dirty="0"/>
            <a:t>76%</a:t>
          </a:r>
          <a:endParaRPr lang="en-IN" b="1" dirty="0"/>
        </a:p>
      </dgm:t>
    </dgm:pt>
    <dgm:pt modelId="{4ADDDC18-86BB-42EB-8BB9-F67746FC1E5E}" type="parTrans" cxnId="{521E1EF0-D0EA-45D7-AD47-59803D445927}">
      <dgm:prSet/>
      <dgm:spPr/>
      <dgm:t>
        <a:bodyPr/>
        <a:lstStyle/>
        <a:p>
          <a:endParaRPr lang="en-IN"/>
        </a:p>
      </dgm:t>
    </dgm:pt>
    <dgm:pt modelId="{B5BD5484-37F1-4203-A143-9B1C1F2F2477}" type="sibTrans" cxnId="{521E1EF0-D0EA-45D7-AD47-59803D445927}">
      <dgm:prSet/>
      <dgm:spPr/>
      <dgm:t>
        <a:bodyPr/>
        <a:lstStyle/>
        <a:p>
          <a:endParaRPr lang="en-IN"/>
        </a:p>
      </dgm:t>
    </dgm:pt>
    <dgm:pt modelId="{102DDD9E-454D-414C-ADF9-9FF3F2FC42C2}">
      <dgm:prSet/>
      <dgm:spPr/>
      <dgm:t>
        <a:bodyPr/>
        <a:lstStyle/>
        <a:p>
          <a:r>
            <a:rPr lang="en-US" dirty="0"/>
            <a:t>LDL &lt;&gt; Cholesterol ~ </a:t>
          </a:r>
          <a:r>
            <a:rPr lang="en-US" b="1" dirty="0"/>
            <a:t>71%</a:t>
          </a:r>
          <a:endParaRPr lang="en-IN" b="1" dirty="0"/>
        </a:p>
      </dgm:t>
    </dgm:pt>
    <dgm:pt modelId="{2DF06835-B179-434A-9148-CE208C867A42}" type="parTrans" cxnId="{460BC3DC-CAD9-43F9-A2AF-B140DB9173C5}">
      <dgm:prSet/>
      <dgm:spPr/>
      <dgm:t>
        <a:bodyPr/>
        <a:lstStyle/>
        <a:p>
          <a:endParaRPr lang="en-IN"/>
        </a:p>
      </dgm:t>
    </dgm:pt>
    <dgm:pt modelId="{943A1689-A968-45F6-B42A-8961B2CD4B34}" type="sibTrans" cxnId="{460BC3DC-CAD9-43F9-A2AF-B140DB9173C5}">
      <dgm:prSet/>
      <dgm:spPr/>
      <dgm:t>
        <a:bodyPr/>
        <a:lstStyle/>
        <a:p>
          <a:endParaRPr lang="en-IN"/>
        </a:p>
      </dgm:t>
    </dgm:pt>
    <dgm:pt modelId="{E44AC061-1813-41FA-9A2F-C7E2BF5978C2}">
      <dgm:prSet/>
      <dgm:spPr/>
      <dgm:t>
        <a:bodyPr/>
        <a:lstStyle/>
        <a:p>
          <a:r>
            <a:rPr lang="en-US" dirty="0"/>
            <a:t>HDL &lt;&gt; triglyceride ~ </a:t>
          </a:r>
          <a:r>
            <a:rPr lang="en-US" b="0" dirty="0">
              <a:solidFill>
                <a:srgbClr val="FF0000"/>
              </a:solidFill>
            </a:rPr>
            <a:t>(42%)</a:t>
          </a:r>
          <a:endParaRPr lang="en-IN" b="0" dirty="0">
            <a:solidFill>
              <a:srgbClr val="FF0000"/>
            </a:solidFill>
          </a:endParaRPr>
        </a:p>
      </dgm:t>
    </dgm:pt>
    <dgm:pt modelId="{04AD2920-34FB-49A9-81C1-D0B1C949120E}" type="parTrans" cxnId="{564F34EC-D6B9-4BDB-BEEB-2101AAD3A9AB}">
      <dgm:prSet/>
      <dgm:spPr/>
      <dgm:t>
        <a:bodyPr/>
        <a:lstStyle/>
        <a:p>
          <a:endParaRPr lang="en-IN"/>
        </a:p>
      </dgm:t>
    </dgm:pt>
    <dgm:pt modelId="{EAC5B748-5DE4-4832-AF05-E3E71EE9F66C}" type="sibTrans" cxnId="{564F34EC-D6B9-4BDB-BEEB-2101AAD3A9AB}">
      <dgm:prSet/>
      <dgm:spPr/>
      <dgm:t>
        <a:bodyPr/>
        <a:lstStyle/>
        <a:p>
          <a:endParaRPr lang="en-IN"/>
        </a:p>
      </dgm:t>
    </dgm:pt>
    <dgm:pt modelId="{C2F70DB6-DF47-4A99-BEAE-31ECCACCE3BC}">
      <dgm:prSet/>
      <dgm:spPr/>
      <dgm:t>
        <a:bodyPr/>
        <a:lstStyle/>
        <a:p>
          <a:r>
            <a:rPr lang="en-US" dirty="0"/>
            <a:t>ALT &lt;&gt; AST ~ </a:t>
          </a:r>
          <a:r>
            <a:rPr lang="en-US" b="1" dirty="0"/>
            <a:t>70%</a:t>
          </a:r>
          <a:endParaRPr lang="en-IN" b="1" dirty="0"/>
        </a:p>
      </dgm:t>
    </dgm:pt>
    <dgm:pt modelId="{88CFF95D-5004-4368-938A-2E316013D97B}" type="parTrans" cxnId="{893BAE96-24FC-4E9E-95B7-CE95E56AFF59}">
      <dgm:prSet/>
      <dgm:spPr/>
      <dgm:t>
        <a:bodyPr/>
        <a:lstStyle/>
        <a:p>
          <a:endParaRPr lang="en-IN"/>
        </a:p>
      </dgm:t>
    </dgm:pt>
    <dgm:pt modelId="{E58BB727-9E80-43E2-8DFF-0EADCEF81448}" type="sibTrans" cxnId="{893BAE96-24FC-4E9E-95B7-CE95E56AFF59}">
      <dgm:prSet/>
      <dgm:spPr/>
      <dgm:t>
        <a:bodyPr/>
        <a:lstStyle/>
        <a:p>
          <a:endParaRPr lang="en-IN"/>
        </a:p>
      </dgm:t>
    </dgm:pt>
    <dgm:pt modelId="{DCAA96D6-F656-4CC4-B5EB-8F3B77A74B92}">
      <dgm:prSet/>
      <dgm:spPr/>
      <dgm:t>
        <a:bodyPr/>
        <a:lstStyle/>
        <a:p>
          <a:r>
            <a:rPr lang="en-US" dirty="0"/>
            <a:t>BMI &lt;&gt; hemoglobin ~ </a:t>
          </a:r>
          <a:r>
            <a:rPr lang="en-US" b="1" dirty="0"/>
            <a:t>41%</a:t>
          </a:r>
          <a:endParaRPr lang="en-IN" b="1" dirty="0"/>
        </a:p>
      </dgm:t>
    </dgm:pt>
    <dgm:pt modelId="{295C383D-7B51-4C90-977D-EA6CC46B8CCB}" type="parTrans" cxnId="{841D2566-E859-4DF1-B910-03B2076A8149}">
      <dgm:prSet/>
      <dgm:spPr/>
      <dgm:t>
        <a:bodyPr/>
        <a:lstStyle/>
        <a:p>
          <a:endParaRPr lang="en-IN"/>
        </a:p>
      </dgm:t>
    </dgm:pt>
    <dgm:pt modelId="{8A6D6DC5-0595-465B-B6DF-207458A1829E}" type="sibTrans" cxnId="{841D2566-E859-4DF1-B910-03B2076A8149}">
      <dgm:prSet/>
      <dgm:spPr/>
      <dgm:t>
        <a:bodyPr/>
        <a:lstStyle/>
        <a:p>
          <a:endParaRPr lang="en-IN"/>
        </a:p>
      </dgm:t>
    </dgm:pt>
    <dgm:pt modelId="{81883810-3CAD-4179-80BF-B3D48EC41038}">
      <dgm:prSet/>
      <dgm:spPr/>
      <dgm:t>
        <a:bodyPr/>
        <a:lstStyle/>
        <a:p>
          <a:r>
            <a:rPr lang="en-US" dirty="0"/>
            <a:t>BMI &lt;&gt; </a:t>
          </a:r>
          <a:r>
            <a:rPr lang="en-US" dirty="0" err="1"/>
            <a:t>WHtR</a:t>
          </a:r>
          <a:r>
            <a:rPr lang="en-US" dirty="0"/>
            <a:t> ~ </a:t>
          </a:r>
          <a:r>
            <a:rPr lang="en-US" b="1" dirty="0"/>
            <a:t>67%</a:t>
          </a:r>
          <a:endParaRPr lang="en-IN" b="1" dirty="0"/>
        </a:p>
      </dgm:t>
    </dgm:pt>
    <dgm:pt modelId="{EE9CCDAF-C37F-4CB2-A3B5-E19C9489E33D}" type="parTrans" cxnId="{5328CC18-E727-47D4-80F4-E9F8FD3A6F13}">
      <dgm:prSet/>
      <dgm:spPr/>
      <dgm:t>
        <a:bodyPr/>
        <a:lstStyle/>
        <a:p>
          <a:endParaRPr lang="en-IN"/>
        </a:p>
      </dgm:t>
    </dgm:pt>
    <dgm:pt modelId="{A3BC51A0-AEE6-4143-A411-B139DC8BCC00}" type="sibTrans" cxnId="{5328CC18-E727-47D4-80F4-E9F8FD3A6F13}">
      <dgm:prSet/>
      <dgm:spPr/>
      <dgm:t>
        <a:bodyPr/>
        <a:lstStyle/>
        <a:p>
          <a:endParaRPr lang="en-IN"/>
        </a:p>
      </dgm:t>
    </dgm:pt>
    <dgm:pt modelId="{ED1085A9-B2E2-4533-9745-D02BA52D9819}">
      <dgm:prSet/>
      <dgm:spPr/>
      <dgm:t>
        <a:bodyPr/>
        <a:lstStyle/>
        <a:p>
          <a:r>
            <a:rPr lang="en-US" dirty="0"/>
            <a:t>BMI &lt;&gt; </a:t>
          </a:r>
          <a:r>
            <a:rPr lang="en-US" dirty="0" err="1"/>
            <a:t>as_lt</a:t>
          </a:r>
          <a:r>
            <a:rPr lang="en-US" dirty="0"/>
            <a:t> ~ </a:t>
          </a:r>
          <a:r>
            <a:rPr lang="en-US" b="0" dirty="0">
              <a:solidFill>
                <a:srgbClr val="FF0000"/>
              </a:solidFill>
            </a:rPr>
            <a:t>(42%)</a:t>
          </a:r>
          <a:endParaRPr lang="en-IN" b="0" dirty="0">
            <a:solidFill>
              <a:srgbClr val="FF0000"/>
            </a:solidFill>
          </a:endParaRPr>
        </a:p>
      </dgm:t>
    </dgm:pt>
    <dgm:pt modelId="{704AA5C4-A281-4B26-A6F1-68FE81B0A18B}" type="parTrans" cxnId="{84EE91D5-0137-471C-90B4-E7A4D8A3128D}">
      <dgm:prSet/>
      <dgm:spPr/>
      <dgm:t>
        <a:bodyPr/>
        <a:lstStyle/>
        <a:p>
          <a:endParaRPr lang="en-IN"/>
        </a:p>
      </dgm:t>
    </dgm:pt>
    <dgm:pt modelId="{60097FFD-B405-4371-ADF2-B10677643481}" type="sibTrans" cxnId="{84EE91D5-0137-471C-90B4-E7A4D8A3128D}">
      <dgm:prSet/>
      <dgm:spPr/>
      <dgm:t>
        <a:bodyPr/>
        <a:lstStyle/>
        <a:p>
          <a:endParaRPr lang="en-IN"/>
        </a:p>
      </dgm:t>
    </dgm:pt>
    <dgm:pt modelId="{2F96129C-050A-4B9B-8DBF-DC2D03C3850F}" type="pres">
      <dgm:prSet presAssocID="{1D77E7D4-AC1A-40D5-94F5-7C0FD242AB3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C9D8B73-03A9-4D6A-AB38-803305F3616A}" type="pres">
      <dgm:prSet presAssocID="{D17533DE-C7C1-4621-B9A0-A5B05DE57AB4}" presName="horFlow" presStyleCnt="0"/>
      <dgm:spPr/>
    </dgm:pt>
    <dgm:pt modelId="{1A89C5E9-1218-4B1B-A2EA-D3FDAE6EEFB3}" type="pres">
      <dgm:prSet presAssocID="{D17533DE-C7C1-4621-B9A0-A5B05DE57AB4}" presName="bigChev" presStyleLbl="node1" presStyleIdx="0" presStyleCnt="8" custScaleX="151032"/>
      <dgm:spPr/>
    </dgm:pt>
    <dgm:pt modelId="{F0F07442-9117-4818-97FD-1A517AD7468D}" type="pres">
      <dgm:prSet presAssocID="{D17533DE-C7C1-4621-B9A0-A5B05DE57AB4}" presName="vSp" presStyleCnt="0"/>
      <dgm:spPr/>
    </dgm:pt>
    <dgm:pt modelId="{5EDDF803-9360-483D-880A-157675447B62}" type="pres">
      <dgm:prSet presAssocID="{E3B3144E-DA13-45E3-9C24-BB3DCBD4C368}" presName="horFlow" presStyleCnt="0"/>
      <dgm:spPr/>
    </dgm:pt>
    <dgm:pt modelId="{1E57B69B-974D-4A20-B952-6C0EA8E5899B}" type="pres">
      <dgm:prSet presAssocID="{E3B3144E-DA13-45E3-9C24-BB3DCBD4C368}" presName="bigChev" presStyleLbl="node1" presStyleIdx="1" presStyleCnt="8" custScaleX="110000"/>
      <dgm:spPr/>
    </dgm:pt>
    <dgm:pt modelId="{1B755BD0-80D4-43BD-9AFE-2FAE40CC2914}" type="pres">
      <dgm:prSet presAssocID="{E3B3144E-DA13-45E3-9C24-BB3DCBD4C368}" presName="vSp" presStyleCnt="0"/>
      <dgm:spPr/>
    </dgm:pt>
    <dgm:pt modelId="{7B62BC52-CE4E-4790-9E4E-6B96505D256B}" type="pres">
      <dgm:prSet presAssocID="{102DDD9E-454D-414C-ADF9-9FF3F2FC42C2}" presName="horFlow" presStyleCnt="0"/>
      <dgm:spPr/>
    </dgm:pt>
    <dgm:pt modelId="{57C7A9FB-4F62-4D96-B04D-B93EBDB04CEB}" type="pres">
      <dgm:prSet presAssocID="{102DDD9E-454D-414C-ADF9-9FF3F2FC42C2}" presName="bigChev" presStyleLbl="node1" presStyleIdx="2" presStyleCnt="8" custScaleX="110000"/>
      <dgm:spPr/>
    </dgm:pt>
    <dgm:pt modelId="{5DE4F236-D186-4B16-A6D6-66C04864AA79}" type="pres">
      <dgm:prSet presAssocID="{102DDD9E-454D-414C-ADF9-9FF3F2FC42C2}" presName="vSp" presStyleCnt="0"/>
      <dgm:spPr/>
    </dgm:pt>
    <dgm:pt modelId="{7101F818-1E08-4400-8528-55F4576925DA}" type="pres">
      <dgm:prSet presAssocID="{E44AC061-1813-41FA-9A2F-C7E2BF5978C2}" presName="horFlow" presStyleCnt="0"/>
      <dgm:spPr/>
    </dgm:pt>
    <dgm:pt modelId="{23416302-FD62-4FEB-A867-10402E769129}" type="pres">
      <dgm:prSet presAssocID="{E44AC061-1813-41FA-9A2F-C7E2BF5978C2}" presName="bigChev" presStyleLbl="node1" presStyleIdx="3" presStyleCnt="8" custScaleX="110000"/>
      <dgm:spPr/>
    </dgm:pt>
    <dgm:pt modelId="{76DC9189-B294-4236-BEA4-8E5415379E23}" type="pres">
      <dgm:prSet presAssocID="{E44AC061-1813-41FA-9A2F-C7E2BF5978C2}" presName="vSp" presStyleCnt="0"/>
      <dgm:spPr/>
    </dgm:pt>
    <dgm:pt modelId="{34ABA445-F030-485E-9241-9184CA5847A5}" type="pres">
      <dgm:prSet presAssocID="{C2F70DB6-DF47-4A99-BEAE-31ECCACCE3BC}" presName="horFlow" presStyleCnt="0"/>
      <dgm:spPr/>
    </dgm:pt>
    <dgm:pt modelId="{302D08AB-1E56-4121-8CA5-691D7E3ADA86}" type="pres">
      <dgm:prSet presAssocID="{C2F70DB6-DF47-4A99-BEAE-31ECCACCE3BC}" presName="bigChev" presStyleLbl="node1" presStyleIdx="4" presStyleCnt="8" custScaleX="110000"/>
      <dgm:spPr/>
    </dgm:pt>
    <dgm:pt modelId="{F5A154A4-D589-49D1-800B-0D2982E1B514}" type="pres">
      <dgm:prSet presAssocID="{C2F70DB6-DF47-4A99-BEAE-31ECCACCE3BC}" presName="vSp" presStyleCnt="0"/>
      <dgm:spPr/>
    </dgm:pt>
    <dgm:pt modelId="{70FE509B-05C4-4A89-A6AF-37A628AEA207}" type="pres">
      <dgm:prSet presAssocID="{DCAA96D6-F656-4CC4-B5EB-8F3B77A74B92}" presName="horFlow" presStyleCnt="0"/>
      <dgm:spPr/>
    </dgm:pt>
    <dgm:pt modelId="{879928D7-D1B6-4E33-85A9-D7EB43D4F209}" type="pres">
      <dgm:prSet presAssocID="{DCAA96D6-F656-4CC4-B5EB-8F3B77A74B92}" presName="bigChev" presStyleLbl="node1" presStyleIdx="5" presStyleCnt="8" custScaleX="110000"/>
      <dgm:spPr/>
    </dgm:pt>
    <dgm:pt modelId="{F3C36338-5BB8-471C-B04C-40DA9D5781DF}" type="pres">
      <dgm:prSet presAssocID="{DCAA96D6-F656-4CC4-B5EB-8F3B77A74B92}" presName="vSp" presStyleCnt="0"/>
      <dgm:spPr/>
    </dgm:pt>
    <dgm:pt modelId="{69D1F83D-073E-4C0B-891A-D334AD34B185}" type="pres">
      <dgm:prSet presAssocID="{81883810-3CAD-4179-80BF-B3D48EC41038}" presName="horFlow" presStyleCnt="0"/>
      <dgm:spPr/>
    </dgm:pt>
    <dgm:pt modelId="{F696CD2B-A758-4E29-97A7-F3329427B490}" type="pres">
      <dgm:prSet presAssocID="{81883810-3CAD-4179-80BF-B3D48EC41038}" presName="bigChev" presStyleLbl="node1" presStyleIdx="6" presStyleCnt="8" custScaleX="110000"/>
      <dgm:spPr/>
    </dgm:pt>
    <dgm:pt modelId="{002621E9-EDCE-4AFC-8437-11FA418FA7BA}" type="pres">
      <dgm:prSet presAssocID="{81883810-3CAD-4179-80BF-B3D48EC41038}" presName="vSp" presStyleCnt="0"/>
      <dgm:spPr/>
    </dgm:pt>
    <dgm:pt modelId="{53097163-D670-4FB0-9326-72B2FAC9A1BC}" type="pres">
      <dgm:prSet presAssocID="{ED1085A9-B2E2-4533-9745-D02BA52D9819}" presName="horFlow" presStyleCnt="0"/>
      <dgm:spPr/>
    </dgm:pt>
    <dgm:pt modelId="{0DD29CDE-A8CE-466D-8AFA-A4985230369C}" type="pres">
      <dgm:prSet presAssocID="{ED1085A9-B2E2-4533-9745-D02BA52D9819}" presName="bigChev" presStyleLbl="node1" presStyleIdx="7" presStyleCnt="8" custScaleX="110000"/>
      <dgm:spPr/>
    </dgm:pt>
  </dgm:ptLst>
  <dgm:cxnLst>
    <dgm:cxn modelId="{5328CC18-E727-47D4-80F4-E9F8FD3A6F13}" srcId="{1D77E7D4-AC1A-40D5-94F5-7C0FD242AB32}" destId="{81883810-3CAD-4179-80BF-B3D48EC41038}" srcOrd="6" destOrd="0" parTransId="{EE9CCDAF-C37F-4CB2-A3B5-E19C9489E33D}" sibTransId="{A3BC51A0-AEE6-4143-A411-B139DC8BCC00}"/>
    <dgm:cxn modelId="{F1839529-D304-424D-9F93-925C9EFAD3AD}" type="presOf" srcId="{D17533DE-C7C1-4621-B9A0-A5B05DE57AB4}" destId="{1A89C5E9-1218-4B1B-A2EA-D3FDAE6EEFB3}" srcOrd="0" destOrd="0" presId="urn:microsoft.com/office/officeart/2005/8/layout/lProcess3"/>
    <dgm:cxn modelId="{841D2566-E859-4DF1-B910-03B2076A8149}" srcId="{1D77E7D4-AC1A-40D5-94F5-7C0FD242AB32}" destId="{DCAA96D6-F656-4CC4-B5EB-8F3B77A74B92}" srcOrd="5" destOrd="0" parTransId="{295C383D-7B51-4C90-977D-EA6CC46B8CCB}" sibTransId="{8A6D6DC5-0595-465B-B6DF-207458A1829E}"/>
    <dgm:cxn modelId="{22331672-C587-41E1-8E04-7BE89A347020}" type="presOf" srcId="{1D77E7D4-AC1A-40D5-94F5-7C0FD242AB32}" destId="{2F96129C-050A-4B9B-8DBF-DC2D03C3850F}" srcOrd="0" destOrd="0" presId="urn:microsoft.com/office/officeart/2005/8/layout/lProcess3"/>
    <dgm:cxn modelId="{3544C757-6BE5-40D2-92AE-2F91AED9D47B}" type="presOf" srcId="{C2F70DB6-DF47-4A99-BEAE-31ECCACCE3BC}" destId="{302D08AB-1E56-4121-8CA5-691D7E3ADA86}" srcOrd="0" destOrd="0" presId="urn:microsoft.com/office/officeart/2005/8/layout/lProcess3"/>
    <dgm:cxn modelId="{01DF028C-25EC-41A4-AD5F-2E072A0577EB}" type="presOf" srcId="{E44AC061-1813-41FA-9A2F-C7E2BF5978C2}" destId="{23416302-FD62-4FEB-A867-10402E769129}" srcOrd="0" destOrd="0" presId="urn:microsoft.com/office/officeart/2005/8/layout/lProcess3"/>
    <dgm:cxn modelId="{CB5E848D-DC31-429B-8478-389EE28FBD93}" type="presOf" srcId="{DCAA96D6-F656-4CC4-B5EB-8F3B77A74B92}" destId="{879928D7-D1B6-4E33-85A9-D7EB43D4F209}" srcOrd="0" destOrd="0" presId="urn:microsoft.com/office/officeart/2005/8/layout/lProcess3"/>
    <dgm:cxn modelId="{893BAE96-24FC-4E9E-95B7-CE95E56AFF59}" srcId="{1D77E7D4-AC1A-40D5-94F5-7C0FD242AB32}" destId="{C2F70DB6-DF47-4A99-BEAE-31ECCACCE3BC}" srcOrd="4" destOrd="0" parTransId="{88CFF95D-5004-4368-938A-2E316013D97B}" sibTransId="{E58BB727-9E80-43E2-8DFF-0EADCEF81448}"/>
    <dgm:cxn modelId="{BD22009B-2A3E-4CC0-B242-299D73539BD8}" type="presOf" srcId="{E3B3144E-DA13-45E3-9C24-BB3DCBD4C368}" destId="{1E57B69B-974D-4A20-B952-6C0EA8E5899B}" srcOrd="0" destOrd="0" presId="urn:microsoft.com/office/officeart/2005/8/layout/lProcess3"/>
    <dgm:cxn modelId="{B390AFA1-58D2-4159-9593-230B4FC0EAB8}" type="presOf" srcId="{102DDD9E-454D-414C-ADF9-9FF3F2FC42C2}" destId="{57C7A9FB-4F62-4D96-B04D-B93EBDB04CEB}" srcOrd="0" destOrd="0" presId="urn:microsoft.com/office/officeart/2005/8/layout/lProcess3"/>
    <dgm:cxn modelId="{7E200CD3-C773-4301-A6A0-56054B008EA6}" type="presOf" srcId="{81883810-3CAD-4179-80BF-B3D48EC41038}" destId="{F696CD2B-A758-4E29-97A7-F3329427B490}" srcOrd="0" destOrd="0" presId="urn:microsoft.com/office/officeart/2005/8/layout/lProcess3"/>
    <dgm:cxn modelId="{5AB69DD4-84AA-4A17-B588-3EB29D436973}" srcId="{1D77E7D4-AC1A-40D5-94F5-7C0FD242AB32}" destId="{D17533DE-C7C1-4621-B9A0-A5B05DE57AB4}" srcOrd="0" destOrd="0" parTransId="{2E8BFF1C-F35C-4EB1-A827-8B1CB53E8FAC}" sibTransId="{EF3E2F75-60B2-4239-B887-7C3B7B5C587A}"/>
    <dgm:cxn modelId="{84EE91D5-0137-471C-90B4-E7A4D8A3128D}" srcId="{1D77E7D4-AC1A-40D5-94F5-7C0FD242AB32}" destId="{ED1085A9-B2E2-4533-9745-D02BA52D9819}" srcOrd="7" destOrd="0" parTransId="{704AA5C4-A281-4B26-A6F1-68FE81B0A18B}" sibTransId="{60097FFD-B405-4371-ADF2-B10677643481}"/>
    <dgm:cxn modelId="{460BC3DC-CAD9-43F9-A2AF-B140DB9173C5}" srcId="{1D77E7D4-AC1A-40D5-94F5-7C0FD242AB32}" destId="{102DDD9E-454D-414C-ADF9-9FF3F2FC42C2}" srcOrd="2" destOrd="0" parTransId="{2DF06835-B179-434A-9148-CE208C867A42}" sibTransId="{943A1689-A968-45F6-B42A-8961B2CD4B34}"/>
    <dgm:cxn modelId="{35EE87DF-E66B-43A0-8971-94DF8AC7B767}" type="presOf" srcId="{ED1085A9-B2E2-4533-9745-D02BA52D9819}" destId="{0DD29CDE-A8CE-466D-8AFA-A4985230369C}" srcOrd="0" destOrd="0" presId="urn:microsoft.com/office/officeart/2005/8/layout/lProcess3"/>
    <dgm:cxn modelId="{564F34EC-D6B9-4BDB-BEEB-2101AAD3A9AB}" srcId="{1D77E7D4-AC1A-40D5-94F5-7C0FD242AB32}" destId="{E44AC061-1813-41FA-9A2F-C7E2BF5978C2}" srcOrd="3" destOrd="0" parTransId="{04AD2920-34FB-49A9-81C1-D0B1C949120E}" sibTransId="{EAC5B748-5DE4-4832-AF05-E3E71EE9F66C}"/>
    <dgm:cxn modelId="{521E1EF0-D0EA-45D7-AD47-59803D445927}" srcId="{1D77E7D4-AC1A-40D5-94F5-7C0FD242AB32}" destId="{E3B3144E-DA13-45E3-9C24-BB3DCBD4C368}" srcOrd="1" destOrd="0" parTransId="{4ADDDC18-86BB-42EB-8BB9-F67746FC1E5E}" sibTransId="{B5BD5484-37F1-4203-A143-9B1C1F2F2477}"/>
    <dgm:cxn modelId="{A1AA36CE-457B-4560-9143-5EF0EB4FC05B}" type="presParOf" srcId="{2F96129C-050A-4B9B-8DBF-DC2D03C3850F}" destId="{6C9D8B73-03A9-4D6A-AB38-803305F3616A}" srcOrd="0" destOrd="0" presId="urn:microsoft.com/office/officeart/2005/8/layout/lProcess3"/>
    <dgm:cxn modelId="{319AC21C-8774-4C66-931A-5C311C8ED60C}" type="presParOf" srcId="{6C9D8B73-03A9-4D6A-AB38-803305F3616A}" destId="{1A89C5E9-1218-4B1B-A2EA-D3FDAE6EEFB3}" srcOrd="0" destOrd="0" presId="urn:microsoft.com/office/officeart/2005/8/layout/lProcess3"/>
    <dgm:cxn modelId="{FE1E0E72-5B18-4C9C-9AE0-54F92781A7A5}" type="presParOf" srcId="{2F96129C-050A-4B9B-8DBF-DC2D03C3850F}" destId="{F0F07442-9117-4818-97FD-1A517AD7468D}" srcOrd="1" destOrd="0" presId="urn:microsoft.com/office/officeart/2005/8/layout/lProcess3"/>
    <dgm:cxn modelId="{D99B6025-1E40-442E-AD12-0AE8FA1A398D}" type="presParOf" srcId="{2F96129C-050A-4B9B-8DBF-DC2D03C3850F}" destId="{5EDDF803-9360-483D-880A-157675447B62}" srcOrd="2" destOrd="0" presId="urn:microsoft.com/office/officeart/2005/8/layout/lProcess3"/>
    <dgm:cxn modelId="{A3313996-9235-4B54-B78A-626BD9147D6A}" type="presParOf" srcId="{5EDDF803-9360-483D-880A-157675447B62}" destId="{1E57B69B-974D-4A20-B952-6C0EA8E5899B}" srcOrd="0" destOrd="0" presId="urn:microsoft.com/office/officeart/2005/8/layout/lProcess3"/>
    <dgm:cxn modelId="{17FA7475-EBD1-466A-8330-5AC0AD6D8418}" type="presParOf" srcId="{2F96129C-050A-4B9B-8DBF-DC2D03C3850F}" destId="{1B755BD0-80D4-43BD-9AFE-2FAE40CC2914}" srcOrd="3" destOrd="0" presId="urn:microsoft.com/office/officeart/2005/8/layout/lProcess3"/>
    <dgm:cxn modelId="{C0232400-E6F8-4BA3-B0D4-476318DFDD38}" type="presParOf" srcId="{2F96129C-050A-4B9B-8DBF-DC2D03C3850F}" destId="{7B62BC52-CE4E-4790-9E4E-6B96505D256B}" srcOrd="4" destOrd="0" presId="urn:microsoft.com/office/officeart/2005/8/layout/lProcess3"/>
    <dgm:cxn modelId="{76119E6E-6412-42D1-ADD5-DAB9BFCA6C2D}" type="presParOf" srcId="{7B62BC52-CE4E-4790-9E4E-6B96505D256B}" destId="{57C7A9FB-4F62-4D96-B04D-B93EBDB04CEB}" srcOrd="0" destOrd="0" presId="urn:microsoft.com/office/officeart/2005/8/layout/lProcess3"/>
    <dgm:cxn modelId="{CA2F924E-5BD7-46A7-A28D-1A37E2186F31}" type="presParOf" srcId="{2F96129C-050A-4B9B-8DBF-DC2D03C3850F}" destId="{5DE4F236-D186-4B16-A6D6-66C04864AA79}" srcOrd="5" destOrd="0" presId="urn:microsoft.com/office/officeart/2005/8/layout/lProcess3"/>
    <dgm:cxn modelId="{BBD94ADD-8479-4516-8AA6-B641E619C149}" type="presParOf" srcId="{2F96129C-050A-4B9B-8DBF-DC2D03C3850F}" destId="{7101F818-1E08-4400-8528-55F4576925DA}" srcOrd="6" destOrd="0" presId="urn:microsoft.com/office/officeart/2005/8/layout/lProcess3"/>
    <dgm:cxn modelId="{B4488D30-B023-4ED0-85AD-4F23E64A832C}" type="presParOf" srcId="{7101F818-1E08-4400-8528-55F4576925DA}" destId="{23416302-FD62-4FEB-A867-10402E769129}" srcOrd="0" destOrd="0" presId="urn:microsoft.com/office/officeart/2005/8/layout/lProcess3"/>
    <dgm:cxn modelId="{193932D2-A30C-4DDD-AE77-61299B0822C7}" type="presParOf" srcId="{2F96129C-050A-4B9B-8DBF-DC2D03C3850F}" destId="{76DC9189-B294-4236-BEA4-8E5415379E23}" srcOrd="7" destOrd="0" presId="urn:microsoft.com/office/officeart/2005/8/layout/lProcess3"/>
    <dgm:cxn modelId="{83AC50F1-2CCD-4127-90E1-100006E4DC3C}" type="presParOf" srcId="{2F96129C-050A-4B9B-8DBF-DC2D03C3850F}" destId="{34ABA445-F030-485E-9241-9184CA5847A5}" srcOrd="8" destOrd="0" presId="urn:microsoft.com/office/officeart/2005/8/layout/lProcess3"/>
    <dgm:cxn modelId="{450A62C0-7290-4D22-930E-D95BFD6A45BF}" type="presParOf" srcId="{34ABA445-F030-485E-9241-9184CA5847A5}" destId="{302D08AB-1E56-4121-8CA5-691D7E3ADA86}" srcOrd="0" destOrd="0" presId="urn:microsoft.com/office/officeart/2005/8/layout/lProcess3"/>
    <dgm:cxn modelId="{2D7498A9-81B1-4098-8CAC-24FFCF72BF83}" type="presParOf" srcId="{2F96129C-050A-4B9B-8DBF-DC2D03C3850F}" destId="{F5A154A4-D589-49D1-800B-0D2982E1B514}" srcOrd="9" destOrd="0" presId="urn:microsoft.com/office/officeart/2005/8/layout/lProcess3"/>
    <dgm:cxn modelId="{9C21C808-9295-4DFB-9B12-D09FFE0715AD}" type="presParOf" srcId="{2F96129C-050A-4B9B-8DBF-DC2D03C3850F}" destId="{70FE509B-05C4-4A89-A6AF-37A628AEA207}" srcOrd="10" destOrd="0" presId="urn:microsoft.com/office/officeart/2005/8/layout/lProcess3"/>
    <dgm:cxn modelId="{5B29F523-8CF0-4858-8A68-74FD4AF61819}" type="presParOf" srcId="{70FE509B-05C4-4A89-A6AF-37A628AEA207}" destId="{879928D7-D1B6-4E33-85A9-D7EB43D4F209}" srcOrd="0" destOrd="0" presId="urn:microsoft.com/office/officeart/2005/8/layout/lProcess3"/>
    <dgm:cxn modelId="{347A5A72-B674-4AB7-8F09-3EA4CD1A348D}" type="presParOf" srcId="{2F96129C-050A-4B9B-8DBF-DC2D03C3850F}" destId="{F3C36338-5BB8-471C-B04C-40DA9D5781DF}" srcOrd="11" destOrd="0" presId="urn:microsoft.com/office/officeart/2005/8/layout/lProcess3"/>
    <dgm:cxn modelId="{8495EEFE-F82D-4E36-A8ED-A8A9DA649510}" type="presParOf" srcId="{2F96129C-050A-4B9B-8DBF-DC2D03C3850F}" destId="{69D1F83D-073E-4C0B-891A-D334AD34B185}" srcOrd="12" destOrd="0" presId="urn:microsoft.com/office/officeart/2005/8/layout/lProcess3"/>
    <dgm:cxn modelId="{07D3C42E-9984-49C0-8A31-763EB22206BC}" type="presParOf" srcId="{69D1F83D-073E-4C0B-891A-D334AD34B185}" destId="{F696CD2B-A758-4E29-97A7-F3329427B490}" srcOrd="0" destOrd="0" presId="urn:microsoft.com/office/officeart/2005/8/layout/lProcess3"/>
    <dgm:cxn modelId="{60E679A7-BE49-4D80-A355-A103E4D43D90}" type="presParOf" srcId="{2F96129C-050A-4B9B-8DBF-DC2D03C3850F}" destId="{002621E9-EDCE-4AFC-8437-11FA418FA7BA}" srcOrd="13" destOrd="0" presId="urn:microsoft.com/office/officeart/2005/8/layout/lProcess3"/>
    <dgm:cxn modelId="{38925670-95C7-4A23-BA4B-946AD41DFBE5}" type="presParOf" srcId="{2F96129C-050A-4B9B-8DBF-DC2D03C3850F}" destId="{53097163-D670-4FB0-9326-72B2FAC9A1BC}" srcOrd="14" destOrd="0" presId="urn:microsoft.com/office/officeart/2005/8/layout/lProcess3"/>
    <dgm:cxn modelId="{A86071AE-3AEF-40F3-A281-D1737ED74C4F}" type="presParOf" srcId="{53097163-D670-4FB0-9326-72B2FAC9A1BC}" destId="{0DD29CDE-A8CE-466D-8AFA-A4985230369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7E7D4-AC1A-40D5-94F5-7C0FD242AB32}" type="doc">
      <dgm:prSet loTypeId="urn:microsoft.com/office/officeart/2005/8/layout/lProcess3" loCatId="process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17533DE-C7C1-4621-B9A0-A5B05DE57AB4}">
      <dgm:prSet/>
      <dgm:spPr/>
      <dgm:t>
        <a:bodyPr/>
        <a:lstStyle/>
        <a:p>
          <a:r>
            <a:rPr lang="en-US" b="1" u="sng" dirty="0"/>
            <a:t>Correlated Predictors</a:t>
          </a:r>
          <a:r>
            <a:rPr lang="en-US" b="1" dirty="0"/>
            <a:t> : </a:t>
          </a:r>
          <a:endParaRPr lang="en-IN" dirty="0"/>
        </a:p>
      </dgm:t>
    </dgm:pt>
    <dgm:pt modelId="{2E8BFF1C-F35C-4EB1-A827-8B1CB53E8FAC}" type="parTrans" cxnId="{5AB69DD4-84AA-4A17-B588-3EB29D436973}">
      <dgm:prSet/>
      <dgm:spPr/>
      <dgm:t>
        <a:bodyPr/>
        <a:lstStyle/>
        <a:p>
          <a:endParaRPr lang="en-IN"/>
        </a:p>
      </dgm:t>
    </dgm:pt>
    <dgm:pt modelId="{EF3E2F75-60B2-4239-B887-7C3B7B5C587A}" type="sibTrans" cxnId="{5AB69DD4-84AA-4A17-B588-3EB29D436973}">
      <dgm:prSet/>
      <dgm:spPr/>
      <dgm:t>
        <a:bodyPr/>
        <a:lstStyle/>
        <a:p>
          <a:endParaRPr lang="en-IN"/>
        </a:p>
      </dgm:t>
    </dgm:pt>
    <dgm:pt modelId="{E3B3144E-DA13-45E3-9C24-BB3DCBD4C368}">
      <dgm:prSet/>
      <dgm:spPr/>
      <dgm:t>
        <a:bodyPr/>
        <a:lstStyle/>
        <a:p>
          <a:r>
            <a:rPr lang="en-US" dirty="0"/>
            <a:t>Relaxation &lt;&gt; Systolic ~ </a:t>
          </a:r>
          <a:r>
            <a:rPr lang="en-US" b="1" dirty="0"/>
            <a:t>76%</a:t>
          </a:r>
          <a:endParaRPr lang="en-IN" b="1" dirty="0"/>
        </a:p>
      </dgm:t>
    </dgm:pt>
    <dgm:pt modelId="{4ADDDC18-86BB-42EB-8BB9-F67746FC1E5E}" type="parTrans" cxnId="{521E1EF0-D0EA-45D7-AD47-59803D445927}">
      <dgm:prSet/>
      <dgm:spPr/>
      <dgm:t>
        <a:bodyPr/>
        <a:lstStyle/>
        <a:p>
          <a:endParaRPr lang="en-IN"/>
        </a:p>
      </dgm:t>
    </dgm:pt>
    <dgm:pt modelId="{B5BD5484-37F1-4203-A143-9B1C1F2F2477}" type="sibTrans" cxnId="{521E1EF0-D0EA-45D7-AD47-59803D445927}">
      <dgm:prSet/>
      <dgm:spPr/>
      <dgm:t>
        <a:bodyPr/>
        <a:lstStyle/>
        <a:p>
          <a:endParaRPr lang="en-IN"/>
        </a:p>
      </dgm:t>
    </dgm:pt>
    <dgm:pt modelId="{102DDD9E-454D-414C-ADF9-9FF3F2FC42C2}">
      <dgm:prSet/>
      <dgm:spPr/>
      <dgm:t>
        <a:bodyPr/>
        <a:lstStyle/>
        <a:p>
          <a:r>
            <a:rPr lang="en-US" dirty="0"/>
            <a:t>LDL &lt;&gt; Cholesterol ~ </a:t>
          </a:r>
          <a:r>
            <a:rPr lang="en-US" b="1" dirty="0"/>
            <a:t>71%</a:t>
          </a:r>
          <a:endParaRPr lang="en-IN" b="1" dirty="0"/>
        </a:p>
      </dgm:t>
    </dgm:pt>
    <dgm:pt modelId="{2DF06835-B179-434A-9148-CE208C867A42}" type="parTrans" cxnId="{460BC3DC-CAD9-43F9-A2AF-B140DB9173C5}">
      <dgm:prSet/>
      <dgm:spPr/>
      <dgm:t>
        <a:bodyPr/>
        <a:lstStyle/>
        <a:p>
          <a:endParaRPr lang="en-IN"/>
        </a:p>
      </dgm:t>
    </dgm:pt>
    <dgm:pt modelId="{943A1689-A968-45F6-B42A-8961B2CD4B34}" type="sibTrans" cxnId="{460BC3DC-CAD9-43F9-A2AF-B140DB9173C5}">
      <dgm:prSet/>
      <dgm:spPr/>
      <dgm:t>
        <a:bodyPr/>
        <a:lstStyle/>
        <a:p>
          <a:endParaRPr lang="en-IN"/>
        </a:p>
      </dgm:t>
    </dgm:pt>
    <dgm:pt modelId="{E44AC061-1813-41FA-9A2F-C7E2BF5978C2}">
      <dgm:prSet/>
      <dgm:spPr/>
      <dgm:t>
        <a:bodyPr/>
        <a:lstStyle/>
        <a:p>
          <a:r>
            <a:rPr lang="en-US" dirty="0"/>
            <a:t>HDL &lt;&gt; triglyceride ~ </a:t>
          </a:r>
          <a:r>
            <a:rPr lang="en-US" b="0" dirty="0">
              <a:solidFill>
                <a:srgbClr val="FF0000"/>
              </a:solidFill>
            </a:rPr>
            <a:t>(42%)</a:t>
          </a:r>
          <a:endParaRPr lang="en-IN" b="0" dirty="0">
            <a:solidFill>
              <a:srgbClr val="FF0000"/>
            </a:solidFill>
          </a:endParaRPr>
        </a:p>
      </dgm:t>
    </dgm:pt>
    <dgm:pt modelId="{04AD2920-34FB-49A9-81C1-D0B1C949120E}" type="parTrans" cxnId="{564F34EC-D6B9-4BDB-BEEB-2101AAD3A9AB}">
      <dgm:prSet/>
      <dgm:spPr/>
      <dgm:t>
        <a:bodyPr/>
        <a:lstStyle/>
        <a:p>
          <a:endParaRPr lang="en-IN"/>
        </a:p>
      </dgm:t>
    </dgm:pt>
    <dgm:pt modelId="{EAC5B748-5DE4-4832-AF05-E3E71EE9F66C}" type="sibTrans" cxnId="{564F34EC-D6B9-4BDB-BEEB-2101AAD3A9AB}">
      <dgm:prSet/>
      <dgm:spPr/>
      <dgm:t>
        <a:bodyPr/>
        <a:lstStyle/>
        <a:p>
          <a:endParaRPr lang="en-IN"/>
        </a:p>
      </dgm:t>
    </dgm:pt>
    <dgm:pt modelId="{C2F70DB6-DF47-4A99-BEAE-31ECCACCE3BC}">
      <dgm:prSet/>
      <dgm:spPr/>
      <dgm:t>
        <a:bodyPr/>
        <a:lstStyle/>
        <a:p>
          <a:r>
            <a:rPr lang="en-US" dirty="0"/>
            <a:t>ALT &lt;&gt; AST ~ </a:t>
          </a:r>
          <a:r>
            <a:rPr lang="en-US" b="1" dirty="0"/>
            <a:t>70%</a:t>
          </a:r>
          <a:endParaRPr lang="en-IN" b="1" dirty="0"/>
        </a:p>
      </dgm:t>
    </dgm:pt>
    <dgm:pt modelId="{88CFF95D-5004-4368-938A-2E316013D97B}" type="parTrans" cxnId="{893BAE96-24FC-4E9E-95B7-CE95E56AFF59}">
      <dgm:prSet/>
      <dgm:spPr/>
      <dgm:t>
        <a:bodyPr/>
        <a:lstStyle/>
        <a:p>
          <a:endParaRPr lang="en-IN"/>
        </a:p>
      </dgm:t>
    </dgm:pt>
    <dgm:pt modelId="{E58BB727-9E80-43E2-8DFF-0EADCEF81448}" type="sibTrans" cxnId="{893BAE96-24FC-4E9E-95B7-CE95E56AFF59}">
      <dgm:prSet/>
      <dgm:spPr/>
      <dgm:t>
        <a:bodyPr/>
        <a:lstStyle/>
        <a:p>
          <a:endParaRPr lang="en-IN"/>
        </a:p>
      </dgm:t>
    </dgm:pt>
    <dgm:pt modelId="{DCAA96D6-F656-4CC4-B5EB-8F3B77A74B92}">
      <dgm:prSet/>
      <dgm:spPr/>
      <dgm:t>
        <a:bodyPr/>
        <a:lstStyle/>
        <a:p>
          <a:r>
            <a:rPr lang="en-US" dirty="0"/>
            <a:t>BMI &lt;&gt; hemoglobin ~ </a:t>
          </a:r>
          <a:r>
            <a:rPr lang="en-US" b="1" dirty="0"/>
            <a:t>41%</a:t>
          </a:r>
          <a:endParaRPr lang="en-IN" b="1" dirty="0"/>
        </a:p>
      </dgm:t>
    </dgm:pt>
    <dgm:pt modelId="{295C383D-7B51-4C90-977D-EA6CC46B8CCB}" type="parTrans" cxnId="{841D2566-E859-4DF1-B910-03B2076A8149}">
      <dgm:prSet/>
      <dgm:spPr/>
      <dgm:t>
        <a:bodyPr/>
        <a:lstStyle/>
        <a:p>
          <a:endParaRPr lang="en-IN"/>
        </a:p>
      </dgm:t>
    </dgm:pt>
    <dgm:pt modelId="{8A6D6DC5-0595-465B-B6DF-207458A1829E}" type="sibTrans" cxnId="{841D2566-E859-4DF1-B910-03B2076A8149}">
      <dgm:prSet/>
      <dgm:spPr/>
      <dgm:t>
        <a:bodyPr/>
        <a:lstStyle/>
        <a:p>
          <a:endParaRPr lang="en-IN"/>
        </a:p>
      </dgm:t>
    </dgm:pt>
    <dgm:pt modelId="{81883810-3CAD-4179-80BF-B3D48EC41038}">
      <dgm:prSet/>
      <dgm:spPr/>
      <dgm:t>
        <a:bodyPr/>
        <a:lstStyle/>
        <a:p>
          <a:r>
            <a:rPr lang="en-US" dirty="0"/>
            <a:t>BMI &lt;&gt; </a:t>
          </a:r>
          <a:r>
            <a:rPr lang="en-US" dirty="0" err="1"/>
            <a:t>WHtR</a:t>
          </a:r>
          <a:r>
            <a:rPr lang="en-US" dirty="0"/>
            <a:t> ~ </a:t>
          </a:r>
          <a:r>
            <a:rPr lang="en-US" b="1" dirty="0"/>
            <a:t>67%</a:t>
          </a:r>
          <a:endParaRPr lang="en-IN" b="1" dirty="0"/>
        </a:p>
      </dgm:t>
    </dgm:pt>
    <dgm:pt modelId="{EE9CCDAF-C37F-4CB2-A3B5-E19C9489E33D}" type="parTrans" cxnId="{5328CC18-E727-47D4-80F4-E9F8FD3A6F13}">
      <dgm:prSet/>
      <dgm:spPr/>
      <dgm:t>
        <a:bodyPr/>
        <a:lstStyle/>
        <a:p>
          <a:endParaRPr lang="en-IN"/>
        </a:p>
      </dgm:t>
    </dgm:pt>
    <dgm:pt modelId="{A3BC51A0-AEE6-4143-A411-B139DC8BCC00}" type="sibTrans" cxnId="{5328CC18-E727-47D4-80F4-E9F8FD3A6F13}">
      <dgm:prSet/>
      <dgm:spPr/>
      <dgm:t>
        <a:bodyPr/>
        <a:lstStyle/>
        <a:p>
          <a:endParaRPr lang="en-IN"/>
        </a:p>
      </dgm:t>
    </dgm:pt>
    <dgm:pt modelId="{ED1085A9-B2E2-4533-9745-D02BA52D9819}">
      <dgm:prSet/>
      <dgm:spPr/>
      <dgm:t>
        <a:bodyPr/>
        <a:lstStyle/>
        <a:p>
          <a:r>
            <a:rPr lang="en-US" dirty="0"/>
            <a:t>BMI &lt;&gt; </a:t>
          </a:r>
          <a:r>
            <a:rPr lang="en-US" dirty="0" err="1"/>
            <a:t>as_lt</a:t>
          </a:r>
          <a:r>
            <a:rPr lang="en-US" dirty="0"/>
            <a:t> ~ </a:t>
          </a:r>
          <a:r>
            <a:rPr lang="en-US" b="0" dirty="0">
              <a:solidFill>
                <a:srgbClr val="FF0000"/>
              </a:solidFill>
            </a:rPr>
            <a:t>(42%)</a:t>
          </a:r>
          <a:endParaRPr lang="en-IN" b="0" dirty="0">
            <a:solidFill>
              <a:srgbClr val="FF0000"/>
            </a:solidFill>
          </a:endParaRPr>
        </a:p>
      </dgm:t>
    </dgm:pt>
    <dgm:pt modelId="{704AA5C4-A281-4B26-A6F1-68FE81B0A18B}" type="parTrans" cxnId="{84EE91D5-0137-471C-90B4-E7A4D8A3128D}">
      <dgm:prSet/>
      <dgm:spPr/>
      <dgm:t>
        <a:bodyPr/>
        <a:lstStyle/>
        <a:p>
          <a:endParaRPr lang="en-IN"/>
        </a:p>
      </dgm:t>
    </dgm:pt>
    <dgm:pt modelId="{60097FFD-B405-4371-ADF2-B10677643481}" type="sibTrans" cxnId="{84EE91D5-0137-471C-90B4-E7A4D8A3128D}">
      <dgm:prSet/>
      <dgm:spPr/>
      <dgm:t>
        <a:bodyPr/>
        <a:lstStyle/>
        <a:p>
          <a:endParaRPr lang="en-IN"/>
        </a:p>
      </dgm:t>
    </dgm:pt>
    <dgm:pt modelId="{2F96129C-050A-4B9B-8DBF-DC2D03C3850F}" type="pres">
      <dgm:prSet presAssocID="{1D77E7D4-AC1A-40D5-94F5-7C0FD242AB3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C9D8B73-03A9-4D6A-AB38-803305F3616A}" type="pres">
      <dgm:prSet presAssocID="{D17533DE-C7C1-4621-B9A0-A5B05DE57AB4}" presName="horFlow" presStyleCnt="0"/>
      <dgm:spPr/>
    </dgm:pt>
    <dgm:pt modelId="{1A89C5E9-1218-4B1B-A2EA-D3FDAE6EEFB3}" type="pres">
      <dgm:prSet presAssocID="{D17533DE-C7C1-4621-B9A0-A5B05DE57AB4}" presName="bigChev" presStyleLbl="node1" presStyleIdx="0" presStyleCnt="8" custScaleX="151032"/>
      <dgm:spPr/>
    </dgm:pt>
    <dgm:pt modelId="{F0F07442-9117-4818-97FD-1A517AD7468D}" type="pres">
      <dgm:prSet presAssocID="{D17533DE-C7C1-4621-B9A0-A5B05DE57AB4}" presName="vSp" presStyleCnt="0"/>
      <dgm:spPr/>
    </dgm:pt>
    <dgm:pt modelId="{5EDDF803-9360-483D-880A-157675447B62}" type="pres">
      <dgm:prSet presAssocID="{E3B3144E-DA13-45E3-9C24-BB3DCBD4C368}" presName="horFlow" presStyleCnt="0"/>
      <dgm:spPr/>
    </dgm:pt>
    <dgm:pt modelId="{1E57B69B-974D-4A20-B952-6C0EA8E5899B}" type="pres">
      <dgm:prSet presAssocID="{E3B3144E-DA13-45E3-9C24-BB3DCBD4C368}" presName="bigChev" presStyleLbl="node1" presStyleIdx="1" presStyleCnt="8" custScaleX="110000"/>
      <dgm:spPr/>
    </dgm:pt>
    <dgm:pt modelId="{1B755BD0-80D4-43BD-9AFE-2FAE40CC2914}" type="pres">
      <dgm:prSet presAssocID="{E3B3144E-DA13-45E3-9C24-BB3DCBD4C368}" presName="vSp" presStyleCnt="0"/>
      <dgm:spPr/>
    </dgm:pt>
    <dgm:pt modelId="{7B62BC52-CE4E-4790-9E4E-6B96505D256B}" type="pres">
      <dgm:prSet presAssocID="{102DDD9E-454D-414C-ADF9-9FF3F2FC42C2}" presName="horFlow" presStyleCnt="0"/>
      <dgm:spPr/>
    </dgm:pt>
    <dgm:pt modelId="{57C7A9FB-4F62-4D96-B04D-B93EBDB04CEB}" type="pres">
      <dgm:prSet presAssocID="{102DDD9E-454D-414C-ADF9-9FF3F2FC42C2}" presName="bigChev" presStyleLbl="node1" presStyleIdx="2" presStyleCnt="8" custScaleX="110000"/>
      <dgm:spPr/>
    </dgm:pt>
    <dgm:pt modelId="{5DE4F236-D186-4B16-A6D6-66C04864AA79}" type="pres">
      <dgm:prSet presAssocID="{102DDD9E-454D-414C-ADF9-9FF3F2FC42C2}" presName="vSp" presStyleCnt="0"/>
      <dgm:spPr/>
    </dgm:pt>
    <dgm:pt modelId="{7101F818-1E08-4400-8528-55F4576925DA}" type="pres">
      <dgm:prSet presAssocID="{E44AC061-1813-41FA-9A2F-C7E2BF5978C2}" presName="horFlow" presStyleCnt="0"/>
      <dgm:spPr/>
    </dgm:pt>
    <dgm:pt modelId="{23416302-FD62-4FEB-A867-10402E769129}" type="pres">
      <dgm:prSet presAssocID="{E44AC061-1813-41FA-9A2F-C7E2BF5978C2}" presName="bigChev" presStyleLbl="node1" presStyleIdx="3" presStyleCnt="8" custScaleX="110000"/>
      <dgm:spPr/>
    </dgm:pt>
    <dgm:pt modelId="{76DC9189-B294-4236-BEA4-8E5415379E23}" type="pres">
      <dgm:prSet presAssocID="{E44AC061-1813-41FA-9A2F-C7E2BF5978C2}" presName="vSp" presStyleCnt="0"/>
      <dgm:spPr/>
    </dgm:pt>
    <dgm:pt modelId="{34ABA445-F030-485E-9241-9184CA5847A5}" type="pres">
      <dgm:prSet presAssocID="{C2F70DB6-DF47-4A99-BEAE-31ECCACCE3BC}" presName="horFlow" presStyleCnt="0"/>
      <dgm:spPr/>
    </dgm:pt>
    <dgm:pt modelId="{302D08AB-1E56-4121-8CA5-691D7E3ADA86}" type="pres">
      <dgm:prSet presAssocID="{C2F70DB6-DF47-4A99-BEAE-31ECCACCE3BC}" presName="bigChev" presStyleLbl="node1" presStyleIdx="4" presStyleCnt="8" custScaleX="110000"/>
      <dgm:spPr/>
    </dgm:pt>
    <dgm:pt modelId="{F5A154A4-D589-49D1-800B-0D2982E1B514}" type="pres">
      <dgm:prSet presAssocID="{C2F70DB6-DF47-4A99-BEAE-31ECCACCE3BC}" presName="vSp" presStyleCnt="0"/>
      <dgm:spPr/>
    </dgm:pt>
    <dgm:pt modelId="{70FE509B-05C4-4A89-A6AF-37A628AEA207}" type="pres">
      <dgm:prSet presAssocID="{DCAA96D6-F656-4CC4-B5EB-8F3B77A74B92}" presName="horFlow" presStyleCnt="0"/>
      <dgm:spPr/>
    </dgm:pt>
    <dgm:pt modelId="{879928D7-D1B6-4E33-85A9-D7EB43D4F209}" type="pres">
      <dgm:prSet presAssocID="{DCAA96D6-F656-4CC4-B5EB-8F3B77A74B92}" presName="bigChev" presStyleLbl="node1" presStyleIdx="5" presStyleCnt="8" custScaleX="110000"/>
      <dgm:spPr/>
    </dgm:pt>
    <dgm:pt modelId="{F3C36338-5BB8-471C-B04C-40DA9D5781DF}" type="pres">
      <dgm:prSet presAssocID="{DCAA96D6-F656-4CC4-B5EB-8F3B77A74B92}" presName="vSp" presStyleCnt="0"/>
      <dgm:spPr/>
    </dgm:pt>
    <dgm:pt modelId="{69D1F83D-073E-4C0B-891A-D334AD34B185}" type="pres">
      <dgm:prSet presAssocID="{81883810-3CAD-4179-80BF-B3D48EC41038}" presName="horFlow" presStyleCnt="0"/>
      <dgm:spPr/>
    </dgm:pt>
    <dgm:pt modelId="{F696CD2B-A758-4E29-97A7-F3329427B490}" type="pres">
      <dgm:prSet presAssocID="{81883810-3CAD-4179-80BF-B3D48EC41038}" presName="bigChev" presStyleLbl="node1" presStyleIdx="6" presStyleCnt="8" custScaleX="110000"/>
      <dgm:spPr/>
    </dgm:pt>
    <dgm:pt modelId="{002621E9-EDCE-4AFC-8437-11FA418FA7BA}" type="pres">
      <dgm:prSet presAssocID="{81883810-3CAD-4179-80BF-B3D48EC41038}" presName="vSp" presStyleCnt="0"/>
      <dgm:spPr/>
    </dgm:pt>
    <dgm:pt modelId="{53097163-D670-4FB0-9326-72B2FAC9A1BC}" type="pres">
      <dgm:prSet presAssocID="{ED1085A9-B2E2-4533-9745-D02BA52D9819}" presName="horFlow" presStyleCnt="0"/>
      <dgm:spPr/>
    </dgm:pt>
    <dgm:pt modelId="{0DD29CDE-A8CE-466D-8AFA-A4985230369C}" type="pres">
      <dgm:prSet presAssocID="{ED1085A9-B2E2-4533-9745-D02BA52D9819}" presName="bigChev" presStyleLbl="node1" presStyleIdx="7" presStyleCnt="8" custScaleX="110000"/>
      <dgm:spPr/>
    </dgm:pt>
  </dgm:ptLst>
  <dgm:cxnLst>
    <dgm:cxn modelId="{5328CC18-E727-47D4-80F4-E9F8FD3A6F13}" srcId="{1D77E7D4-AC1A-40D5-94F5-7C0FD242AB32}" destId="{81883810-3CAD-4179-80BF-B3D48EC41038}" srcOrd="6" destOrd="0" parTransId="{EE9CCDAF-C37F-4CB2-A3B5-E19C9489E33D}" sibTransId="{A3BC51A0-AEE6-4143-A411-B139DC8BCC00}"/>
    <dgm:cxn modelId="{F1839529-D304-424D-9F93-925C9EFAD3AD}" type="presOf" srcId="{D17533DE-C7C1-4621-B9A0-A5B05DE57AB4}" destId="{1A89C5E9-1218-4B1B-A2EA-D3FDAE6EEFB3}" srcOrd="0" destOrd="0" presId="urn:microsoft.com/office/officeart/2005/8/layout/lProcess3"/>
    <dgm:cxn modelId="{841D2566-E859-4DF1-B910-03B2076A8149}" srcId="{1D77E7D4-AC1A-40D5-94F5-7C0FD242AB32}" destId="{DCAA96D6-F656-4CC4-B5EB-8F3B77A74B92}" srcOrd="5" destOrd="0" parTransId="{295C383D-7B51-4C90-977D-EA6CC46B8CCB}" sibTransId="{8A6D6DC5-0595-465B-B6DF-207458A1829E}"/>
    <dgm:cxn modelId="{22331672-C587-41E1-8E04-7BE89A347020}" type="presOf" srcId="{1D77E7D4-AC1A-40D5-94F5-7C0FD242AB32}" destId="{2F96129C-050A-4B9B-8DBF-DC2D03C3850F}" srcOrd="0" destOrd="0" presId="urn:microsoft.com/office/officeart/2005/8/layout/lProcess3"/>
    <dgm:cxn modelId="{3544C757-6BE5-40D2-92AE-2F91AED9D47B}" type="presOf" srcId="{C2F70DB6-DF47-4A99-BEAE-31ECCACCE3BC}" destId="{302D08AB-1E56-4121-8CA5-691D7E3ADA86}" srcOrd="0" destOrd="0" presId="urn:microsoft.com/office/officeart/2005/8/layout/lProcess3"/>
    <dgm:cxn modelId="{01DF028C-25EC-41A4-AD5F-2E072A0577EB}" type="presOf" srcId="{E44AC061-1813-41FA-9A2F-C7E2BF5978C2}" destId="{23416302-FD62-4FEB-A867-10402E769129}" srcOrd="0" destOrd="0" presId="urn:microsoft.com/office/officeart/2005/8/layout/lProcess3"/>
    <dgm:cxn modelId="{CB5E848D-DC31-429B-8478-389EE28FBD93}" type="presOf" srcId="{DCAA96D6-F656-4CC4-B5EB-8F3B77A74B92}" destId="{879928D7-D1B6-4E33-85A9-D7EB43D4F209}" srcOrd="0" destOrd="0" presId="urn:microsoft.com/office/officeart/2005/8/layout/lProcess3"/>
    <dgm:cxn modelId="{893BAE96-24FC-4E9E-95B7-CE95E56AFF59}" srcId="{1D77E7D4-AC1A-40D5-94F5-7C0FD242AB32}" destId="{C2F70DB6-DF47-4A99-BEAE-31ECCACCE3BC}" srcOrd="4" destOrd="0" parTransId="{88CFF95D-5004-4368-938A-2E316013D97B}" sibTransId="{E58BB727-9E80-43E2-8DFF-0EADCEF81448}"/>
    <dgm:cxn modelId="{BD22009B-2A3E-4CC0-B242-299D73539BD8}" type="presOf" srcId="{E3B3144E-DA13-45E3-9C24-BB3DCBD4C368}" destId="{1E57B69B-974D-4A20-B952-6C0EA8E5899B}" srcOrd="0" destOrd="0" presId="urn:microsoft.com/office/officeart/2005/8/layout/lProcess3"/>
    <dgm:cxn modelId="{B390AFA1-58D2-4159-9593-230B4FC0EAB8}" type="presOf" srcId="{102DDD9E-454D-414C-ADF9-9FF3F2FC42C2}" destId="{57C7A9FB-4F62-4D96-B04D-B93EBDB04CEB}" srcOrd="0" destOrd="0" presId="urn:microsoft.com/office/officeart/2005/8/layout/lProcess3"/>
    <dgm:cxn modelId="{7E200CD3-C773-4301-A6A0-56054B008EA6}" type="presOf" srcId="{81883810-3CAD-4179-80BF-B3D48EC41038}" destId="{F696CD2B-A758-4E29-97A7-F3329427B490}" srcOrd="0" destOrd="0" presId="urn:microsoft.com/office/officeart/2005/8/layout/lProcess3"/>
    <dgm:cxn modelId="{5AB69DD4-84AA-4A17-B588-3EB29D436973}" srcId="{1D77E7D4-AC1A-40D5-94F5-7C0FD242AB32}" destId="{D17533DE-C7C1-4621-B9A0-A5B05DE57AB4}" srcOrd="0" destOrd="0" parTransId="{2E8BFF1C-F35C-4EB1-A827-8B1CB53E8FAC}" sibTransId="{EF3E2F75-60B2-4239-B887-7C3B7B5C587A}"/>
    <dgm:cxn modelId="{84EE91D5-0137-471C-90B4-E7A4D8A3128D}" srcId="{1D77E7D4-AC1A-40D5-94F5-7C0FD242AB32}" destId="{ED1085A9-B2E2-4533-9745-D02BA52D9819}" srcOrd="7" destOrd="0" parTransId="{704AA5C4-A281-4B26-A6F1-68FE81B0A18B}" sibTransId="{60097FFD-B405-4371-ADF2-B10677643481}"/>
    <dgm:cxn modelId="{460BC3DC-CAD9-43F9-A2AF-B140DB9173C5}" srcId="{1D77E7D4-AC1A-40D5-94F5-7C0FD242AB32}" destId="{102DDD9E-454D-414C-ADF9-9FF3F2FC42C2}" srcOrd="2" destOrd="0" parTransId="{2DF06835-B179-434A-9148-CE208C867A42}" sibTransId="{943A1689-A968-45F6-B42A-8961B2CD4B34}"/>
    <dgm:cxn modelId="{35EE87DF-E66B-43A0-8971-94DF8AC7B767}" type="presOf" srcId="{ED1085A9-B2E2-4533-9745-D02BA52D9819}" destId="{0DD29CDE-A8CE-466D-8AFA-A4985230369C}" srcOrd="0" destOrd="0" presId="urn:microsoft.com/office/officeart/2005/8/layout/lProcess3"/>
    <dgm:cxn modelId="{564F34EC-D6B9-4BDB-BEEB-2101AAD3A9AB}" srcId="{1D77E7D4-AC1A-40D5-94F5-7C0FD242AB32}" destId="{E44AC061-1813-41FA-9A2F-C7E2BF5978C2}" srcOrd="3" destOrd="0" parTransId="{04AD2920-34FB-49A9-81C1-D0B1C949120E}" sibTransId="{EAC5B748-5DE4-4832-AF05-E3E71EE9F66C}"/>
    <dgm:cxn modelId="{521E1EF0-D0EA-45D7-AD47-59803D445927}" srcId="{1D77E7D4-AC1A-40D5-94F5-7C0FD242AB32}" destId="{E3B3144E-DA13-45E3-9C24-BB3DCBD4C368}" srcOrd="1" destOrd="0" parTransId="{4ADDDC18-86BB-42EB-8BB9-F67746FC1E5E}" sibTransId="{B5BD5484-37F1-4203-A143-9B1C1F2F2477}"/>
    <dgm:cxn modelId="{A1AA36CE-457B-4560-9143-5EF0EB4FC05B}" type="presParOf" srcId="{2F96129C-050A-4B9B-8DBF-DC2D03C3850F}" destId="{6C9D8B73-03A9-4D6A-AB38-803305F3616A}" srcOrd="0" destOrd="0" presId="urn:microsoft.com/office/officeart/2005/8/layout/lProcess3"/>
    <dgm:cxn modelId="{319AC21C-8774-4C66-931A-5C311C8ED60C}" type="presParOf" srcId="{6C9D8B73-03A9-4D6A-AB38-803305F3616A}" destId="{1A89C5E9-1218-4B1B-A2EA-D3FDAE6EEFB3}" srcOrd="0" destOrd="0" presId="urn:microsoft.com/office/officeart/2005/8/layout/lProcess3"/>
    <dgm:cxn modelId="{FE1E0E72-5B18-4C9C-9AE0-54F92781A7A5}" type="presParOf" srcId="{2F96129C-050A-4B9B-8DBF-DC2D03C3850F}" destId="{F0F07442-9117-4818-97FD-1A517AD7468D}" srcOrd="1" destOrd="0" presId="urn:microsoft.com/office/officeart/2005/8/layout/lProcess3"/>
    <dgm:cxn modelId="{D99B6025-1E40-442E-AD12-0AE8FA1A398D}" type="presParOf" srcId="{2F96129C-050A-4B9B-8DBF-DC2D03C3850F}" destId="{5EDDF803-9360-483D-880A-157675447B62}" srcOrd="2" destOrd="0" presId="urn:microsoft.com/office/officeart/2005/8/layout/lProcess3"/>
    <dgm:cxn modelId="{A3313996-9235-4B54-B78A-626BD9147D6A}" type="presParOf" srcId="{5EDDF803-9360-483D-880A-157675447B62}" destId="{1E57B69B-974D-4A20-B952-6C0EA8E5899B}" srcOrd="0" destOrd="0" presId="urn:microsoft.com/office/officeart/2005/8/layout/lProcess3"/>
    <dgm:cxn modelId="{17FA7475-EBD1-466A-8330-5AC0AD6D8418}" type="presParOf" srcId="{2F96129C-050A-4B9B-8DBF-DC2D03C3850F}" destId="{1B755BD0-80D4-43BD-9AFE-2FAE40CC2914}" srcOrd="3" destOrd="0" presId="urn:microsoft.com/office/officeart/2005/8/layout/lProcess3"/>
    <dgm:cxn modelId="{C0232400-E6F8-4BA3-B0D4-476318DFDD38}" type="presParOf" srcId="{2F96129C-050A-4B9B-8DBF-DC2D03C3850F}" destId="{7B62BC52-CE4E-4790-9E4E-6B96505D256B}" srcOrd="4" destOrd="0" presId="urn:microsoft.com/office/officeart/2005/8/layout/lProcess3"/>
    <dgm:cxn modelId="{76119E6E-6412-42D1-ADD5-DAB9BFCA6C2D}" type="presParOf" srcId="{7B62BC52-CE4E-4790-9E4E-6B96505D256B}" destId="{57C7A9FB-4F62-4D96-B04D-B93EBDB04CEB}" srcOrd="0" destOrd="0" presId="urn:microsoft.com/office/officeart/2005/8/layout/lProcess3"/>
    <dgm:cxn modelId="{CA2F924E-5BD7-46A7-A28D-1A37E2186F31}" type="presParOf" srcId="{2F96129C-050A-4B9B-8DBF-DC2D03C3850F}" destId="{5DE4F236-D186-4B16-A6D6-66C04864AA79}" srcOrd="5" destOrd="0" presId="urn:microsoft.com/office/officeart/2005/8/layout/lProcess3"/>
    <dgm:cxn modelId="{BBD94ADD-8479-4516-8AA6-B641E619C149}" type="presParOf" srcId="{2F96129C-050A-4B9B-8DBF-DC2D03C3850F}" destId="{7101F818-1E08-4400-8528-55F4576925DA}" srcOrd="6" destOrd="0" presId="urn:microsoft.com/office/officeart/2005/8/layout/lProcess3"/>
    <dgm:cxn modelId="{B4488D30-B023-4ED0-85AD-4F23E64A832C}" type="presParOf" srcId="{7101F818-1E08-4400-8528-55F4576925DA}" destId="{23416302-FD62-4FEB-A867-10402E769129}" srcOrd="0" destOrd="0" presId="urn:microsoft.com/office/officeart/2005/8/layout/lProcess3"/>
    <dgm:cxn modelId="{193932D2-A30C-4DDD-AE77-61299B0822C7}" type="presParOf" srcId="{2F96129C-050A-4B9B-8DBF-DC2D03C3850F}" destId="{76DC9189-B294-4236-BEA4-8E5415379E23}" srcOrd="7" destOrd="0" presId="urn:microsoft.com/office/officeart/2005/8/layout/lProcess3"/>
    <dgm:cxn modelId="{83AC50F1-2CCD-4127-90E1-100006E4DC3C}" type="presParOf" srcId="{2F96129C-050A-4B9B-8DBF-DC2D03C3850F}" destId="{34ABA445-F030-485E-9241-9184CA5847A5}" srcOrd="8" destOrd="0" presId="urn:microsoft.com/office/officeart/2005/8/layout/lProcess3"/>
    <dgm:cxn modelId="{450A62C0-7290-4D22-930E-D95BFD6A45BF}" type="presParOf" srcId="{34ABA445-F030-485E-9241-9184CA5847A5}" destId="{302D08AB-1E56-4121-8CA5-691D7E3ADA86}" srcOrd="0" destOrd="0" presId="urn:microsoft.com/office/officeart/2005/8/layout/lProcess3"/>
    <dgm:cxn modelId="{2D7498A9-81B1-4098-8CAC-24FFCF72BF83}" type="presParOf" srcId="{2F96129C-050A-4B9B-8DBF-DC2D03C3850F}" destId="{F5A154A4-D589-49D1-800B-0D2982E1B514}" srcOrd="9" destOrd="0" presId="urn:microsoft.com/office/officeart/2005/8/layout/lProcess3"/>
    <dgm:cxn modelId="{9C21C808-9295-4DFB-9B12-D09FFE0715AD}" type="presParOf" srcId="{2F96129C-050A-4B9B-8DBF-DC2D03C3850F}" destId="{70FE509B-05C4-4A89-A6AF-37A628AEA207}" srcOrd="10" destOrd="0" presId="urn:microsoft.com/office/officeart/2005/8/layout/lProcess3"/>
    <dgm:cxn modelId="{5B29F523-8CF0-4858-8A68-74FD4AF61819}" type="presParOf" srcId="{70FE509B-05C4-4A89-A6AF-37A628AEA207}" destId="{879928D7-D1B6-4E33-85A9-D7EB43D4F209}" srcOrd="0" destOrd="0" presId="urn:microsoft.com/office/officeart/2005/8/layout/lProcess3"/>
    <dgm:cxn modelId="{347A5A72-B674-4AB7-8F09-3EA4CD1A348D}" type="presParOf" srcId="{2F96129C-050A-4B9B-8DBF-DC2D03C3850F}" destId="{F3C36338-5BB8-471C-B04C-40DA9D5781DF}" srcOrd="11" destOrd="0" presId="urn:microsoft.com/office/officeart/2005/8/layout/lProcess3"/>
    <dgm:cxn modelId="{8495EEFE-F82D-4E36-A8ED-A8A9DA649510}" type="presParOf" srcId="{2F96129C-050A-4B9B-8DBF-DC2D03C3850F}" destId="{69D1F83D-073E-4C0B-891A-D334AD34B185}" srcOrd="12" destOrd="0" presId="urn:microsoft.com/office/officeart/2005/8/layout/lProcess3"/>
    <dgm:cxn modelId="{07D3C42E-9984-49C0-8A31-763EB22206BC}" type="presParOf" srcId="{69D1F83D-073E-4C0B-891A-D334AD34B185}" destId="{F696CD2B-A758-4E29-97A7-F3329427B490}" srcOrd="0" destOrd="0" presId="urn:microsoft.com/office/officeart/2005/8/layout/lProcess3"/>
    <dgm:cxn modelId="{60E679A7-BE49-4D80-A355-A103E4D43D90}" type="presParOf" srcId="{2F96129C-050A-4B9B-8DBF-DC2D03C3850F}" destId="{002621E9-EDCE-4AFC-8437-11FA418FA7BA}" srcOrd="13" destOrd="0" presId="urn:microsoft.com/office/officeart/2005/8/layout/lProcess3"/>
    <dgm:cxn modelId="{38925670-95C7-4A23-BA4B-946AD41DFBE5}" type="presParOf" srcId="{2F96129C-050A-4B9B-8DBF-DC2D03C3850F}" destId="{53097163-D670-4FB0-9326-72B2FAC9A1BC}" srcOrd="14" destOrd="0" presId="urn:microsoft.com/office/officeart/2005/8/layout/lProcess3"/>
    <dgm:cxn modelId="{A86071AE-3AEF-40F3-A281-D1737ED74C4F}" type="presParOf" srcId="{53097163-D670-4FB0-9326-72B2FAC9A1BC}" destId="{0DD29CDE-A8CE-466D-8AFA-A4985230369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90691-BED1-4362-9C34-89CF101F511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9C07718-AF72-4830-AF21-38D93A1A0C5E}">
      <dgm:prSet/>
      <dgm:spPr/>
      <dgm:t>
        <a:bodyPr/>
        <a:lstStyle/>
        <a:p>
          <a:r>
            <a:rPr lang="en-US" b="1" u="sng"/>
            <a:t>Correlated Predictors</a:t>
          </a:r>
          <a:r>
            <a:rPr lang="en-US" b="1"/>
            <a:t> : </a:t>
          </a:r>
          <a:endParaRPr lang="en-IN"/>
        </a:p>
      </dgm:t>
    </dgm:pt>
    <dgm:pt modelId="{2E1A84A1-B234-4897-86F4-60FAEC2E3E65}" type="parTrans" cxnId="{D92412EE-87BC-4370-B06C-18156AB4FF74}">
      <dgm:prSet/>
      <dgm:spPr/>
      <dgm:t>
        <a:bodyPr/>
        <a:lstStyle/>
        <a:p>
          <a:endParaRPr lang="en-IN"/>
        </a:p>
      </dgm:t>
    </dgm:pt>
    <dgm:pt modelId="{2EF063AA-4D1B-4D29-96EF-D8A7659A3DCB}" type="sibTrans" cxnId="{D92412EE-87BC-4370-B06C-18156AB4FF74}">
      <dgm:prSet/>
      <dgm:spPr/>
      <dgm:t>
        <a:bodyPr/>
        <a:lstStyle/>
        <a:p>
          <a:endParaRPr lang="en-IN"/>
        </a:p>
      </dgm:t>
    </dgm:pt>
    <dgm:pt modelId="{8802FB22-1813-4A9C-95E1-1E9F16BA5849}">
      <dgm:prSet/>
      <dgm:spPr/>
      <dgm:t>
        <a:bodyPr/>
        <a:lstStyle/>
        <a:p>
          <a:r>
            <a:rPr lang="en-US"/>
            <a:t>Relaxation &lt;&gt; Systolic ~ </a:t>
          </a:r>
          <a:r>
            <a:rPr lang="en-US" b="1"/>
            <a:t>76%</a:t>
          </a:r>
          <a:endParaRPr lang="en-IN"/>
        </a:p>
      </dgm:t>
    </dgm:pt>
    <dgm:pt modelId="{6FF8A687-6D85-4051-90C8-BEDD45C54867}" type="parTrans" cxnId="{72796062-D9F2-4611-BF15-3F91E12C7D3B}">
      <dgm:prSet/>
      <dgm:spPr/>
      <dgm:t>
        <a:bodyPr/>
        <a:lstStyle/>
        <a:p>
          <a:endParaRPr lang="en-IN"/>
        </a:p>
      </dgm:t>
    </dgm:pt>
    <dgm:pt modelId="{FC7D2F56-BB8A-4CE9-AA71-74559CE70C72}" type="sibTrans" cxnId="{72796062-D9F2-4611-BF15-3F91E12C7D3B}">
      <dgm:prSet/>
      <dgm:spPr/>
      <dgm:t>
        <a:bodyPr/>
        <a:lstStyle/>
        <a:p>
          <a:endParaRPr lang="en-IN"/>
        </a:p>
      </dgm:t>
    </dgm:pt>
    <dgm:pt modelId="{8530D2E4-3C83-4049-B967-02B1547F58FC}">
      <dgm:prSet/>
      <dgm:spPr/>
      <dgm:t>
        <a:bodyPr/>
        <a:lstStyle/>
        <a:p>
          <a:r>
            <a:rPr lang="en-US"/>
            <a:t>LDL &lt;&gt; Cholesterol ~ </a:t>
          </a:r>
          <a:r>
            <a:rPr lang="en-US" b="1"/>
            <a:t>85%</a:t>
          </a:r>
          <a:endParaRPr lang="en-IN"/>
        </a:p>
      </dgm:t>
    </dgm:pt>
    <dgm:pt modelId="{907AA833-AFC5-4632-BD14-6AA723315AF9}" type="parTrans" cxnId="{FDBD342C-2DA1-4E91-A3B1-EEEFFE9D227E}">
      <dgm:prSet/>
      <dgm:spPr/>
      <dgm:t>
        <a:bodyPr/>
        <a:lstStyle/>
        <a:p>
          <a:endParaRPr lang="en-IN"/>
        </a:p>
      </dgm:t>
    </dgm:pt>
    <dgm:pt modelId="{7916E514-1135-4E24-85CB-8D230BF662CC}" type="sibTrans" cxnId="{FDBD342C-2DA1-4E91-A3B1-EEEFFE9D227E}">
      <dgm:prSet/>
      <dgm:spPr/>
      <dgm:t>
        <a:bodyPr/>
        <a:lstStyle/>
        <a:p>
          <a:endParaRPr lang="en-IN"/>
        </a:p>
      </dgm:t>
    </dgm:pt>
    <dgm:pt modelId="{1F61D092-48BE-4526-AB3F-2703E578F504}">
      <dgm:prSet/>
      <dgm:spPr/>
      <dgm:t>
        <a:bodyPr/>
        <a:lstStyle/>
        <a:p>
          <a:r>
            <a:rPr lang="en-US" dirty="0"/>
            <a:t>HDL &lt;&gt; triglyceride ~ </a:t>
          </a:r>
          <a:r>
            <a:rPr lang="en-US" b="0" dirty="0"/>
            <a:t>(46%)</a:t>
          </a:r>
          <a:endParaRPr lang="en-IN" dirty="0"/>
        </a:p>
      </dgm:t>
    </dgm:pt>
    <dgm:pt modelId="{A30DA6BB-8279-4CEB-8335-5D19A41E7A12}" type="parTrans" cxnId="{F9A63C1B-A7F1-4ED1-8222-BEA7222A6E02}">
      <dgm:prSet/>
      <dgm:spPr/>
      <dgm:t>
        <a:bodyPr/>
        <a:lstStyle/>
        <a:p>
          <a:endParaRPr lang="en-IN"/>
        </a:p>
      </dgm:t>
    </dgm:pt>
    <dgm:pt modelId="{07449550-A32F-411A-B1AE-7CD40577FEAC}" type="sibTrans" cxnId="{F9A63C1B-A7F1-4ED1-8222-BEA7222A6E02}">
      <dgm:prSet/>
      <dgm:spPr/>
      <dgm:t>
        <a:bodyPr/>
        <a:lstStyle/>
        <a:p>
          <a:endParaRPr lang="en-IN"/>
        </a:p>
      </dgm:t>
    </dgm:pt>
    <dgm:pt modelId="{E61E8334-889D-4D34-8DD4-FC96A3F2E7E9}">
      <dgm:prSet/>
      <dgm:spPr/>
      <dgm:t>
        <a:bodyPr/>
        <a:lstStyle/>
        <a:p>
          <a:r>
            <a:rPr lang="en-US"/>
            <a:t>Gtp &lt;&gt; triglyceride ~ </a:t>
          </a:r>
          <a:r>
            <a:rPr lang="en-US" b="1"/>
            <a:t>44%</a:t>
          </a:r>
          <a:endParaRPr lang="en-IN"/>
        </a:p>
      </dgm:t>
    </dgm:pt>
    <dgm:pt modelId="{6C3EAB17-AFA5-4A72-B933-4F3F32E04D90}" type="parTrans" cxnId="{345BAB4C-EE2D-46BD-8899-3983B5E6A631}">
      <dgm:prSet/>
      <dgm:spPr/>
      <dgm:t>
        <a:bodyPr/>
        <a:lstStyle/>
        <a:p>
          <a:endParaRPr lang="en-IN"/>
        </a:p>
      </dgm:t>
    </dgm:pt>
    <dgm:pt modelId="{FF25EF16-5D45-4C91-A5E3-58A8772117C2}" type="sibTrans" cxnId="{345BAB4C-EE2D-46BD-8899-3983B5E6A631}">
      <dgm:prSet/>
      <dgm:spPr/>
      <dgm:t>
        <a:bodyPr/>
        <a:lstStyle/>
        <a:p>
          <a:endParaRPr lang="en-IN"/>
        </a:p>
      </dgm:t>
    </dgm:pt>
    <dgm:pt modelId="{69FA6E8C-5969-4FA3-8D6F-E54D2554F46D}">
      <dgm:prSet/>
      <dgm:spPr/>
      <dgm:t>
        <a:bodyPr/>
        <a:lstStyle/>
        <a:p>
          <a:r>
            <a:rPr lang="en-US"/>
            <a:t>Serum_creatinine &lt;&gt; Hb ~(44%)</a:t>
          </a:r>
          <a:endParaRPr lang="en-IN"/>
        </a:p>
      </dgm:t>
    </dgm:pt>
    <dgm:pt modelId="{61D08A51-3775-4DDA-9AFD-518823E86A0B}" type="parTrans" cxnId="{1DFDA000-90AB-4DF9-B0FA-2BEB13CF7F06}">
      <dgm:prSet/>
      <dgm:spPr/>
      <dgm:t>
        <a:bodyPr/>
        <a:lstStyle/>
        <a:p>
          <a:endParaRPr lang="en-IN"/>
        </a:p>
      </dgm:t>
    </dgm:pt>
    <dgm:pt modelId="{D1DDF915-BB07-4426-9FFF-33869E85B8F8}" type="sibTrans" cxnId="{1DFDA000-90AB-4DF9-B0FA-2BEB13CF7F06}">
      <dgm:prSet/>
      <dgm:spPr/>
      <dgm:t>
        <a:bodyPr/>
        <a:lstStyle/>
        <a:p>
          <a:endParaRPr lang="en-IN"/>
        </a:p>
      </dgm:t>
    </dgm:pt>
    <dgm:pt modelId="{47F8E215-7686-4DA6-9D51-E46462274A58}">
      <dgm:prSet/>
      <dgm:spPr/>
      <dgm:t>
        <a:bodyPr/>
        <a:lstStyle/>
        <a:p>
          <a:r>
            <a:rPr lang="en-US"/>
            <a:t>ALT &lt;&gt; Hb ~ </a:t>
          </a:r>
          <a:r>
            <a:rPr lang="en-US" b="1"/>
            <a:t>40%</a:t>
          </a:r>
          <a:endParaRPr lang="en-IN"/>
        </a:p>
      </dgm:t>
    </dgm:pt>
    <dgm:pt modelId="{C454FB96-6604-4517-88FE-7F9A6C4D4E92}" type="parTrans" cxnId="{932574DA-4611-40FE-9CE1-2AF3BCB8EA73}">
      <dgm:prSet/>
      <dgm:spPr/>
      <dgm:t>
        <a:bodyPr/>
        <a:lstStyle/>
        <a:p>
          <a:endParaRPr lang="en-IN"/>
        </a:p>
      </dgm:t>
    </dgm:pt>
    <dgm:pt modelId="{1345BEFC-601F-4263-A669-BFD6A1FDC019}" type="sibTrans" cxnId="{932574DA-4611-40FE-9CE1-2AF3BCB8EA73}">
      <dgm:prSet/>
      <dgm:spPr/>
      <dgm:t>
        <a:bodyPr/>
        <a:lstStyle/>
        <a:p>
          <a:endParaRPr lang="en-IN"/>
        </a:p>
      </dgm:t>
    </dgm:pt>
    <dgm:pt modelId="{5CDFF5E8-97BF-4C12-883A-523EF54B4898}">
      <dgm:prSet/>
      <dgm:spPr/>
      <dgm:t>
        <a:bodyPr/>
        <a:lstStyle/>
        <a:p>
          <a:r>
            <a:rPr lang="en-US"/>
            <a:t>Gtp &lt;&gt; Hb ~ </a:t>
          </a:r>
          <a:r>
            <a:rPr lang="en-US" b="1"/>
            <a:t>41%</a:t>
          </a:r>
          <a:endParaRPr lang="en-IN"/>
        </a:p>
      </dgm:t>
    </dgm:pt>
    <dgm:pt modelId="{A68176A0-7C8B-4253-9648-E2B4D8087ACD}" type="parTrans" cxnId="{B0D91B21-2E1F-42FF-96A5-DF21CB029069}">
      <dgm:prSet/>
      <dgm:spPr/>
      <dgm:t>
        <a:bodyPr/>
        <a:lstStyle/>
        <a:p>
          <a:endParaRPr lang="en-IN"/>
        </a:p>
      </dgm:t>
    </dgm:pt>
    <dgm:pt modelId="{26B26856-F7E7-4133-8FC2-8ECDA7882C6F}" type="sibTrans" cxnId="{B0D91B21-2E1F-42FF-96A5-DF21CB029069}">
      <dgm:prSet/>
      <dgm:spPr/>
      <dgm:t>
        <a:bodyPr/>
        <a:lstStyle/>
        <a:p>
          <a:endParaRPr lang="en-IN"/>
        </a:p>
      </dgm:t>
    </dgm:pt>
    <dgm:pt modelId="{5502A74A-61B4-470E-8813-08E5D75E65E1}">
      <dgm:prSet/>
      <dgm:spPr/>
      <dgm:t>
        <a:bodyPr/>
        <a:lstStyle/>
        <a:p>
          <a:r>
            <a:rPr lang="en-US"/>
            <a:t>ALT &lt;&gt; AST ~ </a:t>
          </a:r>
          <a:r>
            <a:rPr lang="en-US" b="1"/>
            <a:t>77%</a:t>
          </a:r>
          <a:endParaRPr lang="en-IN"/>
        </a:p>
      </dgm:t>
    </dgm:pt>
    <dgm:pt modelId="{B00DC4B0-0A7E-4936-AA79-8A2B1FA6E848}" type="parTrans" cxnId="{03CE56BD-CDF0-4397-B280-0D67D76BDE68}">
      <dgm:prSet/>
      <dgm:spPr/>
      <dgm:t>
        <a:bodyPr/>
        <a:lstStyle/>
        <a:p>
          <a:endParaRPr lang="en-IN"/>
        </a:p>
      </dgm:t>
    </dgm:pt>
    <dgm:pt modelId="{78967FFF-6859-4952-960B-171CAE372B8B}" type="sibTrans" cxnId="{03CE56BD-CDF0-4397-B280-0D67D76BDE68}">
      <dgm:prSet/>
      <dgm:spPr/>
      <dgm:t>
        <a:bodyPr/>
        <a:lstStyle/>
        <a:p>
          <a:endParaRPr lang="en-IN"/>
        </a:p>
      </dgm:t>
    </dgm:pt>
    <dgm:pt modelId="{61B97AC9-D475-4899-86CC-2428D695BE3B}">
      <dgm:prSet/>
      <dgm:spPr/>
      <dgm:t>
        <a:bodyPr/>
        <a:lstStyle/>
        <a:p>
          <a:r>
            <a:rPr lang="en-US"/>
            <a:t>Gtp &lt;&gt; AST ~ </a:t>
          </a:r>
          <a:r>
            <a:rPr lang="en-US" b="1"/>
            <a:t>51%</a:t>
          </a:r>
          <a:endParaRPr lang="en-IN"/>
        </a:p>
      </dgm:t>
    </dgm:pt>
    <dgm:pt modelId="{F939182B-4995-4E41-A738-F26FD827AD8C}" type="parTrans" cxnId="{920CA167-5ED3-48EE-A061-0C723A76A8B4}">
      <dgm:prSet/>
      <dgm:spPr/>
      <dgm:t>
        <a:bodyPr/>
        <a:lstStyle/>
        <a:p>
          <a:endParaRPr lang="en-IN"/>
        </a:p>
      </dgm:t>
    </dgm:pt>
    <dgm:pt modelId="{FF63AEFB-367B-4C2F-B763-E89020C0AAAE}" type="sibTrans" cxnId="{920CA167-5ED3-48EE-A061-0C723A76A8B4}">
      <dgm:prSet/>
      <dgm:spPr/>
      <dgm:t>
        <a:bodyPr/>
        <a:lstStyle/>
        <a:p>
          <a:endParaRPr lang="en-IN"/>
        </a:p>
      </dgm:t>
    </dgm:pt>
    <dgm:pt modelId="{395375C1-8322-4A7C-A0AF-C671C2231918}">
      <dgm:prSet/>
      <dgm:spPr/>
      <dgm:t>
        <a:bodyPr/>
        <a:lstStyle/>
        <a:p>
          <a:r>
            <a:rPr lang="en-US"/>
            <a:t>Gtp &lt;&gt; ALT ~ </a:t>
          </a:r>
          <a:r>
            <a:rPr lang="en-US" b="1"/>
            <a:t>62%</a:t>
          </a:r>
          <a:endParaRPr lang="en-IN"/>
        </a:p>
      </dgm:t>
    </dgm:pt>
    <dgm:pt modelId="{CDF95BB3-3144-4096-B767-5C2B247182D9}" type="parTrans" cxnId="{332D37F5-BEF6-465D-8C32-65192A07B2EA}">
      <dgm:prSet/>
      <dgm:spPr/>
      <dgm:t>
        <a:bodyPr/>
        <a:lstStyle/>
        <a:p>
          <a:endParaRPr lang="en-IN"/>
        </a:p>
      </dgm:t>
    </dgm:pt>
    <dgm:pt modelId="{A330EF4A-62C5-4B9E-9BCE-B33C4889949B}" type="sibTrans" cxnId="{332D37F5-BEF6-465D-8C32-65192A07B2EA}">
      <dgm:prSet/>
      <dgm:spPr/>
      <dgm:t>
        <a:bodyPr/>
        <a:lstStyle/>
        <a:p>
          <a:endParaRPr lang="en-IN"/>
        </a:p>
      </dgm:t>
    </dgm:pt>
    <dgm:pt modelId="{9F8DA586-FD81-48E9-8290-0DDEA85F3BB0}">
      <dgm:prSet/>
      <dgm:spPr/>
      <dgm:t>
        <a:bodyPr/>
        <a:lstStyle/>
        <a:p>
          <a:r>
            <a:rPr lang="en-US"/>
            <a:t>as_lt &lt;&gt; ALT ~(77%)</a:t>
          </a:r>
          <a:endParaRPr lang="en-IN"/>
        </a:p>
      </dgm:t>
    </dgm:pt>
    <dgm:pt modelId="{AC44D65B-DFD0-49F0-BD2D-14F2A9887121}" type="parTrans" cxnId="{A3B7887C-9E1F-494F-9021-8E62CF254D25}">
      <dgm:prSet/>
      <dgm:spPr/>
      <dgm:t>
        <a:bodyPr/>
        <a:lstStyle/>
        <a:p>
          <a:endParaRPr lang="en-IN"/>
        </a:p>
      </dgm:t>
    </dgm:pt>
    <dgm:pt modelId="{7C91FDDF-F2BC-4FC7-B5D4-02D79B681385}" type="sibTrans" cxnId="{A3B7887C-9E1F-494F-9021-8E62CF254D25}">
      <dgm:prSet/>
      <dgm:spPr/>
      <dgm:t>
        <a:bodyPr/>
        <a:lstStyle/>
        <a:p>
          <a:endParaRPr lang="en-IN"/>
        </a:p>
      </dgm:t>
    </dgm:pt>
    <dgm:pt modelId="{43735458-BA44-4065-BBA5-A0B33D4189D8}">
      <dgm:prSet/>
      <dgm:spPr/>
      <dgm:t>
        <a:bodyPr/>
        <a:lstStyle/>
        <a:p>
          <a:r>
            <a:rPr lang="en-US"/>
            <a:t>as_lt &lt;&gt; Gtp ~(44%)</a:t>
          </a:r>
          <a:endParaRPr lang="en-IN"/>
        </a:p>
      </dgm:t>
    </dgm:pt>
    <dgm:pt modelId="{E66F5E37-38AC-44C1-B67D-3AF193FA5C07}" type="parTrans" cxnId="{8B213056-29BF-46C3-8F7D-41EE37F54C9C}">
      <dgm:prSet/>
      <dgm:spPr/>
      <dgm:t>
        <a:bodyPr/>
        <a:lstStyle/>
        <a:p>
          <a:endParaRPr lang="en-IN"/>
        </a:p>
      </dgm:t>
    </dgm:pt>
    <dgm:pt modelId="{8CB88D95-A7F2-4457-AE98-989E3D183BBD}" type="sibTrans" cxnId="{8B213056-29BF-46C3-8F7D-41EE37F54C9C}">
      <dgm:prSet/>
      <dgm:spPr/>
      <dgm:t>
        <a:bodyPr/>
        <a:lstStyle/>
        <a:p>
          <a:endParaRPr lang="en-IN"/>
        </a:p>
      </dgm:t>
    </dgm:pt>
    <dgm:pt modelId="{92CAF576-5332-48E8-9E08-3607C766EF14}">
      <dgm:prSet/>
      <dgm:spPr/>
      <dgm:t>
        <a:bodyPr/>
        <a:lstStyle/>
        <a:p>
          <a:r>
            <a:rPr lang="en-US"/>
            <a:t>BMI &lt;&gt; ALT ~ </a:t>
          </a:r>
          <a:r>
            <a:rPr lang="en-US" b="1"/>
            <a:t>45%</a:t>
          </a:r>
          <a:endParaRPr lang="en-IN"/>
        </a:p>
      </dgm:t>
    </dgm:pt>
    <dgm:pt modelId="{842E607C-74D6-4319-847A-A900DB457FC0}" type="parTrans" cxnId="{120C913C-44F8-426E-B2DF-031FF22B885D}">
      <dgm:prSet/>
      <dgm:spPr/>
      <dgm:t>
        <a:bodyPr/>
        <a:lstStyle/>
        <a:p>
          <a:endParaRPr lang="en-IN"/>
        </a:p>
      </dgm:t>
    </dgm:pt>
    <dgm:pt modelId="{81932F0A-546D-4846-8154-7664FCF30A6D}" type="sibTrans" cxnId="{120C913C-44F8-426E-B2DF-031FF22B885D}">
      <dgm:prSet/>
      <dgm:spPr/>
      <dgm:t>
        <a:bodyPr/>
        <a:lstStyle/>
        <a:p>
          <a:endParaRPr lang="en-IN"/>
        </a:p>
      </dgm:t>
    </dgm:pt>
    <dgm:pt modelId="{38C460D0-0845-4D4E-B046-0DF1B91B6658}">
      <dgm:prSet/>
      <dgm:spPr/>
      <dgm:t>
        <a:bodyPr/>
        <a:lstStyle/>
        <a:p>
          <a:r>
            <a:rPr lang="en-US"/>
            <a:t>BMI &lt;&gt; Hb ~ </a:t>
          </a:r>
          <a:r>
            <a:rPr lang="en-US" b="1"/>
            <a:t>41%</a:t>
          </a:r>
          <a:endParaRPr lang="en-IN"/>
        </a:p>
      </dgm:t>
    </dgm:pt>
    <dgm:pt modelId="{A8FD3584-3ED7-496F-A0F3-9D2868E53418}" type="parTrans" cxnId="{DF61FB75-CC6A-4FDB-AB59-B2034B4AE85B}">
      <dgm:prSet/>
      <dgm:spPr/>
      <dgm:t>
        <a:bodyPr/>
        <a:lstStyle/>
        <a:p>
          <a:endParaRPr lang="en-IN"/>
        </a:p>
      </dgm:t>
    </dgm:pt>
    <dgm:pt modelId="{00012DA1-5E6E-4067-99BA-5A251AE66C5C}" type="sibTrans" cxnId="{DF61FB75-CC6A-4FDB-AB59-B2034B4AE85B}">
      <dgm:prSet/>
      <dgm:spPr/>
      <dgm:t>
        <a:bodyPr/>
        <a:lstStyle/>
        <a:p>
          <a:endParaRPr lang="en-IN"/>
        </a:p>
      </dgm:t>
    </dgm:pt>
    <dgm:pt modelId="{69075FFB-EB1E-4C2F-8966-BF692A1A0DAA}">
      <dgm:prSet/>
      <dgm:spPr/>
      <dgm:t>
        <a:bodyPr/>
        <a:lstStyle/>
        <a:p>
          <a:r>
            <a:rPr lang="en-US"/>
            <a:t>BMI &lt;&gt; WHtR ~ </a:t>
          </a:r>
          <a:r>
            <a:rPr lang="en-US" b="1"/>
            <a:t>67%</a:t>
          </a:r>
          <a:endParaRPr lang="en-IN"/>
        </a:p>
      </dgm:t>
    </dgm:pt>
    <dgm:pt modelId="{D3E9DD4D-7043-4D8B-8F4E-1AE8EE062637}" type="parTrans" cxnId="{3BAA8942-2513-4934-AB8A-026C1716E65F}">
      <dgm:prSet/>
      <dgm:spPr/>
      <dgm:t>
        <a:bodyPr/>
        <a:lstStyle/>
        <a:p>
          <a:endParaRPr lang="en-IN"/>
        </a:p>
      </dgm:t>
    </dgm:pt>
    <dgm:pt modelId="{10C0A719-B549-4E23-8C83-6C2DC6119113}" type="sibTrans" cxnId="{3BAA8942-2513-4934-AB8A-026C1716E65F}">
      <dgm:prSet/>
      <dgm:spPr/>
      <dgm:t>
        <a:bodyPr/>
        <a:lstStyle/>
        <a:p>
          <a:endParaRPr lang="en-IN"/>
        </a:p>
      </dgm:t>
    </dgm:pt>
    <dgm:pt modelId="{53BD8CEF-8199-4501-8F11-1820074CB7A5}">
      <dgm:prSet/>
      <dgm:spPr/>
      <dgm:t>
        <a:bodyPr/>
        <a:lstStyle/>
        <a:p>
          <a:r>
            <a:rPr lang="en-US"/>
            <a:t>BMI &lt;&gt; as_lt ~ </a:t>
          </a:r>
          <a:r>
            <a:rPr lang="en-US" b="0"/>
            <a:t>(42%)</a:t>
          </a:r>
          <a:endParaRPr lang="en-IN"/>
        </a:p>
      </dgm:t>
    </dgm:pt>
    <dgm:pt modelId="{EE93A9B2-8699-4A95-9C31-BD2523679FED}" type="parTrans" cxnId="{1F6F0472-0D96-49F2-A681-5EB53F2A70FD}">
      <dgm:prSet/>
      <dgm:spPr/>
      <dgm:t>
        <a:bodyPr/>
        <a:lstStyle/>
        <a:p>
          <a:endParaRPr lang="en-IN"/>
        </a:p>
      </dgm:t>
    </dgm:pt>
    <dgm:pt modelId="{45589DAD-0FD1-43F4-9DCB-6E7CF002F71F}" type="sibTrans" cxnId="{1F6F0472-0D96-49F2-A681-5EB53F2A70FD}">
      <dgm:prSet/>
      <dgm:spPr/>
      <dgm:t>
        <a:bodyPr/>
        <a:lstStyle/>
        <a:p>
          <a:endParaRPr lang="en-IN"/>
        </a:p>
      </dgm:t>
    </dgm:pt>
    <dgm:pt modelId="{B462ECA5-31D5-4BBD-A7A2-3E2F2FD442D0}" type="pres">
      <dgm:prSet presAssocID="{12F90691-BED1-4362-9C34-89CF101F511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F961DBF-810C-49E5-9884-66527DA2A881}" type="pres">
      <dgm:prSet presAssocID="{D9C07718-AF72-4830-AF21-38D93A1A0C5E}" presName="composite" presStyleCnt="0"/>
      <dgm:spPr/>
    </dgm:pt>
    <dgm:pt modelId="{77F786DE-277B-4824-A34A-34F6A74E854B}" type="pres">
      <dgm:prSet presAssocID="{D9C07718-AF72-4830-AF21-38D93A1A0C5E}" presName="FirstChild" presStyleLbl="revTx" presStyleIdx="0" presStyleCnt="17">
        <dgm:presLayoutVars>
          <dgm:chMax val="0"/>
          <dgm:chPref val="0"/>
          <dgm:bulletEnabled val="1"/>
        </dgm:presLayoutVars>
      </dgm:prSet>
      <dgm:spPr/>
    </dgm:pt>
    <dgm:pt modelId="{BD1AA17B-F943-495C-9E74-26C89A8A054D}" type="pres">
      <dgm:prSet presAssocID="{D9C07718-AF72-4830-AF21-38D93A1A0C5E}" presName="Parent" presStyleLbl="alignNode1" presStyleIdx="0" presStyleCnt="17">
        <dgm:presLayoutVars>
          <dgm:chMax val="3"/>
          <dgm:chPref val="3"/>
          <dgm:bulletEnabled val="1"/>
        </dgm:presLayoutVars>
      </dgm:prSet>
      <dgm:spPr/>
    </dgm:pt>
    <dgm:pt modelId="{ED5520FA-92FF-448D-BC72-C06239A95D80}" type="pres">
      <dgm:prSet presAssocID="{D9C07718-AF72-4830-AF21-38D93A1A0C5E}" presName="Accent" presStyleLbl="parChTrans1D1" presStyleIdx="0" presStyleCnt="17"/>
      <dgm:spPr/>
    </dgm:pt>
    <dgm:pt modelId="{F7E77F78-D9F8-4EF0-AE73-050EF4C3E452}" type="pres">
      <dgm:prSet presAssocID="{2EF063AA-4D1B-4D29-96EF-D8A7659A3DCB}" presName="sibTrans" presStyleCnt="0"/>
      <dgm:spPr/>
    </dgm:pt>
    <dgm:pt modelId="{A5983B60-596B-4470-AAC5-51CC941BC700}" type="pres">
      <dgm:prSet presAssocID="{8802FB22-1813-4A9C-95E1-1E9F16BA5849}" presName="composite" presStyleCnt="0"/>
      <dgm:spPr/>
    </dgm:pt>
    <dgm:pt modelId="{48713882-B249-4AF8-9EBB-8E8D6298EC3E}" type="pres">
      <dgm:prSet presAssocID="{8802FB22-1813-4A9C-95E1-1E9F16BA5849}" presName="FirstChild" presStyleLbl="revTx" presStyleIdx="1" presStyleCnt="17">
        <dgm:presLayoutVars>
          <dgm:chMax val="0"/>
          <dgm:chPref val="0"/>
          <dgm:bulletEnabled val="1"/>
        </dgm:presLayoutVars>
      </dgm:prSet>
      <dgm:spPr/>
    </dgm:pt>
    <dgm:pt modelId="{8F21AF94-5C01-488F-AB85-5963269CB225}" type="pres">
      <dgm:prSet presAssocID="{8802FB22-1813-4A9C-95E1-1E9F16BA5849}" presName="Parent" presStyleLbl="alignNode1" presStyleIdx="1" presStyleCnt="17">
        <dgm:presLayoutVars>
          <dgm:chMax val="3"/>
          <dgm:chPref val="3"/>
          <dgm:bulletEnabled val="1"/>
        </dgm:presLayoutVars>
      </dgm:prSet>
      <dgm:spPr/>
    </dgm:pt>
    <dgm:pt modelId="{38EEC3CF-266A-4666-929D-5604C2BB0A7C}" type="pres">
      <dgm:prSet presAssocID="{8802FB22-1813-4A9C-95E1-1E9F16BA5849}" presName="Accent" presStyleLbl="parChTrans1D1" presStyleIdx="1" presStyleCnt="17"/>
      <dgm:spPr/>
    </dgm:pt>
    <dgm:pt modelId="{8B149982-A79B-4A81-9296-C22DF6AA7258}" type="pres">
      <dgm:prSet presAssocID="{FC7D2F56-BB8A-4CE9-AA71-74559CE70C72}" presName="sibTrans" presStyleCnt="0"/>
      <dgm:spPr/>
    </dgm:pt>
    <dgm:pt modelId="{18EFBBAD-57E0-4419-A224-A214496896CF}" type="pres">
      <dgm:prSet presAssocID="{8530D2E4-3C83-4049-B967-02B1547F58FC}" presName="composite" presStyleCnt="0"/>
      <dgm:spPr/>
    </dgm:pt>
    <dgm:pt modelId="{7036D63D-BA00-413B-AAEC-9895623A98EC}" type="pres">
      <dgm:prSet presAssocID="{8530D2E4-3C83-4049-B967-02B1547F58FC}" presName="FirstChild" presStyleLbl="revTx" presStyleIdx="2" presStyleCnt="17">
        <dgm:presLayoutVars>
          <dgm:chMax val="0"/>
          <dgm:chPref val="0"/>
          <dgm:bulletEnabled val="1"/>
        </dgm:presLayoutVars>
      </dgm:prSet>
      <dgm:spPr/>
    </dgm:pt>
    <dgm:pt modelId="{2F8C122C-E9EB-476C-9163-6BAAEBC1E712}" type="pres">
      <dgm:prSet presAssocID="{8530D2E4-3C83-4049-B967-02B1547F58FC}" presName="Parent" presStyleLbl="alignNode1" presStyleIdx="2" presStyleCnt="17">
        <dgm:presLayoutVars>
          <dgm:chMax val="3"/>
          <dgm:chPref val="3"/>
          <dgm:bulletEnabled val="1"/>
        </dgm:presLayoutVars>
      </dgm:prSet>
      <dgm:spPr/>
    </dgm:pt>
    <dgm:pt modelId="{A4F09B42-7B14-4F1C-9640-AF258FE2FB81}" type="pres">
      <dgm:prSet presAssocID="{8530D2E4-3C83-4049-B967-02B1547F58FC}" presName="Accent" presStyleLbl="parChTrans1D1" presStyleIdx="2" presStyleCnt="17"/>
      <dgm:spPr/>
    </dgm:pt>
    <dgm:pt modelId="{3377DC5F-3FA0-434E-95E8-D7F7CCC4F628}" type="pres">
      <dgm:prSet presAssocID="{7916E514-1135-4E24-85CB-8D230BF662CC}" presName="sibTrans" presStyleCnt="0"/>
      <dgm:spPr/>
    </dgm:pt>
    <dgm:pt modelId="{DACD93F9-59A9-4539-B740-51B50BE533F7}" type="pres">
      <dgm:prSet presAssocID="{1F61D092-48BE-4526-AB3F-2703E578F504}" presName="composite" presStyleCnt="0"/>
      <dgm:spPr/>
    </dgm:pt>
    <dgm:pt modelId="{E5AF2749-8CCE-448D-944C-8373484025BE}" type="pres">
      <dgm:prSet presAssocID="{1F61D092-48BE-4526-AB3F-2703E578F504}" presName="FirstChild" presStyleLbl="revTx" presStyleIdx="3" presStyleCnt="17">
        <dgm:presLayoutVars>
          <dgm:chMax val="0"/>
          <dgm:chPref val="0"/>
          <dgm:bulletEnabled val="1"/>
        </dgm:presLayoutVars>
      </dgm:prSet>
      <dgm:spPr/>
    </dgm:pt>
    <dgm:pt modelId="{88C46763-6FA3-4D44-9821-D4A3583EFF67}" type="pres">
      <dgm:prSet presAssocID="{1F61D092-48BE-4526-AB3F-2703E578F504}" presName="Parent" presStyleLbl="alignNode1" presStyleIdx="3" presStyleCnt="17">
        <dgm:presLayoutVars>
          <dgm:chMax val="3"/>
          <dgm:chPref val="3"/>
          <dgm:bulletEnabled val="1"/>
        </dgm:presLayoutVars>
      </dgm:prSet>
      <dgm:spPr/>
    </dgm:pt>
    <dgm:pt modelId="{DC11A6C8-856B-4333-8296-A78E0E87EC8F}" type="pres">
      <dgm:prSet presAssocID="{1F61D092-48BE-4526-AB3F-2703E578F504}" presName="Accent" presStyleLbl="parChTrans1D1" presStyleIdx="3" presStyleCnt="17"/>
      <dgm:spPr/>
    </dgm:pt>
    <dgm:pt modelId="{E78E51A8-C644-471A-A514-FFF30B6A8A5D}" type="pres">
      <dgm:prSet presAssocID="{07449550-A32F-411A-B1AE-7CD40577FEAC}" presName="sibTrans" presStyleCnt="0"/>
      <dgm:spPr/>
    </dgm:pt>
    <dgm:pt modelId="{A736D8E9-C525-4ACF-B991-7B27A5E35B04}" type="pres">
      <dgm:prSet presAssocID="{E61E8334-889D-4D34-8DD4-FC96A3F2E7E9}" presName="composite" presStyleCnt="0"/>
      <dgm:spPr/>
    </dgm:pt>
    <dgm:pt modelId="{31F82534-BBBE-4B8C-A8B8-8AF5AA159BA3}" type="pres">
      <dgm:prSet presAssocID="{E61E8334-889D-4D34-8DD4-FC96A3F2E7E9}" presName="FirstChild" presStyleLbl="revTx" presStyleIdx="4" presStyleCnt="17">
        <dgm:presLayoutVars>
          <dgm:chMax val="0"/>
          <dgm:chPref val="0"/>
          <dgm:bulletEnabled val="1"/>
        </dgm:presLayoutVars>
      </dgm:prSet>
      <dgm:spPr/>
    </dgm:pt>
    <dgm:pt modelId="{A3B14BB4-9579-4E87-801D-2DE783EA7382}" type="pres">
      <dgm:prSet presAssocID="{E61E8334-889D-4D34-8DD4-FC96A3F2E7E9}" presName="Parent" presStyleLbl="alignNode1" presStyleIdx="4" presStyleCnt="17">
        <dgm:presLayoutVars>
          <dgm:chMax val="3"/>
          <dgm:chPref val="3"/>
          <dgm:bulletEnabled val="1"/>
        </dgm:presLayoutVars>
      </dgm:prSet>
      <dgm:spPr/>
    </dgm:pt>
    <dgm:pt modelId="{4290248C-5B24-4C7A-A2AB-BD8BB4E486B2}" type="pres">
      <dgm:prSet presAssocID="{E61E8334-889D-4D34-8DD4-FC96A3F2E7E9}" presName="Accent" presStyleLbl="parChTrans1D1" presStyleIdx="4" presStyleCnt="17"/>
      <dgm:spPr/>
    </dgm:pt>
    <dgm:pt modelId="{A7A9779A-1844-4062-8116-07DEBE6D45CA}" type="pres">
      <dgm:prSet presAssocID="{FF25EF16-5D45-4C91-A5E3-58A8772117C2}" presName="sibTrans" presStyleCnt="0"/>
      <dgm:spPr/>
    </dgm:pt>
    <dgm:pt modelId="{91B9D7C2-B1EF-4209-8067-32936355AD0A}" type="pres">
      <dgm:prSet presAssocID="{69FA6E8C-5969-4FA3-8D6F-E54D2554F46D}" presName="composite" presStyleCnt="0"/>
      <dgm:spPr/>
    </dgm:pt>
    <dgm:pt modelId="{1CB2A42D-0E81-40BF-96DC-5BFE139FDAE4}" type="pres">
      <dgm:prSet presAssocID="{69FA6E8C-5969-4FA3-8D6F-E54D2554F46D}" presName="FirstChild" presStyleLbl="revTx" presStyleIdx="5" presStyleCnt="17">
        <dgm:presLayoutVars>
          <dgm:chMax val="0"/>
          <dgm:chPref val="0"/>
          <dgm:bulletEnabled val="1"/>
        </dgm:presLayoutVars>
      </dgm:prSet>
      <dgm:spPr/>
    </dgm:pt>
    <dgm:pt modelId="{20A4E4B6-21E2-4CD4-88D1-85E476F925C0}" type="pres">
      <dgm:prSet presAssocID="{69FA6E8C-5969-4FA3-8D6F-E54D2554F46D}" presName="Parent" presStyleLbl="alignNode1" presStyleIdx="5" presStyleCnt="17">
        <dgm:presLayoutVars>
          <dgm:chMax val="3"/>
          <dgm:chPref val="3"/>
          <dgm:bulletEnabled val="1"/>
        </dgm:presLayoutVars>
      </dgm:prSet>
      <dgm:spPr/>
    </dgm:pt>
    <dgm:pt modelId="{816A96C7-AE08-4671-9F57-9082ED8B02DB}" type="pres">
      <dgm:prSet presAssocID="{69FA6E8C-5969-4FA3-8D6F-E54D2554F46D}" presName="Accent" presStyleLbl="parChTrans1D1" presStyleIdx="5" presStyleCnt="17"/>
      <dgm:spPr/>
    </dgm:pt>
    <dgm:pt modelId="{98E87339-3563-40B3-AA1C-4D43A64EA260}" type="pres">
      <dgm:prSet presAssocID="{D1DDF915-BB07-4426-9FFF-33869E85B8F8}" presName="sibTrans" presStyleCnt="0"/>
      <dgm:spPr/>
    </dgm:pt>
    <dgm:pt modelId="{B30606A3-BAF5-4354-814B-0A1C7C272B72}" type="pres">
      <dgm:prSet presAssocID="{47F8E215-7686-4DA6-9D51-E46462274A58}" presName="composite" presStyleCnt="0"/>
      <dgm:spPr/>
    </dgm:pt>
    <dgm:pt modelId="{549FA718-51F5-47B1-83AB-D284A03370BC}" type="pres">
      <dgm:prSet presAssocID="{47F8E215-7686-4DA6-9D51-E46462274A58}" presName="FirstChild" presStyleLbl="revTx" presStyleIdx="6" presStyleCnt="17">
        <dgm:presLayoutVars>
          <dgm:chMax val="0"/>
          <dgm:chPref val="0"/>
          <dgm:bulletEnabled val="1"/>
        </dgm:presLayoutVars>
      </dgm:prSet>
      <dgm:spPr/>
    </dgm:pt>
    <dgm:pt modelId="{1A52B154-A57D-4670-8D04-59F1A3B81F79}" type="pres">
      <dgm:prSet presAssocID="{47F8E215-7686-4DA6-9D51-E46462274A58}" presName="Parent" presStyleLbl="alignNode1" presStyleIdx="6" presStyleCnt="17">
        <dgm:presLayoutVars>
          <dgm:chMax val="3"/>
          <dgm:chPref val="3"/>
          <dgm:bulletEnabled val="1"/>
        </dgm:presLayoutVars>
      </dgm:prSet>
      <dgm:spPr/>
    </dgm:pt>
    <dgm:pt modelId="{5E2FB37F-3C3F-46AF-98D4-FA9115457DDD}" type="pres">
      <dgm:prSet presAssocID="{47F8E215-7686-4DA6-9D51-E46462274A58}" presName="Accent" presStyleLbl="parChTrans1D1" presStyleIdx="6" presStyleCnt="17"/>
      <dgm:spPr/>
    </dgm:pt>
    <dgm:pt modelId="{31A2FFA6-FD7A-4DCE-B477-818B2429AF04}" type="pres">
      <dgm:prSet presAssocID="{1345BEFC-601F-4263-A669-BFD6A1FDC019}" presName="sibTrans" presStyleCnt="0"/>
      <dgm:spPr/>
    </dgm:pt>
    <dgm:pt modelId="{17D8D238-F010-441E-ABBA-84CF8580B2E9}" type="pres">
      <dgm:prSet presAssocID="{5CDFF5E8-97BF-4C12-883A-523EF54B4898}" presName="composite" presStyleCnt="0"/>
      <dgm:spPr/>
    </dgm:pt>
    <dgm:pt modelId="{C0798467-00BE-44BE-97D7-898CE61279C4}" type="pres">
      <dgm:prSet presAssocID="{5CDFF5E8-97BF-4C12-883A-523EF54B4898}" presName="FirstChild" presStyleLbl="revTx" presStyleIdx="7" presStyleCnt="17">
        <dgm:presLayoutVars>
          <dgm:chMax val="0"/>
          <dgm:chPref val="0"/>
          <dgm:bulletEnabled val="1"/>
        </dgm:presLayoutVars>
      </dgm:prSet>
      <dgm:spPr/>
    </dgm:pt>
    <dgm:pt modelId="{45618CBC-8758-4216-BC15-92CD3CD3D5A7}" type="pres">
      <dgm:prSet presAssocID="{5CDFF5E8-97BF-4C12-883A-523EF54B4898}" presName="Parent" presStyleLbl="alignNode1" presStyleIdx="7" presStyleCnt="17">
        <dgm:presLayoutVars>
          <dgm:chMax val="3"/>
          <dgm:chPref val="3"/>
          <dgm:bulletEnabled val="1"/>
        </dgm:presLayoutVars>
      </dgm:prSet>
      <dgm:spPr/>
    </dgm:pt>
    <dgm:pt modelId="{4019E520-B79D-446A-82EA-519DF7BB83C7}" type="pres">
      <dgm:prSet presAssocID="{5CDFF5E8-97BF-4C12-883A-523EF54B4898}" presName="Accent" presStyleLbl="parChTrans1D1" presStyleIdx="7" presStyleCnt="17"/>
      <dgm:spPr/>
    </dgm:pt>
    <dgm:pt modelId="{48F8DC66-06D4-475A-97D1-60152FD5F2C0}" type="pres">
      <dgm:prSet presAssocID="{26B26856-F7E7-4133-8FC2-8ECDA7882C6F}" presName="sibTrans" presStyleCnt="0"/>
      <dgm:spPr/>
    </dgm:pt>
    <dgm:pt modelId="{D76280EB-F462-415C-87D2-556003E1033A}" type="pres">
      <dgm:prSet presAssocID="{5502A74A-61B4-470E-8813-08E5D75E65E1}" presName="composite" presStyleCnt="0"/>
      <dgm:spPr/>
    </dgm:pt>
    <dgm:pt modelId="{B87130FD-6EB2-4B1A-B40E-DCEC0B3EF484}" type="pres">
      <dgm:prSet presAssocID="{5502A74A-61B4-470E-8813-08E5D75E65E1}" presName="FirstChild" presStyleLbl="revTx" presStyleIdx="8" presStyleCnt="17">
        <dgm:presLayoutVars>
          <dgm:chMax val="0"/>
          <dgm:chPref val="0"/>
          <dgm:bulletEnabled val="1"/>
        </dgm:presLayoutVars>
      </dgm:prSet>
      <dgm:spPr/>
    </dgm:pt>
    <dgm:pt modelId="{4F5BB675-B39A-4FDA-B2B1-9CC1EF3912F8}" type="pres">
      <dgm:prSet presAssocID="{5502A74A-61B4-470E-8813-08E5D75E65E1}" presName="Parent" presStyleLbl="alignNode1" presStyleIdx="8" presStyleCnt="17">
        <dgm:presLayoutVars>
          <dgm:chMax val="3"/>
          <dgm:chPref val="3"/>
          <dgm:bulletEnabled val="1"/>
        </dgm:presLayoutVars>
      </dgm:prSet>
      <dgm:spPr/>
    </dgm:pt>
    <dgm:pt modelId="{1F04D948-C773-4974-B099-11E5F79AB5C7}" type="pres">
      <dgm:prSet presAssocID="{5502A74A-61B4-470E-8813-08E5D75E65E1}" presName="Accent" presStyleLbl="parChTrans1D1" presStyleIdx="8" presStyleCnt="17"/>
      <dgm:spPr/>
    </dgm:pt>
    <dgm:pt modelId="{3F0D3CC8-4AAB-422C-AB5D-2C60B3F1CCD0}" type="pres">
      <dgm:prSet presAssocID="{78967FFF-6859-4952-960B-171CAE372B8B}" presName="sibTrans" presStyleCnt="0"/>
      <dgm:spPr/>
    </dgm:pt>
    <dgm:pt modelId="{86C35F3B-9FC9-439D-9BA5-E8E4EF16CE0A}" type="pres">
      <dgm:prSet presAssocID="{61B97AC9-D475-4899-86CC-2428D695BE3B}" presName="composite" presStyleCnt="0"/>
      <dgm:spPr/>
    </dgm:pt>
    <dgm:pt modelId="{327C3D4E-BF79-463C-9726-F399D23527AB}" type="pres">
      <dgm:prSet presAssocID="{61B97AC9-D475-4899-86CC-2428D695BE3B}" presName="FirstChild" presStyleLbl="revTx" presStyleIdx="9" presStyleCnt="17">
        <dgm:presLayoutVars>
          <dgm:chMax val="0"/>
          <dgm:chPref val="0"/>
          <dgm:bulletEnabled val="1"/>
        </dgm:presLayoutVars>
      </dgm:prSet>
      <dgm:spPr/>
    </dgm:pt>
    <dgm:pt modelId="{E51339D2-15DB-4818-93FB-6BD364D0CE85}" type="pres">
      <dgm:prSet presAssocID="{61B97AC9-D475-4899-86CC-2428D695BE3B}" presName="Parent" presStyleLbl="alignNode1" presStyleIdx="9" presStyleCnt="17">
        <dgm:presLayoutVars>
          <dgm:chMax val="3"/>
          <dgm:chPref val="3"/>
          <dgm:bulletEnabled val="1"/>
        </dgm:presLayoutVars>
      </dgm:prSet>
      <dgm:spPr/>
    </dgm:pt>
    <dgm:pt modelId="{33ED4025-57DF-4EA7-90C4-0CA394C9728A}" type="pres">
      <dgm:prSet presAssocID="{61B97AC9-D475-4899-86CC-2428D695BE3B}" presName="Accent" presStyleLbl="parChTrans1D1" presStyleIdx="9" presStyleCnt="17"/>
      <dgm:spPr/>
    </dgm:pt>
    <dgm:pt modelId="{09C25663-5E05-4F4B-A9F2-F13127557EB3}" type="pres">
      <dgm:prSet presAssocID="{FF63AEFB-367B-4C2F-B763-E89020C0AAAE}" presName="sibTrans" presStyleCnt="0"/>
      <dgm:spPr/>
    </dgm:pt>
    <dgm:pt modelId="{595DE1B0-EEB1-460D-A1BB-796E978A5327}" type="pres">
      <dgm:prSet presAssocID="{395375C1-8322-4A7C-A0AF-C671C2231918}" presName="composite" presStyleCnt="0"/>
      <dgm:spPr/>
    </dgm:pt>
    <dgm:pt modelId="{41A625C1-5CBB-4D2B-BD0F-EAC7F53B57DE}" type="pres">
      <dgm:prSet presAssocID="{395375C1-8322-4A7C-A0AF-C671C2231918}" presName="FirstChild" presStyleLbl="revTx" presStyleIdx="10" presStyleCnt="17">
        <dgm:presLayoutVars>
          <dgm:chMax val="0"/>
          <dgm:chPref val="0"/>
          <dgm:bulletEnabled val="1"/>
        </dgm:presLayoutVars>
      </dgm:prSet>
      <dgm:spPr/>
    </dgm:pt>
    <dgm:pt modelId="{6E39078D-6AD3-45A9-A458-75D3511FC9FA}" type="pres">
      <dgm:prSet presAssocID="{395375C1-8322-4A7C-A0AF-C671C2231918}" presName="Parent" presStyleLbl="alignNode1" presStyleIdx="10" presStyleCnt="17">
        <dgm:presLayoutVars>
          <dgm:chMax val="3"/>
          <dgm:chPref val="3"/>
          <dgm:bulletEnabled val="1"/>
        </dgm:presLayoutVars>
      </dgm:prSet>
      <dgm:spPr/>
    </dgm:pt>
    <dgm:pt modelId="{ED07FE78-D0BF-46DA-B29C-CFF0B1D82433}" type="pres">
      <dgm:prSet presAssocID="{395375C1-8322-4A7C-A0AF-C671C2231918}" presName="Accent" presStyleLbl="parChTrans1D1" presStyleIdx="10" presStyleCnt="17"/>
      <dgm:spPr/>
    </dgm:pt>
    <dgm:pt modelId="{82A428C5-01B8-43FD-A0DC-A49338357885}" type="pres">
      <dgm:prSet presAssocID="{A330EF4A-62C5-4B9E-9BCE-B33C4889949B}" presName="sibTrans" presStyleCnt="0"/>
      <dgm:spPr/>
    </dgm:pt>
    <dgm:pt modelId="{94A760A0-9013-414E-BBFB-8359C6B8D8FC}" type="pres">
      <dgm:prSet presAssocID="{9F8DA586-FD81-48E9-8290-0DDEA85F3BB0}" presName="composite" presStyleCnt="0"/>
      <dgm:spPr/>
    </dgm:pt>
    <dgm:pt modelId="{9EFD6ECF-D598-442F-AE05-0657F6C2D6A7}" type="pres">
      <dgm:prSet presAssocID="{9F8DA586-FD81-48E9-8290-0DDEA85F3BB0}" presName="FirstChild" presStyleLbl="revTx" presStyleIdx="11" presStyleCnt="17">
        <dgm:presLayoutVars>
          <dgm:chMax val="0"/>
          <dgm:chPref val="0"/>
          <dgm:bulletEnabled val="1"/>
        </dgm:presLayoutVars>
      </dgm:prSet>
      <dgm:spPr/>
    </dgm:pt>
    <dgm:pt modelId="{DA20BE8C-83EF-464A-A364-F437A20ED4DD}" type="pres">
      <dgm:prSet presAssocID="{9F8DA586-FD81-48E9-8290-0DDEA85F3BB0}" presName="Parent" presStyleLbl="alignNode1" presStyleIdx="11" presStyleCnt="17">
        <dgm:presLayoutVars>
          <dgm:chMax val="3"/>
          <dgm:chPref val="3"/>
          <dgm:bulletEnabled val="1"/>
        </dgm:presLayoutVars>
      </dgm:prSet>
      <dgm:spPr/>
    </dgm:pt>
    <dgm:pt modelId="{26D63A46-FE7C-41B3-8B5A-11CD3D67E942}" type="pres">
      <dgm:prSet presAssocID="{9F8DA586-FD81-48E9-8290-0DDEA85F3BB0}" presName="Accent" presStyleLbl="parChTrans1D1" presStyleIdx="11" presStyleCnt="17"/>
      <dgm:spPr/>
    </dgm:pt>
    <dgm:pt modelId="{51A17DA6-1EB4-4827-8FB6-662D49FD5CC6}" type="pres">
      <dgm:prSet presAssocID="{7C91FDDF-F2BC-4FC7-B5D4-02D79B681385}" presName="sibTrans" presStyleCnt="0"/>
      <dgm:spPr/>
    </dgm:pt>
    <dgm:pt modelId="{A34B56B5-1178-4DCE-BAEB-975677578C50}" type="pres">
      <dgm:prSet presAssocID="{43735458-BA44-4065-BBA5-A0B33D4189D8}" presName="composite" presStyleCnt="0"/>
      <dgm:spPr/>
    </dgm:pt>
    <dgm:pt modelId="{FBDCCB15-F5CE-4DB8-B4FA-83FE05216B6B}" type="pres">
      <dgm:prSet presAssocID="{43735458-BA44-4065-BBA5-A0B33D4189D8}" presName="FirstChild" presStyleLbl="revTx" presStyleIdx="12" presStyleCnt="17">
        <dgm:presLayoutVars>
          <dgm:chMax val="0"/>
          <dgm:chPref val="0"/>
          <dgm:bulletEnabled val="1"/>
        </dgm:presLayoutVars>
      </dgm:prSet>
      <dgm:spPr/>
    </dgm:pt>
    <dgm:pt modelId="{89A1E0F6-4A26-4890-96F0-1DB641233387}" type="pres">
      <dgm:prSet presAssocID="{43735458-BA44-4065-BBA5-A0B33D4189D8}" presName="Parent" presStyleLbl="alignNode1" presStyleIdx="12" presStyleCnt="17">
        <dgm:presLayoutVars>
          <dgm:chMax val="3"/>
          <dgm:chPref val="3"/>
          <dgm:bulletEnabled val="1"/>
        </dgm:presLayoutVars>
      </dgm:prSet>
      <dgm:spPr/>
    </dgm:pt>
    <dgm:pt modelId="{4A9997E4-6FD8-4734-B489-B379FEF23BED}" type="pres">
      <dgm:prSet presAssocID="{43735458-BA44-4065-BBA5-A0B33D4189D8}" presName="Accent" presStyleLbl="parChTrans1D1" presStyleIdx="12" presStyleCnt="17"/>
      <dgm:spPr/>
    </dgm:pt>
    <dgm:pt modelId="{75E156C9-FFC2-44B9-A53E-28E305CCB12C}" type="pres">
      <dgm:prSet presAssocID="{8CB88D95-A7F2-4457-AE98-989E3D183BBD}" presName="sibTrans" presStyleCnt="0"/>
      <dgm:spPr/>
    </dgm:pt>
    <dgm:pt modelId="{3CCEDA99-EB96-4FC5-BC54-D43418F4A67A}" type="pres">
      <dgm:prSet presAssocID="{92CAF576-5332-48E8-9E08-3607C766EF14}" presName="composite" presStyleCnt="0"/>
      <dgm:spPr/>
    </dgm:pt>
    <dgm:pt modelId="{28E5546B-1B76-446E-8F4C-D131406A714E}" type="pres">
      <dgm:prSet presAssocID="{92CAF576-5332-48E8-9E08-3607C766EF14}" presName="FirstChild" presStyleLbl="revTx" presStyleIdx="13" presStyleCnt="17">
        <dgm:presLayoutVars>
          <dgm:chMax val="0"/>
          <dgm:chPref val="0"/>
          <dgm:bulletEnabled val="1"/>
        </dgm:presLayoutVars>
      </dgm:prSet>
      <dgm:spPr/>
    </dgm:pt>
    <dgm:pt modelId="{938763C8-1F1F-4CD0-89C5-4C8AE4969E0E}" type="pres">
      <dgm:prSet presAssocID="{92CAF576-5332-48E8-9E08-3607C766EF14}" presName="Parent" presStyleLbl="alignNode1" presStyleIdx="13" presStyleCnt="17">
        <dgm:presLayoutVars>
          <dgm:chMax val="3"/>
          <dgm:chPref val="3"/>
          <dgm:bulletEnabled val="1"/>
        </dgm:presLayoutVars>
      </dgm:prSet>
      <dgm:spPr/>
    </dgm:pt>
    <dgm:pt modelId="{E9F3C903-EC8D-435D-85F1-AFA1B35424C9}" type="pres">
      <dgm:prSet presAssocID="{92CAF576-5332-48E8-9E08-3607C766EF14}" presName="Accent" presStyleLbl="parChTrans1D1" presStyleIdx="13" presStyleCnt="17"/>
      <dgm:spPr/>
    </dgm:pt>
    <dgm:pt modelId="{D952622F-1F1F-4417-838C-0476E4FBFE5D}" type="pres">
      <dgm:prSet presAssocID="{81932F0A-546D-4846-8154-7664FCF30A6D}" presName="sibTrans" presStyleCnt="0"/>
      <dgm:spPr/>
    </dgm:pt>
    <dgm:pt modelId="{3B247874-A145-4FF1-91BF-6460F8A11D52}" type="pres">
      <dgm:prSet presAssocID="{38C460D0-0845-4D4E-B046-0DF1B91B6658}" presName="composite" presStyleCnt="0"/>
      <dgm:spPr/>
    </dgm:pt>
    <dgm:pt modelId="{63323AA2-F571-4480-B142-E9CCD743CCB3}" type="pres">
      <dgm:prSet presAssocID="{38C460D0-0845-4D4E-B046-0DF1B91B6658}" presName="FirstChild" presStyleLbl="revTx" presStyleIdx="14" presStyleCnt="17">
        <dgm:presLayoutVars>
          <dgm:chMax val="0"/>
          <dgm:chPref val="0"/>
          <dgm:bulletEnabled val="1"/>
        </dgm:presLayoutVars>
      </dgm:prSet>
      <dgm:spPr/>
    </dgm:pt>
    <dgm:pt modelId="{1C473056-33AA-4A78-BFC8-15B2DAC26C65}" type="pres">
      <dgm:prSet presAssocID="{38C460D0-0845-4D4E-B046-0DF1B91B6658}" presName="Parent" presStyleLbl="alignNode1" presStyleIdx="14" presStyleCnt="17">
        <dgm:presLayoutVars>
          <dgm:chMax val="3"/>
          <dgm:chPref val="3"/>
          <dgm:bulletEnabled val="1"/>
        </dgm:presLayoutVars>
      </dgm:prSet>
      <dgm:spPr/>
    </dgm:pt>
    <dgm:pt modelId="{1B0E4277-DB2C-47B9-8C41-F993999FCD5F}" type="pres">
      <dgm:prSet presAssocID="{38C460D0-0845-4D4E-B046-0DF1B91B6658}" presName="Accent" presStyleLbl="parChTrans1D1" presStyleIdx="14" presStyleCnt="17"/>
      <dgm:spPr/>
    </dgm:pt>
    <dgm:pt modelId="{099DB47B-D6BE-4096-B4DB-B0351FDE9EE2}" type="pres">
      <dgm:prSet presAssocID="{00012DA1-5E6E-4067-99BA-5A251AE66C5C}" presName="sibTrans" presStyleCnt="0"/>
      <dgm:spPr/>
    </dgm:pt>
    <dgm:pt modelId="{05B95D9D-4DD2-4870-AE66-F1C12313BC8D}" type="pres">
      <dgm:prSet presAssocID="{69075FFB-EB1E-4C2F-8966-BF692A1A0DAA}" presName="composite" presStyleCnt="0"/>
      <dgm:spPr/>
    </dgm:pt>
    <dgm:pt modelId="{47C813D3-A5AA-45E9-9D04-0C4F611B1320}" type="pres">
      <dgm:prSet presAssocID="{69075FFB-EB1E-4C2F-8966-BF692A1A0DAA}" presName="FirstChild" presStyleLbl="revTx" presStyleIdx="15" presStyleCnt="17">
        <dgm:presLayoutVars>
          <dgm:chMax val="0"/>
          <dgm:chPref val="0"/>
          <dgm:bulletEnabled val="1"/>
        </dgm:presLayoutVars>
      </dgm:prSet>
      <dgm:spPr/>
    </dgm:pt>
    <dgm:pt modelId="{F2EA10C2-E767-4859-8B92-5D68A7DDDB24}" type="pres">
      <dgm:prSet presAssocID="{69075FFB-EB1E-4C2F-8966-BF692A1A0DAA}" presName="Parent" presStyleLbl="alignNode1" presStyleIdx="15" presStyleCnt="17">
        <dgm:presLayoutVars>
          <dgm:chMax val="3"/>
          <dgm:chPref val="3"/>
          <dgm:bulletEnabled val="1"/>
        </dgm:presLayoutVars>
      </dgm:prSet>
      <dgm:spPr/>
    </dgm:pt>
    <dgm:pt modelId="{FFFA4C40-63FF-4F6E-A438-C036B86F12AF}" type="pres">
      <dgm:prSet presAssocID="{69075FFB-EB1E-4C2F-8966-BF692A1A0DAA}" presName="Accent" presStyleLbl="parChTrans1D1" presStyleIdx="15" presStyleCnt="17"/>
      <dgm:spPr/>
    </dgm:pt>
    <dgm:pt modelId="{4FC034FD-8DEB-4D0D-97C9-8FE880600AA7}" type="pres">
      <dgm:prSet presAssocID="{10C0A719-B549-4E23-8C83-6C2DC6119113}" presName="sibTrans" presStyleCnt="0"/>
      <dgm:spPr/>
    </dgm:pt>
    <dgm:pt modelId="{12A22A73-CDD0-4B28-8B9B-E7AFF0D72762}" type="pres">
      <dgm:prSet presAssocID="{53BD8CEF-8199-4501-8F11-1820074CB7A5}" presName="composite" presStyleCnt="0"/>
      <dgm:spPr/>
    </dgm:pt>
    <dgm:pt modelId="{5954698A-7615-47EB-A74D-D5F02A3480AE}" type="pres">
      <dgm:prSet presAssocID="{53BD8CEF-8199-4501-8F11-1820074CB7A5}" presName="FirstChild" presStyleLbl="revTx" presStyleIdx="16" presStyleCnt="17">
        <dgm:presLayoutVars>
          <dgm:chMax val="0"/>
          <dgm:chPref val="0"/>
          <dgm:bulletEnabled val="1"/>
        </dgm:presLayoutVars>
      </dgm:prSet>
      <dgm:spPr/>
    </dgm:pt>
    <dgm:pt modelId="{E7FDADDE-165F-4607-A4A3-E04900DCC8F0}" type="pres">
      <dgm:prSet presAssocID="{53BD8CEF-8199-4501-8F11-1820074CB7A5}" presName="Parent" presStyleLbl="alignNode1" presStyleIdx="16" presStyleCnt="17">
        <dgm:presLayoutVars>
          <dgm:chMax val="3"/>
          <dgm:chPref val="3"/>
          <dgm:bulletEnabled val="1"/>
        </dgm:presLayoutVars>
      </dgm:prSet>
      <dgm:spPr/>
    </dgm:pt>
    <dgm:pt modelId="{A63EAD02-F734-4A1B-A1D0-A06EBC39DB53}" type="pres">
      <dgm:prSet presAssocID="{53BD8CEF-8199-4501-8F11-1820074CB7A5}" presName="Accent" presStyleLbl="parChTrans1D1" presStyleIdx="16" presStyleCnt="17"/>
      <dgm:spPr/>
    </dgm:pt>
  </dgm:ptLst>
  <dgm:cxnLst>
    <dgm:cxn modelId="{1DFDA000-90AB-4DF9-B0FA-2BEB13CF7F06}" srcId="{12F90691-BED1-4362-9C34-89CF101F511C}" destId="{69FA6E8C-5969-4FA3-8D6F-E54D2554F46D}" srcOrd="5" destOrd="0" parTransId="{61D08A51-3775-4DDA-9AFD-518823E86A0B}" sibTransId="{D1DDF915-BB07-4426-9FFF-33869E85B8F8}"/>
    <dgm:cxn modelId="{F9A63C1B-A7F1-4ED1-8222-BEA7222A6E02}" srcId="{12F90691-BED1-4362-9C34-89CF101F511C}" destId="{1F61D092-48BE-4526-AB3F-2703E578F504}" srcOrd="3" destOrd="0" parTransId="{A30DA6BB-8279-4CEB-8335-5D19A41E7A12}" sibTransId="{07449550-A32F-411A-B1AE-7CD40577FEAC}"/>
    <dgm:cxn modelId="{B0D91B21-2E1F-42FF-96A5-DF21CB029069}" srcId="{12F90691-BED1-4362-9C34-89CF101F511C}" destId="{5CDFF5E8-97BF-4C12-883A-523EF54B4898}" srcOrd="7" destOrd="0" parTransId="{A68176A0-7C8B-4253-9648-E2B4D8087ACD}" sibTransId="{26B26856-F7E7-4133-8FC2-8ECDA7882C6F}"/>
    <dgm:cxn modelId="{FA67CF24-3DAA-4534-BE21-A179C4F42410}" type="presOf" srcId="{5502A74A-61B4-470E-8813-08E5D75E65E1}" destId="{4F5BB675-B39A-4FDA-B2B1-9CC1EF3912F8}" srcOrd="0" destOrd="0" presId="urn:microsoft.com/office/officeart/2011/layout/TabList"/>
    <dgm:cxn modelId="{FDBD342C-2DA1-4E91-A3B1-EEEFFE9D227E}" srcId="{12F90691-BED1-4362-9C34-89CF101F511C}" destId="{8530D2E4-3C83-4049-B967-02B1547F58FC}" srcOrd="2" destOrd="0" parTransId="{907AA833-AFC5-4632-BD14-6AA723315AF9}" sibTransId="{7916E514-1135-4E24-85CB-8D230BF662CC}"/>
    <dgm:cxn modelId="{B89B732C-16F3-4B3A-8509-AAE47B553E82}" type="presOf" srcId="{8802FB22-1813-4A9C-95E1-1E9F16BA5849}" destId="{8F21AF94-5C01-488F-AB85-5963269CB225}" srcOrd="0" destOrd="0" presId="urn:microsoft.com/office/officeart/2011/layout/TabList"/>
    <dgm:cxn modelId="{2BE4F834-C9C7-490C-A379-D1D04F41FB0F}" type="presOf" srcId="{12F90691-BED1-4362-9C34-89CF101F511C}" destId="{B462ECA5-31D5-4BBD-A7A2-3E2F2FD442D0}" srcOrd="0" destOrd="0" presId="urn:microsoft.com/office/officeart/2011/layout/TabList"/>
    <dgm:cxn modelId="{120C913C-44F8-426E-B2DF-031FF22B885D}" srcId="{12F90691-BED1-4362-9C34-89CF101F511C}" destId="{92CAF576-5332-48E8-9E08-3607C766EF14}" srcOrd="13" destOrd="0" parTransId="{842E607C-74D6-4319-847A-A900DB457FC0}" sibTransId="{81932F0A-546D-4846-8154-7664FCF30A6D}"/>
    <dgm:cxn modelId="{72796062-D9F2-4611-BF15-3F91E12C7D3B}" srcId="{12F90691-BED1-4362-9C34-89CF101F511C}" destId="{8802FB22-1813-4A9C-95E1-1E9F16BA5849}" srcOrd="1" destOrd="0" parTransId="{6FF8A687-6D85-4051-90C8-BEDD45C54867}" sibTransId="{FC7D2F56-BB8A-4CE9-AA71-74559CE70C72}"/>
    <dgm:cxn modelId="{3BAA8942-2513-4934-AB8A-026C1716E65F}" srcId="{12F90691-BED1-4362-9C34-89CF101F511C}" destId="{69075FFB-EB1E-4C2F-8966-BF692A1A0DAA}" srcOrd="15" destOrd="0" parTransId="{D3E9DD4D-7043-4D8B-8F4E-1AE8EE062637}" sibTransId="{10C0A719-B549-4E23-8C83-6C2DC6119113}"/>
    <dgm:cxn modelId="{D508BB65-2B8F-484F-A481-0ABB8FBDE03F}" type="presOf" srcId="{1F61D092-48BE-4526-AB3F-2703E578F504}" destId="{88C46763-6FA3-4D44-9821-D4A3583EFF67}" srcOrd="0" destOrd="0" presId="urn:microsoft.com/office/officeart/2011/layout/TabList"/>
    <dgm:cxn modelId="{F6FB2C67-1FD3-4C06-83F7-41376BA8A7A5}" type="presOf" srcId="{61B97AC9-D475-4899-86CC-2428D695BE3B}" destId="{E51339D2-15DB-4818-93FB-6BD364D0CE85}" srcOrd="0" destOrd="0" presId="urn:microsoft.com/office/officeart/2011/layout/TabList"/>
    <dgm:cxn modelId="{920CA167-5ED3-48EE-A061-0C723A76A8B4}" srcId="{12F90691-BED1-4362-9C34-89CF101F511C}" destId="{61B97AC9-D475-4899-86CC-2428D695BE3B}" srcOrd="9" destOrd="0" parTransId="{F939182B-4995-4E41-A738-F26FD827AD8C}" sibTransId="{FF63AEFB-367B-4C2F-B763-E89020C0AAAE}"/>
    <dgm:cxn modelId="{4EC10648-168D-4B4B-9002-626F9C55279D}" type="presOf" srcId="{9F8DA586-FD81-48E9-8290-0DDEA85F3BB0}" destId="{DA20BE8C-83EF-464A-A364-F437A20ED4DD}" srcOrd="0" destOrd="0" presId="urn:microsoft.com/office/officeart/2011/layout/TabList"/>
    <dgm:cxn modelId="{2C3B9E49-EFFE-4F6E-94FE-A43309208C97}" type="presOf" srcId="{8530D2E4-3C83-4049-B967-02B1547F58FC}" destId="{2F8C122C-E9EB-476C-9163-6BAAEBC1E712}" srcOrd="0" destOrd="0" presId="urn:microsoft.com/office/officeart/2011/layout/TabList"/>
    <dgm:cxn modelId="{644DDD4A-69B8-40ED-94A8-5D97A7EEAE5F}" type="presOf" srcId="{69FA6E8C-5969-4FA3-8D6F-E54D2554F46D}" destId="{20A4E4B6-21E2-4CD4-88D1-85E476F925C0}" srcOrd="0" destOrd="0" presId="urn:microsoft.com/office/officeart/2011/layout/TabList"/>
    <dgm:cxn modelId="{345BAB4C-EE2D-46BD-8899-3983B5E6A631}" srcId="{12F90691-BED1-4362-9C34-89CF101F511C}" destId="{E61E8334-889D-4D34-8DD4-FC96A3F2E7E9}" srcOrd="4" destOrd="0" parTransId="{6C3EAB17-AFA5-4A72-B933-4F3F32E04D90}" sibTransId="{FF25EF16-5D45-4C91-A5E3-58A8772117C2}"/>
    <dgm:cxn modelId="{EE6CC66D-E729-4107-BCEE-9D8A97B70FCC}" type="presOf" srcId="{69075FFB-EB1E-4C2F-8966-BF692A1A0DAA}" destId="{F2EA10C2-E767-4859-8B92-5D68A7DDDB24}" srcOrd="0" destOrd="0" presId="urn:microsoft.com/office/officeart/2011/layout/TabList"/>
    <dgm:cxn modelId="{1F6F0472-0D96-49F2-A681-5EB53F2A70FD}" srcId="{12F90691-BED1-4362-9C34-89CF101F511C}" destId="{53BD8CEF-8199-4501-8F11-1820074CB7A5}" srcOrd="16" destOrd="0" parTransId="{EE93A9B2-8699-4A95-9C31-BD2523679FED}" sibTransId="{45589DAD-0FD1-43F4-9DCB-6E7CF002F71F}"/>
    <dgm:cxn modelId="{9F0DFC52-8849-4810-9488-C5948D944992}" type="presOf" srcId="{47F8E215-7686-4DA6-9D51-E46462274A58}" destId="{1A52B154-A57D-4670-8D04-59F1A3B81F79}" srcOrd="0" destOrd="0" presId="urn:microsoft.com/office/officeart/2011/layout/TabList"/>
    <dgm:cxn modelId="{DF61FB75-CC6A-4FDB-AB59-B2034B4AE85B}" srcId="{12F90691-BED1-4362-9C34-89CF101F511C}" destId="{38C460D0-0845-4D4E-B046-0DF1B91B6658}" srcOrd="14" destOrd="0" parTransId="{A8FD3584-3ED7-496F-A0F3-9D2868E53418}" sibTransId="{00012DA1-5E6E-4067-99BA-5A251AE66C5C}"/>
    <dgm:cxn modelId="{8B213056-29BF-46C3-8F7D-41EE37F54C9C}" srcId="{12F90691-BED1-4362-9C34-89CF101F511C}" destId="{43735458-BA44-4065-BBA5-A0B33D4189D8}" srcOrd="12" destOrd="0" parTransId="{E66F5E37-38AC-44C1-B67D-3AF193FA5C07}" sibTransId="{8CB88D95-A7F2-4457-AE98-989E3D183BBD}"/>
    <dgm:cxn modelId="{A3B7887C-9E1F-494F-9021-8E62CF254D25}" srcId="{12F90691-BED1-4362-9C34-89CF101F511C}" destId="{9F8DA586-FD81-48E9-8290-0DDEA85F3BB0}" srcOrd="11" destOrd="0" parTransId="{AC44D65B-DFD0-49F0-BD2D-14F2A9887121}" sibTransId="{7C91FDDF-F2BC-4FC7-B5D4-02D79B681385}"/>
    <dgm:cxn modelId="{185A409B-30FB-4773-BA00-137B087AAF87}" type="presOf" srcId="{53BD8CEF-8199-4501-8F11-1820074CB7A5}" destId="{E7FDADDE-165F-4607-A4A3-E04900DCC8F0}" srcOrd="0" destOrd="0" presId="urn:microsoft.com/office/officeart/2011/layout/TabList"/>
    <dgm:cxn modelId="{E020C39F-EA74-48CE-8886-CCAC33D4DA87}" type="presOf" srcId="{D9C07718-AF72-4830-AF21-38D93A1A0C5E}" destId="{BD1AA17B-F943-495C-9E74-26C89A8A054D}" srcOrd="0" destOrd="0" presId="urn:microsoft.com/office/officeart/2011/layout/TabList"/>
    <dgm:cxn modelId="{A554DDAB-6551-4648-9FC1-7D22D7201969}" type="presOf" srcId="{5CDFF5E8-97BF-4C12-883A-523EF54B4898}" destId="{45618CBC-8758-4216-BC15-92CD3CD3D5A7}" srcOrd="0" destOrd="0" presId="urn:microsoft.com/office/officeart/2011/layout/TabList"/>
    <dgm:cxn modelId="{C202D2B3-C5DF-49B3-AFE6-6BC00C648B7C}" type="presOf" srcId="{38C460D0-0845-4D4E-B046-0DF1B91B6658}" destId="{1C473056-33AA-4A78-BFC8-15B2DAC26C65}" srcOrd="0" destOrd="0" presId="urn:microsoft.com/office/officeart/2011/layout/TabList"/>
    <dgm:cxn modelId="{03CE56BD-CDF0-4397-B280-0D67D76BDE68}" srcId="{12F90691-BED1-4362-9C34-89CF101F511C}" destId="{5502A74A-61B4-470E-8813-08E5D75E65E1}" srcOrd="8" destOrd="0" parTransId="{B00DC4B0-0A7E-4936-AA79-8A2B1FA6E848}" sibTransId="{78967FFF-6859-4952-960B-171CAE372B8B}"/>
    <dgm:cxn modelId="{E704E3BD-492C-4660-B006-25EF036D3A35}" type="presOf" srcId="{92CAF576-5332-48E8-9E08-3607C766EF14}" destId="{938763C8-1F1F-4CD0-89C5-4C8AE4969E0E}" srcOrd="0" destOrd="0" presId="urn:microsoft.com/office/officeart/2011/layout/TabList"/>
    <dgm:cxn modelId="{9868C4C5-5E23-4C68-9EC4-F90A427C60BE}" type="presOf" srcId="{43735458-BA44-4065-BBA5-A0B33D4189D8}" destId="{89A1E0F6-4A26-4890-96F0-1DB641233387}" srcOrd="0" destOrd="0" presId="urn:microsoft.com/office/officeart/2011/layout/TabList"/>
    <dgm:cxn modelId="{D51483C6-CB15-41D3-91D0-D9A628DEA32B}" type="presOf" srcId="{395375C1-8322-4A7C-A0AF-C671C2231918}" destId="{6E39078D-6AD3-45A9-A458-75D3511FC9FA}" srcOrd="0" destOrd="0" presId="urn:microsoft.com/office/officeart/2011/layout/TabList"/>
    <dgm:cxn modelId="{932574DA-4611-40FE-9CE1-2AF3BCB8EA73}" srcId="{12F90691-BED1-4362-9C34-89CF101F511C}" destId="{47F8E215-7686-4DA6-9D51-E46462274A58}" srcOrd="6" destOrd="0" parTransId="{C454FB96-6604-4517-88FE-7F9A6C4D4E92}" sibTransId="{1345BEFC-601F-4263-A669-BFD6A1FDC019}"/>
    <dgm:cxn modelId="{4594D3EA-300B-4155-8DE4-4B14A240443D}" type="presOf" srcId="{E61E8334-889D-4D34-8DD4-FC96A3F2E7E9}" destId="{A3B14BB4-9579-4E87-801D-2DE783EA7382}" srcOrd="0" destOrd="0" presId="urn:microsoft.com/office/officeart/2011/layout/TabList"/>
    <dgm:cxn modelId="{D92412EE-87BC-4370-B06C-18156AB4FF74}" srcId="{12F90691-BED1-4362-9C34-89CF101F511C}" destId="{D9C07718-AF72-4830-AF21-38D93A1A0C5E}" srcOrd="0" destOrd="0" parTransId="{2E1A84A1-B234-4897-86F4-60FAEC2E3E65}" sibTransId="{2EF063AA-4D1B-4D29-96EF-D8A7659A3DCB}"/>
    <dgm:cxn modelId="{332D37F5-BEF6-465D-8C32-65192A07B2EA}" srcId="{12F90691-BED1-4362-9C34-89CF101F511C}" destId="{395375C1-8322-4A7C-A0AF-C671C2231918}" srcOrd="10" destOrd="0" parTransId="{CDF95BB3-3144-4096-B767-5C2B247182D9}" sibTransId="{A330EF4A-62C5-4B9E-9BCE-B33C4889949B}"/>
    <dgm:cxn modelId="{E2CEC91F-BBF0-42C4-8F4A-E52D24507649}" type="presParOf" srcId="{B462ECA5-31D5-4BBD-A7A2-3E2F2FD442D0}" destId="{BF961DBF-810C-49E5-9884-66527DA2A881}" srcOrd="0" destOrd="0" presId="urn:microsoft.com/office/officeart/2011/layout/TabList"/>
    <dgm:cxn modelId="{23881DC9-CFE8-43DA-AA05-D9F2FF3DD475}" type="presParOf" srcId="{BF961DBF-810C-49E5-9884-66527DA2A881}" destId="{77F786DE-277B-4824-A34A-34F6A74E854B}" srcOrd="0" destOrd="0" presId="urn:microsoft.com/office/officeart/2011/layout/TabList"/>
    <dgm:cxn modelId="{636F6923-A11C-475E-A1B2-3422A43F500A}" type="presParOf" srcId="{BF961DBF-810C-49E5-9884-66527DA2A881}" destId="{BD1AA17B-F943-495C-9E74-26C89A8A054D}" srcOrd="1" destOrd="0" presId="urn:microsoft.com/office/officeart/2011/layout/TabList"/>
    <dgm:cxn modelId="{9107CE65-44FF-4AEE-B57B-A98292C688A0}" type="presParOf" srcId="{BF961DBF-810C-49E5-9884-66527DA2A881}" destId="{ED5520FA-92FF-448D-BC72-C06239A95D80}" srcOrd="2" destOrd="0" presId="urn:microsoft.com/office/officeart/2011/layout/TabList"/>
    <dgm:cxn modelId="{D0BC37C5-655C-4787-AFBB-4649BD63A88C}" type="presParOf" srcId="{B462ECA5-31D5-4BBD-A7A2-3E2F2FD442D0}" destId="{F7E77F78-D9F8-4EF0-AE73-050EF4C3E452}" srcOrd="1" destOrd="0" presId="urn:microsoft.com/office/officeart/2011/layout/TabList"/>
    <dgm:cxn modelId="{3042C484-61EB-4097-9305-2EA598E054A9}" type="presParOf" srcId="{B462ECA5-31D5-4BBD-A7A2-3E2F2FD442D0}" destId="{A5983B60-596B-4470-AAC5-51CC941BC700}" srcOrd="2" destOrd="0" presId="urn:microsoft.com/office/officeart/2011/layout/TabList"/>
    <dgm:cxn modelId="{88F090E2-3CF5-49CB-AEF4-2DD5F2ACCF59}" type="presParOf" srcId="{A5983B60-596B-4470-AAC5-51CC941BC700}" destId="{48713882-B249-4AF8-9EBB-8E8D6298EC3E}" srcOrd="0" destOrd="0" presId="urn:microsoft.com/office/officeart/2011/layout/TabList"/>
    <dgm:cxn modelId="{5C53DBC1-056E-4473-A19F-98F2939F960C}" type="presParOf" srcId="{A5983B60-596B-4470-AAC5-51CC941BC700}" destId="{8F21AF94-5C01-488F-AB85-5963269CB225}" srcOrd="1" destOrd="0" presId="urn:microsoft.com/office/officeart/2011/layout/TabList"/>
    <dgm:cxn modelId="{7262212A-A0AE-4CF5-B88F-A4813EB7FCAF}" type="presParOf" srcId="{A5983B60-596B-4470-AAC5-51CC941BC700}" destId="{38EEC3CF-266A-4666-929D-5604C2BB0A7C}" srcOrd="2" destOrd="0" presId="urn:microsoft.com/office/officeart/2011/layout/TabList"/>
    <dgm:cxn modelId="{D0CB927E-5F8B-4F15-B7E8-6F27B3422850}" type="presParOf" srcId="{B462ECA5-31D5-4BBD-A7A2-3E2F2FD442D0}" destId="{8B149982-A79B-4A81-9296-C22DF6AA7258}" srcOrd="3" destOrd="0" presId="urn:microsoft.com/office/officeart/2011/layout/TabList"/>
    <dgm:cxn modelId="{7E2EB3FE-AB87-4304-8EE5-ABB38903E5E5}" type="presParOf" srcId="{B462ECA5-31D5-4BBD-A7A2-3E2F2FD442D0}" destId="{18EFBBAD-57E0-4419-A224-A214496896CF}" srcOrd="4" destOrd="0" presId="urn:microsoft.com/office/officeart/2011/layout/TabList"/>
    <dgm:cxn modelId="{6DC19A0B-D058-46B5-BCB3-BBFF36A1B4D0}" type="presParOf" srcId="{18EFBBAD-57E0-4419-A224-A214496896CF}" destId="{7036D63D-BA00-413B-AAEC-9895623A98EC}" srcOrd="0" destOrd="0" presId="urn:microsoft.com/office/officeart/2011/layout/TabList"/>
    <dgm:cxn modelId="{16EED015-6EE0-488C-898A-029464C3B806}" type="presParOf" srcId="{18EFBBAD-57E0-4419-A224-A214496896CF}" destId="{2F8C122C-E9EB-476C-9163-6BAAEBC1E712}" srcOrd="1" destOrd="0" presId="urn:microsoft.com/office/officeart/2011/layout/TabList"/>
    <dgm:cxn modelId="{D9A7DFA6-5470-4D4B-B3D7-0040EBC1CD2B}" type="presParOf" srcId="{18EFBBAD-57E0-4419-A224-A214496896CF}" destId="{A4F09B42-7B14-4F1C-9640-AF258FE2FB81}" srcOrd="2" destOrd="0" presId="urn:microsoft.com/office/officeart/2011/layout/TabList"/>
    <dgm:cxn modelId="{F92D8527-8F7E-4AFB-BE70-F5CA63298462}" type="presParOf" srcId="{B462ECA5-31D5-4BBD-A7A2-3E2F2FD442D0}" destId="{3377DC5F-3FA0-434E-95E8-D7F7CCC4F628}" srcOrd="5" destOrd="0" presId="urn:microsoft.com/office/officeart/2011/layout/TabList"/>
    <dgm:cxn modelId="{A26A8415-2254-4F2B-A3DF-0A0E6EF1EC3B}" type="presParOf" srcId="{B462ECA5-31D5-4BBD-A7A2-3E2F2FD442D0}" destId="{DACD93F9-59A9-4539-B740-51B50BE533F7}" srcOrd="6" destOrd="0" presId="urn:microsoft.com/office/officeart/2011/layout/TabList"/>
    <dgm:cxn modelId="{F43BD3C9-2497-4BD1-BE32-1E682FAA243D}" type="presParOf" srcId="{DACD93F9-59A9-4539-B740-51B50BE533F7}" destId="{E5AF2749-8CCE-448D-944C-8373484025BE}" srcOrd="0" destOrd="0" presId="urn:microsoft.com/office/officeart/2011/layout/TabList"/>
    <dgm:cxn modelId="{5B5F4FF8-A9E3-4470-A3F7-2B02FEDA653C}" type="presParOf" srcId="{DACD93F9-59A9-4539-B740-51B50BE533F7}" destId="{88C46763-6FA3-4D44-9821-D4A3583EFF67}" srcOrd="1" destOrd="0" presId="urn:microsoft.com/office/officeart/2011/layout/TabList"/>
    <dgm:cxn modelId="{9586A53C-0090-4CB7-A5CA-CC0358E3A1CE}" type="presParOf" srcId="{DACD93F9-59A9-4539-B740-51B50BE533F7}" destId="{DC11A6C8-856B-4333-8296-A78E0E87EC8F}" srcOrd="2" destOrd="0" presId="urn:microsoft.com/office/officeart/2011/layout/TabList"/>
    <dgm:cxn modelId="{0EB13039-1B4E-42C4-B597-1222100F99F2}" type="presParOf" srcId="{B462ECA5-31D5-4BBD-A7A2-3E2F2FD442D0}" destId="{E78E51A8-C644-471A-A514-FFF30B6A8A5D}" srcOrd="7" destOrd="0" presId="urn:microsoft.com/office/officeart/2011/layout/TabList"/>
    <dgm:cxn modelId="{DABE6646-81C9-4864-AC09-9F30D1F374EE}" type="presParOf" srcId="{B462ECA5-31D5-4BBD-A7A2-3E2F2FD442D0}" destId="{A736D8E9-C525-4ACF-B991-7B27A5E35B04}" srcOrd="8" destOrd="0" presId="urn:microsoft.com/office/officeart/2011/layout/TabList"/>
    <dgm:cxn modelId="{2958A81B-8DAD-4E02-A230-33E924F8B6B5}" type="presParOf" srcId="{A736D8E9-C525-4ACF-B991-7B27A5E35B04}" destId="{31F82534-BBBE-4B8C-A8B8-8AF5AA159BA3}" srcOrd="0" destOrd="0" presId="urn:microsoft.com/office/officeart/2011/layout/TabList"/>
    <dgm:cxn modelId="{D9F184FC-7009-4227-831B-9FA6CA394E10}" type="presParOf" srcId="{A736D8E9-C525-4ACF-B991-7B27A5E35B04}" destId="{A3B14BB4-9579-4E87-801D-2DE783EA7382}" srcOrd="1" destOrd="0" presId="urn:microsoft.com/office/officeart/2011/layout/TabList"/>
    <dgm:cxn modelId="{DD8FB3F7-F67B-433D-AD35-FEE63153B4C2}" type="presParOf" srcId="{A736D8E9-C525-4ACF-B991-7B27A5E35B04}" destId="{4290248C-5B24-4C7A-A2AB-BD8BB4E486B2}" srcOrd="2" destOrd="0" presId="urn:microsoft.com/office/officeart/2011/layout/TabList"/>
    <dgm:cxn modelId="{A897D83F-7178-4DBB-85BA-E27769324511}" type="presParOf" srcId="{B462ECA5-31D5-4BBD-A7A2-3E2F2FD442D0}" destId="{A7A9779A-1844-4062-8116-07DEBE6D45CA}" srcOrd="9" destOrd="0" presId="urn:microsoft.com/office/officeart/2011/layout/TabList"/>
    <dgm:cxn modelId="{6A2E7B47-7877-4040-B9FA-52DCCD2747F1}" type="presParOf" srcId="{B462ECA5-31D5-4BBD-A7A2-3E2F2FD442D0}" destId="{91B9D7C2-B1EF-4209-8067-32936355AD0A}" srcOrd="10" destOrd="0" presId="urn:microsoft.com/office/officeart/2011/layout/TabList"/>
    <dgm:cxn modelId="{01B05BAB-8AF9-473E-9696-482695A6C1C6}" type="presParOf" srcId="{91B9D7C2-B1EF-4209-8067-32936355AD0A}" destId="{1CB2A42D-0E81-40BF-96DC-5BFE139FDAE4}" srcOrd="0" destOrd="0" presId="urn:microsoft.com/office/officeart/2011/layout/TabList"/>
    <dgm:cxn modelId="{7CA7AF29-12F2-40D9-8D3E-A6BA1D57864D}" type="presParOf" srcId="{91B9D7C2-B1EF-4209-8067-32936355AD0A}" destId="{20A4E4B6-21E2-4CD4-88D1-85E476F925C0}" srcOrd="1" destOrd="0" presId="urn:microsoft.com/office/officeart/2011/layout/TabList"/>
    <dgm:cxn modelId="{CFDEE0CE-67E0-44C6-8834-A02F3C711A8D}" type="presParOf" srcId="{91B9D7C2-B1EF-4209-8067-32936355AD0A}" destId="{816A96C7-AE08-4671-9F57-9082ED8B02DB}" srcOrd="2" destOrd="0" presId="urn:microsoft.com/office/officeart/2011/layout/TabList"/>
    <dgm:cxn modelId="{D0B02E53-E2BF-4B70-A81B-B1B58480157E}" type="presParOf" srcId="{B462ECA5-31D5-4BBD-A7A2-3E2F2FD442D0}" destId="{98E87339-3563-40B3-AA1C-4D43A64EA260}" srcOrd="11" destOrd="0" presId="urn:microsoft.com/office/officeart/2011/layout/TabList"/>
    <dgm:cxn modelId="{C39BA71F-FD8E-4F46-82F7-5F87D016D87B}" type="presParOf" srcId="{B462ECA5-31D5-4BBD-A7A2-3E2F2FD442D0}" destId="{B30606A3-BAF5-4354-814B-0A1C7C272B72}" srcOrd="12" destOrd="0" presId="urn:microsoft.com/office/officeart/2011/layout/TabList"/>
    <dgm:cxn modelId="{EA5ED622-4DCA-4035-8DBE-82FD71D995AA}" type="presParOf" srcId="{B30606A3-BAF5-4354-814B-0A1C7C272B72}" destId="{549FA718-51F5-47B1-83AB-D284A03370BC}" srcOrd="0" destOrd="0" presId="urn:microsoft.com/office/officeart/2011/layout/TabList"/>
    <dgm:cxn modelId="{E0ED5C71-6F71-4B85-8030-F34D90C0EB7F}" type="presParOf" srcId="{B30606A3-BAF5-4354-814B-0A1C7C272B72}" destId="{1A52B154-A57D-4670-8D04-59F1A3B81F79}" srcOrd="1" destOrd="0" presId="urn:microsoft.com/office/officeart/2011/layout/TabList"/>
    <dgm:cxn modelId="{424569D0-382D-4610-80A2-4631F8E2995C}" type="presParOf" srcId="{B30606A3-BAF5-4354-814B-0A1C7C272B72}" destId="{5E2FB37F-3C3F-46AF-98D4-FA9115457DDD}" srcOrd="2" destOrd="0" presId="urn:microsoft.com/office/officeart/2011/layout/TabList"/>
    <dgm:cxn modelId="{DB069CE1-34E6-4784-AC9C-83E2FD659D5C}" type="presParOf" srcId="{B462ECA5-31D5-4BBD-A7A2-3E2F2FD442D0}" destId="{31A2FFA6-FD7A-4DCE-B477-818B2429AF04}" srcOrd="13" destOrd="0" presId="urn:microsoft.com/office/officeart/2011/layout/TabList"/>
    <dgm:cxn modelId="{3E92CBE6-FE61-409F-9A3A-58E940DE5B6A}" type="presParOf" srcId="{B462ECA5-31D5-4BBD-A7A2-3E2F2FD442D0}" destId="{17D8D238-F010-441E-ABBA-84CF8580B2E9}" srcOrd="14" destOrd="0" presId="urn:microsoft.com/office/officeart/2011/layout/TabList"/>
    <dgm:cxn modelId="{AFA5A8DD-3A43-4126-8DCC-E2FC67CAD61E}" type="presParOf" srcId="{17D8D238-F010-441E-ABBA-84CF8580B2E9}" destId="{C0798467-00BE-44BE-97D7-898CE61279C4}" srcOrd="0" destOrd="0" presId="urn:microsoft.com/office/officeart/2011/layout/TabList"/>
    <dgm:cxn modelId="{E3659555-28C5-4C89-B2F2-AA3B3EC83DAD}" type="presParOf" srcId="{17D8D238-F010-441E-ABBA-84CF8580B2E9}" destId="{45618CBC-8758-4216-BC15-92CD3CD3D5A7}" srcOrd="1" destOrd="0" presId="urn:microsoft.com/office/officeart/2011/layout/TabList"/>
    <dgm:cxn modelId="{AEC67D4F-A39A-4D71-85FC-A48DF680DE54}" type="presParOf" srcId="{17D8D238-F010-441E-ABBA-84CF8580B2E9}" destId="{4019E520-B79D-446A-82EA-519DF7BB83C7}" srcOrd="2" destOrd="0" presId="urn:microsoft.com/office/officeart/2011/layout/TabList"/>
    <dgm:cxn modelId="{B95F5D3E-104B-4387-9890-E08460BF2459}" type="presParOf" srcId="{B462ECA5-31D5-4BBD-A7A2-3E2F2FD442D0}" destId="{48F8DC66-06D4-475A-97D1-60152FD5F2C0}" srcOrd="15" destOrd="0" presId="urn:microsoft.com/office/officeart/2011/layout/TabList"/>
    <dgm:cxn modelId="{2329836C-F01E-4D52-B8B6-D59EC8D2EE01}" type="presParOf" srcId="{B462ECA5-31D5-4BBD-A7A2-3E2F2FD442D0}" destId="{D76280EB-F462-415C-87D2-556003E1033A}" srcOrd="16" destOrd="0" presId="urn:microsoft.com/office/officeart/2011/layout/TabList"/>
    <dgm:cxn modelId="{207D6F9F-545A-49CA-82BD-9BF229394A84}" type="presParOf" srcId="{D76280EB-F462-415C-87D2-556003E1033A}" destId="{B87130FD-6EB2-4B1A-B40E-DCEC0B3EF484}" srcOrd="0" destOrd="0" presId="urn:microsoft.com/office/officeart/2011/layout/TabList"/>
    <dgm:cxn modelId="{7DB14430-30D8-4965-867E-D4E8621B537D}" type="presParOf" srcId="{D76280EB-F462-415C-87D2-556003E1033A}" destId="{4F5BB675-B39A-4FDA-B2B1-9CC1EF3912F8}" srcOrd="1" destOrd="0" presId="urn:microsoft.com/office/officeart/2011/layout/TabList"/>
    <dgm:cxn modelId="{1A7B5ED0-4C6A-4EA6-9E89-CAA75A13102B}" type="presParOf" srcId="{D76280EB-F462-415C-87D2-556003E1033A}" destId="{1F04D948-C773-4974-B099-11E5F79AB5C7}" srcOrd="2" destOrd="0" presId="urn:microsoft.com/office/officeart/2011/layout/TabList"/>
    <dgm:cxn modelId="{71023282-27D1-4648-8E51-550D6B0D7402}" type="presParOf" srcId="{B462ECA5-31D5-4BBD-A7A2-3E2F2FD442D0}" destId="{3F0D3CC8-4AAB-422C-AB5D-2C60B3F1CCD0}" srcOrd="17" destOrd="0" presId="urn:microsoft.com/office/officeart/2011/layout/TabList"/>
    <dgm:cxn modelId="{6B1C6FE1-5EEE-4E37-B143-9F9CE9092993}" type="presParOf" srcId="{B462ECA5-31D5-4BBD-A7A2-3E2F2FD442D0}" destId="{86C35F3B-9FC9-439D-9BA5-E8E4EF16CE0A}" srcOrd="18" destOrd="0" presId="urn:microsoft.com/office/officeart/2011/layout/TabList"/>
    <dgm:cxn modelId="{32A66264-DAE3-4BB5-93CF-A32525CF387C}" type="presParOf" srcId="{86C35F3B-9FC9-439D-9BA5-E8E4EF16CE0A}" destId="{327C3D4E-BF79-463C-9726-F399D23527AB}" srcOrd="0" destOrd="0" presId="urn:microsoft.com/office/officeart/2011/layout/TabList"/>
    <dgm:cxn modelId="{0D5F4170-A318-4AEB-B707-4377EB925322}" type="presParOf" srcId="{86C35F3B-9FC9-439D-9BA5-E8E4EF16CE0A}" destId="{E51339D2-15DB-4818-93FB-6BD364D0CE85}" srcOrd="1" destOrd="0" presId="urn:microsoft.com/office/officeart/2011/layout/TabList"/>
    <dgm:cxn modelId="{D69493AA-E77B-46DF-91B5-9093ED7288F5}" type="presParOf" srcId="{86C35F3B-9FC9-439D-9BA5-E8E4EF16CE0A}" destId="{33ED4025-57DF-4EA7-90C4-0CA394C9728A}" srcOrd="2" destOrd="0" presId="urn:microsoft.com/office/officeart/2011/layout/TabList"/>
    <dgm:cxn modelId="{7F5999BB-44F0-4A25-84A2-30DC4FB0787B}" type="presParOf" srcId="{B462ECA5-31D5-4BBD-A7A2-3E2F2FD442D0}" destId="{09C25663-5E05-4F4B-A9F2-F13127557EB3}" srcOrd="19" destOrd="0" presId="urn:microsoft.com/office/officeart/2011/layout/TabList"/>
    <dgm:cxn modelId="{6B9E2661-6B0C-4012-86FC-E2040940AD6A}" type="presParOf" srcId="{B462ECA5-31D5-4BBD-A7A2-3E2F2FD442D0}" destId="{595DE1B0-EEB1-460D-A1BB-796E978A5327}" srcOrd="20" destOrd="0" presId="urn:microsoft.com/office/officeart/2011/layout/TabList"/>
    <dgm:cxn modelId="{895DE196-A431-48BB-84FC-01E9A2A3A7B5}" type="presParOf" srcId="{595DE1B0-EEB1-460D-A1BB-796E978A5327}" destId="{41A625C1-5CBB-4D2B-BD0F-EAC7F53B57DE}" srcOrd="0" destOrd="0" presId="urn:microsoft.com/office/officeart/2011/layout/TabList"/>
    <dgm:cxn modelId="{C0A238C9-78B1-4284-9B3C-3D51DE9520B6}" type="presParOf" srcId="{595DE1B0-EEB1-460D-A1BB-796E978A5327}" destId="{6E39078D-6AD3-45A9-A458-75D3511FC9FA}" srcOrd="1" destOrd="0" presId="urn:microsoft.com/office/officeart/2011/layout/TabList"/>
    <dgm:cxn modelId="{F10F4BEC-9CD5-4FD7-9C7C-1F989C2F4882}" type="presParOf" srcId="{595DE1B0-EEB1-460D-A1BB-796E978A5327}" destId="{ED07FE78-D0BF-46DA-B29C-CFF0B1D82433}" srcOrd="2" destOrd="0" presId="urn:microsoft.com/office/officeart/2011/layout/TabList"/>
    <dgm:cxn modelId="{C1093338-E5B4-4307-A751-DA283B1C9457}" type="presParOf" srcId="{B462ECA5-31D5-4BBD-A7A2-3E2F2FD442D0}" destId="{82A428C5-01B8-43FD-A0DC-A49338357885}" srcOrd="21" destOrd="0" presId="urn:microsoft.com/office/officeart/2011/layout/TabList"/>
    <dgm:cxn modelId="{260AEA5D-A94B-4D4A-8AF9-ADE14B728A47}" type="presParOf" srcId="{B462ECA5-31D5-4BBD-A7A2-3E2F2FD442D0}" destId="{94A760A0-9013-414E-BBFB-8359C6B8D8FC}" srcOrd="22" destOrd="0" presId="urn:microsoft.com/office/officeart/2011/layout/TabList"/>
    <dgm:cxn modelId="{C098EF5E-3C1C-4C1B-80DC-C75163A53D7C}" type="presParOf" srcId="{94A760A0-9013-414E-BBFB-8359C6B8D8FC}" destId="{9EFD6ECF-D598-442F-AE05-0657F6C2D6A7}" srcOrd="0" destOrd="0" presId="urn:microsoft.com/office/officeart/2011/layout/TabList"/>
    <dgm:cxn modelId="{A4A8654D-6E54-49EE-94A2-77402E202A51}" type="presParOf" srcId="{94A760A0-9013-414E-BBFB-8359C6B8D8FC}" destId="{DA20BE8C-83EF-464A-A364-F437A20ED4DD}" srcOrd="1" destOrd="0" presId="urn:microsoft.com/office/officeart/2011/layout/TabList"/>
    <dgm:cxn modelId="{F8F7EE3E-A3DF-41D7-9CD2-25CBD99A2540}" type="presParOf" srcId="{94A760A0-9013-414E-BBFB-8359C6B8D8FC}" destId="{26D63A46-FE7C-41B3-8B5A-11CD3D67E942}" srcOrd="2" destOrd="0" presId="urn:microsoft.com/office/officeart/2011/layout/TabList"/>
    <dgm:cxn modelId="{1393627B-28D2-4D53-97F7-23F6E756FCCB}" type="presParOf" srcId="{B462ECA5-31D5-4BBD-A7A2-3E2F2FD442D0}" destId="{51A17DA6-1EB4-4827-8FB6-662D49FD5CC6}" srcOrd="23" destOrd="0" presId="urn:microsoft.com/office/officeart/2011/layout/TabList"/>
    <dgm:cxn modelId="{A37910EA-FF46-4B40-8C62-4CD88DF560D7}" type="presParOf" srcId="{B462ECA5-31D5-4BBD-A7A2-3E2F2FD442D0}" destId="{A34B56B5-1178-4DCE-BAEB-975677578C50}" srcOrd="24" destOrd="0" presId="urn:microsoft.com/office/officeart/2011/layout/TabList"/>
    <dgm:cxn modelId="{7ED20D97-1010-4B3F-B5E9-44EE02B90203}" type="presParOf" srcId="{A34B56B5-1178-4DCE-BAEB-975677578C50}" destId="{FBDCCB15-F5CE-4DB8-B4FA-83FE05216B6B}" srcOrd="0" destOrd="0" presId="urn:microsoft.com/office/officeart/2011/layout/TabList"/>
    <dgm:cxn modelId="{437177BF-D9B8-4269-8F87-168ECBADB6F0}" type="presParOf" srcId="{A34B56B5-1178-4DCE-BAEB-975677578C50}" destId="{89A1E0F6-4A26-4890-96F0-1DB641233387}" srcOrd="1" destOrd="0" presId="urn:microsoft.com/office/officeart/2011/layout/TabList"/>
    <dgm:cxn modelId="{29EB50AC-B41B-4F81-B3E3-9C4E006446A7}" type="presParOf" srcId="{A34B56B5-1178-4DCE-BAEB-975677578C50}" destId="{4A9997E4-6FD8-4734-B489-B379FEF23BED}" srcOrd="2" destOrd="0" presId="urn:microsoft.com/office/officeart/2011/layout/TabList"/>
    <dgm:cxn modelId="{6DCD22FD-370D-449C-93D8-C835545987D6}" type="presParOf" srcId="{B462ECA5-31D5-4BBD-A7A2-3E2F2FD442D0}" destId="{75E156C9-FFC2-44B9-A53E-28E305CCB12C}" srcOrd="25" destOrd="0" presId="urn:microsoft.com/office/officeart/2011/layout/TabList"/>
    <dgm:cxn modelId="{50BEAC84-A32B-4D7B-9E37-996368E8C17E}" type="presParOf" srcId="{B462ECA5-31D5-4BBD-A7A2-3E2F2FD442D0}" destId="{3CCEDA99-EB96-4FC5-BC54-D43418F4A67A}" srcOrd="26" destOrd="0" presId="urn:microsoft.com/office/officeart/2011/layout/TabList"/>
    <dgm:cxn modelId="{91BBEDC8-8E78-41C6-A94E-8E9EAA6EFF9A}" type="presParOf" srcId="{3CCEDA99-EB96-4FC5-BC54-D43418F4A67A}" destId="{28E5546B-1B76-446E-8F4C-D131406A714E}" srcOrd="0" destOrd="0" presId="urn:microsoft.com/office/officeart/2011/layout/TabList"/>
    <dgm:cxn modelId="{F283FC21-84B0-410C-8C2E-477228CB43AE}" type="presParOf" srcId="{3CCEDA99-EB96-4FC5-BC54-D43418F4A67A}" destId="{938763C8-1F1F-4CD0-89C5-4C8AE4969E0E}" srcOrd="1" destOrd="0" presId="urn:microsoft.com/office/officeart/2011/layout/TabList"/>
    <dgm:cxn modelId="{5F11E434-CD40-42FA-A65D-46F0F3C45CBD}" type="presParOf" srcId="{3CCEDA99-EB96-4FC5-BC54-D43418F4A67A}" destId="{E9F3C903-EC8D-435D-85F1-AFA1B35424C9}" srcOrd="2" destOrd="0" presId="urn:microsoft.com/office/officeart/2011/layout/TabList"/>
    <dgm:cxn modelId="{0B09A882-D933-4DE5-AA1A-DC36CA0D4B31}" type="presParOf" srcId="{B462ECA5-31D5-4BBD-A7A2-3E2F2FD442D0}" destId="{D952622F-1F1F-4417-838C-0476E4FBFE5D}" srcOrd="27" destOrd="0" presId="urn:microsoft.com/office/officeart/2011/layout/TabList"/>
    <dgm:cxn modelId="{325CE7FF-3332-4A4B-A13F-35229749DE81}" type="presParOf" srcId="{B462ECA5-31D5-4BBD-A7A2-3E2F2FD442D0}" destId="{3B247874-A145-4FF1-91BF-6460F8A11D52}" srcOrd="28" destOrd="0" presId="urn:microsoft.com/office/officeart/2011/layout/TabList"/>
    <dgm:cxn modelId="{33D365AF-6113-4B0B-983B-35E0816363C2}" type="presParOf" srcId="{3B247874-A145-4FF1-91BF-6460F8A11D52}" destId="{63323AA2-F571-4480-B142-E9CCD743CCB3}" srcOrd="0" destOrd="0" presId="urn:microsoft.com/office/officeart/2011/layout/TabList"/>
    <dgm:cxn modelId="{5787B86D-1926-4894-AF97-1B47AE1A9C9D}" type="presParOf" srcId="{3B247874-A145-4FF1-91BF-6460F8A11D52}" destId="{1C473056-33AA-4A78-BFC8-15B2DAC26C65}" srcOrd="1" destOrd="0" presId="urn:microsoft.com/office/officeart/2011/layout/TabList"/>
    <dgm:cxn modelId="{8DDF1CD2-EDF5-4321-952E-5AC588E3FB77}" type="presParOf" srcId="{3B247874-A145-4FF1-91BF-6460F8A11D52}" destId="{1B0E4277-DB2C-47B9-8C41-F993999FCD5F}" srcOrd="2" destOrd="0" presId="urn:microsoft.com/office/officeart/2011/layout/TabList"/>
    <dgm:cxn modelId="{FBED152A-DD49-489F-8D36-EAF02081814E}" type="presParOf" srcId="{B462ECA5-31D5-4BBD-A7A2-3E2F2FD442D0}" destId="{099DB47B-D6BE-4096-B4DB-B0351FDE9EE2}" srcOrd="29" destOrd="0" presId="urn:microsoft.com/office/officeart/2011/layout/TabList"/>
    <dgm:cxn modelId="{0BC2DAB4-2E12-4EF7-A7B4-E04FB4867501}" type="presParOf" srcId="{B462ECA5-31D5-4BBD-A7A2-3E2F2FD442D0}" destId="{05B95D9D-4DD2-4870-AE66-F1C12313BC8D}" srcOrd="30" destOrd="0" presId="urn:microsoft.com/office/officeart/2011/layout/TabList"/>
    <dgm:cxn modelId="{46E2BF91-E4EA-433E-8902-CAE24A8593A3}" type="presParOf" srcId="{05B95D9D-4DD2-4870-AE66-F1C12313BC8D}" destId="{47C813D3-A5AA-45E9-9D04-0C4F611B1320}" srcOrd="0" destOrd="0" presId="urn:microsoft.com/office/officeart/2011/layout/TabList"/>
    <dgm:cxn modelId="{34F04438-FE08-4D00-8990-36A2EE3D3073}" type="presParOf" srcId="{05B95D9D-4DD2-4870-AE66-F1C12313BC8D}" destId="{F2EA10C2-E767-4859-8B92-5D68A7DDDB24}" srcOrd="1" destOrd="0" presId="urn:microsoft.com/office/officeart/2011/layout/TabList"/>
    <dgm:cxn modelId="{EA0EC7CE-EA1A-46ED-9594-14A74509CC8D}" type="presParOf" srcId="{05B95D9D-4DD2-4870-AE66-F1C12313BC8D}" destId="{FFFA4C40-63FF-4F6E-A438-C036B86F12AF}" srcOrd="2" destOrd="0" presId="urn:microsoft.com/office/officeart/2011/layout/TabList"/>
    <dgm:cxn modelId="{6956DF46-DBF8-453A-AA5D-FB02A5B40D23}" type="presParOf" srcId="{B462ECA5-31D5-4BBD-A7A2-3E2F2FD442D0}" destId="{4FC034FD-8DEB-4D0D-97C9-8FE880600AA7}" srcOrd="31" destOrd="0" presId="urn:microsoft.com/office/officeart/2011/layout/TabList"/>
    <dgm:cxn modelId="{F61032AB-6005-4987-A5E8-D2D621FB18BE}" type="presParOf" srcId="{B462ECA5-31D5-4BBD-A7A2-3E2F2FD442D0}" destId="{12A22A73-CDD0-4B28-8B9B-E7AFF0D72762}" srcOrd="32" destOrd="0" presId="urn:microsoft.com/office/officeart/2011/layout/TabList"/>
    <dgm:cxn modelId="{4D95217C-B261-4ED1-A840-41BFEA39BCE8}" type="presParOf" srcId="{12A22A73-CDD0-4B28-8B9B-E7AFF0D72762}" destId="{5954698A-7615-47EB-A74D-D5F02A3480AE}" srcOrd="0" destOrd="0" presId="urn:microsoft.com/office/officeart/2011/layout/TabList"/>
    <dgm:cxn modelId="{5884FF19-94DB-4D22-9EBE-E41B7B224729}" type="presParOf" srcId="{12A22A73-CDD0-4B28-8B9B-E7AFF0D72762}" destId="{E7FDADDE-165F-4607-A4A3-E04900DCC8F0}" srcOrd="1" destOrd="0" presId="urn:microsoft.com/office/officeart/2011/layout/TabList"/>
    <dgm:cxn modelId="{07DB0410-1F23-4957-9631-E556557A6E7B}" type="presParOf" srcId="{12A22A73-CDD0-4B28-8B9B-E7AFF0D72762}" destId="{A63EAD02-F734-4A1B-A1D0-A06EBC39DB5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9C5E9-1218-4B1B-A2EA-D3FDAE6EEFB3}">
      <dsp:nvSpPr>
        <dsp:cNvPr id="0" name=""/>
        <dsp:cNvSpPr/>
      </dsp:nvSpPr>
      <dsp:spPr>
        <a:xfrm>
          <a:off x="237863" y="3441"/>
          <a:ext cx="2717712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Correlated Predictors</a:t>
          </a:r>
          <a:r>
            <a:rPr lang="en-US" sz="1600" b="1" kern="1200" dirty="0"/>
            <a:t> : </a:t>
          </a:r>
          <a:endParaRPr lang="en-IN" sz="1600" kern="1200" dirty="0"/>
        </a:p>
      </dsp:txBody>
      <dsp:txXfrm>
        <a:off x="597749" y="3441"/>
        <a:ext cx="1997941" cy="719771"/>
      </dsp:txXfrm>
    </dsp:sp>
    <dsp:sp modelId="{1E57B69B-974D-4A20-B952-6C0EA8E5899B}">
      <dsp:nvSpPr>
        <dsp:cNvPr id="0" name=""/>
        <dsp:cNvSpPr/>
      </dsp:nvSpPr>
      <dsp:spPr>
        <a:xfrm>
          <a:off x="237863" y="823980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Relaxation &lt;&gt; Systolic ~ </a:t>
          </a:r>
          <a:r>
            <a:rPr lang="en-US" sz="1600" b="1" kern="1200" dirty="0"/>
            <a:t>76%</a:t>
          </a:r>
          <a:endParaRPr lang="en-IN" sz="1600" b="1" kern="1200" dirty="0"/>
        </a:p>
      </dsp:txBody>
      <dsp:txXfrm>
        <a:off x="597749" y="823980"/>
        <a:ext cx="1259600" cy="719771"/>
      </dsp:txXfrm>
    </dsp:sp>
    <dsp:sp modelId="{57C7A9FB-4F62-4D96-B04D-B93EBDB04CEB}">
      <dsp:nvSpPr>
        <dsp:cNvPr id="0" name=""/>
        <dsp:cNvSpPr/>
      </dsp:nvSpPr>
      <dsp:spPr>
        <a:xfrm>
          <a:off x="237863" y="1644520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LDL &lt;&gt; Cholesterol ~ </a:t>
          </a:r>
          <a:r>
            <a:rPr lang="en-US" sz="1600" b="1" kern="1200" dirty="0"/>
            <a:t>71%</a:t>
          </a:r>
          <a:endParaRPr lang="en-IN" sz="1600" b="1" kern="1200" dirty="0"/>
        </a:p>
      </dsp:txBody>
      <dsp:txXfrm>
        <a:off x="597749" y="1644520"/>
        <a:ext cx="1259600" cy="719771"/>
      </dsp:txXfrm>
    </dsp:sp>
    <dsp:sp modelId="{23416302-FD62-4FEB-A867-10402E769129}">
      <dsp:nvSpPr>
        <dsp:cNvPr id="0" name=""/>
        <dsp:cNvSpPr/>
      </dsp:nvSpPr>
      <dsp:spPr>
        <a:xfrm>
          <a:off x="237863" y="2465059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HDL &lt;&gt; triglyceride ~ </a:t>
          </a:r>
          <a:r>
            <a:rPr lang="en-US" sz="1600" b="0" kern="1200" dirty="0">
              <a:solidFill>
                <a:srgbClr val="FF0000"/>
              </a:solidFill>
            </a:rPr>
            <a:t>(42%)</a:t>
          </a:r>
          <a:endParaRPr lang="en-IN" sz="1600" b="0" kern="1200" dirty="0">
            <a:solidFill>
              <a:srgbClr val="FF0000"/>
            </a:solidFill>
          </a:endParaRPr>
        </a:p>
      </dsp:txBody>
      <dsp:txXfrm>
        <a:off x="597749" y="2465059"/>
        <a:ext cx="1259600" cy="719771"/>
      </dsp:txXfrm>
    </dsp:sp>
    <dsp:sp modelId="{302D08AB-1E56-4121-8CA5-691D7E3ADA86}">
      <dsp:nvSpPr>
        <dsp:cNvPr id="0" name=""/>
        <dsp:cNvSpPr/>
      </dsp:nvSpPr>
      <dsp:spPr>
        <a:xfrm>
          <a:off x="237863" y="3285599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ALT &lt;&gt; AST ~ </a:t>
          </a:r>
          <a:r>
            <a:rPr lang="en-US" sz="1600" b="1" kern="1200" dirty="0"/>
            <a:t>70%</a:t>
          </a:r>
          <a:endParaRPr lang="en-IN" sz="1600" b="1" kern="1200" dirty="0"/>
        </a:p>
      </dsp:txBody>
      <dsp:txXfrm>
        <a:off x="597749" y="3285599"/>
        <a:ext cx="1259600" cy="719771"/>
      </dsp:txXfrm>
    </dsp:sp>
    <dsp:sp modelId="{879928D7-D1B6-4E33-85A9-D7EB43D4F209}">
      <dsp:nvSpPr>
        <dsp:cNvPr id="0" name=""/>
        <dsp:cNvSpPr/>
      </dsp:nvSpPr>
      <dsp:spPr>
        <a:xfrm>
          <a:off x="237863" y="4106138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hemoglobin ~ </a:t>
          </a:r>
          <a:r>
            <a:rPr lang="en-US" sz="1600" b="1" kern="1200" dirty="0"/>
            <a:t>41%</a:t>
          </a:r>
          <a:endParaRPr lang="en-IN" sz="1600" b="1" kern="1200" dirty="0"/>
        </a:p>
      </dsp:txBody>
      <dsp:txXfrm>
        <a:off x="597749" y="4106138"/>
        <a:ext cx="1259600" cy="719771"/>
      </dsp:txXfrm>
    </dsp:sp>
    <dsp:sp modelId="{F696CD2B-A758-4E29-97A7-F3329427B490}">
      <dsp:nvSpPr>
        <dsp:cNvPr id="0" name=""/>
        <dsp:cNvSpPr/>
      </dsp:nvSpPr>
      <dsp:spPr>
        <a:xfrm>
          <a:off x="237863" y="4926677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</a:t>
          </a:r>
          <a:r>
            <a:rPr lang="en-US" sz="1600" kern="1200" dirty="0" err="1"/>
            <a:t>WHtR</a:t>
          </a:r>
          <a:r>
            <a:rPr lang="en-US" sz="1600" kern="1200" dirty="0"/>
            <a:t> ~ </a:t>
          </a:r>
          <a:r>
            <a:rPr lang="en-US" sz="1600" b="1" kern="1200" dirty="0"/>
            <a:t>67%</a:t>
          </a:r>
          <a:endParaRPr lang="en-IN" sz="1600" b="1" kern="1200" dirty="0"/>
        </a:p>
      </dsp:txBody>
      <dsp:txXfrm>
        <a:off x="597749" y="4926677"/>
        <a:ext cx="1259600" cy="719771"/>
      </dsp:txXfrm>
    </dsp:sp>
    <dsp:sp modelId="{0DD29CDE-A8CE-466D-8AFA-A4985230369C}">
      <dsp:nvSpPr>
        <dsp:cNvPr id="0" name=""/>
        <dsp:cNvSpPr/>
      </dsp:nvSpPr>
      <dsp:spPr>
        <a:xfrm>
          <a:off x="237863" y="5747217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</a:t>
          </a:r>
          <a:r>
            <a:rPr lang="en-US" sz="1600" kern="1200" dirty="0" err="1"/>
            <a:t>as_lt</a:t>
          </a:r>
          <a:r>
            <a:rPr lang="en-US" sz="1600" kern="1200" dirty="0"/>
            <a:t> ~ </a:t>
          </a:r>
          <a:r>
            <a:rPr lang="en-US" sz="1600" b="0" kern="1200" dirty="0">
              <a:solidFill>
                <a:srgbClr val="FF0000"/>
              </a:solidFill>
            </a:rPr>
            <a:t>(42%)</a:t>
          </a:r>
          <a:endParaRPr lang="en-IN" sz="1600" b="0" kern="1200" dirty="0">
            <a:solidFill>
              <a:srgbClr val="FF0000"/>
            </a:solidFill>
          </a:endParaRPr>
        </a:p>
      </dsp:txBody>
      <dsp:txXfrm>
        <a:off x="597749" y="5747217"/>
        <a:ext cx="1259600" cy="719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9C5E9-1218-4B1B-A2EA-D3FDAE6EEFB3}">
      <dsp:nvSpPr>
        <dsp:cNvPr id="0" name=""/>
        <dsp:cNvSpPr/>
      </dsp:nvSpPr>
      <dsp:spPr>
        <a:xfrm>
          <a:off x="237863" y="3441"/>
          <a:ext cx="2717712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Correlated Predictors</a:t>
          </a:r>
          <a:r>
            <a:rPr lang="en-US" sz="1600" b="1" kern="1200" dirty="0"/>
            <a:t> : </a:t>
          </a:r>
          <a:endParaRPr lang="en-IN" sz="1600" kern="1200" dirty="0"/>
        </a:p>
      </dsp:txBody>
      <dsp:txXfrm>
        <a:off x="597749" y="3441"/>
        <a:ext cx="1997941" cy="719771"/>
      </dsp:txXfrm>
    </dsp:sp>
    <dsp:sp modelId="{1E57B69B-974D-4A20-B952-6C0EA8E5899B}">
      <dsp:nvSpPr>
        <dsp:cNvPr id="0" name=""/>
        <dsp:cNvSpPr/>
      </dsp:nvSpPr>
      <dsp:spPr>
        <a:xfrm>
          <a:off x="237863" y="823980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Relaxation &lt;&gt; Systolic ~ </a:t>
          </a:r>
          <a:r>
            <a:rPr lang="en-US" sz="1600" b="1" kern="1200" dirty="0"/>
            <a:t>76%</a:t>
          </a:r>
          <a:endParaRPr lang="en-IN" sz="1600" b="1" kern="1200" dirty="0"/>
        </a:p>
      </dsp:txBody>
      <dsp:txXfrm>
        <a:off x="597749" y="823980"/>
        <a:ext cx="1259600" cy="719771"/>
      </dsp:txXfrm>
    </dsp:sp>
    <dsp:sp modelId="{57C7A9FB-4F62-4D96-B04D-B93EBDB04CEB}">
      <dsp:nvSpPr>
        <dsp:cNvPr id="0" name=""/>
        <dsp:cNvSpPr/>
      </dsp:nvSpPr>
      <dsp:spPr>
        <a:xfrm>
          <a:off x="237863" y="1644520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LDL &lt;&gt; Cholesterol ~ </a:t>
          </a:r>
          <a:r>
            <a:rPr lang="en-US" sz="1600" b="1" kern="1200" dirty="0"/>
            <a:t>71%</a:t>
          </a:r>
          <a:endParaRPr lang="en-IN" sz="1600" b="1" kern="1200" dirty="0"/>
        </a:p>
      </dsp:txBody>
      <dsp:txXfrm>
        <a:off x="597749" y="1644520"/>
        <a:ext cx="1259600" cy="719771"/>
      </dsp:txXfrm>
    </dsp:sp>
    <dsp:sp modelId="{23416302-FD62-4FEB-A867-10402E769129}">
      <dsp:nvSpPr>
        <dsp:cNvPr id="0" name=""/>
        <dsp:cNvSpPr/>
      </dsp:nvSpPr>
      <dsp:spPr>
        <a:xfrm>
          <a:off x="237863" y="2465059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HDL &lt;&gt; triglyceride ~ </a:t>
          </a:r>
          <a:r>
            <a:rPr lang="en-US" sz="1600" b="0" kern="1200" dirty="0">
              <a:solidFill>
                <a:srgbClr val="FF0000"/>
              </a:solidFill>
            </a:rPr>
            <a:t>(42%)</a:t>
          </a:r>
          <a:endParaRPr lang="en-IN" sz="1600" b="0" kern="1200" dirty="0">
            <a:solidFill>
              <a:srgbClr val="FF0000"/>
            </a:solidFill>
          </a:endParaRPr>
        </a:p>
      </dsp:txBody>
      <dsp:txXfrm>
        <a:off x="597749" y="2465059"/>
        <a:ext cx="1259600" cy="719771"/>
      </dsp:txXfrm>
    </dsp:sp>
    <dsp:sp modelId="{302D08AB-1E56-4121-8CA5-691D7E3ADA86}">
      <dsp:nvSpPr>
        <dsp:cNvPr id="0" name=""/>
        <dsp:cNvSpPr/>
      </dsp:nvSpPr>
      <dsp:spPr>
        <a:xfrm>
          <a:off x="237863" y="3285599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ALT &lt;&gt; AST ~ </a:t>
          </a:r>
          <a:r>
            <a:rPr lang="en-US" sz="1600" b="1" kern="1200" dirty="0"/>
            <a:t>70%</a:t>
          </a:r>
          <a:endParaRPr lang="en-IN" sz="1600" b="1" kern="1200" dirty="0"/>
        </a:p>
      </dsp:txBody>
      <dsp:txXfrm>
        <a:off x="597749" y="3285599"/>
        <a:ext cx="1259600" cy="719771"/>
      </dsp:txXfrm>
    </dsp:sp>
    <dsp:sp modelId="{879928D7-D1B6-4E33-85A9-D7EB43D4F209}">
      <dsp:nvSpPr>
        <dsp:cNvPr id="0" name=""/>
        <dsp:cNvSpPr/>
      </dsp:nvSpPr>
      <dsp:spPr>
        <a:xfrm>
          <a:off x="237863" y="4106138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hemoglobin ~ </a:t>
          </a:r>
          <a:r>
            <a:rPr lang="en-US" sz="1600" b="1" kern="1200" dirty="0"/>
            <a:t>41%</a:t>
          </a:r>
          <a:endParaRPr lang="en-IN" sz="1600" b="1" kern="1200" dirty="0"/>
        </a:p>
      </dsp:txBody>
      <dsp:txXfrm>
        <a:off x="597749" y="4106138"/>
        <a:ext cx="1259600" cy="719771"/>
      </dsp:txXfrm>
    </dsp:sp>
    <dsp:sp modelId="{F696CD2B-A758-4E29-97A7-F3329427B490}">
      <dsp:nvSpPr>
        <dsp:cNvPr id="0" name=""/>
        <dsp:cNvSpPr/>
      </dsp:nvSpPr>
      <dsp:spPr>
        <a:xfrm>
          <a:off x="237863" y="4926677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</a:t>
          </a:r>
          <a:r>
            <a:rPr lang="en-US" sz="1600" kern="1200" dirty="0" err="1"/>
            <a:t>WHtR</a:t>
          </a:r>
          <a:r>
            <a:rPr lang="en-US" sz="1600" kern="1200" dirty="0"/>
            <a:t> ~ </a:t>
          </a:r>
          <a:r>
            <a:rPr lang="en-US" sz="1600" b="1" kern="1200" dirty="0"/>
            <a:t>67%</a:t>
          </a:r>
          <a:endParaRPr lang="en-IN" sz="1600" b="1" kern="1200" dirty="0"/>
        </a:p>
      </dsp:txBody>
      <dsp:txXfrm>
        <a:off x="597749" y="4926677"/>
        <a:ext cx="1259600" cy="719771"/>
      </dsp:txXfrm>
    </dsp:sp>
    <dsp:sp modelId="{0DD29CDE-A8CE-466D-8AFA-A4985230369C}">
      <dsp:nvSpPr>
        <dsp:cNvPr id="0" name=""/>
        <dsp:cNvSpPr/>
      </dsp:nvSpPr>
      <dsp:spPr>
        <a:xfrm>
          <a:off x="237863" y="5747217"/>
          <a:ext cx="1979371" cy="71977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&lt;&gt; </a:t>
          </a:r>
          <a:r>
            <a:rPr lang="en-US" sz="1600" kern="1200" dirty="0" err="1"/>
            <a:t>as_lt</a:t>
          </a:r>
          <a:r>
            <a:rPr lang="en-US" sz="1600" kern="1200" dirty="0"/>
            <a:t> ~ </a:t>
          </a:r>
          <a:r>
            <a:rPr lang="en-US" sz="1600" b="0" kern="1200" dirty="0">
              <a:solidFill>
                <a:srgbClr val="FF0000"/>
              </a:solidFill>
            </a:rPr>
            <a:t>(42%)</a:t>
          </a:r>
          <a:endParaRPr lang="en-IN" sz="1600" b="0" kern="1200" dirty="0">
            <a:solidFill>
              <a:srgbClr val="FF0000"/>
            </a:solidFill>
          </a:endParaRPr>
        </a:p>
      </dsp:txBody>
      <dsp:txXfrm>
        <a:off x="597749" y="5747217"/>
        <a:ext cx="1259600" cy="719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EAD02-F734-4A1B-A1D0-A06EBC39DB53}">
      <dsp:nvSpPr>
        <dsp:cNvPr id="0" name=""/>
        <dsp:cNvSpPr/>
      </dsp:nvSpPr>
      <dsp:spPr>
        <a:xfrm>
          <a:off x="0" y="6468526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A4C40-63FF-4F6E-A438-C036B86F12AF}">
      <dsp:nvSpPr>
        <dsp:cNvPr id="0" name=""/>
        <dsp:cNvSpPr/>
      </dsp:nvSpPr>
      <dsp:spPr>
        <a:xfrm>
          <a:off x="0" y="6087068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E4277-DB2C-47B9-8C41-F993999FCD5F}">
      <dsp:nvSpPr>
        <dsp:cNvPr id="0" name=""/>
        <dsp:cNvSpPr/>
      </dsp:nvSpPr>
      <dsp:spPr>
        <a:xfrm>
          <a:off x="0" y="5705610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3C903-EC8D-435D-85F1-AFA1B35424C9}">
      <dsp:nvSpPr>
        <dsp:cNvPr id="0" name=""/>
        <dsp:cNvSpPr/>
      </dsp:nvSpPr>
      <dsp:spPr>
        <a:xfrm>
          <a:off x="0" y="5324152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997E4-6FD8-4734-B489-B379FEF23BED}">
      <dsp:nvSpPr>
        <dsp:cNvPr id="0" name=""/>
        <dsp:cNvSpPr/>
      </dsp:nvSpPr>
      <dsp:spPr>
        <a:xfrm>
          <a:off x="0" y="4942694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63A46-FE7C-41B3-8B5A-11CD3D67E942}">
      <dsp:nvSpPr>
        <dsp:cNvPr id="0" name=""/>
        <dsp:cNvSpPr/>
      </dsp:nvSpPr>
      <dsp:spPr>
        <a:xfrm>
          <a:off x="0" y="4561236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7FE78-D0BF-46DA-B29C-CFF0B1D82433}">
      <dsp:nvSpPr>
        <dsp:cNvPr id="0" name=""/>
        <dsp:cNvSpPr/>
      </dsp:nvSpPr>
      <dsp:spPr>
        <a:xfrm>
          <a:off x="0" y="4179778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D4025-57DF-4EA7-90C4-0CA394C9728A}">
      <dsp:nvSpPr>
        <dsp:cNvPr id="0" name=""/>
        <dsp:cNvSpPr/>
      </dsp:nvSpPr>
      <dsp:spPr>
        <a:xfrm>
          <a:off x="0" y="3798319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4D948-C773-4974-B099-11E5F79AB5C7}">
      <dsp:nvSpPr>
        <dsp:cNvPr id="0" name=""/>
        <dsp:cNvSpPr/>
      </dsp:nvSpPr>
      <dsp:spPr>
        <a:xfrm>
          <a:off x="0" y="3416861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9E520-B79D-446A-82EA-519DF7BB83C7}">
      <dsp:nvSpPr>
        <dsp:cNvPr id="0" name=""/>
        <dsp:cNvSpPr/>
      </dsp:nvSpPr>
      <dsp:spPr>
        <a:xfrm>
          <a:off x="0" y="3035403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FB37F-3C3F-46AF-98D4-FA9115457DDD}">
      <dsp:nvSpPr>
        <dsp:cNvPr id="0" name=""/>
        <dsp:cNvSpPr/>
      </dsp:nvSpPr>
      <dsp:spPr>
        <a:xfrm>
          <a:off x="0" y="2653945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A96C7-AE08-4671-9F57-9082ED8B02DB}">
      <dsp:nvSpPr>
        <dsp:cNvPr id="0" name=""/>
        <dsp:cNvSpPr/>
      </dsp:nvSpPr>
      <dsp:spPr>
        <a:xfrm>
          <a:off x="0" y="2272487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0248C-5B24-4C7A-A2AB-BD8BB4E486B2}">
      <dsp:nvSpPr>
        <dsp:cNvPr id="0" name=""/>
        <dsp:cNvSpPr/>
      </dsp:nvSpPr>
      <dsp:spPr>
        <a:xfrm>
          <a:off x="0" y="1891029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1A6C8-856B-4333-8296-A78E0E87EC8F}">
      <dsp:nvSpPr>
        <dsp:cNvPr id="0" name=""/>
        <dsp:cNvSpPr/>
      </dsp:nvSpPr>
      <dsp:spPr>
        <a:xfrm>
          <a:off x="0" y="1509570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09B42-7B14-4F1C-9640-AF258FE2FB81}">
      <dsp:nvSpPr>
        <dsp:cNvPr id="0" name=""/>
        <dsp:cNvSpPr/>
      </dsp:nvSpPr>
      <dsp:spPr>
        <a:xfrm>
          <a:off x="0" y="1128112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EC3CF-266A-4666-929D-5604C2BB0A7C}">
      <dsp:nvSpPr>
        <dsp:cNvPr id="0" name=""/>
        <dsp:cNvSpPr/>
      </dsp:nvSpPr>
      <dsp:spPr>
        <a:xfrm>
          <a:off x="0" y="746654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520FA-92FF-448D-BC72-C06239A95D80}">
      <dsp:nvSpPr>
        <dsp:cNvPr id="0" name=""/>
        <dsp:cNvSpPr/>
      </dsp:nvSpPr>
      <dsp:spPr>
        <a:xfrm>
          <a:off x="0" y="365196"/>
          <a:ext cx="112583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786DE-277B-4824-A34A-34F6A74E854B}">
      <dsp:nvSpPr>
        <dsp:cNvPr id="0" name=""/>
        <dsp:cNvSpPr/>
      </dsp:nvSpPr>
      <dsp:spPr>
        <a:xfrm>
          <a:off x="2927160" y="1903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AA17B-F943-495C-9E74-26C89A8A054D}">
      <dsp:nvSpPr>
        <dsp:cNvPr id="0" name=""/>
        <dsp:cNvSpPr/>
      </dsp:nvSpPr>
      <dsp:spPr>
        <a:xfrm>
          <a:off x="0" y="1903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/>
            <a:t>Correlated Predictors</a:t>
          </a:r>
          <a:r>
            <a:rPr lang="en-US" sz="1700" b="1" kern="1200"/>
            <a:t> : </a:t>
          </a:r>
          <a:endParaRPr lang="en-IN" sz="1700" kern="1200"/>
        </a:p>
      </dsp:txBody>
      <dsp:txXfrm>
        <a:off x="17738" y="19641"/>
        <a:ext cx="2891684" cy="345555"/>
      </dsp:txXfrm>
    </dsp:sp>
    <dsp:sp modelId="{48713882-B249-4AF8-9EBB-8E8D6298EC3E}">
      <dsp:nvSpPr>
        <dsp:cNvPr id="0" name=""/>
        <dsp:cNvSpPr/>
      </dsp:nvSpPr>
      <dsp:spPr>
        <a:xfrm>
          <a:off x="2927160" y="383361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1AF94-5C01-488F-AB85-5963269CB225}">
      <dsp:nvSpPr>
        <dsp:cNvPr id="0" name=""/>
        <dsp:cNvSpPr/>
      </dsp:nvSpPr>
      <dsp:spPr>
        <a:xfrm>
          <a:off x="0" y="383361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Relaxation &lt;&gt; Systolic ~ </a:t>
          </a:r>
          <a:r>
            <a:rPr lang="en-US" sz="1700" b="1" kern="1200"/>
            <a:t>76%</a:t>
          </a:r>
          <a:endParaRPr lang="en-IN" sz="1700" kern="1200"/>
        </a:p>
      </dsp:txBody>
      <dsp:txXfrm>
        <a:off x="17738" y="401099"/>
        <a:ext cx="2891684" cy="345555"/>
      </dsp:txXfrm>
    </dsp:sp>
    <dsp:sp modelId="{7036D63D-BA00-413B-AAEC-9895623A98EC}">
      <dsp:nvSpPr>
        <dsp:cNvPr id="0" name=""/>
        <dsp:cNvSpPr/>
      </dsp:nvSpPr>
      <dsp:spPr>
        <a:xfrm>
          <a:off x="2927160" y="764819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C122C-E9EB-476C-9163-6BAAEBC1E712}">
      <dsp:nvSpPr>
        <dsp:cNvPr id="0" name=""/>
        <dsp:cNvSpPr/>
      </dsp:nvSpPr>
      <dsp:spPr>
        <a:xfrm>
          <a:off x="0" y="764819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LDL &lt;&gt; Cholesterol ~ </a:t>
          </a:r>
          <a:r>
            <a:rPr lang="en-US" sz="1700" b="1" kern="1200"/>
            <a:t>85%</a:t>
          </a:r>
          <a:endParaRPr lang="en-IN" sz="1700" kern="1200"/>
        </a:p>
      </dsp:txBody>
      <dsp:txXfrm>
        <a:off x="17738" y="782557"/>
        <a:ext cx="2891684" cy="345555"/>
      </dsp:txXfrm>
    </dsp:sp>
    <dsp:sp modelId="{E5AF2749-8CCE-448D-944C-8373484025BE}">
      <dsp:nvSpPr>
        <dsp:cNvPr id="0" name=""/>
        <dsp:cNvSpPr/>
      </dsp:nvSpPr>
      <dsp:spPr>
        <a:xfrm>
          <a:off x="2927160" y="1146277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46763-6FA3-4D44-9821-D4A3583EFF67}">
      <dsp:nvSpPr>
        <dsp:cNvPr id="0" name=""/>
        <dsp:cNvSpPr/>
      </dsp:nvSpPr>
      <dsp:spPr>
        <a:xfrm>
          <a:off x="0" y="1146277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HDL &lt;&gt; triglyceride ~ </a:t>
          </a:r>
          <a:r>
            <a:rPr lang="en-US" sz="1700" b="0" kern="1200" dirty="0"/>
            <a:t>(46%)</a:t>
          </a:r>
          <a:endParaRPr lang="en-IN" sz="1700" kern="1200" dirty="0"/>
        </a:p>
      </dsp:txBody>
      <dsp:txXfrm>
        <a:off x="17738" y="1164015"/>
        <a:ext cx="2891684" cy="345555"/>
      </dsp:txXfrm>
    </dsp:sp>
    <dsp:sp modelId="{31F82534-BBBE-4B8C-A8B8-8AF5AA159BA3}">
      <dsp:nvSpPr>
        <dsp:cNvPr id="0" name=""/>
        <dsp:cNvSpPr/>
      </dsp:nvSpPr>
      <dsp:spPr>
        <a:xfrm>
          <a:off x="2927160" y="1527735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14BB4-9579-4E87-801D-2DE783EA7382}">
      <dsp:nvSpPr>
        <dsp:cNvPr id="0" name=""/>
        <dsp:cNvSpPr/>
      </dsp:nvSpPr>
      <dsp:spPr>
        <a:xfrm>
          <a:off x="0" y="1527735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Gtp &lt;&gt; triglyceride ~ </a:t>
          </a:r>
          <a:r>
            <a:rPr lang="en-US" sz="1700" b="1" kern="1200"/>
            <a:t>44%</a:t>
          </a:r>
          <a:endParaRPr lang="en-IN" sz="1700" kern="1200"/>
        </a:p>
      </dsp:txBody>
      <dsp:txXfrm>
        <a:off x="17738" y="1545473"/>
        <a:ext cx="2891684" cy="345555"/>
      </dsp:txXfrm>
    </dsp:sp>
    <dsp:sp modelId="{1CB2A42D-0E81-40BF-96DC-5BFE139FDAE4}">
      <dsp:nvSpPr>
        <dsp:cNvPr id="0" name=""/>
        <dsp:cNvSpPr/>
      </dsp:nvSpPr>
      <dsp:spPr>
        <a:xfrm>
          <a:off x="2927160" y="1909193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4E4B6-21E2-4CD4-88D1-85E476F925C0}">
      <dsp:nvSpPr>
        <dsp:cNvPr id="0" name=""/>
        <dsp:cNvSpPr/>
      </dsp:nvSpPr>
      <dsp:spPr>
        <a:xfrm>
          <a:off x="0" y="1909193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Serum_creatinine &lt;&gt; Hb ~(44%)</a:t>
          </a:r>
          <a:endParaRPr lang="en-IN" sz="1700" kern="1200"/>
        </a:p>
      </dsp:txBody>
      <dsp:txXfrm>
        <a:off x="17738" y="1926931"/>
        <a:ext cx="2891684" cy="345555"/>
      </dsp:txXfrm>
    </dsp:sp>
    <dsp:sp modelId="{549FA718-51F5-47B1-83AB-D284A03370BC}">
      <dsp:nvSpPr>
        <dsp:cNvPr id="0" name=""/>
        <dsp:cNvSpPr/>
      </dsp:nvSpPr>
      <dsp:spPr>
        <a:xfrm>
          <a:off x="2927160" y="2290651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2B154-A57D-4670-8D04-59F1A3B81F79}">
      <dsp:nvSpPr>
        <dsp:cNvPr id="0" name=""/>
        <dsp:cNvSpPr/>
      </dsp:nvSpPr>
      <dsp:spPr>
        <a:xfrm>
          <a:off x="0" y="2290651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ALT &lt;&gt; Hb ~ </a:t>
          </a:r>
          <a:r>
            <a:rPr lang="en-US" sz="1700" b="1" kern="1200"/>
            <a:t>40%</a:t>
          </a:r>
          <a:endParaRPr lang="en-IN" sz="1700" kern="1200"/>
        </a:p>
      </dsp:txBody>
      <dsp:txXfrm>
        <a:off x="17738" y="2308389"/>
        <a:ext cx="2891684" cy="345555"/>
      </dsp:txXfrm>
    </dsp:sp>
    <dsp:sp modelId="{C0798467-00BE-44BE-97D7-898CE61279C4}">
      <dsp:nvSpPr>
        <dsp:cNvPr id="0" name=""/>
        <dsp:cNvSpPr/>
      </dsp:nvSpPr>
      <dsp:spPr>
        <a:xfrm>
          <a:off x="2927160" y="2672110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18CBC-8758-4216-BC15-92CD3CD3D5A7}">
      <dsp:nvSpPr>
        <dsp:cNvPr id="0" name=""/>
        <dsp:cNvSpPr/>
      </dsp:nvSpPr>
      <dsp:spPr>
        <a:xfrm>
          <a:off x="0" y="2672110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Gtp &lt;&gt; Hb ~ </a:t>
          </a:r>
          <a:r>
            <a:rPr lang="en-US" sz="1700" b="1" kern="1200"/>
            <a:t>41%</a:t>
          </a:r>
          <a:endParaRPr lang="en-IN" sz="1700" kern="1200"/>
        </a:p>
      </dsp:txBody>
      <dsp:txXfrm>
        <a:off x="17738" y="2689848"/>
        <a:ext cx="2891684" cy="345555"/>
      </dsp:txXfrm>
    </dsp:sp>
    <dsp:sp modelId="{B87130FD-6EB2-4B1A-B40E-DCEC0B3EF484}">
      <dsp:nvSpPr>
        <dsp:cNvPr id="0" name=""/>
        <dsp:cNvSpPr/>
      </dsp:nvSpPr>
      <dsp:spPr>
        <a:xfrm>
          <a:off x="2927160" y="3053568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BB675-B39A-4FDA-B2B1-9CC1EF3912F8}">
      <dsp:nvSpPr>
        <dsp:cNvPr id="0" name=""/>
        <dsp:cNvSpPr/>
      </dsp:nvSpPr>
      <dsp:spPr>
        <a:xfrm>
          <a:off x="0" y="3053568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ALT &lt;&gt; AST ~ </a:t>
          </a:r>
          <a:r>
            <a:rPr lang="en-US" sz="1700" b="1" kern="1200"/>
            <a:t>77%</a:t>
          </a:r>
          <a:endParaRPr lang="en-IN" sz="1700" kern="1200"/>
        </a:p>
      </dsp:txBody>
      <dsp:txXfrm>
        <a:off x="17738" y="3071306"/>
        <a:ext cx="2891684" cy="345555"/>
      </dsp:txXfrm>
    </dsp:sp>
    <dsp:sp modelId="{327C3D4E-BF79-463C-9726-F399D23527AB}">
      <dsp:nvSpPr>
        <dsp:cNvPr id="0" name=""/>
        <dsp:cNvSpPr/>
      </dsp:nvSpPr>
      <dsp:spPr>
        <a:xfrm>
          <a:off x="2927160" y="3435026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339D2-15DB-4818-93FB-6BD364D0CE85}">
      <dsp:nvSpPr>
        <dsp:cNvPr id="0" name=""/>
        <dsp:cNvSpPr/>
      </dsp:nvSpPr>
      <dsp:spPr>
        <a:xfrm>
          <a:off x="0" y="3435026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Gtp &lt;&gt; AST ~ </a:t>
          </a:r>
          <a:r>
            <a:rPr lang="en-US" sz="1700" b="1" kern="1200"/>
            <a:t>51%</a:t>
          </a:r>
          <a:endParaRPr lang="en-IN" sz="1700" kern="1200"/>
        </a:p>
      </dsp:txBody>
      <dsp:txXfrm>
        <a:off x="17738" y="3452764"/>
        <a:ext cx="2891684" cy="345555"/>
      </dsp:txXfrm>
    </dsp:sp>
    <dsp:sp modelId="{41A625C1-5CBB-4D2B-BD0F-EAC7F53B57DE}">
      <dsp:nvSpPr>
        <dsp:cNvPr id="0" name=""/>
        <dsp:cNvSpPr/>
      </dsp:nvSpPr>
      <dsp:spPr>
        <a:xfrm>
          <a:off x="2927160" y="3816484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9078D-6AD3-45A9-A458-75D3511FC9FA}">
      <dsp:nvSpPr>
        <dsp:cNvPr id="0" name=""/>
        <dsp:cNvSpPr/>
      </dsp:nvSpPr>
      <dsp:spPr>
        <a:xfrm>
          <a:off x="0" y="3816484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Gtp &lt;&gt; ALT ~ </a:t>
          </a:r>
          <a:r>
            <a:rPr lang="en-US" sz="1700" b="1" kern="1200"/>
            <a:t>62%</a:t>
          </a:r>
          <a:endParaRPr lang="en-IN" sz="1700" kern="1200"/>
        </a:p>
      </dsp:txBody>
      <dsp:txXfrm>
        <a:off x="17738" y="3834222"/>
        <a:ext cx="2891684" cy="345555"/>
      </dsp:txXfrm>
    </dsp:sp>
    <dsp:sp modelId="{9EFD6ECF-D598-442F-AE05-0657F6C2D6A7}">
      <dsp:nvSpPr>
        <dsp:cNvPr id="0" name=""/>
        <dsp:cNvSpPr/>
      </dsp:nvSpPr>
      <dsp:spPr>
        <a:xfrm>
          <a:off x="2927160" y="4197942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0BE8C-83EF-464A-A364-F437A20ED4DD}">
      <dsp:nvSpPr>
        <dsp:cNvPr id="0" name=""/>
        <dsp:cNvSpPr/>
      </dsp:nvSpPr>
      <dsp:spPr>
        <a:xfrm>
          <a:off x="0" y="4197942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as_lt &lt;&gt; ALT ~(77%)</a:t>
          </a:r>
          <a:endParaRPr lang="en-IN" sz="1700" kern="1200"/>
        </a:p>
      </dsp:txBody>
      <dsp:txXfrm>
        <a:off x="17738" y="4215680"/>
        <a:ext cx="2891684" cy="345555"/>
      </dsp:txXfrm>
    </dsp:sp>
    <dsp:sp modelId="{FBDCCB15-F5CE-4DB8-B4FA-83FE05216B6B}">
      <dsp:nvSpPr>
        <dsp:cNvPr id="0" name=""/>
        <dsp:cNvSpPr/>
      </dsp:nvSpPr>
      <dsp:spPr>
        <a:xfrm>
          <a:off x="2927160" y="4579400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1E0F6-4A26-4890-96F0-1DB641233387}">
      <dsp:nvSpPr>
        <dsp:cNvPr id="0" name=""/>
        <dsp:cNvSpPr/>
      </dsp:nvSpPr>
      <dsp:spPr>
        <a:xfrm>
          <a:off x="0" y="4579400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as_lt &lt;&gt; Gtp ~(44%)</a:t>
          </a:r>
          <a:endParaRPr lang="en-IN" sz="1700" kern="1200"/>
        </a:p>
      </dsp:txBody>
      <dsp:txXfrm>
        <a:off x="17738" y="4597138"/>
        <a:ext cx="2891684" cy="345555"/>
      </dsp:txXfrm>
    </dsp:sp>
    <dsp:sp modelId="{28E5546B-1B76-446E-8F4C-D131406A714E}">
      <dsp:nvSpPr>
        <dsp:cNvPr id="0" name=""/>
        <dsp:cNvSpPr/>
      </dsp:nvSpPr>
      <dsp:spPr>
        <a:xfrm>
          <a:off x="2927160" y="4960859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763C8-1F1F-4CD0-89C5-4C8AE4969E0E}">
      <dsp:nvSpPr>
        <dsp:cNvPr id="0" name=""/>
        <dsp:cNvSpPr/>
      </dsp:nvSpPr>
      <dsp:spPr>
        <a:xfrm>
          <a:off x="0" y="4960859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BMI &lt;&gt; ALT ~ </a:t>
          </a:r>
          <a:r>
            <a:rPr lang="en-US" sz="1700" b="1" kern="1200"/>
            <a:t>45%</a:t>
          </a:r>
          <a:endParaRPr lang="en-IN" sz="1700" kern="1200"/>
        </a:p>
      </dsp:txBody>
      <dsp:txXfrm>
        <a:off x="17738" y="4978597"/>
        <a:ext cx="2891684" cy="345555"/>
      </dsp:txXfrm>
    </dsp:sp>
    <dsp:sp modelId="{63323AA2-F571-4480-B142-E9CCD743CCB3}">
      <dsp:nvSpPr>
        <dsp:cNvPr id="0" name=""/>
        <dsp:cNvSpPr/>
      </dsp:nvSpPr>
      <dsp:spPr>
        <a:xfrm>
          <a:off x="2927160" y="5342317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3056-33AA-4A78-BFC8-15B2DAC26C65}">
      <dsp:nvSpPr>
        <dsp:cNvPr id="0" name=""/>
        <dsp:cNvSpPr/>
      </dsp:nvSpPr>
      <dsp:spPr>
        <a:xfrm>
          <a:off x="0" y="5342317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BMI &lt;&gt; Hb ~ </a:t>
          </a:r>
          <a:r>
            <a:rPr lang="en-US" sz="1700" b="1" kern="1200"/>
            <a:t>41%</a:t>
          </a:r>
          <a:endParaRPr lang="en-IN" sz="1700" kern="1200"/>
        </a:p>
      </dsp:txBody>
      <dsp:txXfrm>
        <a:off x="17738" y="5360055"/>
        <a:ext cx="2891684" cy="345555"/>
      </dsp:txXfrm>
    </dsp:sp>
    <dsp:sp modelId="{47C813D3-A5AA-45E9-9D04-0C4F611B1320}">
      <dsp:nvSpPr>
        <dsp:cNvPr id="0" name=""/>
        <dsp:cNvSpPr/>
      </dsp:nvSpPr>
      <dsp:spPr>
        <a:xfrm>
          <a:off x="2927160" y="5723775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A10C2-E767-4859-8B92-5D68A7DDDB24}">
      <dsp:nvSpPr>
        <dsp:cNvPr id="0" name=""/>
        <dsp:cNvSpPr/>
      </dsp:nvSpPr>
      <dsp:spPr>
        <a:xfrm>
          <a:off x="0" y="5723775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BMI &lt;&gt; WHtR ~ </a:t>
          </a:r>
          <a:r>
            <a:rPr lang="en-US" sz="1700" b="1" kern="1200"/>
            <a:t>67%</a:t>
          </a:r>
          <a:endParaRPr lang="en-IN" sz="1700" kern="1200"/>
        </a:p>
      </dsp:txBody>
      <dsp:txXfrm>
        <a:off x="17738" y="5741513"/>
        <a:ext cx="2891684" cy="345555"/>
      </dsp:txXfrm>
    </dsp:sp>
    <dsp:sp modelId="{5954698A-7615-47EB-A74D-D5F02A3480AE}">
      <dsp:nvSpPr>
        <dsp:cNvPr id="0" name=""/>
        <dsp:cNvSpPr/>
      </dsp:nvSpPr>
      <dsp:spPr>
        <a:xfrm>
          <a:off x="2927160" y="6105233"/>
          <a:ext cx="8331148" cy="36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DADDE-165F-4607-A4A3-E04900DCC8F0}">
      <dsp:nvSpPr>
        <dsp:cNvPr id="0" name=""/>
        <dsp:cNvSpPr/>
      </dsp:nvSpPr>
      <dsp:spPr>
        <a:xfrm>
          <a:off x="0" y="6105233"/>
          <a:ext cx="2927160" cy="3632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BMI &lt;&gt; as_lt ~ </a:t>
          </a:r>
          <a:r>
            <a:rPr lang="en-US" sz="1700" b="0" kern="1200"/>
            <a:t>(42%)</a:t>
          </a:r>
          <a:endParaRPr lang="en-IN" sz="1700" kern="1200"/>
        </a:p>
      </dsp:txBody>
      <dsp:txXfrm>
        <a:off x="17738" y="6122971"/>
        <a:ext cx="2891684" cy="345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5T01:16:09.9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54,'98'-1,"104"2,-136 13,-8 0,517 0,-364-17,1019 3,-962-13,104 3,1 4,-206 9,-15-5,160 4,-100 16,133 4,-292-20,54 9,-54-4,58-1,62-5,103-2,-108-13,-129 10,45-11,-53 8,0 1,62-2,250-3,55 7,-211 7,673-3,-828 2,54 9,-7 0,253 2,-148-10,-60 4,-35-1,91-6,-141-5,74-19,-41 7,154-20,-136 22,-41 6,72-4,178 14,-288 1,1 0,-1 1,0 0,0 0,-1 1,1 1,11 6,-13-6,1 0,1 0,-1-1,1-1,-1 1,1-2,0 0,11 1,288-2,-149-2,-149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3.3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9 1324 0 0,'-23'-5'13685'0'0,"56"3"-13042"0"0,45 0-720 0 0,115 16 197 0 0,-5-1-76 0 0,-126-10-29 0 0,93 17-1 0 0,-15-2 53 0 0,138-3-32 0 0,40 4 28 0 0,-186-15-79 0 0,-37-2 9 0 0,-50 0-8 0 0,-1-2-1 0 0,46-6 0 0 0,-4 0 12 0 0,-20 0 2 0 0,5-1 44 0 0,-68 7-37 0 0,53-4 6 0 0,-8-1 65 0 0,-17-5 112 0 0,-9 0 15 0 0,-19 10-171 0 0,25-12 852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4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93 1264 0 0,'-4'0'1582'0'0,"-8"-2"1143"0"0,11 0-876 0 0,21-4-36 0 0,41-3-520 0 0,910-47 3641 0 0,3 47-4419 0 0,-891 4-938 0 0,-79 4-50 0 0,7-2-478 0 0,-46 8-8365 0 0,31-5 6908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4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47 147 360 0 0,'-47'14'8600'0'0,"47"-13"-8470"0"0,31-6 1546 0 0,403-60 5321 0 0,4 23-4260 0 0,441-5-1270 0 0,-861 46-1950 0 0,19-1 786 0 0,-28 2-4778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26.1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 0 84 0 0,'-47'31'14675'0'0,"62"-27"-14243"0"0,46 10 600 0 0,-58-13-1004 0 0,49 14 257 0 0,47-10 389 0 0,-96-5-656 0 0,0-1-14 0 0,0 0 0 0 0,0 1 1 0 0,0-1-1 0 0,0 1 1 0 0,0 0-1 0 0,0 0 0 0 0,0 0 1 0 0,0 0-1 0 0,4 1 1 0 0,33 1 25 0 0,46-3 9 0 0,158 7-11 0 0,-168 2-39 0 0,-33-6 19 0 0,114 7 8 0 0,-84-8-25 0 0,3-1 30 0 0,-27 0-24 0 0,112-3 20 0 0,95 1 0 0 0,-178-1-20 0 0,-11 3-18 0 0,-65 0 37 0 0,2 0-2 0 0,39-1-23 0 0,-10 0 15 0 0,68-11-25 0 0,-69 7 30 0 0,34-8 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27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13 105 1376 0 0,'-13'2'7962'0'0,"834"-32"-5055"0"0,-311 11-2648 0 0,-448 19-243 0 0,212-5 31 0 0,-256 4-55 0 0,14-1 14 0 0,48-8 0 0 0,-77 9 9 0 0,19-2-38 0 0,11-1 373 0 0,10-2-61 0 0,24-9-6052 0 0,-36 8 2560 0 0,-15 3 1371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28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23 216 0 0,'0'0'5226'0'0,"16"4"-3442"0"0,212 11 1222 0 0,9 0-2190 0 0,-172-15-776 0 0,108 1 540 0 0,248-30-1 0 0,-272 13-475 0 0,194 4 0 0 0,-235 14-97 0 0,-105-2 7 0 0,21-2 20 0 0,14 2 123 0 0,-13 0-49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0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1 117 832 0 0,'21'9'7721'0'0,"307"-24"-5930"0"0,-116 2-1712 0 0,358-18 952 0 0,-460 26-1076 0 0,57-3 134 0 0,131-13 615 0 0,-289 20-627 0 0,154-20 1153 0 0,-161 20-1222 0 0,32-3 32 0 0,-30 3-37 0 0,5-1-6 0 0,-7 1-12 0 0,7 0-772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1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 41 600 0 0,'-38'10'8706'0'0,"48"-8"-8343"0"0,1 0 0 0 0,0-1 0 0 0,-1 0 1 0 0,1-1-1 0 0,0 0 0 0 0,20-3 1 0 0,-7 2-67 0 0,305-19 1512 0 0,72-2-1016 0 0,265 14 464 0 0,-548 6-1214 0 0,87 3 191 0 0,-83 0 217 0 0,-25-2-212 0 0,-44 1-171 0 0,-49 0-57 0 0,-1 0-11 0 0,8 0-7 0 0,-8 0 17 0 0,8-1-626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2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 0 372 0 0,'-43'9'7654'0'0,"22"-1"-5463"0"0,46 3-561 0 0,652-6 1109 0 0,-325-12-2525 0 0,342 0 277 0 0,-590 5-209 0 0,-100 2-302 0 0,16 0 60 0 0,26-3 266 0 0,-43 3-256 0 0,9-3-107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3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9 103 788 0 0,'-9'2'7047'0'0,"151"-15"-4107"0"0,197-10-2153 0 0,508 3 823 0 0,-671 8-1343 0 0,54-1 758 0 0,-65-8-1044 0 0,-161 20-350 0 0,9-1-844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4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1 120 104 0 0,'10'-11'7627'0'0,"275"-1"-5644"0"0,-10 0-1821 0 0,85-5-83 0 0,20-2-53 0 0,-60 7-5 0 0,18-2 281 0 0,-170 1 518 0 0,-166 12-772 0 0,58-7 809 0 0,-58 8-841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4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48 1656 0 0,'-52'-20'13897'0'0,"74"20"-13621"0"0,985 11 549 0 0,-577-19-800 0 0,54-2 44 0 0,-461 10-70 0 0,80-5-27 0 0,-36 1 43 0 0,-17-1-1 0 0,-47 5-25 0 0,0 0 12 0 0,8-2 9 0 0,-9 2 18 0 0,15-2-76 0 0,2-1-936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5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 90 788 0 0,'-30'-2'9611'0'0,"42"1"-8196"0"0,33-2-1608 0 0,-33 3 557 0 0,372-12 406 0 0,21-2 72 0 0,262-18-302 0 0,-632 30-494 0 0,130-1 79 0 0,119-9 504 0 0,-281 12-613 0 0,56-6 121 0 0,-52 5-667 0 0,7 0-450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7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 79 564 0 0,'-54'-1'12634'0'0,"57"1"-12401"0"0,78 2 425 0 0,92-10 0 0 0,-59 2-483 0 0,193-4 36 0 0,242-12-63 0 0,-17-5 650 0 0,-218 21-122 0 0,-245 6-611 0 0,-66 0-56 0 0,36-1-33 0 0,-14 1-194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38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64 1 1220 0 0,'-64'26'10042'0'0,"64"-25"-9974"0"0,15 8 1528 0 0,27 0-434 0 0,354 15 1058 0 0,445-17-862 0 0,-679-7-1029 0 0,298 15 406 0 0,-390-10-671 0 0,-17-2 117 0 0,-50-2-136 0 0,15 0 111 0 0,-9-3-1019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2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0 156 684 0 0,'0'0'5962'0'0,"14"-9"-4515"0"0,530-39 562 0 0,-258 31-2100 0 0,-185 9 140 0 0,382-48 532 0 0,-446 49-550 0 0,0 2 0 0 0,0 1 0 0 0,73 3 1 0 0,-55 1-66 0 0,-52 0 39 0 0,38 3 26 0 0,-18 0-28 0 0,-1 1 1 0 0,30 9 0 0 0,-50-13 23 0 0,26 8-30 0 0,-21-3 4 0 0,-5-4-4 0 0,-1-1 2 0 0,0 0 3 0 0,0 0 1 0 0,0 0 0 0 0,0 0-1 0 0,0 0 1 0 0,0 0 0 0 0,0 1-1 0 0,0-1 1 0 0,0 0 0 0 0,0 1-1 0 0,0-1 1 0 0,0 0 0 0 0,0 1-1 0 0,0-1 1 0 0,-1 1 0 0 0,1 0-1 0 0,0-1 1 0 0,0 1 0 0 0,1 1-1 0 0,29 20-27 0 0,-29-22 20 0 0,-1 1 2 0 0,1-1 6 0 0,-1 1-1 0 0,0-1 1 0 0,0 1-1 0 0,0 0 0 0 0,1-1 1 0 0,-1 1-1 0 0,0 0 0 0 0,0 0 1 0 0,0 0-1 0 0,0 0 1 0 0,0 0-1 0 0,0 0 0 0 0,0 0 1 0 0,-1 0-1 0 0,1 0 1 0 0,0 1-1 0 0,-1-1 0 0 0,1 0 1 0 0,-1 0-1 0 0,1 1 1 0 0,-1-1-1 0 0,1 3 0 0 0,0-3-62 0 0,16 26-86 0 0,-15-25 153 0 0,0 0-1 0 0,-1 0 1 0 0,0 0 0 0 0,1 0 0 0 0,-1 1 0 0 0,0-1 0 0 0,0 0 0 0 0,0 1 0 0 0,-1-1 0 0 0,1 0 0 0 0,-1 1 0 0 0,1-1 0 0 0,-1 1-1 0 0,0-1 1 0 0,1 4 0 0 0,-1-5 49 0 0,0 1-48 0 0,0-1 3 0 0,-1 1 0 0 0,1-1-1 0 0,0 0 1 0 0,0 1 0 0 0,0-1 0 0 0,-1 1 0 0 0,1-1 0 0 0,-1 0-1 0 0,1 1 1 0 0,-1-1 0 0 0,0 0 0 0 0,1 1 0 0 0,-1-1 0 0 0,0 0-1 0 0,0 0 1 0 0,0 0 0 0 0,-1 2 0 0 0,-46 19 18 0 0,46-22-19 0 0,-3 4-14 0 0,-1-1 1 0 0,1-1 0 0 0,-1 1 0 0 0,0-1-1 0 0,-12 3 1 0 0,17-4 0 0 0,-9 0 14 0 0,-1 1 0 0 0,1-1 0 0 0,0 0 1 0 0,-13-2-1 0 0,9 1-6 0 0,11 0 9 0 0,-33-1-58 0 0,10 1 60 0 0,0-1 1 0 0,0 0-1 0 0,1-2 1 0 0,-35-9-1 0 0,21 5 52 0 0,-74-3-1 0 0,51 6-55 0 0,-229-6 147 0 0,288 10-145 0 0,-2 0-25 0 0,-32 0 56 0 0,33 0-53 0 0,0 0 27 0 0,-111 10 441 0 0,112-10-453 0 0,-53 0 161 0 0,-15 2-151 0 0,68-2-9 0 0,-18 2-25 0 0,6-2 23 0 0,12 0-25 0 0,-15 1 52 0 0,-38-2 35 0 0,52 1-42 0 0,-16-1-11 0 0,-25 0-31 0 0,43 1 28 0 0,-22 0 23 0 0,-44-2 63 0 0,66 2-91 0 0,-53-3-1930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3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64 1084 0 0,'-10'-12'8624'0'0,"11"10"-8470"0"0,51-7 881 0 0,114-6 198 0 0,-24 0-836 0 0,177 5 0 0 0,-6 18-359 0 0,111 6 16 0 0,-384-12-56 0 0,126 3-16 0 0,32-9 44 0 0,-10 4-4 0 0,-177 0-538 0 0,23-1 1169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5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26 111 360 0 0,'-25'-7'11194'0'0,"27"6"-11140"0"0,0-1 0 0 0,0 0 0 0 0,0 1 0 0 0,0-1 0 0 0,1 1 0 0 0,-1 0 0 0 0,1 0 0 0 0,-1 0 0 0 0,1 0 0 0 0,-1 0 0 0 0,1 1 0 0 0,-1-1-1 0 0,1 1 1 0 0,4-1 0 0 0,46-2 186 0 0,-38 2-143 0 0,-13 1-86 0 0,472-24 821 0 0,-287 11-710 0 0,-51 2-46 0 0,26 4 20 0 0,-129 3-77 0 0,-9 0-6 0 0,-1 2 1 0 0,40 1 0 0 0,8-4 1 0 0,173 3 16 0 0,-163 2-48 0 0,32-5 18 0 0,-109 5 6 0 0,53-2 12 0 0,-24-1-9 0 0,-29 3 0 0 0,35 0-168 0 0,-20 1-180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6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44 132 548 0 0,'-43'-24'10112'0'0,"43"23"-10073"0"0,0 1 1 0 0,1 0-1 0 0,-1 0 1 0 0,0 0-1 0 0,1 0 1 0 0,-1-1-1 0 0,0 1 0 0 0,1 0 1 0 0,-1 0-1 0 0,0 0 1 0 0,1 0-1 0 0,-1 0 1 0 0,0 0-1 0 0,1 0 1 0 0,-1 0-1 0 0,0 0 1 0 0,1 0-1 0 0,-1 0 1 0 0,0 0-1 0 0,1 0 1 0 0,-1 0-1 0 0,0 1 1 0 0,1-1-1 0 0,2 0 169 0 0,2 1-92 0 0,-1-1 0 0 0,0 1 0 0 0,0-1 0 0 0,1 0 0 0 0,-1-1 0 0 0,1 1 0 0 0,7-2 0 0 0,8-1 102 0 0,787-40 874 0 0,-384 26-1092 0 0,-384 16 2 0 0,-18-1 3 0 0,136-4 16 0 0,-93 1-29 0 0,119-12 126 0 0,-129 12-128 0 0,-23 0 22 0 0,-28 5-14 0 0,9-1-22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7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65 178 952 0 0,'-65'-14'10784'0'0,"91"10"-10336"0"0,460-42 1508 0 0,167-5-1770 0 0,-558 45-163 0 0,273-23-4 0 0,-167 17-11 0 0,-115 10-4 0 0,-61 2 0 0 0,0 0 0 0 0,0-2 0 0 0,29-5 0 0 0,-43 5-1 0 0,-1 1 0 0 0,1 0 0 0 0,-1 1 1 0 0,12 1-1 0 0,-6-1-20 0 0,-12 0 23 0 0,70-1 1 0 0,-71 1 98 0 0,34 4-94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3:49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55 1248 0 0,'-17'-11'8776'0'0,"29"6"-8375"0"0,0 1 0 0 0,0 0 0 0 0,0 1 0 0 0,1 0 0 0 0,0 1 0 0 0,-1 0 0 0 0,1 1 0 0 0,22 1-1 0 0,-5-2 15 0 0,700-15 1772 0 0,-509 20-2186 0 0,196-5-22 0 0,-211 1 49 0 0,-107 3-54 0 0,-95-2 38 0 0,67 3 55 0 0,-2-1 138 0 0,-66-2-211 0 0,57 4 29 0 0,-58-3-16 0 0,12-1 175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4:08.11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38 29 568 0 0,'-37'11'9106'0'0,"105"2"-8803"0"0,104 5 0 0 0,-76-9-117 0 0,-67-8-83 0 0,18-4-62 0 0,138 0 103 0 0,-30-4 89 0 0,-86 2-154 0 0,121 6 0 0 0,-127 1-48 0 0,81-9 0 0 0,259-19 86 0 0,-400 26-102 0 0,65-9 26 0 0,-48 7-62 0 0,132-6 41 0 0,-149 8-9 0 0,48-5-35 0 0,23 1 26 0 0,-71 4 13 0 0,15-3-20 0 0,14 3 47 0 0,-30 0-62 0 0,16-2 7 0 0,-14 2-100 0 0,1 0 113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5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1260 0 0,'9'-8'9319'0'0,"-8"7"-9238"0"0,153 6 3438 0 0,41 0-2333 0 0,-129-7-1011 0 0,245 1 93 0 0,-135 1-457 0 0,180 6 178 0 0,-249-6 62 0 0,445 5 539 0 0,-549-5-589 0 0,2 0 14 0 0,35 0 61 0 0,-37 0-60 0 0,20 0 12 0 0,27-7-499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4:38.1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1 132 444 0 0,'6'-10'7963'0'0,"53"18"-7639"0"0,-56-8-254 0 0,60 2 233 0 0,66 2-73 0 0,59-1 276 0 0,-141-6-464 0 0,2 1-35 0 0,198-20 14 0 0,-185 17-28 0 0,128-13 38 0 0,-122 12-93 0 0,-34 3-12 0 0,46-9 0 0 0,-58 9 41 0 0,-1 0 1 0 0,1 1-1 0 0,26 1 1 0 0,4-1 246 0 0,67 0-107 0 0,-87 3-103 0 0,-1-2 0 0 0,54-9 0 0 0,-52 6-4 0 0,46 1-1 0 0,83-5 5 0 0,-62-2-6 0 0,-57 5 6 0 0,38-8 20 0 0,-79 13-32 0 0,76-2-24 0 0,-70 2-84 0 0,18 0 405 0 0,-18 2-762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4:39.44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17 19 684 0 0,'-17'-18'5287'0'0,"32"24"-5167"0"0,0-1 0 0 0,0-1 0 0 0,1 0 0 0 0,-1-1 0 0 0,1 0 0 0 0,0-2 0 0 0,17 1 0 0 0,0 1-122 0 0,324 4 80 0 0,-210-9-72 0 0,-34 2 2 0 0,74-3 8 0 0,-115 1-14 0 0,-11 5-8 0 0,-51-1 7 0 0,33 2-7 0 0,-11-2-37 0 0,19 2-3866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4:53.00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4 100 520 0 0,'-3'-21'7323'0'0,"3"16"-6905"0"0,83 15 227 0 0,-14-1-548 0 0,0-2-1 0 0,1-3 0 0 0,117-9 1 0 0,334-41-143 0 0,-331 19 81 0 0,-18 18-58 0 0,99 1 23 0 0,-219 8 14 0 0,32-2-34 0 0,-17 0 7 0 0,127-3-40 0 0,-190 5 69 0 0,36 0-10 0 0,-11 0-48 0 0,-27 0 49 0 0,-61 45-7373 0 0,48-42 6751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05.09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 36 556 0 0,'-4'-27'6789'0'0,"9"26"-6743"0"0,0 1-1 0 0,0 0 0 0 0,0 0 0 0 0,1 0 0 0 0,-1 1 1 0 0,0 0-1 0 0,5 1 0 0 0,14 2 112 0 0,-21-4-115 0 0,67 7 213 0 0,19 6-206 0 0,21-2-23 0 0,-46-4 0 0 0,-24-1-45 0 0,333 6 94 0 0,-261-14-38 0 0,62-11 22 0 0,56-1 35 0 0,44 11-90 0 0,-187 1-11 0 0,30-1 29 0 0,-114 3-38 0 0,0 0 8 0 0,81-7 8 0 0,-49 3-12 0 0,9-4 14 0 0,-42 8-4 0 0,2 0 20 0 0,1-1 0 0 0,-1 0 0 0 0,1 0 0 0 0,-1 0 0 0 0,1-1 0 0 0,-1 1 0 0 0,5-3 0 0 0,-5-1 458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06.1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1 668 0 0,'0'0'2402'0'0,"19"1"-1214"0"0,189 10 383 0 0,-59-1-1440 0 0,366 2-38 0 0,-205-2-81 0 0,-169-8-2 0 0,117-4-14 0 0,-86 3 42 0 0,-5-1-112 0 0,-164 0-20 0 0,16 0-2561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08.25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26 124 392 0 0,'-25'-6'6173'0'0,"64"1"-5774"0"0,0 1 0 0 0,44 1 0 0 0,38-3-185 0 0,55-5 104 0 0,20 2-130 0 0,14-11 265 0 0,-106 11-161 0 0,77-7-245 0 0,-135 14-47 0 0,30-1 21 0 0,-27 2-22 0 0,329-14 101 0 0,-217 5-88 0 0,-158 10-4 0 0,21-2-4 0 0,33 0-58 0 0,-15 5 301 0 0,-2 0-1034 0 0,-1-2-3913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10.2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11 50 680 0 0,'-10'-2'8492'0'0,"19"-2"-8408"0"0,0 1 1 0 0,1 0-1 0 0,0 1 1 0 0,-1 0-1 0 0,1 0 1 0 0,18 0-1 0 0,-1 0 36 0 0,27-3-27 0 0,248 2-56 0 0,-233 3-34 0 0,81-2 18 0 0,5-1-9 0 0,-112 3 45 0 0,78-2-106 0 0,-46 0 36 0 0,70 4 27 0 0,-141-2-13 0 0,0 0 22 0 0,14 0-13 0 0,-14 0-16 0 0,0 0 8 0 0,17 0-13 0 0,-4 1-8 0 0,72 2 13 0 0,-15-4 18 0 0,-36 2-20 0 0,137-5 36 0 0,-61 2-7 0 0,-110 2-32 0 0,0 0 5 0 0,92-3-6 0 0,-92 3 15 0 0,53-4 7 0 0,-47 3-24 0 0,-7 1 121 0 0,5-3-172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12.11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0 580 0 0,'0'0'2292'0'0,"21"2"-359"0"0,163 8 1025 0 0,377 11-2108 0 0,-131-13-581 0 0,-280-3-130 0 0,-67 0-92 0 0,89-8 0 0 0,29 0-103 0 0,-198 2 70 0 0,1 1-53 0 0,11 0 63 0 0,-11 0-51 0 0,18 2 82 0 0,118-5-84 0 0,-136 3 98 0 0,60-9-247 0 0,-41 5 215 0 0,-20 3-29 0 0,27-5 111 0 0,-17 5-230 0 0,-23-2-557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15.40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36 952 0 0,'7'-26'5927'0'0,"23"22"-5670"0"0,0 1 1 0 0,0 1-1 0 0,-1 1 1 0 0,1 2-1 0 0,32 5 1 0 0,7-1-184 0 0,198 4 67 0 0,129-19 451 0 0,-27 10 357 0 0,-289-2-724 0 0,99 3-166 0 0,-113-2-33 0 0,-3 1-31 0 0,30 0 22 0 0,-90 0-7 0 0,55-2-23 0 0,-38 2 88 0 0,54-2-61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36.89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20 660 0 0,'0'0'6534'0'0,"15"-3"-5079"0"0,213 14-814 0 0,-157-5-673 0 0,-63-6 20 0 0,9 3 2 0 0,18 2 53 0 0,59 1-1 0 0,49-2-73 0 0,11 3 119 0 0,-86-8-162 0 0,45-1 83 0 0,82-2 10 0 0,-152 2-27 0 0,-5-3 145 0 0,42 0-216 0 0,7 0 34 0 0,-53 1 48 0 0,125-9 18 0 0,-109 10-16 0 0,49-7 9 0 0,-5 5 26 0 0,-91 5-38 0 0,65 0 75 0 0,-53 2-43 0 0,1-2 1 0 0,-1 0-1 0 0,15-2 0 0 0,-27 2 64 0 0,11 0 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7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9 1736 0 0,'-5'-5'10177'0'0,"78"2"-9563"0"0,126 11 0 0 0,-145-4-450 0 0,848 41 720 0 0,-503-42-793 0 0,-198-4-70 0 0,-129 2 74 0 0,-36 0-65 0 0,1-1-1 0 0,-1-1 0 0 0,71-13 0 0 0,-45 4-5 0 0,-59 9-2 0 0,55-9 35 0 0,2-6-54 0 0,-58 15 79 0 0,9-2-210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39.50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96 106 288 0 0,'-56'-39'10621'0'0,"40"31"-9618"0"0,12 5-1138 0 0,3 3 344 0 0,-8-5-52 0 0,0 1 39 0 0,26 2-219 0 0,156-2 79 0 0,140 3 0 0 0,-62 13-92 0 0,-153-8 46 0 0,-1-5 0 0 0,113-14 0 0 0,-178 12-5 0 0,195-20 19 0 0,-223 22-9 0 0,52-2-51 0 0,-4 0 62 0 0,-49 3-49 0 0,17-4 23 0 0,32 4 27 0 0,-49 0-17 0 0,19 0-18 0 0,26-2-8 0 0,-45 2 25 0 0,49-1 49 0 0,-4 2-88 0 0,-44-1 39 0 0,35 2-19 0 0,-11-4 14 0 0,-25 2-40 0 0,19 0 22 0 0,11 0 51 0 0,-30 0-18 0 0,41 7-81 0 0,-37-6 163 0 0,10 1-435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43.33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82 360 0 0,'14'-33'6867'0'0,"-13"32"-6793"0"0,66-11 456 0 0,11 10-400 0 0,-74 2-151 0 0,20 2 40 0 0,170 15 71 0 0,-106-6-136 0 0,308 10 485 0 0,-89-36-367 0 0,-60-7 248 0 0,121-7-245 0 0,-366 29-43 0 0,88-8-96 0 0,-88 7 90 0 0,49-2-52 0 0,-20 0 60 0 0,-28 3 29 0 0,37-2-38 0 0,-30 1 30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47.98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 78 592 0 0,'-7'-34'7358'0'0,"7"33"-7310"0"0,0 0 0 0 0,0 0 0 0 0,0 0 0 0 0,0 0 0 0 0,0 0 0 0 0,1 0 0 0 0,-1 0 0 0 0,0 0 0 0 0,1 0 0 0 0,-1 0 0 0 0,1 0 1 0 0,-1 0-1 0 0,1 0 0 0 0,0 0 0 0 0,-1 1 0 0 0,1-1 0 0 0,1-1 0 0 0,1 0 2 0 0,-1 0 1 0 0,1 1 0 0 0,-1-1-1 0 0,1 1 1 0 0,0-1 0 0 0,0 1-1 0 0,-1 0 1 0 0,1 0 0 0 0,0 1 0 0 0,4-2-1 0 0,29-3 65 0 0,1 1-1 0 0,60 2 0 0 0,-95 2-113 0 0,2 0 17 0 0,34 3 3 0 0,-21 2-17 0 0,0-1 1 0 0,0-1-1 0 0,26 2 1 0 0,6 2 4 0 0,-42-7-46 0 0,17 1 49 0 0,1 0 1 0 0,31 7-1 0 0,0-1-79 0 0,152 4 118 0 0,15-5-24 0 0,-26-1-4 0 0,-121-1-19 0 0,114-8 0 0 0,-187 4 24 0 0,1 0-46 0 0,128 0-17 0 0,-129 0 17 0 0,1 0 43 0 0,58-2 17 0 0,-58 2-28 0 0,0 0-38 0 0,12 0 43 0 0,-11 0-40 0 0,-2 0 39 0 0,88-7-55 0 0,-88 6 65 0 0,36-1 12 0 0,29 1-75 0 0,-65 1 16 0 0,56-10 66 0 0,-56 9-57 0 0,61-7-312 0 0,-62 3-353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52.61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0 125 208 0 0,'2'-70'11344'0'0,"33"67"-11227"0"0,-21 3-110 0 0,-7 0-19 0 0,67 2 28 0 0,22 1 2 0 0,39 7 10 0 0,-87-7-6 0 0,97 13-27 0 0,-98-9 10 0 0,-19-3-8 0 0,0-1 0 0 0,0-1 0 0 0,30-1 0 0 0,59-1 17 0 0,-81-1-28 0 0,-29 0 11 0 0,48-4 10 0 0,11 1 31 0 0,18 1-34 0 0,71-2-30 0 0,-119 5 50 0 0,57-3-16 0 0,-51 1 16 0 0,-2-2-36 0 0,93-8 45 0 0,12-6-38 0 0,-56 10 23 0 0,-85 7-24 0 0,36-2 23 0 0,-8-1-40 0 0,69-13 35 0 0,-99 16-10 0 0,27-1-68 0 0,-18-1 11 0 0,-17-2 9 0 0,4 5-71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53.58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 1 52 0 0,'-15'0'6084'0'0,"128"21"-5825"0"0,-4 1-214 0 0,2-5 0 0 0,139 4 0 0 0,-202-22-53 0 0,72-10-1 0 0,-76 6-49 0 0,-13 2-223 0 0,49-9-3019 0 0,-67 7 2830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54.64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8 444 0 0,'0'0'1426'0'0,"40"-7"37"0"0,-38 8-1433 0 0,-1 1 0 0 0,0-1 0 0 0,0 1 1 0 0,0-1-1 0 0,0 1 0 0 0,0 0 0 0 0,0-1 0 0 0,0 1 0 0 0,-1 0 0 0 0,1-1 1 0 0,0 1-1 0 0,-1 0 0 0 0,0 0 0 0 0,1 0 0 0 0,-1 0 0 0 0,0-1 0 0 0,0 1 1 0 0,0 2-1 0 0,0-2 124 0 0,-8 42 600 0 0,-14 12-499 0 0,10-31-2573 0 0,9-19 1971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5:58.3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64 744 0 0,'0'0'6453'0'0,"12"-7"-6323"0"0,239-7 911 0 0,-249 14-1016 0 0,35 2-6 0 0,83 13 48 0 0,-117-15-96 0 0,21 4 10 0 0,0 1 14 0 0,32 5 221 0 0,105 7 0 0 0,-90-8-180 0 0,-68-8-29 0 0,43-1 317 0 0,93-7-191 0 0,-29 6-34 0 0,-108 1-94 0 0,37-2-35 0 0,302-10 32 0 0,-111-7 74 0 0,-7 6-116 0 0,-220 13 14 0 0,1 0 44 0 0,34-2-29 0 0,-35 2-8 0 0,17 0 15 0 0,-2 0 18 0 0,-2 1-6 0 0,0-1 1 0 0,-1-1-1 0 0,22-3 1 0 0,-34 3-35 0 0,53-1 15 0 0,1-2 56 0 0,-54 3-52 0 0,63-7 34 0 0,-16 2-34 0 0,3-3-17 0 0,-50 9 87 0 0,38-8 15 0 0,-58 2 42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6:00.9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11 73 844 0 0,'-7'-28'6246'0'0,"6"27"-6198"0"0,1 0 1 0 0,-1 1-1 0 0,1-1 0 0 0,0 0 1 0 0,0 1-1 0 0,-1-1 0 0 0,1 0 1 0 0,0 0-1 0 0,0 1 0 0 0,0-1 1 0 0,0 0-1 0 0,0 0 0 0 0,0 0 1 0 0,0 1-1 0 0,0-1 1 0 0,0 0-1 0 0,0 0 0 0 0,1 1 1 0 0,-1-1-1 0 0,0 0 0 0 0,0 1 1 0 0,1-1-1 0 0,-1 0 0 0 0,0 0 1 0 0,1 1-1 0 0,-1-1 0 0 0,1 1 1 0 0,-1-1-1 0 0,1 0 0 0 0,-1 1 1 0 0,1-1-1 0 0,-1 1 0 0 0,1-1 1 0 0,-1 1-1 0 0,1 0 0 0 0,0-1 1 0 0,-1 1-1 0 0,1-1 0 0 0,0 1 1 0 0,0 0-1 0 0,-1 0 0 0 0,2-1 1 0 0,0 0 6 0 0,1 0-23 0 0,0 0 0 0 0,0 0 0 0 0,0 0 0 0 0,0 0 0 0 0,0 0 0 0 0,0 1 0 0 0,0-1 0 0 0,0 1 0 0 0,1 0 0 0 0,2 0 0 0 0,10-2 26 0 0,12-2-18 0 0,1 2 0 0 0,-1 0 1 0 0,46 4-1 0 0,-6 0 19 0 0,-50-2-63 0 0,4 1 3 0 0,175 6 59 0 0,-148-5-71 0 0,27 1-1 0 0,185-1-16 0 0,-162-4 84 0 0,32-1-48 0 0,-40 6 1 0 0,-57-2-19 0 0,67-5 0 0 0,-31 4 33 0 0,-67 0 1 0 0,24 0-34 0 0,-23 0 12 0 0,59 4-12 0 0,-28-3 2 0 0,-32-1-30 0 0,22 2 118 0 0,15-3-76 0 0,16 0-7 0 0,-50 1 9 0 0,6 1 0 0 0,-10 0 1 0 0,172 2 21 0 0,-171-3-32 0 0,19 0-48 0 0,57-3 70 0 0,-76 3-3 0 0,0 0-6 0 0,10 0 5 0 0,-10 0 37 0 0,24-2 505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6:09.63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2120 209 784 0 0,'-45'-41'7108'0'0,"44"41"-7048"0"0,1-1 0 0 0,-1 1 0 0 0,1-1 0 0 0,-1 1 0 0 0,1-1 0 0 0,0 1 0 0 0,-1-1 0 0 0,1 1 0 0 0,0-1 0 0 0,-1 1 0 0 0,1-1 0 0 0,0 1 0 0 0,-1-1 0 0 0,1 0 1 0 0,0 1-1 0 0,0-1 0 0 0,0 1 0 0 0,0-1 0 0 0,0 0 0 0 0,0 1 0 0 0,0-1 0 0 0,0 0 0 0 0,0 1 0 0 0,0-1 0 0 0,0 0 0 0 0,0 0 0 0 0,6-2-24 0 0,0 1-1 0 0,0-1 1 0 0,1 1 0 0 0,-1 1 0 0 0,0 0-1 0 0,1-1 1 0 0,-1 2 0 0 0,1-1 0 0 0,7 1 0 0 0,73 4 106 0 0,-66-2-23 0 0,153 3 101 0 0,-167-5-209 0 0,68-2 38 0 0,-20 2-48 0 0,110-6 8 0 0,248-5 23 0 0,-389 11-13 0 0,67 4-63 0 0,-40-1 68 0 0,19 0-4 0 0,90 5-45 0 0,80 1 86 0 0,-100 0-67 0 0,-95-5 16 0 0,-40-3-13 0 0,8 0 2 0 0,4 0 1 0 0,-2 0-3 0 0,-2 1-7 0 0,70 6 22 0 0,-5 6 0 0 0,-75-14-14 0 0,45 9 10 0 0,2 0-14 0 0,-8-2 44 0 0,-39-7-47 0 0,12 4-18 0 0,-7-2 21 0 0,48 15-6 0 0,-54-16 18 0 0,0 0-2 0 0,7 1-4 0 0,10 8 8 0 0,-17-9-16 0 0,18 11 16 0 0,-13-8-6 0 0,-6-4-2 0 0,8 6 12 0 0,-2-2-18 0 0,-6-3 4 0 0,1-1-13 0 0,4 2 19 0 0,-4-1 53 0 0,-10-8-105 0 0,-3 4 42 0 0,-2-1 7 0 0,-22-6 6 0 0,-37-3-2 0 0,-102-12 101 0 0,-231-21 381 0 0,148 42-316 0 0,195 4-105 0 0,-22 4-38 0 0,12-1-21 0 0,50-2-11 0 0,1 1 2 0 0,-197 8 94 0 0,98-4-41 0 0,101-4-25 0 0,-94 1 21 0 0,101-3-26 0 0,-113 7 81 0 0,-307 8 89 0 0,357-15-171 0 0,49 1-14 0 0,-62-1 9 0 0,-45-3 24 0 0,-96 14 8 0 0,-4 0 336 0 0,77-9-169 0 0,-14-12-134 0 0,77 3-10 0 0,2-3-70 0 0,36 5 9 0 0,-69-5-8 0 0,5 5-7 0 0,104 4-13 0 0,-1 1 0 0 0,0 0 0 0 0,-26 5 0 0 0,-29 4 45 0 0,68-9-19 0 0,-50 5-7 0 0,-49-3 45 0 0,98-2-52 0 0,-57 1-7 0 0,36 0 4 0 0,10 0 14 0 0,-1-1-1 0 0,1-1 1 0 0,-20-3 0 0 0,28 3-42 0 0,70 2 31 0 0,-15-1 4 0 0,927-19 106 0 0,-806 22-110 0 0,84-1 16 0 0,262 28-7 0 0,-262-7 26 0 0,222 14-9 0 0,-450-35-3 0 0,146 13-7 0 0,-154-12-9 0 0,15 2 0 0 0,-29-5 0 0 0,37-1 1 0 0,62-1-7 0 0,-78 0 11 0 0,9-2 2 0 0,24 2-9 0 0,-22-1 12 0 0,59-1-28 0 0,-87 3 20 0 0,44-6 16 0 0,7 1 12 0 0,-52 3-26 0 0,26 1-22 0 0,43-5 16 0 0,-40 1 12 0 0,62-1-1 0 0,-33 2 7 0 0,-62 5-16 0 0,22-2-7 0 0,-12 1 11 0 0,29-5 7 0 0,26-2 1 0 0,-64 8 20 0 0,50-4-52 0 0,3-4 40 0 0,-54 8-19 0 0,0 0-3 0 0,7-3 3 0 0,-8 3-4 0 0,0 0 1 0 0,1 0-1 0 0,-1 0 0 0 0,0 0 1 0 0,0-1-1 0 0,1 1 0 0 0,-1-1 0 0 0,0 1 1 0 0,0-1-1 0 0,0 1 0 0 0,0-1 0 0 0,0 1 1 0 0,0-1-1 0 0,0 0 0 0 0,0 0 0 0 0,0 1 1 0 0,0-1-1 0 0,0 0 0 0 0,0 0 0 0 0,1-2 1 0 0,-3 2-30 0 0,1 1 0 0 0,0-1-1 0 0,0 0 1 0 0,-1 0 0 0 0,1 1 0 0 0,-1-1 0 0 0,1 0 0 0 0,-1 1 0 0 0,1-1 0 0 0,-1 0 0 0 0,1 1 0 0 0,-1-1 0 0 0,0 1 0 0 0,1-1 0 0 0,-1 1-1 0 0,0-1 1 0 0,1 1 0 0 0,-1 0 0 0 0,0-1 0 0 0,0 1 0 0 0,1 0 0 0 0,-2-1 0 0 0,-64-18-1879 0 0,59 17 1722 0 0,-133-25-1187 0 0,-268-15 0 0 0,186 24 1876 0 0,-104-22 396 0 0,115 12-142 0 0,-219-1 1 0 0,-191 66 581 0 0,456-23-1169 0 0,-311 40-145 0 0,427-45-3 0 0,-38 3-40 0 0,27-3 26 0 0,-113 12 8 0 0,169-21-2 0 0,-108 0 18 0 0,109 0-35 0 0,-49 6-33 0 0,-52 13 30 0 0,102-18 4 0 0,-6-1 6 0 0,0 1 0 0 0,0 1 0 0 0,0 0 0 0 0,0 0 0 0 0,1 0 0 0 0,-9 5 0 0 0,-9 1 54 0 0,23-7-56 0 0,-16 2-25 0 0,-32 10 21 0 0,48-12-4 0 0,-12 3 29 0 0,-37 5-14 0 0,48-8 0 0 0,-4 3-40 0 0,-26 17 2 0 0,3 11-7 0 0,29-30 40 0 0,-15 25 2 0 0,-5 37-44 0 0,20-62 35 0 0,-4 7 37 0 0,3-5 22 0 0,-2-12-37 0 0,4 6-19 0 0,-8-16 12 0 0,0-9 0 0 0,-13-16 2 0 0,20 42-12 0 0,0-1 0 0 0,-2-3-51 0 0,1 2 51 0 0,1 1 0 0 0,-1 0 1 0 0,0 1-1 0 0,1-1 0 0 0,-1 0 0 0 0,0 0 0 0 0,0 1 0 0 0,0-1 0 0 0,0 1 0 0 0,0 0 0 0 0,0-1 0 0 0,-1 1 0 0 0,1 0 0 0 0,0 0 0 0 0,-1 1 0 0 0,1-1 0 0 0,0 0 0 0 0,-1 1 0 0 0,-4-1 0 0 0,5 1 11 0 0,-19-1-17 0 0,-5 1-48 0 0,24 1 97 0 0,-16 0-141 0 0,69 21 112 0 0,1-1 0 0 0,0-3-1 0 0,1-2 1 0 0,1-2 0 0 0,74 9 0 0 0,382 39 13 0 0,-190-53-4 0 0,37 2-15 0 0,-196 1-23 0 0,-89-5 40 0 0,103-3 1 0 0,64-2 20 0 0,-59 3-41 0 0,274-2-24 0 0,-369-5 29 0 0,77-8-21 0 0,134-5 96 0 0,-100 5-64 0 0,-70 0-30 0 0,-83 7 3 0 0,209-21 109 0 0,-189 17-82 0 0,4-4 24 0 0,-38 7-19 0 0,97-20 10 0 0,-124 24-29 0 0,37-4-7 0 0,-29 3-4 0 0,-8 1-1 0 0,1-1 1 0 0,-1 0 4 0 0,-1 0 1 0 0,1 1-1 0 0,0-1 0 0 0,-1 1 0 0 0,1-1 0 0 0,0 1 0 0 0,0 0 1 0 0,-1 0-1 0 0,1-1 0 0 0,0 1 0 0 0,-1 0 0 0 0,1 0 1 0 0,0 1-1 0 0,0-1 0 0 0,2 1 0 0 0,-2-1 14 0 0,0 1 1 0 0,0-1-1 0 0,1 0 0 0 0,-1 1 0 0 0,0-1 1 0 0,0 0-1 0 0,0-1 0 0 0,0 1 0 0 0,1 0 0 0 0,-1-1 1 0 0,0 1-1 0 0,0-1 0 0 0,0 1 0 0 0,3-3 0 0 0,-3 3-31 0 0,1 0 82 0 0,0-1 0 0 0,-1 0 0 0 0,1 1 0 0 0,0-1 0 0 0,-1 0-1 0 0,1 0 1 0 0,-1-1 0 0 0,1 1 0 0 0,-1 0 0 0 0,1-1 0 0 0,-1 0 0 0 0,4-3 0 0 0,-5 4-47 0 0,0-1-268 0 0,-1 2 236 0 0,0 0 0 0 0,0-1 0 0 0,0 1 0 0 0,0 0 0 0 0,0 0 0 0 0,1 0 0 0 0,-1 0 0 0 0,0-1-1 0 0,0 1 1 0 0,0 0 0 0 0,0 0 0 0 0,0 0 0 0 0,0 0 0 0 0,-1-1 0 0 0,1 1 0 0 0,0 0 0 0 0,0 0 0 0 0,0 0 0 0 0,0 0 0 0 0,0-1 0 0 0,0 1 0 0 0,0 0 0 0 0,0 0 0 0 0,0 0-1 0 0,0 0 1 0 0,0-1 0 0 0,-1 1 0 0 0,1 0 0 0 0,0 0 0 0 0,0 0 0 0 0,0 0 0 0 0,0 0 0 0 0,0 0 0 0 0,-1 0 0 0 0,1 0 0 0 0,0-1 0 0 0,0 1 0 0 0,0 0 0 0 0,0 0 0 0 0,-1 0-1 0 0,1 0 1 0 0,0 0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8T02:17:45.56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 2 584 0 0,'-2'19'10765'0'0,"5"-18"-10752"0"0,0 0 0 0 0,0 0-1 0 0,0 0 1 0 0,0-1 0 0 0,0 0 0 0 0,1 0-1 0 0,-1 0 1 0 0,0 0 0 0 0,4 0 0 0 0,4-1 6 0 0,-7 1-29 0 0,66 5 45 0 0,-66-5-29 0 0,83 15-33 0 0,-84-15 15 0 0,79 5 58 0 0,-78-5-52 0 0,56 7-4 0 0,-37-5 18 0 0,12-2-15 0 0,-31 0 17 0 0,0 0 9 0 0,12 0-30 0 0,-12 0 25 0 0,20 0-23 0 0,-7 0-9 0 0,-12 0 29 0 0,18 2-13 0 0,-8-3-7 0 0,-11 0 29 0 0,19 3-52 0 0,7 1 42 0 0,-28-2 5 0 0,39-2-23 0 0,9-3 1 0 0,-47 3 17 0 0,1 1-24 0 0,327-14 37 0 0,-201 7 8 0 0,-127 7-48 0 0,2-1 30 0 0,172-9-57 0 0,-50 5 118 0 0,-124 4-67 0 0,2 1-21 0 0,183-12 74 0 0,-185 12-75 0 0,21-4 21 0 0,51 1-1 0 0,-72 3 11 0 0,36 0-17 0 0,-36 0 12 0 0,110 0-31 0 0,-110 0 38 0 0,54 4-16 0 0,-16 0-4 0 0,-16-4 21 0 0,-22 1-29 0 0,58 4 16 0 0,-33 1 282 0 0,-6-1-1204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9.4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 1044 0 0,'0'0'11484'0'0,"20"-4"-11122"0"0,298 9 280 0 0,-188-6-617 0 0,992 1 98 0 0,-958 0-80 0 0,320-4 190 0 0,-267-8-115 0 0,-198 12-117 0 0,19 0-6 0 0,-34 0 0 0 0,56-6 21 0 0,-7 1 32 0 0,-39 5-55 0 0,-11 0 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4:46.0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1 252,'44'0,"-1"-1,1-2,-1-2,56-15,225-86,-152 46,-139 49,-5 0,1 2,0 1,1 1,34-3,-60 10,0-1,-1 1,1 0,-1 0,1 1,-1-1,1 1,-1-1,1 1,-1 0,1 1,-1-1,0 1,0-1,1 1,-1 0,0 0,-1 0,1 1,4 3,-5-2,1 0,-1 0,0 0,0 0,-1 0,1 1,-1-1,0 1,0-1,-1 1,1-1,-1 1,0 8,-3 8,0 0,-1-1,-1 1,-1-1,-14 33,17-46,0 0,-1 0,0 0,0 0,-1-1,0 1,0-1,0-1,-1 1,1-1,-2 0,1 0,0 0,-11 5,4-5,0 0,0 0,-1-1,1-1,-1 0,1-1,-21 0,-105 9,-150 3,218-14,50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4:47.7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80,'3'-4,"-1"0,1 0,-1 1,1-1,0 1,1-1,-1 1,0 0,1 0,0 1,0-1,8-4,-2 2,1 0,0 0,0 1,1 1,-1 0,1 0,-1 1,22-1,103 5,-70 1,2-3,-10-1,0 3,86 13,-46-2,-66-10,0 1,40 11,55 14,-107-22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7:28.2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46.6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47.6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1,'0'2,"0"0,1-1,0 1,-1 0,1 0,0 0,0-1,0 1,0 0,1-1,-1 1,0-1,0 1,1-1,-1 0,1 1,0-1,-1 0,1 0,0 0,-1 0,1-1,0 1,0 0,0-1,0 1,0-1,4 1,58 5,-64-6,142 1,-80-3,0 2,-1 4,98 17,-74-5,-65-14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49.6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1,'126'5,"175"28,-232-27,0-2,71-7,-18 0,215 3,-319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53.6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0 260,'364'-13,"-304"9,213 12,-59 2,-175-8,-1 1,0 3,51 13,-15-3,-38-8,50 21,-57-18,1-2,58 12,134 19,13 1,-147-33,0-5,114-9,-175 4,-1 0,0-2,0-1,-1-1,1-1,-1-1,-1-1,1-1,-2-2,39-24,21-16,-60 39,0 0,-2-2,24-20,-38 31,1-1,0 1,0 0,0 1,0 0,1 0,-1 1,1 0,0 1,-1 0,1 0,10 0,24-3,-36 2,1 1,0 1,0 0,0 0,0 0,0 1,-1 0,1 1,14 4,-4 1,0 1,25 17,-24-14,1-1,24 11,-38-19,0 0,0 0,0 0,0-1,0 0,0 0,8-1,-39-21,14 14,-1 1,-1 1,1 0,-1 1,0 0,-25-3,-81-1,6 1,-167-10,189 15,-150-21,-126-68,133 29,176 50,0 3,0 2,0 3,-1 2,-73 7,97 3,22-3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58.0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2,'86'0,"23"-1,207 24,-112-1,-145-19,-1 3,0 3,0 2,71 23,142 55,-228-80,0-3,1-1,-1-2,1-2,52-5,-37 1,-1 3,63 7,-64-2,0-3,-1-2,1-3,109-19,-107 14,-38 6,1 0,-1-2,0-1,0 0,0-2,26-11,-7-2,-10 3,2 1,0 2,0 1,65-15,-70 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8:59.8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0 212,'1'-2,"-1"1,0-1,1 1,0 0,-1-1,1 1,0 0,0-1,0 1,0 0,0 0,0 0,0 0,0 0,0 0,0 0,1 0,-1 0,0 1,1-1,-1 0,2 0,35-13,-34 13,48-11,1 1,0 3,0 3,76 0,55-4,43-33,-59 7,14-6,-164 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9:04.4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2,'42'0,"-12"-1,1 1,0 2,57 10,-50-6,0-1,0-2,0-2,48-5,6 2,1390 2,-1479 0,0 0,1 0,-1 0,0 0,0 0,0-1,1 0,-1 1,0-1,0-1,0 1,0 0,0-1,4-2,2-5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50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 1 148 0 0,'-27'-1'10457'0'0,"45"6"-9457"0"0,-18-5-1003 0 0,105 18 1007 0 0,155 8 0 0 0,1-1-560 0 0,-35 0 210 0 0,319-7 1 0 0,-131-22-456 0 0,-298 2-69 0 0,-112 2-123 0 0,55-2 846 0 0,22-9-1364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9:06.4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1,'19'0,"1"1,-1 1,0 1,0 0,0 2,32 11,-23-7,0-2,0 0,0-2,42 2,119-7,-86-2,-47 0,92-17,-93 10,97-4,-90 12,96-13,-86 9,-50 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05.4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0 325,'2'-4,"0"1,0-1,1 1,-1-1,1 1,-1 0,1 0,0 0,1 0,-1 1,0-1,1 1,3-2,1-2,19-13,0 2,1 0,1 2,56-21,-23 16,91-19,-111 29,49-20,-54 16,76-16,-90 26,140-18,-146 21,0 1,0 0,0 1,0 1,-1 1,1 0,24 8,-34-7,0-1,-1 1,1 0,-1 1,0-1,0 1,0 1,-1-1,5 7,43 60,-40-53,-10-15,-1-1,1 0,-1 1,-1 0,1 0,0-1,-1 1,0 0,1 0,-2 0,1 0,0 0,-1 1,0-1,0 0,0 0,-2 8,1-9,0 0,0 0,-1 0,0 0,1 0,-1-1,0 1,-1-1,1 1,0-1,-1 1,1-1,-1 0,0 0,1-1,-1 1,0 0,0-1,0 0,-1 0,1 0,-6 1,-175 32,34-9,59-1,62-14,0-3,0 0,-1-2,-52 3,-45 2,6 0,98-9,1 1,-31 7,34-5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08.45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42,'0'0,"0"-1,0 0,1 0,-1 0,1 0,-1 1,1-1,-1 0,1 0,0 1,-1-1,1 0,0 1,-1-1,1 1,0-1,0 1,-1-1,1 1,0 0,0-1,0 1,0 0,0 0,0-1,-1 1,1 0,1 0,35-3,-27 2,251-19,324 18,-412 23,-112-12,64 3,146-12,-247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7.9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23,'747'0,"-711"-2,44-7,33-2,-95 10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9.4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1,'42'2,"0"1,-1 3,57 15,-48-14,0-1,1-3,93-6,-30 0,-86 2,47-9,16 0,-73 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9:31.4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58,'1'-2,"0"1,0-1,0 1,0 0,0 0,1-1,-1 1,1 0,-1 0,1 0,-1 0,1 1,-1-1,1 0,0 1,0-1,-1 1,1-1,0 1,0 0,3 0,0-2,32-8,0 2,1 1,0 1,0 3,0 1,0 2,39 4,-2 4,-37-5,-2 2,45 11,-45-8,0-2,1-1,-1-2,56-3,-47-1,0 3,59 9,-44-4,-1-3,114-5,-59-1,-59 2,271-13,-152 3,14-1,13-15,-160 23,51 2,-78 1,4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09:36.5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22,'0'-1,"1"0,-1 0,1 0,0-1,-1 1,1 0,0 0,0 0,0 1,0-1,0 0,0 0,0 0,0 1,0-1,0 0,0 1,1-1,-1 1,0 0,0-1,1 1,-1 0,0 0,0-1,1 1,1 0,43-3,-40 3,37 1,73 11,-30-2,-51-5,41 11,-46-9,1-1,37 2,470-6,-265-4,-207-1,-1-3,90-20,-154 26,55-7,1 3,109 5,-56 1,-95-2,-1-1,1-1,-1 0,21-6,-21 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12.7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1 150,'709'0,"-680"-3,0-1,-1-1,0-2,0-1,0-1,43-21,48-14,-81 33,2 2,-1 1,47-2,-68 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14.9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0 150,'1'-1,"-1"0,0 0,1 0,-1 1,1-1,-1 0,1 0,-1 1,1-1,-1 0,1 1,0-1,-1 1,1-1,0 0,0 1,-1 0,1-1,0 1,0-1,0 1,-1 0,1 0,0-1,0 1,2 0,28-4,-27 3,352-3,-193 6,-98-1,-29 1,0-1,0-3,-1 0,1-2,-1-2,53-15,-50 8,0 2,1 1,0 2,1 2,0 2,59 1,-77 2,-1-1,1-1,-1 0,23-8,-19 4,1 2,29-3,114 7,-89 2,-62-1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27.1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1,'8'1,"-1"0,1 1,-1 0,1 0,-1 1,12 6,11 3,20 8,-2 1,0 2,-2 3,54 39,-86-57,-3-1,0-2,1 1,0-2,0 1,0-2,0 0,1 0,-1-1,16 1,7-2,0-1,38-5,-66 4,0 0,0 0,-1-1,1 0,0-1,-1 1,1-1,-1 0,0-1,0 0,0 0,0 0,-1 0,1-1,-1 0,-1 0,1-1,-1 1,0-1,0 0,0 0,-1 0,5-11,13-12,-9 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52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 9 1080 0 0,'-4'0'2929'0'0,"-64"-7"6977"0"0,105 5-9318 0 0,329 16 1054 0 0,-4-1-771 0 0,459 0 194 0 0,-645-15-858 0 0,195 0-24 0 0,-357 2-172 0 0,122-3 96 0 0,-133 2-114 0 0,1 1-7 0 0,10 0 22 0 0,-10 0-6 0 0,15 2 78 0 0,21-5 1252 0 0,-23 4-2884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4.1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45,'44'3,"77"13,-2 0,-116-15,185 9,-155-10,-1-1,1-2,57-13,-72 11,0-2,28-14,-35 15,1 1,0 0,0 0,0 1,0 0,1 1,-1 1,16-1,14 3,-24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5.3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1,'25'1,"-1"1,1 1,-1 2,0 0,32 12,-40-14,0 0,1-1,-1-1,1-1,-1-1,1 0,-1-1,19-4,45-4,-54 9,0 1,0 0,0 3,0 0,0 1,0 2,35 12,-47-13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43.1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0,1 0,-1 0,0 0,1-1,-1 1,1 0,-1 0,1 0,0-1,-1 1,1 0,0-1,0 1,-1-1,1 1,0-1,0 1,0-1,-1 0,1 1,0-1,0 0,0 0,0 1,2-1,32 4,-26-3,63 8,54 8,152 0,69-18,-327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54.0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84,'0'-2,"0"0,1 0,-1 1,1-1,-1 0,1 1,0-1,0 1,0-1,0 0,0 1,0 0,0-1,0 1,1 0,-1 0,0 0,1-1,-1 1,1 1,-1-1,1 0,0 0,-1 1,1-1,0 1,0-1,3 0,53-6,-54 7,512-3,-255 6,-95-1,174-4,-318-1,1-1,39-11,-5 0,-38 11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0:56.5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1,'516'16,"0"-8,-292-11,90 19,-117 5,-127-14,1-4,107-9,-145 2,-1-2,0-1,0-2,37-15,-68 24,18-7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0.2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1 186,'0'1,"1"0,-1 0,1 0,0 0,0 0,-1 0,1-1,0 1,0 0,0 0,0-1,0 1,0-1,0 1,0-1,0 1,0-1,0 0,0 1,1-1,-1 0,0 0,0 0,2 0,35 5,-34-5,50 3,1-2,-1-2,1-3,-1-2,0-3,83-24,192-83,-314 110,0 1,1 1,16-3,19-6,-38 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11.7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1 108,'0'-2,"1"1,-1 0,1 0,0-1,-1 1,1 0,0 0,0 0,0 0,0 0,0 0,0 0,0 0,0 0,1 0,-1 1,0-1,0 0,1 1,-1-1,0 1,3-1,35-10,-35 9,77-19,0 3,0 4,102-5,-141 18,184 4,-217-2,0 1,0 0,0 1,0-1,-1 2,1-1,8 6,-5-3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41.2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25,'13'-5,"1"1,0 0,0 1,0 1,1 0,-1 0,27 2,-6-1,19-1,1 2,0 3,105 18,-83-8,144 5,81-20,-96-1,-157 6,-1 2,1 2,-1 3,82 27,-38-10,167 24,-232-45,0-2,42 2,25 3,2 0,-80-9,1 1,0 0,-1 2,1-1,-1 2,0 0,0 1,0 1,24 12,-14-4,0-2,31 11,-33-15,-1 2,0 0,24 16,-46-26,-1 1,1-1,-1 0,1 0,-1 0,1 1,-1-1,1 0,-1 1,1-1,-1 0,0 1,1-1,-1 1,0-1,1 0,-1 1,0-1,1 1,-1-1,0 1,0-1,0 1,1-1,-1 1,0-1,0 1,0 0,0-1,0 1,0-1,0 1,0-1,0 1,-18 8,-28-4,-7-6,-1-3,-94-19,7 1,9 6,-197-50,283 57,-1 2,1 2,-2 1,-71 6,50-1,-73-8,108 3,-15-2,-96-1,131 8,-1 0,0 1,1 0,-1 1,1 1,0 0,0 1,1 1,-1 0,1 1,-12 8,-71 63,80-61,-2-2,0 0,0-1,-1-1,-1-1,0 0,-1-2,-29 11,0-5,-1-2,-1-3,0-2,-99 4,134-15,1 0,-1-1,1-1,-30-11,-37-7,62 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1:43.2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0,'11'2,"0"0,0 1,0 0,0 0,-1 1,1 1,18 11,7 2,9-1,0-2,1-2,0-2,87 9,76 11,40 4,-199-27,70 19,-9-1,-70-18,-19-6,1 2,-1 1,0 0,0 2,-1 1,0 0,29 16,-47-21,0 0,0 1,0-1,0 0,0 1,-1 0,1-1,-1 1,0 0,0 0,-1 0,1 1,-1-1,0 0,0 1,0-1,0 9,0 10,-1 1,-3 29,0-14,3-25,0-7,0 0,-1 0,1 0,-1 0,-1 0,-1 7,2-12,0 0,0 0,0 0,0 0,-1 0,1 0,-1-1,1 1,-1 0,1-1,-1 1,0-1,0 0,0 0,0 0,0 0,0 0,0 0,0 0,0 0,0-1,0 1,-5-1,-73 7,55-6,0 1,-36 7,-63 18,0-5,-2-6,0-5,-145-7,116-17,-49-1,183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4:21:12.8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0,'4'5,"7"10,5 11,0 11,2-1,-2-2,-4-7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57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32 151 16 0 0,'-32'-23'15051'0'0,"33"22"-14996"0"0,20-10 451 0 0,27 0-791 0 0,-47 11 375 0 0,6-2-85 0 0,57-11 18 0 0,93-6 12 0 0,-65 11-53 0 0,7 2 25 0 0,303-10-70 0 0,-114 9 131 0 0,-214 5-61 0 0,53 2 6 0 0,12 2 10 0 0,-63 1-19 0 0,-72-3-1 0 0,20 2-36 0 0,-8-2 36 0 0,-9 0 5 0 0,5 2 1 0 0,2 0-8 0 0,41-3 6 0 0,-47 0-19 0 0,-1 0 13 0 0,0 0 0 0 0,0 1 0 0 0,0-1-1 0 0,0 1 1 0 0,-1 1 0 0 0,13 1 0 0 0,22 0 0 0 0,87 0 16 0 0,-125-2-35 0 0,2-2 22 0 0,-1 1 1 0 0,1 0-1 0 0,0 1 1 0 0,-1-1 0 0 0,1 1-1 0 0,0 0 1 0 0,6 1-1 0 0,6-1-16 0 0,114-11-26 0 0,-127 11-2 0 0,54-6 116 0 0,-18 3-56 0 0,-36 3-25 0 0,0 0 2 0 0,46-6 16 0 0,-46 5-13 0 0,46-10 3 0 0,-30 9-1390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4:21:14.2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2022,'14'17,"0"0,-2 1,1 0,-2 1,-1 1,0-1,11 35,34 153,-47-174,-3-2,-4-21,0-1,1 0,0 1,0-1,7 14,-8-22,0 1,-1-1,1 1,1-1,-1 1,0-1,0 0,0 1,1-1,-1 0,0 0,1 0,0 0,-1 0,1-1,-1 1,1 0,0-1,-1 1,1-1,0 1,0-1,-1 0,1 0,0 0,0 0,0 0,-1 0,1 0,0-1,0 1,-1-1,1 1,2-2,15-6,-1-1,0-1,0-1,-1 0,-1-1,16-15,480-429,-241 206,1639-1338,-1691 1436,-165 122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4:21:18.2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1 135,'24'-1,"-1"-2,1-1,-1-1,29-10,7-1,25 1,0 4,1 3,134 6,-140-1,123-20,-123 11,123-3,29 13,181 6,-113 35,-195-22,128 6,107 6,-98-5,109 13,180 6,-161-17,-24 0,87-10,443-3,-533-16,-160 4,253-33,-45-13,-41 6,-72 17,-84 10,417 0,-366 14,104-18,289 3,-392 15,2619-2,-2938 0,18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4:21:21.4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0,'8'1,"1"1,-1-1,1 2,16 5,8 2,129 25,250 20,169-37,-330-4,-32-1,122-15,133 4,-147 23,32 1,-67-22,187 9,511 0,-606-16,6145 3,-6463 4,120 21,-30-1,3 1,9 2,152-23,-169-7,-131 4,-15 0,0-1,1 1,-1-1,0-1,0 1,8-2,-33-8,-6 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04.0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0 246,'8'-1,"-1"0,0-1,0 0,0 0,-1-1,1 0,0 0,7-5,11-4,94-38,130-37,-191 71,1 3,0 2,1 3,95-1,-153 9,246-8,-190 3,1 3,0 3,73 10,145 15,-231-22,55-2,-51-2,58 8,-94-7,0 2,-1 0,1 0,-1 2,0-1,0 2,-1 0,23 13,-26-11,0 0,0 0,-1 1,14 18,25 26,-29-38,35 33,-53-48,1 1,-1-1,0 0,0 1,0-1,1 1,-1-1,0 0,0 1,0-1,0 1,0-1,0 1,0-1,0 1,0-1,0 0,0 1,0-1,0 1,0-1,0 1,-1-1,1 1,0-1,0 0,0 1,-1-1,1 0,0 1,-1-1,1 0,0 1,-1-1,1 0,0 1,-1-1,1 0,0 0,-1 1,1-1,-1 0,1 0,-1 0,1 0,0 0,-1 0,1 0,-1 0,1 0,-1 0,-31 7,27-6,-274 48,177-23,2 4,0 5,-98 49,149-62,-133 54,161-70,0 0,0-1,-1-1,0-1,0-1,-43-2,-117-6,-72-9,116 7,47 5,63-2,1-1,0-1,0-1,1-1,0-2,-44-24,30 15,16 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07.0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1 302,'0'-3,"1"0,-1 0,1 0,0 0,0 1,0-1,1 0,-1 1,0-1,1 1,0-1,0 1,-1 0,1 0,1 0,-1 0,0 0,0 0,1 0,-1 1,1-1,-1 1,1 0,0 0,0 0,-1 0,1 0,4 0,11-4,0 2,1 0,20 0,-34 2,462-3,-237 8,-9-6,240 4,-316 10,30 0,305-27,-233 4,-162 2,0-3,-1-4,113-36,-116 28,0 3,2 4,134-10,-204 27,-1 0,1-1,-1 0,1-1,-1-1,0 0,0-1,18-7,-20 7,0 0,1 1,-1 0,1 1,-1 0,13-1,-2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10.11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1,'1'2,"0"-1,0 1,0-1,0 1,1-1,-1 0,1 0,-1 1,1-1,-1 0,1 0,-1 0,1 0,0-1,0 1,-1 0,1-1,0 1,0-1,0 0,2 1,5 1,470 179,-439-163,1-1,1-2,0-2,1-2,1-2,-1-1,70 2,96 11,-25 0,-155-22,1-1,-1-1,41-11,-58 12,-9 1,0 0,0 0,0 0,0-1,0 1,0-1,-1 1,1-1,0 0,-1 0,0 0,1-1,-1 1,0-1,0 1,-1-1,1 1,0-1,-1 0,0 0,1 0,-1 0,0 0,-1 0,1 0,0 0,-1 0,0 0,0-1,0-2,0 2,0 1,0 0,0 0,0 0,-1-1,0 1,1 0,-1 0,-1 0,1 0,0 0,-1 0,1 1,-1-1,0 0,0 1,0-1,0 1,0 0,-1-1,1 1,-1 0,1 1,-1-1,0 0,0 1,0-1,0 1,-5-2,-23-1,-1 2,1 0,-1 3,-32 3,-23 0,18-3,-88 13,-21-1,5 0,101-6,-1-2,-91-7,197 10,7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10.9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1,'72'0,"599"25,-671-25,304 26,-275-25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5:14.0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55,'112'2,"123"-4,-141-10,-54 6,51-1,-84 7,26 0,-29 3,-20 4,-32 6,-1-3,0-2,-1-2,1-2,-82-4,77 1,11-1,-76-7,108 5,0 0,0 0,1-1,-1 0,1-1,0 0,0-1,0 0,1 0,0-1,0 0,-10-9,8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5:16.0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1470 152,'-7'-1,"1"0,-1 0,1-1,-1 0,-10-5,-10-3,-58-14,-183-47,211 59,0 3,-107-3,-225 14,368-1,-1 1,1 1,0 1,0 1,-25 8,-97 45,137-55,0 1,0 0,0 0,1 0,-1 1,1 0,0 0,1 0,-1 1,1-1,0 1,-5 9,8-13,0 0,0 0,1 0,-1 0,0 0,1 0,0 0,-1 1,1-1,0 0,0 0,0 0,0 0,0 0,1 1,-1-1,2 3,-1-2,1-2,-1 1,1 0,-1 0,1 0,0-1,0 1,0-1,-1 1,2-1,-1 0,0 0,0 0,0 0,0 0,1 0,-1-1,0 1,5 0,65 6,-55-7,0 2,0 0,31 8,12 5,2-3,82 7,-122-16,61 3,84-6,-73-1,-56-2,-1 0,67-17,-66 11,1 2,53-2,-71 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5:19.4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0 151,'937'0,"-901"-2,52-9,-52 6,49-2,-27 7,-12 1,1-2,-1-2,67-13,-18-4,1 5,1 4,158 1,-222 9,0-2,0-2,44-11,-42 8,1 1,52-3,-68 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58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 96 496 0 0,'-102'5'11316'0'0,"122"-4"-10482"0"0,34-2-610 0 0,709-32 1597 0 0,-123 10-1555 0 0,-339 6-230 0 0,-216 16-24 0 0,-32-1-16 0 0,176-13 28 0 0,-226 14-24 0 0,0 1 2 0 0,12 0-7 0 0,47-3 12 0 0,23-3 9 0 0,-82 6-13 0 0,0 0-26 0 0,9 0 25 0 0,10 9-1073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5:21.3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53,'13'1,"0"1,0 1,0 0,0 1,21 9,9 2,0-4,0-2,1-1,71 2,138-12,-101-1,725 3,-841-2,0-2,0-1,38-12,49-6,-97 18,-1 0,39-14,10-3,-40 14,0 1,59-2,-78 8,0 2,-1 0,1 0,-1 1,0 1,1 0,-1 1,0 1,14 7,46 19,-60-25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28.7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42,'26'2,"0"2,-1 0,1 2,-1 0,-1 2,27 12,34 10,-19-8,-2 3,0 2,76 47,-119-62,0-1,1 0,1-2,0 0,36 8,-99-42,-248-113,-34-13,311 147,-25-12,36 16,1 0,-1 0,0 0,0 0,0 0,0 0,0-1,0 1,0 0,0 0,0 0,0 0,0 0,0 0,1 0,-1 0,0 0,0 0,0-1,0 1,0 0,0 0,0 0,0 0,0 0,0 0,0 0,0 0,0-1,0 1,0 0,0 0,0 0,0 0,0 0,0 0,0 0,-1 0,1 0,0-1,0 1,0 0,0 0,0 0,0 0,0 0,0 0,0 0,0 0,0 0,0 0,-1 0,1 0,0 0,0 0,0 0,0 0,0-1,0 1,0 0,0 0,-1 0,1 0,0 0,0 0,0 0,0 1,22 0,16 6,-1 1,0 2,40 16,105 53,-140-59,175 82,-187-90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30.6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3636 1825,'-12'-1,"0"0,0-1,1 0,-1-1,1 0,0-1,0-1,-14-7,-88-55,68 37,-7-4,2-3,2-1,1-3,2-2,-55-67,78 87,-1 1,-1 1,-36-25,-17-13,45 33,-2 2,-1 1,0 2,-70-31,-165-46,188 70,-422-174,398 152,-279-146,342 169,-1 3,-1 2,-1 2,-1 2,-96-24,96 35,0-3,0-2,1-2,0-1,-83-43,44 14,-99-37,62 30,38 7,65 33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36.3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1 175,'0'-2,"1"0,-1 0,1 0,-1 0,1 1,0-1,0 0,0 0,0 0,0 1,0-1,1 0,-1 1,0-1,1 1,-1 0,1-1,0 1,-1 0,1 0,0 0,0 0,0 0,0 1,-1-1,1 0,2 1,56-11,61-1,79-2,-165 12,0-2,-1-1,0-1,42-15,-42 11,-1 2,1 1,0 1,50-1,76-4,0-1,-115 15,-1 1,1 3,58 16,-86-19,13 1,1-2,-1 0,59-4,25 2,-107 0,0 1,0-1,0 1,0 1,-1-1,1 1,-1 0,1 1,-1 0,0 0,0 0,6 7,10 9,31 39,-26-28,-25-29,0 0,0 0,0 0,0 1,0-1,-1 1,1-1,-1 1,1 0,-1-1,0 1,0 0,-1 0,1 0,0 0,-1 0,0 5,0-6,-1 1,1-1,-1 0,0 0,0 0,0 0,0 0,0 0,0 0,-1 0,1 0,-1 0,1-1,-1 1,0-1,0 1,0-1,-2 2,-5 2,0-1,-1 0,0 0,0 0,0-2,-1 1,1-1,-18 1,-322-1,167-5,-543 3,694 2,0 2,1 1,-1 2,-33 11,-24 5,29-12,35-8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2:38.9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1,'0'846,"-13"-687,6-103,1 56,2-1,-32 204,31-282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06.80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0 130,'0'-3,"1"1,0 0,-1 0,1-1,0 1,0 0,0 0,0 0,1 0,-1 0,0 0,1 0,0 1,-1-1,1 0,0 1,0 0,0-1,0 1,0 0,0 0,0 0,0 0,0 0,1 0,-1 1,0-1,1 1,-1 0,3-1,13-2,1 1,31 1,-42 1,53-3,99-19,-114 14,0 1,0 3,1 1,60 5,510 20,-576-22,60-1,121-17,-40-3,-99 8,-75 12,0 1,1 0,-1 0,0 1,0 0,1 0,14 5,-21-6,0 1,0 0,-1 0,1-1,0 1,-1 0,1 0,0 1,-1-1,0 0,1 0,-1 1,0-1,1 1,-1-1,0 1,0 0,0-1,0 1,-1 0,1 0,0 0,-1-1,1 1,-1 0,0 0,0 0,0 0,0 0,0 0,0 0,0 0,0 0,-1-1,1 1,-1 0,1 0,-1 0,0-1,0 1,0 0,0 0,0-1,0 1,0-1,-2 2,-2 4,0-1,0 0,0 0,-1-1,0 0,0 0,0 0,0 0,-1-1,-9 4,-17 2,-1-1,1-2,-40 3,-57 13,-149 33,142-34,86-16,1 2,-61 19,63-13,0-2,0-3,-78 6,-151-10,242-5,2 1,1 2,-1 1,1 1,0 2,0 1,-46 19,56-18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21.6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0 175,'31'-2,"50"-8,21-2,-30 9,1-4,-1-2,134-37,-154 30,1 2,0 3,1 1,103-3,-136 12,1-1,30-6,19-2,-50 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22.4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97,'0'-1,"0"0,0 0,1 0,-1 1,1-1,-1 0,1 0,-1 0,1 0,0 1,-1-1,1 0,0 0,-1 1,1-1,0 1,0-1,0 1,0-1,-1 1,1-1,0 1,0 0,0-1,0 1,0 0,0 0,1 0,35-4,-31 3,288-34,-183 18,0 4,147 4,-235 10,-1 1,1 1,-1 1,28 9,-23-3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24.5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1,'10'0,"31"-1,-1 2,0 2,73 14,-57-5,1-3,99 5,121-16,-100-1,675 3,-831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31.3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18,'79'-1,"128"6,-179-3,0 2,-1 2,1 0,-1 2,35 14,-43-13,1-1,-1 0,1-2,1 0,-1-2,1 0,23 1,5-1,68 14,-66-8,59 3,113-10,-124-4,1 5,157 24,-232-23,0-1,0-1,1-1,-1-1,1-2,-1 0,40-8,-10-3,95-35,-4-7,-116 43,0 2,49-9,-35 8,-60 12,-1 0,0-2,-32-2,0 0,46 2,-356 16,239-7,-168-9,-49 2,312 1,0 1,-42 13,47-10,1-2,-1-1,0 0,-1-1,-31 0,-79-16,-14-1,128 12,-1 0,1-2,0 0,1 0,-1-2,-17-8,14 5,-1 2,1 0,-28-4,-26-5,57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59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 99 700 0 0,'-48'-18'10570'0'0,"61"11"-10013"0"0,211 12 886 0 0,-47-3-1206 0 0,254 3-24 0 0,-270-6-178 0 0,187-12 0 0 0,-244 7-44 0 0,143-14 277 0 0,-188 13 36 0 0,-23 4-184 0 0,56-14 1 0 0,-76 14 26 0 0,0 0 0 0 0,28 0 0 0 0,-17 1 156 0 0,-24 1-242 0 0,33-5 19 0 0,-27 6-184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3:42.2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0 263,'13'-5,"0"1,0 0,0 0,0 2,1-1,23 1,11-3,-28 2,118-18,157-3,-275 22,1-1,-1-1,0 0,0-2,0-1,-1 0,0-1,-1-1,25-16,-25 14,0 1,1 0,1 2,0 0,0 1,0 1,1 1,38-5,16 12,-60 0,0-1,0 0,0-1,0-1,0 0,0-1,0-1,0 0,-1-1,23-10,-33 12,0 0,1 0,-1 1,0-1,1 1,-1 0,1 0,-1 1,1-1,-1 1,1 0,-1 0,1 0,0 1,-1 0,1 0,-1 0,0 0,9 4,-4 0,1 1,-1-1,0 2,-1-1,1 1,-1 1,10 11,-14-14,0 0,0 0,-1 1,0-1,0 1,0 0,-1-1,0 1,0 0,0 0,-1 1,0-1,0 0,-1 0,1 1,-2 8,1-11,-1-1,1 1,-1 0,0 0,0-1,0 1,-1-1,1 1,-1-1,0 1,0-1,0 0,0 0,-1 0,1 0,-1-1,0 1,0 0,0-1,0 0,0 0,0 0,0 0,-1 0,1-1,-1 0,-6 2,-150 33,-105 27,208-48,-1-2,0-3,-1-2,0-3,-90-3,54-3,74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4:48:18.67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2022,'14'17,"0"0,-2 1,1 0,-2 1,-1 1,0-1,11 35,34 153,-47-174,-3-2,-4-21,0-1,1 0,0 1,0-1,7 14,-8-22,0 1,-1-1,1 1,1-1,-1 1,0-1,0 0,0 1,1-1,-1 0,0 0,1 0,0 0,-1 0,1-1,-1 1,1 0,0-1,-1 1,1-1,0 1,0-1,-1 0,1 0,0 0,0 0,0 0,-1 0,1 0,0-1,0 1,-1-1,1 1,2-2,15-6,-1-1,0-1,0-1,-1 0,-1-1,16-15,480-429,-241 206,1639-1338,-1691 1436,-165 122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4:11.6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1 128,'0'-1,"1"0,-1 0,1 0,0 0,-1 0,1 1,0-1,0 0,-1 0,1 1,0-1,0 0,0 1,0-1,0 1,0-1,0 1,0 0,0-1,0 1,0 0,0 0,0 0,2-1,34-3,-31 3,201-8,29-2,332-43,-551 53,463-3,-423 9,105 25,34 3,-38-23,-66-6,-1 5,131 27,-162-20,33 8,0-3,99 8,243-18,99 10,-362 2,345 28,213-76,-125-2,-506 26,1-4,179-32,-194 19,2-2,1 3,165-8,-81 25,340-15,-271 7,-95 5,44-20,-71 5,516-52,-342 60,-93 7,-28-9,92-1,-172 12,42 1,147 17,-31 35,-201-40,21 2,96 5,-86-11,-12-2,57 8,-104-10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4:19.1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47 151,'0'-1,"1"-1,-1 1,1 0,-1-1,1 1,0-1,-1 1,1 0,0 0,0 0,0-1,0 1,0 0,0 0,1 0,-1 0,0 1,0-1,1 0,-1 0,0 1,1-1,-1 1,3-1,37-10,-40 11,39-6,-1 3,1 1,0 3,0 0,69 14,-26-8,167-5,-112-5,8 5,158-5,-281 0,1-1,-1-2,24-7,38-9,6-1,-68 15,1 2,-1 1,44-5,97 11,33-2,-107-11,14 0,-141 12,-63 2,-190 26,286-27,-409 88,362-77,0-3,-102 5,-109-16,97-1,-618 3,762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12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13.7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2,'124'-1,"141"3,-195 4,101 23,44 5,120-25,55 6,-246-7,30 4,-48-6,-96-6,0 1,1 1,46 10,-58-7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18.8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0 227,'39'-2,"0"-2,71-15,18-3,8 14,32-5,143-55,3-1,-174 55,258 6,-239 10,-154-2,-1-1,0 1,1 1,-1-1,1 1,-1 0,0 0,0 0,1 0,-1 1,0-1,6 5,-8-4,0 0,0 0,0 1,0-1,-1 1,1-1,-1 1,1-1,-1 1,0 0,0 0,-1 0,1 0,0 0,-1-1,0 1,1 0,-1 0,-1 5,2-2,-1 0,0-1,0 1,-1 0,0 0,0-1,0 1,-1 0,1-1,-1 1,0-1,-1 0,0 0,0 0,0 0,0 0,0 0,-1-1,0 0,0 0,-1 0,1 0,-1 0,1-1,-1 0,0 0,0 0,-1-1,1 0,0 0,-1 0,-7 1,-278 45,191-40,0-4,-1-5,-154-20,228 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23.90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1,'30'1,"0"2,0 1,0 1,-1 2,0 1,30 13,21 1,0-4,2-2,0-5,1-3,118-4,-181-5,0-2,0 0,0-1,-1-1,1-1,28-13,-17 7,44-10,-16 11,1 2,0 3,78 3,-110 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24.9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28,'0'-2,"1"1,-1 0,1 0,-1 0,1 0,-1 0,1 0,0 1,0-1,-1 0,1 0,0 0,0 1,0-1,0 0,0 1,0-1,0 1,0-1,0 1,0 0,0-1,1 1,-1 0,0 0,0 0,2-1,38-3,-35 4,391-5,-216 7,-161-2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27.0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1 177,'1'-1,"0"-1,0 0,1 1,-1-1,0 1,1-1,0 1,-1 0,1 0,0 0,-1 0,1 0,0 0,0 0,0 0,4 0,2-3,34-14,2 1,0 3,1 1,0 2,91-9,239 9,-278 11,243 3,299-7,-398-18,66-2,-285 25,0 0,0 2,22 5,17 3,-39-9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0:37.054"/>
    </inkml:context>
    <inkml:brush xml:id="br0">
      <inkml:brushProperty name="width" value="0.05" units="cm"/>
      <inkml:brushProperty name="height" value="0.05" units="cm"/>
      <inkml:brushProperty name="color" value="#BAEEF4"/>
    </inkml:brush>
  </inkml:definitions>
  <inkml:trace contextRef="#ctx0" brushRef="#br0">55 41 328 0 0,'0'0'2148'0'0,"-18"-22"6211"0"0,7 8-6319 0 0,4 9-2536 0 0,6 5 170 0 0,0 0 0 0 0,0 0 0 0 0,0 0 0 0 0,0 1 0 0 0,0-1 1 0 0,0 0-1 0 0,0 0 0 0 0,0 1 0 0 0,1-1 0 0 0,-1 1 0 0 0,0-1 0 0 0,0 1 0 0 0,0-1 0 0 0,1 1 1 0 0,-1-1-1 0 0,0 1 0 0 0,0 0 0 0 0,1-1 0 0 0,-1 1 0 0 0,0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00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84 1264 0 0,'-21'-11'9534'0'0,"22"10"-9478"0"0,1 0-1 0 0,0 0 1 0 0,-1 0-1 0 0,1 0 0 0 0,0 0 1 0 0,0 0-1 0 0,0 0 1 0 0,-1 1-1 0 0,1-1 0 0 0,0 1 1 0 0,0-1-1 0 0,0 1 1 0 0,0 0-1 0 0,4 0 0 0 0,42-2 422 0 0,-24 2-286 0 0,759-6 1481 0 0,-227 11-1554 0 0,-452-5-103 0 0,-51 1-7 0 0,142-7 69 0 0,-111 6-60 0 0,-28-1 519 0 0,93-13 0 0 0,-112 9-499 0 0,-34 5-27 0 0,53-11 128 0 0,3-2-116 0 0,-56 12-12 0 0,24-4-6 0 0,-24 5 8 0 0,6-5 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40.3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80,'6'5,"0"0,0-1,0 0,1 0,-1 0,1-1,0 0,0-1,1 1,-1-1,13 2,9 0,47 1,-24-3,1-2,-1-2,1-3,-1-1,0-3,82-26,-108 28,-1 1,1 1,0 1,30 0,-22 2,54-11,-54 5,0 1,0 3,0 0,1 2,0 2,67 8,-72-3,1-1,-1-2,1-1,-1-1,1-2,59-11,-53 7,0 1,0 2,1 1,52 6,-3-2,-19-3,-33-1,0 2,0 1,0 2,54 11,-73-10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6:43.9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0 280,'9'-9,"1"0,0 1,0 0,1 0,0 1,0 0,17-7,-2 5,0 0,43-7,22-3,34-9,221-19,-84 46,8 0,-211-5,107-26,-109 19,113-11,-145 23,-15-1,0 1,0 1,0 0,0 0,0 1,0 0,0 1,11 3,-20-5,0 0,-1 0,1 0,-1 0,1 1,-1-1,1 0,-1 0,1 1,-1-1,1 0,-1 1,1-1,-1 0,1 1,-1-1,0 1,1-1,-1 1,0-1,1 1,-1-1,0 1,0-1,0 1,1-1,-1 1,0 0,0-1,0 1,0-1,0 1,0-1,0 1,0 0,0 0,-19 16,-31 6,-10-2,-71 16,85-31,0-1,-1-3,-75-5,17 0,-787 3,879 0,1 1,-1 0,1 1,0 0,0 1,0 0,-13 7,20-9,1 1,-1 1,1-1,-1 0,1 1,0 0,0 0,1 1,-1-1,0 1,1-1,0 1,0 0,0 0,1 1,-1-1,1 0,0 1,0 0,-2 7,4-11,0 1,-1-1,1 0,0 1,0-1,0 1,0-1,0 1,1-1,-1 1,0-1,1 1,-1-1,1 0,-1 1,1-1,0 0,-1 1,1-1,0 0,0 0,2 2,-1-1,1 0,-1 0,1-1,0 1,0-1,0 0,0 0,0 0,0 0,4 1,11 0,-1-1,0 0,23-3,-23 1,52-1,22-1,1 3,121 17,-177-13,60 0,-3-1,-78-1,1 1,0 1,29 11,-30-9,1-1,0 0,20 2,-16-5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02.0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47 64 0 0,'-17'-2'8211'0'0,"71"-2"-3702"0"0,59-4-4117 0 0,52 3 203 0 0,612-11 364 0 0,-299 24-928 0 0,-158-20 155 0 0,-243 6 33 0 0,-74 6-166 0 0,36-2 381 0 0,21 2-76 0 0,-57 1-650 0 0,23 0-1406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03.2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90 700 0 0,'-12'-17'9818'0'0,"9"11"-9014"0"0,258-9 1194 0 0,-88 5-1606 0 0,184 12 1 0 0,-109 3-321 0 0,-6 1 89 0 0,130-3 96 0 0,108-28 49 0 0,-395 22-38 0 0,-76 2-131 0 0,1 1-4 0 0,119-18 569 0 0,-44 8-692 0 0,-77 9-108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04.6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52 1144 0 0,'-13'-15'10256'0'0,"17"13"-10133"0"0,-1 0 1 0 0,1 0 0 0 0,-1 1 0 0 0,1-1 0 0 0,0 1-1 0 0,0 0 1 0 0,0 0 0 0 0,-1 1 0 0 0,1-1-1 0 0,0 1 1 0 0,0 0 0 0 0,5 0 0 0 0,56 1 314 0 0,-64-1-435 0 0,563 6 2118 0 0,-371-6-1469 0 0,414-2-164 0 0,-597 1-463 0 0,9-2 35 0 0,1 1 1 0 0,-1 1 0 0 0,34 2 0 0 0,-4 1 0 0 0,221-11 1327 0 0,-204 4-800 0 0,-63 5-568 0 0,29-4 992 0 0,-19-2-2013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50.1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27 488 0 0,'3'-15'8628'0'0,"-2"14"-8474"0"0,65-2 100 0 0,371 18-182 0 0,-250-5-50 0 0,496 6-13 0 0,-351-17 2 0 0,-153-2 6 0 0,16-3 9 0 0,-192 5-42 0 0,2 1 25 0 0,21 0-9 0 0,174-5-6 0 0,-197 5 14 0 0,1 0-25 0 0,123-14 72 0 0,-124 13-72 0 0,1 1 26 0 0,35-3-9 0 0,-36 3-9 0 0,16-3 56 0 0,10-1 225 0 0,-27 4-131 0 0,16-4-98 0 0,-5 3-55 0 0,-10 0-9 0 0,10 0-172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4:51.5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8 744 0 0,'-10'-4'8465'0'0,"71"1"-8097"0"0,402 20-143 0 0,-159-2-219 0 0,-52-3 39 0 0,123 3-30 0 0,-371-15-17 0 0,523-14-6 0 0,-446 12 51 0 0,-78 2-47 0 0,1 0 9 0 0,12 0-23 0 0,-12 0 21 0 0,0 0-19 0 0,12 0 20 0 0,-12 0-19 0 0,20 0 23 0 0,49-5-13 0 0,-70 4 2 0 0,57-6-1 0 0,-50 6-179 0 0,15-2 519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02.3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25 22 208 0 0,'-25'16'11066'0'0,"103"-8"-10991"0"0,203 9-43 0 0,111-11 11 0 0,-384-7-41 0 0,167-4 14 0 0,-124 5-23 0 0,459-9-30 0 0,-196-13-39 0 0,-264 18 55 0 0,-20 2 30 0 0,51-10 1 0 0,-78 11-8 0 0,13 4-22 0 0,33-18 161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05.30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77 892 0 0,'28'-18'6875'0'0,"-2"11"-6658"0"0,-1 1 1 0 0,1 1-1 0 0,40-1 1 0 0,86 2-145 0 0,238-9 96 0 0,11-5 96 0 0,-129 18-72 0 0,-134 0-180 0 0,-134 0-7 0 0,0 0-22 0 0,118 2 69 0 0,-118-2-53 0 0,19 0-2 0 0,134-2-25 0 0,-153 2 43 0 0,0 0 8 0 0,13 0-2 0 0,-12 0-33 0 0,-2 0 16 0 0,12 0-30 0 0,-11 0 30 0 0,0 0-32 0 0,110 5 65 0 0,-110-5-51 0 0,15 3-23 0 0,36 8 65 0 0,-53-10-36 0 0,41 29-17 0 0,-11 3-38 0 0,-31-31 82 0 0,-1-2-33 0 0,1 0 12 0 0,0 1-1 0 0,-1-1 0 0 0,1 1 1 0 0,0-1-1 0 0,-1 1 1 0 0,1-1-1 0 0,-1 1 1 0 0,1-1-1 0 0,0 1 0 0 0,-1 0 1 0 0,0-1-1 0 0,1 1 1 0 0,-1 0-1 0 0,1-1 0 0 0,-1 1 1 0 0,0 0-1 0 0,1 0 1 0 0,-1-1-1 0 0,0 1 0 0 0,0 0 1 0 0,0 0-1 0 0,0-1 1 0 0,0 1-1 0 0,0 1 0 0 0,2 17 18 0 0,-2-18-7 0 0,-20 25-17 0 0,8-22 3 0 0,0 0-1 0 0,0-1 1 0 0,-19 2-1 0 0,28-5 4 0 0,-1 0 27 0 0,-112-14-50 0 0,55 5-4 0 0,-78-1 0 0 0,-403 7 114 0 0,431 6-163 0 0,55 0 80 0 0,-1-2 0 0 0,-94-11-1 0 0,75 2 29 0 0,-116 1-34 0 0,189 7-54 0 0,-41-6 72 0 0,-17-3 22 0 0,47 8-41 0 0,0 0 0 0 0,0-2 0 0 0,-15-4 0 0 0,27 7 36 0 0,-17-4-16 0 0,-41-6-1 0 0,57 9-22 0 0,-18-1-13 0 0,-101-5 40 0 0,119 7-29 0 0,-14 2 3 0 0,6-3 108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16.64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0 276 0 0,'0'0'1392'0'0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19.55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25 92 408 0 0,'0'0'1472'0'0,"32"-18"2213"0"0,44 9-3493 0 0,-52 8-162 0 0,-20 1-16 0 0,38-4-38 0 0,65 4 30 0 0,-104 0 8 0 0,20 0-22 0 0,47 0 8 0 0,133-3 28 0 0,-19 1-43 0 0,13 0 13 0 0,-94 4-10 0 0,262-22 5 0 0,-141 3 179 0 0,-124 6-55 0 0,171 4-4 0 0,-247 8-124 0 0,120 6 0 0 0,-140-7-7 0 0,22 0 20 0 0,18 0 28 0 0,-40 0 0 0 0,38 2-75 0 0,-2-1 39 0 0,41 10-21 0 0,-78-11 45 0 0,16 2-10 0 0,45 6-15 0 0,-61-7 21 0 0,42 18-61 0 0,-44-18 38 0 0,0 0 1 0 0,0 1 0 0 0,0-1 0 0 0,-1 0-1 0 0,1 1 1 0 0,0-1 0 0 0,-1 0 0 0 0,1 1 0 0 0,-1-1-1 0 0,1 1 1 0 0,-1-1 0 0 0,0 0 0 0 0,1 1 0 0 0,-1-1-1 0 0,0 1 1 0 0,0-1 0 0 0,0 1 0 0 0,0-1 0 0 0,-1 1-1 0 0,1-1 1 0 0,-1 3 0 0 0,1-2 17 0 0,-41 20-9 0 0,3-17-36 0 0,0-2 0 0 0,-1-2 0 0 0,-56-5 0 0 0,-4-1 53 0 0,-41-6-34 0 0,71 11 16 0 0,-181-12 118 0 0,3 0 9 0 0,26 5 110 0 0,180 4 61 0 0,37 3-273 0 0,-25-1 31 0 0,-134 1 12 0 0,4 1 302 0 0,-141-19-278 0 0,181 12 108 0 0,74 2-172 0 0,-77 4 0 0 0,46 2 35 0 0,73-2-82 0 0,-25 0-10 0 0,-48 2 24 0 0,72-2 26 0 0,-58 7-57 0 0,39-7 108 0 0,-27-1-125 0 0,47 1 40 0 0,-16 0 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2:01.4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6 908 0 0,'14'0'13218'0'0,"98"5"-12507"0"0,-108-5-644 0 0,0 0-80 0 0,10 0 65 0 0,-10 0-72 0 0,0 0 66 0 0,65-5 130 0 0,-66 5-196 0 0,21 0 73 0 0,36-5-25 0 0,111 6-1 0 0,-168-1-61 0 0,16 2 27 0 0,65 3 24 0 0,-81-5 15 0 0,26 3-75 0 0,2 1 65 0 0,-27-3 13 0 0,19 1-47 0 0,28 8 9 0 0,1-3 1 0 0,0-2-1 0 0,0-2 0 0 0,54-5 0 0 0,-41 2 23 0 0,-62 0 46 0 0,1 0 20 0 0,62 8 155 0 0,-64-7-264 0 0,35 5 122 0 0,3-5-66 0 0,32 4-35 0 0,-69-5 2 0 0,58 9-16 0 0,-58-9 10 0 0,11-1 13 0 0,-7 1-4 0 0,1-1-1 0 0,-1 1 1 0 0,0 0-1 0 0,0 1 1 0 0,1 0 0 0 0,-1 0-1 0 0,12 4 1 0 0,56 2 12 0 0,-43-4-22 0 0,-29-2 7 0 0,21 1 18 0 0,21 1-19 0 0,24 2 4 0 0,-65-5-10 0 0,33 2 2 0 0,-23-2 2 0 0,-8 0 8 0 0,8 0 1 0 0,-11 0 4 0 0,1 0 0 0 0,10 0-8 0 0,-2 2-5 0 0,21-4-16 0 0,3 0 18 0 0,-8 1 0 0 0,-25 1-3 0 0,28-2 17 0 0,-28 2 3 0 0,20 0-12 0 0,-13-2-4 0 0,-7 2 7 0 0,50-9 503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26.27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32 188 0 0,'0'0'7465'0'0,"17"-17"-7023"0"0,-10 16-407 0 0,9-2-12 0 0,-1 1-1 0 0,1 0 1 0 0,0 1 0 0 0,0 1-1 0 0,0 1 1 0 0,21 3 0 0 0,143-1 41 0 0,-138-1-88 0 0,394 14 12 0 0,-367-12 34 0 0,-23 1-33 0 0,53-2 0 0 0,-66-4 22 0 0,110 7-6 0 0,-105-5-9 0 0,152 5-3 0 0,-95-6 5 0 0,183-3 21 0 0,-204 0 69 0 0,157-8-130 0 0,-158 4-6 0 0,-70 7 43 0 0,0 0 5 0 0,67-7 36 0 0,-67 7-44 0 0,22-4-10 0 0,27-1 32 0 0,-49 5-18 0 0,51-6-19 0 0,48-2 68 0 0,-89 6 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28.39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99 409 268 0 0,'0'0'906'0'0,"-23"4"1972"0"0,-9-3-829 0 0,29-1-1652 0 0,-38-12 2380 0 0,45 10-2756 0 0,0-1 0 0 0,0 1 1 0 0,0 0-1 0 0,0 0 0 0 0,0 0 1 0 0,0 1-1 0 0,1-1 0 0 0,-1 1 0 0 0,0 0 1 0 0,1 1-1 0 0,-1-1 0 0 0,7 0 1 0 0,64 3 121 0 0,-71-2-135 0 0,447 19 211 0 0,-325-13-210 0 0,245 1-138 0 0,-247-9 155 0 0,-87 2-1 0 0,65-9 0 0 0,-61 7-41 0 0,337-43-24 0 0,-265 27 35 0 0,153-21-6 0 0,-192 33 12 0 0,-52 4 0 0 0,1 0 0 0 0,-1-1 0 0 0,1-2 0 0 0,27-8 0 0 0,5-2 8 0 0,-52 14-5 0 0,39-18 34 0 0,-37 16-42 0 0,1-1 0 0 0,-1 1 0 0 0,0-1 0 0 0,0 0 0 0 0,-1-1-1 0 0,1 1 1 0 0,-1-1 0 0 0,0 0 0 0 0,0 0 0 0 0,0 0 0 0 0,-1 0 0 0 0,0-1 0 0 0,0 1 0 0 0,3-8 0 0 0,2-8-121 0 0,0-1 0 0 0,7-37 1 0 0,-14 58 114 0 0,13-45-123 0 0,-13 46 131 0 0,-1-1 0 0 0,0 1 0 0 0,0 0 0 0 0,0 0-1 0 0,0 0 1 0 0,0-1 0 0 0,0 1 0 0 0,1 0 0 0 0,-1 0 0 0 0,0-1 0 0 0,0 1 0 0 0,0 0 0 0 0,0 0 0 0 0,0-1 0 0 0,0 1 0 0 0,0 0-1 0 0,0 0 1 0 0,0-1 0 0 0,0 1 0 0 0,0 0 0 0 0,0 0 0 0 0,0-1 0 0 0,-1 1 0 0 0,1 0 0 0 0,0 0 0 0 0,0 0 0 0 0,0-1 0 0 0,0 1-1 0 0,0 0 1 0 0,0 0 0 0 0,-1 0 0 0 0,1-1 0 0 0,0 1 0 0 0,0 0 0 0 0,0 0 0 0 0,0 0 0 0 0,-1 0 0 0 0,1-1 0 0 0,0 1-1 0 0,0 0 1 0 0,0 0 0 0 0,-1 0 0 0 0,1 0 0 0 0,0 0 0 0 0,0 0 0 0 0,-1 0 0 0 0,1 0 0 0 0,0 0 0 0 0,0 0 0 0 0,-1 0 0 0 0,1 0-1 0 0,0 0 1 0 0,0 0 0 0 0,-1 0 0 0 0,1 0 0 0 0,0 0 0 0 0,0 0 0 0 0,0 0 0 0 0,-1 0 0 0 0,-15 2-49 0 0,14-1 64 0 0,-23 26 23 0 0,24-25-18 0 0,1-1-14 0 0,-1 0 1 0 0,1-1-1 0 0,-1 1 1 0 0,1-1-1 0 0,0 1 1 0 0,-1 0-1 0 0,1-1 1 0 0,0 1-1 0 0,0 0 1 0 0,-1-1-1 0 0,1 1 1 0 0,0 0-1 0 0,0 0 1 0 0,0-1-1 0 0,0 1 1 0 0,0 0-1 0 0,0-1 1 0 0,0 1-1 0 0,0 0 1 0 0,0 0-1 0 0,0-1 1 0 0,1 1-1 0 0,-1 0 1 0 0,0-1-1 0 0,0 1 1 0 0,1 0-1 0 0,-1-1 1 0 0,1 2-1 0 0,3 6-1 0 0,0 1-1 0 0,0 0 1 0 0,-1 0-1 0 0,0 1 1 0 0,0-1-1 0 0,0 11 1 0 0,8 19-5 0 0,0 50-23 0 0,-10-55 12 0 0,0-16 23 0 0,-2 13-58 0 0,1-30 51 0 0,-3 31-12 0 0,-2-13 21 0 0,5-15-12 0 0,-1-1 0 0 0,0 1-1 0 0,0 0 1 0 0,0 0 0 0 0,0-1 0 0 0,-1 1 0 0 0,1 0-1 0 0,-4 4 1 0 0,4-7-5 0 0,-63-25 33 0 0,51 18-17 0 0,-70-11-777 0 0,0 10-3656 0 0,60 6 2730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5:46.2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 10 172 0 0,'-15'-9'10312'0'0,"62"13"-9954"0"0,-43-4-329 0 0,0 0-8 0 0,52 0 85 0 0,-52 0-100 0 0,0 0 0 0 0,31 0 28 0 0,-32 0-19 0 0,1 0 16 0 0,3-2-21 0 0,-2 1-12 0 0,0 0 0 0 0,-1 1-1 0 0,1 0 1 0 0,0 0 0 0 0,0 0 0 0 0,-1 0 0 0 0,1 0 0 0 0,0 1 0 0 0,7 2 0 0 0,-2 0 1 0 0,80 8 8 0 0,-57-7 8 0 0,48-1-14 0 0,9-1 15 0 0,-48-2-13 0 0,22 1-17 0 0,24-2 34 0 0,-23 3-16 0 0,46 1 23 0 0,-37-5-46 0 0,-45 1 26 0 0,0 1-1 0 0,31 4 1 0 0,-38-2-8 0 0,118 3-13 0 0,-86-4 9 0 0,222-1 169 0 0,-198-1-107 0 0,-74 1-68 0 0,19 0 19 0 0,162-4-83 0 0,-141 2 22 0 0,-26 2 52 0 0,-14 0 39 0 0,20 0-80 0 0,71 2 17 0 0,-92-2 28 0 0,62-5 57 0 0,-2 2 4826 0 0,-61 2-4808 0 0,15-6 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6:03.58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11 0 528 0 0,'-10'4'8161'0'0,"72"-2"-8103"0"0,66 13-1 0 0,4 0-49 0 0,7-3 19 0 0,99 3-15 0 0,83-13 20 0 0,-143-6 110 0 0,-152 4-194 0 0,55 1 178 0 0,118-15 1 0 0,-149 8-86 0 0,73 1 1 0 0,0 0 284 0 0,-8-10-295 0 0,-112 14 20 0 0,39-2-71 0 0,-38 3 51 0 0,70-2-30 0 0,-72 2-60 0 0,37 2 26 0 0,-7-2 60 0 0,-29 0 9 0 0,20 0-43 0 0,-5 1-23 0 0,-11 0 42 0 0,0-1 1 0 0,1 1-1 0 0,-1 0 1 0 0,0 1 0 0 0,12 3-1 0 0,-17-4-20 0 0,8 2 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6:10.11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26 84 556 0 0,'-25'-20'9448'0'0,"89"12"-9115"0"0,-61 7-365 0 0,26-1 76 0 0,164-3-33 0 0,124-12 31 0 0,-70 6-65 0 0,-145 5 56 0 0,269-1-31 0 0,-292 3 33 0 0,-54 3-50 0 0,0 0 0 0 0,29 3 0 0 0,-52-2 39 0 0,2 0-72 0 0,12 0 90 0 0,-12 0-83 0 0,20 2 55 0 0,57 5-11 0 0,-78-7 37 0 0,58 2-24 0 0,-58-2-56 0 0,92 5 36 0 0,-92-5 44 0 0,57-5-44 0 0,20 5-26 0 0,-76 0 69 0 0,14 2-88 0 0,49-2 87 0 0,-64 0 2 0 0,46 7-54 0 0,-40-4-189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6:12.73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 0 608 0 0,'-11'7'7098'0'0,"32"-2"-6930"0"0,0 0 0 0 0,0-1-1 0 0,0-1 1 0 0,1-1 0 0 0,26-1 0 0 0,31 4-55 0 0,3 3-148 0 0,116-2 1 0 0,-154-7 18 0 0,192 12 26 0 0,254 7-59 0 0,-343-16 55 0 0,134-4-61 0 0,-205 2 75 0 0,96-10-70 0 0,-168 9 13 0 0,57-1 67 0 0,-1-4-77 0 0,-57 5 195 0 0,38-1-68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6:32.09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67 40 0 0,'-1'-17'7413'0'0,"3"14"-7145"0"0,47 4-16 0 0,-45-1-166 0 0,59 1 484 0 0,-25 1-490 0 0,72-8 0 0 0,-44 1-53 0 0,89-12-30 0 0,-68 8 14 0 0,-84 8-20 0 0,2 1-6 0 0,17-1 12 0 0,2 1 3 0 0,31-2-67 0 0,-51 2 55 0 0,23 0-196 0 0,68-6 63 0 0,-91 6 175 0 0,52-3-75 0 0,-52 3 80 0 0,147 7 381 0 0,-148-7-433 0 0,22 0 12 0 0,29 2 93 0 0,-51-2-94 0 0,37 4 0 0 0,-26-3-5 0 0,-7-1 0 0 0,7 2 9 0 0,36 0 22 0 0,35-2 15 0 0,-81 0-49 0 0,19 0-6 0 0,-18 0 19 0 0,76 2-19 0 0,-78-2 26 0 0,1 0-10 0 0,12 1 15 0 0,-12-1 44 0 0,18 0-41 0 0,-4 0-13 0 0,52-2-39 0 0,6 0 48 0 0,-36 2-11 0 0,0-2 1 0 0,51-9-1 0 0,-88 10-7 0 0,91-2 35 0 0,-90 3-154 0 0,18 0-81 0 0,-8 0 207 0 0,-10 0-43 0 0,20 0-23 0 0,-10 0 28 0 0,-10 0 66 0 0,15 2-60 0 0,-9 1 80 0 0,-6-3-49 0 0,0 1 0 0 0,0 0 0 0 0,0 0-1 0 0,0 0 1 0 0,0 0 0 0 0,0 1 0 0 0,0 0-1 0 0,4 2 1 0 0,-7-2-33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6:35.14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99 1 40 0 0,'25'7'5688'0'0,"21"4"-5531"0"0,59 6 0 0 0,-88-15-151 0 0,256 36 43 0 0,-198-32-65 0 0,-72-6 51 0 0,1 0-52 0 0,10 0 14 0 0,-10 0 0 0 0,-1 0 1 0 0,11 1-2 0 0,-11 0 25 0 0,-51 1 40 0 0,-81 7 167 0 0,53-6-119 0 0,-82 6 245 0 0,155-9-323 0 0,-45 0 66 0 0,43 1-76 0 0,0-1 0 0 0,0 1 0 0 0,0-1 0 0 0,0 0 0 0 0,0-1 0 0 0,-10-1 1 0 0,-18 0 121 0 0,9 7-115 0 0,22-5-23 0 0,-17 2 58 0 0,-13 1-55 0 0,29-3-16 0 0,-30 0 84 0 0,5-1 85 0 0,24 1 100 0 0,10 1 194 0 0,-3-1-480 0 0,21 4-17 0 0,-1-1 27 0 0,-6-2 30 0 0,-1 0 0 0 0,1-1-1 0 0,-1-1 1 0 0,31-5 0 0 0,186-12 35 0 0,5 0-83 0 0,114-10 33 0 0,-327 23 38 0 0,-13 2-27 0 0,0 1 1 0 0,-1 1-1 0 0,1 0 0 0 0,0 0 0 0 0,21 3 1 0 0,-15-2-18 0 0,74 1 76 0 0,-46-1-89 0 0,53 4 42 0 0,-96-4-33 0 0,20 2-26 0 0,-9 1 40 0 0,43 1-16 0 0,-53-4 20 0 0,56 2-13 0 0,-56-2 37 0 0,30 2 19 0 0,-22-1-59 0 0,1 0-1 0 0,0-1 0 0 0,23-3 0 0 0,-20 2 1 0 0,70 3 72 0 0,-82-2-70 0 0,38 1-59 0 0,11 5-24 0 0,11-1 155 0 0,-61-5-33 0 0,40 11-47 0 0,-39-10 30 0 0,1-1-16 0 0,0 1 1 0 0,-1 0-1 0 0,1 0 0 0 0,0 1 0 0 0,0-1 0 0 0,-1 1 1 0 0,1 0-1 0 0,-1 0 0 0 0,5 4 0 0 0,-7-5 69 0 0,5 4 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38:54.78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55 87 556 0 0,'-23'-40'16708'0'0,"22"40"-16657"0"0,-6 6-64 0 0,6-6 62 0 0,1 0-51 0 0,0 0 0 0 0,0 0 1 0 0,1 0-1 0 0,-1 0 0 0 0,0 0 0 0 0,0 1 1 0 0,0-1-1 0 0,0 0 0 0 0,0 0 0 0 0,0 0 0 0 0,0 0 1 0 0,0 0-1 0 0,0 0 0 0 0,0 0 0 0 0,0 0 1 0 0,0 1-1 0 0,0-1 0 0 0,0 0 0 0 0,0 0 0 0 0,0 0 1 0 0,0 0-1 0 0,0 0 0 0 0,0 0 0 0 0,0 0 1 0 0,0 0-1 0 0,0 1 0 0 0,0-1 0 0 0,0 0 0 0 0,0 0 1 0 0,0 0-1 0 0,0 0 0 0 0,0 0 0 0 0,0 0 1 0 0,0 0-1 0 0,0 1 0 0 0,0-1 0 0 0,0 0 1 0 0,0 0-1 0 0,-1 0 0 0 0,1 0 0 0 0,0 0 0 0 0,0 0 1 0 0,0 0-1 0 0,1 0 35 0 0,39 1-66 0 0,-29-1 65 0 0,-5 0-33 0 0,-1-1 0 0 0,1 2 0 0 0,-1-1 0 0 0,1 1 0 0 0,0-1 0 0 0,10 4 0 0 0,-15-3-7 0 0,63 3 46 0 0,-21-4-28 0 0,-42 0-11 0 0,11 0-12 0 0,-6 0 6 0 0,-5 0 9 0 0,1 0 1 0 0,4 0 3 0 0,-5 0 99 0 0,-16-3-200 0 0,10 2 86 0 0,-39-3 42 0 0,42 4-43 0 0,-47-4 1 0 0,3-10 20 0 0,45 14 18 0 0,-11-6-50 0 0,7 4 29 0 0,3 1-18 0 0,-19-2-54 0 0,21 3 64 0 0,-2 0 0 0 0,-25 0-2 0 0,25 0 15 0 0,-12 2-16 0 0,13-2 33 0 0,0 0-60 0 0,-4 1 19 0 0,3-1 18 0 0,1 1-3 0 0,-3 0-6 0 0,3 0 48 0 0,45-7-96 0 0,-43 6 58 0 0,1-1-8 0 0,6 1-6 0 0,41-3 15 0 0,-48 3-12 0 0,23-3 6 0 0,56 3 27 0 0,-78 0-29 0 0,47 1-12 0 0,-47-1 11 0 0,4 1 2 0 0,-5-1 2 0 0,30 0-11 0 0,16 4 27 0 0,-46-4-26 0 0,38-1 12 0 0,-38 1-10 0 0,37-1 16 0 0,45-3-12 0 0,-82 3 10 0 0,1 1-12 0 0,62 2 22 0 0,-62-2 4 0 0,30-1-71 0 0,-6 0 104 0 0,-25 0-61 0 0,15-2-36 0 0,-10 2 39 0 0,9-1 5 0 0,-1 0 1 0 0,1 1-1 0 0,18 1 0 0 0,-24 0-26 0 0,47-4 43 0 0,79-2-17 0 0,-133 6-9 0 0,47-1-21 0 0,-47 1 5 0 0,41 1 36 0 0,19-1-2 0 0,-61 0-14 0 0,46 1 27 0 0,105 6-32 0 0,-150-7 21 0 0,30 2-18 0 0,99 1-58 0 0,-129-3 80 0 0,21 0 23 0 0,-16 0-38 0 0,42 1-6 0 0,121-7-7 0 0,-47 5-19 0 0,-61 2 96 0 0,-60-1-75 0 0,23-1-27 0 0,-19 1 32 0 0,36 0 50 0 0,-41 0-53 0 0,47 0-12 0 0,24 1 41 0 0,162 0 24 0 0,-141 0-38 0 0,-91-1-9 0 0,33 2-24 0 0,-29-2 32 0 0,40 1 6 0 0,-44-1-31 0 0,10 0 22 0 0,-5 0-9 0 0,-5 0-4 0 0,8 1 22 0 0,-5 1-15 0 0,-4-2 6 0 0,43 4 327 0 0,88 4-17 0 0,109 1 844 0 0,-240-9-1144 0 0,43-1 219 0 0,190-4 816 0 0,-176 5-544 0 0,75 4-283 0 0,-132-4-230 0 0,42-1 84 0 0,257 5 774 0 0,-158 0-716 0 0,63 3 216 0 0,-143-3-306 0 0,-61-4-14 0 0,43 1 220 0 0,18-1-192 0 0,-60 0-63 0 0,35 1 45 0 0,16-1-40 0 0,8 2 22 0 0,-59-2-23 0 0,0 0-7 0 0,4 0 11 0 0,52-1 35 0 0,-57 0-47 0 0,42-2 32 0 0,-29 0 586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38:57.47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0 171 104 0 0,'0'0'5174'0'0,"27"10"-2230"0"0,402-35 1292 0 0,15 1-3099 0 0,-267 19-805 0 0,236-22 833 0 0,74 4-136 0 0,-321 21-850 0 0,58-3 355 0 0,86-9 361 0 0,-161 9-550 0 0,380-12 1045 0 0,-479 15-1265 0 0,412-24 593 0 0,-460 26-1025 0 0,32-5 181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2:19.8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36 924 0 0,'35'-16'13430'0'0,"128"6"-12965"0"0,-107 4-389 0 0,-1 3-1 0 0,64 4 0 0 0,-28 0-89 0 0,58-1 16 0 0,-80 4 27 0 0,-8 4-48 0 0,1-3 37 0 0,-19-3-22 0 0,3-2 16 0 0,155 5-16 0 0,-94-3 13 0 0,-48-1 14 0 0,-41 0-23 0 0,-2-1 3 0 0,34 2 11 0 0,94-2 2 0 0,-124 0-17 0 0,104 1-24 0 0,-90-2 34 0 0,45 4 15 0 0,-74-1-21 0 0,29 0-14 0 0,23-1 54 0 0,-36-1-58 0 0,19-3 1 0 0,-33 3 18 0 0,8 0-10 0 0,-8 0-4 0 0,4 0 10 0 0,72-4 35 0 0,-79 4-40 0 0,56 0-10 0 0,15 0 33 0 0,-72 0-23 0 0,29-3-3 0 0,-30 3 8 0 0,2 0 2 0 0,9 0 0 0 0,-10 0-10 0 0,17-2 37 0 0,72-3-32 0 0,-90 5 21 0 0,13 0 45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39:01.32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228 128 296 0 0,'0'0'3472'0'0,"-15"-7"-600"0"0,-30 19-2128 0 0,43-12-549 0 0,-51 11 632 0 0,36-5-779 0 0,15-5 69 0 0,1 0 1 0 0,-1 0-1 0 0,0 0 1 0 0,0-1-1 0 0,0 1 1 0 0,0 0-1 0 0,0-1 1 0 0,0 1-1 0 0,0-1 1 0 0,0 0 0 0 0,0 0-1 0 0,0 0 1 0 0,0 0-1 0 0,0 0 1 0 0,0 0-1 0 0,0 0 1 0 0,0 0-1 0 0,0-1 1 0 0,-2 0-1 0 0,3 0-11 0 0,0-1-66 0 0,-1 0 1 0 0,1 0-1 0 0,-1 0 1 0 0,0 0-1 0 0,0 0 1 0 0,0 1-1 0 0,0-1 1 0 0,0 1-1 0 0,0-1 1 0 0,0 1-1 0 0,-3-2 1 0 0,-17-13 1178 0 0,16-8-667 0 0,6 24-551 0 0,0 0-1 0 0,0 1 1 0 0,0-1 0 0 0,1 0 0 0 0,-1 0 0 0 0,0 0-1 0 0,0 0 1 0 0,1 0 0 0 0,-1 0 0 0 0,0 0 0 0 0,0 0 0 0 0,0 0-1 0 0,1 0 1 0 0,-1 0 0 0 0,0 0 0 0 0,0 0 0 0 0,1 0-1 0 0,-1 0 1 0 0,0 0 0 0 0,0 0 0 0 0,1 0 0 0 0,-1 0 0 0 0,0 0-1 0 0,0 0 1 0 0,1 0 0 0 0,-1 0 0 0 0,0 0 0 0 0,0 0-1 0 0,0-1 1 0 0,1 1 0 0 0,-1 0 0 0 0,0 0 0 0 0,0 0 0 0 0,0 0-1 0 0,0-1 1 0 0,1 1 0 0 0,-1 0 0 0 0,0 0 0 0 0,0 0 0 0 0,0-1-1 0 0,0 1 1 0 0,0 0 0 0 0,0 0 0 0 0,0 0 0 0 0,1-1-1 0 0,-1 1 1 0 0,0 0 0 0 0,0 0 0 0 0,0-1 0 0 0,0 1 0 0 0,0 0 8 0 0,27 23 518 0 0,-9-20-422 0 0,0 0-1 0 0,0 0 1 0 0,0-2-1 0 0,0 0 1 0 0,21-2 0 0 0,23 0 79 0 0,-6 1-135 0 0,195-4 180 0 0,-217 4-265 0 0,511-14 248 0 0,43-4 689 0 0,51 1 165 0 0,84-12 362 0 0,-439 22-982 0 0,106-6 254 0 0,-208 8-4 0 0,-107 6-614 0 0,82-8-41 0 0,-155 7-57 0 0,39 0 38 0 0,47-2 11 0 0,-86 2-19 0 0,24-3-158 0 0,-22 1 636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12:14:29.34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53,'1'-2,"-1"1,0-1,1 0,0 0,-1 0,1 0,0 0,0 1,0-1,0 0,0 1,1-1,-1 1,0-1,1 1,-1-1,1 1,0 0,-1 0,1 0,0 0,0 0,-1 0,1 1,0-1,0 0,2 0,56-9,27 6,94 9,-101 7,-55-7,0-1,28 0,46-5,-78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24.8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 1488 0 0,'0'0'1204'0'0,"4"9"1328"0"0,-2 2-3900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41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0 1084 0 0,'0'0'1156'0'0,"-8"7"-1052"0"0,2 2-1496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43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127 285 616 0 0,'-22'12'3902'0'0,"20"-11"-3286"0"0,-30 25 5314 0 0,30-25-4780 0 0,12-39-183 0 0,3-2-755 0 0,0-8-42 0 0,-7-9-44 0 0,-3 36 104 0 0,0-1 0 0 0,-2 1-1 0 0,-1-28 1 0 0,-1 47-212 0 0,1 1 1 0 0,-1-1-1 0 0,1 1 0 0 0,0-1 0 0 0,-1 0 1 0 0,1 1-1 0 0,0-1 0 0 0,0 0 1 0 0,0 1-1 0 0,1-1 0 0 0,-1 1 0 0 0,0-1 1 0 0,0 0-1 0 0,1 1 0 0 0,1-4 1 0 0,5 33 23 0 0,16 208 984 0 0,9 120-229 0 0,-23-228-366 0 0,-6-68 841 0 0,-3-59-1171 0 0,0 0-79 0 0,-1 1-1 0 0,0-1 0 0 0,0 0 1 0 0,1 0-1 0 0,-1 0 0 0 0,0 1 1 0 0,0-1-1 0 0,0 0 0 0 0,0 0 1 0 0,0-1-1 0 0,-1 1 0 0 0,1 0 1 0 0,-1 1-1 0 0,-11-4-24 0 0,0 0-1 0 0,1 1 1 0 0,-1 1 0 0 0,0 0-1 0 0,1 0 1 0 0,-1 2 0 0 0,0-1-1 0 0,1 2 1 0 0,-22 6 0 0 0,9-1-16 0 0,22-8 28 0 0,3 1-11 0 0,-1 0 0 0 0,1-1 0 0 0,0 1 1 0 0,0 0-1 0 0,-1 0 0 0 0,1-1 0 0 0,0 1 0 0 0,0 0 1 0 0,0 0-1 0 0,0-1 0 0 0,-1 1 0 0 0,1 0 0 0 0,1 0 1 0 0,-1 0-1 0 0,0-1 0 0 0,0 1 0 0 0,0 0 0 0 0,0 0 1 0 0,1 1-1 0 0,36-4 4 0 0,48-7 37 0 0,-34 3-60 0 0,83-1 1 0 0,-79 4-704 0 0,-52 3 222 0 0,3-5-3472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4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49 2640 0 0,'0'0'1925'0'0,"-6"-32"9585"0"0,6 15-10659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47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47 876 0 0,'0'0'1080'0'0,"-19"2"3249"0"0,-71 4 506 0 0,87-5-4080 0 0,7-2-708 0 0,88-6 150 0 0,252-25-54 0 0,-307 27-140 0 0,-5 1-82 0 0,-29 4 99 0 0,24-4-22 0 0,-17 2-3558 0 0,2 1 855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0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46 680 0 0,'0'0'7571'0'0,"-1"-9"-6016"0"0,-2 18-1464 0 0,1 1-1 0 0,0 0 1 0 0,1 0-1 0 0,0 0 1 0 0,0 0-1 0 0,1 0 0 0 0,1 0 1 0 0,1 15-1 0 0,0 15 97 0 0,-4 75 217 0 0,-21 144 1 0 0,18-223-355 0 0,-1 60 1 0 0,-4-7 56 0 0,10-88-109 0 0,0-1 1 0 0,0 0-1 0 0,0 0 1 0 0,0 1 0 0 0,0-1-1 0 0,0 0 1 0 0,0 0-1 0 0,0 1 1 0 0,-1-1 0 0 0,1 0-1 0 0,0 0 1 0 0,0 1-1 0 0,0-1 1 0 0,0 0-1 0 0,0 0 1 0 0,-1 1 0 0 0,1-1-1 0 0,0 0 1 0 0,0 0-1 0 0,0 0 1 0 0,-1 0-1 0 0,1 1 1 0 0,0-1 0 0 0,0 0-1 0 0,-1 0 1 0 0,1 0-1 0 0,0 0 1 0 0,0 0-1 0 0,-1 0 1 0 0,1 0 0 0 0,0 0-1 0 0,-1 0 1 0 0,1 0-1 0 0,0 0 1 0 0,0 0-1 0 0,-1 0 1 0 0,1 0 0 0 0,0 0-1 0 0,0 0 1 0 0,-1 0-1 0 0,1 0 1 0 0,0 0 0 0 0,0 0-1 0 0,-1 0 1 0 0,1 0-1 0 0,0 0 1 0 0,0-1-1 0 0,-1 1 1 0 0,1 0 0 0 0,0 0-1 0 0,0 0 1 0 0,-1 0-1 0 0,1-1 1 0 0,0 1-1 0 0,0 0 1 0 0,0-1 0 0 0,-15-8-246 0 0,15 9 249 0 0,-2-1-60 0 0,-17 0-323 0 0,-14 5 268 0 0,29-3 95 0 0,-40 12-21 0 0,37-12 41 0 0,6-1-1 0 0,0 0 0 0 0,0 0-1 0 0,0-1 1 0 0,0 1 0 0 0,0 0-1 0 0,0 0 1 0 0,0 0 0 0 0,0 0-1 0 0,0 1 1 0 0,1-1-1 0 0,-1 0 1 0 0,0 0 0 0 0,0 1-1 0 0,0-1 1 0 0,0 0 0 0 0,0 1-1 0 0,1-1 1 0 0,-1 1 0 0 0,0-1-1 0 0,0 1 1 0 0,1-1 0 0 0,-1 1-1 0 0,0-1 1 0 0,1 1 0 0 0,-1 0-1 0 0,0-1 1 0 0,1 1 0 0 0,-1 0-1 0 0,1 0 1 0 0,-1-1 0 0 0,1 1-1 0 0,0 0 1 0 0,-1 0 0 0 0,1 0-1 0 0,0 0 1 0 0,0 0 0 0 0,-1 1-1 0 0,40 0 55 0 0,-27-4-57 0 0,173-14-5 0 0,-75 5 65 0 0,-108 11-58 0 0,37-10 628 0 0,-38 9-501 0 0,11-39 209 0 0,-2-84 355 0 0,2 96-640 0 0,-11 24-51 0 0,1 0 1 0 0,-1 0 0 0 0,1 0 0 0 0,1 0 0 0 0,-1 0 0 0 0,0 0 0 0 0,1 1-1 0 0,0-1 1 0 0,0 1 0 0 0,0 0 0 0 0,0 0 0 0 0,1 0 0 0 0,-1 0 0 0 0,1 0-1 0 0,0 1 1 0 0,5-4 0 0 0,-7 6 3 0 0,2 0-38 0 0,10 0 25 0 0,-11 0 8 0 0,0 1 0 0 0,-1 0 1 0 0,1 0-1 0 0,-1 0 0 0 0,0 0 0 0 0,1 0 1 0 0,-1 0-1 0 0,0 1 0 0 0,0-1 0 0 0,0 1 1 0 0,0 0-1 0 0,0 0 0 0 0,0-1 0 0 0,0 1 1 0 0,-1 0-1 0 0,1 1 0 0 0,-1-1 0 0 0,1 0 1 0 0,-1 0-1 0 0,0 1 0 0 0,0-1 0 0 0,0 0 1 0 0,0 1-1 0 0,1 4 0 0 0,3 9 9 0 0,0 0-1 0 0,-2 1 1 0 0,1-1 0 0 0,-2 1-1 0 0,0 0 1 0 0,-1 18-1 0 0,4 44 16 0 0,-5-77-13 0 0,2 3 1384 0 0,2-14-688 0 0,8-32-572 0 0,10-25-210 0 0,-14 46 70 0 0,2 0 0 0 0,0 1-1 0 0,1 0 1 0 0,0 1-1 0 0,2 0 1 0 0,28-31 0 0 0,-36 43-5 0 0,-4 4 7 0 0,1 0 0 0 0,0 0-1 0 0,0 0 1 0 0,0 1 0 0 0,0-1 0 0 0,1 1 0 0 0,-1-1 0 0 0,0 1 0 0 0,1-1-1 0 0,-1 1 1 0 0,1 0 0 0 0,-1 0 0 0 0,1 1 0 0 0,0-1 0 0 0,-1 0 0 0 0,5 0-1 0 0,4 1 17 0 0,-10 0-13 0 0,0 0 1 0 0,1 1-1 0 0,-1-1 1 0 0,0 1-1 0 0,0-1 1 0 0,0 1-1 0 0,0-1 1 0 0,0 1-1 0 0,0 0 1 0 0,0 0-1 0 0,0-1 0 0 0,0 1 1 0 0,0 0-1 0 0,-1 0 1 0 0,1 0-1 0 0,0 0 1 0 0,0 0-1 0 0,-1 0 1 0 0,1 0-1 0 0,-1 0 1 0 0,1 0-1 0 0,-1 1 1 0 0,1 1-1 0 0,9 44 4 0 0,-7-25-4 0 0,1 1 0 0 0,11 34 0 0 0,-14-53 3 0 0,0-1 1 0 0,0 0-1 0 0,0 0 0 0 0,0 1 0 0 0,1-1 0 0 0,-1 0 1 0 0,1 0-1 0 0,0 0 0 0 0,0 0 0 0 0,0-1 1 0 0,0 1-1 0 0,0 0 0 0 0,0-1 0 0 0,1 1 1 0 0,0-1-1 0 0,-1 0 0 0 0,1 0 0 0 0,0 0 0 0 0,0 0 1 0 0,0-1-1 0 0,0 1 0 0 0,4 0 0 0 0,-2-1 2 0 0,0 0-1 0 0,0-1 0 0 0,0 1 0 0 0,0-1 1 0 0,0 0-1 0 0,1-1 0 0 0,-1 0 1 0 0,0 1-1 0 0,0-2 0 0 0,0 1 0 0 0,5-3 1 0 0,-4 0-5 0 0,0 0 1 0 0,-1-1-1 0 0,0 0 0 0 0,0 0 1 0 0,-1-1-1 0 0,1 0 1 0 0,-1 1-1 0 0,0-1 0 0 0,-1-1 1 0 0,1 1-1 0 0,-1 0 1 0 0,-1-1-1 0 0,1 1 1 0 0,-1-1-1 0 0,0 0 0 0 0,-1 0 1 0 0,1 0-1 0 0,-1 0 1 0 0,0-10-1 0 0,5-19 0 0 0,0-26-1 0 0,-6 60-7 0 0,2-9-15 0 0,-6 35 9 0 0,1-9 19 0 0,1 0-1 0 0,1 0 1 0 0,1 0-1 0 0,0 1 1 0 0,1-1 0 0 0,0 0-1 0 0,1 0 1 0 0,1 0-1 0 0,1 0 1 0 0,0 0 0 0 0,1-1-1 0 0,12 28 1 0 0,-14-38 8 0 0,0 0-1 0 0,0-1 1 0 0,1 1 0 0 0,-1-1 0 0 0,1 1 0 0 0,0-1 0 0 0,6 4 0 0 0,-1 0 35 0 0,-7-6-38 0 0,0 0 1 0 0,0 0 0 0 0,0 0 0 0 0,0 0-1 0 0,0-1 1 0 0,0 1 0 0 0,0-1-1 0 0,0 1 1 0 0,0-1 0 0 0,1 1 0 0 0,-1-1-1 0 0,0 0 1 0 0,0 0 0 0 0,0 0-1 0 0,0-1 1 0 0,1 1 0 0 0,-1 0-1 0 0,0-1 1 0 0,0 1 0 0 0,0-1 0 0 0,0 0-1 0 0,0 0 1 0 0,0 0 0 0 0,0 0-1 0 0,0 0 1 0 0,0 0 0 0 0,-1 0 0 0 0,1-1-1 0 0,0 1 1 0 0,-1 0 0 0 0,1-1-1 0 0,2-3 1 0 0,3-2-10 0 0,-1 0 0 0 0,0-1 1 0 0,0 1-1 0 0,-1-2 0 0 0,8-15 0 0 0,-3 0-4 0 0,-2 0 1 0 0,0 0-1 0 0,-2-1 1 0 0,0 0-1 0 0,1-26 0 0 0,4-133-89 0 0,-8 108 101 0 0,1-156 182 0 0,1 287 420 0 0,18 87-1 0 0,5 24-234 0 0,-26-146-810 0 0,19 144 890 0 0,-12-111-3591 0 0,1-2-4386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1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0 689 1392 0 0,'8'-12'2840'0'0,"181"-75"3642"0"0,-187 85-6396 0 0,1 0 0 0 0,0 1 0 0 0,0 0 0 0 0,0 0 0 0 0,0 0 0 0 0,0 0 0 0 0,0 0-1 0 0,0 0 1 0 0,0 1 0 0 0,0-1 0 0 0,0 1 0 0 0,1 0 0 0 0,-1 0 0 0 0,5 1 0 0 0,-6 0-64 0 0,-1 0-1 0 0,0 0 1 0 0,1 1-1 0 0,-1-1 1 0 0,0 0-1 0 0,0 1 1 0 0,0-1-1 0 0,0 1 0 0 0,0-1 1 0 0,-1 1-1 0 0,1 0 1 0 0,0-1-1 0 0,-1 1 1 0 0,1 0-1 0 0,-1-1 1 0 0,1 1-1 0 0,-1 0 1 0 0,0 0-1 0 0,0-1 1 0 0,0 1-1 0 0,0 0 0 0 0,0 0 1 0 0,0-1-1 0 0,-1 4 1 0 0,0 8 83 0 0,1 0 1 0 0,1 0 0 0 0,-1 0 0 0 0,2 0-1 0 0,0 0 1 0 0,1-1 0 0 0,0 1-1 0 0,1-1 1 0 0,0 1 0 0 0,1-1-1 0 0,12 23 1 0 0,-15-33-92 0 0,-1 1 0 0 0,1 0 0 0 0,-1-1 0 0 0,1 0 0 0 0,0 1 0 0 0,0-1 0 0 0,0 0 0 0 0,1 0 0 0 0,-1 0 0 0 0,0 0 0 0 0,1 0-1 0 0,-1-1 1 0 0,1 1 0 0 0,0-1 0 0 0,-1 1 0 0 0,1-1 0 0 0,0 0 0 0 0,0 0 0 0 0,0 0 0 0 0,0-1 0 0 0,0 1 0 0 0,0-1 0 0 0,0 0 0 0 0,0 1 0 0 0,0-1 0 0 0,0-1 0 0 0,0 1 0 0 0,0 0 0 0 0,0-1 0 0 0,0 1 0 0 0,0-1 0 0 0,4-2 0 0 0,-2 1-13 0 0,1-2 0 0 0,0 1-1 0 0,-1-1 1 0 0,0 1 0 0 0,0-2 0 0 0,0 1 0 0 0,-1 0 0 0 0,1-1 0 0 0,-1 0 0 0 0,0 0 0 0 0,0 0 0 0 0,-1 0 0 0 0,0-1 0 0 0,4-8 0 0 0,29-85-110 0 0,-31 81 88 0 0,0-1 0 0 0,2 1-1 0 0,0 0 1 0 0,1 1 0 0 0,0-1 0 0 0,2 2 0 0 0,0-1-1 0 0,1 1 1 0 0,14-16 0 0 0,18 6-9 0 0,-34 21 41 0 0,-7 4 6 0 0,2 1 9 0 0,-1 0 0 0 0,1 0 0 0 0,-1-1-1 0 0,1 1 1 0 0,-1-1 0 0 0,0 0 0 0 0,1 0 0 0 0,-1 0 0 0 0,0 0 0 0 0,1-1 0 0 0,-1 0 0 0 0,0 1-1 0 0,0-1 1 0 0,0 0 0 0 0,-1 0 0 0 0,5-5 0 0 0,-6 6 34 0 0,-5-2-16 0 0,0 0-47 0 0,-19 8 69 0 0,16-2-60 0 0,0 1 0 0 0,0-1 0 0 0,0 1 1 0 0,1 0-1 0 0,-1 1 0 0 0,1 0 0 0 0,0 0 1 0 0,0 0-1 0 0,1 1 0 0 0,-1-1 0 0 0,1 1 1 0 0,1 1-1 0 0,-6 7 0 0 0,4-4 4 0 0,-1 1 0 0 0,2 0 1 0 0,-1 0-1 0 0,2 0 0 0 0,0 1 0 0 0,0 0 0 0 0,-3 18 0 0 0,6-27 9 0 0,1 1-1 0 0,0-1 1 0 0,-1 0-1 0 0,1 0 1 0 0,1 0-1 0 0,-1 1 0 0 0,0-1 1 0 0,1 0-1 0 0,0 0 1 0 0,-1 0-1 0 0,1 0 1 0 0,1 0-1 0 0,-1 0 1 0 0,0 0-1 0 0,1 0 0 0 0,-1 0 1 0 0,1 0-1 0 0,0-1 1 0 0,0 1-1 0 0,0-1 1 0 0,0 1-1 0 0,0-1 1 0 0,1 0-1 0 0,-1 0 1 0 0,1 0-1 0 0,-1 0 0 0 0,1 0 1 0 0,0-1-1 0 0,0 1 1 0 0,0-1-1 0 0,0 0 1 0 0,0 0-1 0 0,0 0 1 0 0,0 0-1 0 0,0 0 0 0 0,0-1 1 0 0,1 1-1 0 0,-1-1 1 0 0,0 0-1 0 0,0 0 1 0 0,0 0-1 0 0,1 0 1 0 0,-1-1-1 0 0,0 1 0 0 0,0-1 1 0 0,0 0-1 0 0,5-2 1 0 0,-7 3-1 0 0,1-1 0 0 0,-1 0-1 0 0,1 0 1 0 0,-1 0 0 0 0,1 0 0 0 0,-1 0 0 0 0,0-1 0 0 0,1 1 0 0 0,-1 0 0 0 0,0-1-1 0 0,0 1 1 0 0,0-1 0 0 0,0 1 0 0 0,0-1 0 0 0,0 1 0 0 0,-1-1 0 0 0,1 0 0 0 0,-1 1-1 0 0,1-1 1 0 0,-1 0 0 0 0,1 1 0 0 0,-1-1 0 0 0,0-3 0 0 0,-1-40 52 0 0,1 42-68 0 0,-14-50-75 0 0,14 51 65 0 0,18 31-8 0 0,-8-19 22 0 0,0-2-1 0 0,0 1 0 0 0,0-1 0 0 0,1-1 0 0 0,0 0 0 0 0,1 0 1 0 0,-1-1-1 0 0,1-1 0 0 0,0 0 0 0 0,1 0 0 0 0,15 3 1 0 0,-22-7-1 0 0,0 0 0 0 0,0 0 1 0 0,1 0-1 0 0,-1-1 1 0 0,0 0-1 0 0,1 0 1 0 0,-1-1-1 0 0,0 1 1 0 0,0-1-1 0 0,0-1 1 0 0,0 1-1 0 0,0-1 0 0 0,0 0 1 0 0,0-1-1 0 0,0 1 1 0 0,-1-1-1 0 0,1 0 1 0 0,-1 0-1 0 0,0-1 1 0 0,0 0-1 0 0,0 0 1 0 0,0 0-1 0 0,-1 0 1 0 0,1-1-1 0 0,6-9 0 0 0,-4 2 1 0 0,0 0 0 0 0,-1-1 0 0 0,-1 1 0 0 0,0-1-1 0 0,0 0 1 0 0,-2-1 0 0 0,1 1 0 0 0,-2-1-1 0 0,0 1 1 0 0,0-1 0 0 0,-1-26 0 0 0,-3-13 2 0 0,-15-89 0 0 0,15 135 0 0 0,-5-39-33 0 0,-1 0 0 0 0,-22-62 0 0 0,30 108 25 0 0,0-1-1 0 0,0 1 1 0 0,0 0 0 0 0,0 0-1 0 0,0-1 1 0 0,0 1 0 0 0,0 0-1 0 0,0 0 1 0 0,0 0-1 0 0,0-1 1 0 0,0 1 0 0 0,0 0-1 0 0,0 0 1 0 0,0 0 0 0 0,-1-1-1 0 0,1 1 1 0 0,0 0 0 0 0,0 0-1 0 0,0 0 1 0 0,0-1-1 0 0,0 1 1 0 0,0 0 0 0 0,-1 0-1 0 0,1 0 1 0 0,0 0 0 0 0,0-1-1 0 0,0 1 1 0 0,0 0-1 0 0,-1 0 1 0 0,1 0 0 0 0,0 0-1 0 0,0 0 1 0 0,0 0 0 0 0,-1 0-1 0 0,1 0 1 0 0,0 0-1 0 0,0 0 1 0 0,-1-1 0 0 0,1 1-1 0 0,0 0 1 0 0,0 0 0 0 0,0 0-1 0 0,-1 0 1 0 0,1 1 0 0 0,0-1-1 0 0,0 0 1 0 0,-1 0-1 0 0,1 0 1 0 0,0 0 0 0 0,0 0-1 0 0,-1 0 1 0 0,-5 15-43 0 0,-1 22-20 0 0,-1 98 87 0 0,1-44 24 0 0,4 1-1 0 0,3-1 0 0 0,18 125 0 0 0,-9-164-1481 0 0,22 69-1 0 0,-26-103 925 0 0,2-1-1 0 0,0 1 0 0 0,1-2 0 0 0,1 1 1 0 0,0-1-1 0 0,1-1 0 0 0,18 21 1 0 0,-15-29-6468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2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40 156 0 0,'0'0'10202'0'0,"-6"-21"-6316"0"0,2 13-5832 0 0,-19-2-4984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2:38.0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19 272 0 0,'0'0'6571'0'0,"17"-4"-4221"0"0,47-10-785 0 0,-61 14-1515 0 0,1 0-45 0 0,36 0 191 0 0,-36 0-171 0 0,16 2 9 0 0,273 5 182 0 0,-290-7-229 0 0,2 0 40 0 0,74 5-33 0 0,-77-5-4 0 0,28 2 84 0 0,202 14-44 0 0,-116-5-24 0 0,282 7 64 0 0,-89-13-82 0 0,-182-6 11 0 0,53-1 4 0 0,-178 2 18 0 0,2 0-34 0 0,11-2 27 0 0,-12 2-28 0 0,1 0 40 0 0,95-2-13 0 0,-96 2-29 0 0,58-3-3 0 0,-12-4 73 0 0,-47 7-23 0 0,32-7 1391 0 0,-33 7-1421 0 0,-1 0 0 0 0,0 0 0 0 0,0 0 0 0 0,0 1 0 0 0,0-1 1 0 0,1 0-1 0 0,-1 0 0 0 0,0 0 0 0 0,0 0 0 0 0,0 0 0 0 0,0 0 1 0 0,1 0-1 0 0,-1 0 0 0 0,0-1 0 0 0,0 1 0 0 0,0 0 1 0 0,0 0-1 0 0,1 0 0 0 0,-1 0 0 0 0,0 0 0 0 0,0 0 0 0 0,0 0 1 0 0,0 0-1 0 0,1 0 0 0 0,-1 0 0 0 0,0-1 0 0 0,0 1 0 0 0,0 0 1 0 0,0 0-1 0 0,0 0 0 0 0,0 0 0 0 0,0 0 0 0 0,1-1 1 0 0,-1 1-1 0 0,0 0 0 0 0,0 0 0 0 0,0 0 0 0 0,0 0 0 0 0,0-1 1 0 0,0 1-1 0 0,0 0 0 0 0,0 0 0 0 0,0 0 0 0 0,0 0 0 0 0,0-1 1 0 0,0 1-1 0 0,0 0 0 0 0,0 0 0 0 0,0 0 0 0 0,0 0 1 0 0,0-1-1 0 0,0 1 0 0 0,0 0 0 0 0,0 0 0 0 0,0 0 0 0 0,0 0 1 0 0,-1-1-1 0 0,1 1 0 0 0,0 0 0 0 0,0 0 0 0 0,0 0 0 0 0,0 0 1 0 0,0 0-1 0 0,0-1 0 0 0,0 1 0 0 0,-1 0 0 0 0,1 0 1 0 0,-5-8-82 0 0,4 6 154 0 0,-2-11 754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2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37 1764 0 0,'-39'3'9604'0'0,"38"-3"-9527"0"0,0 0 1 0 0,0 0 0 0 0,0 0 0 0 0,0 0-1 0 0,0 0 1 0 0,0-1 0 0 0,0 1 0 0 0,0 0-1 0 0,0-1 1 0 0,1 1 0 0 0,-1-1 0 0 0,0 1-1 0 0,0-1 1 0 0,0 1 0 0 0,0-1-1 0 0,1 0 1 0 0,-1 1 0 0 0,0-1 0 0 0,0 0-1 0 0,1 0 1 0 0,-1 1 0 0 0,1-1 0 0 0,-1 0-1 0 0,1 0 1 0 0,-1 0 0 0 0,1 0 0 0 0,-1 0-1 0 0,1 0 1 0 0,0 0 0 0 0,0 0 0 0 0,-1-1-1 0 0,1 0-112 0 0,8-10-3714 0 0,-5 7-47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4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2 332 800 0 0,'0'0'824'0'0,"0"0"-549"0"0,-1 1 1 0 0,1 0-1 0 0,0 0 0 0 0,0 0 1 0 0,0 0-1 0 0,-1-1 0 0 0,1 1 1 0 0,0 0-1 0 0,0 0 0 0 0,0 0 0 0 0,0 0 1 0 0,0 0-1 0 0,1-1 0 0 0,-1 1 1 0 0,0 0-1 0 0,0 0 0 0 0,0 0 0 0 0,1 0 1 0 0,-1-1-1 0 0,1 2 0 0 0,9-6-80 0 0,1-1 0 0 0,-1-1 0 0 0,-1 0 0 0 0,1 0 0 0 0,-1-1 0 0 0,0 0 0 0 0,-1-1 0 0 0,1 1 0 0 0,-1-2 0 0 0,-1 1 0 0 0,0-1-1 0 0,0 0 1 0 0,7-14 0 0 0,-7 10-89 0 0,0-1 0 0 0,-1 0 1 0 0,-1 0-1 0 0,0 0 0 0 0,-1-1 0 0 0,-1 1 0 0 0,0-1 0 0 0,-1 0 0 0 0,1-29 0 0 0,-5-20 240 0 0,3 66-341 0 0,1-1-10 0 0,0 1 1 0 0,-1-1-1 0 0,1 1 1 0 0,-1 0-1 0 0,0 0 1 0 0,0 0 0 0 0,1 0-1 0 0,-1 0 1 0 0,0 0-1 0 0,-1 0 1 0 0,1 0-1 0 0,0 0 1 0 0,-1 0-1 0 0,1 0 1 0 0,-1 1-1 0 0,1 3 1 0 0,2 9 49 0 0,4 15 241 0 0,-1 1 0 0 0,-2 0-1 0 0,-1 0 1 0 0,-1 0 0 0 0,-4 55 0 0 0,2-73-203 0 0,-25 289 987 0 0,12-193-599 0 0,4 219 0 0 0,11-298-395 0 0,2 1 1 0 0,12 50 0 0 0,-14-71-37 0 0,1 1-1 0 0,1-1 1 0 0,0 1-1 0 0,1-1 1 0 0,0 0 0 0 0,0-1-1 0 0,1 1 1 0 0,0-1 0 0 0,1 0-1 0 0,14 14 1 0 0,-20-21-24 0 0,1 0 0 0 0,0 0 0 0 0,0 0-1 0 0,0-1 1 0 0,1 1 0 0 0,-1-1 0 0 0,0 1 0 0 0,0-1 0 0 0,1 0 0 0 0,-1 0 0 0 0,1 0 0 0 0,-1 0 0 0 0,1 0 0 0 0,-1-1 0 0 0,1 1-1 0 0,0-1 1 0 0,-1 0 0 0 0,1 0 0 0 0,3 0 0 0 0,-4 0-9 0 0,1-1-1 0 0,-1 0 1 0 0,-1 0-1 0 0,1 0 1 0 0,0 0 0 0 0,0 0-1 0 0,0 0 1 0 0,0-1-1 0 0,-1 1 1 0 0,1-1 0 0 0,-1 1-1 0 0,1-1 1 0 0,-1 1-1 0 0,0-1 1 0 0,1 0 0 0 0,-1 0-1 0 0,0 0 1 0 0,1-3-1 0 0,2-5 0 0 0,0-1 0 0 0,-1 1 0 0 0,0-1-1 0 0,-1 0 1 0 0,0 0 0 0 0,0 0-1 0 0,-1-17 1 0 0,-2 0-52 0 0,-1 0 0 0 0,-1 0 0 0 0,-1 1 0 0 0,-2-1 0 0 0,-1 1 0 0 0,-19-49 0 0 0,19 58 18 0 0,-1 0 0 0 0,-1 1 1 0 0,-1 1-1 0 0,0-1 0 0 0,-1 2 0 0 0,-1-1 0 0 0,0 2 0 0 0,-1-1 0 0 0,-1 2 0 0 0,-28-23 0 0 0,33 30 24 0 0,-1 1 0 0 0,1-1 0 0 0,-2 2 0 0 0,1-1 0 0 0,0 1-1 0 0,-1 1 1 0 0,0 0 0 0 0,1 1 0 0 0,-1 0 0 0 0,0 0 0 0 0,-14 1-1 0 0,22 1-4 0 0,3-1 8 0 0,-1 1-1 0 0,1 0 1 0 0,0 0-1 0 0,-1 0 1 0 0,1 0 0 0 0,-1 0-1 0 0,1-1 1 0 0,0 1-1 0 0,-1 0 1 0 0,1 0 0 0 0,-1 0-1 0 0,1 0 1 0 0,0 0-1 0 0,-1 0 1 0 0,1 0 0 0 0,-1 1-1 0 0,1-1 1 0 0,0 0-1 0 0,-1 0 1 0 0,1 0 0 0 0,0 0-1 0 0,-1 0 1 0 0,1 1-1 0 0,-1-1 1 0 0,1 0 0 0 0,0 0-1 0 0,0 1 1 0 0,-1-1-1 0 0,1 0 1 0 0,0 0 0 0 0,-1 1-1 0 0,1 0 1 0 0,-1-1 0 0 0,1 0 1 0 0,0 0-1 0 0,0 0 0 0 0,-1 0 1 0 0,1 0-1 0 0,0 0 0 0 0,0 0 1 0 0,0 1-1 0 0,-1-1 1 0 0,1 0-1 0 0,0 0 0 0 0,0 0 1 0 0,0 0-1 0 0,-1 1 0 0 0,1-1 1 0 0,0 0-1 0 0,0 0 1 0 0,0 1-1 0 0,0-1 0 0 0,-1 0 1 0 0,1 0-1 0 0,0 1 1 0 0,0-1-1 0 0,0 0 0 0 0,0 0 1 0 0,0 1-1 0 0,0-1 0 0 0,0 0 1 0 0,0 0-1 0 0,0 1 1 0 0,0-1-1 0 0,0 0 0 0 0,0 1 1 0 0,0-1-1 0 0,0 0 0 0 0,0 0 1 0 0,0 1-1 0 0,0-1 1 0 0,0 0-1 0 0,1 0 0 0 0,-1 1 1 0 0,0-1-1 0 0,0 0 0 0 0,0 0 1 0 0,0 0-1 0 0,0 1 1 0 0,1-1-1 0 0,-1 0 0 0 0,0 0 1 0 0,0 0-1 0 0,0 1 1 0 0,1-1-1 0 0,-1 0 0 0 0,0 0 1 0 0,0 0-1 0 0,1 0 0 0 0,-1 0 1 0 0,0 0-1 0 0,0 1 1 0 0,1-1-1 0 0,-1 0 0 0 0,0 0 1 0 0,0 0-1 0 0,1 0 0 0 0,17 4 4 0 0,1-1 0 0 0,-1 0 0 0 0,1-1 0 0 0,0-1 0 0 0,0-1 0 0 0,-1-1 0 0 0,1-1 0 0 0,33-6 0 0 0,-27 2 1 0 0,1 0 0 0 0,-1-2 0 0 0,-1-1 0 0 0,0 0 0 0 0,0-2 1 0 0,22-14-1 0 0,-39 20 3 0 0,0-1 1 0 0,1 0-1 0 0,-2 0 0 0 0,1-1 1 0 0,-1 1-1 0 0,0-1 1 0 0,-1-1-1 0 0,1 1 0 0 0,-1-1 1 0 0,-1 0-1 0 0,6-12 0 0 0,-9 18 1 0 0,4-2-32 0 0,-4 9 12 0 0,-1 3 14 0 0,0-4 2 0 0,0 0 0 0 0,0 0 0 0 0,0 1 0 0 0,1-1 0 0 0,0 0 0 0 0,0 0 0 0 0,0 1 0 0 0,0-1 0 0 0,1 0 0 0 0,-1 0 1 0 0,1 0-1 0 0,0-1 0 0 0,0 1 0 0 0,1 0 0 0 0,-1-1 0 0 0,1 1 0 0 0,0-1 0 0 0,-1 0 0 0 0,2 0 0 0 0,-1 0 0 0 0,0 0 0 0 0,0 0 0 0 0,1-1 0 0 0,0 0 0 0 0,-1 0 1 0 0,1 0-1 0 0,0 0 0 0 0,0 0 0 0 0,0-1 0 0 0,0 1 0 0 0,0-1 0 0 0,1 0 0 0 0,-1-1 0 0 0,0 1 0 0 0,0-1 0 0 0,1 0 0 0 0,-1 0 0 0 0,0 0 0 0 0,6-1 0 0 0,-3 1-3 0 0,-1-1-1 0 0,0 0 0 0 0,0 0 1 0 0,0 0-1 0 0,0-1 0 0 0,0 1 1 0 0,0-2-1 0 0,-1 1 0 0 0,1 0 1 0 0,0-1-1 0 0,-1 0 1 0 0,0-1-1 0 0,0 1 0 0 0,0-1 1 0 0,0 0-1 0 0,-1 0 0 0 0,1-1 1 0 0,-1 1-1 0 0,0-1 0 0 0,0 0 1 0 0,-1 0-1 0 0,1 0 0 0 0,-1 0 1 0 0,0-1-1 0 0,-1 1 0 0 0,1-1 1 0 0,-1 0-1 0 0,0 0 0 0 0,1-9 1 0 0,3-17-3 0 0,-1 1 0 0 0,-1-1 1 0 0,-2 0-1 0 0,-3-47 0 0 0,1 42 3 0 0,0-176 10 0 0,1 207-1 0 0,2 21 35 0 0,2 23 94 0 0,6 96 762 0 0,-9-78-744 0 0,3 0 0 0 0,3 0 0 0 0,27 104 0 0 0,-31-150-125 0 0,-1 0 0 0 0,2 0 1 0 0,-1-1-1 0 0,1 1 0 0 0,0-1 1 0 0,1 0-1 0 0,0 0 0 0 0,1-1 1 0 0,0 0-1 0 0,12 12 0 0 0,-16-18-185 0 0,0 0 1 0 0,1 0-1 0 0,-1 0 0 0 0,0 0 0 0 0,1 0 0 0 0,-1-1 0 0 0,1 1 0 0 0,-1-1 0 0 0,1 0 0 0 0,0 0 0 0 0,-1-1 0 0 0,1 1 0 0 0,0-1 0 0 0,0 1 0 0 0,-1-1 0 0 0,1 0 0 0 0,0-1 0 0 0,0 1 0 0 0,0-1 0 0 0,-1 0 0 0 0,1 0 0 0 0,0 0 0 0 0,-1 0 0 0 0,1 0 1 0 0,-1-1-1 0 0,1 0 0 0 0,-1 1 0 0 0,0-1 0 0 0,0-1 0 0 0,0 1 0 0 0,0 0 0 0 0,4-4 0 0 0,23-24-6315 0 0,-22 18 2310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5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58 128 0 0,'-11'-1'561'0'0,"-13"-4"8602"0"0,36 2-8461 0 0,80-13 1368 0 0,5-1-2500 0 0,-30 5-6225 0 0,-52 9 3520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5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39 1776 0 0,'-49'-23'9324'0'0,"47"21"-9289"0"0,-10-11-206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6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83 244 0 0,'-66'-19'8634'0'0,"64"18"-7202"0"0,18 5-727 0 0,734-4 1751 0 0,-560-8-2267 0 0,430-19 122 0 0,196-5-121 0 0,71 35 852 0 0,-661 5 529 0 0,-223-8-1615 0 0,11 0-1199 0 0,-7-1-3871 0 0,-3 1 4542 0 0,1-1-172 0 0,3-1-2517 0 0,2-1-131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7:56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19 147 896 0 0,'0'0'1154'0'0,"-19"-11"8214"0"0,26 8-9140 0 0,0 1 0 0 0,-1 0-1 0 0,1 0 1 0 0,0 0 0 0 0,0 1-1 0 0,0 0 1 0 0,0 0 0 0 0,0 1 0 0 0,0 0-1 0 0,13 1 1 0 0,14-1 46 0 0,176-14 370 0 0,-144-4-140 0 0,-66 17-502 0 0,0 1-1 0 0,1 0 0 0 0,-1 0 0 0 0,0-1 0 0 0,0 1 0 0 0,1 0 1 0 0,-1 0-1 0 0,0-1 0 0 0,0 1 0 0 0,0 0 0 0 0,0-1 0 0 0,0 1 1 0 0,0 0-1 0 0,0-1 0 0 0,0 1 0 0 0,1 0 0 0 0,-1-1 0 0 0,0 1 1 0 0,0 0-1 0 0,-1-1 0 0 0,1 1 0 0 0,0-1 0 0 0,0 1 0 0 0,0 0 0 0 0,0-1 1 0 0,0 1-1 0 0,0 0 0 0 0,0 0 0 0 0,0-1 0 0 0,-1 1 0 0 0,1 0 1 0 0,0-1-1 0 0,0 1 0 0 0,0 0 0 0 0,-1 0 0 0 0,1-1 0 0 0,0 1 1 0 0,0 0-1 0 0,-1 0 0 0 0,1-1 0 0 0,0 1 0 0 0,-1 0 0 0 0,1 0 1 0 0,0 0-1 0 0,-1-1 0 0 0,-17-19 40 0 0,15 17-29 0 0,-48-40 1242 0 0,50 42-1074 0 0,1 1-171 0 0,-1 0 0 0 0,1 0 0 0 0,0-1-1 0 0,0 1 1 0 0,-1 0 0 0 0,1 0 0 0 0,0 0-1 0 0,0 0 1 0 0,-1 0 0 0 0,1-1 0 0 0,0 1-1 0 0,0 0 1 0 0,-1 0 0 0 0,1 0 0 0 0,0-1 0 0 0,0 1-1 0 0,0 0 1 0 0,0 0 0 0 0,-1-1 0 0 0,1 1-1 0 0,0 0 1 0 0,0 0 0 0 0,0-1 0 0 0,0 1-1 0 0,0 0 1 0 0,0-1 0 0 0,0 1 0 0 0,0 0 0 0 0,0 0-1 0 0,0-1 1 0 0,0 1 0 0 0,0-1 0 0 0,7 0 82 0 0,0 1 1 0 0,0 0 0 0 0,0 0 0 0 0,0 0 0 0 0,0 1 0 0 0,0 0 0 0 0,0 1 0 0 0,0-1 0 0 0,-1 1 0 0 0,1 0 0 0 0,0 1 0 0 0,-1 0-1 0 0,0 0 1 0 0,0 0 0 0 0,0 1 0 0 0,0 0 0 0 0,0 0 0 0 0,0 0 0 0 0,-1 1 0 0 0,8 8 0 0 0,-12-11-102 0 0,1 0 0 0 0,-1 0 0 0 0,1 0 0 0 0,-1 0 0 0 0,0 0 0 0 0,0 1 0 0 0,0-1 0 0 0,0 0 0 0 0,0 1 0 0 0,0-1 0 0 0,0 0 0 0 0,-1 1 0 0 0,0-1 0 0 0,1 1 0 0 0,-1-1 0 0 0,0 1 0 0 0,0-1 0 0 0,0 1 1 0 0,0-1-1 0 0,-1 1 0 0 0,1-1 0 0 0,-1 1 0 0 0,0-1 0 0 0,1 0 0 0 0,-1 1 0 0 0,-2 3 0 0 0,-5 11-1643 0 0,0-1 0 0 0,-20 28 0 0 0,5-5-3051 0 0,18-24 1790 0 0,-1 0-942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3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22 1024 0 0,'0'0'1010'0'0,"-11"-19"6671"0"0,8 16-7140 0 0,-1 65-355 0 0,-2-1 0 0 0,-4 0-1 0 0,-2 0 1 0 0,-2-1-1 0 0,-3 0 1 0 0,-40 92 0 0 0,46-126-208 0 0,7-14 282 0 0,0 0-1 0 0,-1-1 1 0 0,0 1 0 0 0,-1-1 0 0 0,-1 0-1 0 0,0-1 1 0 0,-14 18 0 0 0,19-27-240 0 0,0 0-1 0 0,0 0 1 0 0,0 0-1 0 0,0 0 1 0 0,0 0 0 0 0,0 0-1 0 0,0 0 1 0 0,-1-1 0 0 0,1 1-1 0 0,0-1 1 0 0,0 0-1 0 0,-1 0 1 0 0,1 0 0 0 0,0 0-1 0 0,-1 0 1 0 0,1 0 0 0 0,0 0-1 0 0,0-1 1 0 0,0 1 0 0 0,-1-1-1 0 0,1 0 1 0 0,0 0-1 0 0,0 1 1 0 0,0-1 0 0 0,0-1-1 0 0,-4-1 1 0 0,2 0-11 0 0,-1 0 1 0 0,1 0 0 0 0,-1 0-1 0 0,1-1 1 0 0,0 1-1 0 0,0-1 1 0 0,0 0-1 0 0,1 0 1 0 0,-6-9-1 0 0,6 8-15 0 0,0 0 0 0 0,1 0 0 0 0,0 0 0 0 0,0 0 0 0 0,0 0 0 0 0,1-1 0 0 0,-1 1 0 0 0,1-1-1 0 0,0 1 1 0 0,1-1 0 0 0,-1 1 0 0 0,1-1 0 0 0,1 0 0 0 0,-1 1 0 0 0,1-1 0 0 0,0 1 0 0 0,0-1 0 0 0,0 1 0 0 0,1 0-1 0 0,-1-1 1 0 0,2 1 0 0 0,-1 0 0 0 0,0 0 0 0 0,1 0 0 0 0,0 0 0 0 0,0 1 0 0 0,1-1 0 0 0,-1 1 0 0 0,1 0 0 0 0,0 0-1 0 0,0 0 1 0 0,0 0 0 0 0,0 1 0 0 0,1-1 0 0 0,8-4 0 0 0,-10 7 7 0 0,1 0 0 0 0,-1 0-1 0 0,1 0 1 0 0,-1 0 0 0 0,1 1 0 0 0,-1-1-1 0 0,1 1 1 0 0,-1 0 0 0 0,1 0 0 0 0,0 0 0 0 0,-1 1-1 0 0,1-1 1 0 0,-1 1 0 0 0,1 0 0 0 0,-1 0-1 0 0,0 0 1 0 0,1 0 0 0 0,-1 0 0 0 0,0 1-1 0 0,0 0 1 0 0,1-1 0 0 0,-1 1 0 0 0,-1 0 0 0 0,1 1-1 0 0,0-1 1 0 0,0 1 0 0 0,-1-1 0 0 0,4 5 0 0 0,8 9 22 0 0,-1 1 1 0 0,0 1 0 0 0,16 30 0 0 0,-19-30-24 0 0,-9-17 0 0 0,11 20 11 0 0,1-1 0 0 0,19 23-1 0 0,-28-38-5 0 0,1 0 0 0 0,0 0 1 0 0,1 0-1 0 0,-1-1 0 0 0,1 1 0 0 0,0-1 0 0 0,0 0 0 0 0,0-1 0 0 0,0 0 0 0 0,1 0 0 0 0,13 4 0 0 0,-14-6 12 0 0,3-1-17 0 0,-1 1-1 0 0,1-1 1 0 0,0-1-1 0 0,-1 1 1 0 0,1-2 0 0 0,-1 1-1 0 0,1-1 1 0 0,-1 0-1 0 0,0-1 1 0 0,0 0-1 0 0,0 0 1 0 0,15-9 0 0 0,-12 5-9 0 0,-1-1-1 0 0,1 0 1 0 0,-2 0 0 0 0,1-1 0 0 0,-1 0 0 0 0,0-1 0 0 0,-1 1 0 0 0,0-2 0 0 0,7-13 0 0 0,6-13-55 0 0,23-56 0 0 0,-32 65 61 0 0,7-20-61 0 0,-19 46 52 0 0,8-13-56 0 0,-7 10 39 0 0,-7 15 28 0 0,-10 14-13 0 0,2-3 62 0 0,-19 39 0 0 0,29-53-38 0 0,1 1 1 0 0,1-1-1 0 0,-1 1 1 0 0,1 0-1 0 0,1 0 1 0 0,0 0-1 0 0,0 0 0 0 0,0 0 1 0 0,1 14-1 0 0,1-19-5 0 0,-1-1 0 0 0,1 0 0 0 0,0 1 0 0 0,-1-1 0 0 0,1 0-1 0 0,0 0 1 0 0,1 0 0 0 0,-1 0 0 0 0,0 0 0 0 0,0 0 0 0 0,1 0-1 0 0,-1 0 1 0 0,1 0 0 0 0,0 0 0 0 0,0-1 0 0 0,-1 1 0 0 0,1-1-1 0 0,0 0 1 0 0,0 1 0 0 0,0-1 0 0 0,1 0 0 0 0,-1 0 0 0 0,0 0 0 0 0,0 0-1 0 0,1-1 1 0 0,-1 1 0 0 0,0 0 0 0 0,1-1 0 0 0,-1 0 0 0 0,0 0-1 0 0,5 1 1 0 0,3-1 1 0 0,1 0 0 0 0,-1 0 0 0 0,1 0 0 0 0,-1-2-1 0 0,18-3 1 0 0,-22 4-3 0 0,-1-1 0 0 0,1 0-1 0 0,-1-1 1 0 0,0 1-1 0 0,1-1 1 0 0,-1 0 0 0 0,0 0-1 0 0,-1-1 1 0 0,1 0 0 0 0,-1 1-1 0 0,1-1 1 0 0,-1-1-1 0 0,0 1 1 0 0,3-6 0 0 0,-6 8-7 0 0,0 1 0 0 0,0-1 1 0 0,-1 0-1 0 0,1 0 0 0 0,-1 1 0 0 0,1-1 1 0 0,-1 0-1 0 0,0 0 0 0 0,0 0 1 0 0,1 0-1 0 0,-1 0 0 0 0,-1 1 1 0 0,1-1-1 0 0,0 0 0 0 0,0 0 1 0 0,-1 0-1 0 0,1 0 0 0 0,-1 1 1 0 0,1-1-1 0 0,-1 0 0 0 0,0 0 0 0 0,0 1 1 0 0,0-1-1 0 0,0 0 0 0 0,0 1 1 0 0,0-1-1 0 0,0 1 0 0 0,-1 0 1 0 0,1-1-1 0 0,-3-1 0 0 0,-2-3-1 0 0,-1 1 0 0 0,0-1-1 0 0,0 1 1 0 0,0 1 0 0 0,-10-6 0 0 0,12 8 1 0 0,0 0 1 0 0,0 1 0 0 0,0-1-1 0 0,0 1 1 0 0,-1 0 0 0 0,1 0-1 0 0,0 1 1 0 0,0-1 0 0 0,-1 1-1 0 0,1 1 1 0 0,0-1-1 0 0,-1 1 1 0 0,1-1 0 0 0,0 1-1 0 0,-9 3 1 0 0,12-3 5 0 0,-1 0-1 0 0,1 0 1 0 0,-1 0-1 0 0,1 0 1 0 0,0 1-1 0 0,-1-1 1 0 0,1 0-1 0 0,0 1 1 0 0,0 0-1 0 0,0 0 1 0 0,0-1-1 0 0,0 1 1 0 0,1 0-1 0 0,-1 0 1 0 0,0 1-1 0 0,1-1 1 0 0,0 0-1 0 0,-1 0 1 0 0,1 1 0 0 0,0-1-1 0 0,0 1 1 0 0,0-1-1 0 0,1 1 1 0 0,-1-1-1 0 0,0 1 1 0 0,1 0-1 0 0,0-1 1 0 0,0 1-1 0 0,0 0 1 0 0,0-1-1 0 0,0 1 1 0 0,1 2-1 0 0,-1-3 3 0 0,1 0-1 0 0,0 0 1 0 0,0 0-1 0 0,0 0 1 0 0,0 0-1 0 0,1 0 1 0 0,-1 0 0 0 0,0-1-1 0 0,1 1 1 0 0,-1-1-1 0 0,1 1 1 0 0,0-1-1 0 0,-1 0 1 0 0,1 1-1 0 0,0-1 1 0 0,0 0-1 0 0,0 0 1 0 0,0 0-1 0 0,0 0 1 0 0,0-1-1 0 0,0 1 1 0 0,0 0-1 0 0,0-1 1 0 0,0 0-1 0 0,0 1 1 0 0,3-1-1 0 0,58 3 22 0 0,-38-6-18 0 0,0-1 0 0 0,1-1 0 0 0,-2-1 0 0 0,47-17 0 0 0,83-50-86 0 0,-122 57 68 0 0,-29 14 16 0 0,0-1 1 0 0,1 1-1 0 0,-1 0 0 0 0,0-1 0 0 0,-1 1 1 0 0,1-1-1 0 0,0 0 0 0 0,-1 0 0 0 0,1 0 1 0 0,3-7-1 0 0,-5 8 4 0 0,2-8-9 0 0,-9 11 7 0 0,0 0 1 0 0,0 1-1 0 0,0 0 0 0 0,0 0 0 0 0,1 0 0 0 0,-1 1 0 0 0,1 0 0 0 0,0 0 1 0 0,-1 0-1 0 0,1 1 0 0 0,1-1 0 0 0,-1 1 0 0 0,0 1 0 0 0,-6 7 1 0 0,0 0 3 0 0,0 1 1 0 0,0 1-1 0 0,1-1 1 0 0,-11 23 0 0 0,19-32-10 0 0,0-1 1 0 0,0 0-1 0 0,1 0 0 0 0,-1 1 1 0 0,1-1-1 0 0,0 0 1 0 0,0 1-1 0 0,0 0 1 0 0,1-1-1 0 0,-1 1 1 0 0,1-1-1 0 0,0 1 1 0 0,0 0-1 0 0,0-1 0 0 0,0 1 1 0 0,2 5-1 0 0,-1-7 1 0 0,0 0 0 0 0,0 0 0 0 0,0-1 0 0 0,0 1 0 0 0,1 0 0 0 0,-1 0 0 0 0,1-1 0 0 0,-1 1 0 0 0,1-1 0 0 0,-1 0 0 0 0,1 1 0 0 0,0-1 0 0 0,0 0 0 0 0,0 0 0 0 0,0 0 0 0 0,0 0 0 0 0,0 0 0 0 0,0-1 0 0 0,0 1 0 0 0,4 0 0 0 0,-4 0 3 0 0,21-8 1 0 0,-21 7-5 0 0,1 0 0 0 0,-1 0 0 0 0,1-1 0 0 0,-1 1 0 0 0,1-1 0 0 0,-1 0 0 0 0,1 0 0 0 0,-1 0 0 0 0,0 0 0 0 0,5-2 0 0 0,-3-3 54 0 0,1 1-1 0 0,-1 0 1 0 0,-1-1 0 0 0,1 0 0 0 0,-1 0-1 0 0,0 0 1 0 0,0 0 0 0 0,-1 0-1 0 0,1 0 1 0 0,-2-1 0 0 0,1 1 0 0 0,-1-1-1 0 0,0 0 1 0 0,0 1 0 0 0,0-1-1 0 0,-1 0 1 0 0,-1-9 0 0 0,1 14-10 0 0,2-8-36 0 0,-1 12-6 0 0,1 0 0 0 0,0 0 0 0 0,-1 0 0 0 0,1 0-1 0 0,-1 0 1 0 0,1 0 0 0 0,-1 0 0 0 0,0 1 0 0 0,0-1 0 0 0,0 0 0 0 0,0 1 0 0 0,-1-1 0 0 0,1 1 0 0 0,-1-1 0 0 0,1 1 0 0 0,-1-1 0 0 0,0 1 0 0 0,0 2 0 0 0,1 60 68 0 0,-2-46-45 0 0,1 45 26 0 0,-3 0 1 0 0,-3 0 0 0 0,-2 0-1 0 0,-26 93 1 0 0,33-151-42 0 0,-25 63 136 0 0,25-66-124 0 0,0 0 0 0 0,0-1 0 0 0,0 1 0 0 0,0-1 0 0 0,-1 0 1 0 0,1 1-1 0 0,-1-1 0 0 0,0 0 0 0 0,0 0 0 0 0,0 0 0 0 0,0 0 0 0 0,0 0 0 0 0,0 0 0 0 0,0-1 1 0 0,0 1-1 0 0,-1-1 0 0 0,1 1 0 0 0,-1-1 0 0 0,1 0 0 0 0,-1 0 0 0 0,0 0 0 0 0,-3 1 1 0 0,3-3-16 0 0,0 1 1 0 0,0-1-1 0 0,0 0 1 0 0,0 0 0 0 0,1 0-1 0 0,-1 0 1 0 0,0 0 0 0 0,0-1-1 0 0,1 1 1 0 0,-1-1 0 0 0,1 0-1 0 0,0 0 1 0 0,-1 0-1 0 0,1 0 1 0 0,0 0 0 0 0,0 0-1 0 0,-2-4 1 0 0,-32-48 12 0 0,28 40-9 0 0,6 9-14 0 0,1 0 0 0 0,-1 0 0 0 0,1 1 0 0 0,1-1 0 0 0,-1 0 1 0 0,1 0-1 0 0,0 0 0 0 0,0 0 0 0 0,0 0 0 0 0,0 0 0 0 0,1 0 0 0 0,0 0 0 0 0,3-8 0 0 0,0 5-1 0 0,0 1-1 0 0,1-1 1 0 0,1 1 0 0 0,-1-1 0 0 0,1 1 0 0 0,0 1-1 0 0,1-1 1 0 0,-1 1 0 0 0,1 1 0 0 0,14-10-1 0 0,11-5-1 0 0,39-19 0 0 0,-66 36 8 0 0,15-7-4 0 0,3 0-2 0 0,-1-2 0 0 0,0 0 0 0 0,-1-2 0 0 0,0 0-1 0 0,-1-1 1 0 0,21-22 0 0 0,-28 22-6 0 0,-2-2 1 0 0,0 1-1 0 0,0-2 0 0 0,-2 1 1 0 0,0-1-1 0 0,-1-1 0 0 0,-1 1 1 0 0,7-28-1 0 0,-6 17 5 0 0,-3-6-96 0 0,-5 33 71 0 0,-2 4 12 0 0,1 1 21 0 0,-1-1-1 0 0,1 1 0 0 0,0 0 0 0 0,-1-1 0 0 0,1 1 1 0 0,1 0-1 0 0,-1 0 0 0 0,0-1 0 0 0,1 1 0 0 0,-1 0 1 0 0,1 4-1 0 0,0-6-2 0 0,-3 13 3 0 0,2 0 1 0 0,0 0-1 0 0,0 0 0 0 0,2 0 1 0 0,0 0-1 0 0,0 1 0 0 0,1-1 1 0 0,1 0-1 0 0,0-1 0 0 0,10 26 1 0 0,-12-37-3 0 0,1 0 0 0 0,0-1 0 0 0,-1 1 1 0 0,1 0-1 0 0,0-1 0 0 0,0 1 1 0 0,0-1-1 0 0,0 0 0 0 0,0 1 1 0 0,0-1-1 0 0,0 0 0 0 0,0 0 1 0 0,1 0-1 0 0,-1-1 0 0 0,0 1 0 0 0,1-1 1 0 0,-1 1-1 0 0,0-1 0 0 0,1 0 1 0 0,-1 0-1 0 0,1 0 0 0 0,-1 0 1 0 0,0 0-1 0 0,1 0 0 0 0,-1-1 1 0 0,4 0-1 0 0,-1 0-4 0 0,0 0 0 0 0,0 0 0 0 0,-1 0 0 0 0,1 0-1 0 0,0-1 1 0 0,0 0 0 0 0,-1 0 0 0 0,1-1 0 0 0,-1 1 0 0 0,0-1 0 0 0,1 0 0 0 0,-1 0 0 0 0,-1 0 0 0 0,1 0 0 0 0,0-1-1 0 0,-1 0 1 0 0,0 0 0 0 0,1 0 0 0 0,-2 0 0 0 0,5-7 0 0 0,-1-4-8 0 0,0 0 1 0 0,-1 0-1 0 0,-1 0 0 0 0,0 0 0 0 0,1-19 1 0 0,-2 17 4 0 0,0 0 0 0 0,1 0 0 0 0,9-24 0 0 0,-12 39 0 0 0,0 0 0 0 0,-1 0 0 0 0,1 0 0 0 0,0 0 0 0 0,0 0 0 0 0,0 1 0 0 0,1-1 0 0 0,-1 0 1 0 0,0 0-1 0 0,1 1 0 0 0,-1-1 0 0 0,1 1 0 0 0,-1-1 0 0 0,1 1 0 0 0,0 0 0 0 0,0 0 0 0 0,-1 0 0 0 0,1-1 1 0 0,0 2-1 0 0,0-1 0 0 0,4-1 0 0 0,-4 2 4 0 0,0 0-1 0 0,0 0 1 0 0,0 0 0 0 0,0 1 0 0 0,0-1-1 0 0,0 1 1 0 0,0-1 0 0 0,0 1 0 0 0,0 0-1 0 0,0 0 1 0 0,0 0 0 0 0,0 0-1 0 0,-1 0 1 0 0,1 0 0 0 0,0 0 0 0 0,-1 1-1 0 0,4 2 1 0 0,1 2 6 0 0,-1 1 0 0 0,1-1 0 0 0,-1 1 0 0 0,-1 0 0 0 0,1 1 0 0 0,-1-1 0 0 0,0 1 0 0 0,-1 0 0 0 0,4 12 0 0 0,-5-12-4 0 0,-1-1 1 0 0,0 1-1 0 0,0 0 1 0 0,-1 0-1 0 0,0 0 0 0 0,-1 0 1 0 0,1-1-1 0 0,-1 1 1 0 0,-1 0-1 0 0,0 0 1 0 0,0-1-1 0 0,-4 11 0 0 0,4-15 0 0 0,1-1 0 0 0,0 0 0 0 0,-1 1-1 0 0,1-1 1 0 0,-1 0 0 0 0,0 0-1 0 0,0 0 1 0 0,0 0 0 0 0,0 0-1 0 0,0-1 1 0 0,0 1 0 0 0,0 0-1 0 0,0-1 1 0 0,-1 0 0 0 0,1 1-1 0 0,-1-1 1 0 0,1 0 0 0 0,-4 1 0 0 0,2-2-3 0 0,-1 1 0 0 0,0-1 1 0 0,0 0-1 0 0,1 0 0 0 0,-1-1 0 0 0,0 1 1 0 0,0-1-1 0 0,1 0 0 0 0,-1 0 1 0 0,0 0-1 0 0,1-1 0 0 0,-1 0 1 0 0,1 0-1 0 0,-5-3 0 0 0,1 1-6 0 0,0-1 0 0 0,0 0-1 0 0,1 0 1 0 0,0 0 0 0 0,0-1-1 0 0,1 0 1 0 0,-1-1 0 0 0,1 0-1 0 0,1 0 1 0 0,-1 0 0 0 0,1 0-1 0 0,0-1 1 0 0,1 0 0 0 0,0 0-1 0 0,0 0 1 0 0,1 0 0 0 0,0-1-1 0 0,0 1 1 0 0,1-1 0 0 0,-2-10-1 0 0,4 18 7 0 0,0 1-1 0 0,0 0 0 0 0,0-1 1 0 0,-1 1-1 0 0,1-1 1 0 0,0 1-1 0 0,0-1 1 0 0,0 1-1 0 0,0 0 0 0 0,0-1 1 0 0,0 1-1 0 0,0-1 1 0 0,0 1-1 0 0,0-1 1 0 0,0 1-1 0 0,0 0 0 0 0,0-1 1 0 0,0 1-1 0 0,1-1 1 0 0,-1 1-1 0 0,0 0 1 0 0,0-1-1 0 0,0 1 0 0 0,0-1 1 0 0,1 1-1 0 0,-1 0 1 0 0,0-1-1 0 0,1 1 1 0 0,-1 0-1 0 0,0-1 0 0 0,0 1 1 0 0,1 0-1 0 0,-1 0 1 0 0,1-1-1 0 0,-1 1 1 0 0,1 0-1 0 0,14 7-11 0 0,15 23 35 0 0,-20-16-17 0 0,2-1 1 0 0,-1 0-1 0 0,2-1 0 0 0,-1 0 1 0 0,2-1-1 0 0,0 0 0 0 0,0-1 1 0 0,0-1-1 0 0,22 10 0 0 0,-26-16 0 0 0,0-1 1 0 0,1 0-1 0 0,-1 0 0 0 0,1-1 0 0 0,0-1 0 0 0,-1 0 0 0 0,19-2 1 0 0,-24 1-7 0 0,1 0 1 0 0,0-1-1 0 0,0 0 1 0 0,-1 0-1 0 0,1 0 1 0 0,-1 0-1 0 0,0-1 1 0 0,1 0-1 0 0,-1 0 1 0 0,-1-1-1 0 0,1 1 1 0 0,0-1-1 0 0,-1 0 1 0 0,0-1-1 0 0,4-4 1 0 0,-1 0-4 0 0,-1 0 1 0 0,0 0 0 0 0,-1-1 0 0 0,0 0-1 0 0,-1 0 1 0 0,0-1 0 0 0,5-16 0 0 0,-2-9-3 0 0,-1-1 1 0 0,-2 0-1 0 0,0-69 1 0 0,-8-95 178 0 0,4 199-170 0 0,-1-16 31 0 0,0 14-89 0 0,1 19 50 0 0,-2 73 290 0 0,0-33 169 0 0,3 1-1 0 0,12 92 1 0 0,-10-133-453 0 0,5 35-101 0 0,25 79 0 0 0,-15-73-5665 0 0,-18-54 4476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3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1 129 400 0 0,'0'-1'209'0'0,"0"0"1"0"0,1-1-1 0 0,-1 1 0 0 0,0 0 1 0 0,1 0-1 0 0,-1-1 1 0 0,1 1-1 0 0,0 0 0 0 0,-1 0 1 0 0,1 0-1 0 0,0 0 0 0 0,0 0 1 0 0,-1 0-1 0 0,1 0 0 0 0,0 0 1 0 0,0 0-1 0 0,0 0 0 0 0,0 1 1 0 0,0-1-1 0 0,0 0 1 0 0,1 1-1 0 0,-1-1 0 0 0,0 0 1 0 0,0 1-1 0 0,0 0 0 0 0,1-1 1 0 0,1 0-1 0 0,45-7 1015 0 0,-27 4-433 0 0,11-3 161 0 0,-3 1-213 0 0,0-1 1 0 0,-1-2-1 0 0,0-1 1 0 0,34-16 0 0 0,-60 25-376 0 0,2 3-267 0 0,-3-2-93 0 0,-1 0-1 0 0,1 0 1 0 0,-1 0-1 0 0,1 0 1 0 0,-1 0-1 0 0,1 0 1 0 0,-1 0-1 0 0,0 0 1 0 0,1 0-1 0 0,-1 1 1 0 0,1-1-1 0 0,-1 0 1 0 0,1 0 0 0 0,-1 1-1 0 0,1-1 1 0 0,-1 0-1 0 0,0 1 1 0 0,1-1-1 0 0,-1 0 1 0 0,0 1-1 0 0,1-1 1 0 0,-1 0-1 0 0,0 1 1 0 0,1-1-1 0 0,-1 1 1 0 0,0-1-1 0 0,0 1 1 0 0,0-1-1 0 0,1 0 1 0 0,-1 1 0 0 0,0-1-1 0 0,0 1 1 0 0,0-1-1 0 0,0 1 1 0 0,0-1-1 0 0,0 1 1 0 0,0-1-1 0 0,0 1 1 0 0,0-1-1 0 0,0 1 1 0 0,0-1-1 0 0,0 2 1 0 0,-4 25 272 0 0,1 1-1 0 0,2 32 1 0 0,1-53-217 0 0,0-1 1 0 0,1 1-1 0 0,0 0 1 0 0,0-1-1 0 0,0 1 0 0 0,0-1 1 0 0,1 1-1 0 0,0-1 0 0 0,1 0 1 0 0,0 0-1 0 0,-1 0 0 0 0,2 0 1 0 0,-1 0-1 0 0,1 0 0 0 0,5 5 1 0 0,-7-9-39 0 0,0 0 0 0 0,0-1 0 0 0,0 1 0 0 0,0 0 0 0 0,0-1 0 0 0,1 0 0 0 0,-1 0 0 0 0,1 0 0 0 0,-1 0 0 0 0,1 0 0 0 0,-1 0 0 0 0,1 0 0 0 0,-1-1 0 0 0,1 1 0 0 0,-1-1 0 0 0,1 0 0 0 0,0 0 0 0 0,-1 0 0 0 0,1 0 0 0 0,0 0 0 0 0,3-2 0 0 0,-1 1-14 0 0,0-1 1 0 0,0 0-1 0 0,0-1 0 0 0,0 1 1 0 0,0-1-1 0 0,-1 0 1 0 0,1 0-1 0 0,-1 0 0 0 0,8-8 1 0 0,2-5-28 0 0,-1 1 0 0 0,0-2 0 0 0,-1 0 0 0 0,13-24 0 0 0,-17 25 7 0 0,2 0 0 0 0,0 1 1 0 0,1 0-1 0 0,25-24 0 0 0,-11 1 111 0 0,-28 38-91 0 0,1 0 1 0 0,-1 0-1 0 0,0 1 1 0 0,1 0-1 0 0,-1-1 1 0 0,1 1-1 0 0,-1 0 1 0 0,1 0-1 0 0,-1 0 1 0 0,1 0-1 0 0,-1 1 1 0 0,1-1-1 0 0,0 1 1 0 0,0-1-1 0 0,0 1 0 0 0,0 0 1 0 0,0 0-1 0 0,0 0 1 0 0,0 0-1 0 0,1 0 1 0 0,-1 0-1 0 0,1 1 1 0 0,0-1-1 0 0,-2 4 1 0 0,-4 4 106 0 0,1 1 0 0 0,1-1 0 0 0,0 1 0 0 0,-6 18 0 0 0,8-19-5 0 0,1 1 0 0 0,0 0 0 0 0,0 0 0 0 0,1 1 1 0 0,0-1-1 0 0,1 0 0 0 0,0 0 0 0 0,1 0 0 0 0,1 1 0 0 0,2 12 0 0 0,-2-19-81 0 0,0 1 0 0 0,0-1 0 0 0,0 0 0 0 0,1 0 0 0 0,0 0 0 0 0,0-1 0 0 0,0 1 0 0 0,0-1 0 0 0,1 1 0 0 0,0-1 0 0 0,0 0-1 0 0,0 0 1 0 0,0-1 0 0 0,1 1 0 0 0,-1-1 0 0 0,1 0 0 0 0,0 0 0 0 0,0-1 0 0 0,0 1 0 0 0,0-1 0 0 0,11 3 0 0 0,-13-4-146 0 0,1 0 0 0 0,0-1-1 0 0,-1 1 1 0 0,1-1 0 0 0,-1 0 0 0 0,1 0-1 0 0,0 0 1 0 0,-1 0 0 0 0,1 0 0 0 0,0-1-1 0 0,-1 0 1 0 0,1 0 0 0 0,-1 0 0 0 0,1 0-1 0 0,-1 0 1 0 0,0-1 0 0 0,1 1 0 0 0,-1-1-1 0 0,0 0 1 0 0,0 0 0 0 0,4-4 0 0 0,-4 4-481 0 0,-1-1 1 0 0,0 1-1 0 0,1-1 1 0 0,-1 0 0 0 0,0 0-1 0 0,0 0 1 0 0,0 0-1 0 0,-1 0 1 0 0,1-1-1 0 0,-1 1 1 0 0,0 0 0 0 0,0-1-1 0 0,0 1 1 0 0,1-4-1 0 0,1-8-3778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92 1532 0 0,'-14'-10'4429'0'0,"11"9"-4016"0"0,0 0 0 0 0,1-1 0 0 0,-1 1-1 0 0,1-1 1 0 0,0 0 0 0 0,0 0 0 0 0,0 0 0 0 0,0 0-1 0 0,0 0 1 0 0,0-1 0 0 0,0 1 0 0 0,0 0 0 0 0,1-1-1 0 0,0 1 1 0 0,-1-1 0 0 0,1 0 0 0 0,0 1 0 0 0,0-1 0 0 0,-1-5-1 0 0,2 7-436 0 0,0 0-58 0 0,0 1 1 0 0,0-1-1 0 0,0 0 0 0 0,1 1 1 0 0,-1-1-1 0 0,0 1 1 0 0,0-1-1 0 0,0 0 1 0 0,-1 1-1 0 0,1-1 1 0 0,0 0-1 0 0,0 1 1 0 0,0-1-1 0 0,0 1 1 0 0,0-1-1 0 0,-1 0 0 0 0,1 1 1 0 0,0-1-1 0 0,-1 1 1 0 0,1-1-1 0 0,0 1 1 0 0,-1-1-1 0 0,1 1 1 0 0,-1-1-1 0 0,1 1 1 0 0,-1-1-1 0 0,1 1 1 0 0,-1-1-1 0 0,0 1 1 0 0,-10-9-5669 0 0,1 3 2157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4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65 1532 0 0,'-33'-22'10035'0'0,"33"-6"-8735"0"0,4 15-3716 0 0,-3 12 861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10.4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 23 1052 0 0,'-18'-12'16323'0'0,"43"8"-16237"0"0,0 1-1 0 0,0 1 1 0 0,1 0 0 0 0,-1 3-1 0 0,42 4 1 0 0,8-1-95 0 0,203-4 63 0 0,-44 16-44 0 0,-151-8-22 0 0,323 27 78 0 0,-342-28-51 0 0,104 4 13 0 0,-165-11-61 0 0,27 0 39 0 0,1 2 32 0 0,-28-2-75 0 0,20 1 58 0 0,27 3-1 0 0,-47-3-68 0 0,1-1 57 0 0,166 1-9 0 0,-80-1 1211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6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86 272 148 0 0,'-14'9'3622'0'0,"9"-1"-480"0"0,19-11-2061 0 0,22-9-285 0 0,-31 8-689 0 0,1 1 1 0 0,-1-1 0 0 0,1 0-1 0 0,-1 0 1 0 0,0-1-1 0 0,-1 1 1 0 0,1-1-1 0 0,-1 0 1 0 0,0 0 0 0 0,0-1-1 0 0,0 1 1 0 0,-1-1-1 0 0,0 0 1 0 0,0 0 0 0 0,-1 0-1 0 0,1 0 1 0 0,-1 0-1 0 0,-1-1 1 0 0,1 1-1 0 0,-1-1 1 0 0,0 1 0 0 0,0-1-1 0 0,-1 1 1 0 0,0-1-1 0 0,0 0 1 0 0,-1 1-1 0 0,0-1 1 0 0,0 1 0 0 0,0-1-1 0 0,-4-9 1 0 0,-18-73 1398 0 0,17 134-1405 0 0,-70 549 2546 0 0,51-389-2448 0 0,22-167-163 0 0,2 1 1 0 0,2-1-1 0 0,8 52 1 0 0,-8-81-23 0 0,1-1-1 0 0,0 1 1 0 0,1-1 0 0 0,0 0 0 0 0,0 0-1 0 0,1 0 1 0 0,0-1 0 0 0,0 1 0 0 0,1-1-1 0 0,-1 0 1 0 0,2 0 0 0 0,-1 0 0 0 0,11 8-1 0 0,-12-11-2 0 0,0-1 0 0 0,0 0 0 0 0,0 0 0 0 0,0 0-1 0 0,1-1 1 0 0,-1 0 0 0 0,1 0 0 0 0,0 0 0 0 0,0 0-1 0 0,0-1 1 0 0,0 0 0 0 0,0 0 0 0 0,0 0 0 0 0,0 0 0 0 0,0-1-1 0 0,0 0 1 0 0,0 0 0 0 0,0 0 0 0 0,0-1 0 0 0,0 0-1 0 0,0 0 1 0 0,0 0 0 0 0,8-3 0 0 0,-6 1-7 0 0,-1 1 1 0 0,1-1 0 0 0,0-1-1 0 0,-1 0 1 0 0,0 1-1 0 0,0-2 1 0 0,0 1-1 0 0,-1-1 1 0 0,1 0-1 0 0,-1 0 1 0 0,0 0-1 0 0,0-1 1 0 0,-1 0 0 0 0,0 0-1 0 0,6-10 1 0 0,-6 6-21 0 0,0-1-1 0 0,0 1 1 0 0,-1-1 0 0 0,0 0 0 0 0,-1 0 0 0 0,0 0 0 0 0,-1 0-1 0 0,0-1 1 0 0,-1-13 0 0 0,-2-4-70 0 0,-2 0 0 0 0,-1 0 0 0 0,-1 1-1 0 0,-1-1 1 0 0,-1 2 0 0 0,-24-53 0 0 0,21 58 36 0 0,-2 0 1 0 0,0 0 0 0 0,-1 1-1 0 0,-1 1 1 0 0,-23-25-1 0 0,27 34 33 0 0,0 0-1 0 0,-1 1 1 0 0,0 0-1 0 0,-1 0 1 0 0,0 2-1 0 0,0-1 1 0 0,-1 2-1 0 0,0 0 1 0 0,-23-8-1 0 0,35 14 20 0 0,1 0 0 0 0,-1 0-1 0 0,0 1 1 0 0,1-1-1 0 0,-1 1 1 0 0,0-1-1 0 0,0 1 1 0 0,1 0-1 0 0,-1-1 1 0 0,0 1 0 0 0,0 0-1 0 0,1 0 1 0 0,-1 1-1 0 0,0-1 1 0 0,0 0-1 0 0,0 1 1 0 0,1-1-1 0 0,-1 1 1 0 0,0-1 0 0 0,1 1-1 0 0,-1 0 1 0 0,0-1-1 0 0,1 1 1 0 0,-1 0-1 0 0,1 0 1 0 0,-2 2-1 0 0,3-3 1 0 0,0 1 0 0 0,1 0-1 0 0,-1 0 1 0 0,1 0 0 0 0,-1-1-1 0 0,1 1 1 0 0,-1 0 0 0 0,1-1-1 0 0,-1 1 1 0 0,1 0 0 0 0,0-1-1 0 0,-1 1 1 0 0,1-1 0 0 0,0 1-1 0 0,-1-1 1 0 0,1 1 0 0 0,0-1-1 0 0,0 1 1 0 0,0-1-1 0 0,-1 0 1 0 0,1 1 0 0 0,0-1-1 0 0,0 0 1 0 0,0 0 0 0 0,0 0-1 0 0,1 0 1 0 0,31 8 39 0 0,-10-6-31 0 0,1-2 0 0 0,0 0-1 0 0,0-2 1 0 0,26-4 0 0 0,-38 3-9 0 0,0 0 0 0 0,-1-1 0 0 0,1 0 0 0 0,-1-1 0 0 0,0 0 0 0 0,0-1 0 0 0,17-11-1 0 0,-24 14 14 0 0,0 1 3 0 0,0-1-1 0 0,-1 1 0 0 0,1-1 1 0 0,-1 0-1 0 0,0 0 0 0 0,0 0 1 0 0,0-1-1 0 0,3-4 0 0 0,-5 7 5 0 0,10-3 74 0 0,-12 9-89 0 0,-1-1-1 0 0,1 1 1 0 0,0 0-1 0 0,0-1 1 0 0,0 1-1 0 0,1 0 0 0 0,0 0 1 0 0,0 0-1 0 0,0 0 1 0 0,0-1-1 0 0,1 1 1 0 0,0 0-1 0 0,0 0 1 0 0,0-1-1 0 0,0 1 1 0 0,1 0-1 0 0,0-1 1 0 0,0 0-1 0 0,0 1 1 0 0,1-1-1 0 0,-1 0 0 0 0,1 0 1 0 0,0 0-1 0 0,0 0 1 0 0,0-1-1 0 0,1 1 1 0 0,-1-1-1 0 0,1 0 1 0 0,0 0-1 0 0,0 0 1 0 0,0-1-1 0 0,0 1 1 0 0,0-1-1 0 0,8 3 1 0 0,-7-4-4 0 0,-1 1 1 0 0,1-1-1 0 0,0 0 1 0 0,0-1 0 0 0,-1 1-1 0 0,1-1 1 0 0,0 0 0 0 0,0 0-1 0 0,-1-1 1 0 0,1 0 0 0 0,0 1-1 0 0,0-1 1 0 0,-1-1 0 0 0,1 1-1 0 0,-1-1 1 0 0,1 0-1 0 0,-1 0 1 0 0,6-3 0 0 0,-5 1-2 0 0,0-1 0 0 0,0 1-1 0 0,0-1 1 0 0,0 0 0 0 0,-1-1 0 0 0,1 1 0 0 0,-2-1 0 0 0,1 0 0 0 0,0 0 0 0 0,-1 0 0 0 0,3-9 0 0 0,3-13-1 0 0,-1 0 0 0 0,-1 0 1 0 0,-2-1-1 0 0,4-52 0 0 0,-2-167 821 0 0,-7 246-826 0 0,-2 45-8 0 0,-5 95 561 0 0,3-100-401 0 0,1 0 0 0 0,3 1 1 0 0,0-1-1 0 0,3 1 0 0 0,10 53 0 0 0,-10-84-108 0 0,0 0 1 0 0,0 0-1 0 0,1 0 0 0 0,0-1 0 0 0,0 0 0 0 0,1 0 0 0 0,-1 0 0 0 0,2 0 0 0 0,-1-1 0 0 0,1 0 0 0 0,0 0 0 0 0,0 0 0 0 0,1-1 1 0 0,-1 0-1 0 0,1 0 0 0 0,14 7 0 0 0,-17-10-161 0 0,1 0 1 0 0,0 0 0 0 0,-1-1-1 0 0,1 1 1 0 0,0-1-1 0 0,0 0 1 0 0,0 0-1 0 0,0-1 1 0 0,0 1 0 0 0,0-1-1 0 0,0 0 1 0 0,9-2-1 0 0,-10 1-239 0 0,1 0 1 0 0,-1-1-1 0 0,0 1 0 0 0,0-1 0 0 0,0 0 0 0 0,0 0 0 0 0,0-1 0 0 0,0 1 0 0 0,-1-1 0 0 0,1 0 0 0 0,-1 1 0 0 0,0-2 0 0 0,1 1 0 0 0,-1 0 0 0 0,-1-1 0 0 0,4-4 0 0 0,5-18-4794 0 0,-5 10 804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6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20 116 520 0 0,'0'0'1470'0'0,"-4"-1"-227"0"0,4 2-1024 0 0,-1-1 0 0 0,0 0 1 0 0,1 0-1 0 0,-1 0 0 0 0,0 0 0 0 0,1 0 0 0 0,-1 0 0 0 0,1 0 1 0 0,-1 0-1 0 0,0 0 0 0 0,1-1 0 0 0,-1 1 0 0 0,0 0 1 0 0,1 0-1 0 0,-1 0 0 0 0,1-1 0 0 0,-1 1 0 0 0,1 0 0 0 0,-1-1 1 0 0,1 1-1 0 0,-1 0 0 0 0,1-1 0 0 0,-1 1 0 0 0,1-1 1 0 0,-1 1-1 0 0,0-1 0 0 0,13-9 1733 0 0,34-7-1166 0 0,-12 8-221 0 0,49-21 0 0 0,-11-1-5371 0 0,-67 28 2242 0 0,5-6-681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6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 1960 0 0,'0'0'1772'0'0,"-12"2"712"0"0,5 0 1336 0 0,-13-1-1609 0 0,9-1-9130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7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69 1444 0 0,'0'0'2536'0'0,"-27"-31"4160"0"0,26 30-6288 0 0,-2-2-125 0 0,1-1-1 0 0,-1 1 1 0 0,0 0 0 0 0,0 1 0 0 0,0-1 0 0 0,0 1 0 0 0,0-1 0 0 0,-1 1 0 0 0,1 0-1 0 0,-1 0 1 0 0,0 0 0 0 0,1 1 0 0 0,-1-1 0 0 0,-5 0 0 0 0,3 3-239 0 0,0 1 0 0 0,0 0 0 0 0,1 0 0 0 0,-1 0 0 0 0,0 1 0 0 0,1 0 0 0 0,0 0 0 0 0,0 1 0 0 0,0-1 0 0 0,0 1 0 0 0,0 0 1 0 0,1 0-1 0 0,0 1 0 0 0,-5 5 0 0 0,-1 0 71 0 0,-2 5 0 0 0,0-1 0 0 0,1 1 0 0 0,1 1 0 0 0,1 0 0 0 0,0 0 0 0 0,1 1 1 0 0,1 0-1 0 0,0 0 0 0 0,2 1 0 0 0,0 0 0 0 0,0 0 0 0 0,2 0 0 0 0,0 0 0 0 0,2 1 0 0 0,0-1 1 0 0,1 28-1 0 0,1-38-64 0 0,1 1 0 0 0,0-1 0 0 0,0 0 0 0 0,0 0 0 0 0,1 0 0 0 0,0 0 0 0 0,1 0 1 0 0,0-1-1 0 0,0 1 0 0 0,0-1 0 0 0,1 0 0 0 0,0 0 0 0 0,0-1 0 0 0,1 1 0 0 0,10 8 0 0 0,-11-11-2 0 0,1 0-1 0 0,-1 0 0 0 0,1 0 0 0 0,-1-1 0 0 0,1 0 0 0 0,0 0 0 0 0,0-1 0 0 0,1 0 0 0 0,-1 0 1 0 0,0 0-1 0 0,1-1 0 0 0,-1 0 0 0 0,1 0 0 0 0,-1 0 0 0 0,1-1 0 0 0,0 0 0 0 0,-1-1 0 0 0,1 1 1 0 0,-1-1-1 0 0,8-2 0 0 0,-10 2-31 0 0,1 0 0 0 0,-1-1 0 0 0,1 0 0 0 0,-1 0 1 0 0,0 0-1 0 0,1 0 0 0 0,-1-1 0 0 0,-1 1 0 0 0,1-1 0 0 0,0 0 1 0 0,0 0-1 0 0,-1-1 0 0 0,0 1 0 0 0,0-1 0 0 0,5-6 0 0 0,-5 3-10 0 0,1 1-1 0 0,-1-1 1 0 0,0-1-1 0 0,0 1 0 0 0,-1 0 1 0 0,0-1-1 0 0,0 1 1 0 0,0-15-1 0 0,-1-3-9 0 0,-1 0 0 0 0,-2-1 0 0 0,0 1 0 0 0,-10-41 0 0 0,6 36-101 0 0,-1 1 0 0 0,-2 0 0 0 0,-1 1 1 0 0,-1 0-1 0 0,-26-48 0 0 0,37 76 4 0 0,0-1 0 0 0,0 1 0 0 0,-1 0 0 0 0,1-1-1 0 0,0 1 1 0 0,0-1 0 0 0,0 1 0 0 0,0-1-1 0 0,-1 1 1 0 0,1-1 0 0 0,0 1 0 0 0,0 0-1 0 0,-1-1 1 0 0,1 1 0 0 0,0-1 0 0 0,-1 1 0 0 0,1 0-1 0 0,-1-1 1 0 0,1 1 0 0 0,0 0 0 0 0,-1 0-1 0 0,1-1 1 0 0,-1 1 0 0 0,1 0 0 0 0,-1 0-1 0 0,1 0 1 0 0,-1 0 0 0 0,1-1 0 0 0,-1 1 0 0 0,1 0-1 0 0,-1 0 1 0 0,1 0 0 0 0,0 0 0 0 0,-1 0-1 0 0,1 0 1 0 0,-1 0 0 0 0,1 0 0 0 0,-1 0 0 0 0,1 1-1 0 0,-1-1 1 0 0,1 0 0 0 0,-1 0 0 0 0,1 0-1 0 0,-1 0 1 0 0,1 1 0 0 0,-1-1 0 0 0,1 0-1 0 0,0 0 1 0 0,-1 1 0 0 0,1-1 0 0 0,0 0 0 0 0,-1 1-1 0 0,1-1 1 0 0,0 1 0 0 0,-1-1 0 0 0,1 0-1 0 0,0 1 1 0 0,-1 0 0 0 0,-6 29-7505 0 0,7-13 3945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08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1 260 728 0 0,'27'-33'7821'0'0,"-25"32"-7709"0"0,-1 0 0 0 0,1-1-1 0 0,-1 1 1 0 0,1 0 0 0 0,-1 0-1 0 0,1 0 1 0 0,0 0 0 0 0,-1 0-1 0 0,1 0 1 0 0,0 0 0 0 0,0 1-1 0 0,0-1 1 0 0,0 0 0 0 0,-1 1-1 0 0,1 0 1 0 0,0-1 0 0 0,0 1-1 0 0,0 0 1 0 0,0 0 0 0 0,0 0-1 0 0,0 0 1 0 0,0 1 0 0 0,0-1-1 0 0,2 1 1 0 0,-1 0-15 0 0,0 1 1 0 0,0 0-1 0 0,0 0 0 0 0,0 0 0 0 0,0 0 1 0 0,0 1-1 0 0,-1-1 0 0 0,1 1 1 0 0,-1-1-1 0 0,0 1 0 0 0,0 0 1 0 0,3 4-1 0 0,6 13 207 0 0,-2 0 1 0 0,0 0 0 0 0,9 33-1 0 0,-15-43-32 0 0,29 115 2309 0 0,-28-102-224 0 0,-9-31-730 0 0,-9-36-942 0 0,12 22-674 0 0,1 0 0 0 0,1-1 0 0 0,2 1 1 0 0,0 0-1 0 0,1 0 0 0 0,1 0 0 0 0,1 0 0 0 0,1 1 0 0 0,1 0 0 0 0,1 0 1 0 0,0 0-1 0 0,2 1 0 0 0,15-25 0 0 0,-23 43-15 0 0,-1-1 1 0 0,1 1-1 0 0,-1-1 1 0 0,1 1-1 0 0,0 0 1 0 0,0 0-1 0 0,0 0 0 0 0,0 0 1 0 0,0 0-1 0 0,0 0 1 0 0,0 0-1 0 0,1 1 1 0 0,-1-1-1 0 0,1 1 0 0 0,-1 0 1 0 0,1 0-1 0 0,0 0 1 0 0,-1 0-1 0 0,1 0 1 0 0,5 0-1 0 0,0 2-2 0 0,-1 0-1 0 0,1 1 1 0 0,-1 1-1 0 0,0-1 1 0 0,0 1 0 0 0,0 0-1 0 0,0 1 1 0 0,12 8-1 0 0,-5-4 11 0 0,-1 2-1 0 0,-1 0 0 0 0,0 0 0 0 0,12 14 1 0 0,-12-12 10 0 0,-1-1 0 0 0,2-1 0 0 0,21 16 0 0 0,-32-25 1 0 0,0 0-3 0 0,7 2-6 0 0,-8-3-6 0 0,0 1 1 0 0,-1-1-1 0 0,1 0 1 0 0,0 0-1 0 0,-1 0 0 0 0,1 0 1 0 0,0 0-1 0 0,0 0 1 0 0,-1 0-1 0 0,1 0 1 0 0,0 0-1 0 0,-1 0 1 0 0,1 0-1 0 0,0 0 1 0 0,-1-1-1 0 0,1 1 1 0 0,0 0-1 0 0,-1 0 1 0 0,1-1-1 0 0,-1 1 0 0 0,1 0 1 0 0,-1-1-1 0 0,1 1 1 0 0,0-1-1 0 0,-1 1 1 0 0,1-1-1 0 0,-1 1 1 0 0,0-1-1 0 0,1 1 1 0 0,-1-1-1 0 0,1 1 1 0 0,-1-1-1 0 0,0 0 1 0 0,1 1-1 0 0,-1-1 1 0 0,0 1-1 0 0,0-1 0 0 0,0 0 1 0 0,1 1-1 0 0,-1-1 1 0 0,0 0-1 0 0,0-1 1 0 0,3-29-124 0 0,-3 30 106 0 0,-1-8 4 0 0,1 1 1 0 0,-1-1-1 0 0,-1 1 1 0 0,1-1-1 0 0,-1 1 1 0 0,-1 0-1 0 0,0 0 1 0 0,0 0-1 0 0,0 0 1 0 0,-1 1-1 0 0,-1-1 1 0 0,1 1-1 0 0,-1 0 1 0 0,0 0 0 0 0,0 0-1 0 0,-8-6 1 0 0,8 11-10 0 0,3 2 21 0 0,-1-1 0 0 0,0 1 0 0 0,0 0 0 0 0,1 0 0 0 0,-1 1 0 0 0,0-1 0 0 0,0 0-1 0 0,1 1 1 0 0,-1 0 0 0 0,0 0 0 0 0,1-1 0 0 0,-1 2 0 0 0,1-1 0 0 0,-1 0 0 0 0,1 0 0 0 0,-1 1 0 0 0,1 0 0 0 0,0-1 0 0 0,0 1 0 0 0,0 0 0 0 0,0 0 0 0 0,-2 2 0 0 0,-1 2 0 0 0,1 0 0 0 0,0 1 0 0 0,1-1-1 0 0,-1 1 1 0 0,-3 10 0 0 0,4-7-1 0 0,0 0-1 0 0,0 0 1 0 0,1 0-1 0 0,0 0 1 0 0,1 0-1 0 0,0 0 1 0 0,0 0 0 0 0,1 0-1 0 0,1 1 1 0 0,0-1-1 0 0,2 12 1 0 0,-1-16 1 0 0,-1 0 0 0 0,1 0 1 0 0,0 0-1 0 0,0-1 0 0 0,0 1 0 0 0,1-1 1 0 0,0 1-1 0 0,0-1 0 0 0,1 0 0 0 0,-1 0 1 0 0,1 0-1 0 0,0-1 0 0 0,0 1 0 0 0,1-1 1 0 0,-1 0-1 0 0,1 0 0 0 0,0-1 0 0 0,0 1 1 0 0,10 4-1 0 0,-11-6 5 0 0,1 0 1 0 0,0-1 0 0 0,0 1-1 0 0,-1-1 1 0 0,1 0-1 0 0,0 0 1 0 0,0 0-1 0 0,0-1 1 0 0,0 0 0 0 0,0 0-1 0 0,0 0 1 0 0,0 0-1 0 0,0-1 1 0 0,0 0-1 0 0,0 0 1 0 0,0 0-1 0 0,0-1 1 0 0,-1 0 0 0 0,1 0-1 0 0,0 0 1 0 0,-1 0-1 0 0,5-4 1 0 0,6-5-111 0 0,0-1 1 0 0,-1-1-1 0 0,-1 0 1 0 0,20-24-1 0 0,15-16-1298 0 0,-42 48 1300 0 0,0 1 0 0 0,1 0-1 0 0,-1 0 1 0 0,0 1 0 0 0,11-4-1 0 0,-12 5 144 0 0,0 0 0 0 0,-1 0 0 0 0,1-1 0 0 0,0 1 0 0 0,-1-1 0 0 0,1 0 0 0 0,5-6 0 0 0,-8 8-2 0 0,3-16-89 0 0,-4 16 54 0 0,3 2 7 0 0,-1 0 5 0 0,1 0-1 0 0,-1 1 0 0 0,1-1 1 0 0,-1 1-1 0 0,1 0 1 0 0,-1 0-1 0 0,0 1 1 0 0,0-1-1 0 0,0 1 1 0 0,0-1-1 0 0,0 1 0 0 0,-1 0 1 0 0,1 0-1 0 0,-1 0 1 0 0,0 0-1 0 0,0 1 1 0 0,0-1-1 0 0,0 0 0 0 0,0 1 1 0 0,-1 0-1 0 0,1-1 1 0 0,-1 1-1 0 0,1 5 1 0 0,3 11 135 0 0,-1 1 1 0 0,0-1 0 0 0,0 25 0 0 0,-7 24 358 0 0,-1-18 983 0 0,4-52-1479 0 0,-1 1 0 0 0,1 0 1 0 0,0 0-1 0 0,0 0 0 0 0,0 0 0 0 0,-1 0 0 0 0,1 0 0 0 0,0 0 1 0 0,0 0-1 0 0,0-1 0 0 0,-1 1 0 0 0,1 0 0 0 0,0 0 0 0 0,0 0 1 0 0,0 0-1 0 0,-1 0 0 0 0,1 0 0 0 0,0 0 0 0 0,0 0 0 0 0,-1 0 1 0 0,1 1-1 0 0,0-1 0 0 0,0 0 0 0 0,0 0 0 0 0,-1 0 1 0 0,1 0-1 0 0,0 0 0 0 0,0 0 0 0 0,0 0 0 0 0,-1 0 0 0 0,1 1 1 0 0,0-1-1 0 0,0 0 0 0 0,0 0 0 0 0,0 0 0 0 0,0 0 0 0 0,-1 0 1 0 0,1 1-1 0 0,0-1 0 0 0,0 0 0 0 0,0 0 0 0 0,0 0 0 0 0,0 1 1 0 0,0-1-1 0 0,0 0 0 0 0,0 0 0 0 0,0 0 0 0 0,0 1 0 0 0,0-1 1 0 0,0 0-1 0 0,0 0 0 0 0,0 1 0 0 0,0-1 0 0 0,0 0 1 0 0,0 0-1 0 0,0 0 0 0 0,0 1 0 0 0,0-1 0 0 0,0 0 0 0 0,0 0 1 0 0,0 0-1 0 0,0 1 0 0 0,0-1 0 0 0,0 0 0 0 0,-9-16 270 0 0,7 6-278 0 0,1 1 0 0 0,0-1 0 0 0,0 0 1 0 0,1 0-1 0 0,0 0 0 0 0,1 0 0 0 0,0 0 1 0 0,0 1-1 0 0,1-1 0 0 0,1 0 0 0 0,-1 1 1 0 0,2 0-1 0 0,-1-1 0 0 0,1 1 0 0 0,0 1 1 0 0,1-1-1 0 0,0 0 0 0 0,1 1 0 0 0,9-11 0 0 0,12-13-5 0 0,2 0 0 0 0,1 3 0 0 0,39-31-1 0 0,-65 57 3 0 0,19-15-1069 0 0,1 0 0 0 0,43-22-1 0 0,-57 35-143 0 0,16-7-9419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1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1 297 1428 0 0,'0'0'1121'0'0,"4"-15"2346"0"0,-3 10-2921 0 0,0-1 1 0 0,1 1-1 0 0,0-1 0 0 0,-1 1 1 0 0,2 0-1 0 0,-1-1 1 0 0,5-5-1 0 0,-6 9 304 0 0,1 2-792 0 0,-1 1-1 0 0,1 0 1 0 0,0 0-1 0 0,0 0 0 0 0,0 0 1 0 0,-1 0-1 0 0,1 0 1 0 0,-1 0-1 0 0,1 0 1 0 0,-1 1-1 0 0,1-1 1 0 0,1 3-1 0 0,1 3 77 0 0,-1 0-1 0 0,0 1 0 0 0,0 0 0 0 0,-1-1 1 0 0,0 1-1 0 0,0 0 0 0 0,-1 0 0 0 0,1 9 1 0 0,-1 71 686 0 0,-1-58-535 0 0,14 256 3675 0 0,-14-286-3939 0 0,0 0 0 0 0,0-1 0 0 0,0 1 0 0 0,0 0 0 0 0,0 0 0 0 0,1 0 0 0 0,-1 0 0 0 0,0 0 0 0 0,0 0 1 0 0,0 0-1 0 0,0 0 0 0 0,0 0 0 0 0,1 0 0 0 0,-1 0 0 0 0,0 0 0 0 0,0 0 0 0 0,0 0 0 0 0,0 0 0 0 0,1 0 0 0 0,-1 0 0 0 0,0 0 0 0 0,0 0 0 0 0,0 0 0 0 0,0 0 0 0 0,0 0 0 0 0,1 0 0 0 0,-1 0 1 0 0,0 0-1 0 0,0 0 0 0 0,0 1 0 0 0,0-1 0 0 0,0 0 0 0 0,0 0 0 0 0,0 0 0 0 0,1 0 0 0 0,-1 0 0 0 0,0 0 0 0 0,0 0 0 0 0,0 1 0 0 0,0-1 0 0 0,0 0 0 0 0,0 0 0 0 0,0 0 0 0 0,0 0 0 0 0,0 0 0 0 0,0 1 1 0 0,0-1-1 0 0,0 0 0 0 0,0 0 0 0 0,0 0 0 0 0,0 0 0 0 0,0 0 0 0 0,0 1 0 0 0,0-1 0 0 0,0 0 0 0 0,0 0 0 0 0,0 0 0 0 0,0 1 0 0 0,13-22 294 0 0,9-27-327 0 0,2-16-129 0 0,-12 29 187 0 0,2 1 0 0 0,21-38 1 0 0,-33 70-46 0 0,1-6-1 0 0,2 1 0 0 0,-1 0 0 0 0,1 0 0 0 0,0 0 0 0 0,0 0 0 0 0,1 1 1 0 0,0 0-1 0 0,9-7 0 0 0,-12 11-10 0 0,0 2-21 0 0,0 0 21 0 0,-1 0 0 0 0,1 0 0 0 0,-1 0 0 0 0,1 1-1 0 0,-1-1 1 0 0,1 0 0 0 0,-1 1 0 0 0,1 0 0 0 0,-1 0 0 0 0,1 0 0 0 0,-1 0-1 0 0,0 0 1 0 0,0 0 0 0 0,0 0 0 0 0,1 1 0 0 0,-1-1 0 0 0,-1 1 0 0 0,3 2-1 0 0,1 1 16 0 0,-1 0-1 0 0,0 0 1 0 0,0 1 0 0 0,0-1-1 0 0,-1 1 1 0 0,5 12-1 0 0,2 8 59 0 0,-2 1 0 0 0,9 42 0 0 0,-15-56-70 0 0,17 79 1206 0 0,-18-90-260 0 0,0-4-922 0 0,1-1 0 0 0,-1 0 0 0 0,1 1-1 0 0,-1-1 1 0 0,0 0 0 0 0,0 0 0 0 0,0 0 0 0 0,0 0 0 0 0,-1 0 0 0 0,1 0-1 0 0,-1 0 1 0 0,0-6 0 0 0,2-11-7 0 0,10-18 12 0 0,0-1 0 0 0,3 2 0 0 0,24-46 0 0 0,66-101-99 0 0,-100 175 66 0 0,36-51-49 0 0,-27 41 3 0 0,0-1 1 0 0,-2 0-1 0 0,16-34 0 0 0,-27 51 54 0 0,0 0-1 0 0,0 0 1 0 0,-1 0 0 0 0,0 0 0 0 0,1 0-1 0 0,-1 0 1 0 0,0 0 0 0 0,0 0-1 0 0,0-1 1 0 0,-2-4 0 0 0,1-9-37 0 0,1 15 19 0 0,-14 33-34 0 0,2 50 164 0 0,-3 138 0 0 0,8-74 87 0 0,-12 120 177 0 0,20-263-333 0 0,-1 0-1 0 0,0-1 1 0 0,-1 1-1 0 0,1-1 0 0 0,0 1 1 0 0,0 0-1 0 0,-1-1 0 0 0,1 1 1 0 0,0-1-1 0 0,-1 1 0 0 0,0-1 1 0 0,1 1-1 0 0,-1-1 1 0 0,-2 3-1 0 0,3-4-22 0 0,0 0-1 0 0,-1-1 1 0 0,1 1-1 0 0,-1-1 1 0 0,1 1 0 0 0,0 0-1 0 0,0-1 1 0 0,-1 1 0 0 0,1-1-1 0 0,0 1 1 0 0,0-1 0 0 0,-1 1-1 0 0,1-1 1 0 0,0 1-1 0 0,0-1 1 0 0,0 1 0 0 0,0-1-1 0 0,0 1 1 0 0,0-1 0 0 0,0 1-1 0 0,0-1 1 0 0,0 1-1 0 0,0-1 1 0 0,0 0 0 0 0,0 1-1 0 0,0-1 1 0 0,0 1 0 0 0,0-1-1 0 0,1 1 1 0 0,-1-1 0 0 0,3-12-53 0 0,0 0 1 0 0,0 1-1 0 0,1 0 1 0 0,0 0 0 0 0,1 0-1 0 0,1 0 1 0 0,0 1 0 0 0,0 0-1 0 0,1 0 1 0 0,1 0-1 0 0,0 1 1 0 0,0 0 0 0 0,1 1-1 0 0,0 0 1 0 0,0 0 0 0 0,1 1-1 0 0,1 0 1 0 0,-1 1-1 0 0,16-9 1 0 0,-23 15 30 0 0,-1 0 0 0 0,1 0 0 0 0,0 0-1 0 0,-1 0 1 0 0,1 1 0 0 0,0-1 0 0 0,-1 1 0 0 0,1-1 0 0 0,0 1 0 0 0,0 0-1 0 0,-1 0 1 0 0,1 0 0 0 0,0 1 0 0 0,0-1 0 0 0,-1 0 0 0 0,1 1-1 0 0,0 0 1 0 0,-1 0 0 0 0,1 0 0 0 0,-1 0 0 0 0,1 0 0 0 0,-1 0 0 0 0,1 1-1 0 0,-1-1 1 0 0,0 1 0 0 0,0-1 0 0 0,0 1 0 0 0,0 0 0 0 0,0 0-1 0 0,3 3 1 0 0,3 7 20 0 0,0 0 0 0 0,0 0 0 0 0,-2 0-1 0 0,11 26 1 0 0,8 13 10 0 0,-21-45-22 0 0,-1 0-1 0 0,1-1 1 0 0,0 0 0 0 0,0 0 0 0 0,1 0 0 0 0,0 0 0 0 0,0-1-1 0 0,0 0 1 0 0,0 0 0 0 0,0 0 0 0 0,1 0 0 0 0,0-1-1 0 0,0 0 1 0 0,0 0 0 0 0,0-1 0 0 0,0 0 0 0 0,0 0 0 0 0,1 0-1 0 0,-1-1 1 0 0,13 2 0 0 0,-13-4-4 0 0,0 1 0 0 0,0-1 0 0 0,-1-1 0 0 0,1 1 0 0 0,-1-1 0 0 0,1 0-1 0 0,-1 0 1 0 0,0 0 0 0 0,0-1 0 0 0,0 0 0 0 0,0 0 0 0 0,0 0 0 0 0,0-1 0 0 0,-1 0 0 0 0,0 1 0 0 0,0-2 0 0 0,0 1-1 0 0,0 0 1 0 0,0-1 0 0 0,-1 1 0 0 0,3-7 0 0 0,2-1-29 0 0,-1-1-1 0 0,-1 0 0 0 0,0 0 1 0 0,-1 0-1 0 0,0-1 1 0 0,5-28-1 0 0,-7-19 44 0 0,-3 57-24 0 0,0 1 1 0 0,0 0 0 0 0,-1-1-1 0 0,1 1 1 0 0,-1 0 0 0 0,0 0-1 0 0,0 0 1 0 0,0 0-1 0 0,0 0 1 0 0,-1 0 0 0 0,1 0-1 0 0,-1 0 1 0 0,0 0 0 0 0,-2-2-1 0 0,3 3 1 0 0,0 3 1 0 0,-2-2 6 0 0,1 1 1 0 0,0 0-1 0 0,0 1 0 0 0,-1-1 0 0 0,1 0 0 0 0,0 1 1 0 0,0-1-1 0 0,0 1 0 0 0,-1 0 0 0 0,1-1 0 0 0,0 1 0 0 0,0 0 1 0 0,0 0-1 0 0,0 1 0 0 0,1-1 0 0 0,-1 0 0 0 0,0 1 1 0 0,0-1-1 0 0,1 1 0 0 0,-1-1 0 0 0,1 1 0 0 0,-1 0 1 0 0,1-1-1 0 0,0 1 0 0 0,0 0 0 0 0,0 0 0 0 0,0 0 1 0 0,-1 3-1 0 0,-5 9-2 0 0,1 1 1 0 0,0 0 0 0 0,1 0-1 0 0,-5 28 1 0 0,9-37 9 0 0,0 0 0 0 0,1 0-1 0 0,0 0 1 0 0,0 0 0 0 0,0 0 0 0 0,1 0 0 0 0,0 0 0 0 0,0 0 0 0 0,0 0-1 0 0,1-1 1 0 0,0 1 0 0 0,0 0 0 0 0,0-1 0 0 0,1 1 0 0 0,4 6 0 0 0,-4-7 5 0 0,-3-4-10 0 0,1-1 1 0 0,-1 1-1 0 0,1 0 1 0 0,0-1-1 0 0,-1 1 1 0 0,1-1-1 0 0,0 1 1 0 0,-1-1-1 0 0,1 1 1 0 0,0-1-1 0 0,0 0 1 0 0,-1 1-1 0 0,1-1 1 0 0,0 0-1 0 0,0 1 1 0 0,0-1-1 0 0,0 0 1 0 0,-1 0-1 0 0,1 0 1 0 0,0 0-1 0 0,0 0 1 0 0,0 0-1 0 0,1 0 1 0 0,5 2 13 0 0,0-2-6 0 0,28-8-12 0 0,-23-6-13 0 0,-10 10 20 0 0,0 1-8 0 0,0 0-1 0 0,0 0 1 0 0,0-1-1 0 0,-1 1 1 0 0,1-1-1 0 0,-1 1 1 0 0,0-1-1 0 0,0 1 1 0 0,0-1-1 0 0,-1 0 0 0 0,1 1 1 0 0,-1-1-1 0 0,0 0 1 0 0,0 0-1 0 0,0 1 1 0 0,0-1-1 0 0,-2-4 1 0 0,1-7-144 0 0,0 10 128 0 0,0 1 0 0 0,0 0-1 0 0,-1 0 1 0 0,1 0 0 0 0,-1 0 0 0 0,0 0-1 0 0,0 0 1 0 0,0 1 0 0 0,0-1-1 0 0,-1 1 1 0 0,1-1 0 0 0,-1 1-1 0 0,0 0 1 0 0,0 0 0 0 0,0 0 0 0 0,-1 0-1 0 0,1 1 1 0 0,-1-1 0 0 0,1 1-1 0 0,-6-3 1 0 0,123-44-320 0 0,-105 44 342 0 0,0-1 1 0 0,0 1-1 0 0,0-1 1 0 0,-1-1 0 0 0,1 0-1 0 0,-2 0 1 0 0,1-1 0 0 0,-1 0-1 0 0,0 0 1 0 0,-1 0-1 0 0,0-1 1 0 0,0 0 0 0 0,-1-1-1 0 0,0 1 1 0 0,0-1 0 0 0,-1 0-1 0 0,-1 0 1 0 0,0 0-1 0 0,0 0 1 0 0,-1-1 0 0 0,0 1-1 0 0,-1-1 1 0 0,0 1-1 0 0,0-1 1 0 0,-1 0 0 0 0,-1 1-1 0 0,-2-13 1 0 0,-1-8-7 0 0,3 22-8 0 0,0 0-1 0 0,-1 0 1 0 0,0 0 0 0 0,-5-13 0 0 0,-1-20 3 0 0,-5 77 35 0 0,-2 66 62 0 0,8-62-41 0 0,1 1 0 0 0,0 42 0 0 0,6-71-22 0 0,0 0 0 0 0,1 0-1 0 0,0-1 1 0 0,1 1 0 0 0,0 0 0 0 0,0-1 0 0 0,1 1 0 0 0,1-1-1 0 0,0 0 1 0 0,0 0 0 0 0,1-1 0 0 0,9 14 0 0 0,-9-16-10 0 0,1-1 0 0 0,0 0 0 0 0,0-1 0 0 0,1 1 0 0 0,-1-1 0 0 0,1 0 0 0 0,1-1 0 0 0,-1 1 0 0 0,0-1 0 0 0,1-1 0 0 0,0 0 0 0 0,0 0 0 0 0,0 0 0 0 0,0-1 0 0 0,1 0 0 0 0,-1-1 0 0 0,0 0 0 0 0,13 0 0 0 0,-14 0-16 0 0,-1-1 0 0 0,1 0 0 0 0,0 0-1 0 0,-1-1 1 0 0,1 0 0 0 0,0 0-1 0 0,-1-1 1 0 0,1 0 0 0 0,-1 0 0 0 0,0 0-1 0 0,0-1 1 0 0,0 1 0 0 0,0-2 0 0 0,0 1-1 0 0,0-1 1 0 0,-1 0 0 0 0,0 0-1 0 0,0 0 1 0 0,0-1 0 0 0,7-7 0 0 0,-9 7 4 0 0,0-1 0 0 0,0 0 0 0 0,-1 0 0 0 0,0 0 0 0 0,0 0 0 0 0,0 0 0 0 0,0 0 0 0 0,-1 0 0 0 0,0 0 0 0 0,-1-1 0 0 0,1 1 0 0 0,-1 0 0 0 0,0-1 0 0 0,-1 1 0 0 0,0 0 0 0 0,0-1 0 0 0,0 1 0 0 0,-3-8 0 0 0,3 11-8 0 0,0 0 1 0 0,1-1-1 0 0,-2 1 0 0 0,1 0 0 0 0,0 0 1 0 0,-1 0-1 0 0,1 0 0 0 0,-1 1 0 0 0,0-1 1 0 0,0 0-1 0 0,0 1 0 0 0,0-1 0 0 0,-4-2 1 0 0,4 4-1 0 0,1 0 1 0 0,-1 1-1 0 0,1-1 1 0 0,-1 1-1 0 0,0 0 1 0 0,1-1-1 0 0,-1 1 1 0 0,1 0 0 0 0,-1 0-1 0 0,1 0 1 0 0,-1 0-1 0 0,0 0 1 0 0,1 1-1 0 0,-1-1 1 0 0,1 0-1 0 0,-1 1 1 0 0,1-1-1 0 0,-1 1 1 0 0,1 0-1 0 0,-1-1 1 0 0,1 1-1 0 0,-1 0 1 0 0,1 0-1 0 0,0 0 1 0 0,0 0-1 0 0,-1 0 1 0 0,1 0 0 0 0,0 0-1 0 0,0 0 1 0 0,0 0-1 0 0,-1 3 1 0 0,-3 1 17 0 0,0 1 0 0 0,1 0 0 0 0,0 0 0 0 0,0 0 0 0 0,1 1 1 0 0,-1-1-1 0 0,1 1 0 0 0,1 0 0 0 0,-1 0 0 0 0,1 0 0 0 0,1 0 0 0 0,-1 0 0 0 0,1 0 1 0 0,0 1-1 0 0,1-1 0 0 0,0 0 0 0 0,0 0 0 0 0,0 1 0 0 0,1-1 0 0 0,0 0 1 0 0,1 0-1 0 0,0 0 0 0 0,0 1 0 0 0,0-2 0 0 0,1 1 0 0 0,0 0 0 0 0,0-1 1 0 0,0 1-1 0 0,1-1 0 0 0,0 0 0 0 0,0 0 0 0 0,1 0 0 0 0,0-1 0 0 0,0 1 1 0 0,0-1-1 0 0,1-1 0 0 0,-1 1 0 0 0,1-1 0 0 0,0 0 0 0 0,1 0 0 0 0,-1 0 1 0 0,12 4-1 0 0,-13-7-18 0 0,0 1 0 0 0,1-1 0 0 0,-1 0-1 0 0,1-1 1 0 0,-1 1 0 0 0,1-1 0 0 0,-1 0 0 0 0,1-1 0 0 0,-1 1 0 0 0,1-1 0 0 0,-1 0 0 0 0,0 0 0 0 0,1-1 0 0 0,-1 1 0 0 0,0-1 0 0 0,0-1 0 0 0,0 1 0 0 0,7-5 0 0 0,30-27-3546 0 0,-5-6-6509 0 0,-34 37 8885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2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25 109 496 0 0,'-8'-108'13947'0'0,"7"318"-9273"0"0,0-7-3666 0 0,0-192-1726 0 0,-7-29-11179 0 0,6 10 10630 0 0,-1-1-2572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3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94 740 0 0,'-33'-19'5930'0'0,"32"19"-5806"0"0,0 0 1 0 0,1-1-1 0 0,-1 1 0 0 0,0 0 0 0 0,1-1 1 0 0,-1 1-1 0 0,0-1 0 0 0,1 1 1 0 0,-1-1-1 0 0,1 1 0 0 0,-1-1 1 0 0,0 1-1 0 0,1-1 0 0 0,-1 1 1 0 0,1-1-1 0 0,0 0 0 0 0,-1 1 1 0 0,1-1-1 0 0,-1 0 0 0 0,1 0 0 0 0,0 1 1 0 0,0-1-1 0 0,0 0 0 0 0,-1 0 1 0 0,1 1-1 0 0,0-1 0 0 0,0 0 1 0 0,0 0-1 0 0,0 0 0 0 0,0 1 1 0 0,0-1-1 0 0,0 0 0 0 0,0 0 0 0 0,1-1 1 0 0,0 1-22 0 0,1-1 1 0 0,-1 1-1 0 0,1-1 0 0 0,-1 1 1 0 0,1 0-1 0 0,-1 0 1 0 0,1-1-1 0 0,0 1 1 0 0,0 0-1 0 0,0 1 0 0 0,0-1 1 0 0,3-1-1 0 0,65-14 408 0 0,-45 13-368 0 0,21-5 272 0 0,91-1 0 0 0,-123 10-351 0 0,0-1 0 0 0,0 2-1 0 0,0 0 1 0 0,0 1 0 0 0,0 0-1 0 0,0 1 1 0 0,-1 0-1 0 0,0 1 1 0 0,0 1 0 0 0,23 13-1 0 0,-33-17-20 0 0,-1 0 0 0 0,1-1 0 0 0,-1 1-1 0 0,0 0 1 0 0,0 0 0 0 0,0 1 0 0 0,0-1-1 0 0,0 0 1 0 0,0 1 0 0 0,0-1-1 0 0,-1 1 1 0 0,1 0 0 0 0,-1-1 0 0 0,0 1-1 0 0,0 0 1 0 0,0 0 0 0 0,0 0 0 0 0,-1 0-1 0 0,1 0 1 0 0,-1 0 0 0 0,1 0 0 0 0,-1 0-1 0 0,0 0 1 0 0,0 0 0 0 0,-1 0 0 0 0,1 0-1 0 0,-1 0 1 0 0,1 0 0 0 0,-1 0 0 0 0,0-1-1 0 0,0 1 1 0 0,0 0 0 0 0,0 0 0 0 0,-1-1-1 0 0,1 1 1 0 0,-4 4 0 0 0,-6 9 155 0 0,0 0 0 0 0,-1-1 0 0 0,0 0 0 0 0,-21 18 0 0 0,28-28-214 0 0,-39 34 210 0 0,-55 39 0 0 0,0-1-96 0 0,74-55-222 0 0,2 0 0 0 0,-24 28 0 0 0,10 6-2341 0 0,32-48 1391 0 0,2 0 0 0 0,-1 0 0 0 0,1 1 0 0 0,0-1 0 0 0,-1 10 0 0 0,4-13-1540 0 0,2 10-678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3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114 539 288 0 0,'4'-5'492'0'0,"1"1"0"0"0,-1-1 0 0 0,0 0 0 0 0,0 0 1 0 0,0-1-1 0 0,-1 1 0 0 0,0-1 0 0 0,0 0 0 0 0,0 0 0 0 0,-1 0 0 0 0,0 0 0 0 0,0 0 0 0 0,0-1 1 0 0,-1 1-1 0 0,0 0 0 0 0,0-1 0 0 0,-1 1 0 0 0,1-1 0 0 0,-2-7 0 0 0,1 13-451 0 0,-1 0-1 0 0,1-1 1 0 0,-1 1-1 0 0,1 0 0 0 0,-1 0 1 0 0,0 0-1 0 0,1-1 1 0 0,-1 1-1 0 0,0 0 0 0 0,0 0 1 0 0,0 0-1 0 0,0 0 1 0 0,0 0-1 0 0,0 0 1 0 0,0 1-1 0 0,0-1 0 0 0,0 0 1 0 0,0 0-1 0 0,0 1 1 0 0,-1-1-1 0 0,1 1 1 0 0,0-1-1 0 0,0 1 0 0 0,-1-1 1 0 0,1 1-1 0 0,0 0 1 0 0,-1 0-1 0 0,1 0 1 0 0,0 0-1 0 0,-1 0 0 0 0,1 0 1 0 0,0 0-1 0 0,-1 0 1 0 0,1 0-1 0 0,0 0 1 0 0,-1 1-1 0 0,1-1 0 0 0,-2 1 1 0 0,-4 1-5 0 0,1-1-1 0 0,0 1 1 0 0,-1 0 0 0 0,1 1 0 0 0,0-1 0 0 0,-7 5 0 0 0,6-2-4 0 0,1 0 0 0 0,-1 0-1 0 0,1 0 1 0 0,0 1 0 0 0,0 0 0 0 0,1 0 0 0 0,-7 9 0 0 0,11-12 7 0 0,-1 0 0 0 0,0 0 0 0 0,1 0 0 0 0,0 0 0 0 0,-1 0 0 0 0,1 0 0 0 0,1 0 0 0 0,-1 0 1 0 0,0 0-1 0 0,1 0 0 0 0,-1 1 0 0 0,1-1 0 0 0,0 0 0 0 0,0 1 0 0 0,0-1 0 0 0,1 0 0 0 0,-1 0 0 0 0,1 0 0 0 0,2 6 1 0 0,-2-7-17 0 0,0-1 1 0 0,0 1 0 0 0,0-1-1 0 0,0 0 1 0 0,0 1 0 0 0,1-1-1 0 0,-1 0 1 0 0,1 0 0 0 0,-1 0-1 0 0,0 0 1 0 0,1 0 0 0 0,0 0-1 0 0,-1-1 1 0 0,1 1 0 0 0,0 0-1 0 0,-1-1 1 0 0,1 0 0 0 0,0 1-1 0 0,-1-1 1 0 0,5 0 0 0 0,29 2 191 0 0,-33-2-186 0 0,3 0 8 0 0,-1 0 0 0 0,1 0 0 0 0,-1-1-1 0 0,1 0 1 0 0,-1 0 0 0 0,1 0 0 0 0,-1 0 0 0 0,0-1 0 0 0,1 0 0 0 0,-1 0 0 0 0,0 0-1 0 0,0 0 1 0 0,0-1 0 0 0,-1 1 0 0 0,1-1 0 0 0,-1 0 0 0 0,1 0 0 0 0,-1 0 0 0 0,0-1-1 0 0,0 1 1 0 0,0-1 0 0 0,0 0 0 0 0,-1 1 0 0 0,0-1 0 0 0,0 0 0 0 0,0-1 0 0 0,0 1-1 0 0,0 0 1 0 0,-1-1 0 0 0,0 1 0 0 0,0 0 0 0 0,0-1 0 0 0,0 1 0 0 0,-1-1 0 0 0,0 0-1 0 0,0 1 1 0 0,0-1 0 0 0,0 1 0 0 0,-1-1 0 0 0,0 1 0 0 0,-2-8 0 0 0,3 11 18 0 0,-1 2-55 0 0,1-1 1 0 0,-1 1-1 0 0,1 1 0 0 0,0-1 1 0 0,-1 0-1 0 0,1 0 0 0 0,0 0 0 0 0,0 0 1 0 0,0 0-1 0 0,0 0 0 0 0,0 0 1 0 0,0 0-1 0 0,0 0 0 0 0,0 0 1 0 0,0 0-1 0 0,1 0 0 0 0,-1 0 1 0 0,0 0-1 0 0,1 0 0 0 0,-1 0 0 0 0,2 2 1 0 0,2 7 66 0 0,1 0 0 0 0,1 0 0 0 0,0 0 0 0 0,0-1 0 0 0,1 0 0 0 0,0 0-1 0 0,0-1 1 0 0,1 0 0 0 0,0 0 0 0 0,1-1 0 0 0,-1 0 0 0 0,2 0 0 0 0,-1-1 0 0 0,1 0 0 0 0,13 6 0 0 0,-19-10-20 0 0,0-1 0 0 0,0 1 0 0 0,1-1 0 0 0,-1 0 0 0 0,0 0 0 0 0,0-1 0 0 0,0 1 0 0 0,1-1 0 0 0,-1 0 0 0 0,0 0 0 0 0,1-1 0 0 0,-1 1 0 0 0,0-1 0 0 0,0 0 0 0 0,1 0 0 0 0,-1 0 0 0 0,0 0 0 0 0,0-1 0 0 0,0 0 0 0 0,0 0 0 0 0,-1 0 0 0 0,1 0 0 0 0,0 0 0 0 0,-1-1 0 0 0,0 0 0 0 0,1 0 0 0 0,-1 0 0 0 0,0 0 0 0 0,4-6 0 0 0,0 0 20 0 0,0 0-1 0 0,0-1 1 0 0,-1-1-1 0 0,-1 1 1 0 0,0-1-1 0 0,0 0 1 0 0,-1 0 0 0 0,0 0-1 0 0,3-17 1 0 0,0-31-22 0 0,-2 0 0 0 0,-5-106 0 0 0,-1 66-77 0 0,-2 68-26 0 0,1 22 21 0 0,1 23 21 0 0,-3 79 28 0 0,1-49 4 0 0,5 79 0 0 0,3-25-959 0 0,-5-33-3360 0 0,0-29-874 0 0,-1-30 2649 0 0,-2 4-647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5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1 526 684 0 0,'0'0'1297'0'0,"17"-19"2971"0"0,49 1-1951 0 0,100-13 0 0 0,-16 4 5 0 0,-129 21-1581 0 0,-21 6-734 0 0,0 0 0 0 0,0 0 1 0 0,-1 0-1 0 0,1 0 1 0 0,0 0-1 0 0,0 0 0 0 0,0 0 1 0 0,0 0-1 0 0,0 0 1 0 0,0 0-1 0 0,0 0 0 0 0,0 0 1 0 0,0 0-1 0 0,0 0 1 0 0,0 0-1 0 0,0-1 0 0 0,0 1 1 0 0,-1 0-1 0 0,1 0 1 0 0,0 0-1 0 0,0 0 0 0 0,0 0 1 0 0,0 0-1 0 0,0 0 0 0 0,0 0 1 0 0,0 0-1 0 0,0 0 1 0 0,0 0-1 0 0,0 0 0 0 0,0 0 1 0 0,0 0-1 0 0,0 0 1 0 0,0 0-1 0 0,0-1 0 0 0,0 1 1 0 0,0 0-1 0 0,0 0 1 0 0,0 0-1 0 0,0 0 0 0 0,0 0 1 0 0,0 0-1 0 0,0 0 1 0 0,0 0-1 0 0,-3 0 4 0 0,0 1 0 0 0,0 0 0 0 0,0 0 1 0 0,0 0-1 0 0,0 0 0 0 0,1 0 0 0 0,-1 0 0 0 0,0 1 0 0 0,1 0 0 0 0,-1-1 1 0 0,-2 3-1 0 0,-1 3 38 0 0,-1-1 1 0 0,1 1-1 0 0,1 0 1 0 0,-1 1-1 0 0,1-1 1 0 0,1 1-1 0 0,-1 0 1 0 0,1 0-1 0 0,1 1 1 0 0,0-1-1 0 0,0 1 1 0 0,0 0-1 0 0,1 0 1 0 0,0 0 0 0 0,1 0-1 0 0,0 0 1 0 0,1 16-1 0 0,-1-23 2 0 0,1 0-1 0 0,0 0 1 0 0,0 0-1 0 0,1 0 1 0 0,-1 0 0 0 0,0-1-1 0 0,1 1 1 0 0,-1 0-1 0 0,1 0 1 0 0,-1 0 0 0 0,1 0-1 0 0,0-1 1 0 0,0 1-1 0 0,0 0 1 0 0,0-1-1 0 0,0 1 1 0 0,0-1 0 0 0,0 1-1 0 0,1-1 1 0 0,-1 1-1 0 0,0-1 1 0 0,1 0 0 0 0,-1 0-1 0 0,1 0 1 0 0,0 0-1 0 0,-1 0 1 0 0,1 0 0 0 0,0 0-1 0 0,0 0 1 0 0,-1-1-1 0 0,1 1 1 0 0,0-1 0 0 0,0 1-1 0 0,0-1 1 0 0,0 0-1 0 0,0 1 1 0 0,0-1-1 0 0,0 0 1 0 0,2-1 0 0 0,0 1-13 0 0,0 0 1 0 0,0-1 0 0 0,0 1-1 0 0,0-1 1 0 0,0 0-1 0 0,0-1 1 0 0,0 1 0 0 0,0-1-1 0 0,0 1 1 0 0,-1-1 0 0 0,1 0-1 0 0,0-1 1 0 0,-1 1-1 0 0,0 0 1 0 0,0-1 0 0 0,6-5-1 0 0,-7 5-15 0 0,0-1-1 0 0,0 1 0 0 0,0 0 1 0 0,0-1-1 0 0,-1 1 0 0 0,1-1 1 0 0,-1 0-1 0 0,0 1 0 0 0,1-8 0 0 0,1-49 77 0 0,-3 47-78 0 0,-2-4-34 0 0,0 18 0 0 0,0 20-20 0 0,23 21 49 0 0,-17-38 16 0 0,0-1 0 0 0,0 0 0 0 0,0 0 0 0 0,1 0 0 0 0,-1 0 0 0 0,1 0 0 0 0,0-1 0 0 0,0 0 0 0 0,0 0 0 0 0,0-1 0 0 0,0 1 0 0 0,1-1 0 0 0,-1 0 0 0 0,0-1 0 0 0,1 1 0 0 0,-1-1 0 0 0,0 0 0 0 0,1 0 0 0 0,5-1 0 0 0,-7 0-4 0 0,1 0 0 0 0,-1-1-1 0 0,0 1 1 0 0,0-1 0 0 0,0 0-1 0 0,0 0 1 0 0,0 0 0 0 0,-1 0 0 0 0,1-1-1 0 0,0 1 1 0 0,-1-1 0 0 0,0 0 0 0 0,0 0-1 0 0,0-1 1 0 0,0 1 0 0 0,0 0-1 0 0,-1-1 1 0 0,1 0 0 0 0,-1 0 0 0 0,0 1-1 0 0,0-1 1 0 0,2-8 0 0 0,8-25 91 0 0,-9 23-111 0 0,1 0 1 0 0,1 1-1 0 0,1 0 1 0 0,0-1-1 0 0,0 2 1 0 0,12-18-1 0 0,-16 28-24 0 0,14-1-17 0 0,-11 5 31 0 0,0 0 0 0 0,-1 1 1 0 0,1-1-1 0 0,-1 1 0 0 0,1 0 0 0 0,-1 1 0 0 0,0-1 0 0 0,0 1 1 0 0,-1-1-1 0 0,1 1 0 0 0,-1 0 0 0 0,0 1 0 0 0,0-1 0 0 0,0 1 0 0 0,0-1 1 0 0,-1 1-1 0 0,0 0 0 0 0,3 7 0 0 0,0 1 2 0 0,-1-1 0 0 0,0 1 1 0 0,-1-1-1 0 0,-1 1 0 0 0,0 0 0 0 0,1 17 0 0 0,-4-28 0 0 0,1 1 0 0 0,0 0 1 0 0,0-1-1 0 0,-1 1 0 0 0,0 0 0 0 0,1-1 0 0 0,-1 1 0 0 0,0-1 0 0 0,0 1 1 0 0,-1-1-1 0 0,1 0 0 0 0,0 1 0 0 0,-1-1 0 0 0,1 0 0 0 0,-1 0 0 0 0,0 0 0 0 0,0 0 1 0 0,0 0-1 0 0,0 0 0 0 0,0-1 0 0 0,0 1 0 0 0,0-1 0 0 0,0 1 0 0 0,-1-1 1 0 0,1 0-1 0 0,-1 0 0 0 0,1 0 0 0 0,-1 0 0 0 0,1 0 0 0 0,-1-1 0 0 0,0 1 1 0 0,1-1-1 0 0,-6 1 0 0 0,0-1 0 0 0,0 0 0 0 0,-1-1 0 0 0,1 1 0 0 0,0-2 0 0 0,0 1 0 0 0,0-1 0 0 0,0 0 0 0 0,0-1 0 0 0,0 0 0 0 0,0 0 0 0 0,1-1 0 0 0,0 0 0 0 0,-11-7 0 0 0,6 3-27 0 0,1-1 0 0 0,-1 0 0 0 0,2-1 0 0 0,-1 0 0 0 0,1 0 0 0 0,-16-24-1 0 0,25 32 52 0 0,2 4-9 0 0,12 15-6 0 0,1 0-1 0 0,0 0 1 0 0,2-1-1 0 0,-1-1 0 0 0,2-1 1 0 0,0 0-1 0 0,1-2 1 0 0,1 1-1 0 0,23 10 1 0 0,-32-17-8 0 0,0-1 1 0 0,0-1 0 0 0,0 0-1 0 0,1 0 1 0 0,-1-1 0 0 0,1-1-1 0 0,0 1 1 0 0,0-2 0 0 0,19 1-1 0 0,-25-2 1 0 0,-1 0-1 0 0,1 0 0 0 0,-1-1 0 0 0,1 1 0 0 0,-1-1 0 0 0,0-1 0 0 0,1 1 0 0 0,-1 0 0 0 0,0-1 0 0 0,0 0 0 0 0,0 0 0 0 0,0 0 1 0 0,0-1-1 0 0,0 1 0 0 0,-1-1 0 0 0,1 0 0 0 0,-1 0 0 0 0,0 0 0 0 0,0 0 0 0 0,0-1 0 0 0,0 1 0 0 0,-1-1 0 0 0,1 0 1 0 0,-1 1-1 0 0,0-1 0 0 0,3-6 0 0 0,-3 3-3 0 0,-1 0 0 0 0,1 1 0 0 0,-1-1-1 0 0,0 0 1 0 0,-1 0 0 0 0,1 0 0 0 0,-1 1 0 0 0,-1-1 0 0 0,1 0 0 0 0,-1 0 0 0 0,0 0 0 0 0,-1 1 0 0 0,0-1 0 0 0,0 0 0 0 0,0 1 0 0 0,-6-11-1 0 0,7 15 3 0 0,0 1 0 0 0,0 0-1 0 0,0 0 1 0 0,0-1-1 0 0,0 1 1 0 0,0 0 0 0 0,0 0-1 0 0,0 0 1 0 0,0 0-1 0 0,-1 1 1 0 0,1-1-1 0 0,0 0 1 0 0,-1 0 0 0 0,1 1-1 0 0,-1-1 1 0 0,1 1-1 0 0,-1-1 1 0 0,1 1 0 0 0,-1 0-1 0 0,1 0 1 0 0,-1-1-1 0 0,1 1 1 0 0,-1 0 0 0 0,1 0-1 0 0,-1 0 1 0 0,1 1-1 0 0,-1-1 1 0 0,1 0-1 0 0,-1 1 1 0 0,1-1 0 0 0,-1 1-1 0 0,1-1 1 0 0,0 1-1 0 0,-1-1 1 0 0,1 1 0 0 0,0 0-1 0 0,-1 0 1 0 0,1 0-1 0 0,0 0 1 0 0,0 0-1 0 0,0 0 1 0 0,0 0 0 0 0,0 0-1 0 0,-1 2 1 0 0,-2 0 0 0 0,1 0 0 0 0,0 1 1 0 0,1-1-1 0 0,-1 1 0 0 0,1 0 0 0 0,0 0 1 0 0,-1 0-1 0 0,2 0 0 0 0,-1 0 0 0 0,0 1 0 0 0,1-1 1 0 0,0 0-1 0 0,0 1 0 0 0,0-1 0 0 0,1 1 1 0 0,-1-1-1 0 0,1 1 0 0 0,0-1 0 0 0,0 1 1 0 0,1-1-1 0 0,-1 1 0 0 0,1-1 0 0 0,0 1 1 0 0,0-1-1 0 0,1 0 0 0 0,-1 1 0 0 0,1-1 1 0 0,0 0-1 0 0,0 0 0 0 0,1 0 0 0 0,3 5 1 0 0,-2-4 15 0 0,0-1 0 0 0,1 1 1 0 0,-1-1-1 0 0,1 0 0 0 0,0 0 1 0 0,1 0-1 0 0,-1 0 0 0 0,1-1 1 0 0,-1 0-1 0 0,1 0 0 0 0,0-1 1 0 0,0 0-1 0 0,0 0 0 0 0,1 0 1 0 0,-1-1-1 0 0,0 1 0 0 0,1-2 1 0 0,-1 1-1 0 0,11-1 0 0 0,-9 0 9 0 0,0-1-1 0 0,-1 0 1 0 0,1-1-1 0 0,0 0 1 0 0,-1 0-1 0 0,1-1 1 0 0,-1 1-1 0 0,0-2 0 0 0,0 1 1 0 0,0-1-1 0 0,0 0 1 0 0,-1 0-1 0 0,1-1 1 0 0,-1 0-1 0 0,6-6 0 0 0,-4 1-13 0 0,0 1-1 0 0,0-1 0 0 0,-1-1 0 0 0,-1 0 1 0 0,0 0-1 0 0,0 0 0 0 0,-1 0 1 0 0,6-21-1 0 0,0-15-40 0 0,-1 0 1 0 0,-3-1-1 0 0,2-92 1 0 0,-8 117 30 0 0,1-25-4 0 0,-3 0 0 0 0,-7-50 0 0 0,8 95-65 0 0,-22 29 115 0 0,5 19 277 0 0,2 1 0 0 0,2 1-1 0 0,-12 88 1 0 0,21-109-253 0 0,2 1-1 0 0,1-1 1 0 0,1 1 0 0 0,2-1 0 0 0,0 1-1 0 0,2-1 1 0 0,1 0 0 0 0,13 42 0 0 0,-15-60-113 0 0,1 0 1 0 0,0-1 0 0 0,0 1-1 0 0,1-1 1 0 0,0 0 0 0 0,0-1-1 0 0,1 1 1 0 0,0-1 0 0 0,0 0-1 0 0,0-1 1 0 0,1 1 0 0 0,0-1-1 0 0,0 0 1 0 0,0-1 0 0 0,13 6-1 0 0,-15-9-328 0 0,0-1 0 0 0,0 0-1 0 0,0 0 1 0 0,0 0 0 0 0,-1-1 0 0 0,1 1-1 0 0,0-1 1 0 0,0-1 0 0 0,0 1 0 0 0,-1 0-1 0 0,1-1 1 0 0,0 0 0 0 0,-1 0 0 0 0,0-1-1 0 0,1 1 1 0 0,7-7 0 0 0,-7 4-523 0 0,0 0 1 0 0,0 0 0 0 0,-1 0-1 0 0,0-1 1 0 0,0 0-1 0 0,0 0 1 0 0,0 0 0 0 0,-1 0-1 0 0,0-1 1 0 0,4-11-1 0 0,-3 2-2113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38.8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10 141 1352 0 0,'-9'-47'15539'0'0,"10"47"-15444"0"0,1 0-19 0 0,77-9 330 0 0,130-8 35 0 0,-10 1-350 0 0,156-2-496 0 0,-72 8 365 0 0,11 8 215 0 0,-147 5 95 0 0,314-10-501 0 0,-420 7 199 0 0,95-3-75 0 0,-134 3 69 0 0,28-1 31 0 0,5-2 18 0 0,-32 3 27 0 0,1 0-76 0 0,26-5 64 0 0,-28 5-57 0 0,21-1 25 0 0,6-3 949 0 0,-14 4-2400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36 316 0 0,'-66'-17'6470'0'0,"53"13"-227"0"0,56 4-4299 0 0,98-6-2081 0 0,-48-1-6111 0 0,-81 6 4633 0 0,8 0-2954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1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12 257 464 0 0,'0'0'3223'0'0,"-12"2"6847"0"0,93 4-8264 0 0,139-8 0 0 0,-71-2-1396 0 0,771-15 1155 0 0,-426 5-1009 0 0,234-13 463 0 0,33-1 292 0 0,-543 19-792 0 0,151-10 8 0 0,70-2 265 0 0,-42 3-598 0 0,-126 2-66 0 0,131-9 354 0 0,311-24 232 0 0,-477 40 1333 0 0,-232 9-1981 0 0,15-2 260 0 0,-9 0-6545 0 0,-33 5-4891 0 0,7 0 2818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1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28 1468 0 0,'0'0'3740'0'0,"2"-2"-2848"0"0,-1 0 1 0 0,1 0 0 0 0,-1-1-1 0 0,0 1 1 0 0,0-1 0 0 0,0 1-1 0 0,0-1 1 0 0,0 1-1 0 0,0-4 1 0 0,-4 6-884 0 0,-1 0-9 0 0,-12 12 54 0 0,14-11-51 0 0,1 1 1 0 0,-1-1-1 0 0,1 1 0 0 0,-1 0 0 0 0,1 0 0 0 0,0 0 0 0 0,0-1 0 0 0,0 1 1 0 0,0 0-1 0 0,0 0 0 0 0,0 0 0 0 0,1 0 0 0 0,-1 1 0 0 0,1-1 0 0 0,-1 0 1 0 0,1 0-1 0 0,0 0 0 0 0,0 3 0 0 0,-5 19 4 0 0,-3 11-17 0 0,-1 0 1 0 0,-24 57-1 0 0,25-74 27 0 0,0 1-1 0 0,-2-2 0 0 0,0 1 0 0 0,-1-1 0 0 0,-1-1 0 0 0,-19 21 1 0 0,29-35 23 0 0,0 1 0 0 0,0-1 1 0 0,-1 0-1 0 0,1 0 0 0 0,0 0 0 0 0,-1 0 1 0 0,1-1-1 0 0,-1 1 0 0 0,1-1 1 0 0,-1 1-1 0 0,0-1 0 0 0,1 0 0 0 0,-1 0 1 0 0,0 0-1 0 0,0-1 0 0 0,0 1 1 0 0,0-1-1 0 0,0 1 0 0 0,0-1 0 0 0,0 0 1 0 0,0 0-1 0 0,0 0 0 0 0,0 0 1 0 0,0-1-1 0 0,0 1 0 0 0,0-1 0 0 0,0 0 1 0 0,0 0-1 0 0,1 0 0 0 0,-1 0 1 0 0,0-1-1 0 0,1 1 0 0 0,-1-1 0 0 0,1 1 1 0 0,-1-1-1 0 0,1 0 0 0 0,-1 0 1 0 0,1 0-1 0 0,-3-4 0 0 0,4 3-20 0 0,0 0 0 0 0,0 1 0 0 0,0-1 0 0 0,0 0 0 0 0,1 0 0 0 0,-1 0-1 0 0,1 0 1 0 0,0 0 0 0 0,0 0 0 0 0,0 0 0 0 0,0 0 0 0 0,0 0 0 0 0,1 0 0 0 0,-1 0 0 0 0,1 0 0 0 0,0 0 0 0 0,0 1-1 0 0,0-1 1 0 0,2-4 0 0 0,1-3 3 0 0,1 1 0 0 0,-1 0 0 0 0,2 1 0 0 0,7-12 1 0 0,-9 16-22 0 0,0-1 0 0 0,1 1 0 0 0,-1 0 0 0 0,1 0 0 0 0,0 0 0 0 0,0 1 0 0 0,0-1 0 0 0,1 1 0 0 0,-1 1 0 0 0,1-1 0 0 0,0 1 1 0 0,-1 0-1 0 0,1 0 0 0 0,7-1 0 0 0,-10 3-15 0 0,32 1-27 0 0,-31 0 71 0 0,-1 0 0 0 0,1 1 1 0 0,-1-1-1 0 0,1 1 0 0 0,-1-1 0 0 0,0 1 0 0 0,1 0 0 0 0,-1 0 0 0 0,0 1 1 0 0,0-1-1 0 0,-1 1 0 0 0,1-1 0 0 0,-1 1 0 0 0,1 0 0 0 0,-1 0 0 0 0,0 0 0 0 0,0 0 1 0 0,0 1-1 0 0,0-1 0 0 0,0 0 0 0 0,-1 1 0 0 0,0-1 0 0 0,0 1 0 0 0,0 0 1 0 0,0-1-1 0 0,0 8 0 0 0,2 4 167 0 0,-1-1-1 0 0,-1 1 1 0 0,0 0 0 0 0,-1 0 0 0 0,-3 21 0 0 0,-86 408 1810 0 0,-4 35-1579 0 0,87-397-381 0 0,6-75-60 0 0,0 0 0 0 0,1 1 1 0 0,-1-1-1 0 0,2 1 0 0 0,-1-1 0 0 0,1 0 0 0 0,0 0 0 0 0,5 12 1 0 0,-6-18-163 0 0,-1 0 0 0 0,1 0 0 0 0,0 0 0 0 0,0 0 0 0 0,0-1 0 0 0,-1 1 0 0 0,1 0 0 0 0,0 0 0 0 0,0-1 0 0 0,0 1 0 0 0,0 0 0 0 0,1-1 0 0 0,-1 1 0 0 0,0-1 0 0 0,0 1 0 0 0,0-1 1 0 0,0 0-1 0 0,1 0 0 0 0,-1 1 0 0 0,0-1 0 0 0,0 0 0 0 0,0 0 0 0 0,1 0 0 0 0,-1 0 0 0 0,0 0 0 0 0,0-1 0 0 0,0 1 0 0 0,1 0 0 0 0,0-1 0 0 0,33-12-6425 0 0,-34 12 6229 0 0,15-8-5897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1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50 52 0 0,'21'-42'10836'0'0,"-20"41"-10252"0"0,10-6 1691 0 0,-9 8-2215 0 0,-1 0 0 0 0,1-1 0 0 0,-1 1 0 0 0,1 0-1 0 0,-1 0 1 0 0,0 0 0 0 0,1 0 0 0 0,-1 0 0 0 0,0 0 0 0 0,0 0 0 0 0,0 1-1 0 0,0-1 1 0 0,0 0 0 0 0,0 1 0 0 0,0-1 0 0 0,0 1 0 0 0,0-1-1 0 0,-1 1 1 0 0,1-1 0 0 0,0 1 0 0 0,-1-1 0 0 0,0 1 0 0 0,1 0 0 0 0,-1-1-1 0 0,0 1 1 0 0,0 0 0 0 0,0-1 0 0 0,0 1 0 0 0,0 3 0 0 0,-4 66 797 0 0,2-49-631 0 0,-3 32 221 0 0,-19 83 1 0 0,3-32-224 0 0,6-47-1281 0 0,14-57 242 0 0,-14-7-4299 0 0,9-3 496 0 0,-1-3 881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2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65 131 896 0 0,'-14'-6'3988'0'0,"11"6"-3629"0"0,0-1 0 0 0,0 0 0 0 0,1 0 0 0 0,-1 0 0 0 0,0 0-1 0 0,0 0 1 0 0,1 0 0 0 0,-1-1 0 0 0,0 1 0 0 0,1-1-1 0 0,0 0 1 0 0,-1 1 0 0 0,1-1 0 0 0,0 0 0 0 0,0-1 0 0 0,0 1-1 0 0,0 0 1 0 0,-2-3 0 0 0,4 2-298 0 0,-1 1 0 0 0,1 0 0 0 0,0 0-1 0 0,0 0 1 0 0,0-1 0 0 0,0 1 0 0 0,0 0 0 0 0,1 0 0 0 0,-1-1-1 0 0,1 1 1 0 0,-1 0 0 0 0,1 0 0 0 0,0 0 0 0 0,0 0 0 0 0,0 0-1 0 0,0 0 1 0 0,0 0 0 0 0,0 0 0 0 0,0 0 0 0 0,1 0 0 0 0,-1 1 0 0 0,1-1-1 0 0,-1 0 1 0 0,1 1 0 0 0,3-3 0 0 0,0 0-50 0 0,0 0 0 0 0,0 0 0 0 0,0 0 0 0 0,1 1 1 0 0,-1 0-1 0 0,1 0 0 0 0,0 1 0 0 0,0-1 0 0 0,0 1 0 0 0,0 0 0 0 0,1 1 1 0 0,-1-1-1 0 0,0 1 0 0 0,1 1 0 0 0,-1-1 0 0 0,1 1 0 0 0,-1 0 0 0 0,0 1 1 0 0,1-1-1 0 0,-1 1 0 0 0,1 1 0 0 0,-1-1 0 0 0,0 1 0 0 0,0 0 0 0 0,0 0 1 0 0,9 5-1 0 0,-11-5-8 0 0,0 1 1 0 0,1-1-1 0 0,-1 1 1 0 0,0-1-1 0 0,0 1 1 0 0,-1 1-1 0 0,1-1 1 0 0,-1 0 0 0 0,1 1-1 0 0,-1 0 1 0 0,0-1-1 0 0,-1 1 1 0 0,1 0-1 0 0,-1 1 1 0 0,1-1-1 0 0,-1 0 1 0 0,0 1-1 0 0,-1-1 1 0 0,1 1-1 0 0,-1 0 1 0 0,0-1-1 0 0,0 1 1 0 0,-1 0 0 0 0,1 0-1 0 0,-1 0 1 0 0,0-1-1 0 0,0 1 1 0 0,-1 0-1 0 0,1 0 1 0 0,-1 0-1 0 0,0-1 1 0 0,0 1-1 0 0,-1 0 1 0 0,1-1-1 0 0,-5 7 1 0 0,1-1 65 0 0,-1 0 0 0 0,0 0 0 0 0,0-1 0 0 0,-1 0 0 0 0,-1 0 1 0 0,1-1-1 0 0,-1 0 0 0 0,-1 0 0 0 0,-17 11 0 0 0,-32 17-1238 0 0,-2-10-5829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3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82 1680 0 0,'0'0'2899'0'0,"25"-28"2939"0"0,-20 25-5787 0 0,0 0 1 0 0,0 1 0 0 0,1 0-1 0 0,-1 0 1 0 0,1 0-1 0 0,-1 1 1 0 0,1 0-1 0 0,0 0 1 0 0,-1 0-1 0 0,1 1 1 0 0,0 0-1 0 0,0 0 1 0 0,-1 0 0 0 0,1 1-1 0 0,0 0 1 0 0,-1 0-1 0 0,1 0 1 0 0,0 1-1 0 0,-1-1 1 0 0,0 1-1 0 0,1 1 1 0 0,-1-1-1 0 0,0 1 1 0 0,0 0-1 0 0,0 0 1 0 0,-1 0 0 0 0,1 1-1 0 0,-1 0 1 0 0,0 0-1 0 0,0 0 1 0 0,0 0-1 0 0,0 1 1 0 0,-1-1-1 0 0,1 1 1 0 0,2 6-1 0 0,-1-1 161 0 0,0 1-1 0 0,-1-1 0 0 0,0 1 0 0 0,-1 0 1 0 0,0-1-1 0 0,-1 2 0 0 0,0-1 0 0 0,-1 0 0 0 0,0 0 1 0 0,-1 0-1 0 0,0 0 0 0 0,-1 1 0 0 0,-2 14 0 0 0,2-25 99 0 0,1-1-282 0 0,0 0 0 0 0,0 0 1 0 0,0-1-1 0 0,0 1 0 0 0,0 0 0 0 0,0-1 1 0 0,0 1-1 0 0,0 0 0 0 0,0 0 1 0 0,0-1-1 0 0,0 1 0 0 0,-1 0 0 0 0,1 0 1 0 0,0-1-1 0 0,0 1 0 0 0,0 0 0 0 0,0 0 1 0 0,-1 0-1 0 0,1-1 0 0 0,0 1 1 0 0,0 0-1 0 0,0 0 0 0 0,-1 0 0 0 0,1 0 1 0 0,0 0-1 0 0,0-1 0 0 0,-1 1 1 0 0,1 0-1 0 0,0 0 0 0 0,0 0 0 0 0,-1 0 1 0 0,1 0-1 0 0,0 0 0 0 0,-1 0 0 0 0,1 0 1 0 0,0 0-1 0 0,0 0 0 0 0,-1 0 1 0 0,1 0-1 0 0,0 0 0 0 0,-1 0 0 0 0,1 0 1 0 0,0 0-1 0 0,0 0 0 0 0,-1 1 1 0 0,1-1-1 0 0,0 0 0 0 0,0 0 0 0 0,-1 0 1 0 0,1 0-1 0 0,0 0 0 0 0,0 1 0 0 0,0-1 1 0 0,-1 0-1 0 0,1 0 0 0 0,0 0 1 0 0,0 1-1 0 0,0-1 0 0 0,0 0 0 0 0,0 0 1 0 0,-1 1-1 0 0,1-1 0 0 0,0-10 14 0 0,-1 0 0 0 0,2 1 1 0 0,-1-1-1 0 0,2 0 0 0 0,-1 0 0 0 0,1 0 0 0 0,1 1 0 0 0,0-1 0 0 0,6-13 0 0 0,4-7-62 0 0,27-45-1 0 0,-38 71 22 0 0,-1 0-3 0 0,1 1 0 0 0,0-1 0 0 0,0 1-1 0 0,0 0 1 0 0,0 0 0 0 0,1-1 0 0 0,-1 2-1 0 0,1-1 1 0 0,0 0 0 0 0,0 0 0 0 0,0 1 0 0 0,0 0-1 0 0,0-1 1 0 0,0 1 0 0 0,1 0 0 0 0,-1 1-1 0 0,1-1 1 0 0,5-1 0 0 0,-7 2 3 0 0,0 1 1 0 0,0 0-1 0 0,0 0 0 0 0,0 0 0 0 0,0 0 1 0 0,-1 0-1 0 0,1 1 0 0 0,0-1 1 0 0,0 0-1 0 0,0 1 0 0 0,-1 0 0 0 0,1-1 1 0 0,0 1-1 0 0,-1 0 0 0 0,1 0 1 0 0,0 0-1 0 0,-1 0 0 0 0,1 0 1 0 0,-1 0-1 0 0,0 0 0 0 0,1 1 0 0 0,-1-1 1 0 0,0 0-1 0 0,0 1 0 0 0,0-1 1 0 0,0 1-1 0 0,0-1 0 0 0,0 1 1 0 0,0 0-1 0 0,0-1 0 0 0,-1 1 0 0 0,1 0 1 0 0,0 0-1 0 0,0 3 0 0 0,2 4 37 0 0,-1 0 0 0 0,0 0 0 0 0,0 1 0 0 0,0-1 0 0 0,-1 15 0 0 0,-9 117 658 0 0,9-139-702 0 0,-1 0 0 0 0,0 0 0 0 0,0 0 0 0 0,1 0 0 0 0,-1 0 1 0 0,1 0-1 0 0,-1 0 0 0 0,1-1 0 0 0,0 1 0 0 0,0 0 0 0 0,0 0 1 0 0,0 0-1 0 0,0-1 0 0 0,0 1 0 0 0,1-1 0 0 0,-1 1 0 0 0,0-1 0 0 0,1 1 1 0 0,-1-1-1 0 0,1 0 0 0 0,0 0 0 0 0,-1 1 0 0 0,1-1 0 0 0,0 0 1 0 0,2 1-1 0 0,-1-3-521 0 0,0-1 1 0 0,0 1 0 0 0,-1 0-1 0 0,1-1 1 0 0,0 1-1 0 0,-1-1 1 0 0,0 0 0 0 0,1 0-1 0 0,-1 0 1 0 0,0 0-1 0 0,2-3 1 0 0,-1 3-97 0 0,1-2-118 0 0,-2-2-3178 0 0,3-9-553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3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78 344 0 0,'-23'-43'10350'0'0,"19"33"-7881"0"0,-3-7-2921 0 0,7 17 308 0 0,0 0 1 0 0,0-1 0 0 0,0 1-1 0 0,0 0 1 0 0,1-1 0 0 0,-1 1-1 0 0,0 0 1 0 0,0-1 0 0 0,0 1-1 0 0,0 0 1 0 0,0 0 0 0 0,0-1-1 0 0,1 1 1 0 0,-1 0-1 0 0,0-1 1 0 0,0 1 0 0 0,0 0-1 0 0,1 0 1 0 0,-1-1 0 0 0,0 1-1 0 0,0 0 1 0 0,1 0 0 0 0,-1 0-1 0 0,0-1 1 0 0,0 1 0 0 0,1 0-1 0 0,-1 0 1 0 0,0 0 0 0 0,1 0-1 0 0,-1 0 1 0 0,0 0-1 0 0,1-1 1 0 0,-1 1 0 0 0,0 0-1 0 0,1 0 1 0 0,-1 0 0 0 0,0 0-1 0 0,1 0 1 0 0,-1 0 0 0 0,0 0-1 0 0,1 1 1 0 0,-1-1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4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100 150 1096 0 0,'5'-2'766'0'0,"-1"0"1"0"0,0-1-1 0 0,0 1 0 0 0,0-1 1 0 0,0 0-1 0 0,-1 0 0 0 0,1-1 0 0 0,3-4 1 0 0,-5 5-506 0 0,0 0 1 0 0,0 0-1 0 0,-1-1 1 0 0,1 1-1 0 0,-1 0 1 0 0,0-1-1 0 0,0 1 1 0 0,0-1-1 0 0,0 0 1 0 0,0 1-1 0 0,-1-1 1 0 0,0 1-1 0 0,0-1 1 0 0,0 0-1 0 0,0 1 1 0 0,0-1-1 0 0,-2-4 1 0 0,2 6-177 0 0,-1 0 0 0 0,1-1 1 0 0,-1 1-1 0 0,0 0 0 0 0,0 0 0 0 0,0 0 1 0 0,0 0-1 0 0,0 1 0 0 0,0-1 0 0 0,0 0 0 0 0,-1 0 1 0 0,1 1-1 0 0,-1-1 0 0 0,1 0 0 0 0,-1 1 1 0 0,0 0-1 0 0,1-1 0 0 0,-1 1 0 0 0,-3-2 1 0 0,2 2-15 0 0,-29 12 145 0 0,25-5-189 0 0,0 0-1 0 0,0 0 1 0 0,0 1 0 0 0,1 0-1 0 0,-1 0 1 0 0,2 0 0 0 0,-1 1-1 0 0,1 0 1 0 0,0 0 0 0 0,1 0-1 0 0,0 1 1 0 0,0-1 0 0 0,1 1-1 0 0,-4 16 1 0 0,5-13 138 0 0,0 1 0 0 0,1-1 0 0 0,1 1-1 0 0,0-1 1 0 0,0 1 0 0 0,1-1 0 0 0,1 0 0 0 0,0 1 0 0 0,1-1 0 0 0,5 15 0 0 0,-7-26-106 0 0,-1 1 1 0 0,1-1-1 0 0,-1 0 1 0 0,1 1-1 0 0,-1-1 1 0 0,1 0-1 0 0,-1 1 1 0 0,1-1 0 0 0,0 0-1 0 0,0 0 1 0 0,0 0-1 0 0,0 0 1 0 0,0 0-1 0 0,0 0 1 0 0,0 0-1 0 0,0 0 1 0 0,0 0-1 0 0,0 0 1 0 0,1 0 0 0 0,-1-1-1 0 0,0 1 1 0 0,1 0-1 0 0,-1-1 1 0 0,3 1-1 0 0,-2-1 5 0 0,1 0 0 0 0,-1 0-1 0 0,1 0 1 0 0,-1 0 0 0 0,1-1-1 0 0,-1 0 1 0 0,0 1 0 0 0,1-1-1 0 0,-1 0 1 0 0,0 0 0 0 0,0 0-1 0 0,0 0 1 0 0,3-3 0 0 0,7-4 64 0 0,-2-1 0 0 0,1 0 0 0 0,16-19 0 0 0,-24 25-136 0 0,30-36 17 0 0,-23 26-39 0 0,0 0-1 0 0,1 1 0 0 0,1 0 1 0 0,0 1-1 0 0,15-10 1 0 0,-21 16 20 0 0,-4 4-2 0 0,0-1-1 0 0,-1 1 0 0 0,1-1 1 0 0,0 1-1 0 0,1-1 1 0 0,-1 1-1 0 0,0 0 0 0 0,0 0 1 0 0,0 0-1 0 0,1 0 0 0 0,-1 1 1 0 0,1-1-1 0 0,-1 0 1 0 0,0 1-1 0 0,1 0 0 0 0,-1 0 1 0 0,1-1-1 0 0,-1 2 1 0 0,1-1-1 0 0,-1 0 0 0 0,1 0 1 0 0,-1 1-1 0 0,0-1 0 0 0,1 1 1 0 0,-1 0-1 0 0,0 0 1 0 0,1 0-1 0 0,-1 0 0 0 0,0 0 1 0 0,2 1-1 0 0,-1 0 12 0 0,0 0 1 0 0,-1-1-1 0 0,0 1 0 0 0,1 0 1 0 0,-1 0-1 0 0,0 1 0 0 0,0-1 1 0 0,0 0-1 0 0,0 1 0 0 0,-1-1 1 0 0,1 1-1 0 0,-1-1 0 0 0,1 1 1 0 0,-1 0-1 0 0,0 0 0 0 0,0-1 1 0 0,0 1-1 0 0,0 0 0 0 0,-1 0 0 0 0,1 0 1 0 0,-1 5-1 0 0,1 0 3 0 0,2 10 242 0 0,-1-1 0 0 0,-1 0 0 0 0,-1 1 0 0 0,-1-1 0 0 0,-3 26 1 0 0,3-41 157 0 0,2-1-337 0 0,-1-1 0 0 0,0 1 0 0 0,0-1 0 0 0,0 0 0 0 0,0 1 1 0 0,0-1-1 0 0,0 1 0 0 0,0-1 0 0 0,0 1 0 0 0,0-1 0 0 0,0 0 1 0 0,-1 1-1 0 0,1-1 0 0 0,0 1 0 0 0,0-1 0 0 0,0 0 1 0 0,0 1-1 0 0,-1-1 0 0 0,1 0 0 0 0,0 1 0 0 0,0-1 0 0 0,-1 0 1 0 0,1 1-1 0 0,0-1 0 0 0,0 0 0 0 0,-1 1 0 0 0,0-1 0 0 0,-1-3-35 0 0,0 0-1 0 0,0-1 0 0 0,0 1 1 0 0,1-1-1 0 0,-1 0 1 0 0,1 1-1 0 0,0-1 0 0 0,0 0 1 0 0,0 0-1 0 0,1 0 0 0 0,-1 0 1 0 0,1 0-1 0 0,0 0 0 0 0,0 0 1 0 0,0 0-1 0 0,1 1 0 0 0,-1-1 1 0 0,1 0-1 0 0,2-8 0 0 0,1-3-34 0 0,0 0-1 0 0,1 0 0 0 0,0 0 1 0 0,8-13-1 0 0,-3 11-10 0 0,0 1-1 0 0,1 0 1 0 0,1 1 0 0 0,19-21-1 0 0,-23 28-5 0 0,0 0 0 0 0,0 1 0 0 0,1 0 0 0 0,0 1 0 0 0,0 0 0 0 0,0 0 0 0 0,1 1 0 0 0,0 0 0 0 0,10-4-1 0 0,-17 9-43 0 0,0-1 0 0 0,0 0 0 0 0,-1 1 1 0 0,1-1-1 0 0,0 1 0 0 0,0 0 0 0 0,-1 0 0 0 0,1 0 0 0 0,0 1 0 0 0,0-1 0 0 0,-1 1 0 0 0,1-1 0 0 0,0 1 0 0 0,-1 0 0 0 0,1 0 0 0 0,0 0 0 0 0,-1 0 0 0 0,0 0 0 0 0,1 1 0 0 0,-1-1 0 0 0,0 1 0 0 0,4 2 0 0 0,13 17-5266 0 0,-13-11-2907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5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77 546 112 0 0,'-29'9'5700'0'0,"13"10"-3492"0"0,14-16-2009 0 0,-1-1 0 0 0,0 1 1 0 0,1 0-1 0 0,-1 0 0 0 0,1 0 1 0 0,0 0-1 0 0,0 0 0 0 0,0 1 0 0 0,0-1 1 0 0,0 1-1 0 0,1-1 0 0 0,0 1 0 0 0,0-1 1 0 0,0 1-1 0 0,0 0 0 0 0,0 0 0 0 0,1-1 1 0 0,0 1-1 0 0,-1 0 0 0 0,1 0 1 0 0,1 4-1 0 0,0-7-155 0 0,-1 0 1 0 0,1 0-1 0 0,0-1 1 0 0,0 1 0 0 0,0 0-1 0 0,0 0 1 0 0,0-1-1 0 0,0 1 1 0 0,-1 0-1 0 0,2-1 1 0 0,-1 1 0 0 0,0-1-1 0 0,0 0 1 0 0,0 1-1 0 0,0-1 1 0 0,0 0-1 0 0,0 1 1 0 0,0-1-1 0 0,0 0 1 0 0,1 0 0 0 0,-1 0-1 0 0,0 0 1 0 0,1 0-1 0 0,26-1 378 0 0,-17-1-304 0 0,0-1 0 0 0,0 0-1 0 0,-1 0 1 0 0,0-1-1 0 0,1-1 1 0 0,-1 0 0 0 0,-1 0-1 0 0,1-1 1 0 0,-1 0 0 0 0,0 0-1 0 0,0-1 1 0 0,-1-1-1 0 0,0 1 1 0 0,0-1 0 0 0,-1-1-1 0 0,0 1 1 0 0,0-1 0 0 0,-1-1-1 0 0,7-12 1 0 0,1-5 36 0 0,-2 0 0 0 0,-1-1 0 0 0,0-1 0 0 0,-3 0 0 0 0,10-53 0 0 0,-7 21 25 0 0,19-129 698 0 0,-24 139-791 0 0,-6 49-18 0 0,9 25 42 0 0,-9 0 43 0 0,0 1 0 0 0,-1-1-1 0 0,-2 1 1 0 0,-7 33-1 0 0,-5 52 333 0 0,12-50-1139 0 0,3 0 0 0 0,11 94 0 0 0,-5-124-2511 0 0,0 3-5231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5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0 159 380 0 0,'0'0'1565'0'0,"14"-11"2055"0"0,33-6-1629 0 0,0 1 0 0 0,63-12 0 0 0,12-3-758 0 0,-88 22-884 0 0,-18 5 50 0 0,0 0-1 0 0,0-1 1 0 0,-1-1 0 0 0,0 0-1 0 0,24-14 1 0 0,-38 18-9 0 0,-3 3-375 0 0,-1 0 0 0 0,1 0 0 0 0,-1 0 0 0 0,1 0 1 0 0,0 0-1 0 0,-1 1 0 0 0,1-1 0 0 0,0 1 0 0 0,0-1 0 0 0,0 1 0 0 0,0 0 0 0 0,0 0 0 0 0,0 0 0 0 0,-2 2 1 0 0,-23 32 31 0 0,21-26 20 0 0,0-1 0 0 0,1 1 1 0 0,0 0-1 0 0,1 1 0 0 0,0-1 0 0 0,1 1 0 0 0,0 0 0 0 0,0 0 0 0 0,-1 20 0 0 0,3-27 17 0 0,1 0-1 0 0,0 1 0 0 0,0-1 0 0 0,0 0 1 0 0,1 1-1 0 0,0-1 0 0 0,0 0 0 0 0,0 0 0 0 0,0 0 1 0 0,0 1-1 0 0,1-1 0 0 0,0-1 0 0 0,0 1 1 0 0,0 0-1 0 0,0 0 0 0 0,1-1 0 0 0,-1 1 1 0 0,1-1-1 0 0,0 0 0 0 0,0 0 0 0 0,0 0 0 0 0,0 0 1 0 0,1 0-1 0 0,-1-1 0 0 0,1 1 0 0 0,-1-1 1 0 0,1 0-1 0 0,5 2 0 0 0,-2-2-8 0 0,1 0-1 0 0,0 0 1 0 0,-1 0-1 0 0,1-1 0 0 0,0 0 1 0 0,0-1-1 0 0,0 1 1 0 0,0-2-1 0 0,0 1 1 0 0,0-1-1 0 0,0 0 1 0 0,8-3-1 0 0,-13 3-67 0 0,1 1 0 0 0,-1-1-1 0 0,0 0 1 0 0,0-1-1 0 0,0 1 1 0 0,0 0 0 0 0,0-1-1 0 0,0 0 1 0 0,0 1 0 0 0,-1-1-1 0 0,1 0 1 0 0,-1-1-1 0 0,1 1 1 0 0,-1 0 0 0 0,0-1-1 0 0,0 1 1 0 0,0-1 0 0 0,0 0-1 0 0,0 0 1 0 0,0 0-1 0 0,-1 0 1 0 0,0 0 0 0 0,1 0-1 0 0,-1 0 1 0 0,0 0 0 0 0,-1 0-1 0 0,1 0 1 0 0,0-1-1 0 0,-1 1 1 0 0,0 0 0 0 0,0-1-1 0 0,0-3 1 0 0,-2 0-14 0 0,1-1 1 0 0,-2 1-1 0 0,1-1 0 0 0,-1 1 1 0 0,0 0-1 0 0,-1 0 1 0 0,0 0-1 0 0,0 0 0 0 0,0 1 1 0 0,-1 0-1 0 0,-6-7 1 0 0,1 1-644 0 0,-1 0 1 0 0,0 1 0 0 0,-1 1-1 0 0,-22-15 1 0 0,14 13-3344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0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0 1464 0 0,'-53'8'11619'0'0,"274"-1"-10334"0"0,-43-4-1156 0 0,253 9 6 0 0,-50-2-102 0 0,-379-10-33 0 0,340 12 29 0 0,-184-17-36 0 0,-57-5 20 0 0,-52 4-10 0 0,-45 6 2 0 0,49-4 44 0 0,-42 4-368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28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15 586 1288 0 0,'0'0'5635'0'0,"-14"-3"-3072"0"0,64-51-71 0 0,-23 26-1955 0 0,-1-1 0 0 0,29-40 0 0 0,-30 25-334 0 0,-2 0-1 0 0,-1-1 0 0 0,-3-2 1 0 0,-1 0-1 0 0,21-95 0 0 0,-35 110 93 0 0,-4 70-342 0 0,27 72 178 0 0,4 21-4 0 0,-29-117-111 0 0,-1 0 0 0 0,0 1 0 0 0,-1-1 0 0 0,0 0 1 0 0,-1 0-1 0 0,0 0 0 0 0,-5 18 0 0 0,5-27-15 0 0,-1 0 0 0 0,1 0-1 0 0,-1 0 1 0 0,0-1 0 0 0,0 1 0 0 0,-1 0-1 0 0,1-1 1 0 0,-1 0 0 0 0,0 1 0 0 0,0-1-1 0 0,-1 0 1 0 0,1 0 0 0 0,-1-1 0 0 0,0 1-1 0 0,0-1 1 0 0,0 0 0 0 0,0 0 0 0 0,0 0-1 0 0,-1 0 1 0 0,1-1 0 0 0,-1 0 0 0 0,0 0-1 0 0,-7 2 1 0 0,6-3-3 0 0,0 0 0 0 0,-1 0 1 0 0,1-1-1 0 0,0 0 0 0 0,0 0 0 0 0,0-1 1 0 0,-1 0-1 0 0,1 0 0 0 0,0 0 0 0 0,0-1 1 0 0,0 1-1 0 0,0-2 0 0 0,1 1 0 0 0,-1-1 1 0 0,1 1-1 0 0,-1-1 0 0 0,1-1 0 0 0,0 1 0 0 0,-7-7 1 0 0,4 4 7 0 0,1-1 0 0 0,-1 0 1 0 0,1-1-1 0 0,1 1 1 0 0,-1-1-1 0 0,1-1 0 0 0,1 1 1 0 0,-1-1-1 0 0,1 0 0 0 0,1 0 1 0 0,0-1-1 0 0,0 1 0 0 0,1-1 1 0 0,0 0-1 0 0,1 0 0 0 0,-3-17 1 0 0,5 24 13 0 0,1 1-18 0 0,0 1-1 0 0,-1-1 1 0 0,1 0-1 0 0,0 0 1 0 0,0 1-1 0 0,0-1 1 0 0,0 0-1 0 0,0 1 1 0 0,1-1-1 0 0,-1 1 1 0 0,3-3-1 0 0,7 9 10 0 0,-1 1-1 0 0,0 1 0 0 0,0-1 0 0 0,0 2 0 0 0,-1-1 0 0 0,0 1 0 0 0,15 17 0 0 0,29 25 259 0 0,-33-35-66 0 0,2 0-1 0 0,0-1 1 0 0,0-1 0 0 0,1-1 0 0 0,1-1-1 0 0,40 13 1 0 0,-54-21-162 0 0,-1-1 0 0 0,1 0 0 0 0,0 0 0 0 0,0-1 0 0 0,0 0 0 0 0,-1-1 0 0 0,1 0 0 0 0,0-1 0 0 0,0 0 0 0 0,0 0 0 0 0,0-1 0 0 0,-1 0 0 0 0,1-1 0 0 0,-1 0 0 0 0,0 0 0 0 0,1-1 0 0 0,-1 0 0 0 0,-1-1 0 0 0,1 0 0 0 0,12-10 0 0 0,-16 10-41 0 0,0 0-1 0 0,0 0 1 0 0,0-1-1 0 0,-1 0 1 0 0,0 0 0 0 0,0 0-1 0 0,-1 0 1 0 0,1 0-1 0 0,-2-1 1 0 0,1 0-1 0 0,0 1 1 0 0,-1-1 0 0 0,-1 0-1 0 0,1 0 1 0 0,-1 0-1 0 0,0 0 1 0 0,-1-1 0 0 0,1 1-1 0 0,-1 0 1 0 0,-2-13-1 0 0,2 18 0 0 0,-1 1-1 0 0,1-1 0 0 0,0 1 0 0 0,0-1 0 0 0,-1 1 1 0 0,1-1-1 0 0,-1 1 0 0 0,1-1 0 0 0,-1 1 0 0 0,0 0 1 0 0,0-1-1 0 0,1 1 0 0 0,-1 0 0 0 0,0-1 0 0 0,0 1 1 0 0,0 0-1 0 0,-1 0 0 0 0,1 0 0 0 0,0 0 0 0 0,0 0 1 0 0,0 0-1 0 0,-1 0 0 0 0,1 0 0 0 0,-1 1 0 0 0,1-1 1 0 0,0 0-1 0 0,-1 1 0 0 0,1-1 0 0 0,-1 1 0 0 0,1 0 1 0 0,-1-1-1 0 0,0 1 0 0 0,1 0 0 0 0,-1 0 0 0 0,1 0 1 0 0,-1 0-1 0 0,1 0 0 0 0,-1 1 0 0 0,1-1 0 0 0,-1 0 1 0 0,0 1-1 0 0,1-1 0 0 0,0 1 0 0 0,-1-1 0 0 0,1 1 1 0 0,-3 1-1 0 0,-1 0 4 0 0,1 1 1 0 0,0 0-1 0 0,-1 0 0 0 0,1 0 1 0 0,0 0-1 0 0,1 0 1 0 0,-1 1-1 0 0,0 0 1 0 0,1 0-1 0 0,0 0 1 0 0,0 0-1 0 0,0 0 0 0 0,1 1 1 0 0,-3 4-1 0 0,4-6 18 0 0,0 1 1 0 0,0-1-1 0 0,0 0 0 0 0,0 1 0 0 0,1-1 0 0 0,-1 0 0 0 0,1 1 1 0 0,0-1-1 0 0,0 1 0 0 0,0-1 0 0 0,1 0 0 0 0,-1 1 0 0 0,1-1 0 0 0,0 0 1 0 0,0 1-1 0 0,0-1 0 0 0,0 0 0 0 0,0 0 0 0 0,1 0 0 0 0,0 0 1 0 0,-1 0-1 0 0,1 0 0 0 0,0 0 0 0 0,0 0 0 0 0,1-1 0 0 0,-1 1 0 0 0,1-1 1 0 0,-1 0-1 0 0,1 0 0 0 0,0 0 0 0 0,-1 0 0 0 0,1 0 0 0 0,0 0 1 0 0,0-1-1 0 0,0 1 0 0 0,1-1 0 0 0,-1 0 0 0 0,0 0 0 0 0,1 0 0 0 0,-1-1 1 0 0,0 1-1 0 0,1-1 0 0 0,3 0 0 0 0,3 1 1 0 0,-1 0-1 0 0,0-2 0 0 0,0 1 1 0 0,0-1-1 0 0,0 0 1 0 0,0-1-1 0 0,0 0 1 0 0,0 0-1 0 0,11-6 1 0 0,-16 7-15 0 0,0-1 0 0 0,0-1 1 0 0,0 1-1 0 0,0-1 0 0 0,0 1 0 0 0,-1-1 1 0 0,1 0-1 0 0,-1 0 0 0 0,0-1 0 0 0,0 1 1 0 0,0-1-1 0 0,-1 0 0 0 0,1 1 1 0 0,-1-1-1 0 0,0 0 0 0 0,0 0 0 0 0,0-1 1 0 0,0 1-1 0 0,-1 0 0 0 0,0-1 1 0 0,1-3-1 0 0,-2 7 0 0 0,0 0 0 0 0,0 0 0 0 0,0 1 0 0 0,0-1 0 0 0,0 0 0 0 0,0 0 0 0 0,0 1 0 0 0,0-1 0 0 0,0 0 0 0 0,1 1 0 0 0,-1-1 0 0 0,0 0 0 0 0,0 0 0 0 0,1 1 0 0 0,-1-1 0 0 0,0 1 0 0 0,1-1 0 0 0,-1 0 0 0 0,1 1 0 0 0,-1-1 0 0 0,1 1 0 0 0,-1-1 0 0 0,1 1 0 0 0,-1-1 0 0 0,1 1 0 0 0,1-1 0 0 0,7 15 189 0 0,3 33 102 0 0,-6 11-247 0 0,-3 0 1 0 0,-2-1-1 0 0,-3 1 0 0 0,-2 0 1 0 0,-3-1-1 0 0,-24 97 1 0 0,25-131 41 0 0,-2-1 0 0 0,0 1 0 0 0,-1-1 0 0 0,-14 24 0 0 0,23-45-86 0 0,0-1 1 0 0,-1 1 0 0 0,1-1-1 0 0,0 0 1 0 0,0 1 0 0 0,0-1-1 0 0,0 1 1 0 0,0-1 0 0 0,-1 0-1 0 0,1 1 1 0 0,0-1 0 0 0,0 0-1 0 0,-1 1 1 0 0,1-1 0 0 0,0 0-1 0 0,-1 1 1 0 0,1-1-1 0 0,0 0 1 0 0,-1 1 0 0 0,1-1-1 0 0,0 0 1 0 0,-1 0 0 0 0,1 0-1 0 0,-1 1 1 0 0,1-1 0 0 0,0 0-1 0 0,-1 0 1 0 0,1 0 0 0 0,-1 0-1 0 0,1 0 1 0 0,0 0 0 0 0,-1 0-1 0 0,1 0 1 0 0,-1 0 0 0 0,1 0-1 0 0,-1 0 1 0 0,1 0 0 0 0,-1 0-1 0 0,1 0 1 0 0,0 0 0 0 0,-1 0-1 0 0,1-1 1 0 0,-1 1 0 0 0,1 0-1 0 0,0 0 1 0 0,-1 0 0 0 0,1-1-1 0 0,0 1 1 0 0,-1 0 0 0 0,1 0-1 0 0,0-1 1 0 0,-1 1 0 0 0,1 0-1 0 0,0-1 1 0 0,0 1 0 0 0,-1 0-1 0 0,1-1 1 0 0,0 1 0 0 0,0-1-1 0 0,0 1 1 0 0,-1 0 0 0 0,1-1-1 0 0,0 1 1 0 0,0-1 0 0 0,0 1-1 0 0,0-1 1 0 0,0 1 0 0 0,0-1-1 0 0,-8-29 16 0 0,9-22-61 0 0,3-1-1 0 0,1 1 1 0 0,3 0 0 0 0,2 0 0 0 0,3 1-1 0 0,1 0 1 0 0,3 2 0 0 0,30-64 0 0 0,-33 89-101 0 0,2 0 0 0 0,0 1 1 0 0,38-41-1 0 0,-53 63 114 0 0,0 0 0 0 0,0 0 1 0 0,0 0-1 0 0,0 0 0 0 0,0 0 1 0 0,0 0-1 0 0,0 0 0 0 0,1 0 1 0 0,-1 0-1 0 0,0 0 0 0 0,0 0 1 0 0,1 1-1 0 0,-1-1 0 0 0,1 1 1 0 0,-1-1-1 0 0,1 1 0 0 0,-1-1 1 0 0,1 1-1 0 0,1 0 0 0 0,-2 0 19 0 0,0 0-1 0 0,0 0 1 0 0,0 1-1 0 0,0-1 1 0 0,0 1-1 0 0,0-1 1 0 0,-1 1-1 0 0,1-1 1 0 0,0 1-1 0 0,0 0 1 0 0,0-1-1 0 0,0 1 1 0 0,-1 0-1 0 0,1-1 1 0 0,0 1-1 0 0,-1 0 1 0 0,1 0 0 0 0,-1 0-1 0 0,1 0 1 0 0,0 1-1 0 0,2 5 20 0 0,-1 0 0 0 0,1 0 0 0 0,-1 0 0 0 0,-1 1 0 0 0,2 7 0 0 0,-3-14-13 0 0,1 10 11 0 0,1 0 0 0 0,0 0 1 0 0,1 0-1 0 0,0 0 0 0 0,1-1 0 0 0,7 17 1 0 0,-9-23-7 0 0,1-1 1 0 0,-1 0 0 0 0,1 0-1 0 0,-1 0 1 0 0,1 0 0 0 0,0 0-1 0 0,0-1 1 0 0,0 1 0 0 0,0-1-1 0 0,0 0 1 0 0,1 0-1 0 0,-1 0 1 0 0,1 0 0 0 0,0 0-1 0 0,-1-1 1 0 0,1 0 0 0 0,0 0-1 0 0,0 0 1 0 0,0 0 0 0 0,-1 0-1 0 0,1-1 1 0 0,0 0 0 0 0,6 0-1 0 0,-4 0-8 0 0,0 0 0 0 0,0-1 0 0 0,0 1 0 0 0,0-1 0 0 0,0 0 1 0 0,0-1-1 0 0,0 0 0 0 0,0 0 0 0 0,-1 0 0 0 0,1 0 0 0 0,-1-1 0 0 0,1 0 0 0 0,-1 0 0 0 0,0-1 0 0 0,0 1 0 0 0,-1-1 0 0 0,1 0 0 0 0,4-5 0 0 0,-5 3-17 0 0,0 0 0 0 0,0 0-1 0 0,-1 0 1 0 0,0 0 0 0 0,0 0-1 0 0,0-1 1 0 0,-1 1 0 0 0,0-1-1 0 0,0 0 1 0 0,0 1 0 0 0,-1-1-1 0 0,0 0 1 0 0,-1 0 0 0 0,1 0-1 0 0,-1 0 1 0 0,-1-9 0 0 0,0 11 31 0 0,1-1 1 0 0,-1 0 0 0 0,0 0-1 0 0,0 1 1 0 0,-1-1 0 0 0,0 1-1 0 0,0-1 1 0 0,0 1 0 0 0,-1 0-1 0 0,1 0 1 0 0,-1 0 0 0 0,-4-5-1 0 0,5 8-27 0 0,-20 8-130 0 0,17 2 165 0 0,0 0 0 0 0,1 0-1 0 0,0 0 1 0 0,0 0 0 0 0,0 1-1 0 0,1 0 1 0 0,1 0 0 0 0,-1 0-1 0 0,2 0 1 0 0,-1 0 0 0 0,1 0-1 0 0,0 1 1 0 0,1-1 0 0 0,0 0-1 0 0,2 10 1 0 0,7 12 393 0 0,-9-30-394 0 0,0-1 0 0 0,0 1 0 0 0,1-1 0 0 0,-1 1 0 0 0,0-1 0 0 0,1 0 0 0 0,-1 1 0 0 0,0-1 0 0 0,1 1 0 0 0,-1-1 0 0 0,1 1 0 0 0,-1-1 0 0 0,1 0 0 0 0,-1 1 0 0 0,1-1 0 0 0,-1 0 0 0 0,1 0 0 0 0,-1 1 0 0 0,1-1 0 0 0,-1 0 0 0 0,1 0 0 0 0,-1 0 0 0 0,1 0 0 0 0,0 0 0 0 0,0 0 0 0 0,2-1 3 0 0,0 0 1 0 0,0-1 0 0 0,0 0 0 0 0,0 1 0 0 0,0-1-1 0 0,0 0 1 0 0,0 0 0 0 0,-1-1 0 0 0,1 1 0 0 0,-1-1-1 0 0,4-4 1 0 0,33-50-236 0 0,-37 50 195 0 0,1 1 1 0 0,0 0 0 0 0,1 0 0 0 0,0 1 0 0 0,0-1 0 0 0,0 1-1 0 0,0-1 1 0 0,1 1 0 0 0,0 1 0 0 0,0-1 0 0 0,0 1 0 0 0,0 0 0 0 0,1 0-1 0 0,0 0 1 0 0,0 1 0 0 0,11-5 0 0 0,-14 7 16 0 0,0 1 1 0 0,-1 0-1 0 0,1 0 1 0 0,0 0 0 0 0,-1 0-1 0 0,1 0 1 0 0,0 1-1 0 0,-1-1 1 0 0,1 1-1 0 0,0 0 1 0 0,-1 0-1 0 0,1 0 1 0 0,-1 0-1 0 0,1 0 1 0 0,-1 0-1 0 0,0 1 1 0 0,0-1-1 0 0,1 1 1 0 0,-1-1 0 0 0,0 1-1 0 0,0 0 1 0 0,-1 0-1 0 0,1 0 1 0 0,2 3-1 0 0,5 7 46 0 0,-1 0-1 0 0,0 1 1 0 0,8 15-1 0 0,-8-12 21 0 0,-4-9-31 0 0,-1 1 0 0 0,1-1 1 0 0,-1 1-1 0 0,-1 0 0 0 0,3 10 0 0 0,-5-15 17 0 0,1 0-1 0 0,-1 1 1 0 0,1-1 0 0 0,-1 0 0 0 0,0 1 0 0 0,0-1 0 0 0,-1 0 0 0 0,1 1-1 0 0,-1-1 1 0 0,1 0 0 0 0,-1 0 0 0 0,0 0 0 0 0,0 1 0 0 0,-1-1-1 0 0,-2 4 1 0 0,4-6-31 0 0,0 0-1 0 0,0-1 0 0 0,-1 1 0 0 0,1 0 1 0 0,-1-1-1 0 0,1 1 0 0 0,0-1 1 0 0,-1 1-1 0 0,1-1 0 0 0,-1 1 1 0 0,1-1-1 0 0,-1 1 0 0 0,1-1 0 0 0,-1 1 1 0 0,1-1-1 0 0,-1 0 0 0 0,0 1 1 0 0,1-1-1 0 0,-1 0 0 0 0,0 0 0 0 0,1 1 1 0 0,-1-1-1 0 0,0 0 0 0 0,1 0 1 0 0,-1 0-1 0 0,0 0 0 0 0,1 0 0 0 0,-1 0 1 0 0,0 0-1 0 0,1 0 0 0 0,-1 0 1 0 0,0 0-1 0 0,0 0 0 0 0,1 0 1 0 0,-1-1-1 0 0,1 1 0 0 0,-1 0 0 0 0,0 0 1 0 0,1-1-1 0 0,-1 1 0 0 0,0 0 1 0 0,1-1-1 0 0,-1 1 0 0 0,1-1 0 0 0,-1 1 1 0 0,1-1-1 0 0,-1 1 0 0 0,0-1 1 0 0,0-1-12 0 0,-1 0 1 0 0,1 0 0 0 0,0 0 0 0 0,0 0 0 0 0,0 0-1 0 0,0 0 1 0 0,0 0 0 0 0,0 0 0 0 0,0 0-1 0 0,1-1 1 0 0,-1 1 0 0 0,0-4 0 0 0,2-4-30 0 0,0 1 1 0 0,1 0 0 0 0,0-1 0 0 0,1 1-1 0 0,0 0 1 0 0,0 1 0 0 0,1-1 0 0 0,0 0-1 0 0,0 1 1 0 0,1 0 0 0 0,0 0 0 0 0,0 0-1 0 0,1 1 1 0 0,11-12 0 0 0,2-1-185 0 0,2 1 0 0 0,0 1 1 0 0,38-25-1 0 0,-48 37 97 0 0,1 0-1 0 0,0 1 1 0 0,0 0-1 0 0,0 1 1 0 0,0 0-1 0 0,1 1 1 0 0,0 1 0 0 0,0 0-1 0 0,0 0 1 0 0,0 1-1 0 0,0 1 1 0 0,0 0 0 0 0,0 1-1 0 0,16 3 1 0 0,-26-3 288 0 0,7-3 38 0 0,-26 1-108 0 0,13 0-127 0 0,0 1 45 0 0,-34 5-81 0 0,26 0 60 0 0,0 1 1 0 0,0 1-1 0 0,1 0 1 0 0,0 0-1 0 0,0 1 1 0 0,0 0-1 0 0,1 1 0 0 0,0 0 1 0 0,-10 13-1 0 0,14-15 19 0 0,0 0 0 0 0,0 0 0 0 0,0 0-1 0 0,1 1 1 0 0,0-1 0 0 0,0 1 0 0 0,1 0-1 0 0,0 0 1 0 0,0 0 0 0 0,1 1 0 0 0,0-1-1 0 0,1 0 1 0 0,0 1 0 0 0,0 16 0 0 0,1-23-15 0 0,0 1 0 0 0,0-1 0 0 0,1 0 1 0 0,-1 0-1 0 0,1 1 0 0 0,-1-1 0 0 0,1 0 0 0 0,0 0 1 0 0,0 0-1 0 0,0 0 0 0 0,0 0 0 0 0,0 0 1 0 0,0 0-1 0 0,1 0 0 0 0,-1 0 0 0 0,1-1 1 0 0,-1 1-1 0 0,1 0 0 0 0,0-1 0 0 0,0 0 1 0 0,-1 1-1 0 0,1-1 0 0 0,0 0 0 0 0,0 0 1 0 0,0 0-1 0 0,1 0 0 0 0,-1 0 0 0 0,0 0 1 0 0,0-1-1 0 0,0 1 0 0 0,1-1 0 0 0,-1 1 0 0 0,0-1 1 0 0,0 0-1 0 0,1 0 0 0 0,-1 0 0 0 0,0 0 1 0 0,0-1-1 0 0,1 1 0 0 0,-1 0 0 0 0,0-1 1 0 0,0 0-1 0 0,3 0 0 0 0,2-1-14 0 0,-1 0 0 0 0,1-1 1 0 0,-1 1-1 0 0,1-1 0 0 0,-1 0 0 0 0,0-1 0 0 0,0 1 0 0 0,0-1 0 0 0,-1-1 1 0 0,1 1-1 0 0,-1-1 0 0 0,0 0 0 0 0,6-8 0 0 0,-4 1 6 0 0,-1-1-1 0 0,0-1 1 0 0,-1 1-1 0 0,0 0 1 0 0,-1-1 0 0 0,2-17-1 0 0,12-35-34 0 0,-18 65 22 0 0,3 3-37 0 0,0 0 45 0 0,-1 1 0 0 0,0 0 0 0 0,1 0 1 0 0,-1-1-1 0 0,0 1 0 0 0,0 1 1 0 0,-1-1-1 0 0,1 0 0 0 0,-1 0 0 0 0,1 1 1 0 0,0 4-1 0 0,13 22 47 0 0,-8-22-14 0 0,-5-4-23 0 0,1 0 1 0 0,0-1 0 0 0,0 1-1 0 0,0-1 1 0 0,0 0 0 0 0,1 1-1 0 0,-1-1 1 0 0,1-1-1 0 0,0 1 1 0 0,0-1 0 0 0,0 1-1 0 0,0-1 1 0 0,1 0 0 0 0,-1-1-1 0 0,0 1 1 0 0,1-1 0 0 0,-1 0-1 0 0,1 0 1 0 0,0 0-1 0 0,-1 0 1 0 0,1-1 0 0 0,4 0-1 0 0,-4-1-2 0 0,0 0 0 0 0,-1 0 0 0 0,1 0 0 0 0,0 0 0 0 0,-1-1 0 0 0,0 0 1 0 0,1 0-1 0 0,-1 0 0 0 0,0 0 0 0 0,0-1 0 0 0,0 0 0 0 0,0 0 0 0 0,-1 0 0 0 0,1 0 0 0 0,-1 0 0 0 0,1-1 0 0 0,-1 0 0 0 0,0 0 0 0 0,-1 1 0 0 0,1-1 0 0 0,-1-1 0 0 0,3-4 0 0 0,2-5 2 0 0,-1 0 1 0 0,0 0-1 0 0,0 0 0 0 0,-2-1 1 0 0,5-21-1 0 0,1-23 147 0 0,4-112 0 0 0,-14 169-126 0 0,-1 3-15 0 0,-1 1 0 0 0,1 0 0 0 0,0-1 0 0 0,0 1 0 0 0,0 0 1 0 0,0 0-1 0 0,0 0 0 0 0,0 0 0 0 0,0 0 0 0 0,0 0 0 0 0,1 0 0 0 0,-1 0 0 0 0,1 0 0 0 0,0 0 0 0 0,-1 0 0 0 0,1 3 0 0 0,-2 7 73 0 0,-15 53 285 0 0,4-1 0 0 0,-8 105 0 0 0,17-104-5985 0 0,3 0-6124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0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0 181 1084 0 0,'15'-18'6554'0'0,"69"-2"-2217"0"0,-61 16-3842 0 0,0-1 1 0 0,0-1 0 0 0,-1-1 0 0 0,29-14-1 0 0,-46 19-226 0 0,-1 1-125 0 0,-1-1 0 0 0,0 1-1 0 0,0-1 1 0 0,0 0 0 0 0,0 1-1 0 0,0-1 1 0 0,0-1 0 0 0,0 1-1 0 0,0 0 1 0 0,-1-1 0 0 0,0 1-1 0 0,3-4 1 0 0,-5 34 16 0 0,-1 1 49 0 0,2 0 1 0 0,0 0 0 0 0,2-1 0 0 0,9 40-1 0 0,-11-62-73 0 0,1 0-1 0 0,0-1 1 0 0,1 1-1 0 0,-1-1 1 0 0,1 0-1 0 0,3 6 1 0 0,-5-11-115 0 0,-1 1 1 0 0,1 0-1 0 0,-1 0 1 0 0,1 0-1 0 0,0-1 1 0 0,0 1-1 0 0,-1 0 1 0 0,1-1 0 0 0,0 1-1 0 0,0-1 1 0 0,0 1-1 0 0,0-1 1 0 0,-1 1-1 0 0,1-1 1 0 0,0 0-1 0 0,0 0 1 0 0,0 1-1 0 0,0-1 1 0 0,0 0 0 0 0,0 0-1 0 0,0 0 1 0 0,0 0-1 0 0,0 0 1 0 0,0 0-1 0 0,0 0 1 0 0,0 0-1 0 0,0 0 1 0 0,0 0-1 0 0,0-1 1 0 0,0 1 0 0 0,0 0-1 0 0,0-1 1 0 0,0 1-1 0 0,0-1 1 0 0,0 1-1 0 0,-1-1 1 0 0,1 1-1 0 0,0-1 1 0 0,0 0-1 0 0,-1 1 1 0 0,1-1-1 0 0,0 0 1 0 0,-1 0 0 0 0,1 1-1 0 0,0-1 1 0 0,-1 0-1 0 0,1 0 1 0 0,-1 0-1 0 0,1-1 1 0 0,34-56 11 0 0,-31 50-39 0 0,-1 0-1 0 0,1 0 1 0 0,0 1-1 0 0,1-1 1 0 0,0 1-1 0 0,0 0 1 0 0,1 1-1 0 0,-1-1 1 0 0,1 1-1 0 0,1 0 1 0 0,-1 1-1 0 0,1 0 1 0 0,0 0-1 0 0,0 0 0 0 0,1 1 1 0 0,8-4-1 0 0,-12 6 3 0 0,0 1 1 0 0,0 0-1 0 0,1 0 0 0 0,-1 1 0 0 0,0-1 0 0 0,1 1 0 0 0,-1 0 0 0 0,1 0 0 0 0,-1 1 0 0 0,0-1 0 0 0,1 1 0 0 0,-1 0 0 0 0,0 0 0 0 0,1 1 0 0 0,-1-1 0 0 0,0 1 0 0 0,0 0 0 0 0,0 0 0 0 0,-1 0 0 0 0,1 0 0 0 0,0 1 0 0 0,-1 0 0 0 0,1-1 0 0 0,-1 1 0 0 0,5 7 0 0 0,1 0 107 0 0,0 1-1 0 0,-1 0 1 0 0,-1 0 0 0 0,0 1-1 0 0,0 0 1 0 0,-1 0 0 0 0,5 15 0 0 0,-11-26 747 0 0,-2-10-725 0 0,-3-19-32 0 0,6 20-84 0 0,0 0 0 0 0,1 1 0 0 0,0-1 0 0 0,1 0 0 0 0,0 1 0 0 0,0-1 0 0 0,0 1 0 0 0,1 0 0 0 0,0 0 0 0 0,9-10 0 0 0,3-2 23 0 0,0 1-1 0 0,23-18 1 0 0,-34 35-58 0 0,0-1-1 0 0,1 1 1 0 0,-1 0-1 0 0,1 1 1 0 0,-1-1-1 0 0,0 1 0 0 0,9 1 1 0 0,-13-1-2 0 0,4 1 21 0 0,0 0-1 0 0,0 1 1 0 0,0-1 0 0 0,0 1 0 0 0,0 0 0 0 0,0 0 0 0 0,-1 1 0 0 0,1-1 0 0 0,-1 1 0 0 0,6 4-1 0 0,26 14 39 0 0,-7-11 139 0 0,57 13-1 0 0,-76-21-114 0 0,-1-1-1 0 0,0 0 0 0 0,1 0 1 0 0,-1-1-1 0 0,1 0 0 0 0,-1-1 1 0 0,0 0-1 0 0,1 0 0 0 0,-1-1 1 0 0,14-4-1 0 0,-20 5-41 0 0,1 0-1 0 0,-1-1 1 0 0,0 1 0 0 0,0-1-1 0 0,-1 1 1 0 0,1-1 0 0 0,0 0-1 0 0,0 0 1 0 0,-1-1 0 0 0,1 1 0 0 0,-1 0-1 0 0,0-1 1 0 0,0 1 0 0 0,0-1-1 0 0,0 0 1 0 0,0 0 0 0 0,-1 0-1 0 0,1 0 1 0 0,-1 0 0 0 0,0 0-1 0 0,2-5 1 0 0,-3 4-14 0 0,1 0 0 0 0,-1 0-1 0 0,-1-1 1 0 0,1 1 0 0 0,0 0 0 0 0,-1 0 0 0 0,0 0-1 0 0,0 0 1 0 0,0-1 0 0 0,-1 2 0 0 0,1-1 0 0 0,-1 0-1 0 0,0 0 1 0 0,0 0 0 0 0,0 1 0 0 0,-6-7 0 0 0,6 7-1 0 0,1 1-1 0 0,-1 0 1 0 0,-1 0 0 0 0,1 0 0 0 0,0 0 0 0 0,0 0-1 0 0,-1 0 1 0 0,1 1 0 0 0,-1-1 0 0 0,0 1 0 0 0,1 0-1 0 0,-1 0 1 0 0,0 0 0 0 0,0 0 0 0 0,0 0 0 0 0,-3 0-1 0 0,2 1-6 0 0,0 0 1 0 0,0 0-1 0 0,1 0 0 0 0,-1 1 0 0 0,0 0 0 0 0,0 0 0 0 0,0 0 0 0 0,1 0 0 0 0,-1 1 0 0 0,1-1 0 0 0,-1 1 0 0 0,1 0 1 0 0,0 0-1 0 0,-1 0 0 0 0,1 0 0 0 0,0 1 0 0 0,1-1 0 0 0,-1 1 0 0 0,0 0 0 0 0,1 0 0 0 0,-1 0 0 0 0,-2 4 0 0 0,3-4 7 0 0,-1 1-1 0 0,1 0 0 0 0,-1 0 0 0 0,1 0-1 0 0,0 0 1 0 0,0 1 0 0 0,0-1 0 0 0,1 0 0 0 0,-1 1 0 0 0,1 0-1 0 0,0-1 1 0 0,1 1 0 0 0,-1 0 0 0 0,1-1 0 0 0,0 9 0 0 0,0-10 10 0 0,1 0 1 0 0,-1 0 0 0 0,1 0-1 0 0,-1 0 1 0 0,1-1-1 0 0,0 1 1 0 0,0 0 0 0 0,1 0-1 0 0,-1 0 1 0 0,0-1-1 0 0,1 1 1 0 0,0-1 0 0 0,-1 1-1 0 0,1-1 1 0 0,0 0-1 0 0,0 1 1 0 0,0-1 0 0 0,1 0-1 0 0,-1 0 1 0 0,1-1 0 0 0,-1 1-1 0 0,1 0 1 0 0,2 1-1 0 0,-3-2 5 0 0,41-9 31 0 0,-35-10 186 0 0,0 0 1 0 0,-2-1-1 0 0,0 1 0 0 0,3-22 1 0 0,-9 39-226 0 0,0 1 0 0 0,0 0-1 0 0,0-1 1 0 0,0 1 0 0 0,0-1 0 0 0,0 1 0 0 0,0 0 0 0 0,1-1 0 0 0,-1 1 0 0 0,0 0 0 0 0,0-1-1 0 0,0 1 1 0 0,0 0 0 0 0,1-1 0 0 0,-1 1 0 0 0,0 0 0 0 0,0 0 0 0 0,1-1 0 0 0,-1 1 0 0 0,0 0-1 0 0,1 0 1 0 0,-1-1 0 0 0,0 1 0 0 0,1 0 0 0 0,-1 0 0 0 0,0 0 0 0 0,1 0 0 0 0,-1 0-1 0 0,0-1 1 0 0,1 1 0 0 0,-1 0 0 0 0,0 0 0 0 0,1 0 0 0 0,-1 0 0 0 0,1 0 0 0 0,-1 0 0 0 0,0 0-1 0 0,1 0 1 0 0,-1 0 0 0 0,0 0 0 0 0,1 0 0 0 0,-1 1 0 0 0,0-1 0 0 0,1 0 0 0 0,-1 0 0 0 0,0 0-1 0 0,1 0 1 0 0,-1 0 0 0 0,0 1 0 0 0,1-1 0 0 0,-1 0 0 0 0,1 1 0 0 0,0 0 11 0 0,0-1 0 0 0,0 1 1 0 0,-1 0-1 0 0,1 0 0 0 0,0 0 0 0 0,0 0 1 0 0,-1 0-1 0 0,1 0 0 0 0,0 0 0 0 0,-1 0 1 0 0,1 0-1 0 0,-1 0 0 0 0,1 0 1 0 0,-1 0-1 0 0,0 1 0 0 0,1-1 0 0 0,-1 0 1 0 0,0 2-1 0 0,-2 64 76 0 0,-4 0 1 0 0,-2 0-1 0 0,-30 113 1 0 0,-85 191 219 0 0,98-306-282 0 0,-43 77 1 0 0,56-121-22 0 0,0 0 1 0 0,-2-2-1 0 0,0 1 1 0 0,-1-2-1 0 0,0 0 0 0 0,-2-1 1 0 0,-26 22-1 0 0,39-36 13 0 0,-1 0-1 0 0,0 0 1 0 0,0 0-1 0 0,0 0 1 0 0,0-1-1 0 0,-1 0 1 0 0,1 0-1 0 0,-1 0 1 0 0,1-1-1 0 0,-1 0 1 0 0,1 0 0 0 0,-1 0-1 0 0,0 0 1 0 0,0-1-1 0 0,-7-1 1 0 0,9 1 0 0 0,0-1 0 0 0,0 0 0 0 0,0 0 0 0 0,0-1 0 0 0,1 1 0 0 0,-1-1 0 0 0,0 1 0 0 0,1-1 0 0 0,-1 0 0 0 0,1-1 0 0 0,0 1 0 0 0,-1 0 0 0 0,1-1 0 0 0,0 0 0 0 0,1 0 0 0 0,-1 0 0 0 0,0 0 0 0 0,1 0 0 0 0,0 0 0 0 0,-1-1 0 0 0,2 1 0 0 0,-4-7 0 0 0,1-2-16 0 0,1 0 0 0 0,0 0 0 0 0,1 0 1 0 0,0 0-1 0 0,1-1 0 0 0,0 1 0 0 0,1 0 0 0 0,0 0 0 0 0,1-1 0 0 0,0 1 0 0 0,1 0 0 0 0,1 0 0 0 0,0 0 0 0 0,0 0 0 0 0,10-19 0 0 0,1-4-17 0 0,3 2 0 0 0,1-1 0 0 0,41-56-1 0 0,-34 58 10 0 0,1 2-1 0 0,1 0 1 0 0,2 2-1 0 0,0 2 1 0 0,37-26-1 0 0,-9 13-785 0 0,1 2 0 0 0,71-31-1 0 0,-34 17-6035 0 0,-95 50 6510 0 0,1 1 0 0 0,-1 0 1 0 0,1-1-1 0 0,-1 1 1 0 0,1-1-1 0 0,-1 1 1 0 0,1 0-1 0 0,-1-1 1 0 0,1 1-1 0 0,-1-1 0 0 0,1 0 1 0 0,-1 1-1 0 0,0-1 1 0 0,1 1-1 0 0,-1-1 1 0 0,0 1-1 0 0,0-1 1 0 0,1 0-1 0 0,-1 1 1 0 0,0-1-1 0 0,0 0 0 0 0,0 1 1 0 0,0-1-1 0 0,0 0 1 0 0,0 1-1 0 0,0-1 1 0 0,0 0-1 0 0,0 1 1 0 0,0-1-1 0 0,0 0 0 0 0,0 0 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0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4 111 1324 0 0,'0'0'3717'0'0,"-4"-38"6448"0"0,9-7-7856 0 0,-1 30-5090 0 0,2 3-4532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1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49 218 148 0 0,'-2'0'649'0'0,"0"1"-1"0"0,-1-1 1 0 0,1 1 0 0 0,0 0-1 0 0,-1 0 1 0 0,1 0 0 0 0,0 0-1 0 0,0 0 1 0 0,0 0 0 0 0,0 0-1 0 0,0 1 1 0 0,0-1 0 0 0,0 1-1 0 0,1-1 1 0 0,-1 1 0 0 0,-2 3-1 0 0,-4 10 318 0 0,7-12-547 0 0,1-3-360 0 0,0 0 1 0 0,-1 0-1 0 0,1 1 1 0 0,0-1-1 0 0,0 0 1 0 0,-1 1-1 0 0,1-1 1 0 0,0 0-1 0 0,0 1 1 0 0,0-1-1 0 0,0 0 1 0 0,-1 1-1 0 0,1-1 1 0 0,0 0-1 0 0,0 1 1 0 0,0-1-1 0 0,0 1 1 0 0,0-1-1 0 0,0 0 0 0 0,0 1 1 0 0,0-1-1 0 0,0 1 1 0 0,0-1-1 0 0,0 0 1 0 0,0 1-1 0 0,1-1 1 0 0,-1 0-1 0 0,0 1 1 0 0,0-1-1 0 0,0 0 1 0 0,0 1-1 0 0,1-1 1 0 0,-1 0-1 0 0,0 1 1 0 0,0-1-1 0 0,0 0 1 0 0,1 1-1 0 0,-1-1 1 0 0,0 0-1 0 0,1 0 1 0 0,-1 1-1 0 0,0-1 1 0 0,1 0-1 0 0,-1 0 1 0 0,0 0-1 0 0,1 1 0 0 0,-1-1 1 0 0,0 0-1 0 0,1 0 1 0 0,0 0-1 0 0,4-1 36 0 0,1-1-1 0 0,-1 0 0 0 0,0-1 1 0 0,0 1-1 0 0,0-1 0 0 0,0 0 1 0 0,0 0-1 0 0,-1-1 0 0 0,1 1 1 0 0,-1-1-1 0 0,0 0 0 0 0,0 0 1 0 0,0 0-1 0 0,-1-1 0 0 0,1 1 0 0 0,-1-1 1 0 0,0 0-1 0 0,-1 0 0 0 0,4-7 1 0 0,3-11-44 0 0,-1 0-1 0 0,0-1 1 0 0,4-27 0 0 0,-5 23 80 0 0,-7 17-74 0 0,6-6-26 0 0,-6 15-24 0 0,-4 29 6 0 0,3-15-23 0 0,0 1 0 0 0,1 0 0 0 0,0 0-1 0 0,4 19 1 0 0,-3-27 64 0 0,0-1 0 0 0,0 1 0 0 0,0 0 0 0 0,0-1-1 0 0,1 1 1 0 0,0-1 0 0 0,0 0 0 0 0,0 0 0 0 0,1 1 0 0 0,-1-1 0 0 0,1 0 0 0 0,0-1-1 0 0,0 1 1 0 0,0-1 0 0 0,6 5 0 0 0,-8-7 45 0 0,3-1-87 0 0,-1 0 0 0 0,1-1 0 0 0,-1 1 0 0 0,0-1 0 0 0,1 0 0 0 0,-1 0 0 0 0,1 0 0 0 0,-1 0 0 0 0,0 0 1 0 0,0-1-1 0 0,0 0 0 0 0,0 1 0 0 0,0-1 0 0 0,0 0 0 0 0,0-1 0 0 0,-1 1 0 0 0,1 0 0 0 0,-1-1 0 0 0,0 1 0 0 0,1-1 0 0 0,-1 0 0 0 0,-1 0 1 0 0,1 0-1 0 0,2-4 0 0 0,6-7 77 0 0,-6 9-90 0 0,0-1-1 0 0,1 1 0 0 0,0 0 1 0 0,0 0-1 0 0,0 0 1 0 0,1 1-1 0 0,0 0 1 0 0,-1 0-1 0 0,13-6 1 0 0,-15 10 0 0 0,0 1 0 0 0,0-1 0 0 0,-1 1 0 0 0,1 0 0 0 0,0-1 0 0 0,0 2 1 0 0,0-1-1 0 0,-1 0 0 0 0,1 0 0 0 0,-1 1 0 0 0,1-1 0 0 0,-1 1 0 0 0,1 0 0 0 0,-1 0 1 0 0,0 0-1 0 0,0 0 0 0 0,0 0 0 0 0,2 3 0 0 0,4 11 7 0 0,0 0 0 0 0,0 0 0 0 0,-2 1 0 0 0,0 0 0 0 0,4 22 1 0 0,10 27 1490 0 0,-20-64-321 0 0,-4-49-706 0 0,5 30-436 0 0,0 0 1 0 0,0 1-1 0 0,2-1 0 0 0,0 1 1 0 0,1 0-1 0 0,1 0 1 0 0,8-21-1 0 0,-10 31-33 0 0,0-1 0 0 0,0 1-1 0 0,0-1 1 0 0,1 1 0 0 0,0 0 0 0 0,1 0-1 0 0,-1 1 1 0 0,1 0 0 0 0,0-1 0 0 0,0 1 0 0 0,1 1-1 0 0,-1-1 1 0 0,1 1 0 0 0,0 0 0 0 0,0 0-1 0 0,1 1 1 0 0,-1 0 0 0 0,13-4 0 0 0,-17 6-5 0 0,1 0 1 0 0,-1 1 0 0 0,0 0-1 0 0,1-1 1 0 0,-1 1 0 0 0,1 0-1 0 0,-1 0 1 0 0,0 0 0 0 0,1 1-1 0 0,-1-1 1 0 0,1 0-1 0 0,-1 1 1 0 0,0 0 0 0 0,0-1-1 0 0,1 1 1 0 0,-1 0 0 0 0,0 0-1 0 0,0 1 1 0 0,4 2 0 0 0,-2-1-1 0 0,-1 0 0 0 0,0 0 0 0 0,0 1 1 0 0,0 0-1 0 0,-1-1 0 0 0,1 1 1 0 0,-1 0-1 0 0,0 0 0 0 0,4 9 0 0 0,0 6 30 0 0,-1 1 0 0 0,0 0-1 0 0,3 35 1 0 0,-7-44 12 0 0,2 38 61 0 0,-3 78 1 0 0,-2-93-209 0 0,1 1 1 0 0,1-1 0 0 0,3 0-1 0 0,0 0 1 0 0,11 43-1 0 0,3-44-2213 0 0,-3-21-1564 0 0,-13-12 3551 0 0,0 0 1 0 0,-1 0-1 0 0,1 0 0 0 0,0 0 1 0 0,0 0-1 0 0,-1 0 0 0 0,1 0 1 0 0,0 0-1 0 0,-1 0 0 0 0,1 0 1 0 0,0-1-1 0 0,-1 1 1 0 0,1 0-1 0 0,0 0 0 0 0,-1-1 1 0 0,1 1-1 0 0,-1 0 0 0 0,1-1 1 0 0,0 1-1 0 0,-1-1 0 0 0,1 1 1 0 0,-1-1-1 0 0,1 1 0 0 0,0-1 1 0 0,7-8-4933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2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140 117 2452 0 0,'-28'-23'7039'0'0,"-1"1"-3339"0"0,-34-28-336 0 0,58 44-3535 0 0,-9-10-1815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2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78 1700 0 0,'-14'0'2226'0'0,"7"0"1465"0"0,3-1-1393 0 0,9-2-746 0 0,28-6-67 0 0,44-9-622 0 0,208-22 386 0 0,-162 34-5831 0 0,-136 13-844 0 0,0-5 2774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3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1 416 0 0,'0'0'4858'0'0,"-29"9"1446"0"0,17 11-5319 0 0,1 1-1 0 0,1 0 0 0 0,1 1 0 0 0,1 0 0 0 0,-9 36 0 0 0,-1 1-411 0 0,-2 9 382 0 0,-14 80 0 0 0,18-56-4612 0 0,3-18-6442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6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0 242 836 0 0,'6'-12'2855'0'0,"1"0"0"0"0,0 0 0 0 0,17-20 0 0 0,-18 25-2523 0 0,0 0 0 0 0,1 0 0 0 0,0 0 0 0 0,1 1 0 0 0,-1 0 0 0 0,1 1 0 0 0,1 0 0 0 0,-1 0 0 0 0,0 1 0 0 0,11-4-1 0 0,-17 7-287 0 0,1 1-1 0 0,-1-1 0 0 0,0 1 0 0 0,1 0 1 0 0,-1 0-1 0 0,1 0 0 0 0,-1 0 0 0 0,0 1 0 0 0,1-1 1 0 0,-1 1-1 0 0,0-1 0 0 0,1 1 0 0 0,-1 0 1 0 0,0 0-1 0 0,0 0 0 0 0,1 0 0 0 0,-1 0 0 0 0,0 0 1 0 0,0 1-1 0 0,0-1 0 0 0,-1 1 0 0 0,1-1 1 0 0,0 1-1 0 0,0 0 0 0 0,-1 0 0 0 0,1 0 0 0 0,-1 0 1 0 0,0 0-1 0 0,1 0 0 0 0,-1 0 0 0 0,0 0 1 0 0,1 3-1 0 0,3 6 113 0 0,0 1-1 0 0,0-1 1 0 0,-1 1 0 0 0,5 20-1 0 0,-7-22 118 0 0,0 0 1 0 0,-1 0-1 0 0,0 0 0 0 0,0 1 0 0 0,-1-1 0 0 0,0 0 0 0 0,-1 1 0 0 0,0-1 0 0 0,-4 17 0 0 0,5-27-244 0 0,0 1 0 0 0,0-1-1 0 0,-1 1 1 0 0,1 0 0 0 0,0-1-1 0 0,0 1 1 0 0,0-1 0 0 0,-1 1 0 0 0,1 0-1 0 0,0-1 1 0 0,-1 1 0 0 0,1-1-1 0 0,-1 1 1 0 0,1-1 0 0 0,0 1 0 0 0,-1-1-1 0 0,1 0 1 0 0,-1 1 0 0 0,1-1-1 0 0,-1 0 1 0 0,1 1 0 0 0,-1-1-1 0 0,0 0 1 0 0,1 1 0 0 0,-1-1 0 0 0,1 0-1 0 0,-1 0 1 0 0,0 0 0 0 0,1 1-1 0 0,-1-1 1 0 0,1 0 0 0 0,-1 0 0 0 0,0 0-1 0 0,1 0 1 0 0,-1 0 0 0 0,0 0-1 0 0,1 0 1 0 0,-1-1 0 0 0,1 1-1 0 0,-1 0 1 0 0,0 0 0 0 0,1 0 0 0 0,-1-1-1 0 0,0 1 1 0 0,-18-17 348 0 0,19 17-358 0 0,-1-3-6 0 0,0 1-1 0 0,1-1 1 0 0,-1 0-1 0 0,1 0 0 0 0,0 1 1 0 0,0-1-1 0 0,0 0 1 0 0,0 0-1 0 0,1 1 1 0 0,-1-1-1 0 0,1 0 0 0 0,0 1 1 0 0,-1-1-1 0 0,1 0 1 0 0,2-3-1 0 0,9-16-203 0 0,1-1 0 0 0,0 2 0 0 0,2 0 0 0 0,0 0 0 0 0,2 1-1 0 0,29-27 1 0 0,-32 34-60 0 0,1 1-1 0 0,0 0 0 0 0,1 1 0 0 0,0 0 1 0 0,1 1-1 0 0,0 1 0 0 0,1 1 1 0 0,0 1-1 0 0,21-7 0 0 0,-34 13 207 0 0,1 0 1 0 0,0 0-1 0 0,-1 0 1 0 0,1 1-1 0 0,0 0 1 0 0,0 0-1 0 0,-1 0 0 0 0,1 1 1 0 0,0-1-1 0 0,-1 1 1 0 0,8 3-1 0 0,5 3 23 0 0,1 1 0 0 0,22 14-1 0 0,-38-21 27 0 0,-1 0 81 0 0,27 0 1699 0 0,-28-2-1685 0 0,-25-14 353 0 0,17 15-446 0 0,-1 0 1 0 0,0 0-1 0 0,0 1 0 0 0,0 0 1 0 0,1 0-1 0 0,-1 1 0 0 0,0 0 0 0 0,1 0 1 0 0,0 1-1 0 0,-1 0 0 0 0,1 0 0 0 0,0 1 1 0 0,1 0-1 0 0,-1 0 0 0 0,1 1 0 0 0,-10 7 1 0 0,10-7 21 0 0,0 0 1 0 0,0 0-1 0 0,1 1 1 0 0,0 0-1 0 0,0-1 1 0 0,0 2-1 0 0,1-1 1 0 0,0 1-1 0 0,0-1 1 0 0,0 1 0 0 0,1 0-1 0 0,0 0 1 0 0,1 1-1 0 0,-1-1 1 0 0,1 1-1 0 0,1-1 1 0 0,-2 12-1 0 0,3-15-17 0 0,1-1 0 0 0,-1 0 0 0 0,1 1 0 0 0,0-1 0 0 0,0 0 0 0 0,0 0 0 0 0,0 0 0 0 0,1 0 0 0 0,-1 0 0 0 0,1 0 0 0 0,0 0 0 0 0,-1 0 0 0 0,1-1 0 0 0,1 1 0 0 0,-1-1 0 0 0,0 1 0 0 0,1-1 0 0 0,-1 0 0 0 0,1 0 0 0 0,-1 0 0 0 0,1 0 0 0 0,0-1 0 0 0,0 1 0 0 0,0-1 0 0 0,0 1 0 0 0,5 0 0 0 0,-1 1-5 0 0,0-1-1 0 0,0-1 0 0 0,1 0 0 0 0,-1 0 0 0 0,0 0 0 0 0,1-1 0 0 0,-1 0 0 0 0,0 0 1 0 0,0 0-1 0 0,1-1 0 0 0,-1-1 0 0 0,0 1 0 0 0,0-1 0 0 0,10-4 0 0 0,-12 4-5 0 0,-1 0 0 0 0,1 0-1 0 0,-1-1 1 0 0,0 0-1 0 0,0 1 1 0 0,0-2 0 0 0,0 1-1 0 0,-1 0 1 0 0,1-1-1 0 0,-1 1 1 0 0,0-1 0 0 0,0 0-1 0 0,0 0 1 0 0,0 0-1 0 0,2-6 1 0 0,1-4-13 0 0,0-1-1 0 0,-1 0 1 0 0,4-21 0 0 0,5-14 10 0 0,-13 47-30 0 0,-1-4-103 0 0,-7 17 14 0 0,2 3 125 0 0,-2 2 19 0 0,1 1-1 0 0,1 1 0 0 0,0-1 1 0 0,1 1-1 0 0,1-1 0 0 0,0 1 1 0 0,1 0-1 0 0,1 26 0 0 0,1-43-19 0 0,0 1 0 0 0,0 0 0 0 0,0 0-1 0 0,0-1 1 0 0,0 1 0 0 0,1 0 0 0 0,-1-1-1 0 0,0 1 1 0 0,0 0 0 0 0,1-1 0 0 0,-1 1 0 0 0,1-1-1 0 0,-1 1 1 0 0,0 0 0 0 0,1-1 0 0 0,-1 1-1 0 0,1-1 1 0 0,-1 1 0 0 0,1-1 0 0 0,-1 1-1 0 0,2-1 1 0 0,2 4 21 0 0,-2-2-18 0 0,0-1-1 0 0,0 1 1 0 0,0-1 0 0 0,0 0 0 0 0,0 0 0 0 0,0 0 0 0 0,1 0 0 0 0,-1 0-1 0 0,0 0 1 0 0,1-1 0 0 0,-1 1 0 0 0,0-1 0 0 0,1 1 0 0 0,-1-1 0 0 0,0 0 0 0 0,1 0-1 0 0,-1 0 1 0 0,1 0 0 0 0,-1 0 0 0 0,1-1 0 0 0,-1 1 0 0 0,0-1 0 0 0,1 0 0 0 0,-1 1-1 0 0,4-3 1 0 0,3-1-3 0 0,-1-1-1 0 0,0 0 1 0 0,0 0-1 0 0,0 0 1 0 0,0-1 0 0 0,-1 0-1 0 0,0-1 1 0 0,0 1-1 0 0,-1-1 1 0 0,0-1-1 0 0,0 1 1 0 0,0-1-1 0 0,-1 0 1 0 0,-1-1-1 0 0,1 1 1 0 0,-1-1-1 0 0,-1 1 1 0 0,1-1-1 0 0,1-13 1 0 0,8-35-39 0 0,-13 55 27 0 0,0 1 9 0 0,1 1-1 0 0,-1 0 1 0 0,0-1-1 0 0,0 1 1 0 0,0-1-1 0 0,0 1 1 0 0,1-1-1 0 0,-1 1 1 0 0,0-1-1 0 0,0 1 1 0 0,0 0-1 0 0,0-1 1 0 0,0 1 0 0 0,0-1-1 0 0,0 1 1 0 0,0-1-1 0 0,0 1 1 0 0,-1-1-1 0 0,1 1 1 0 0,0 0-1 0 0,0-1 1 0 0,0 1-1 0 0,0-1 1 0 0,-1 1-1 0 0,1-1 1 0 0,-1 1 1 0 0,-1 1 0 0 0,1-1 1 0 0,0 1-1 0 0,0-1 1 0 0,0 1-1 0 0,0-1 1 0 0,0 1-1 0 0,0-1 0 0 0,0 1 1 0 0,0 0-1 0 0,0 0 1 0 0,0 0-1 0 0,0-1 0 0 0,1 1 1 0 0,-1 0-1 0 0,0 0 1 0 0,1 0-1 0 0,-1 0 1 0 0,0 0-1 0 0,1 0 0 0 0,-1 1 1 0 0,1-1-1 0 0,0 0 1 0 0,-1 0-1 0 0,1 0 0 0 0,0 0 1 0 0,-1 3-1 0 0,-2 6 5 0 0,-1-1 11 0 0,0 0 0 0 0,0 0 0 0 0,1 0 0 0 0,0 1 0 0 0,0-1 0 0 0,1 1 0 0 0,1-1 0 0 0,0 1 0 0 0,0 0 0 0 0,0 0 0 0 0,1 0 1 0 0,1-1-1 0 0,0 1 0 0 0,0 0 0 0 0,1 0 0 0 0,0-1 0 0 0,6 17 0 0 0,-7-25-11 0 0,-1 0 0 0 0,1 1 0 0 0,0-1-1 0 0,-1 0 1 0 0,1 0 0 0 0,0 1 0 0 0,0-1 0 0 0,0 0 0 0 0,0 0 0 0 0,0 0-1 0 0,0 0 1 0 0,0 0 0 0 0,1 0 0 0 0,-1 0 0 0 0,0-1 0 0 0,0 1 0 0 0,1 0-1 0 0,-1-1 1 0 0,1 1 0 0 0,-1-1 0 0 0,0 1 0 0 0,1-1 0 0 0,-1 0 0 0 0,1 0-1 0 0,-1 1 1 0 0,1-1 0 0 0,-1 0 0 0 0,1 0 0 0 0,-1 0 0 0 0,1-1 0 0 0,1 1-1 0 0,0 0-1 0 0,0 0-1 0 0,1 0 1 0 0,-1 0-1 0 0,1 0 1 0 0,-1-1-1 0 0,0 1 0 0 0,0-1 1 0 0,1 0-1 0 0,-1 0 1 0 0,0 0-1 0 0,0-1 0 0 0,0 1 1 0 0,0-1-1 0 0,0 0 1 0 0,0 1-1 0 0,-1-1 1 0 0,1 0-1 0 0,0-1 0 0 0,2-2 1 0 0,1-1-4 0 0,20-16-49 0 0,40-45 0 0 0,-50 49-60 0 0,0 1-1 0 0,2 0 1 0 0,0 1-1 0 0,33-23 1 0 0,-50 38 103 0 0,1 0 1 0 0,-1 0-1 0 0,0 1 1 0 0,1-1-1 0 0,-1 0 1 0 0,1 0-1 0 0,-1 1 1 0 0,1-1-1 0 0,0 1 1 0 0,-1 0-1 0 0,1-1 1 0 0,-1 1-1 0 0,1 0 1 0 0,0 0-1 0 0,-1 0 1 0 0,1 0-1 0 0,0 0 1 0 0,-1 0-1 0 0,1 0 1 0 0,-1 1-1 0 0,1-1 1 0 0,0 0-1 0 0,-1 1 1 0 0,1 0-1 0 0,-1-1 1 0 0,1 1-1 0 0,-1 0 1 0 0,0 0-1 0 0,1 0 1 0 0,-1 0-1 0 0,0 0 1 0 0,1 0-1 0 0,-1 0 1 0 0,0 0-1 0 0,0 0 1 0 0,0 1-1 0 0,0-1 1 0 0,0 0-1 0 0,0 1 1 0 0,-1-1-1 0 0,1 1 1 0 0,0-1-1 0 0,-1 1 1 0 0,1 1-1 0 0,3 6 2 0 0,-2-1 0 0 0,0 1 0 0 0,0-1 1 0 0,0 1-1 0 0,-1 0 0 0 0,0 14 0 0 0,-1-3 239 0 0,-1 1 0 0 0,-1 0 0 0 0,-1-1 0 0 0,-8 33 0 0 0,10-52 389 0 0,10-37-522 0 0,-6 23-108 0 0,1 0 1 0 0,0 0-1 0 0,1 0 0 0 0,0 1 1 0 0,1 0-1 0 0,0 0 0 0 0,1 1 1 0 0,0-1-1 0 0,1 1 0 0 0,0 1 1 0 0,1 0-1 0 0,0 0 0 0 0,1 1 1 0 0,19-16-1 0 0,-23 20-60 0 0,-4 4 58 0 0,-1-1 0 0 0,0 1 1 0 0,0 0-1 0 0,1-1 0 0 0,-1 1 0 0 0,1 0 0 0 0,-1 0 0 0 0,1 0 0 0 0,-1 0 0 0 0,1 0 0 0 0,0 0 0 0 0,-1 0 0 0 0,1 1 1 0 0,0-1-1 0 0,0 0 0 0 0,0 1 0 0 0,-1 0 0 0 0,1-1 0 0 0,0 1 0 0 0,0 0 0 0 0,0 0 0 0 0,0 0 0 0 0,0 0 0 0 0,0 0 1 0 0,-1 1-1 0 0,1-1 0 0 0,0 0 0 0 0,0 1 0 0 0,0 0 0 0 0,-1-1 0 0 0,1 1 0 0 0,0 0 0 0 0,-1 0 0 0 0,1 0 0 0 0,0 0 1 0 0,-1 0-1 0 0,1 0 0 0 0,-1 0 0 0 0,0 1 0 0 0,2 1 0 0 0,1 1 7 0 0,0 0 0 0 0,0 1 0 0 0,-1 0 0 0 0,1 0 0 0 0,-1 0 1 0 0,0 0-1 0 0,-1 1 0 0 0,1-1 0 0 0,2 11 0 0 0,4 8-2 0 0,2-2 2 0 0,1-1 1 0 0,1 0 0 0 0,21 27-1 0 0,-32-46 6 0 0,0 0-1 0 0,-1 0 0 0 0,1-1 0 0 0,0 1 0 0 0,0 0 0 0 0,0-1 0 0 0,0 1 1 0 0,1-1-1 0 0,-1 1 0 0 0,0-1 0 0 0,0 0 0 0 0,1 0 0 0 0,-1 0 0 0 0,1-1 1 0 0,-1 1-1 0 0,1 0 0 0 0,-1-1 0 0 0,1 0 0 0 0,-1 1 0 0 0,1-1 0 0 0,0 0 1 0 0,-1-1-1 0 0,1 1 0 0 0,-1 0 0 0 0,1-1 0 0 0,-1 1 0 0 0,1-1 0 0 0,-1 0 1 0 0,1 0-1 0 0,4-2 0 0 0,-3 1-12 0 0,0-1-1 0 0,1 1 1 0 0,-1-1 0 0 0,0-1 0 0 0,-1 1-1 0 0,1 0 1 0 0,0-1 0 0 0,-1 0 0 0 0,0 0-1 0 0,0 0 1 0 0,0 0 0 0 0,0 0 0 0 0,-1 0-1 0 0,3-8 1 0 0,5-16-10 0 0,-2 0 1 0 0,7-42-1 0 0,-15 68-42 0 0,-9 57-166 0 0,9-53 226 0 0,-5 50-7 0 0,5-49 16 0 0,0 1 0 0 0,0-1-1 0 0,0 0 1 0 0,0 0 0 0 0,1 1 0 0 0,-1-1 0 0 0,1 0 0 0 0,0 0-1 0 0,0 0 1 0 0,0 0 0 0 0,1 0 0 0 0,2 6 0 0 0,-3-8 6 0 0,2-2-4 0 0,0 0-20 0 0,0-1-1 0 0,0 1 0 0 0,0-1 1 0 0,0 1-1 0 0,0-1 0 0 0,0 0 0 0 0,0 0 1 0 0,-1-1-1 0 0,1 1 0 0 0,-1 0 0 0 0,1-1 1 0 0,-1 1-1 0 0,0-1 0 0 0,0 0 1 0 0,3-5-1 0 0,-1 1 28 0 0,71-90 11 0 0,-66 87-62 0 0,0 1 1 0 0,0 0-1 0 0,1 1 0 0 0,0 0 1 0 0,0 0-1 0 0,1 1 1 0 0,14-7-1 0 0,-23 13 31 0 0,-1 0 0 0 0,1 0-1 0 0,0 0 1 0 0,0 1 0 0 0,0-1 0 0 0,0 1 0 0 0,-1-1-1 0 0,1 1 1 0 0,0 0 0 0 0,0 0 0 0 0,0-1 0 0 0,0 1-1 0 0,0 1 1 0 0,0-1 0 0 0,0 0 0 0 0,0 0 0 0 0,0 1-1 0 0,-1-1 1 0 0,1 1 0 0 0,0-1 0 0 0,0 1 0 0 0,0 0 0 0 0,-1 0-1 0 0,1 0 1 0 0,0 0 0 0 0,-1 0 0 0 0,1 0 0 0 0,-1 0-1 0 0,1 1 1 0 0,-1-1 0 0 0,0 1 0 0 0,1-1 0 0 0,-1 1-1 0 0,0-1 1 0 0,0 1 0 0 0,0-1 0 0 0,0 1 0 0 0,0 0-1 0 0,-1 0 1 0 0,1-1 0 0 0,0 1 0 0 0,0 4 0 0 0,3 9 15 0 0,-1 0 0 0 0,0 0 0 0 0,-1 0 0 0 0,0 22 0 0 0,-1-17-14 0 0,3 51 881 0 0,-4-70-487 0 0,2-2-386 0 0,-1-1-1 0 0,0 0 1 0 0,0 0-1 0 0,0 1 0 0 0,0-1 1 0 0,0 0-1 0 0,0 0 1 0 0,0 0-1 0 0,0 0 1 0 0,-1 0-1 0 0,1 0 1 0 0,-1-1-1 0 0,0 1 1 0 0,1 0-1 0 0,-1 0 1 0 0,0-3-1 0 0,2-9-6 0 0,2 2-17 0 0,0 0-1 0 0,1 0 1 0 0,0 0 0 0 0,1 1 0 0 0,0 0-1 0 0,1 0 1 0 0,0 1 0 0 0,1-1-1 0 0,0 1 1 0 0,0 1 0 0 0,1 0-1 0 0,0 0 1 0 0,1 1 0 0 0,0 0-1 0 0,1 0 1 0 0,18-10 0 0 0,-26 17-16 0 0,-1 1 30 0 0,0 1 0 0 0,0-1 0 0 0,0 0 0 0 0,-1 1 0 0 0,1-1 0 0 0,0 1 0 0 0,0 0 0 0 0,-1-1 0 0 0,1 1-1 0 0,0 0 1 0 0,-1 0 0 0 0,1 0 0 0 0,-1 0 0 0 0,1 1 0 0 0,-1-1 0 0 0,1 0 0 0 0,-1 1 0 0 0,0-1-1 0 0,0 0 1 0 0,2 4 0 0 0,20 39 24 0 0,-5-7-45 0 0,-10-28 49 0 0,1 1-1 0 0,0-2 1 0 0,1 1-1 0 0,-1-1 1 0 0,2 0 0 0 0,-1-1-1 0 0,1-1 1 0 0,0 1 0 0 0,0-2-1 0 0,1 1 1 0 0,0-2-1 0 0,0 0 1 0 0,22 5 0 0 0,-28-7-21 0 0,1 0 0 0 0,-1-1 0 0 0,1 0 0 0 0,0-1 0 0 0,0 1 0 0 0,0-1 0 0 0,-1-1 0 0 0,1 1 0 0 0,0-1 0 0 0,0 0 0 0 0,-1-1 0 0 0,1 0 0 0 0,-1 0 0 0 0,1 0 0 0 0,-1 0 0 0 0,0-1 0 0 0,0 0 0 0 0,0-1 0 0 0,0 1 0 0 0,-1-1 0 0 0,1 0 0 0 0,-1-1 0 0 0,0 1 0 0 0,0-1 0 0 0,-1 0 0 0 0,1 0 0 0 0,5-9 0 0 0,-7 9-9 0 0,-1 0 1 0 0,0 1 0 0 0,1-1 0 0 0,-2 0-1 0 0,1-1 1 0 0,0 1 0 0 0,-1 0-1 0 0,0 0 1 0 0,0-1 0 0 0,-1 1-1 0 0,1-1 1 0 0,-2-6 0 0 0,1 9-5 0 0,-1 0 0 0 0,1 0 0 0 0,-1 1 1 0 0,0-1-1 0 0,0 0 0 0 0,0 1 0 0 0,0-1 0 0 0,-1 0 1 0 0,1 1-1 0 0,-1-1 0 0 0,1 1 0 0 0,-1 0 0 0 0,0 0 1 0 0,0 0-1 0 0,0 0 0 0 0,0 0 0 0 0,-1 0 0 0 0,1 0 1 0 0,0 1-1 0 0,-1-1 0 0 0,1 1 0 0 0,-1-1 0 0 0,1 1 0 0 0,-1 0 1 0 0,0 0-1 0 0,0 0 0 0 0,1 1 0 0 0,-4-2 0 0 0,1 1 4 0 0,0 0 0 0 0,0 1 0 0 0,0-1-1 0 0,0 1 1 0 0,0 0 0 0 0,1 0-1 0 0,-1 0 1 0 0,0 0 0 0 0,0 1-1 0 0,0 0 1 0 0,0 0 0 0 0,0 1 0 0 0,1-1-1 0 0,-1 1 1 0 0,1 0 0 0 0,-1 0-1 0 0,1 0 1 0 0,0 1 0 0 0,0 0 0 0 0,0 0-1 0 0,0 0 1 0 0,0 0 0 0 0,0 0-1 0 0,1 1 1 0 0,0 0 0 0 0,0-1-1 0 0,0 1 1 0 0,0 0 0 0 0,0 1 0 0 0,1-1-1 0 0,0 0 1 0 0,0 1 0 0 0,0 0-1 0 0,0-1 1 0 0,1 1 0 0 0,0 0 0 0 0,0 0-1 0 0,0-1 1 0 0,0 1 0 0 0,1 0-1 0 0,0 0 1 0 0,1 9 0 0 0,18 24 43 0 0,-18-36-18 0 0,0 0 1 0 0,1 0 0 0 0,-1 0 0 0 0,0-1 0 0 0,1 1 0 0 0,0 0 0 0 0,-1-1-1 0 0,1 1 1 0 0,0-1 0 0 0,0 0 0 0 0,0 0 0 0 0,-1 1 0 0 0,1-1-1 0 0,0-1 1 0 0,1 1 0 0 0,-1 0 0 0 0,4 1 0 0 0,-3-3 6 0 0,1 1-1 0 0,-1-1 1 0 0,0 1 0 0 0,1-1 0 0 0,-1 0 0 0 0,0 0 0 0 0,0-1 0 0 0,0 1 0 0 0,0-1-1 0 0,0 1 1 0 0,0-1 0 0 0,0 0 0 0 0,-1 0 0 0 0,1 0 0 0 0,0 0 0 0 0,-1-1 0 0 0,3-3-1 0 0,34-51 226 0 0,-24 33-74 0 0,9-16 35 0 0,5-6-102 0 0,-28 45-122 0 0,0 1 14 0 0,-1 0 0 0 0,0 0 1 0 0,1 0-1 0 0,-1 0 0 0 0,1 0 0 0 0,-1 0 0 0 0,1 0 0 0 0,-1 0 0 0 0,1 0 0 0 0,-1 0 0 0 0,1 1 0 0 0,-1-1 1 0 0,0 0-1 0 0,1 0 0 0 0,-1 1 0 0 0,1-1 0 0 0,-1 0 0 0 0,0 0 0 0 0,1 1 0 0 0,-1-1 0 0 0,0 0 0 0 0,0 1 1 0 0,1-1-1 0 0,-1 0 0 0 0,0 1 0 0 0,1-1 0 0 0,-1 1 0 0 0,0-1 0 0 0,0 1 0 0 0,0-1 0 0 0,0 0 0 0 0,1 1 0 0 0,-1-1 1 0 0,0 1-1 0 0,0 0 0 0 0,-2 26 177 0 0,-20 41 201 0 0,16-50-321 0 0,-131 370 353 0 0,98-294-378 0 0,-4-2 0 0 0,-59 91 0 0 0,76-141-13 0 0,-47 56-1 0 0,62-85-15 0 0,0-1 0 0 0,0-1 0 0 0,-1 0 0 0 0,-1 0 0 0 0,0-2 0 0 0,0 1 0 0 0,-1-2 0 0 0,-22 11 0 0 0,33-17-2 0 0,0-1-1 0 0,0 0 0 0 0,0 1 0 0 0,0-2 1 0 0,0 1-1 0 0,-1 0 0 0 0,1-1 1 0 0,0 1-1 0 0,0-1 0 0 0,-1 0 0 0 0,1 0 1 0 0,0 0-1 0 0,-1-1 0 0 0,1 1 1 0 0,0-1-1 0 0,-1 1 0 0 0,1-1 0 0 0,0 0 1 0 0,0-1-1 0 0,0 1 0 0 0,0 0 1 0 0,0-1-1 0 0,0 0 0 0 0,0 0 0 0 0,1 0 1 0 0,-1 0-1 0 0,1 0 0 0 0,-1 0 0 0 0,1-1 1 0 0,0 1-1 0 0,0-1 0 0 0,0 1 1 0 0,0-1-1 0 0,0 0 0 0 0,0 0 0 0 0,1 0 1 0 0,0 0-1 0 0,-2-4 0 0 0,-1-3-7 0 0,0-1 1 0 0,1 1-1 0 0,1-1 0 0 0,-1 0 0 0 0,2 0 0 0 0,-1 0 0 0 0,2 0 0 0 0,-1 0 0 0 0,2 0 1 0 0,1-16-1 0 0,2 6 11 0 0,1 0 1 0 0,1 0-1 0 0,1 1 1 0 0,1 0-1 0 0,1 0 1 0 0,0 1-1 0 0,2 0 1 0 0,0 0-1 0 0,1 1 1 0 0,1 1-1 0 0,0 0 1 0 0,2 1-1 0 0,0 0 1 0 0,0 1-1 0 0,1 1 1 0 0,21-14-1 0 0,26-13-347 0 0,1 3 1 0 0,2 3-1 0 0,94-36 1 0 0,15-9-4454 0 0,-171 78 4226 0 0,23-15-3830 0 0,-23 0-1837 0 0,-7 14 3647 0 0,-12-3-605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6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60 1916 0 0,'0'0'4238'0'0,"-16"-18"4171"0"0,15 14-8401 0 0,-3-17 1675 0 0,0 8-3389 0 0,3 11 719 0 0,-11 1-6219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7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1012 0 0,'0'-19'9759'0'0,"1"6"-7183"0"0,8-4-3158 0 0,3 9-6406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03:41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23 105 964 0 0,'-22'-24'10766'0'0,"39"17"-10502"0"0,2 1 0 0 0,-1 1 0 0 0,1 1 0 0 0,0 0 0 0 0,0 1 0 0 0,0 2 0 0 0,30-1 0 0 0,14-1 18 0 0,582-34 581 0 0,-400 37-770 0 0,17 0-20 0 0,236-8-15 0 0,-477 8-768 0 0,36 0 1817 0 0,-38-1-3569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8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498 534 1608 0 0,'0'0'1847'0'0,"18"-5"2964"0"0,-9 0 1384 0 0,-17 0-6004 0 0,-1 1 0 0 0,0 0 0 0 0,1 0 0 0 0,-1 0 0 0 0,-1 1 1 0 0,1 1-1 0 0,-16-3 0 0 0,-23-8-72 0 0,34 8-77 0 0,0-1-1 0 0,0-1 1 0 0,0 0-1 0 0,1-1 0 0 0,0 0 1 0 0,1-1-1 0 0,0 0 0 0 0,0-1 1 0 0,-19-22-1 0 0,24 23-2 0 0,0 0-1 0 0,0 0 1 0 0,1 0-1 0 0,1-1 0 0 0,0 0 1 0 0,0 0-1 0 0,1-1 1 0 0,0 1-1 0 0,1-1 0 0 0,0 0 1 0 0,1 0-1 0 0,0 0 1 0 0,0 0-1 0 0,1-15 1 0 0,1 11-32 0 0,0 1 0 0 0,2-1 0 0 0,-1 1 0 0 0,2-1 0 0 0,0 1 0 0 0,1 0 0 0 0,0 0 1 0 0,1 0-1 0 0,0 1 0 0 0,1-1 0 0 0,1 1 0 0 0,11-16 0 0 0,-18 29-8 0 0,0-1-1 0 0,1 0 1 0 0,-1 0 0 0 0,1 0-1 0 0,-1 1 1 0 0,1-1-1 0 0,-1 0 1 0 0,1 0-1 0 0,0 1 1 0 0,-1-1-1 0 0,1 1 1 0 0,0-1 0 0 0,-1 1-1 0 0,1-1 1 0 0,0 1-1 0 0,0-1 1 0 0,-1 1-1 0 0,1-1 1 0 0,0 1 0 0 0,0 0-1 0 0,0-1 1 0 0,1 1-1 0 0,3 14-28 0 0,-11 35-2 0 0,-20 18 15 0 0,-54 100 1 0 0,46-101 70 0 0,-37 98 0 0 0,34-34 126 0 0,36-130-171 0 0,1 1-1 0 0,0-1 1 0 0,0 1-1 0 0,0-1 1 0 0,0 0-1 0 0,-1 1 0 0 0,1-1 1 0 0,0 1-1 0 0,0-1 1 0 0,0 1-1 0 0,0-1 1 0 0,0 1-1 0 0,0-1 1 0 0,0 1-1 0 0,0-1 1 0 0,0 1-1 0 0,0-1 1 0 0,0 1-1 0 0,1-1 0 0 0,-1 1 1 0 0,0-1-1 0 0,0 0 1 0 0,0 1-1 0 0,0-1 1 0 0,1 1-1 0 0,-1-1 1 0 0,0 1-1 0 0,1-1 1 0 0,-1 0-1 0 0,0 1 1 0 0,1-1-1 0 0,-1 0 0 0 0,0 1 1 0 0,1-1-1 0 0,-1 0 1 0 0,1 0-1 0 0,-1 1 1 0 0,0-1-1 0 0,1 0 1 0 0,-1 0-1 0 0,1 0 1 0 0,-1 1-1 0 0,1-1 1 0 0,-1 0-1 0 0,1 0 0 0 0,-1 0 1 0 0,1 0-1 0 0,-1 0 1 0 0,1 0-1 0 0,-1 0 1 0 0,1 0-1 0 0,-1 0 1 0 0,0 0-1 0 0,1 0 1 0 0,-1-1-1 0 0,1 1 1 0 0,-1 0-1 0 0,1 0 0 0 0,-1 0 1 0 0,1-1-1 0 0,-1 1 1 0 0,0 0-1 0 0,1 0 1 0 0,-1-1-1 0 0,1 1 1 0 0,-1-1-1 0 0,25-14 85 0 0,27-37 217 0 0,86-110 1 0 0,-94 105-1472 0 0,99-97 0 0 0,-113 130-1888 0 0,-8 12-2343 0 0,-10 7-74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8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68 756 0 0,'-17'-5'3224'0'0,"-10"-4"1350"0"0,27 9-4488 0 0,-1 0 0 0 0,1 0 0 0 0,-1-1 0 0 0,1 1 1 0 0,0 0-1 0 0,-1 0 0 0 0,1 0 0 0 0,0 0 0 0 0,-1-1 1 0 0,1 1-1 0 0,0 0 0 0 0,0 0 0 0 0,-1-1 0 0 0,1 1 1 0 0,0 0-1 0 0,0-1 0 0 0,-1 1 0 0 0,1 0 0 0 0,0-1 1 0 0,0 1-1 0 0,0 0 0 0 0,-1-1 0 0 0,1 1 0 0 0,0 0 1 0 0,0-1-1 0 0,0 1 0 0 0,0-1 0 0 0,0 1 0 0 0,0 0 1 0 0,0-1-1 0 0,0 1 0 0 0,0 0 0 0 0,0-1 0 0 0,0 1 1 0 0,0-1-1 0 0,0 1 0 0 0,0 0 0 0 0,0-1 0 0 0,0 1 1 0 0,1 0-1 0 0,-1-1 0 0 0,0 1 0 0 0,0-1 0 0 0,1 1 0 0 0,1-2-20 0 0,1 1 0 0 0,0-1 0 0 0,0 1 0 0 0,0 0 0 0 0,0 0 0 0 0,0 0 0 0 0,0 1 0 0 0,0-1 0 0 0,0 1 0 0 0,1 0 0 0 0,-1-1 0 0 0,0 1-1 0 0,5 1 1 0 0,4-1 143 0 0,79-9 450 0 0,193-10-613 0 0,-281 19-381 0 0,9-2-194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39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1 800 0 0,'0'0'9318'0'0,"-15"7"-6487"0"0,-7 38 427 0 0,-25 75 1 0 0,19-43-2184 0 0,-20 71 160 0 0,-6 18-990 0 0,46-144-788 0 0,-1 0-1583 0 0,-1-10-2057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0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5 442 504 0 0,'0'0'3121'0'0,"11"3"-1141"0"0,-5-3 1658 0 0,4-1-2905 0 0,0-1 1 0 0,0 0-1 0 0,0 0 1 0 0,0-1-1 0 0,17-8 0 0 0,-20 7-675 0 0,0 1-1 0 0,0-1 0 0 0,0 0 0 0 0,0-1 0 0 0,-1 0 0 0 0,1 0 0 0 0,-1 0 0 0 0,-1-1 1 0 0,1 0-1 0 0,-1 0 0 0 0,0-1 0 0 0,0 1 0 0 0,4-8 0 0 0,-8 12-41 0 0,0 0-1 0 0,0 0 0 0 0,0 0 0 0 0,0-1 0 0 0,-1 1 1 0 0,1 0-1 0 0,-1 0 0 0 0,1-1 0 0 0,-1 1 0 0 0,0 0 1 0 0,0-1-1 0 0,0 1 0 0 0,0 0 0 0 0,0-1 0 0 0,0 1 1 0 0,-1 0-1 0 0,1 0 0 0 0,-1-1 0 0 0,1 1 0 0 0,-1 0 1 0 0,0 0-1 0 0,0 0 0 0 0,0 0 0 0 0,0 0 0 0 0,-1 0 1 0 0,1 0-1 0 0,0 0 0 0 0,-1 0 0 0 0,1 0 0 0 0,-1 1 1 0 0,0-1-1 0 0,0 1 0 0 0,1-1 0 0 0,-4-1 0 0 0,3 2 15 0 0,-39 10 1 0 0,31-3 53 0 0,1 1 0 0 0,-1 0-1 0 0,1 0 1 0 0,0 1 0 0 0,1 0 0 0 0,0 0 0 0 0,0 1 0 0 0,1 0-1 0 0,-11 17 1 0 0,14-20 43 0 0,1-1 1 0 0,-1 1-1 0 0,1 0 0 0 0,1 0 1 0 0,-1 0-1 0 0,1 0 0 0 0,0 1 0 0 0,0-1 1 0 0,1 1-1 0 0,0-1 0 0 0,0 1 0 0 0,0-1 1 0 0,1 1-1 0 0,0 0 0 0 0,0-1 1 0 0,1 1-1 0 0,0 0 0 0 0,2 7 0 0 0,-2-10-62 0 0,1 0 0 0 0,0 0 0 0 0,0 0 1 0 0,0 0-1 0 0,1 0 0 0 0,0 0 0 0 0,-1 0 0 0 0,1-1 0 0 0,1 0 0 0 0,-1 1 0 0 0,0-1 0 0 0,1 0 0 0 0,-1-1 0 0 0,1 1 0 0 0,0-1 0 0 0,0 1 0 0 0,0-1 0 0 0,0 0 0 0 0,1-1 0 0 0,-1 1 0 0 0,0-1 0 0 0,1 0 0 0 0,-1 0 0 0 0,1 0 0 0 0,-1 0 0 0 0,1-1 0 0 0,-1 0 1 0 0,1 0-1 0 0,-1 0 0 0 0,8-1 0 0 0,-4-1-39 0 0,0 1 0 0 0,0-1 1 0 0,0 0-1 0 0,0-1 0 0 0,0 1 1 0 0,-1-2-1 0 0,1 1 0 0 0,-1-1 1 0 0,0 0-1 0 0,0-1 0 0 0,0 1 1 0 0,-1-1-1 0 0,0-1 1 0 0,0 1-1 0 0,0-1 0 0 0,6-8 1 0 0,22-37-121 0 0,43-88 0 0 0,-77 137 91 0 0,1 1 0 0 0,-1-1 1 0 0,1 1-1 0 0,0-1 1 0 0,0 1-1 0 0,0 0 1 0 0,0-1-1 0 0,0 1 0 0 0,0 0 1 0 0,0-1-1 0 0,0 1 1 0 0,1 0-1 0 0,-1 0 1 0 0,0 0-1 0 0,1 0 0 0 0,-1 0 1 0 0,0 1-1 0 0,1-1 1 0 0,-1 0-1 0 0,3 0 1 0 0,-3 1 2 0 0,0 0 0 0 0,1 0 1 0 0,-1 0-1 0 0,0 1 0 0 0,0-1 1 0 0,1 0-1 0 0,-1 1 0 0 0,0-1 1 0 0,0 0-1 0 0,0 1 0 0 0,0 0 1 0 0,1-1-1 0 0,-1 1 0 0 0,0 0 1 0 0,0-1-1 0 0,0 1 0 0 0,0 0 1 0 0,0 0-1 0 0,1 1 0 0 0,2 3 8 0 0,-1-1 0 0 0,0 1 0 0 0,0 0-1 0 0,0 0 1 0 0,0 0 0 0 0,-1 0 0 0 0,0 1 0 0 0,0-1-1 0 0,2 7 1 0 0,-2 3-11 0 0,0-1-1 0 0,0 1 1 0 0,-2 0 0 0 0,-1 24-1 0 0,1-34 3 0 0,-1 1 0 0 0,0 0-1 0 0,0-1 1 0 0,0 1 0 0 0,-1-1 0 0 0,0 1-1 0 0,0-1 1 0 0,-1 0 0 0 0,1 0 0 0 0,-1 0-1 0 0,0 0 1 0 0,0 0 0 0 0,-1-1 0 0 0,-7 8-1 0 0,8-10 2 0 0,0 0 0 0 0,0 0 0 0 0,0 0 0 0 0,-1-1 0 0 0,1 1 0 0 0,-1-1 0 0 0,1 0 1 0 0,-1 0-1 0 0,1 0 0 0 0,-1-1 0 0 0,0 1 0 0 0,1-1 0 0 0,-1 0 0 0 0,0 0 0 0 0,0 0 0 0 0,1-1 0 0 0,-1 1 0 0 0,1-1 0 0 0,-1 0 0 0 0,0 0 0 0 0,1 0 0 0 0,-1 0 0 0 0,1-1 0 0 0,0 1 0 0 0,-1-1 0 0 0,-3-3 0 0 0,-2 0 1 0 0,-1-1 0 0 0,1 0 0 0 0,0-1 0 0 0,0 0 0 0 0,1 0-1 0 0,0-1 1 0 0,-10-12 0 0 0,10 10-6 0 0,1 1 0 0 0,1-1 0 0 0,0 0 0 0 0,0-1 0 0 0,-5-15 0 0 0,7 21-43 0 0,4 5 47 0 0,-1-1 0 0 0,1 1-1 0 0,0 0 1 0 0,0 0 0 0 0,-1-1-1 0 0,1 1 1 0 0,0 0 0 0 0,0-1-1 0 0,0 1 1 0 0,0-1 0 0 0,-1 1-1 0 0,1 0 1 0 0,0-1 0 0 0,0 1-1 0 0,0 0 1 0 0,0-1 0 0 0,0 1-1 0 0,0-1 1 0 0,0 1 0 0 0,0 0-1 0 0,0-1 1 0 0,0 1 0 0 0,0-1-1 0 0,0 1 1 0 0,0 0 0 0 0,0-1-1 0 0,1 1 1 0 0,-1 0 0 0 0,0-1-1 0 0,0 1 1 0 0,0 0 0 0 0,0-1-1 0 0,1 1 1 0 0,-1 0 0 0 0,0-1-1 0 0,0 1 1 0 0,1 0 0 0 0,-1-1-1 0 0,16 30 24 0 0,-11-14-35 0 0,1-1 1 0 0,0 1-1 0 0,1-1 1 0 0,1 0-1 0 0,0-1 1 0 0,1 0-1 0 0,14 17 1 0 0,-18-24 16 0 0,1 0 1 0 0,0-1 0 0 0,0 1 0 0 0,0-1-1 0 0,1 0 1 0 0,0-1 0 0 0,0 0 0 0 0,0 0-1 0 0,1 0 1 0 0,-1-1 0 0 0,1 0 0 0 0,0-1-1 0 0,0 1 1 0 0,0-1 0 0 0,0-1-1 0 0,11 1 1 0 0,-8-1 3 0 0,1-1 0 0 0,0 0-1 0 0,-1-1 1 0 0,1-1 0 0 0,-1 1 0 0 0,1-2-1 0 0,-1 0 1 0 0,0 0 0 0 0,0-1 0 0 0,0 0-1 0 0,0-1 1 0 0,-1 0 0 0 0,1-1 0 0 0,16-12-1 0 0,-16 8-6 0 0,0 0 0 0 0,-1-1 0 0 0,0 0 0 0 0,-1-1 0 0 0,0 1 0 0 0,0-2 0 0 0,-2 1 0 0 0,1-1 0 0 0,-2-1 0 0 0,0 1 0 0 0,6-19 0 0 0,4-24-25 0 0,-3-1 0 0 0,11-100 1 0 0,-9 51-92 0 0,-15 104 263 0 0,-2 5-112 0 0,0 1 0 0 0,0 0 0 0 0,0-1 0 0 0,0 1 0 0 0,1 0-1 0 0,-1 0 1 0 0,1 0 0 0 0,0 0 0 0 0,1 0 0 0 0,-2 7 0 0 0,0-1 51 0 0,-15 59 365 0 0,5-30-315 0 0,1 2-1 0 0,3 0 1 0 0,1 0 0 0 0,2 0 0 0 0,0 56 0 0 0,6-88-112 0 0,0-1 1 0 0,1 1-1 0 0,0 0 0 0 0,0-1 0 0 0,6 14 1 0 0,-8-20-136 0 0,1-1 0 0 0,-1 1 0 0 0,1-1 0 0 0,-1 0-1 0 0,1 1 1 0 0,0-1 0 0 0,-1 0 0 0 0,1 0 0 0 0,0 0 0 0 0,0 1 0 0 0,0-1 0 0 0,0 0 0 0 0,0 0 0 0 0,0 0 0 0 0,0 0 0 0 0,0-1 0 0 0,1 1 0 0 0,-1 0 0 0 0,0 0 0 0 0,1-1 0 0 0,-1 1 0 0 0,0-1 0 0 0,1 1 0 0 0,-1-1 0 0 0,1 1 0 0 0,-1-1 0 0 0,0 0 0 0 0,1 0 0 0 0,-1 0 0 0 0,1 0 0 0 0,-1 0 0 0 0,1 0 0 0 0,-1 0 0 0 0,1 0 0 0 0,-1 0 0 0 0,0-1 0 0 0,1 1 0 0 0,-1-1 0 0 0,1 1 0 0 0,-1-1 0 0 0,0 1 0 0 0,1-1 0 0 0,-1 0 0 0 0,0 0 0 0 0,2-1 0 0 0,1 0-485 0 0,-1-1-1 0 0,1 0 1 0 0,-1 0 0 0 0,1 0 0 0 0,-1 0 0 0 0,0 0-1 0 0,0-1 1 0 0,0 1 0 0 0,3-5 0 0 0,3-16-4354 0 0,-5 8 875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0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1 188 0 0,'0'0'1823'0'0,"-4"0"-315"0"0,-32 2 6115 0 0,51 7-5745 0 0,150-3-454 0 0,-54-14-9057 0 0,-90 4 3226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1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10 1304 0 0,'0'0'1786'0'0,"17"-8"2653"0"0,-11 6-187 0 0,-5 4-4014 0 0,0-1-1 0 0,0 0 1 0 0,0 0 0 0 0,0 1-1 0 0,-1-1 1 0 0,1 1-1 0 0,0-1 1 0 0,-1 1 0 0 0,1-1-1 0 0,-1 1 1 0 0,0-1-1 0 0,1 1 1 0 0,-1-1 0 0 0,0 1-1 0 0,0-1 1 0 0,0 1-1 0 0,0 0 1 0 0,0-1 0 0 0,-1 1-1 0 0,0 2 1 0 0,-8 40 1291 0 0,6-34-867 0 0,-9 47 598 0 0,-8 81 0 0 0,14-9-2862 0 0,5-114 83 0 0,0-8-1387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1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59 1172 0 0,'-25'-35'7763'0'0,"24"34"-6950"0"0,3-11 1462 0 0,7 10-1870 0 0,0-1-1 0 0,0 1 1 0 0,0 1-1 0 0,0-1 1 0 0,0 1-1 0 0,0 1 1 0 0,0 0-1 0 0,18 2 1 0 0,82 15 389 0 0,-91-13-541 0 0,3 0-53 0 0,-7-2-35 0 0,0 0-1 0 0,0 1 0 0 0,0 1 0 0 0,0 0 1 0 0,-1 1-1 0 0,24 11 0 0 0,-36-14-112 0 0,1 0 0 0 0,-1 0 0 0 0,1-1 0 0 0,-1 1 0 0 0,0 0 0 0 0,0 0 0 0 0,0 0 0 0 0,0 0 0 0 0,0 0 0 0 0,0 1 0 0 0,0-1 0 0 0,-1 0 0 0 0,1 0 0 0 0,-1 0 0 0 0,0 1 0 0 0,0-1 0 0 0,1 0 0 0 0,-1 1 0 0 0,-1-1 0 0 0,1 0 1 0 0,0 0-1 0 0,-1 1 0 0 0,1-1 0 0 0,-1 0 0 0 0,1 0 0 0 0,-3 4 0 0 0,-1 6 62 0 0,0-1-1 0 0,-1 1 1 0 0,-9 15 0 0 0,-28 37 167 0 0,-2-3-1 0 0,-58 63 1 0 0,30-39-1955 0 0,6 2-3600 0 0,65-86 4949 0 0,-10 17-2575 0 0,6-7-1512 0 0,2-2 638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2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165 473 320 0 0,'4'-4'800'0'0,"0"1"1"0"0,-1-1-1 0 0,1 0 0 0 0,-1 0 1 0 0,0 0-1 0 0,0 0 0 0 0,0-1 1 0 0,-1 1-1 0 0,1-1 0 0 0,-1 1 1 0 0,0-1-1 0 0,1-6 0 0 0,-3 10-717 0 0,0-1 0 0 0,0 1 0 0 0,0 0 0 0 0,-1 0 0 0 0,1 0 0 0 0,0-1-1 0 0,-1 1 1 0 0,1 0 0 0 0,-1 0 0 0 0,1 0 0 0 0,-1 0 0 0 0,1 0 0 0 0,-1 0-1 0 0,0 0 1 0 0,0 0 0 0 0,0 0 0 0 0,1 0 0 0 0,-1 0 0 0 0,0 1 0 0 0,0-1-1 0 0,0 0 1 0 0,0 0 0 0 0,0 1 0 0 0,0-1 0 0 0,-1 1 0 0 0,1-1 0 0 0,-2 0 0 0 0,1 0 67 0 0,-3 2-10 0 0,-4 0-99 0 0,-1 2 0 0 0,0-1-1 0 0,1 1 1 0 0,0 1 0 0 0,-1-1 0 0 0,1 2 0 0 0,1-1 0 0 0,-1 1 0 0 0,1 1 0 0 0,0-1 0 0 0,0 1 0 0 0,0 1 0 0 0,1 0 0 0 0,0 0 0 0 0,0 0 0 0 0,1 0 0 0 0,0 1 0 0 0,0 1 0 0 0,1-1 0 0 0,0 0 0 0 0,-5 14 0 0 0,9-20-25 0 0,1 0 0 0 0,0 0 0 0 0,-1 0-1 0 0,1-1 1 0 0,0 1 0 0 0,0 0 0 0 0,0 0 0 0 0,0 0 0 0 0,1 0-1 0 0,-1 0 1 0 0,0 0 0 0 0,1 0 0 0 0,-1-1 0 0 0,1 1 0 0 0,0 0 0 0 0,-1 0-1 0 0,1-1 1 0 0,0 1 0 0 0,0 0 0 0 0,0-1 0 0 0,1 1 0 0 0,-1-1 0 0 0,0 1-1 0 0,0-1 1 0 0,1 0 0 0 0,-1 1 0 0 0,1-1 0 0 0,-1 0 0 0 0,1 0 0 0 0,2 1-1 0 0,-2-1-3 0 0,0 0-3 0 0,-1 0-1 0 0,1 0 1 0 0,0-1-1 0 0,0 1 0 0 0,0-1 1 0 0,0 1-1 0 0,-1-1 1 0 0,1 0-1 0 0,0 1 1 0 0,0-1-1 0 0,0 0 0 0 0,0 0 1 0 0,0 0-1 0 0,0-1 1 0 0,0 1-1 0 0,0 0 1 0 0,0-1-1 0 0,-1 1 0 0 0,1-1 1 0 0,0 0-1 0 0,3-1 1 0 0,-1-1-7 0 0,-1 1 1 0 0,0-1 0 0 0,0 0 0 0 0,0 0-1 0 0,0 0 1 0 0,0 0 0 0 0,0 0 0 0 0,-1-1-1 0 0,4-5 1 0 0,-1-1-23 0 0,0 0-1 0 0,-1 0 1 0 0,0 0 0 0 0,-1 0-1 0 0,5-20 1 0 0,-8 28 16 0 0,2-16-43 0 0,-2 23 52 0 0,4 43 298 0 0,-3-45-198 0 0,0 1-1 0 0,1-1 1 0 0,-1 1 0 0 0,1-1 0 0 0,0 0 0 0 0,0 1 0 0 0,0-1-1 0 0,1 0 1 0 0,-1-1 0 0 0,1 1 0 0 0,-1 0 0 0 0,1-1-1 0 0,0 1 1 0 0,0-1 0 0 0,0 0 0 0 0,0 0 0 0 0,1 0 0 0 0,-1 0-1 0 0,0-1 1 0 0,1 1 0 0 0,-1-1 0 0 0,1 0 0 0 0,0 0 0 0 0,-1 0-1 0 0,6 0 1 0 0,-4-1-47 0 0,-1 0 1 0 0,1 0-1 0 0,-1-1 0 0 0,1 0 0 0 0,-1 0 1 0 0,1 0-1 0 0,-1 0 0 0 0,0-1 0 0 0,0 0 1 0 0,1 0-1 0 0,-1 0 0 0 0,0 0 0 0 0,-1 0 0 0 0,1-1 1 0 0,0 0-1 0 0,-1 0 0 0 0,1 0 0 0 0,-1 0 1 0 0,0 0-1 0 0,5-8 0 0 0,2-4-43 0 0,0-2-1 0 0,-1 1 0 0 0,-1-1 1 0 0,-1-1-1 0 0,0 1 1 0 0,-1-1-1 0 0,-1-1 1 0 0,-1 1-1 0 0,4-33 1 0 0,-5 13-45 0 0,-1 0 0 0 0,-2-1 0 0 0,-9-69 0 0 0,-10 41 128 0 0,18 64-74 0 0,-9-5 89 0 0,6 11-62 0 0,1-1 1 0 0,0 1-1 0 0,0 0 0 0 0,0 0 1 0 0,0 1-1 0 0,0-1 0 0 0,1 1 1 0 0,-1-1-1 0 0,1 1 0 0 0,0 0 0 0 0,0 0 1 0 0,0 0-1 0 0,1 0 0 0 0,-1 0 1 0 0,0 4-1 0 0,-19 79 529 0 0,17-66-387 0 0,-3 12-145 0 0,2 1 0 0 0,2-1-1 0 0,1 61 1 0 0,8-10-4909 0 0,-4-44-4823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2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1 136 716 0 0,'1'-2'277'0'0,"-1"1"-1"0"0,1 0 0 0 0,0-1 1 0 0,0 1-1 0 0,0 0 1 0 0,0 0-1 0 0,0 0 1 0 0,0-1-1 0 0,0 1 1 0 0,0 0-1 0 0,0 1 1 0 0,1-1-1 0 0,-1 0 0 0 0,0 0 1 0 0,1 0-1 0 0,-1 1 1 0 0,1-1-1 0 0,-1 1 1 0 0,2-1-1 0 0,34-9 1604 0 0,-34 9-1648 0 0,133-23 3175 0 0,52-12-734 0 0,-183 34-2508 0 0,-1 2-69 0 0,1-1-1 0 0,0 0 0 0 0,-1 0 0 0 0,1-1 0 0 0,-1 1 1 0 0,0-1-1 0 0,1 0 0 0 0,-1 0 0 0 0,0 0 1 0 0,0-1-1 0 0,0 0 0 0 0,0 0 0 0 0,4-4 0 0 0,-7 6 54 0 0,-4-4-41 0 0,3 5-105 0 0,0-1 0 0 0,0 1 1 0 0,-1 0-1 0 0,1 0 0 0 0,0-1 0 0 0,0 1 0 0 0,0 0 1 0 0,0-1-1 0 0,0 1 0 0 0,0 0 0 0 0,0 0 0 0 0,-1-1 0 0 0,1 1 1 0 0,0 0-1 0 0,0 0 0 0 0,0 0 0 0 0,-1-1 0 0 0,1 1 1 0 0,0 0-1 0 0,0 0 0 0 0,-1 0 0 0 0,1 0 0 0 0,0-1 1 0 0,0 1-1 0 0,-1 0 0 0 0,1 0 0 0 0,0 0 0 0 0,0 0 0 0 0,-1 0 1 0 0,1 0-1 0 0,0 0 0 0 0,-1 0 0 0 0,1 0 0 0 0,0 0 1 0 0,0 0-1 0 0,-1 0 0 0 0,1 0 0 0 0,0 0 0 0 0,-1 0 0 0 0,-7 1 22 0 0,0 1-1 0 0,0 0 0 0 0,0 1 1 0 0,0-1-1 0 0,1 2 0 0 0,-1-1 1 0 0,1 1-1 0 0,0 0 0 0 0,0 0 1 0 0,0 1-1 0 0,1 0 0 0 0,0 0 0 0 0,0 0 1 0 0,0 1-1 0 0,0 0 0 0 0,-8 13 1 0 0,7-10 107 0 0,1 0 1 0 0,0 0-1 0 0,0 1 1 0 0,1 0 0 0 0,1 0-1 0 0,-1 0 1 0 0,2 1-1 0 0,-1-1 1 0 0,2 1 0 0 0,-1 0-1 0 0,1 0 1 0 0,0 14-1 0 0,2-21-90 0 0,0-1 0 0 0,1 1 0 0 0,-1 0-1 0 0,1-1 1 0 0,0 1 0 0 0,0-1-1 0 0,0 0 1 0 0,0 1 0 0 0,1-1 0 0 0,0 0-1 0 0,-1 0 1 0 0,1 1 0 0 0,0-1-1 0 0,0-1 1 0 0,1 1 0 0 0,-1 0 0 0 0,1-1-1 0 0,-1 1 1 0 0,1-1 0 0 0,0 1-1 0 0,0-1 1 0 0,0 0 0 0 0,0 0 0 0 0,0-1-1 0 0,0 1 1 0 0,0-1 0 0 0,1 1-1 0 0,-1-1 1 0 0,1 0 0 0 0,-1-1 0 0 0,1 1-1 0 0,-1 0 1 0 0,1-1 0 0 0,0 0-1 0 0,-1 0 1 0 0,1 0 0 0 0,-1 0 0 0 0,1 0-1 0 0,-1-1 1 0 0,1 0 0 0 0,-1 0-1 0 0,1 0 1 0 0,5-2 0 0 0,-3-1-34 0 0,0 0 0 0 0,0 0-1 0 0,0 0 1 0 0,0-1 0 0 0,-1 0 0 0 0,0 0 0 0 0,0 0 0 0 0,0-1 0 0 0,0 1-1 0 0,-1-1 1 0 0,7-13 0 0 0,1-4-103 0 0,18-48-1 0 0,-29 69 92 0 0,-16 47-37 0 0,14-38 88 0 0,1 0 0 0 0,-1 1 1 0 0,2-1-1 0 0,-1 0 0 0 0,1 0 1 0 0,0 0-1 0 0,0 0 0 0 0,1 1 0 0 0,0-2 1 0 0,0 1-1 0 0,1 0 0 0 0,0 0 1 0 0,0-1-1 0 0,5 8 0 0 0,-5-11-25 0 0,0 0 0 0 0,0-1-1 0 0,1 0 1 0 0,-1 1 0 0 0,1-1-1 0 0,-1 0 1 0 0,1-1 0 0 0,0 1-1 0 0,0-1 1 0 0,0 1 0 0 0,0-1-1 0 0,0 0 1 0 0,0-1 0 0 0,0 1 0 0 0,0-1-1 0 0,0 0 1 0 0,0 0 0 0 0,0 0-1 0 0,0 0 1 0 0,5-2 0 0 0,0 1-241 0 0,0 0-1 0 0,0-1 1 0 0,-1 0 0 0 0,1 0 0 0 0,-1-1 0 0 0,0 0 0 0 0,0-1 0 0 0,0 0 0 0 0,8-5 0 0 0,-8 4-1308 0 0,-1 0-1 0 0,-1 0 1 0 0,1-1 0 0 0,-1 1 0 0 0,0-2 0 0 0,6-6 0 0 0,-4 1-4503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7T23:48:43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73 103 800 0 0,'0'0'1240'0'0,"-13"-17"3006"0"0,38-26-1798 0 0,-10 20-1252 0 0,-14 21-912 0 0,4-5 118 0 0,-5 7-354 0 0,0-1 0 0 0,0 1 1 0 0,1-1-1 0 0,-1 1 1 0 0,0-1-1 0 0,0 0 1 0 0,1 1-1 0 0,-1-1 1 0 0,0 1-1 0 0,1-1 1 0 0,-1 1-1 0 0,1 0 0 0 0,-1-1 1 0 0,0 1-1 0 0,1-1 1 0 0,-1 1-1 0 0,1 0 1 0 0,-1-1-1 0 0,1 1 1 0 0,-1 0-1 0 0,1-1 0 0 0,0 1 1 0 0,-1 0-1 0 0,1 0 1 0 0,-1 0-1 0 0,2-1 1 0 0,-1 1-9 0 0,0 1 0 0 0,0-1 0 0 0,1 0 0 0 0,-1 0 0 0 0,0 1 1 0 0,0-1-1 0 0,0 1 0 0 0,0-1 0 0 0,0 1 0 0 0,0-1 0 0 0,0 1 0 0 0,0 0 1 0 0,0 0-1 0 0,0-1 0 0 0,0 1 0 0 0,0 0 0 0 0,-1 0 0 0 0,1 0 0 0 0,0 0 1 0 0,-1 0-1 0 0,1 0 0 0 0,0 0 0 0 0,-1 0 0 0 0,1 0 0 0 0,0 2 0 0 0,0 2 64 0 0,0-1-1 0 0,0 1 0 0 0,-1-1 1 0 0,1 1-1 0 0,-1-1 0 0 0,0 1 0 0 0,-1 5 1 0 0,-2 13 367 0 0,-1 0 0 0 0,-8 24 0 0 0,9-37-224 0 0,-3 11 122 0 0,1 1 0 0 0,1 0-1 0 0,0 1 1 0 0,0 34 0 0 0,4-52-323 0 0,0 0 0 0 0,1 0 0 0 0,-1 1 0 0 0,1-1 0 0 0,0 0 0 0 0,0 0 0 0 0,0 0 0 0 0,1 0 0 0 0,0 0 0 0 0,0 0 0 0 0,0-1-1 0 0,1 1 1 0 0,0 0 0 0 0,-1-1 0 0 0,2 0 0 0 0,-1 0 0 0 0,0 0 0 0 0,1 0 0 0 0,0 0 0 0 0,0-1 0 0 0,0 0 0 0 0,0 1 0 0 0,0-1 0 0 0,1-1 0 0 0,5 4 0 0 0,-5-4-28 0 0,0 0 0 0 0,0 0 1 0 0,0-1-1 0 0,0 0 0 0 0,1 0 0 0 0,-1 0 1 0 0,0 0-1 0 0,1-1 0 0 0,-1 0 0 0 0,0 0 1 0 0,10-1-1 0 0,-13 0-16 0 0,0 1 0 0 0,0-1 0 0 0,0 1 0 0 0,0-1 0 0 0,0 1 0 0 0,-1-1 0 0 0,1 0 0 0 0,0 0 0 0 0,0 0 0 0 0,-1 0 0 0 0,1-1 0 0 0,-1 1 0 0 0,1 0 0 0 0,-1 0 0 0 0,1-1 0 0 0,-1 1 0 0 0,0-1 0 0 0,0 0 0 0 0,0 1 0 0 0,0-1 0 0 0,0 0 0 0 0,0 1 0 0 0,0-1 0 0 0,-1 0 0 0 0,1 0 0 0 0,0 0 0 0 0,-1 0 0 0 0,0 0 0 0 0,1 0 0 0 0,-1 0 0 0 0,0 0 0 0 0,0-2 0 0 0,2-27-48 0 0,-1 25 41 0 0,0 0-1 0 0,-1 1 1 0 0,1-1 0 0 0,-1 1 0 0 0,-1-1 0 0 0,1 0-1 0 0,-1 1 1 0 0,-1-7 0 0 0,1 10-11 0 0,0 2-14 0 0,-1 0 30 0 0,1 0 1 0 0,0 0 0 0 0,0 0-1 0 0,-1 0 1 0 0,1 0-1 0 0,0 0 1 0 0,0 0-1 0 0,-1 1 1 0 0,1-1 0 0 0,0 0-1 0 0,0 1 1 0 0,0-1-1 0 0,-1 1 1 0 0,1 0-1 0 0,0-1 1 0 0,0 1-1 0 0,0 0 1 0 0,0 0 0 0 0,0-1-1 0 0,0 1 1 0 0,0 0-1 0 0,1 0 1 0 0,-1 0-1 0 0,0 0 1 0 0,0 0 0 0 0,1 0-1 0 0,-1 1 1 0 0,1-1-1 0 0,-1 0 1 0 0,0 1-1 0 0,-11 19 113 0 0,0 1 0 0 0,2-1-1 0 0,0 2 1 0 0,2-1 0 0 0,-8 30-1 0 0,-20 122 1555 0 0,29-135-1508 0 0,-1 1-1 0 0,-1-1 0 0 0,-2-1 0 0 0,-24 53 1 0 0,34-88-638 0 0,-1-1 1 0 0,0 1-1 0 0,1-1 1 0 0,-1 1-1 0 0,0-1 1 0 0,0 0-1 0 0,-1 0 1 0 0,1 0-1 0 0,0 0 1 0 0,-1 0-1 0 0,1-1 1 0 0,-5 3-1 0 0,-20 5-8288 0 0,12-6 4368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BB1-5A9A-4222-8134-56059876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A6E3-BB2D-4303-A4B1-CB35D3D0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9E73-09B9-4ABA-BA78-E796A862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3C94-F4FE-4EEC-9F54-26E227B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147F-E63B-44B8-9A6B-A85948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724-96A4-4108-956F-6B956A93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1149-AA6F-4185-A9B0-44926B85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23D9-6BF9-432C-B851-A84DF745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089D-A5AC-4C83-B7F8-C56703E9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238F-1968-4E25-B89F-8494493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8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83829-9F46-49E6-A98B-944EF275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27E5E-29CF-43C8-BF97-8B03F5B4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F249-BF37-452A-8F54-E0044A17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FBD5-78BC-416F-8C80-FA2EEF3E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74FB-083B-4B36-A1E1-D22C2DA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180D-EE2D-4377-9AFE-4252E63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F772-246D-4D17-9CE6-C037809F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C981-84A6-4122-894C-8C84119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F59C-136A-4EA4-9BB7-63A3845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6648-7446-414F-88D2-8178F13D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DCE-B7C3-4183-A37A-27B30D0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BDC3-09A8-434F-9B04-AF814471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3714-924A-48BE-AEB2-DA7E7A26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7EB0-CC91-43DB-9DEB-12CF8098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780C-B865-4F4C-8FA2-1D855DB2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6CD-D0CD-4CF6-B8C4-9FD6DE88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6C6B-4903-4B30-8F4E-F3D458D7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529D-393B-45AD-B91B-2C4A5009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647B-DDDE-4779-A137-19A3ED02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50B6-29F1-4BFC-A49B-F105EB7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8C41-8ABC-432C-BFFB-7B1E9FE9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B5E0-3B2F-49D3-BC16-572B7B08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FD3A-65E6-4CBA-B323-71E54A74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C8DD-1E0B-404E-8F74-7601D371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18C8E-D55A-47A5-ADD8-C734C4BE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63BF-4F55-40FA-914C-9CDC1EDE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60938-C713-44A3-BED5-D4BC00C1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D16EE-302B-44E0-9AFE-AA9248AF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0ECD3-5100-4155-BEFD-1E0EF80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3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CB36-480E-4A8E-B4C9-2277E66F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9979-FD2B-4C16-8392-8D87B5CA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2376F-2CF3-4516-99AD-91159D3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2C38-64DB-4845-822E-968063F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D64B7-57CC-44F1-BF6D-E2AAC12F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DC477-02FB-4249-8051-0E3F8F3F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30DF9-FF9F-483E-83E3-758A3EC2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8CF-AE87-498C-A4EC-15266380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647C-1EF5-45E7-8A3C-A644A44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6BC6-E15C-49D3-A6FA-6F74E8AB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C7791-8204-4973-858D-610B92C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12A76-49D6-4EF9-B0A1-B575865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AB5CF-6D66-4B93-8C8F-07914B1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676B-A108-4035-A0E7-2E75A2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7FC0C-B130-480F-9EFB-EC55184A3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27E35-FFE4-4FDA-A5FE-155F1B4C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5C846-B3C2-4B07-A0FC-CEBD1791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B115-CBA8-4570-BCA8-D26E35F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03C6-D7FE-4C89-85CA-B173C632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2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72DA8-6FF3-4C85-B914-78F6729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2D3A-086A-4371-8B27-19E78757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71E7-CDE1-4873-8BCC-D2C5E9AA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0C1D-C48A-4246-B95E-3EDACF36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6E3F-15E0-4D40-B5F4-02454A2D1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playground-series-s3e24/leader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customXml" Target="../ink/ink11.xml"/><Relationship Id="rId42" Type="http://schemas.openxmlformats.org/officeDocument/2006/relationships/image" Target="../media/image4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53.png"/><Relationship Id="rId16" Type="http://schemas.openxmlformats.org/officeDocument/2006/relationships/image" Target="../media/image27.png"/><Relationship Id="rId11" Type="http://schemas.openxmlformats.org/officeDocument/2006/relationships/customXml" Target="../ink/ink6.xml"/><Relationship Id="rId32" Type="http://schemas.openxmlformats.org/officeDocument/2006/relationships/image" Target="../media/image3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48.png"/><Relationship Id="rId74" Type="http://schemas.openxmlformats.org/officeDocument/2006/relationships/image" Target="../media/image56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82" Type="http://schemas.openxmlformats.org/officeDocument/2006/relationships/image" Target="../media/image60.png"/><Relationship Id="rId19" Type="http://schemas.openxmlformats.org/officeDocument/2006/relationships/customXml" Target="../ink/ink1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4.xml"/><Relationship Id="rId30" Type="http://schemas.openxmlformats.org/officeDocument/2006/relationships/image" Target="../media/image3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64" Type="http://schemas.openxmlformats.org/officeDocument/2006/relationships/image" Target="../media/image51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image" Target="../media/image23.png"/><Relationship Id="rId51" Type="http://schemas.openxmlformats.org/officeDocument/2006/relationships/customXml" Target="../ink/ink26.xml"/><Relationship Id="rId72" Type="http://schemas.openxmlformats.org/officeDocument/2006/relationships/image" Target="../media/image55.png"/><Relationship Id="rId80" Type="http://schemas.openxmlformats.org/officeDocument/2006/relationships/image" Target="../media/image59.png"/><Relationship Id="rId3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29.png"/><Relationship Id="rId41" Type="http://schemas.openxmlformats.org/officeDocument/2006/relationships/customXml" Target="../ink/ink21.xml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70" Type="http://schemas.openxmlformats.org/officeDocument/2006/relationships/image" Target="../media/image54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24.png"/><Relationship Id="rId31" Type="http://schemas.openxmlformats.org/officeDocument/2006/relationships/customXml" Target="../ink/ink16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60" Type="http://schemas.openxmlformats.org/officeDocument/2006/relationships/image" Target="../media/image4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58.png"/><Relationship Id="rId81" Type="http://schemas.openxmlformats.org/officeDocument/2006/relationships/customXml" Target="../ink/ink41.xml"/><Relationship Id="rId4" Type="http://schemas.openxmlformats.org/officeDocument/2006/relationships/image" Target="../media/image21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28.png"/><Relationship Id="rId39" Type="http://schemas.openxmlformats.org/officeDocument/2006/relationships/customXml" Target="../ink/ink20.xml"/><Relationship Id="rId34" Type="http://schemas.openxmlformats.org/officeDocument/2006/relationships/image" Target="../media/image36.png"/><Relationship Id="rId50" Type="http://schemas.openxmlformats.org/officeDocument/2006/relationships/image" Target="../media/image44.png"/><Relationship Id="rId55" Type="http://schemas.openxmlformats.org/officeDocument/2006/relationships/customXml" Target="../ink/ink28.xml"/><Relationship Id="rId76" Type="http://schemas.openxmlformats.org/officeDocument/2006/relationships/image" Target="../media/image57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2" Type="http://schemas.openxmlformats.org/officeDocument/2006/relationships/customXml" Target="../ink/ink2.xml"/><Relationship Id="rId29" Type="http://schemas.openxmlformats.org/officeDocument/2006/relationships/customXml" Target="../ink/ink15.xml"/><Relationship Id="rId24" Type="http://schemas.openxmlformats.org/officeDocument/2006/relationships/image" Target="../media/image31.png"/><Relationship Id="rId40" Type="http://schemas.openxmlformats.org/officeDocument/2006/relationships/image" Target="../media/image39.png"/><Relationship Id="rId45" Type="http://schemas.openxmlformats.org/officeDocument/2006/relationships/customXml" Target="../ink/ink23.xml"/><Relationship Id="rId66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117" Type="http://schemas.openxmlformats.org/officeDocument/2006/relationships/customXml" Target="../ink/ink99.xml"/><Relationship Id="rId21" Type="http://schemas.openxmlformats.org/officeDocument/2006/relationships/customXml" Target="../ink/ink51.xml"/><Relationship Id="rId42" Type="http://schemas.openxmlformats.org/officeDocument/2006/relationships/image" Target="../media/image81.png"/><Relationship Id="rId47" Type="http://schemas.openxmlformats.org/officeDocument/2006/relationships/customXml" Target="../ink/ink64.xml"/><Relationship Id="rId63" Type="http://schemas.openxmlformats.org/officeDocument/2006/relationships/customXml" Target="../ink/ink72.xml"/><Relationship Id="rId68" Type="http://schemas.openxmlformats.org/officeDocument/2006/relationships/image" Target="../media/image94.png"/><Relationship Id="rId84" Type="http://schemas.openxmlformats.org/officeDocument/2006/relationships/image" Target="../media/image102.png"/><Relationship Id="rId89" Type="http://schemas.openxmlformats.org/officeDocument/2006/relationships/customXml" Target="../ink/ink85.xml"/><Relationship Id="rId112" Type="http://schemas.openxmlformats.org/officeDocument/2006/relationships/image" Target="../media/image116.png"/><Relationship Id="rId16" Type="http://schemas.openxmlformats.org/officeDocument/2006/relationships/image" Target="../media/image68.png"/><Relationship Id="rId107" Type="http://schemas.openxmlformats.org/officeDocument/2006/relationships/customXml" Target="../ink/ink94.xml"/><Relationship Id="rId11" Type="http://schemas.openxmlformats.org/officeDocument/2006/relationships/customXml" Target="../ink/ink46.xml"/><Relationship Id="rId32" Type="http://schemas.openxmlformats.org/officeDocument/2006/relationships/image" Target="../media/image76.png"/><Relationship Id="rId37" Type="http://schemas.openxmlformats.org/officeDocument/2006/relationships/customXml" Target="../ink/ink59.xml"/><Relationship Id="rId53" Type="http://schemas.openxmlformats.org/officeDocument/2006/relationships/customXml" Target="../ink/ink67.xml"/><Relationship Id="rId58" Type="http://schemas.openxmlformats.org/officeDocument/2006/relationships/image" Target="../media/image89.png"/><Relationship Id="rId74" Type="http://schemas.openxmlformats.org/officeDocument/2006/relationships/image" Target="../media/image97.png"/><Relationship Id="rId79" Type="http://schemas.openxmlformats.org/officeDocument/2006/relationships/customXml" Target="../ink/ink80.xml"/><Relationship Id="rId102" Type="http://schemas.openxmlformats.org/officeDocument/2006/relationships/image" Target="../media/image111.png"/><Relationship Id="rId123" Type="http://schemas.openxmlformats.org/officeDocument/2006/relationships/image" Target="../media/image122.png"/><Relationship Id="rId5" Type="http://schemas.openxmlformats.org/officeDocument/2006/relationships/customXml" Target="../ink/ink43.xml"/><Relationship Id="rId90" Type="http://schemas.openxmlformats.org/officeDocument/2006/relationships/image" Target="../media/image105.png"/><Relationship Id="rId95" Type="http://schemas.openxmlformats.org/officeDocument/2006/relationships/customXml" Target="../ink/ink88.xml"/><Relationship Id="rId22" Type="http://schemas.openxmlformats.org/officeDocument/2006/relationships/image" Target="../media/image71.png"/><Relationship Id="rId27" Type="http://schemas.openxmlformats.org/officeDocument/2006/relationships/customXml" Target="../ink/ink54.xml"/><Relationship Id="rId43" Type="http://schemas.openxmlformats.org/officeDocument/2006/relationships/customXml" Target="../ink/ink62.xml"/><Relationship Id="rId48" Type="http://schemas.openxmlformats.org/officeDocument/2006/relationships/image" Target="../media/image84.png"/><Relationship Id="rId64" Type="http://schemas.openxmlformats.org/officeDocument/2006/relationships/image" Target="../media/image92.png"/><Relationship Id="rId69" Type="http://schemas.openxmlformats.org/officeDocument/2006/relationships/customXml" Target="../ink/ink75.xml"/><Relationship Id="rId113" Type="http://schemas.openxmlformats.org/officeDocument/2006/relationships/customXml" Target="../ink/ink97.xml"/><Relationship Id="rId118" Type="http://schemas.openxmlformats.org/officeDocument/2006/relationships/image" Target="../media/image119.png"/><Relationship Id="rId80" Type="http://schemas.openxmlformats.org/officeDocument/2006/relationships/image" Target="../media/image100.png"/><Relationship Id="rId85" Type="http://schemas.openxmlformats.org/officeDocument/2006/relationships/customXml" Target="../ink/ink83.xml"/><Relationship Id="rId12" Type="http://schemas.openxmlformats.org/officeDocument/2006/relationships/image" Target="../media/image66.png"/><Relationship Id="rId17" Type="http://schemas.openxmlformats.org/officeDocument/2006/relationships/customXml" Target="../ink/ink49.xml"/><Relationship Id="rId33" Type="http://schemas.openxmlformats.org/officeDocument/2006/relationships/customXml" Target="../ink/ink57.xml"/><Relationship Id="rId38" Type="http://schemas.openxmlformats.org/officeDocument/2006/relationships/image" Target="../media/image79.png"/><Relationship Id="rId59" Type="http://schemas.openxmlformats.org/officeDocument/2006/relationships/customXml" Target="../ink/ink70.xml"/><Relationship Id="rId103" Type="http://schemas.openxmlformats.org/officeDocument/2006/relationships/customXml" Target="../ink/ink92.xml"/><Relationship Id="rId108" Type="http://schemas.openxmlformats.org/officeDocument/2006/relationships/image" Target="../media/image114.png"/><Relationship Id="rId124" Type="http://schemas.openxmlformats.org/officeDocument/2006/relationships/image" Target="../media/image123.png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78.xml"/><Relationship Id="rId91" Type="http://schemas.openxmlformats.org/officeDocument/2006/relationships/customXml" Target="../ink/ink86.xml"/><Relationship Id="rId9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23" Type="http://schemas.openxmlformats.org/officeDocument/2006/relationships/customXml" Target="../ink/ink52.xml"/><Relationship Id="rId28" Type="http://schemas.openxmlformats.org/officeDocument/2006/relationships/image" Target="../media/image74.png"/><Relationship Id="rId49" Type="http://schemas.openxmlformats.org/officeDocument/2006/relationships/customXml" Target="../ink/ink65.xml"/><Relationship Id="rId114" Type="http://schemas.openxmlformats.org/officeDocument/2006/relationships/image" Target="../media/image117.png"/><Relationship Id="rId119" Type="http://schemas.openxmlformats.org/officeDocument/2006/relationships/customXml" Target="../ink/ink100.xml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73.xml"/><Relationship Id="rId81" Type="http://schemas.openxmlformats.org/officeDocument/2006/relationships/customXml" Target="../ink/ink81.xml"/><Relationship Id="rId86" Type="http://schemas.openxmlformats.org/officeDocument/2006/relationships/image" Target="../media/image103.png"/><Relationship Id="rId13" Type="http://schemas.openxmlformats.org/officeDocument/2006/relationships/customXml" Target="../ink/ink47.xml"/><Relationship Id="rId18" Type="http://schemas.openxmlformats.org/officeDocument/2006/relationships/image" Target="../media/image69.png"/><Relationship Id="rId39" Type="http://schemas.openxmlformats.org/officeDocument/2006/relationships/customXml" Target="../ink/ink60.xml"/><Relationship Id="rId109" Type="http://schemas.openxmlformats.org/officeDocument/2006/relationships/customXml" Target="../ink/ink95.xml"/><Relationship Id="rId34" Type="http://schemas.openxmlformats.org/officeDocument/2006/relationships/image" Target="../media/image77.png"/><Relationship Id="rId50" Type="http://schemas.openxmlformats.org/officeDocument/2006/relationships/image" Target="../media/image85.png"/><Relationship Id="rId55" Type="http://schemas.openxmlformats.org/officeDocument/2006/relationships/customXml" Target="../ink/ink68.xml"/><Relationship Id="rId76" Type="http://schemas.openxmlformats.org/officeDocument/2006/relationships/image" Target="../media/image98.png"/><Relationship Id="rId97" Type="http://schemas.openxmlformats.org/officeDocument/2006/relationships/customXml" Target="../ink/ink89.xml"/><Relationship Id="rId104" Type="http://schemas.openxmlformats.org/officeDocument/2006/relationships/image" Target="../media/image112.png"/><Relationship Id="rId120" Type="http://schemas.openxmlformats.org/officeDocument/2006/relationships/image" Target="../media/image120.png"/><Relationship Id="rId125" Type="http://schemas.openxmlformats.org/officeDocument/2006/relationships/image" Target="../media/image124.png"/><Relationship Id="rId7" Type="http://schemas.openxmlformats.org/officeDocument/2006/relationships/customXml" Target="../ink/ink44.xml"/><Relationship Id="rId71" Type="http://schemas.openxmlformats.org/officeDocument/2006/relationships/customXml" Target="../ink/ink76.xml"/><Relationship Id="rId92" Type="http://schemas.openxmlformats.org/officeDocument/2006/relationships/image" Target="../media/image106.png"/><Relationship Id="rId2" Type="http://schemas.openxmlformats.org/officeDocument/2006/relationships/image" Target="../media/image61.png"/><Relationship Id="rId29" Type="http://schemas.openxmlformats.org/officeDocument/2006/relationships/customXml" Target="../ink/ink55.xml"/><Relationship Id="rId24" Type="http://schemas.openxmlformats.org/officeDocument/2006/relationships/image" Target="../media/image72.png"/><Relationship Id="rId40" Type="http://schemas.openxmlformats.org/officeDocument/2006/relationships/image" Target="../media/image80.png"/><Relationship Id="rId45" Type="http://schemas.openxmlformats.org/officeDocument/2006/relationships/customXml" Target="../ink/ink63.xml"/><Relationship Id="rId66" Type="http://schemas.openxmlformats.org/officeDocument/2006/relationships/image" Target="../media/image93.png"/><Relationship Id="rId87" Type="http://schemas.openxmlformats.org/officeDocument/2006/relationships/customXml" Target="../ink/ink84.xml"/><Relationship Id="rId110" Type="http://schemas.openxmlformats.org/officeDocument/2006/relationships/image" Target="../media/image115.png"/><Relationship Id="rId115" Type="http://schemas.openxmlformats.org/officeDocument/2006/relationships/customXml" Target="../ink/ink98.xml"/><Relationship Id="rId61" Type="http://schemas.openxmlformats.org/officeDocument/2006/relationships/customXml" Target="../ink/ink71.xml"/><Relationship Id="rId82" Type="http://schemas.openxmlformats.org/officeDocument/2006/relationships/image" Target="../media/image101.png"/><Relationship Id="rId19" Type="http://schemas.openxmlformats.org/officeDocument/2006/relationships/customXml" Target="../ink/ink50.xml"/><Relationship Id="rId14" Type="http://schemas.openxmlformats.org/officeDocument/2006/relationships/image" Target="../media/image67.png"/><Relationship Id="rId30" Type="http://schemas.openxmlformats.org/officeDocument/2006/relationships/image" Target="../media/image75.png"/><Relationship Id="rId35" Type="http://schemas.openxmlformats.org/officeDocument/2006/relationships/customXml" Target="../ink/ink58.xml"/><Relationship Id="rId56" Type="http://schemas.openxmlformats.org/officeDocument/2006/relationships/image" Target="../media/image88.png"/><Relationship Id="rId77" Type="http://schemas.openxmlformats.org/officeDocument/2006/relationships/customXml" Target="../ink/ink79.xml"/><Relationship Id="rId100" Type="http://schemas.openxmlformats.org/officeDocument/2006/relationships/image" Target="../media/image110.png"/><Relationship Id="rId105" Type="http://schemas.openxmlformats.org/officeDocument/2006/relationships/customXml" Target="../ink/ink93.xml"/><Relationship Id="rId8" Type="http://schemas.openxmlformats.org/officeDocument/2006/relationships/image" Target="../media/image64.png"/><Relationship Id="rId51" Type="http://schemas.openxmlformats.org/officeDocument/2006/relationships/customXml" Target="../ink/ink66.xml"/><Relationship Id="rId72" Type="http://schemas.openxmlformats.org/officeDocument/2006/relationships/image" Target="../media/image96.png"/><Relationship Id="rId93" Type="http://schemas.openxmlformats.org/officeDocument/2006/relationships/customXml" Target="../ink/ink87.xml"/><Relationship Id="rId98" Type="http://schemas.openxmlformats.org/officeDocument/2006/relationships/image" Target="../media/image109.png"/><Relationship Id="rId121" Type="http://schemas.openxmlformats.org/officeDocument/2006/relationships/customXml" Target="../ink/ink101.xml"/><Relationship Id="rId3" Type="http://schemas.openxmlformats.org/officeDocument/2006/relationships/customXml" Target="../ink/ink42.xml"/><Relationship Id="rId25" Type="http://schemas.openxmlformats.org/officeDocument/2006/relationships/customXml" Target="../ink/ink53.xml"/><Relationship Id="rId46" Type="http://schemas.openxmlformats.org/officeDocument/2006/relationships/image" Target="../media/image83.png"/><Relationship Id="rId67" Type="http://schemas.openxmlformats.org/officeDocument/2006/relationships/customXml" Target="../ink/ink74.xml"/><Relationship Id="rId116" Type="http://schemas.openxmlformats.org/officeDocument/2006/relationships/image" Target="../media/image118.png"/><Relationship Id="rId20" Type="http://schemas.openxmlformats.org/officeDocument/2006/relationships/image" Target="../media/image70.png"/><Relationship Id="rId41" Type="http://schemas.openxmlformats.org/officeDocument/2006/relationships/customXml" Target="../ink/ink61.xml"/><Relationship Id="rId62" Type="http://schemas.openxmlformats.org/officeDocument/2006/relationships/image" Target="../media/image91.png"/><Relationship Id="rId83" Type="http://schemas.openxmlformats.org/officeDocument/2006/relationships/customXml" Target="../ink/ink82.xml"/><Relationship Id="rId88" Type="http://schemas.openxmlformats.org/officeDocument/2006/relationships/image" Target="../media/image104.png"/><Relationship Id="rId111" Type="http://schemas.openxmlformats.org/officeDocument/2006/relationships/customXml" Target="../ink/ink96.xml"/><Relationship Id="rId15" Type="http://schemas.openxmlformats.org/officeDocument/2006/relationships/customXml" Target="../ink/ink48.xml"/><Relationship Id="rId36" Type="http://schemas.openxmlformats.org/officeDocument/2006/relationships/image" Target="../media/image78.png"/><Relationship Id="rId57" Type="http://schemas.openxmlformats.org/officeDocument/2006/relationships/customXml" Target="../ink/ink69.xml"/><Relationship Id="rId106" Type="http://schemas.openxmlformats.org/officeDocument/2006/relationships/image" Target="../media/image113.png"/><Relationship Id="rId10" Type="http://schemas.openxmlformats.org/officeDocument/2006/relationships/image" Target="../media/image65.png"/><Relationship Id="rId31" Type="http://schemas.openxmlformats.org/officeDocument/2006/relationships/customXml" Target="../ink/ink56.xml"/><Relationship Id="rId52" Type="http://schemas.openxmlformats.org/officeDocument/2006/relationships/image" Target="../media/image86.png"/><Relationship Id="rId73" Type="http://schemas.openxmlformats.org/officeDocument/2006/relationships/customXml" Target="../ink/ink77.xml"/><Relationship Id="rId78" Type="http://schemas.openxmlformats.org/officeDocument/2006/relationships/image" Target="../media/image99.png"/><Relationship Id="rId94" Type="http://schemas.openxmlformats.org/officeDocument/2006/relationships/image" Target="../media/image107.png"/><Relationship Id="rId99" Type="http://schemas.openxmlformats.org/officeDocument/2006/relationships/customXml" Target="../ink/ink90.xml"/><Relationship Id="rId101" Type="http://schemas.openxmlformats.org/officeDocument/2006/relationships/customXml" Target="../ink/ink91.xml"/><Relationship Id="rId122" Type="http://schemas.openxmlformats.org/officeDocument/2006/relationships/image" Target="../media/image121.png"/><Relationship Id="rId4" Type="http://schemas.openxmlformats.org/officeDocument/2006/relationships/image" Target="../media/image62.png"/><Relationship Id="rId9" Type="http://schemas.openxmlformats.org/officeDocument/2006/relationships/customXml" Target="../ink/ink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y.clevelandclinic.org/health/articles/11920-cholesterol-numbers-what-do-they-mean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l.science/hal-00535009/document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customXml" Target="../ink/ink111.xml"/><Relationship Id="rId42" Type="http://schemas.openxmlformats.org/officeDocument/2006/relationships/image" Target="../media/image152.png"/><Relationship Id="rId47" Type="http://schemas.openxmlformats.org/officeDocument/2006/relationships/customXml" Target="../ink/ink124.xml"/><Relationship Id="rId63" Type="http://schemas.openxmlformats.org/officeDocument/2006/relationships/customXml" Target="../ink/ink132.xml"/><Relationship Id="rId68" Type="http://schemas.openxmlformats.org/officeDocument/2006/relationships/image" Target="../media/image165.png"/><Relationship Id="rId84" Type="http://schemas.openxmlformats.org/officeDocument/2006/relationships/image" Target="../media/image173.png"/><Relationship Id="rId16" Type="http://schemas.openxmlformats.org/officeDocument/2006/relationships/image" Target="../media/image139.png"/><Relationship Id="rId11" Type="http://schemas.openxmlformats.org/officeDocument/2006/relationships/customXml" Target="../ink/ink106.xml"/><Relationship Id="rId32" Type="http://schemas.openxmlformats.org/officeDocument/2006/relationships/image" Target="../media/image147.png"/><Relationship Id="rId37" Type="http://schemas.openxmlformats.org/officeDocument/2006/relationships/customXml" Target="../ink/ink119.xml"/><Relationship Id="rId53" Type="http://schemas.openxmlformats.org/officeDocument/2006/relationships/customXml" Target="../ink/ink127.xml"/><Relationship Id="rId58" Type="http://schemas.openxmlformats.org/officeDocument/2006/relationships/image" Target="../media/image160.png"/><Relationship Id="rId74" Type="http://schemas.openxmlformats.org/officeDocument/2006/relationships/image" Target="../media/image168.png"/><Relationship Id="rId79" Type="http://schemas.openxmlformats.org/officeDocument/2006/relationships/customXml" Target="../ink/ink140.xml"/><Relationship Id="rId5" Type="http://schemas.openxmlformats.org/officeDocument/2006/relationships/customXml" Target="../ink/ink103.xml"/><Relationship Id="rId61" Type="http://schemas.openxmlformats.org/officeDocument/2006/relationships/customXml" Target="../ink/ink131.xml"/><Relationship Id="rId82" Type="http://schemas.openxmlformats.org/officeDocument/2006/relationships/image" Target="../media/image172.png"/><Relationship Id="rId19" Type="http://schemas.openxmlformats.org/officeDocument/2006/relationships/customXml" Target="../ink/ink110.xml"/><Relationship Id="rId14" Type="http://schemas.openxmlformats.org/officeDocument/2006/relationships/image" Target="../media/image138.png"/><Relationship Id="rId22" Type="http://schemas.openxmlformats.org/officeDocument/2006/relationships/image" Target="../media/image142.png"/><Relationship Id="rId27" Type="http://schemas.openxmlformats.org/officeDocument/2006/relationships/customXml" Target="../ink/ink114.xml"/><Relationship Id="rId30" Type="http://schemas.openxmlformats.org/officeDocument/2006/relationships/image" Target="../media/image146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55.png"/><Relationship Id="rId56" Type="http://schemas.openxmlformats.org/officeDocument/2006/relationships/image" Target="../media/image159.png"/><Relationship Id="rId64" Type="http://schemas.openxmlformats.org/officeDocument/2006/relationships/image" Target="../media/image163.png"/><Relationship Id="rId69" Type="http://schemas.openxmlformats.org/officeDocument/2006/relationships/customXml" Target="../ink/ink135.xml"/><Relationship Id="rId77" Type="http://schemas.openxmlformats.org/officeDocument/2006/relationships/customXml" Target="../ink/ink139.xml"/><Relationship Id="rId8" Type="http://schemas.openxmlformats.org/officeDocument/2006/relationships/image" Target="../media/image135.png"/><Relationship Id="rId51" Type="http://schemas.openxmlformats.org/officeDocument/2006/relationships/customXml" Target="../ink/ink126.xml"/><Relationship Id="rId72" Type="http://schemas.openxmlformats.org/officeDocument/2006/relationships/image" Target="../media/image167.png"/><Relationship Id="rId80" Type="http://schemas.openxmlformats.org/officeDocument/2006/relationships/image" Target="../media/image171.png"/><Relationship Id="rId3" Type="http://schemas.openxmlformats.org/officeDocument/2006/relationships/customXml" Target="../ink/ink102.xml"/><Relationship Id="rId12" Type="http://schemas.openxmlformats.org/officeDocument/2006/relationships/image" Target="../media/image137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50.png"/><Relationship Id="rId46" Type="http://schemas.openxmlformats.org/officeDocument/2006/relationships/image" Target="../media/image154.png"/><Relationship Id="rId59" Type="http://schemas.openxmlformats.org/officeDocument/2006/relationships/customXml" Target="../ink/ink130.xml"/><Relationship Id="rId67" Type="http://schemas.openxmlformats.org/officeDocument/2006/relationships/customXml" Target="../ink/ink134.xml"/><Relationship Id="rId20" Type="http://schemas.openxmlformats.org/officeDocument/2006/relationships/image" Target="../media/image141.png"/><Relationship Id="rId41" Type="http://schemas.openxmlformats.org/officeDocument/2006/relationships/customXml" Target="../ink/ink121.xml"/><Relationship Id="rId54" Type="http://schemas.openxmlformats.org/officeDocument/2006/relationships/image" Target="../media/image158.png"/><Relationship Id="rId62" Type="http://schemas.openxmlformats.org/officeDocument/2006/relationships/image" Target="../media/image162.png"/><Relationship Id="rId70" Type="http://schemas.openxmlformats.org/officeDocument/2006/relationships/image" Target="../media/image166.png"/><Relationship Id="rId75" Type="http://schemas.openxmlformats.org/officeDocument/2006/relationships/customXml" Target="../ink/ink138.xml"/><Relationship Id="rId83" Type="http://schemas.openxmlformats.org/officeDocument/2006/relationships/customXml" Target="../ink/ink1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45.png"/><Relationship Id="rId36" Type="http://schemas.openxmlformats.org/officeDocument/2006/relationships/image" Target="../media/image149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10" Type="http://schemas.openxmlformats.org/officeDocument/2006/relationships/image" Target="../media/image136.png"/><Relationship Id="rId31" Type="http://schemas.openxmlformats.org/officeDocument/2006/relationships/customXml" Target="../ink/ink116.xml"/><Relationship Id="rId44" Type="http://schemas.openxmlformats.org/officeDocument/2006/relationships/image" Target="../media/image153.png"/><Relationship Id="rId52" Type="http://schemas.openxmlformats.org/officeDocument/2006/relationships/image" Target="../media/image157.png"/><Relationship Id="rId60" Type="http://schemas.openxmlformats.org/officeDocument/2006/relationships/image" Target="../media/image161.png"/><Relationship Id="rId65" Type="http://schemas.openxmlformats.org/officeDocument/2006/relationships/customXml" Target="../ink/ink133.xml"/><Relationship Id="rId73" Type="http://schemas.openxmlformats.org/officeDocument/2006/relationships/customXml" Target="../ink/ink137.xml"/><Relationship Id="rId78" Type="http://schemas.openxmlformats.org/officeDocument/2006/relationships/image" Target="../media/image170.png"/><Relationship Id="rId81" Type="http://schemas.openxmlformats.org/officeDocument/2006/relationships/customXml" Target="../ink/ink141.xml"/><Relationship Id="rId4" Type="http://schemas.openxmlformats.org/officeDocument/2006/relationships/image" Target="../media/image133.png"/><Relationship Id="rId9" Type="http://schemas.openxmlformats.org/officeDocument/2006/relationships/customXml" Target="../ink/ink105.xml"/><Relationship Id="rId13" Type="http://schemas.openxmlformats.org/officeDocument/2006/relationships/customXml" Target="../ink/ink107.xml"/><Relationship Id="rId18" Type="http://schemas.openxmlformats.org/officeDocument/2006/relationships/image" Target="../media/image140.png"/><Relationship Id="rId39" Type="http://schemas.openxmlformats.org/officeDocument/2006/relationships/customXml" Target="../ink/ink120.xml"/><Relationship Id="rId34" Type="http://schemas.openxmlformats.org/officeDocument/2006/relationships/image" Target="../media/image148.png"/><Relationship Id="rId50" Type="http://schemas.openxmlformats.org/officeDocument/2006/relationships/image" Target="../media/image156.png"/><Relationship Id="rId55" Type="http://schemas.openxmlformats.org/officeDocument/2006/relationships/customXml" Target="../ink/ink128.xml"/><Relationship Id="rId76" Type="http://schemas.openxmlformats.org/officeDocument/2006/relationships/image" Target="../media/image169.png"/><Relationship Id="rId7" Type="http://schemas.openxmlformats.org/officeDocument/2006/relationships/customXml" Target="../ink/ink104.xml"/><Relationship Id="rId71" Type="http://schemas.openxmlformats.org/officeDocument/2006/relationships/customXml" Target="../ink/ink136.xml"/><Relationship Id="rId2" Type="http://schemas.openxmlformats.org/officeDocument/2006/relationships/image" Target="../media/image132.png"/><Relationship Id="rId29" Type="http://schemas.openxmlformats.org/officeDocument/2006/relationships/customXml" Target="../ink/ink115.xml"/><Relationship Id="rId24" Type="http://schemas.openxmlformats.org/officeDocument/2006/relationships/image" Target="../media/image143.png"/><Relationship Id="rId40" Type="http://schemas.openxmlformats.org/officeDocument/2006/relationships/image" Target="../media/image151.png"/><Relationship Id="rId45" Type="http://schemas.openxmlformats.org/officeDocument/2006/relationships/customXml" Target="../ink/ink123.xml"/><Relationship Id="rId66" Type="http://schemas.openxmlformats.org/officeDocument/2006/relationships/image" Target="../media/image1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customXml" Target="../ink/ink146.xml"/><Relationship Id="rId18" Type="http://schemas.openxmlformats.org/officeDocument/2006/relationships/image" Target="../media/image202.png"/><Relationship Id="rId26" Type="http://schemas.openxmlformats.org/officeDocument/2006/relationships/image" Target="../media/image206.png"/><Relationship Id="rId3" Type="http://schemas.openxmlformats.org/officeDocument/2006/relationships/image" Target="../media/image194.png"/><Relationship Id="rId21" Type="http://schemas.openxmlformats.org/officeDocument/2006/relationships/customXml" Target="../ink/ink150.xml"/><Relationship Id="rId7" Type="http://schemas.openxmlformats.org/officeDocument/2006/relationships/customXml" Target="../ink/ink143.xml"/><Relationship Id="rId12" Type="http://schemas.openxmlformats.org/officeDocument/2006/relationships/image" Target="../media/image199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2" Type="http://schemas.openxmlformats.org/officeDocument/2006/relationships/image" Target="../media/image193.png"/><Relationship Id="rId16" Type="http://schemas.openxmlformats.org/officeDocument/2006/relationships/image" Target="../media/image201.png"/><Relationship Id="rId20" Type="http://schemas.openxmlformats.org/officeDocument/2006/relationships/image" Target="../media/image203.png"/><Relationship Id="rId29" Type="http://schemas.openxmlformats.org/officeDocument/2006/relationships/customXml" Target="../ink/ink1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11" Type="http://schemas.openxmlformats.org/officeDocument/2006/relationships/customXml" Target="../ink/ink145.xml"/><Relationship Id="rId24" Type="http://schemas.openxmlformats.org/officeDocument/2006/relationships/image" Target="../media/image205.png"/><Relationship Id="rId5" Type="http://schemas.openxmlformats.org/officeDocument/2006/relationships/image" Target="../media/image196.png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207.png"/><Relationship Id="rId10" Type="http://schemas.openxmlformats.org/officeDocument/2006/relationships/image" Target="../media/image198.png"/><Relationship Id="rId19" Type="http://schemas.openxmlformats.org/officeDocument/2006/relationships/customXml" Target="../ink/ink149.xml"/><Relationship Id="rId4" Type="http://schemas.openxmlformats.org/officeDocument/2006/relationships/image" Target="../media/image195.png"/><Relationship Id="rId9" Type="http://schemas.openxmlformats.org/officeDocument/2006/relationships/customXml" Target="../ink/ink144.xml"/><Relationship Id="rId14" Type="http://schemas.openxmlformats.org/officeDocument/2006/relationships/image" Target="../media/image200.png"/><Relationship Id="rId22" Type="http://schemas.openxmlformats.org/officeDocument/2006/relationships/image" Target="../media/image204.png"/><Relationship Id="rId27" Type="http://schemas.openxmlformats.org/officeDocument/2006/relationships/customXml" Target="../ink/ink153.xml"/><Relationship Id="rId30" Type="http://schemas.openxmlformats.org/officeDocument/2006/relationships/image" Target="../media/image2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customXml" Target="../ink/ink158.xml"/><Relationship Id="rId18" Type="http://schemas.openxmlformats.org/officeDocument/2006/relationships/image" Target="../media/image219.png"/><Relationship Id="rId3" Type="http://schemas.openxmlformats.org/officeDocument/2006/relationships/image" Target="../media/image210.png"/><Relationship Id="rId7" Type="http://schemas.openxmlformats.org/officeDocument/2006/relationships/customXml" Target="../ink/ink155.xml"/><Relationship Id="rId12" Type="http://schemas.openxmlformats.org/officeDocument/2006/relationships/image" Target="../media/image216.png"/><Relationship Id="rId17" Type="http://schemas.openxmlformats.org/officeDocument/2006/relationships/customXml" Target="../ink/ink160.xml"/><Relationship Id="rId2" Type="http://schemas.openxmlformats.org/officeDocument/2006/relationships/image" Target="../media/image209.png"/><Relationship Id="rId16" Type="http://schemas.openxmlformats.org/officeDocument/2006/relationships/image" Target="../media/image218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11" Type="http://schemas.openxmlformats.org/officeDocument/2006/relationships/customXml" Target="../ink/ink157.xml"/><Relationship Id="rId5" Type="http://schemas.openxmlformats.org/officeDocument/2006/relationships/image" Target="../media/image212.png"/><Relationship Id="rId15" Type="http://schemas.openxmlformats.org/officeDocument/2006/relationships/customXml" Target="../ink/ink159.xml"/><Relationship Id="rId10" Type="http://schemas.openxmlformats.org/officeDocument/2006/relationships/image" Target="../media/image215.png"/><Relationship Id="rId19" Type="http://schemas.openxmlformats.org/officeDocument/2006/relationships/customXml" Target="../ink/ink161.xml"/><Relationship Id="rId4" Type="http://schemas.openxmlformats.org/officeDocument/2006/relationships/image" Target="../media/image211.png"/><Relationship Id="rId9" Type="http://schemas.openxmlformats.org/officeDocument/2006/relationships/customXml" Target="../ink/ink156.xml"/><Relationship Id="rId14" Type="http://schemas.openxmlformats.org/officeDocument/2006/relationships/image" Target="../media/image2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65.xml"/><Relationship Id="rId18" Type="http://schemas.openxmlformats.org/officeDocument/2006/relationships/image" Target="../media/image231.png"/><Relationship Id="rId3" Type="http://schemas.openxmlformats.org/officeDocument/2006/relationships/image" Target="../media/image222.png"/><Relationship Id="rId7" Type="http://schemas.openxmlformats.org/officeDocument/2006/relationships/customXml" Target="../ink/ink162.xml"/><Relationship Id="rId12" Type="http://schemas.openxmlformats.org/officeDocument/2006/relationships/image" Target="../media/image228.png"/><Relationship Id="rId17" Type="http://schemas.openxmlformats.org/officeDocument/2006/relationships/customXml" Target="../ink/ink167.xml"/><Relationship Id="rId2" Type="http://schemas.openxmlformats.org/officeDocument/2006/relationships/image" Target="../media/image221.png"/><Relationship Id="rId16" Type="http://schemas.openxmlformats.org/officeDocument/2006/relationships/image" Target="../media/image23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5.png"/><Relationship Id="rId11" Type="http://schemas.openxmlformats.org/officeDocument/2006/relationships/customXml" Target="../ink/ink164.xml"/><Relationship Id="rId5" Type="http://schemas.openxmlformats.org/officeDocument/2006/relationships/image" Target="../media/image224.png"/><Relationship Id="rId15" Type="http://schemas.openxmlformats.org/officeDocument/2006/relationships/customXml" Target="../ink/ink166.xml"/><Relationship Id="rId10" Type="http://schemas.openxmlformats.org/officeDocument/2006/relationships/image" Target="../media/image227.png"/><Relationship Id="rId19" Type="http://schemas.openxmlformats.org/officeDocument/2006/relationships/customXml" Target="../ink/ink168.xml"/><Relationship Id="rId4" Type="http://schemas.openxmlformats.org/officeDocument/2006/relationships/image" Target="../media/image223.png"/><Relationship Id="rId9" Type="http://schemas.openxmlformats.org/officeDocument/2006/relationships/customXml" Target="../ink/ink163.xml"/><Relationship Id="rId14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customXml" Target="../ink/ink172.xml"/><Relationship Id="rId18" Type="http://schemas.openxmlformats.org/officeDocument/2006/relationships/image" Target="../media/image243.png"/><Relationship Id="rId26" Type="http://schemas.openxmlformats.org/officeDocument/2006/relationships/image" Target="../media/image247.png"/><Relationship Id="rId3" Type="http://schemas.openxmlformats.org/officeDocument/2006/relationships/image" Target="../media/image234.png"/><Relationship Id="rId21" Type="http://schemas.openxmlformats.org/officeDocument/2006/relationships/customXml" Target="../ink/ink176.xml"/><Relationship Id="rId7" Type="http://schemas.openxmlformats.org/officeDocument/2006/relationships/customXml" Target="../ink/ink169.xml"/><Relationship Id="rId12" Type="http://schemas.openxmlformats.org/officeDocument/2006/relationships/image" Target="../media/image240.png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2" Type="http://schemas.openxmlformats.org/officeDocument/2006/relationships/image" Target="../media/image233.png"/><Relationship Id="rId16" Type="http://schemas.openxmlformats.org/officeDocument/2006/relationships/image" Target="../media/image242.png"/><Relationship Id="rId20" Type="http://schemas.openxmlformats.org/officeDocument/2006/relationships/image" Target="../media/image244.png"/><Relationship Id="rId29" Type="http://schemas.openxmlformats.org/officeDocument/2006/relationships/customXml" Target="../ink/ink18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7.png"/><Relationship Id="rId11" Type="http://schemas.openxmlformats.org/officeDocument/2006/relationships/customXml" Target="../ink/ink171.xml"/><Relationship Id="rId24" Type="http://schemas.openxmlformats.org/officeDocument/2006/relationships/image" Target="../media/image246.png"/><Relationship Id="rId5" Type="http://schemas.openxmlformats.org/officeDocument/2006/relationships/image" Target="../media/image236.png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248.png"/><Relationship Id="rId10" Type="http://schemas.openxmlformats.org/officeDocument/2006/relationships/image" Target="../media/image239.png"/><Relationship Id="rId19" Type="http://schemas.openxmlformats.org/officeDocument/2006/relationships/customXml" Target="../ink/ink175.xml"/><Relationship Id="rId4" Type="http://schemas.openxmlformats.org/officeDocument/2006/relationships/image" Target="../media/image235.png"/><Relationship Id="rId9" Type="http://schemas.openxmlformats.org/officeDocument/2006/relationships/customXml" Target="../ink/ink170.xml"/><Relationship Id="rId14" Type="http://schemas.openxmlformats.org/officeDocument/2006/relationships/image" Target="../media/image241.png"/><Relationship Id="rId22" Type="http://schemas.openxmlformats.org/officeDocument/2006/relationships/image" Target="../media/image245.png"/><Relationship Id="rId27" Type="http://schemas.openxmlformats.org/officeDocument/2006/relationships/customXml" Target="../ink/ink179.xml"/><Relationship Id="rId30" Type="http://schemas.openxmlformats.org/officeDocument/2006/relationships/image" Target="../media/image2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customXml" Target="../ink/ink185.xml"/><Relationship Id="rId18" Type="http://schemas.openxmlformats.org/officeDocument/2006/relationships/image" Target="../media/image259.png"/><Relationship Id="rId3" Type="http://schemas.openxmlformats.org/officeDocument/2006/relationships/image" Target="../media/image251.png"/><Relationship Id="rId21" Type="http://schemas.openxmlformats.org/officeDocument/2006/relationships/customXml" Target="../ink/ink189.xml"/><Relationship Id="rId7" Type="http://schemas.openxmlformats.org/officeDocument/2006/relationships/customXml" Target="../ink/ink182.xml"/><Relationship Id="rId12" Type="http://schemas.openxmlformats.org/officeDocument/2006/relationships/image" Target="../media/image256.png"/><Relationship Id="rId17" Type="http://schemas.openxmlformats.org/officeDocument/2006/relationships/customXml" Target="../ink/ink187.xml"/><Relationship Id="rId2" Type="http://schemas.openxmlformats.org/officeDocument/2006/relationships/image" Target="../media/image250.png"/><Relationship Id="rId16" Type="http://schemas.openxmlformats.org/officeDocument/2006/relationships/image" Target="../media/image258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11" Type="http://schemas.openxmlformats.org/officeDocument/2006/relationships/customXml" Target="../ink/ink184.xml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10" Type="http://schemas.openxmlformats.org/officeDocument/2006/relationships/image" Target="../media/image255.png"/><Relationship Id="rId19" Type="http://schemas.openxmlformats.org/officeDocument/2006/relationships/customXml" Target="../ink/ink188.xml"/><Relationship Id="rId4" Type="http://schemas.openxmlformats.org/officeDocument/2006/relationships/image" Target="../media/image252.png"/><Relationship Id="rId9" Type="http://schemas.openxmlformats.org/officeDocument/2006/relationships/customXml" Target="../ink/ink183.xml"/><Relationship Id="rId14" Type="http://schemas.openxmlformats.org/officeDocument/2006/relationships/image" Target="../media/image257.png"/><Relationship Id="rId22" Type="http://schemas.openxmlformats.org/officeDocument/2006/relationships/image" Target="../media/image2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5.png"/><Relationship Id="rId5" Type="http://schemas.openxmlformats.org/officeDocument/2006/relationships/customXml" Target="../ink/ink190.xml"/><Relationship Id="rId4" Type="http://schemas.openxmlformats.org/officeDocument/2006/relationships/image" Target="../media/image2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customXml" Target="../ink/ink194.xml"/><Relationship Id="rId18" Type="http://schemas.openxmlformats.org/officeDocument/2006/relationships/image" Target="../media/image274.png"/><Relationship Id="rId3" Type="http://schemas.openxmlformats.org/officeDocument/2006/relationships/image" Target="../media/image267.png"/><Relationship Id="rId21" Type="http://schemas.openxmlformats.org/officeDocument/2006/relationships/customXml" Target="../ink/ink198.xml"/><Relationship Id="rId7" Type="http://schemas.openxmlformats.org/officeDocument/2006/relationships/customXml" Target="../ink/ink191.xml"/><Relationship Id="rId12" Type="http://schemas.openxmlformats.org/officeDocument/2006/relationships/image" Target="../media/image272.png"/><Relationship Id="rId17" Type="http://schemas.openxmlformats.org/officeDocument/2006/relationships/customXml" Target="../ink/ink196.xml"/><Relationship Id="rId2" Type="http://schemas.openxmlformats.org/officeDocument/2006/relationships/image" Target="../media/image266.png"/><Relationship Id="rId16" Type="http://schemas.openxmlformats.org/officeDocument/2006/relationships/image" Target="../media/image273.png"/><Relationship Id="rId20" Type="http://schemas.openxmlformats.org/officeDocument/2006/relationships/image" Target="../media/image2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customXml" Target="../ink/ink193.xml"/><Relationship Id="rId24" Type="http://schemas.openxmlformats.org/officeDocument/2006/relationships/image" Target="../media/image277.png"/><Relationship Id="rId5" Type="http://schemas.openxmlformats.org/officeDocument/2006/relationships/image" Target="../media/image269.png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10" Type="http://schemas.openxmlformats.org/officeDocument/2006/relationships/image" Target="../media/image271.png"/><Relationship Id="rId19" Type="http://schemas.openxmlformats.org/officeDocument/2006/relationships/customXml" Target="../ink/ink197.xml"/><Relationship Id="rId4" Type="http://schemas.openxmlformats.org/officeDocument/2006/relationships/image" Target="../media/image268.png"/><Relationship Id="rId9" Type="http://schemas.openxmlformats.org/officeDocument/2006/relationships/customXml" Target="../ink/ink192.xml"/><Relationship Id="rId14" Type="http://schemas.openxmlformats.org/officeDocument/2006/relationships/image" Target="../media/image173.png"/><Relationship Id="rId22" Type="http://schemas.openxmlformats.org/officeDocument/2006/relationships/image" Target="../media/image2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dney.org/news/kidneyCare/winter09/DontSmoke#:~:text=The%20Surgeon%20General%20issued%20a,your%20kidneys%20are%20under%20stres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yoclinic.org/tests-procedures/liver-function-tests/about/pac-20394595#:~:text=Standard%20range%20blood%20test%20results,8%20to%2048%20U%2FL%20" TargetMode="Externa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9.png"/><Relationship Id="rId7" Type="http://schemas.openxmlformats.org/officeDocument/2006/relationships/customXml" Target="../ink/ink201.xml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customXml" Target="../ink/ink200.xml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logy.com/calculator/ast-alt-rati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0229B-B59F-460E-928B-7EAD23EB07BF}"/>
              </a:ext>
            </a:extLst>
          </p:cNvPr>
          <p:cNvSpPr txBox="1"/>
          <p:nvPr/>
        </p:nvSpPr>
        <p:spPr>
          <a:xfrm>
            <a:off x="0" y="5857999"/>
            <a:ext cx="1196788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2"/>
              </a:rPr>
              <a:t>DataSource</a:t>
            </a:r>
            <a:endParaRPr lang="en-IN" dirty="0"/>
          </a:p>
          <a:p>
            <a:endParaRPr lang="en-IN" dirty="0"/>
          </a:p>
          <a:p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Walter Reade, Ashley Chow. (2023). Binary Prediction of Smoker Status using Bio-Signals. Kaggle. https://kaggle.com/competitions/playground-series-s3e24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689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1E058-2A7F-4C9A-88BE-ECF2EA43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1" y="-145940"/>
            <a:ext cx="8749222" cy="70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C8CFEE5C-4EEE-4C06-A806-335C8482EB84}"/>
              </a:ext>
            </a:extLst>
          </p:cNvPr>
          <p:cNvSpPr txBox="1"/>
          <p:nvPr/>
        </p:nvSpPr>
        <p:spPr>
          <a:xfrm>
            <a:off x="95250" y="305445"/>
            <a:ext cx="768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 are concerned if our variables show correlations (typically &gt; ~40%)</a:t>
            </a:r>
            <a:endParaRPr lang="en-IN" sz="2000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6CB4CC9-ACA1-4532-9282-117629A0B0A4}"/>
              </a:ext>
            </a:extLst>
          </p:cNvPr>
          <p:cNvGrpSpPr/>
          <p:nvPr/>
        </p:nvGrpSpPr>
        <p:grpSpPr>
          <a:xfrm>
            <a:off x="-689625" y="909716"/>
            <a:ext cx="12881625" cy="5642839"/>
            <a:chOff x="-689625" y="909716"/>
            <a:chExt cx="12881625" cy="56428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AB1BD-BE29-4B7B-8CEB-BC41AB12997A}"/>
                    </a:ext>
                  </a:extLst>
                </p14:cNvPr>
                <p14:cNvContentPartPr/>
                <p14:nvPr/>
              </p14:nvContentPartPr>
              <p14:xfrm>
                <a:off x="-689625" y="1037400"/>
                <a:ext cx="20160" cy="1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AB1BD-BE29-4B7B-8CEB-BC41AB12997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698265" y="1028400"/>
                  <a:ext cx="37800" cy="3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3288D71-FCDE-4A3F-82CF-33D41FD8D7AD}"/>
                </a:ext>
              </a:extLst>
            </p:cNvPr>
            <p:cNvGrpSpPr/>
            <p:nvPr/>
          </p:nvGrpSpPr>
          <p:grpSpPr>
            <a:xfrm>
              <a:off x="0" y="909716"/>
              <a:ext cx="12192000" cy="5642839"/>
              <a:chOff x="0" y="1140980"/>
              <a:chExt cx="12192000" cy="564283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03606FE-DA60-423C-A520-19F48EE21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140980"/>
                <a:ext cx="12192000" cy="564283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BD26C1B-90F3-44A5-AA07-8F61802F06B0}"/>
                      </a:ext>
                    </a:extLst>
                  </p14:cNvPr>
                  <p14:cNvContentPartPr/>
                  <p14:nvPr/>
                </p14:nvContentPartPr>
                <p14:xfrm>
                  <a:off x="2623815" y="1843080"/>
                  <a:ext cx="724320" cy="3708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BD26C1B-90F3-44A5-AA07-8F61802F06B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70175" y="1735440"/>
                    <a:ext cx="83196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4AB0071-5B81-4BF7-A1F5-A6CFAD9EC71C}"/>
                      </a:ext>
                    </a:extLst>
                  </p14:cNvPr>
                  <p14:cNvContentPartPr/>
                  <p14:nvPr/>
                </p14:nvContentPartPr>
                <p14:xfrm>
                  <a:off x="5975415" y="2605200"/>
                  <a:ext cx="866520" cy="1512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4AB0071-5B81-4BF7-A1F5-A6CFAD9EC71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921775" y="2497560"/>
                    <a:ext cx="97416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724497D-374E-4075-91B2-0E8D53234D08}"/>
                      </a:ext>
                    </a:extLst>
                  </p14:cNvPr>
                  <p14:cNvContentPartPr/>
                  <p14:nvPr/>
                </p14:nvContentPartPr>
                <p14:xfrm>
                  <a:off x="7041735" y="2469480"/>
                  <a:ext cx="795240" cy="2412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724497D-374E-4075-91B2-0E8D53234D0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987735" y="2361840"/>
                    <a:ext cx="90288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990E720-8729-4E92-8502-8182332C8883}"/>
                      </a:ext>
                    </a:extLst>
                  </p14:cNvPr>
                  <p14:cNvContentPartPr/>
                  <p14:nvPr/>
                </p14:nvContentPartPr>
                <p14:xfrm>
                  <a:off x="10017495" y="3939000"/>
                  <a:ext cx="687240" cy="349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990E720-8729-4E92-8502-8182332C888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963495" y="3831000"/>
                    <a:ext cx="79488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117BB6E-07A8-4BE3-9111-CF2BDE6C7972}"/>
                      </a:ext>
                    </a:extLst>
                  </p14:cNvPr>
                  <p14:cNvContentPartPr/>
                  <p14:nvPr/>
                </p14:nvContentPartPr>
                <p14:xfrm>
                  <a:off x="1578015" y="1514040"/>
                  <a:ext cx="857160" cy="507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117BB6E-07A8-4BE3-9111-CF2BDE6C797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524375" y="1406400"/>
                    <a:ext cx="96480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D2397A1-C353-4AEA-ABCE-5504F11E024A}"/>
                      </a:ext>
                    </a:extLst>
                  </p14:cNvPr>
                  <p14:cNvContentPartPr/>
                  <p14:nvPr/>
                </p14:nvContentPartPr>
                <p14:xfrm>
                  <a:off x="2596815" y="1662360"/>
                  <a:ext cx="695520" cy="19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D2397A1-C353-4AEA-ABCE-5504F11E024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43175" y="1554360"/>
                    <a:ext cx="80316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CF771BD-B17A-447D-9603-0D9BC34B6B34}"/>
                      </a:ext>
                    </a:extLst>
                  </p14:cNvPr>
                  <p14:cNvContentPartPr/>
                  <p14:nvPr/>
                </p14:nvContentPartPr>
                <p14:xfrm>
                  <a:off x="3507255" y="1824720"/>
                  <a:ext cx="716400" cy="381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CF771BD-B17A-447D-9603-0D9BC34B6B3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53615" y="1716720"/>
                    <a:ext cx="82404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1A3631C-2AA1-456F-AD25-DC30BC1256B3}"/>
                      </a:ext>
                    </a:extLst>
                  </p14:cNvPr>
                  <p14:cNvContentPartPr/>
                  <p14:nvPr/>
                </p14:nvContentPartPr>
                <p14:xfrm>
                  <a:off x="4966695" y="2006520"/>
                  <a:ext cx="815760" cy="399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1A3631C-2AA1-456F-AD25-DC30BC1256B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912695" y="1898520"/>
                    <a:ext cx="92340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1AEF7E5-1164-4603-906F-2AC5310D04D1}"/>
                      </a:ext>
                    </a:extLst>
                  </p14:cNvPr>
                  <p14:cNvContentPartPr/>
                  <p14:nvPr/>
                </p14:nvContentPartPr>
                <p14:xfrm>
                  <a:off x="5953095" y="2150520"/>
                  <a:ext cx="807480" cy="1764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1AEF7E5-1164-4603-906F-2AC5310D04D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899455" y="2042520"/>
                    <a:ext cx="91512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1E640E7-0117-4A68-9726-9662E8B5FACB}"/>
                      </a:ext>
                    </a:extLst>
                  </p14:cNvPr>
                  <p14:cNvContentPartPr/>
                  <p14:nvPr/>
                </p14:nvContentPartPr>
                <p14:xfrm>
                  <a:off x="7039575" y="2293440"/>
                  <a:ext cx="738360" cy="68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1E640E7-0117-4A68-9726-9662E8B5FAC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985575" y="2185440"/>
                    <a:ext cx="84600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F1DEE8F-3425-464F-9A9E-1FC7411EB136}"/>
                      </a:ext>
                    </a:extLst>
                  </p14:cNvPr>
                  <p14:cNvContentPartPr/>
                  <p14:nvPr/>
                </p14:nvContentPartPr>
                <p14:xfrm>
                  <a:off x="7986735" y="2471640"/>
                  <a:ext cx="832680" cy="226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F1DEE8F-3425-464F-9A9E-1FC7411EB13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32735" y="2364000"/>
                    <a:ext cx="94032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EAD8C0C6-0FA7-4C0D-B666-ABAB9D4D1DB8}"/>
                      </a:ext>
                    </a:extLst>
                  </p14:cNvPr>
                  <p14:cNvContentPartPr/>
                  <p14:nvPr/>
                </p14:nvContentPartPr>
                <p14:xfrm>
                  <a:off x="8882775" y="2606280"/>
                  <a:ext cx="952920" cy="1044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EAD8C0C6-0FA7-4C0D-B666-ABAB9D4D1DB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828775" y="2498640"/>
                    <a:ext cx="106056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A7A7EFE-BF0F-478A-BCA3-50D0C145898D}"/>
                      </a:ext>
                    </a:extLst>
                  </p14:cNvPr>
                  <p14:cNvContentPartPr/>
                  <p14:nvPr/>
                </p14:nvContentPartPr>
                <p14:xfrm>
                  <a:off x="9937935" y="2744880"/>
                  <a:ext cx="752400" cy="4212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A7A7EFE-BF0F-478A-BCA3-50D0C145898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883935" y="2636880"/>
                    <a:ext cx="86004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3A11547-435D-4CE8-891F-23FBDDBA5D68}"/>
                      </a:ext>
                    </a:extLst>
                  </p14:cNvPr>
                  <p14:cNvContentPartPr/>
                  <p14:nvPr/>
                </p14:nvContentPartPr>
                <p14:xfrm>
                  <a:off x="10883655" y="2906520"/>
                  <a:ext cx="858600" cy="147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3A11547-435D-4CE8-891F-23FBDDBA5D6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829655" y="2798520"/>
                    <a:ext cx="96624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45DA61F5-911A-4583-ABE2-B956D1E09F14}"/>
                      </a:ext>
                    </a:extLst>
                  </p14:cNvPr>
                  <p14:cNvContentPartPr/>
                  <p14:nvPr/>
                </p14:nvContentPartPr>
                <p14:xfrm>
                  <a:off x="1907055" y="5731800"/>
                  <a:ext cx="861840" cy="54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45DA61F5-911A-4583-ABE2-B956D1E09F1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853055" y="5624160"/>
                    <a:ext cx="96948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94AB765-B0E3-4E96-B8F0-676AB2842211}"/>
                      </a:ext>
                    </a:extLst>
                  </p14:cNvPr>
                  <p14:cNvContentPartPr/>
                  <p14:nvPr/>
                </p14:nvContentPartPr>
                <p14:xfrm>
                  <a:off x="2930175" y="5874720"/>
                  <a:ext cx="847080" cy="3708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94AB765-B0E3-4E96-B8F0-676AB284221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2876175" y="5766720"/>
                    <a:ext cx="9547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18643FA-9D73-43F9-84BC-5879FFB02E41}"/>
                      </a:ext>
                    </a:extLst>
                  </p14:cNvPr>
                  <p14:cNvContentPartPr/>
                  <p14:nvPr/>
                </p14:nvContentPartPr>
                <p14:xfrm>
                  <a:off x="3924855" y="6060120"/>
                  <a:ext cx="735840" cy="356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18643FA-9D73-43F9-84BC-5879FFB02E4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871215" y="5952480"/>
                    <a:ext cx="84348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7787837A-2248-4312-A8EC-C3B310848C5F}"/>
                      </a:ext>
                    </a:extLst>
                  </p14:cNvPr>
                  <p14:cNvContentPartPr/>
                  <p14:nvPr/>
                </p14:nvContentPartPr>
                <p14:xfrm>
                  <a:off x="4858335" y="6228960"/>
                  <a:ext cx="821160" cy="302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7787837A-2248-4312-A8EC-C3B310848C5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804695" y="6120960"/>
                    <a:ext cx="92880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F152160-97D9-437F-B0F0-BAB6F4ECC5DF}"/>
                      </a:ext>
                    </a:extLst>
                  </p14:cNvPr>
                  <p14:cNvContentPartPr/>
                  <p14:nvPr/>
                </p14:nvContentPartPr>
                <p14:xfrm>
                  <a:off x="5853015" y="6359280"/>
                  <a:ext cx="761760" cy="1728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F152160-97D9-437F-B0F0-BAB6F4ECC5DF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799015" y="6251280"/>
                    <a:ext cx="86940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93C7A2C-9CE9-4890-A4FB-6F794413814E}"/>
                      </a:ext>
                    </a:extLst>
                  </p14:cNvPr>
                  <p14:cNvContentPartPr/>
                  <p14:nvPr/>
                </p14:nvContentPartPr>
                <p14:xfrm>
                  <a:off x="6779295" y="6525240"/>
                  <a:ext cx="857520" cy="32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93C7A2C-9CE9-4890-A4FB-6F794413814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725295" y="6417240"/>
                    <a:ext cx="96516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BC9B3EE-04C8-4A1E-A069-4020AF0E0595}"/>
                      </a:ext>
                    </a:extLst>
                  </p14:cNvPr>
                  <p14:cNvContentPartPr/>
                  <p14:nvPr/>
                </p14:nvContentPartPr>
                <p14:xfrm>
                  <a:off x="7744815" y="6685440"/>
                  <a:ext cx="733680" cy="190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BC9B3EE-04C8-4A1E-A069-4020AF0E059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690815" y="6577800"/>
                    <a:ext cx="84132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CEC6D338-A05B-4B3D-B330-42C160FB653A}"/>
                      </a:ext>
                    </a:extLst>
                  </p14:cNvPr>
                  <p14:cNvContentPartPr/>
                  <p14:nvPr/>
                </p14:nvContentPartPr>
                <p14:xfrm>
                  <a:off x="6722775" y="6687240"/>
                  <a:ext cx="934920" cy="1764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CEC6D338-A05B-4B3D-B330-42C160FB653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668775" y="6579600"/>
                    <a:ext cx="104256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1EFB434-EF2C-413D-8C64-61410709C671}"/>
                      </a:ext>
                    </a:extLst>
                  </p14:cNvPr>
                  <p14:cNvContentPartPr/>
                  <p14:nvPr/>
                </p14:nvContentPartPr>
                <p14:xfrm>
                  <a:off x="5815215" y="6693000"/>
                  <a:ext cx="833040" cy="2160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1EFB434-EF2C-413D-8C64-61410709C671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761215" y="6585360"/>
                    <a:ext cx="94068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F03A818-7ED5-4549-9016-2E4E0591A75C}"/>
                      </a:ext>
                    </a:extLst>
                  </p14:cNvPr>
                  <p14:cNvContentPartPr/>
                  <p14:nvPr/>
                </p14:nvContentPartPr>
                <p14:xfrm>
                  <a:off x="3986055" y="6224640"/>
                  <a:ext cx="734040" cy="2484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F03A818-7ED5-4549-9016-2E4E0591A75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932055" y="6117000"/>
                    <a:ext cx="84168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6442DF1-6C8D-48CE-BFA0-3ABADF6D32B4}"/>
                      </a:ext>
                    </a:extLst>
                  </p14:cNvPr>
                  <p14:cNvContentPartPr/>
                  <p14:nvPr/>
                </p14:nvContentPartPr>
                <p14:xfrm>
                  <a:off x="3919815" y="6487800"/>
                  <a:ext cx="783720" cy="5940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6442DF1-6C8D-48CE-BFA0-3ABADF6D32B4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866175" y="6379800"/>
                    <a:ext cx="89136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6DFAE13-F9AF-4687-ADAD-FD0B62CF0969}"/>
                      </a:ext>
                    </a:extLst>
                  </p14:cNvPr>
                  <p14:cNvContentPartPr/>
                  <p14:nvPr/>
                </p14:nvContentPartPr>
                <p14:xfrm>
                  <a:off x="2869335" y="6262800"/>
                  <a:ext cx="360" cy="3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6DFAE13-F9AF-4687-ADAD-FD0B62CF096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815695" y="6154800"/>
                    <a:ext cx="1080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F48B72D-71D0-4990-801D-C29F18ADB2D3}"/>
                      </a:ext>
                    </a:extLst>
                  </p14:cNvPr>
                  <p14:cNvContentPartPr/>
                  <p14:nvPr/>
                </p14:nvContentPartPr>
                <p14:xfrm>
                  <a:off x="2867895" y="6214200"/>
                  <a:ext cx="938160" cy="4284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F48B72D-71D0-4990-801D-C29F18ADB2D3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813895" y="6106200"/>
                    <a:ext cx="104580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2753906-79FC-4DDD-AE42-7F51584D4DA1}"/>
                      </a:ext>
                    </a:extLst>
                  </p14:cNvPr>
                  <p14:cNvContentPartPr/>
                  <p14:nvPr/>
                </p14:nvContentPartPr>
                <p14:xfrm>
                  <a:off x="2879415" y="6064800"/>
                  <a:ext cx="904320" cy="2052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62753906-79FC-4DDD-AE42-7F51584D4DA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825775" y="5956800"/>
                    <a:ext cx="101196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7F7CB27-CC65-4FDE-872E-D94A1709B689}"/>
                      </a:ext>
                    </a:extLst>
                  </p14:cNvPr>
                  <p14:cNvContentPartPr/>
                  <p14:nvPr/>
                </p14:nvContentPartPr>
                <p14:xfrm>
                  <a:off x="2857815" y="5982360"/>
                  <a:ext cx="928080" cy="1551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7F7CB27-CC65-4FDE-872E-D94A1709B689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803815" y="5874720"/>
                    <a:ext cx="103572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3F07A2A-B3A5-47D2-9FA0-039C2A184F39}"/>
                      </a:ext>
                    </a:extLst>
                  </p14:cNvPr>
                  <p14:cNvContentPartPr/>
                  <p14:nvPr/>
                </p14:nvContentPartPr>
                <p14:xfrm>
                  <a:off x="9927495" y="3797160"/>
                  <a:ext cx="794520" cy="1548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3F07A2A-B3A5-47D2-9FA0-039C2A184F39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873855" y="3689520"/>
                    <a:ext cx="90216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E9B25A40-0234-4878-9B1D-A3BE12B1C256}"/>
                      </a:ext>
                    </a:extLst>
                  </p14:cNvPr>
                  <p14:cNvContentPartPr/>
                  <p14:nvPr/>
                </p14:nvContentPartPr>
                <p14:xfrm>
                  <a:off x="7949295" y="3945840"/>
                  <a:ext cx="800280" cy="237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E9B25A40-0234-4878-9B1D-A3BE12B1C25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895655" y="3837840"/>
                    <a:ext cx="9079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6B73A100-16E8-4BAC-A867-C84698F2AB98}"/>
                      </a:ext>
                    </a:extLst>
                  </p14:cNvPr>
                  <p14:cNvContentPartPr/>
                  <p14:nvPr/>
                </p14:nvContentPartPr>
                <p14:xfrm>
                  <a:off x="7102935" y="3948000"/>
                  <a:ext cx="754560" cy="3024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6B73A100-16E8-4BAC-A867-C84698F2AB9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7049295" y="3840360"/>
                    <a:ext cx="86220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E9E66B4-D53A-4D71-9C17-CD04BD3ACF7D}"/>
                      </a:ext>
                    </a:extLst>
                  </p14:cNvPr>
                  <p14:cNvContentPartPr/>
                  <p14:nvPr/>
                </p14:nvContentPartPr>
                <p14:xfrm>
                  <a:off x="7080615" y="3488280"/>
                  <a:ext cx="766440" cy="2772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E9E66B4-D53A-4D71-9C17-CD04BD3ACF7D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7026975" y="3380280"/>
                    <a:ext cx="87408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571F151-3970-43CE-9B22-C817B19AE478}"/>
                      </a:ext>
                    </a:extLst>
                  </p14:cNvPr>
                  <p14:cNvContentPartPr/>
                  <p14:nvPr/>
                </p14:nvContentPartPr>
                <p14:xfrm>
                  <a:off x="2611575" y="3658560"/>
                  <a:ext cx="744840" cy="244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571F151-3970-43CE-9B22-C817B19AE47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557575" y="3550920"/>
                    <a:ext cx="85248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4C9945F-5107-4534-A8D2-0424CFF3A473}"/>
                      </a:ext>
                    </a:extLst>
                  </p14:cNvPr>
                  <p14:cNvContentPartPr/>
                  <p14:nvPr/>
                </p14:nvContentPartPr>
                <p14:xfrm>
                  <a:off x="2603655" y="3602760"/>
                  <a:ext cx="724680" cy="4428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4C9945F-5107-4534-A8D2-0424CFF3A47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549655" y="3495120"/>
                    <a:ext cx="83232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8242666-792D-40D6-B33D-072BDDE04E58}"/>
                </a:ext>
              </a:extLst>
            </p:cNvPr>
            <p:cNvSpPr txBox="1"/>
            <p:nvPr/>
          </p:nvSpPr>
          <p:spPr>
            <a:xfrm>
              <a:off x="8882775" y="4552950"/>
              <a:ext cx="285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ighlight>
                    <a:srgbClr val="FFFF00"/>
                  </a:highlight>
                </a:rPr>
                <a:t>Yellow -&gt; Autocorrelations (Diagonal)</a:t>
              </a:r>
            </a:p>
            <a:p>
              <a:r>
                <a:rPr lang="en-US" sz="1200" dirty="0">
                  <a:highlight>
                    <a:srgbClr val="00FFFF"/>
                  </a:highlight>
                </a:rPr>
                <a:t>Blue -&gt; &gt;=40% Correlations</a:t>
              </a:r>
            </a:p>
            <a:p>
              <a:r>
                <a:rPr lang="en-US" sz="1200" dirty="0"/>
                <a:t>Pink -&gt; &gt;=30% Correlations</a:t>
              </a:r>
              <a:endParaRPr lang="en-IN" sz="12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ED291D6-7E6E-4958-9527-009A6B54E2F3}"/>
                    </a:ext>
                  </a:extLst>
                </p14:cNvPr>
                <p14:cNvContentPartPr/>
                <p14:nvPr/>
              </p14:nvContentPartPr>
              <p14:xfrm>
                <a:off x="8967810" y="5061480"/>
                <a:ext cx="1646280" cy="3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ED291D6-7E6E-4958-9527-009A6B54E2F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31810" y="4989840"/>
                  <a:ext cx="1717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C8F8AF-B273-48D6-BCE6-0E8FEF111B45}"/>
                    </a:ext>
                  </a:extLst>
                </p14:cNvPr>
                <p14:cNvContentPartPr/>
                <p14:nvPr/>
              </p14:nvContentPartPr>
              <p14:xfrm>
                <a:off x="9002010" y="5074440"/>
                <a:ext cx="1405440" cy="6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C8F8AF-B273-48D6-BCE6-0E8FEF111B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66010" y="5002800"/>
                  <a:ext cx="1477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98E5CD-A91F-4B5D-9E93-C32CEB9DFBEF}"/>
                    </a:ext>
                  </a:extLst>
                </p14:cNvPr>
                <p14:cNvContentPartPr/>
                <p14:nvPr/>
              </p14:nvContentPartPr>
              <p14:xfrm>
                <a:off x="8971410" y="5096040"/>
                <a:ext cx="1553400" cy="56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98E5CD-A91F-4B5D-9E93-C32CEB9DFBE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35770" y="5024040"/>
                  <a:ext cx="16250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A00DF59-A0F6-49CB-AC44-40F606F374A3}"/>
                  </a:ext>
                </a:extLst>
              </p14:cNvPr>
              <p14:cNvContentPartPr/>
              <p14:nvPr/>
            </p14:nvContentPartPr>
            <p14:xfrm>
              <a:off x="5477492" y="3853355"/>
              <a:ext cx="241200" cy="19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A00DF59-A0F6-49CB-AC44-40F606F374A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423492" y="3745355"/>
                <a:ext cx="34884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4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0D1BE-4E7D-485C-96EE-4DDC646F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168"/>
            <a:ext cx="5786871" cy="6238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EF1F65-8202-4E21-9FB6-CE4A1157A726}"/>
                  </a:ext>
                </a:extLst>
              </p14:cNvPr>
              <p14:cNvContentPartPr/>
              <p14:nvPr/>
            </p14:nvContentPartPr>
            <p14:xfrm>
              <a:off x="-451665" y="585240"/>
              <a:ext cx="2520" cy="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EF1F65-8202-4E21-9FB6-CE4A1157A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55985" y="580920"/>
                <a:ext cx="111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4189A8-A313-475F-B4E3-C4C864E00BB7}"/>
                  </a:ext>
                </a:extLst>
              </p14:cNvPr>
              <p14:cNvContentPartPr/>
              <p14:nvPr/>
            </p14:nvContentPartPr>
            <p14:xfrm>
              <a:off x="-769185" y="973680"/>
              <a:ext cx="5400" cy="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4189A8-A313-475F-B4E3-C4C864E00B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78185" y="964680"/>
                <a:ext cx="2304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DC5DCAE-7ED9-4FE0-8A54-687E45A10766}"/>
              </a:ext>
            </a:extLst>
          </p:cNvPr>
          <p:cNvGrpSpPr/>
          <p:nvPr/>
        </p:nvGrpSpPr>
        <p:grpSpPr>
          <a:xfrm>
            <a:off x="121095" y="104280"/>
            <a:ext cx="1979640" cy="492840"/>
            <a:chOff x="121095" y="104280"/>
            <a:chExt cx="197964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73464D-D4CB-4517-9318-1E0518707744}"/>
                    </a:ext>
                  </a:extLst>
                </p14:cNvPr>
                <p14:cNvContentPartPr/>
                <p14:nvPr/>
              </p14:nvContentPartPr>
              <p14:xfrm>
                <a:off x="121095" y="138120"/>
                <a:ext cx="134640" cy="30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73464D-D4CB-4517-9318-1E05187077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095" y="129120"/>
                  <a:ext cx="152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AD1A49-B3E0-4048-9C2D-1F22F01BAC66}"/>
                    </a:ext>
                  </a:extLst>
                </p14:cNvPr>
                <p14:cNvContentPartPr/>
                <p14:nvPr/>
              </p14:nvContentPartPr>
              <p14:xfrm>
                <a:off x="272655" y="358800"/>
                <a:ext cx="2520" cy="1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AD1A49-B3E0-4048-9C2D-1F22F01BAC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655" y="349800"/>
                  <a:ext cx="2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D7B3F8-88A5-4249-8087-F8AEDB432B39}"/>
                    </a:ext>
                  </a:extLst>
                </p14:cNvPr>
                <p14:cNvContentPartPr/>
                <p14:nvPr/>
              </p14:nvContentPartPr>
              <p14:xfrm>
                <a:off x="426735" y="115800"/>
                <a:ext cx="202320" cy="2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D7B3F8-88A5-4249-8087-F8AEDB432B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735" y="106800"/>
                  <a:ext cx="21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FE5AA6-D13F-4FDA-9EB1-C091810702AA}"/>
                    </a:ext>
                  </a:extLst>
                </p14:cNvPr>
                <p14:cNvContentPartPr/>
                <p14:nvPr/>
              </p14:nvContentPartPr>
              <p14:xfrm>
                <a:off x="428895" y="133080"/>
                <a:ext cx="492120" cy="29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FE5AA6-D13F-4FDA-9EB1-C091810702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9895" y="124440"/>
                  <a:ext cx="509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85AF67-CA9F-4CC9-93F3-98C873C40BCB}"/>
                    </a:ext>
                  </a:extLst>
                </p14:cNvPr>
                <p14:cNvContentPartPr/>
                <p14:nvPr/>
              </p14:nvContentPartPr>
              <p14:xfrm>
                <a:off x="866655" y="104280"/>
                <a:ext cx="387000" cy="364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85AF67-CA9F-4CC9-93F3-98C873C40B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7655" y="95280"/>
                  <a:ext cx="404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E6C549-DFDF-4068-B896-281DE9BE92A2}"/>
                    </a:ext>
                  </a:extLst>
                </p14:cNvPr>
                <p14:cNvContentPartPr/>
                <p14:nvPr/>
              </p14:nvContentPartPr>
              <p14:xfrm>
                <a:off x="971055" y="209760"/>
                <a:ext cx="12240" cy="1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E6C549-DFDF-4068-B896-281DE9BE92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415" y="201120"/>
                  <a:ext cx="29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9F54D8-1248-4879-BCD2-4DF88B3119D7}"/>
                    </a:ext>
                  </a:extLst>
                </p14:cNvPr>
                <p14:cNvContentPartPr/>
                <p14:nvPr/>
              </p14:nvContentPartPr>
              <p14:xfrm>
                <a:off x="744975" y="243600"/>
                <a:ext cx="22680" cy="1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9F54D8-1248-4879-BCD2-4DF88B3119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5975" y="234960"/>
                  <a:ext cx="4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596EE6-2D19-44A6-BC46-F317F7E64946}"/>
                    </a:ext>
                  </a:extLst>
                </p14:cNvPr>
                <p14:cNvContentPartPr/>
                <p14:nvPr/>
              </p14:nvContentPartPr>
              <p14:xfrm>
                <a:off x="1456335" y="117600"/>
                <a:ext cx="381240" cy="47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596EE6-2D19-44A6-BC46-F317F7E649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47335" y="108600"/>
                  <a:ext cx="3988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10CED0-9031-454C-8074-CED5CEF92699}"/>
                    </a:ext>
                  </a:extLst>
                </p14:cNvPr>
                <p14:cNvContentPartPr/>
                <p14:nvPr/>
              </p14:nvContentPartPr>
              <p14:xfrm>
                <a:off x="1659375" y="216600"/>
                <a:ext cx="102240" cy="2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10CED0-9031-454C-8074-CED5CEF926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50735" y="207960"/>
                  <a:ext cx="11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989B65-5DDA-44AA-B34F-7E9358FDD21B}"/>
                    </a:ext>
                  </a:extLst>
                </p14:cNvPr>
                <p14:cNvContentPartPr/>
                <p14:nvPr/>
              </p14:nvContentPartPr>
              <p14:xfrm>
                <a:off x="1585935" y="228840"/>
                <a:ext cx="2304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989B65-5DDA-44AA-B34F-7E9358FDD2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7295" y="220200"/>
                  <a:ext cx="40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EAE13E-FFB9-4A74-8EF6-9519570860B1}"/>
                    </a:ext>
                  </a:extLst>
                </p14:cNvPr>
                <p14:cNvContentPartPr/>
                <p14:nvPr/>
              </p14:nvContentPartPr>
              <p14:xfrm>
                <a:off x="576495" y="516840"/>
                <a:ext cx="1280520" cy="3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EAE13E-FFB9-4A74-8EF6-9519570860B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7495" y="507840"/>
                  <a:ext cx="1298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3BD865-B509-4402-9F7E-630A043CEA39}"/>
                    </a:ext>
                  </a:extLst>
                </p14:cNvPr>
                <p14:cNvContentPartPr/>
                <p14:nvPr/>
              </p14:nvContentPartPr>
              <p14:xfrm>
                <a:off x="1929015" y="284640"/>
                <a:ext cx="1717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3BD865-B509-4402-9F7E-630A043CEA3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0015" y="276000"/>
                  <a:ext cx="1893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D14EF6-F6BC-4CC5-83D7-1AF7617F59C6}"/>
              </a:ext>
            </a:extLst>
          </p:cNvPr>
          <p:cNvGrpSpPr/>
          <p:nvPr/>
        </p:nvGrpSpPr>
        <p:grpSpPr>
          <a:xfrm>
            <a:off x="2293695" y="26880"/>
            <a:ext cx="3999240" cy="498960"/>
            <a:chOff x="2293695" y="26880"/>
            <a:chExt cx="399924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E47782-985D-4EF7-B788-0F497ACFC73E}"/>
                    </a:ext>
                  </a:extLst>
                </p14:cNvPr>
                <p14:cNvContentPartPr/>
                <p14:nvPr/>
              </p14:nvContentPartPr>
              <p14:xfrm>
                <a:off x="2293695" y="111840"/>
                <a:ext cx="728280" cy="403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E47782-985D-4EF7-B788-0F497ACFC7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84695" y="102840"/>
                  <a:ext cx="745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E49C17-A256-40E1-BD7D-7A15B08EE1AC}"/>
                    </a:ext>
                  </a:extLst>
                </p14:cNvPr>
                <p14:cNvContentPartPr/>
                <p14:nvPr/>
              </p14:nvContentPartPr>
              <p14:xfrm>
                <a:off x="2966535" y="230640"/>
                <a:ext cx="269640" cy="12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E49C17-A256-40E1-BD7D-7A15B08EE1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57895" y="222000"/>
                  <a:ext cx="287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21685D-2646-46FA-B477-9CB6D092CA34}"/>
                    </a:ext>
                  </a:extLst>
                </p14:cNvPr>
                <p14:cNvContentPartPr/>
                <p14:nvPr/>
              </p14:nvContentPartPr>
              <p14:xfrm>
                <a:off x="3098295" y="159000"/>
                <a:ext cx="29160" cy="3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21685D-2646-46FA-B477-9CB6D092CA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89655" y="150360"/>
                  <a:ext cx="4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ED58C8-5DDF-46A6-9459-5371C0DA7294}"/>
                    </a:ext>
                  </a:extLst>
                </p14:cNvPr>
                <p14:cNvContentPartPr/>
                <p14:nvPr/>
              </p14:nvContentPartPr>
              <p14:xfrm>
                <a:off x="2803815" y="184920"/>
                <a:ext cx="12240" cy="2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ED58C8-5DDF-46A6-9459-5371C0DA72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4815" y="176280"/>
                  <a:ext cx="29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26DBA3-7D08-4C0D-BFCC-FD0956E5CCAE}"/>
                    </a:ext>
                  </a:extLst>
                </p14:cNvPr>
                <p14:cNvContentPartPr/>
                <p14:nvPr/>
              </p14:nvContentPartPr>
              <p14:xfrm>
                <a:off x="3376575" y="94920"/>
                <a:ext cx="312480" cy="43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26DBA3-7D08-4C0D-BFCC-FD0956E5CC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67935" y="85920"/>
                  <a:ext cx="330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C151E4-4E3B-4392-924A-2E62BC5F7EAE}"/>
                    </a:ext>
                  </a:extLst>
                </p14:cNvPr>
                <p14:cNvContentPartPr/>
                <p14:nvPr/>
              </p14:nvContentPartPr>
              <p14:xfrm>
                <a:off x="3563055" y="149280"/>
                <a:ext cx="94680" cy="4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C151E4-4E3B-4392-924A-2E62BC5F7E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54055" y="140640"/>
                  <a:ext cx="112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8D6F22-03AD-4BF8-B861-EF8055E61304}"/>
                    </a:ext>
                  </a:extLst>
                </p14:cNvPr>
                <p14:cNvContentPartPr/>
                <p14:nvPr/>
              </p14:nvContentPartPr>
              <p14:xfrm>
                <a:off x="3509415" y="184920"/>
                <a:ext cx="18360" cy="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8D6F22-03AD-4BF8-B861-EF8055E6130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00775" y="176280"/>
                  <a:ext cx="36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81BC6A-34A6-466A-94B4-596591451B3A}"/>
                    </a:ext>
                  </a:extLst>
                </p14:cNvPr>
                <p14:cNvContentPartPr/>
                <p14:nvPr/>
              </p14:nvContentPartPr>
              <p14:xfrm>
                <a:off x="3870135" y="109680"/>
                <a:ext cx="10764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81BC6A-34A6-466A-94B4-596591451B3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61495" y="101040"/>
                  <a:ext cx="125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CE2787-B19F-42A2-B81A-7A8B3E073B32}"/>
                    </a:ext>
                  </a:extLst>
                </p14:cNvPr>
                <p14:cNvContentPartPr/>
                <p14:nvPr/>
              </p14:nvContentPartPr>
              <p14:xfrm>
                <a:off x="3981735" y="146760"/>
                <a:ext cx="451800" cy="186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CE2787-B19F-42A2-B81A-7A8B3E073B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73095" y="138120"/>
                  <a:ext cx="469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BA7988-8588-4606-87D3-8BD9EA9B873D}"/>
                    </a:ext>
                  </a:extLst>
                </p14:cNvPr>
                <p14:cNvContentPartPr/>
                <p14:nvPr/>
              </p14:nvContentPartPr>
              <p14:xfrm>
                <a:off x="4641975" y="26880"/>
                <a:ext cx="678240" cy="27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BA7988-8588-4606-87D3-8BD9EA9B873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33335" y="17880"/>
                  <a:ext cx="695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F6B41C-11C8-40FB-A879-494A20ADA126}"/>
                    </a:ext>
                  </a:extLst>
                </p14:cNvPr>
                <p14:cNvContentPartPr/>
                <p14:nvPr/>
              </p14:nvContentPartPr>
              <p14:xfrm>
                <a:off x="5562135" y="74040"/>
                <a:ext cx="9000" cy="15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F6B41C-11C8-40FB-A879-494A20ADA1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53495" y="65400"/>
                  <a:ext cx="26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5714DC-A744-4F80-BF24-24F543200623}"/>
                    </a:ext>
                  </a:extLst>
                </p14:cNvPr>
                <p14:cNvContentPartPr/>
                <p14:nvPr/>
              </p14:nvContentPartPr>
              <p14:xfrm>
                <a:off x="5486175" y="65040"/>
                <a:ext cx="184320" cy="242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5714DC-A744-4F80-BF24-24F5432006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77175" y="56040"/>
                  <a:ext cx="201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83C54E-B321-4005-89DF-80D62A7BD93D}"/>
                    </a:ext>
                  </a:extLst>
                </p14:cNvPr>
                <p14:cNvContentPartPr/>
                <p14:nvPr/>
              </p14:nvContentPartPr>
              <p14:xfrm>
                <a:off x="5635935" y="70800"/>
                <a:ext cx="181440" cy="21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83C54E-B321-4005-89DF-80D62A7BD93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26935" y="62160"/>
                  <a:ext cx="199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DA9B3D-6EAC-4003-82E8-D5BEABEA6A16}"/>
                    </a:ext>
                  </a:extLst>
                </p14:cNvPr>
                <p14:cNvContentPartPr/>
                <p14:nvPr/>
              </p14:nvContentPartPr>
              <p14:xfrm>
                <a:off x="5736375" y="27600"/>
                <a:ext cx="500040" cy="24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DA9B3D-6EAC-4003-82E8-D5BEABEA6A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27735" y="18600"/>
                  <a:ext cx="517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F49F52-4F3B-451F-BCBE-CD4FFFEE4FA0}"/>
                    </a:ext>
                  </a:extLst>
                </p14:cNvPr>
                <p14:cNvContentPartPr/>
                <p14:nvPr/>
              </p14:nvContentPartPr>
              <p14:xfrm>
                <a:off x="6097815" y="117600"/>
                <a:ext cx="111240" cy="1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F49F52-4F3B-451F-BCBE-CD4FFFEE4F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88815" y="108600"/>
                  <a:ext cx="12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781F1D-3022-4BA7-AC17-181B1E652937}"/>
                    </a:ext>
                  </a:extLst>
                </p14:cNvPr>
                <p14:cNvContentPartPr/>
                <p14:nvPr/>
              </p14:nvContentPartPr>
              <p14:xfrm>
                <a:off x="3977775" y="344040"/>
                <a:ext cx="2315160" cy="9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781F1D-3022-4BA7-AC17-181B1E6529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8775" y="335400"/>
                  <a:ext cx="23328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B0687D0-5C58-494C-88D1-814BBFB9A563}"/>
              </a:ext>
            </a:extLst>
          </p:cNvPr>
          <p:cNvGrpSpPr/>
          <p:nvPr/>
        </p:nvGrpSpPr>
        <p:grpSpPr>
          <a:xfrm>
            <a:off x="6633135" y="56400"/>
            <a:ext cx="1088640" cy="539280"/>
            <a:chOff x="6633135" y="56400"/>
            <a:chExt cx="108864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EDA9C7-2E8E-4691-8E15-9A5699F46F0A}"/>
                    </a:ext>
                  </a:extLst>
                </p14:cNvPr>
                <p14:cNvContentPartPr/>
                <p14:nvPr/>
              </p14:nvContentPartPr>
              <p14:xfrm>
                <a:off x="6633135" y="56400"/>
                <a:ext cx="108360" cy="53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EDA9C7-2E8E-4691-8E15-9A5699F46F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24495" y="47760"/>
                  <a:ext cx="126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909780-2A24-4A03-870C-D3969E8C81A5}"/>
                    </a:ext>
                  </a:extLst>
                </p14:cNvPr>
                <p14:cNvContentPartPr/>
                <p14:nvPr/>
              </p14:nvContentPartPr>
              <p14:xfrm>
                <a:off x="6867495" y="174120"/>
                <a:ext cx="36360" cy="17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909780-2A24-4A03-870C-D3969E8C81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858495" y="165120"/>
                  <a:ext cx="54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FA469B-19D3-453B-BDA7-0DF8C44F1084}"/>
                    </a:ext>
                  </a:extLst>
                </p14:cNvPr>
                <p14:cNvContentPartPr/>
                <p14:nvPr/>
              </p14:nvContentPartPr>
              <p14:xfrm>
                <a:off x="6872175" y="84840"/>
                <a:ext cx="93960" cy="12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FA469B-19D3-453B-BDA7-0DF8C44F108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63535" y="75840"/>
                  <a:ext cx="111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35EB86-F41B-46D9-9081-D6BFE6128A12}"/>
                    </a:ext>
                  </a:extLst>
                </p14:cNvPr>
                <p14:cNvContentPartPr/>
                <p14:nvPr/>
              </p14:nvContentPartPr>
              <p14:xfrm>
                <a:off x="6933015" y="228840"/>
                <a:ext cx="174600" cy="10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35EB86-F41B-46D9-9081-D6BFE6128A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24015" y="220200"/>
                  <a:ext cx="192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AE58F2-267A-46AA-871F-42BB1C9DAFA3}"/>
                    </a:ext>
                  </a:extLst>
                </p14:cNvPr>
                <p14:cNvContentPartPr/>
                <p14:nvPr/>
              </p14:nvContentPartPr>
              <p14:xfrm>
                <a:off x="7067655" y="151800"/>
                <a:ext cx="12600" cy="2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AE58F2-267A-46AA-871F-42BB1C9DAFA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58655" y="142800"/>
                  <a:ext cx="30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02D1E0-FAF7-4244-9AD6-F423362C7B3C}"/>
                    </a:ext>
                  </a:extLst>
                </p14:cNvPr>
                <p14:cNvContentPartPr/>
                <p14:nvPr/>
              </p14:nvContentPartPr>
              <p14:xfrm>
                <a:off x="7133175" y="202920"/>
                <a:ext cx="234000" cy="123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02D1E0-FAF7-4244-9AD6-F423362C7B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24535" y="193920"/>
                  <a:ext cx="251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8B6F3D-5CE3-47B7-8623-248A7BBC1072}"/>
                    </a:ext>
                  </a:extLst>
                </p14:cNvPr>
                <p14:cNvContentPartPr/>
                <p14:nvPr/>
              </p14:nvContentPartPr>
              <p14:xfrm>
                <a:off x="7444575" y="102480"/>
                <a:ext cx="132840" cy="23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8B6F3D-5CE3-47B7-8623-248A7BBC10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5575" y="93840"/>
                  <a:ext cx="150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98AD60-0406-46CB-85CE-16B49B969AC6}"/>
                    </a:ext>
                  </a:extLst>
                </p14:cNvPr>
                <p14:cNvContentPartPr/>
                <p14:nvPr/>
              </p14:nvContentPartPr>
              <p14:xfrm>
                <a:off x="7497495" y="227760"/>
                <a:ext cx="224280" cy="10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98AD60-0406-46CB-85CE-16B49B969A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88495" y="218760"/>
                  <a:ext cx="2419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49B2E6-9B92-4C21-A19E-4E6EE5C830AA}"/>
              </a:ext>
            </a:extLst>
          </p:cNvPr>
          <p:cNvGrpSpPr/>
          <p:nvPr/>
        </p:nvGrpSpPr>
        <p:grpSpPr>
          <a:xfrm>
            <a:off x="7888815" y="21840"/>
            <a:ext cx="4202640" cy="572040"/>
            <a:chOff x="7888815" y="21840"/>
            <a:chExt cx="42026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E9CF11-6AC6-4DA7-8A72-62E87421D747}"/>
                    </a:ext>
                  </a:extLst>
                </p14:cNvPr>
                <p14:cNvContentPartPr/>
                <p14:nvPr/>
              </p14:nvContentPartPr>
              <p14:xfrm>
                <a:off x="7888815" y="79800"/>
                <a:ext cx="768240" cy="379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E9CF11-6AC6-4DA7-8A72-62E87421D7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80175" y="71160"/>
                  <a:ext cx="785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734CEF-4DD7-45DB-AA8B-065D671BB840}"/>
                    </a:ext>
                  </a:extLst>
                </p14:cNvPr>
                <p14:cNvContentPartPr/>
                <p14:nvPr/>
              </p14:nvContentPartPr>
              <p14:xfrm>
                <a:off x="8599095" y="149280"/>
                <a:ext cx="458640" cy="44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734CEF-4DD7-45DB-AA8B-065D671BB8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90095" y="140640"/>
                  <a:ext cx="4762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D52984-870B-4A9D-92DE-C5232E42D3F2}"/>
                    </a:ext>
                  </a:extLst>
                </p14:cNvPr>
                <p14:cNvContentPartPr/>
                <p14:nvPr/>
              </p14:nvContentPartPr>
              <p14:xfrm>
                <a:off x="8745975" y="98520"/>
                <a:ext cx="5760" cy="3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D52984-870B-4A9D-92DE-C5232E42D3F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36975" y="89880"/>
                  <a:ext cx="234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2C75DD-BC99-477D-A77C-043EB93D7D5A}"/>
                    </a:ext>
                  </a:extLst>
                </p14:cNvPr>
                <p14:cNvContentPartPr/>
                <p14:nvPr/>
              </p14:nvContentPartPr>
              <p14:xfrm>
                <a:off x="9160335" y="147480"/>
                <a:ext cx="273600" cy="234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2C75DD-BC99-477D-A77C-043EB93D7D5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151335" y="138480"/>
                  <a:ext cx="291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133649-406C-4621-8987-66B55A026A9B}"/>
                    </a:ext>
                  </a:extLst>
                </p14:cNvPr>
                <p14:cNvContentPartPr/>
                <p14:nvPr/>
              </p14:nvContentPartPr>
              <p14:xfrm>
                <a:off x="9246375" y="69720"/>
                <a:ext cx="50400" cy="42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133649-406C-4621-8987-66B55A026A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37735" y="60720"/>
                  <a:ext cx="68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68FB30-129B-4686-BAA0-662FC53FD5AC}"/>
                    </a:ext>
                  </a:extLst>
                </p14:cNvPr>
                <p14:cNvContentPartPr/>
                <p14:nvPr/>
              </p14:nvContentPartPr>
              <p14:xfrm>
                <a:off x="9626535" y="34440"/>
                <a:ext cx="189000" cy="2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68FB30-129B-4686-BAA0-662FC53FD5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17895" y="25800"/>
                  <a:ext cx="206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5CBB17-F096-4C07-853C-4F39BB9431FB}"/>
                    </a:ext>
                  </a:extLst>
                </p14:cNvPr>
                <p14:cNvContentPartPr/>
                <p14:nvPr/>
              </p14:nvContentPartPr>
              <p14:xfrm>
                <a:off x="9620055" y="57840"/>
                <a:ext cx="71640" cy="22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5CBB17-F096-4C07-853C-4F39BB9431F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11415" y="49200"/>
                  <a:ext cx="89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F5F395-155D-45FB-A46E-5B1452E4C513}"/>
                    </a:ext>
                  </a:extLst>
                </p14:cNvPr>
                <p14:cNvContentPartPr/>
                <p14:nvPr/>
              </p14:nvContentPartPr>
              <p14:xfrm>
                <a:off x="9656055" y="147120"/>
                <a:ext cx="983160" cy="42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F5F395-155D-45FB-A46E-5B1452E4C51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47055" y="138480"/>
                  <a:ext cx="10008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F35155-A6E8-4C5B-A331-761AEA07A641}"/>
                    </a:ext>
                  </a:extLst>
                </p14:cNvPr>
                <p14:cNvContentPartPr/>
                <p14:nvPr/>
              </p14:nvContentPartPr>
              <p14:xfrm>
                <a:off x="10240695" y="81240"/>
                <a:ext cx="14040" cy="2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F35155-A6E8-4C5B-A331-761AEA07A64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31695" y="72600"/>
                  <a:ext cx="31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9D4A6B-A940-4358-8ACF-CDF0BF868F29}"/>
                    </a:ext>
                  </a:extLst>
                </p14:cNvPr>
                <p14:cNvContentPartPr/>
                <p14:nvPr/>
              </p14:nvContentPartPr>
              <p14:xfrm>
                <a:off x="9896535" y="93480"/>
                <a:ext cx="8280" cy="2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9D4A6B-A940-4358-8ACF-CDF0BF868F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87535" y="84840"/>
                  <a:ext cx="25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84E3EB-EC21-429D-BB53-2FA8E17DC3B5}"/>
                    </a:ext>
                  </a:extLst>
                </p14:cNvPr>
                <p14:cNvContentPartPr/>
                <p14:nvPr/>
              </p14:nvContentPartPr>
              <p14:xfrm>
                <a:off x="10744695" y="45960"/>
                <a:ext cx="189000" cy="243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84E3EB-EC21-429D-BB53-2FA8E17DC3B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36055" y="36960"/>
                  <a:ext cx="206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DBA462-8828-49FC-9D70-4EF99AD4F9EC}"/>
                    </a:ext>
                  </a:extLst>
                </p14:cNvPr>
                <p14:cNvContentPartPr/>
                <p14:nvPr/>
              </p14:nvContentPartPr>
              <p14:xfrm>
                <a:off x="11060775" y="41280"/>
                <a:ext cx="162720" cy="2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DBA462-8828-49FC-9D70-4EF99AD4F9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52135" y="32280"/>
                  <a:ext cx="180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3AE8DF-F7E5-4380-8435-9431E75113B3}"/>
                    </a:ext>
                  </a:extLst>
                </p14:cNvPr>
                <p14:cNvContentPartPr/>
                <p14:nvPr/>
              </p14:nvContentPartPr>
              <p14:xfrm>
                <a:off x="11061855" y="35880"/>
                <a:ext cx="87120" cy="223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3AE8DF-F7E5-4380-8435-9431E75113B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52855" y="27240"/>
                  <a:ext cx="104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127CA1-10BC-4CCF-B6D2-843520E0AFBD}"/>
                    </a:ext>
                  </a:extLst>
                </p14:cNvPr>
                <p14:cNvContentPartPr/>
                <p14:nvPr/>
              </p14:nvContentPartPr>
              <p14:xfrm>
                <a:off x="11134575" y="50640"/>
                <a:ext cx="286200" cy="214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127CA1-10BC-4CCF-B6D2-843520E0AFB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25935" y="42000"/>
                  <a:ext cx="30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F8C981-0A85-47B3-9694-3A6BBBBD62F9}"/>
                    </a:ext>
                  </a:extLst>
                </p14:cNvPr>
                <p14:cNvContentPartPr/>
                <p14:nvPr/>
              </p14:nvContentPartPr>
              <p14:xfrm>
                <a:off x="11346255" y="125160"/>
                <a:ext cx="112680" cy="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F8C981-0A85-47B3-9694-3A6BBBBD62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7615" y="116520"/>
                  <a:ext cx="13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D6A749-BE0B-42D3-A812-A63E8CF81D23}"/>
                    </a:ext>
                  </a:extLst>
                </p14:cNvPr>
                <p14:cNvContentPartPr/>
                <p14:nvPr/>
              </p14:nvContentPartPr>
              <p14:xfrm>
                <a:off x="11564415" y="92040"/>
                <a:ext cx="19800" cy="15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D6A749-BE0B-42D3-A812-A63E8CF81D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55775" y="83040"/>
                  <a:ext cx="37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384886-12C9-488E-8A8A-608E31E66DAA}"/>
                    </a:ext>
                  </a:extLst>
                </p14:cNvPr>
                <p14:cNvContentPartPr/>
                <p14:nvPr/>
              </p14:nvContentPartPr>
              <p14:xfrm>
                <a:off x="11517615" y="65400"/>
                <a:ext cx="138960" cy="23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384886-12C9-488E-8A8A-608E31E66DA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8975" y="56400"/>
                  <a:ext cx="156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BEADA1-081F-466C-BAF4-1ACC6E492A51}"/>
                    </a:ext>
                  </a:extLst>
                </p14:cNvPr>
                <p14:cNvContentPartPr/>
                <p14:nvPr/>
              </p14:nvContentPartPr>
              <p14:xfrm>
                <a:off x="11647215" y="70080"/>
                <a:ext cx="137880" cy="20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BEADA1-081F-466C-BAF4-1ACC6E492A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38215" y="61080"/>
                  <a:ext cx="155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9717BF-C516-4960-BDCF-CE3512B6FC3E}"/>
                    </a:ext>
                  </a:extLst>
                </p14:cNvPr>
                <p14:cNvContentPartPr/>
                <p14:nvPr/>
              </p14:nvContentPartPr>
              <p14:xfrm>
                <a:off x="11706255" y="148560"/>
                <a:ext cx="266760" cy="114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9717BF-C516-4960-BDCF-CE3512B6FC3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697615" y="139920"/>
                  <a:ext cx="284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7F32BD-7E07-4AB6-BA17-892B9812673B}"/>
                    </a:ext>
                  </a:extLst>
                </p14:cNvPr>
                <p14:cNvContentPartPr/>
                <p14:nvPr/>
              </p14:nvContentPartPr>
              <p14:xfrm>
                <a:off x="11988495" y="21840"/>
                <a:ext cx="102960" cy="339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7F32BD-7E07-4AB6-BA17-892B981267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979855" y="12840"/>
                  <a:ext cx="120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4E2F1B-5F6A-4574-8284-50C5B2DF41B2}"/>
                    </a:ext>
                  </a:extLst>
                </p14:cNvPr>
                <p14:cNvContentPartPr/>
                <p14:nvPr/>
              </p14:nvContentPartPr>
              <p14:xfrm>
                <a:off x="10994535" y="353040"/>
                <a:ext cx="765360" cy="33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4E2F1B-5F6A-4574-8284-50C5B2DF41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85895" y="344040"/>
                  <a:ext cx="783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CE6B93-4B2D-455B-B03E-40EBCFCC1533}"/>
                    </a:ext>
                  </a:extLst>
                </p14:cNvPr>
                <p14:cNvContentPartPr/>
                <p14:nvPr/>
              </p14:nvContentPartPr>
              <p14:xfrm>
                <a:off x="11048895" y="418560"/>
                <a:ext cx="664920" cy="58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CE6B93-4B2D-455B-B03E-40EBCFCC15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39895" y="409560"/>
                  <a:ext cx="68256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8EE7A7F7-C53E-452A-9058-DB47420B2571}"/>
              </a:ext>
            </a:extLst>
          </p:cNvPr>
          <p:cNvSpPr/>
          <p:nvPr/>
        </p:nvSpPr>
        <p:spPr>
          <a:xfrm>
            <a:off x="0" y="1695450"/>
            <a:ext cx="426735" cy="171450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43BBAA-544A-415D-B0D4-EBCD8D78CB0C}"/>
              </a:ext>
            </a:extLst>
          </p:cNvPr>
          <p:cNvSpPr/>
          <p:nvPr/>
        </p:nvSpPr>
        <p:spPr>
          <a:xfrm>
            <a:off x="-1" y="2195818"/>
            <a:ext cx="866656" cy="171450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31BEDF-7B22-42BC-BADE-40E42161B0BD}"/>
              </a:ext>
            </a:extLst>
          </p:cNvPr>
          <p:cNvSpPr/>
          <p:nvPr/>
        </p:nvSpPr>
        <p:spPr>
          <a:xfrm>
            <a:off x="-1" y="2536081"/>
            <a:ext cx="1761616" cy="692894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0E2C9BD-E077-43EE-9CDB-8D6F1604ECFF}"/>
              </a:ext>
            </a:extLst>
          </p:cNvPr>
          <p:cNvSpPr/>
          <p:nvPr/>
        </p:nvSpPr>
        <p:spPr>
          <a:xfrm>
            <a:off x="8535" y="3395968"/>
            <a:ext cx="1761616" cy="519375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DDF93C2-39D1-4685-A13B-911C3DE6F0FC}"/>
              </a:ext>
            </a:extLst>
          </p:cNvPr>
          <p:cNvSpPr/>
          <p:nvPr/>
        </p:nvSpPr>
        <p:spPr>
          <a:xfrm>
            <a:off x="-1" y="4081299"/>
            <a:ext cx="1761616" cy="692894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DF9F71-D7A6-447A-A530-B2CB69146428}"/>
              </a:ext>
            </a:extLst>
          </p:cNvPr>
          <p:cNvSpPr/>
          <p:nvPr/>
        </p:nvSpPr>
        <p:spPr>
          <a:xfrm>
            <a:off x="8535" y="4933623"/>
            <a:ext cx="1761616" cy="153858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59D5CF-1F27-443C-B680-C249484A70FB}"/>
              </a:ext>
            </a:extLst>
          </p:cNvPr>
          <p:cNvSpPr/>
          <p:nvPr/>
        </p:nvSpPr>
        <p:spPr>
          <a:xfrm>
            <a:off x="5537980" y="654808"/>
            <a:ext cx="2145360" cy="379080"/>
          </a:xfrm>
          <a:prstGeom prst="rect">
            <a:avLst/>
          </a:prstGeom>
          <a:solidFill>
            <a:srgbClr val="00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chemeClr val="tx1"/>
                </a:solidFill>
              </a:rPr>
              <a:t>Significant Predictors</a:t>
            </a:r>
            <a:endParaRPr lang="en-IN" sz="1400" b="1" i="1" u="sng" dirty="0">
              <a:solidFill>
                <a:schemeClr val="tx1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61AE969-8C8F-488F-8C4C-06E14A6B7B72}"/>
              </a:ext>
            </a:extLst>
          </p:cNvPr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8657055" y="1553149"/>
            <a:ext cx="3339184" cy="212346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1A83BF5-7490-4036-9E8C-628E82B2845B}"/>
              </a:ext>
            </a:extLst>
          </p:cNvPr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5537980" y="1116069"/>
            <a:ext cx="2914050" cy="355339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2FEC27F-805F-47B6-9152-59BE5A69A70F}"/>
              </a:ext>
            </a:extLst>
          </p:cNvPr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7888815" y="1115187"/>
            <a:ext cx="898974" cy="4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3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BF7CC0-D067-4375-87B2-6F0F15E6F0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403394"/>
              </p:ext>
            </p:extLst>
          </p:nvPr>
        </p:nvGraphicFramePr>
        <p:xfrm>
          <a:off x="206985" y="216120"/>
          <a:ext cx="3193440" cy="647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EFE88E4-6E70-462F-9BB2-4E2A8EE80B26}"/>
              </a:ext>
            </a:extLst>
          </p:cNvPr>
          <p:cNvGrpSpPr/>
          <p:nvPr/>
        </p:nvGrpSpPr>
        <p:grpSpPr>
          <a:xfrm>
            <a:off x="3152775" y="1039103"/>
            <a:ext cx="8274831" cy="720337"/>
            <a:chOff x="112969" y="822083"/>
            <a:chExt cx="1980928" cy="720337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754234A-205A-47AE-B478-8672EF9DDD6A}"/>
                </a:ext>
              </a:extLst>
            </p:cNvPr>
            <p:cNvSpPr/>
            <p:nvPr/>
          </p:nvSpPr>
          <p:spPr>
            <a:xfrm>
              <a:off x="112969" y="822083"/>
              <a:ext cx="1980928" cy="720337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400127"/>
                <a:satOff val="-5825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6" name="Arrow: Chevron 4">
              <a:extLst>
                <a:ext uri="{FF2B5EF4-FFF2-40B4-BE49-F238E27FC236}">
                  <a16:creationId xmlns:a16="http://schemas.microsoft.com/office/drawing/2014/main" id="{F29CC641-B07F-4D75-927D-E0BA194D4CB3}"/>
                </a:ext>
              </a:extLst>
            </p:cNvPr>
            <p:cNvSpPr txBox="1"/>
            <p:nvPr/>
          </p:nvSpPr>
          <p:spPr>
            <a:xfrm>
              <a:off x="215579" y="822083"/>
              <a:ext cx="1792243" cy="7203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So, Try Using Interaction Terms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Calculatin</a:t>
              </a:r>
              <a:r>
                <a:rPr lang="en-US" sz="1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Mean Arterial Pressure (using Systolic and Relaxation Pressure, so it reduces 2 variables to 1)</a:t>
              </a:r>
              <a:endParaRPr lang="en-IN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3196791-67F9-47AE-AD4D-F83D7E456238}"/>
              </a:ext>
            </a:extLst>
          </p:cNvPr>
          <p:cNvSpPr/>
          <p:nvPr/>
        </p:nvSpPr>
        <p:spPr>
          <a:xfrm>
            <a:off x="3152775" y="1860288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800255"/>
              <a:satOff val="-11651"/>
              <a:lumOff val="2745"/>
              <a:alphaOff val="0"/>
            </a:schemeClr>
          </a:fillRef>
          <a:effectRef idx="0">
            <a:schemeClr val="accent4">
              <a:hueOff val="2800255"/>
              <a:satOff val="-11651"/>
              <a:lumOff val="2745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355D5D6-FB7D-40A8-B1C5-C719C0C84281}"/>
              </a:ext>
            </a:extLst>
          </p:cNvPr>
          <p:cNvSpPr/>
          <p:nvPr/>
        </p:nvSpPr>
        <p:spPr>
          <a:xfrm>
            <a:off x="3152775" y="2681473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200382"/>
              <a:satOff val="-17476"/>
              <a:lumOff val="4118"/>
              <a:alphaOff val="0"/>
            </a:schemeClr>
          </a:fillRef>
          <a:effectRef idx="0">
            <a:schemeClr val="accent4">
              <a:hueOff val="4200382"/>
              <a:satOff val="-17476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AC4CA45-F28A-41BC-8F04-0A9091A477A5}"/>
              </a:ext>
            </a:extLst>
          </p:cNvPr>
          <p:cNvSpPr/>
          <p:nvPr/>
        </p:nvSpPr>
        <p:spPr>
          <a:xfrm>
            <a:off x="3152775" y="3502658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600509"/>
              <a:satOff val="-23301"/>
              <a:lumOff val="5490"/>
              <a:alphaOff val="0"/>
            </a:schemeClr>
          </a:fillRef>
          <a:effectRef idx="0">
            <a:schemeClr val="accent4">
              <a:hueOff val="5600509"/>
              <a:satOff val="-23301"/>
              <a:lumOff val="549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FBA8284-384B-48FA-B8F1-8D81043D7F03}"/>
              </a:ext>
            </a:extLst>
          </p:cNvPr>
          <p:cNvSpPr/>
          <p:nvPr/>
        </p:nvSpPr>
        <p:spPr>
          <a:xfrm>
            <a:off x="3152775" y="4323843"/>
            <a:ext cx="8274831" cy="2238882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7000636"/>
              <a:satOff val="-29126"/>
              <a:lumOff val="6863"/>
              <a:alphaOff val="0"/>
            </a:schemeClr>
          </a:fillRef>
          <a:effectRef idx="0">
            <a:schemeClr val="accent4">
              <a:hueOff val="7000636"/>
              <a:satOff val="-29126"/>
              <a:lumOff val="6863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7750D78-FE2D-43A7-8FA4-EF43D7ED79E2}"/>
              </a:ext>
            </a:extLst>
          </p:cNvPr>
          <p:cNvSpPr txBox="1"/>
          <p:nvPr/>
        </p:nvSpPr>
        <p:spPr>
          <a:xfrm>
            <a:off x="3581403" y="1860288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Try Using Interaction Terms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Drop One less relevant predictor using PCA or VIF</a:t>
            </a:r>
          </a:p>
        </p:txBody>
      </p:sp>
      <p:sp>
        <p:nvSpPr>
          <p:cNvPr id="29" name="Arrow: Chevron 4">
            <a:extLst>
              <a:ext uri="{FF2B5EF4-FFF2-40B4-BE49-F238E27FC236}">
                <a16:creationId xmlns:a16="http://schemas.microsoft.com/office/drawing/2014/main" id="{6654063A-9457-4965-A3B2-6340C964DD6F}"/>
              </a:ext>
            </a:extLst>
          </p:cNvPr>
          <p:cNvSpPr txBox="1"/>
          <p:nvPr/>
        </p:nvSpPr>
        <p:spPr>
          <a:xfrm>
            <a:off x="3546866" y="2665336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HDL is Inversely related to triglyceride, so let’s include Interaction Effects for them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Chevron 4">
            <a:extLst>
              <a:ext uri="{FF2B5EF4-FFF2-40B4-BE49-F238E27FC236}">
                <a16:creationId xmlns:a16="http://schemas.microsoft.com/office/drawing/2014/main" id="{75EED1BF-98DD-427A-B628-A1842771C32F}"/>
              </a:ext>
            </a:extLst>
          </p:cNvPr>
          <p:cNvSpPr txBox="1"/>
          <p:nvPr/>
        </p:nvSpPr>
        <p:spPr>
          <a:xfrm>
            <a:off x="3581403" y="3502658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ASL : ALT, which reduces 1 variable in predictor and also a effective parameter for health parameters. Further, ASL : ALT is not effectively correlated with other parameters.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ow: Chevron 4">
            <a:extLst>
              <a:ext uri="{FF2B5EF4-FFF2-40B4-BE49-F238E27FC236}">
                <a16:creationId xmlns:a16="http://schemas.microsoft.com/office/drawing/2014/main" id="{255D489E-DDDF-418E-BAE9-9B8258776D14}"/>
              </a:ext>
            </a:extLst>
          </p:cNvPr>
          <p:cNvSpPr txBox="1"/>
          <p:nvPr/>
        </p:nvSpPr>
        <p:spPr>
          <a:xfrm>
            <a:off x="4314825" y="4323843"/>
            <a:ext cx="6029325" cy="22388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is correlated with 3 different parameters, hemoglobin,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AST_ALT ratio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Further, we have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which is an alternative to BMI and is also highly correlated with BMI (67%)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we drop BMI as predictor, and use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only, which reduces collinearity and also includes the effect of BMI through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1A6F43-B0E5-44DF-B199-CE3FB1AD52A2}"/>
              </a:ext>
            </a:extLst>
          </p:cNvPr>
          <p:cNvSpPr txBox="1"/>
          <p:nvPr/>
        </p:nvSpPr>
        <p:spPr>
          <a:xfrm>
            <a:off x="4666799" y="216120"/>
            <a:ext cx="519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Prospective Solution(s)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92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D9D46-2902-408A-B3DB-ED853D9D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9" y="895350"/>
            <a:ext cx="11382362" cy="5067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3D2BFC-6A4D-4E4C-9E38-6ED584233DED}"/>
              </a:ext>
            </a:extLst>
          </p:cNvPr>
          <p:cNvSpPr/>
          <p:nvPr/>
        </p:nvSpPr>
        <p:spPr>
          <a:xfrm>
            <a:off x="290519" y="4705350"/>
            <a:ext cx="1704975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EFDFF-E650-45B5-A3C8-F40E950AE641}"/>
              </a:ext>
            </a:extLst>
          </p:cNvPr>
          <p:cNvSpPr/>
          <p:nvPr/>
        </p:nvSpPr>
        <p:spPr>
          <a:xfrm>
            <a:off x="290518" y="2247900"/>
            <a:ext cx="1795457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F9E14-8D5B-4F99-AF5A-0B3EE987348F}"/>
              </a:ext>
            </a:extLst>
          </p:cNvPr>
          <p:cNvSpPr/>
          <p:nvPr/>
        </p:nvSpPr>
        <p:spPr>
          <a:xfrm>
            <a:off x="7119943" y="6134099"/>
            <a:ext cx="4281482" cy="600075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Almost Normally Distributed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7590B-0775-4564-9676-B7B961D771A5}"/>
              </a:ext>
            </a:extLst>
          </p:cNvPr>
          <p:cNvSpPr/>
          <p:nvPr/>
        </p:nvSpPr>
        <p:spPr>
          <a:xfrm>
            <a:off x="6167444" y="1066800"/>
            <a:ext cx="3433756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F4BD3-FBEA-4B8B-8EB1-B0896D6F96E5}"/>
              </a:ext>
            </a:extLst>
          </p:cNvPr>
          <p:cNvSpPr/>
          <p:nvPr/>
        </p:nvSpPr>
        <p:spPr>
          <a:xfrm>
            <a:off x="8081970" y="2314575"/>
            <a:ext cx="1519230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460B1-0E77-4467-A33E-FF4AFF7396DE}"/>
              </a:ext>
            </a:extLst>
          </p:cNvPr>
          <p:cNvSpPr/>
          <p:nvPr/>
        </p:nvSpPr>
        <p:spPr>
          <a:xfrm>
            <a:off x="4276725" y="4695825"/>
            <a:ext cx="1704975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62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B97FA-3DE4-4D67-9842-80516DCC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023"/>
            <a:ext cx="12192000" cy="52859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278EE2-7EC6-43EB-BE1F-6AE67A7EF6E4}"/>
              </a:ext>
            </a:extLst>
          </p:cNvPr>
          <p:cNvSpPr/>
          <p:nvPr/>
        </p:nvSpPr>
        <p:spPr>
          <a:xfrm>
            <a:off x="1" y="4705350"/>
            <a:ext cx="1895474" cy="1257302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EE7A1-F825-48E4-BF22-DFA6E2F5B227}"/>
              </a:ext>
            </a:extLst>
          </p:cNvPr>
          <p:cNvSpPr/>
          <p:nvPr/>
        </p:nvSpPr>
        <p:spPr>
          <a:xfrm>
            <a:off x="-1" y="2276476"/>
            <a:ext cx="1795457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183B0-C061-4CE8-82A8-3D8E50447619}"/>
              </a:ext>
            </a:extLst>
          </p:cNvPr>
          <p:cNvSpPr/>
          <p:nvPr/>
        </p:nvSpPr>
        <p:spPr>
          <a:xfrm>
            <a:off x="7239000" y="4833725"/>
            <a:ext cx="4705350" cy="600075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Almost Normally Distributed (Original)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A63A2-5D27-41B5-B25F-34C8D28F4D5E}"/>
              </a:ext>
            </a:extLst>
          </p:cNvPr>
          <p:cNvSpPr/>
          <p:nvPr/>
        </p:nvSpPr>
        <p:spPr>
          <a:xfrm>
            <a:off x="6357943" y="952500"/>
            <a:ext cx="3614731" cy="1181100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C574C-7144-413E-936B-39C854B3E690}"/>
              </a:ext>
            </a:extLst>
          </p:cNvPr>
          <p:cNvSpPr/>
          <p:nvPr/>
        </p:nvSpPr>
        <p:spPr>
          <a:xfrm>
            <a:off x="8272470" y="2200274"/>
            <a:ext cx="1700204" cy="1228725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B00A4-3EE0-4B21-BBDF-BAD58524A948}"/>
              </a:ext>
            </a:extLst>
          </p:cNvPr>
          <p:cNvSpPr/>
          <p:nvPr/>
        </p:nvSpPr>
        <p:spPr>
          <a:xfrm>
            <a:off x="3990987" y="4695824"/>
            <a:ext cx="1990713" cy="1266827"/>
          </a:xfrm>
          <a:prstGeom prst="rect">
            <a:avLst/>
          </a:prstGeom>
          <a:solidFill>
            <a:schemeClr val="accent2">
              <a:lumMod val="60000"/>
              <a:lumOff val="4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9D129-2E66-43FD-B05D-7753B2F30706}"/>
              </a:ext>
            </a:extLst>
          </p:cNvPr>
          <p:cNvSpPr/>
          <p:nvPr/>
        </p:nvSpPr>
        <p:spPr>
          <a:xfrm>
            <a:off x="0" y="3486150"/>
            <a:ext cx="8029575" cy="1181100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BEDB7-C6F8-4122-BAA8-81A5F15ACBB2}"/>
              </a:ext>
            </a:extLst>
          </p:cNvPr>
          <p:cNvSpPr/>
          <p:nvPr/>
        </p:nvSpPr>
        <p:spPr>
          <a:xfrm>
            <a:off x="1995484" y="2266950"/>
            <a:ext cx="6034092" cy="1181100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CB86-23A6-40D0-B1A0-97A4C4A40514}"/>
              </a:ext>
            </a:extLst>
          </p:cNvPr>
          <p:cNvSpPr/>
          <p:nvPr/>
        </p:nvSpPr>
        <p:spPr>
          <a:xfrm>
            <a:off x="10172701" y="2200273"/>
            <a:ext cx="1895474" cy="1228725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AA293-04CE-4A58-A44C-EB8F40778D04}"/>
              </a:ext>
            </a:extLst>
          </p:cNvPr>
          <p:cNvSpPr/>
          <p:nvPr/>
        </p:nvSpPr>
        <p:spPr>
          <a:xfrm>
            <a:off x="10172701" y="952498"/>
            <a:ext cx="1895474" cy="1181100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F44DFE-DAC3-47E9-AFD4-0EC120BA19E4}"/>
              </a:ext>
            </a:extLst>
          </p:cNvPr>
          <p:cNvSpPr/>
          <p:nvPr/>
        </p:nvSpPr>
        <p:spPr>
          <a:xfrm>
            <a:off x="0" y="1009648"/>
            <a:ext cx="1895474" cy="1181100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249C4-FDF8-4A47-B8C8-07ECD5050B10}"/>
              </a:ext>
            </a:extLst>
          </p:cNvPr>
          <p:cNvSpPr/>
          <p:nvPr/>
        </p:nvSpPr>
        <p:spPr>
          <a:xfrm>
            <a:off x="1995494" y="4705350"/>
            <a:ext cx="1895474" cy="1257302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FAC40E-455B-41F7-BEF6-CD1DB21E91B4}"/>
              </a:ext>
            </a:extLst>
          </p:cNvPr>
          <p:cNvSpPr/>
          <p:nvPr/>
        </p:nvSpPr>
        <p:spPr>
          <a:xfrm>
            <a:off x="7239000" y="5471901"/>
            <a:ext cx="4705350" cy="600075"/>
          </a:xfrm>
          <a:prstGeom prst="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Somewhat Normal (After Log Transformation)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DEB95A-6918-4E85-BDFE-003262015BC0}"/>
              </a:ext>
            </a:extLst>
          </p:cNvPr>
          <p:cNvSpPr/>
          <p:nvPr/>
        </p:nvSpPr>
        <p:spPr>
          <a:xfrm>
            <a:off x="7217570" y="6110076"/>
            <a:ext cx="4726779" cy="600075"/>
          </a:xfrm>
          <a:prstGeom prst="rect">
            <a:avLst/>
          </a:prstGeom>
          <a:solidFill>
            <a:srgbClr val="FF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Still Skewed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D254D-C183-4C43-80E9-9E92954D4391}"/>
              </a:ext>
            </a:extLst>
          </p:cNvPr>
          <p:cNvSpPr/>
          <p:nvPr/>
        </p:nvSpPr>
        <p:spPr>
          <a:xfrm>
            <a:off x="6096001" y="3528374"/>
            <a:ext cx="1847850" cy="1138876"/>
          </a:xfrm>
          <a:prstGeom prst="rect">
            <a:avLst/>
          </a:prstGeom>
          <a:solidFill>
            <a:srgbClr val="FF0000">
              <a:alpha val="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9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219FAF-D912-4F15-8765-48FA3D26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77" y="1368009"/>
            <a:ext cx="4001058" cy="49917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1E08D-B2BC-4318-8A74-F4C677AD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194"/>
            <a:ext cx="6029774" cy="6359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39D20-5927-412F-B4CC-3FE29C8C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996" y="0"/>
            <a:ext cx="2906004" cy="238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68231-4A4A-44BE-A6CF-F101DE5B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571" y="142808"/>
            <a:ext cx="3639058" cy="95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4A376-1715-46CD-B703-DAF6DC2C4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9435" y="2576473"/>
            <a:ext cx="128605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7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42C64A-D9C6-4CF6-91B7-B2BFD756419C}"/>
              </a:ext>
            </a:extLst>
          </p:cNvPr>
          <p:cNvGrpSpPr/>
          <p:nvPr/>
        </p:nvGrpSpPr>
        <p:grpSpPr>
          <a:xfrm>
            <a:off x="6096000" y="304409"/>
            <a:ext cx="5676093" cy="3577208"/>
            <a:chOff x="5626969" y="35858"/>
            <a:chExt cx="6026161" cy="4025443"/>
          </a:xfrm>
        </p:grpSpPr>
        <p:pic>
          <p:nvPicPr>
            <p:cNvPr id="1026" name="Picture 2" descr="Infographic showing heart-healthy, at-risk and dangerous cholesterol levels.">
              <a:extLst>
                <a:ext uri="{FF2B5EF4-FFF2-40B4-BE49-F238E27FC236}">
                  <a16:creationId xmlns:a16="http://schemas.microsoft.com/office/drawing/2014/main" id="{5F02D36C-8F7A-4310-BCD2-5BD1716A5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969" y="35858"/>
              <a:ext cx="3355666" cy="377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13833-391D-4546-9E5F-3FBE5534CAD2}"/>
                </a:ext>
              </a:extLst>
            </p:cNvPr>
            <p:cNvSpPr txBox="1"/>
            <p:nvPr/>
          </p:nvSpPr>
          <p:spPr>
            <a:xfrm>
              <a:off x="6360460" y="3630414"/>
              <a:ext cx="435236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  <a:r>
                <a:rPr lang="en-IN" sz="11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IN" sz="1100" dirty="0"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https://my.clevelandclinic.org/health/articles/11920-cholesterol-numbers-what-do-they-mean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B99333-D478-4BFE-9752-7DE3B0953CB1}"/>
                </a:ext>
              </a:extLst>
            </p:cNvPr>
            <p:cNvSpPr txBox="1"/>
            <p:nvPr/>
          </p:nvSpPr>
          <p:spPr>
            <a:xfrm>
              <a:off x="8735119" y="131492"/>
              <a:ext cx="291801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Cholesterol Levels are Averaged Out for Males and Females</a:t>
              </a:r>
              <a:endParaRPr lang="en-IN" sz="1050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Total Cholesterol</a:t>
              </a:r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240+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200-239 -&gt;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200 -&gt; Healthy</a:t>
              </a:r>
            </a:p>
            <a:p>
              <a:pPr algn="ctr"/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LDL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160+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100 – 159 -&gt;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100 -&gt; Healthy</a:t>
              </a:r>
            </a:p>
            <a:p>
              <a:pPr algn="ctr"/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HDL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45 -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45 – 60 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60+ -&gt; Healthy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C19064-3F60-45BE-8F54-7DA40D8BC6DE}"/>
              </a:ext>
            </a:extLst>
          </p:cNvPr>
          <p:cNvGrpSpPr/>
          <p:nvPr/>
        </p:nvGrpSpPr>
        <p:grpSpPr>
          <a:xfrm>
            <a:off x="265938" y="173450"/>
            <a:ext cx="3314700" cy="2959507"/>
            <a:chOff x="367554" y="693645"/>
            <a:chExt cx="3314700" cy="295950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0CA90F9-036B-4187-80D5-71DDE52E2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54" y="693645"/>
              <a:ext cx="3314700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FA15F-A8BA-4A44-AF59-7AD112E71940}"/>
                </a:ext>
              </a:extLst>
            </p:cNvPr>
            <p:cNvSpPr txBox="1"/>
            <p:nvPr/>
          </p:nvSpPr>
          <p:spPr>
            <a:xfrm>
              <a:off x="469978" y="2560545"/>
              <a:ext cx="2918011" cy="1092607"/>
            </a:xfrm>
            <a:custGeom>
              <a:avLst/>
              <a:gdLst>
                <a:gd name="connsiteX0" fmla="*/ 0 w 2918011"/>
                <a:gd name="connsiteY0" fmla="*/ 0 h 1092607"/>
                <a:gd name="connsiteX1" fmla="*/ 525242 w 2918011"/>
                <a:gd name="connsiteY1" fmla="*/ 0 h 1092607"/>
                <a:gd name="connsiteX2" fmla="*/ 1108844 w 2918011"/>
                <a:gd name="connsiteY2" fmla="*/ 0 h 1092607"/>
                <a:gd name="connsiteX3" fmla="*/ 1750807 w 2918011"/>
                <a:gd name="connsiteY3" fmla="*/ 0 h 1092607"/>
                <a:gd name="connsiteX4" fmla="*/ 2246868 w 2918011"/>
                <a:gd name="connsiteY4" fmla="*/ 0 h 1092607"/>
                <a:gd name="connsiteX5" fmla="*/ 2918011 w 2918011"/>
                <a:gd name="connsiteY5" fmla="*/ 0 h 1092607"/>
                <a:gd name="connsiteX6" fmla="*/ 2918011 w 2918011"/>
                <a:gd name="connsiteY6" fmla="*/ 535377 h 1092607"/>
                <a:gd name="connsiteX7" fmla="*/ 2918011 w 2918011"/>
                <a:gd name="connsiteY7" fmla="*/ 1092607 h 1092607"/>
                <a:gd name="connsiteX8" fmla="*/ 2363589 w 2918011"/>
                <a:gd name="connsiteY8" fmla="*/ 1092607 h 1092607"/>
                <a:gd name="connsiteX9" fmla="*/ 1721626 w 2918011"/>
                <a:gd name="connsiteY9" fmla="*/ 1092607 h 1092607"/>
                <a:gd name="connsiteX10" fmla="*/ 1138024 w 2918011"/>
                <a:gd name="connsiteY10" fmla="*/ 1092607 h 1092607"/>
                <a:gd name="connsiteX11" fmla="*/ 525242 w 2918011"/>
                <a:gd name="connsiteY11" fmla="*/ 1092607 h 1092607"/>
                <a:gd name="connsiteX12" fmla="*/ 0 w 2918011"/>
                <a:gd name="connsiteY12" fmla="*/ 1092607 h 1092607"/>
                <a:gd name="connsiteX13" fmla="*/ 0 w 2918011"/>
                <a:gd name="connsiteY13" fmla="*/ 524451 h 1092607"/>
                <a:gd name="connsiteX14" fmla="*/ 0 w 2918011"/>
                <a:gd name="connsiteY14" fmla="*/ 0 h 109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8011" h="1092607" fill="none" extrusionOk="0">
                  <a:moveTo>
                    <a:pt x="0" y="0"/>
                  </a:moveTo>
                  <a:cubicBezTo>
                    <a:pt x="139734" y="-15908"/>
                    <a:pt x="343403" y="40018"/>
                    <a:pt x="525242" y="0"/>
                  </a:cubicBezTo>
                  <a:cubicBezTo>
                    <a:pt x="707081" y="-40018"/>
                    <a:pt x="981197" y="30726"/>
                    <a:pt x="1108844" y="0"/>
                  </a:cubicBezTo>
                  <a:cubicBezTo>
                    <a:pt x="1236491" y="-30726"/>
                    <a:pt x="1477138" y="19902"/>
                    <a:pt x="1750807" y="0"/>
                  </a:cubicBezTo>
                  <a:cubicBezTo>
                    <a:pt x="2024476" y="-19902"/>
                    <a:pt x="2009861" y="46369"/>
                    <a:pt x="2246868" y="0"/>
                  </a:cubicBezTo>
                  <a:cubicBezTo>
                    <a:pt x="2483875" y="-46369"/>
                    <a:pt x="2703912" y="61531"/>
                    <a:pt x="2918011" y="0"/>
                  </a:cubicBezTo>
                  <a:cubicBezTo>
                    <a:pt x="2976733" y="154152"/>
                    <a:pt x="2890224" y="280237"/>
                    <a:pt x="2918011" y="535377"/>
                  </a:cubicBezTo>
                  <a:cubicBezTo>
                    <a:pt x="2945798" y="790517"/>
                    <a:pt x="2917470" y="939852"/>
                    <a:pt x="2918011" y="1092607"/>
                  </a:cubicBezTo>
                  <a:cubicBezTo>
                    <a:pt x="2643248" y="1117209"/>
                    <a:pt x="2476539" y="1031005"/>
                    <a:pt x="2363589" y="1092607"/>
                  </a:cubicBezTo>
                  <a:cubicBezTo>
                    <a:pt x="2250639" y="1154209"/>
                    <a:pt x="1975486" y="1051833"/>
                    <a:pt x="1721626" y="1092607"/>
                  </a:cubicBezTo>
                  <a:cubicBezTo>
                    <a:pt x="1467766" y="1133381"/>
                    <a:pt x="1336851" y="1060254"/>
                    <a:pt x="1138024" y="1092607"/>
                  </a:cubicBezTo>
                  <a:cubicBezTo>
                    <a:pt x="939197" y="1124960"/>
                    <a:pt x="652739" y="1031378"/>
                    <a:pt x="525242" y="1092607"/>
                  </a:cubicBezTo>
                  <a:cubicBezTo>
                    <a:pt x="397745" y="1153836"/>
                    <a:pt x="240340" y="1060214"/>
                    <a:pt x="0" y="1092607"/>
                  </a:cubicBezTo>
                  <a:cubicBezTo>
                    <a:pt x="-7842" y="832687"/>
                    <a:pt x="26162" y="739847"/>
                    <a:pt x="0" y="524451"/>
                  </a:cubicBezTo>
                  <a:cubicBezTo>
                    <a:pt x="-26162" y="309055"/>
                    <a:pt x="19402" y="115701"/>
                    <a:pt x="0" y="0"/>
                  </a:cubicBezTo>
                  <a:close/>
                </a:path>
                <a:path w="2918011" h="1092607" stroke="0" extrusionOk="0">
                  <a:moveTo>
                    <a:pt x="0" y="0"/>
                  </a:moveTo>
                  <a:cubicBezTo>
                    <a:pt x="167550" y="-14380"/>
                    <a:pt x="423865" y="23047"/>
                    <a:pt x="612782" y="0"/>
                  </a:cubicBezTo>
                  <a:cubicBezTo>
                    <a:pt x="801699" y="-23047"/>
                    <a:pt x="1005084" y="58143"/>
                    <a:pt x="1138024" y="0"/>
                  </a:cubicBezTo>
                  <a:cubicBezTo>
                    <a:pt x="1270964" y="-58143"/>
                    <a:pt x="1485122" y="43765"/>
                    <a:pt x="1634086" y="0"/>
                  </a:cubicBezTo>
                  <a:cubicBezTo>
                    <a:pt x="1783050" y="-43765"/>
                    <a:pt x="1963209" y="54449"/>
                    <a:pt x="2130148" y="0"/>
                  </a:cubicBezTo>
                  <a:cubicBezTo>
                    <a:pt x="2297087" y="-54449"/>
                    <a:pt x="2650678" y="32400"/>
                    <a:pt x="2918011" y="0"/>
                  </a:cubicBezTo>
                  <a:cubicBezTo>
                    <a:pt x="2966258" y="157458"/>
                    <a:pt x="2907451" y="386973"/>
                    <a:pt x="2918011" y="535377"/>
                  </a:cubicBezTo>
                  <a:cubicBezTo>
                    <a:pt x="2928571" y="683781"/>
                    <a:pt x="2863914" y="919877"/>
                    <a:pt x="2918011" y="1092607"/>
                  </a:cubicBezTo>
                  <a:cubicBezTo>
                    <a:pt x="2676914" y="1112143"/>
                    <a:pt x="2596590" y="1038962"/>
                    <a:pt x="2421949" y="1092607"/>
                  </a:cubicBezTo>
                  <a:cubicBezTo>
                    <a:pt x="2247308" y="1146252"/>
                    <a:pt x="2044681" y="1067154"/>
                    <a:pt x="1809167" y="1092607"/>
                  </a:cubicBezTo>
                  <a:cubicBezTo>
                    <a:pt x="1573653" y="1118060"/>
                    <a:pt x="1432753" y="1086654"/>
                    <a:pt x="1225565" y="1092607"/>
                  </a:cubicBezTo>
                  <a:cubicBezTo>
                    <a:pt x="1018377" y="1098560"/>
                    <a:pt x="910770" y="1041514"/>
                    <a:pt x="641962" y="1092607"/>
                  </a:cubicBezTo>
                  <a:cubicBezTo>
                    <a:pt x="373154" y="1143700"/>
                    <a:pt x="163590" y="1085958"/>
                    <a:pt x="0" y="1092607"/>
                  </a:cubicBezTo>
                  <a:cubicBezTo>
                    <a:pt x="-3565" y="935783"/>
                    <a:pt x="26395" y="694546"/>
                    <a:pt x="0" y="568156"/>
                  </a:cubicBezTo>
                  <a:cubicBezTo>
                    <a:pt x="-26395" y="441766"/>
                    <a:pt x="55760" y="270671"/>
                    <a:pt x="0" y="0"/>
                  </a:cubicBezTo>
                  <a:close/>
                </a:path>
              </a:pathLst>
            </a:custGeom>
            <a:blipFill>
              <a:blip r:embed="rId5"/>
              <a:tile tx="0" ty="0" sx="100000" sy="100000" flip="none" algn="tl"/>
            </a:blipFill>
            <a:ln w="12700">
              <a:extLst>
                <a:ext uri="{C807C97D-BFC1-408E-A445-0C87EB9F89A2}">
                  <ask:lineSketchStyleProps xmlns:ask="http://schemas.microsoft.com/office/drawing/2018/sketchyshapes" sd="160549789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Triglycerides Levels</a:t>
              </a:r>
              <a:endParaRPr lang="en-IN" sz="1100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200+ - Dangerous</a:t>
              </a: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150-200 -&gt; At Risk</a:t>
              </a: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 150 -&gt; Healthy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EB149C-3E9C-4B0A-963B-C57424CD08D7}"/>
              </a:ext>
            </a:extLst>
          </p:cNvPr>
          <p:cNvGrpSpPr/>
          <p:nvPr/>
        </p:nvGrpSpPr>
        <p:grpSpPr>
          <a:xfrm>
            <a:off x="82210" y="4145940"/>
            <a:ext cx="9666311" cy="2640343"/>
            <a:chOff x="82210" y="4145940"/>
            <a:chExt cx="9666311" cy="26403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66460-9979-4699-8B9C-1A065BBD8B38}"/>
                </a:ext>
              </a:extLst>
            </p:cNvPr>
            <p:cNvGrpSpPr/>
            <p:nvPr/>
          </p:nvGrpSpPr>
          <p:grpSpPr>
            <a:xfrm>
              <a:off x="82210" y="4145940"/>
              <a:ext cx="6278250" cy="2640343"/>
              <a:chOff x="140478" y="3986012"/>
              <a:chExt cx="6278250" cy="264034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E6123-3766-4ACD-B189-EFCD2E2E301D}"/>
                  </a:ext>
                </a:extLst>
              </p:cNvPr>
              <p:cNvSpPr txBox="1"/>
              <p:nvPr/>
            </p:nvSpPr>
            <p:spPr>
              <a:xfrm>
                <a:off x="140478" y="6364745"/>
                <a:ext cx="3372161" cy="26161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100" u="sng" dirty="0"/>
                  <a:t>Source</a:t>
                </a:r>
                <a:r>
                  <a:rPr lang="en-IN" sz="1100" dirty="0"/>
                  <a:t>: </a:t>
                </a:r>
                <a:r>
                  <a:rPr lang="en-IN" sz="1100" dirty="0">
                    <a:hlinkClick r:id="rId6"/>
                  </a:rPr>
                  <a:t>https://hal.science/hal-00535009/document</a:t>
                </a:r>
                <a:endParaRPr lang="en-IN" sz="1100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3A5768D-1414-4087-9623-63860E502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67" y="3986012"/>
                <a:ext cx="6273861" cy="2369384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51F9265-8FA4-416C-84DA-D3371C2DC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53" r="46777"/>
            <a:stretch/>
          </p:blipFill>
          <p:spPr>
            <a:xfrm>
              <a:off x="6593543" y="4852935"/>
              <a:ext cx="3154978" cy="96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4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2285D-E014-4709-82BB-6B93084C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" y="819037"/>
            <a:ext cx="12192000" cy="51812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1E9823-1878-47D4-A211-9B7A823CC8A6}"/>
                  </a:ext>
                </a:extLst>
              </p14:cNvPr>
              <p14:cNvContentPartPr/>
              <p14:nvPr/>
            </p14:nvContentPartPr>
            <p14:xfrm>
              <a:off x="1468172" y="1183595"/>
              <a:ext cx="703800" cy="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1E9823-1878-47D4-A211-9B7A823CC8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532" y="1075595"/>
                <a:ext cx="811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933969-7F94-498A-8EDC-BA98BBF46C54}"/>
                  </a:ext>
                </a:extLst>
              </p14:cNvPr>
              <p14:cNvContentPartPr/>
              <p14:nvPr/>
            </p14:nvContentPartPr>
            <p14:xfrm>
              <a:off x="2322812" y="1305635"/>
              <a:ext cx="724680" cy="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933969-7F94-498A-8EDC-BA98BBF46C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8812" y="1197635"/>
                <a:ext cx="832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14A603-F443-4080-B30E-A04A8D44CDAE}"/>
                  </a:ext>
                </a:extLst>
              </p14:cNvPr>
              <p14:cNvContentPartPr/>
              <p14:nvPr/>
            </p14:nvContentPartPr>
            <p14:xfrm>
              <a:off x="3246212" y="1456475"/>
              <a:ext cx="659520" cy="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14A603-F443-4080-B30E-A04A8D44CD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92572" y="1348835"/>
                <a:ext cx="7671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3D7DC4-B51D-42A7-B7AE-1C55B33632D0}"/>
                  </a:ext>
                </a:extLst>
              </p14:cNvPr>
              <p14:cNvContentPartPr/>
              <p14:nvPr/>
            </p14:nvContentPartPr>
            <p14:xfrm>
              <a:off x="4655612" y="1594715"/>
              <a:ext cx="698400" cy="4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3D7DC4-B51D-42A7-B7AE-1C55B33632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1972" y="1487075"/>
                <a:ext cx="8060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FFD633-20DA-4DCD-A0A3-5B6AD76EF338}"/>
                  </a:ext>
                </a:extLst>
              </p14:cNvPr>
              <p14:cNvContentPartPr/>
              <p14:nvPr/>
            </p14:nvContentPartPr>
            <p14:xfrm>
              <a:off x="5478212" y="1745195"/>
              <a:ext cx="771840" cy="2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FFD633-20DA-4DCD-A0A3-5B6AD76EF3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4572" y="1637555"/>
                <a:ext cx="8794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A7A0AB-AB36-456A-9013-2AC27887BB8C}"/>
                  </a:ext>
                </a:extLst>
              </p14:cNvPr>
              <p14:cNvContentPartPr/>
              <p14:nvPr/>
            </p14:nvContentPartPr>
            <p14:xfrm>
              <a:off x="6487292" y="1907555"/>
              <a:ext cx="697680" cy="1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A7A0AB-AB36-456A-9013-2AC27887BB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33652" y="1799555"/>
                <a:ext cx="805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80D5AF-BD35-46C7-854E-8D6CFAFD7914}"/>
                  </a:ext>
                </a:extLst>
              </p14:cNvPr>
              <p14:cNvContentPartPr/>
              <p14:nvPr/>
            </p14:nvContentPartPr>
            <p14:xfrm>
              <a:off x="7284692" y="2019875"/>
              <a:ext cx="690120" cy="3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80D5AF-BD35-46C7-854E-8D6CFAFD79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30692" y="1911875"/>
                <a:ext cx="7977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38755-9364-424B-B089-DB515A70B8A7}"/>
                  </a:ext>
                </a:extLst>
              </p14:cNvPr>
              <p14:cNvContentPartPr/>
              <p14:nvPr/>
            </p14:nvContentPartPr>
            <p14:xfrm>
              <a:off x="8201612" y="2175035"/>
              <a:ext cx="792360" cy="4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38755-9364-424B-B089-DB515A70B8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47972" y="2067395"/>
                <a:ext cx="900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9E61F0-8074-4991-A66C-7BB748099B65}"/>
                  </a:ext>
                </a:extLst>
              </p14:cNvPr>
              <p14:cNvContentPartPr/>
              <p14:nvPr/>
            </p14:nvContentPartPr>
            <p14:xfrm>
              <a:off x="9029612" y="2298515"/>
              <a:ext cx="753480" cy="32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9E61F0-8074-4991-A66C-7BB748099B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75972" y="2190875"/>
                <a:ext cx="861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EEEBD2-ED5D-4408-B603-4F2F0CDDC794}"/>
                  </a:ext>
                </a:extLst>
              </p14:cNvPr>
              <p14:cNvContentPartPr/>
              <p14:nvPr/>
            </p14:nvContentPartPr>
            <p14:xfrm>
              <a:off x="10010252" y="2416955"/>
              <a:ext cx="795600" cy="2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EEEBD2-ED5D-4408-B603-4F2F0CDDC7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56612" y="2308955"/>
                <a:ext cx="9032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5CA6DE-67A0-4422-9487-EB101A521F3E}"/>
                  </a:ext>
                </a:extLst>
              </p14:cNvPr>
              <p14:cNvContentPartPr/>
              <p14:nvPr/>
            </p14:nvContentPartPr>
            <p14:xfrm>
              <a:off x="11260172" y="2594075"/>
              <a:ext cx="745200" cy="3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5CA6DE-67A0-4422-9487-EB101A521F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06172" y="2486435"/>
                <a:ext cx="852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E690E6-D0BC-4A1C-9C48-E73B07257A19}"/>
                  </a:ext>
                </a:extLst>
              </p14:cNvPr>
              <p14:cNvContentPartPr/>
              <p14:nvPr/>
            </p14:nvContentPartPr>
            <p14:xfrm>
              <a:off x="2288972" y="5334755"/>
              <a:ext cx="717480" cy="8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E690E6-D0BC-4A1C-9C48-E73B07257A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34972" y="5227115"/>
                <a:ext cx="8251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8E9386-0BC5-46C2-9110-1D4A4AB96533}"/>
                  </a:ext>
                </a:extLst>
              </p14:cNvPr>
              <p14:cNvContentPartPr/>
              <p14:nvPr/>
            </p14:nvContentPartPr>
            <p14:xfrm>
              <a:off x="1449812" y="5252315"/>
              <a:ext cx="739800" cy="23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8E9386-0BC5-46C2-9110-1D4A4AB9653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95812" y="5144675"/>
                <a:ext cx="847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45B421B-AB2A-4476-A2F1-FB6D5AFEA05B}"/>
                  </a:ext>
                </a:extLst>
              </p14:cNvPr>
              <p14:cNvContentPartPr/>
              <p14:nvPr/>
            </p14:nvContentPartPr>
            <p14:xfrm>
              <a:off x="3182852" y="5521955"/>
              <a:ext cx="676080" cy="39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45B421B-AB2A-4476-A2F1-FB6D5AFEA05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29212" y="5414315"/>
                <a:ext cx="783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2B4E9F-5AD0-4849-9DB8-7184177173DA}"/>
                  </a:ext>
                </a:extLst>
              </p14:cNvPr>
              <p14:cNvContentPartPr/>
              <p14:nvPr/>
            </p14:nvContentPartPr>
            <p14:xfrm>
              <a:off x="3998972" y="5668475"/>
              <a:ext cx="672840" cy="47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2B4E9F-5AD0-4849-9DB8-7184177173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45332" y="5560835"/>
                <a:ext cx="780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FAC74C-15D9-42F1-8471-5355EA250CD6}"/>
                  </a:ext>
                </a:extLst>
              </p14:cNvPr>
              <p14:cNvContentPartPr/>
              <p14:nvPr/>
            </p14:nvContentPartPr>
            <p14:xfrm>
              <a:off x="4823012" y="5773235"/>
              <a:ext cx="807480" cy="64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FAC74C-15D9-42F1-8471-5355EA250C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69012" y="5665595"/>
                <a:ext cx="9151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18EA1E-E4ED-4A7F-979A-31BD378D51B8}"/>
                  </a:ext>
                </a:extLst>
              </p14:cNvPr>
              <p14:cNvContentPartPr/>
              <p14:nvPr/>
            </p14:nvContentPartPr>
            <p14:xfrm>
              <a:off x="5736332" y="5965835"/>
              <a:ext cx="741960" cy="19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18EA1E-E4ED-4A7F-979A-31BD378D51B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82692" y="5858195"/>
                <a:ext cx="849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819468-20FE-4252-B957-5B3EF52115F4}"/>
                  </a:ext>
                </a:extLst>
              </p14:cNvPr>
              <p14:cNvContentPartPr/>
              <p14:nvPr/>
            </p14:nvContentPartPr>
            <p14:xfrm>
              <a:off x="2358692" y="1470875"/>
              <a:ext cx="747000" cy="2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819468-20FE-4252-B957-5B3EF52115F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05052" y="1362875"/>
                <a:ext cx="8546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EAC1AB-66A1-4F01-93A6-8CE5D72EE937}"/>
                  </a:ext>
                </a:extLst>
              </p14:cNvPr>
              <p14:cNvContentPartPr/>
              <p14:nvPr/>
            </p14:nvContentPartPr>
            <p14:xfrm>
              <a:off x="5487812" y="2151635"/>
              <a:ext cx="820080" cy="50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EAC1AB-66A1-4F01-93A6-8CE5D72EE9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34172" y="2043635"/>
                <a:ext cx="927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F76F36-48CA-43C9-B3C8-8F38D61B6332}"/>
                  </a:ext>
                </a:extLst>
              </p14:cNvPr>
              <p14:cNvContentPartPr/>
              <p14:nvPr/>
            </p14:nvContentPartPr>
            <p14:xfrm>
              <a:off x="5472332" y="2137595"/>
              <a:ext cx="448920" cy="17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F76F36-48CA-43C9-B3C8-8F38D61B633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18332" y="2029955"/>
                <a:ext cx="556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34260D-F098-40D8-B19C-CAE5970C592B}"/>
                  </a:ext>
                </a:extLst>
              </p14:cNvPr>
              <p14:cNvContentPartPr/>
              <p14:nvPr/>
            </p14:nvContentPartPr>
            <p14:xfrm>
              <a:off x="6501572" y="2981435"/>
              <a:ext cx="75780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34260D-F098-40D8-B19C-CAE5970C592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47932" y="2873435"/>
                <a:ext cx="865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87000D-0729-45EB-9635-75283F1FE368}"/>
                  </a:ext>
                </a:extLst>
              </p14:cNvPr>
              <p14:cNvContentPartPr/>
              <p14:nvPr/>
            </p14:nvContentPartPr>
            <p14:xfrm>
              <a:off x="9097172" y="2603795"/>
              <a:ext cx="730080" cy="2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87000D-0729-45EB-9635-75283F1FE3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43172" y="2495795"/>
                <a:ext cx="837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2F04B7-AF9C-4775-A3E0-07A2DF6ACCE4}"/>
                  </a:ext>
                </a:extLst>
              </p14:cNvPr>
              <p14:cNvContentPartPr/>
              <p14:nvPr/>
            </p14:nvContentPartPr>
            <p14:xfrm>
              <a:off x="9090692" y="2562395"/>
              <a:ext cx="706320" cy="16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2F04B7-AF9C-4775-A3E0-07A2DF6ACC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37052" y="2454755"/>
                <a:ext cx="813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1C9816-135F-4F7D-9C32-D45B91C5B1E4}"/>
                  </a:ext>
                </a:extLst>
              </p14:cNvPr>
              <p14:cNvContentPartPr/>
              <p14:nvPr/>
            </p14:nvContentPartPr>
            <p14:xfrm>
              <a:off x="9114812" y="2826635"/>
              <a:ext cx="743400" cy="4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1C9816-135F-4F7D-9C32-D45B91C5B1E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61172" y="2718635"/>
                <a:ext cx="851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B15C5A-CCC8-41F2-B0F7-A805E8B29F8A}"/>
                  </a:ext>
                </a:extLst>
              </p14:cNvPr>
              <p14:cNvContentPartPr/>
              <p14:nvPr/>
            </p14:nvContentPartPr>
            <p14:xfrm>
              <a:off x="9110132" y="3001955"/>
              <a:ext cx="711360" cy="18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B15C5A-CCC8-41F2-B0F7-A805E8B29F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56492" y="2893955"/>
                <a:ext cx="819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70F781-28F4-449B-8135-DCFCBB793B94}"/>
                  </a:ext>
                </a:extLst>
              </p14:cNvPr>
              <p14:cNvContentPartPr/>
              <p14:nvPr/>
            </p14:nvContentPartPr>
            <p14:xfrm>
              <a:off x="9088892" y="2929595"/>
              <a:ext cx="766080" cy="18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70F781-28F4-449B-8135-DCFCBB793B9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34892" y="2821595"/>
                <a:ext cx="873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A6208F5-8FD3-4D64-9B36-C6EC7154CF1D}"/>
                  </a:ext>
                </a:extLst>
              </p14:cNvPr>
              <p14:cNvContentPartPr/>
              <p14:nvPr/>
            </p14:nvContentPartPr>
            <p14:xfrm>
              <a:off x="9115172" y="3418115"/>
              <a:ext cx="704160" cy="1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A6208F5-8FD3-4D64-9B36-C6EC7154CF1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061532" y="3310115"/>
                <a:ext cx="811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5F8306-171E-4862-B2E1-C5B164BFA024}"/>
                  </a:ext>
                </a:extLst>
              </p14:cNvPr>
              <p14:cNvContentPartPr/>
              <p14:nvPr/>
            </p14:nvContentPartPr>
            <p14:xfrm>
              <a:off x="1451492" y="5395955"/>
              <a:ext cx="716400" cy="21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5F8306-171E-4862-B2E1-C5B164BFA02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97492" y="5287955"/>
                <a:ext cx="824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DBA7C7-A3FD-47A0-8CE1-F9CAC4CFDF8B}"/>
                  </a:ext>
                </a:extLst>
              </p14:cNvPr>
              <p14:cNvContentPartPr/>
              <p14:nvPr/>
            </p14:nvContentPartPr>
            <p14:xfrm>
              <a:off x="1453652" y="5516195"/>
              <a:ext cx="713520" cy="38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DBA7C7-A3FD-47A0-8CE1-F9CAC4CFDF8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00012" y="5408195"/>
                <a:ext cx="821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7E8400F-10B8-4330-9FED-F58F3720F654}"/>
                  </a:ext>
                </a:extLst>
              </p14:cNvPr>
              <p14:cNvContentPartPr/>
              <p14:nvPr/>
            </p14:nvContentPartPr>
            <p14:xfrm>
              <a:off x="2331692" y="5512955"/>
              <a:ext cx="726480" cy="3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7E8400F-10B8-4330-9FED-F58F3720F6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277692" y="5405315"/>
                <a:ext cx="834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E4C74F-2CCF-4069-A570-8B920AFCDE9F}"/>
                  </a:ext>
                </a:extLst>
              </p14:cNvPr>
              <p14:cNvContentPartPr/>
              <p14:nvPr/>
            </p14:nvContentPartPr>
            <p14:xfrm>
              <a:off x="2311172" y="5792315"/>
              <a:ext cx="732600" cy="28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E4C74F-2CCF-4069-A570-8B920AFCDE9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57532" y="5684315"/>
                <a:ext cx="8402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81E489-7971-401D-ADD8-5853B5AC7745}"/>
                  </a:ext>
                </a:extLst>
              </p14:cNvPr>
              <p14:cNvContentPartPr/>
              <p14:nvPr/>
            </p14:nvContentPartPr>
            <p14:xfrm>
              <a:off x="2331692" y="5920115"/>
              <a:ext cx="742680" cy="45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81E489-7971-401D-ADD8-5853B5AC774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77692" y="5812475"/>
                <a:ext cx="8503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F06E934-5278-42FF-8F2B-BA2CD51D8AD6}"/>
                  </a:ext>
                </a:extLst>
              </p14:cNvPr>
              <p14:cNvContentPartPr/>
              <p14:nvPr/>
            </p14:nvContentPartPr>
            <p14:xfrm>
              <a:off x="2331332" y="5948195"/>
              <a:ext cx="331200" cy="29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F06E934-5278-42FF-8F2B-BA2CD51D8AD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277692" y="5840555"/>
                <a:ext cx="438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2CCFB4-B88C-43D4-AF7E-569AEE10FE38}"/>
                  </a:ext>
                </a:extLst>
              </p14:cNvPr>
              <p14:cNvContentPartPr/>
              <p14:nvPr/>
            </p14:nvContentPartPr>
            <p14:xfrm>
              <a:off x="3040532" y="5808875"/>
              <a:ext cx="19440" cy="60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2CCFB4-B88C-43D4-AF7E-569AEE10FE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986532" y="5701235"/>
                <a:ext cx="127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EADA29-D13E-4DB9-86BF-661B637DFA8F}"/>
                  </a:ext>
                </a:extLst>
              </p14:cNvPr>
              <p14:cNvContentPartPr/>
              <p14:nvPr/>
            </p14:nvContentPartPr>
            <p14:xfrm>
              <a:off x="3012452" y="5796275"/>
              <a:ext cx="862920" cy="3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EADA29-D13E-4DB9-86BF-661B637DFA8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958812" y="5688635"/>
                <a:ext cx="9705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B6B1DA-7AB9-4C23-AD95-AE4637B81344}"/>
                  </a:ext>
                </a:extLst>
              </p14:cNvPr>
              <p14:cNvContentPartPr/>
              <p14:nvPr/>
            </p14:nvContentPartPr>
            <p14:xfrm>
              <a:off x="4012892" y="5931275"/>
              <a:ext cx="738000" cy="26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B6B1DA-7AB9-4C23-AD95-AE4637B8134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59252" y="5823275"/>
                <a:ext cx="8456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A534558-E291-4AFB-BA36-142D5AB2E484}"/>
                  </a:ext>
                </a:extLst>
              </p14:cNvPr>
              <p14:cNvContentPartPr/>
              <p14:nvPr/>
            </p14:nvContentPartPr>
            <p14:xfrm>
              <a:off x="4015412" y="5879435"/>
              <a:ext cx="1618560" cy="180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534558-E291-4AFB-BA36-142D5AB2E48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61412" y="5771435"/>
                <a:ext cx="17262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1AB19C-5B05-4C28-A6D0-BA026820EAC1}"/>
                  </a:ext>
                </a:extLst>
              </p14:cNvPr>
              <p14:cNvContentPartPr/>
              <p14:nvPr/>
            </p14:nvContentPartPr>
            <p14:xfrm>
              <a:off x="6455385" y="2030280"/>
              <a:ext cx="776880" cy="23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1AB19C-5B05-4C28-A6D0-BA026820EAC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01745" y="1922640"/>
                <a:ext cx="88452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18A3A93-AA52-4DDA-AB11-990ABC99EBA4}"/>
              </a:ext>
            </a:extLst>
          </p:cNvPr>
          <p:cNvSpPr/>
          <p:nvPr/>
        </p:nvSpPr>
        <p:spPr>
          <a:xfrm>
            <a:off x="1449812" y="3627405"/>
            <a:ext cx="1655880" cy="2405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311C10-6487-4DC0-A973-34C7834FD2FE}"/>
              </a:ext>
            </a:extLst>
          </p:cNvPr>
          <p:cNvSpPr/>
          <p:nvPr/>
        </p:nvSpPr>
        <p:spPr>
          <a:xfrm>
            <a:off x="301079" y="2664770"/>
            <a:ext cx="11954776" cy="25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7BAB9E-3D11-4CB5-BE5E-0410BF7FD36A}"/>
              </a:ext>
            </a:extLst>
          </p:cNvPr>
          <p:cNvSpPr/>
          <p:nvPr/>
        </p:nvSpPr>
        <p:spPr>
          <a:xfrm>
            <a:off x="330504" y="3350596"/>
            <a:ext cx="11954776" cy="9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4EE999-B078-4400-B6D9-D3D6D02F5188}"/>
              </a:ext>
            </a:extLst>
          </p:cNvPr>
          <p:cNvSpPr/>
          <p:nvPr/>
        </p:nvSpPr>
        <p:spPr>
          <a:xfrm>
            <a:off x="477997" y="5920115"/>
            <a:ext cx="11954776" cy="99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1221C47-5D85-4363-9895-4D4A0F038A0D}"/>
                  </a:ext>
                </a:extLst>
              </p14:cNvPr>
              <p14:cNvContentPartPr/>
              <p14:nvPr/>
            </p14:nvContentPartPr>
            <p14:xfrm>
              <a:off x="3630332" y="3450515"/>
              <a:ext cx="387000" cy="14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1221C47-5D85-4363-9895-4D4A0F038A0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576692" y="3342515"/>
                <a:ext cx="4946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0351565-5D01-44A0-B225-E553117ABF01}"/>
                  </a:ext>
                </a:extLst>
              </p14:cNvPr>
              <p14:cNvContentPartPr/>
              <p14:nvPr/>
            </p14:nvContentPartPr>
            <p14:xfrm>
              <a:off x="26732" y="5780075"/>
              <a:ext cx="390240" cy="33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0351565-5D01-44A0-B225-E553117ABF0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27268" y="5672075"/>
                <a:ext cx="4978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3CB25DA-49E7-4F9A-A4B9-1488F3DDE69F}"/>
                  </a:ext>
                </a:extLst>
              </p14:cNvPr>
              <p14:cNvContentPartPr/>
              <p14:nvPr/>
            </p14:nvContentPartPr>
            <p14:xfrm>
              <a:off x="-188548" y="4392635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3CB25DA-49E7-4F9A-A4B9-1488F3DDE69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-242188" y="4284635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22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2815C-FED4-42EA-8DB7-0C73E953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3" y="0"/>
            <a:ext cx="2414587" cy="1839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84B7E-81BC-472E-9F2B-239B6730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367" y="0"/>
            <a:ext cx="2430561" cy="1839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65F83-74BD-40DA-AA34-C88A65E03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114" y="230982"/>
            <a:ext cx="2116286" cy="1608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C0EED-C21B-449F-BB5D-13BE07B9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8" y="90321"/>
            <a:ext cx="2288814" cy="1749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7C850A-EC79-477B-B367-1A06C1ACA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245" y="37627"/>
            <a:ext cx="2384622" cy="1855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E4560B-5A1E-4492-839E-9642F30BA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8" y="1971675"/>
            <a:ext cx="2036002" cy="1581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88E88-CE8B-40D8-85A3-B252B4D8A9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3112" y="1971675"/>
            <a:ext cx="2247898" cy="1730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30DAA5-F8DC-4B8F-B633-A37BA7981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3822" y="1971675"/>
            <a:ext cx="2384356" cy="1823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F7FADB-22B7-45FE-BEC9-EE8845C292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2758" y="1933995"/>
            <a:ext cx="2384356" cy="18057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66A754-FF7A-497D-9D37-859EEBD3B6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0" y="3795007"/>
            <a:ext cx="1794504" cy="1378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462CD9-0F68-44BC-AEAE-E2031D00D2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9867" y="2241053"/>
            <a:ext cx="1740148" cy="13117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E8159B-A855-4F46-890A-BE14D9CE3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5479" y="3795007"/>
            <a:ext cx="2067368" cy="15844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7E30049-2E37-4A30-9EAA-F948EFBF9A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6252" y="3588449"/>
            <a:ext cx="2386456" cy="17912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7ABD4F-5051-4F59-9F98-D4B1DE704F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2758" y="3739733"/>
            <a:ext cx="2182576" cy="16690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D3FA3D-6F4B-436F-B757-366E4155DD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9914" y="3678806"/>
            <a:ext cx="2348108" cy="1790882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09875853-CFA1-4734-90F9-F87A5307353B}"/>
              </a:ext>
            </a:extLst>
          </p:cNvPr>
          <p:cNvSpPr/>
          <p:nvPr/>
        </p:nvSpPr>
        <p:spPr>
          <a:xfrm rot="18780129">
            <a:off x="703523" y="-217769"/>
            <a:ext cx="387458" cy="61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5D99486D-DBA2-45C3-BC0D-3BBA3B01A538}"/>
              </a:ext>
            </a:extLst>
          </p:cNvPr>
          <p:cNvSpPr/>
          <p:nvPr/>
        </p:nvSpPr>
        <p:spPr>
          <a:xfrm rot="18780129">
            <a:off x="245919" y="1805781"/>
            <a:ext cx="387458" cy="61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F740464-A068-4EC4-92D4-12F7EB76B5B4}"/>
              </a:ext>
            </a:extLst>
          </p:cNvPr>
          <p:cNvSpPr/>
          <p:nvPr/>
        </p:nvSpPr>
        <p:spPr>
          <a:xfrm rot="18780129">
            <a:off x="2420362" y="3722521"/>
            <a:ext cx="387458" cy="61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964C2ED-84E5-4945-ADD4-FB52CF91BBD3}"/>
              </a:ext>
            </a:extLst>
          </p:cNvPr>
          <p:cNvSpPr/>
          <p:nvPr/>
        </p:nvSpPr>
        <p:spPr>
          <a:xfrm rot="18780129">
            <a:off x="7799852" y="1800160"/>
            <a:ext cx="387458" cy="616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8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80F90B6-6A9F-45F2-9166-94B512FC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087"/>
            <a:ext cx="12192000" cy="21183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60A313-E718-4153-B7E3-F63CB6B9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" y="3200916"/>
            <a:ext cx="9000121" cy="1574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18F004-2658-4565-A490-A29940674F9C}"/>
              </a:ext>
            </a:extLst>
          </p:cNvPr>
          <p:cNvSpPr/>
          <p:nvPr/>
        </p:nvSpPr>
        <p:spPr>
          <a:xfrm>
            <a:off x="5907512" y="3289942"/>
            <a:ext cx="855238" cy="260843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3A00D-B21C-41BA-B600-12C4A9165500}"/>
              </a:ext>
            </a:extLst>
          </p:cNvPr>
          <p:cNvSpPr/>
          <p:nvPr/>
        </p:nvSpPr>
        <p:spPr>
          <a:xfrm>
            <a:off x="651722" y="3525974"/>
            <a:ext cx="529378" cy="238406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8353D-732F-473C-9CE0-5544CC116815}"/>
              </a:ext>
            </a:extLst>
          </p:cNvPr>
          <p:cNvSpPr/>
          <p:nvPr/>
        </p:nvSpPr>
        <p:spPr>
          <a:xfrm>
            <a:off x="9355562" y="4879253"/>
            <a:ext cx="1293388" cy="326467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F170C-94CF-4DFF-B871-DAB8266548F3}"/>
              </a:ext>
            </a:extLst>
          </p:cNvPr>
          <p:cNvSpPr/>
          <p:nvPr/>
        </p:nvSpPr>
        <p:spPr>
          <a:xfrm>
            <a:off x="9431762" y="5904623"/>
            <a:ext cx="1293388" cy="326467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D96F0-3FE2-4952-9C8A-D25717A43E2D}"/>
              </a:ext>
            </a:extLst>
          </p:cNvPr>
          <p:cNvSpPr/>
          <p:nvPr/>
        </p:nvSpPr>
        <p:spPr>
          <a:xfrm>
            <a:off x="1945112" y="5238093"/>
            <a:ext cx="1293388" cy="326467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833A8-2686-43FC-884B-70EF5E696A2F}"/>
              </a:ext>
            </a:extLst>
          </p:cNvPr>
          <p:cNvSpPr/>
          <p:nvPr/>
        </p:nvSpPr>
        <p:spPr>
          <a:xfrm>
            <a:off x="1875181" y="6262065"/>
            <a:ext cx="1293388" cy="326467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6539B-F643-40E1-9AE6-B3C6658DE899}"/>
              </a:ext>
            </a:extLst>
          </p:cNvPr>
          <p:cNvSpPr/>
          <p:nvPr/>
        </p:nvSpPr>
        <p:spPr>
          <a:xfrm>
            <a:off x="0" y="3177342"/>
            <a:ext cx="1304925" cy="122125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D58B2-3C60-403F-A76E-811D849632B6}"/>
              </a:ext>
            </a:extLst>
          </p:cNvPr>
          <p:cNvSpPr/>
          <p:nvPr/>
        </p:nvSpPr>
        <p:spPr>
          <a:xfrm>
            <a:off x="0" y="3970587"/>
            <a:ext cx="1438275" cy="122125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04411-827C-4413-99A9-C48001D8A3B0}"/>
              </a:ext>
            </a:extLst>
          </p:cNvPr>
          <p:cNvSpPr/>
          <p:nvPr/>
        </p:nvSpPr>
        <p:spPr>
          <a:xfrm>
            <a:off x="-2251" y="4742794"/>
            <a:ext cx="1877432" cy="239178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66F45-E86F-4055-9AB8-3FC1A8EA69DA}"/>
              </a:ext>
            </a:extLst>
          </p:cNvPr>
          <p:cNvSpPr/>
          <p:nvPr/>
        </p:nvSpPr>
        <p:spPr>
          <a:xfrm>
            <a:off x="67679" y="5774716"/>
            <a:ext cx="1877431" cy="223727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9090CC-61CD-45B2-81AF-126B2465D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2" y="64990"/>
            <a:ext cx="9353550" cy="1612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58FD83-47A9-4A89-B502-C724F7AC4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677466"/>
            <a:ext cx="8728924" cy="14863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BEC490-F481-46C7-80E1-E397666E6AD5}"/>
              </a:ext>
            </a:extLst>
          </p:cNvPr>
          <p:cNvSpPr/>
          <p:nvPr/>
        </p:nvSpPr>
        <p:spPr>
          <a:xfrm>
            <a:off x="671776" y="4298518"/>
            <a:ext cx="529378" cy="238406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729090-1CB6-4443-A4C7-3FA19229499D}"/>
              </a:ext>
            </a:extLst>
          </p:cNvPr>
          <p:cNvSpPr/>
          <p:nvPr/>
        </p:nvSpPr>
        <p:spPr>
          <a:xfrm>
            <a:off x="5928570" y="4060112"/>
            <a:ext cx="834180" cy="238406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72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933FF-A88E-4AC3-BA5D-CEBB9DD5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" y="623243"/>
            <a:ext cx="4778495" cy="4948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9AF8F-B1A6-43A4-983D-B02B89DF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32" y="4354290"/>
            <a:ext cx="2464528" cy="2503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86781-AB5F-4CBE-8392-992D6ECA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735" y="280711"/>
            <a:ext cx="1526750" cy="483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A5F56-9A9F-4F0B-82BE-10333DE16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735" y="966332"/>
            <a:ext cx="2931914" cy="3607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8F0EF-A6B5-4280-84D0-F4B497249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127" y="4776345"/>
            <a:ext cx="1054634" cy="4275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6677F28-9620-4FD2-A296-294CA5451058}"/>
                  </a:ext>
                </a:extLst>
              </p14:cNvPr>
              <p14:cNvContentPartPr/>
              <p14:nvPr/>
            </p14:nvContentPartPr>
            <p14:xfrm>
              <a:off x="121620" y="291078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6677F28-9620-4FD2-A296-294CA54510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80" y="28031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832C39-3975-4DEF-89D4-FB4D9B8E8983}"/>
                  </a:ext>
                </a:extLst>
              </p14:cNvPr>
              <p14:cNvContentPartPr/>
              <p14:nvPr/>
            </p14:nvContentPartPr>
            <p14:xfrm>
              <a:off x="144660" y="2857140"/>
              <a:ext cx="252000" cy="3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832C39-3975-4DEF-89D4-FB4D9B8E89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20" y="2749500"/>
                <a:ext cx="3596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531AD8-86EE-4AF4-8689-966FE43AF5BD}"/>
                  </a:ext>
                </a:extLst>
              </p14:cNvPr>
              <p14:cNvContentPartPr/>
              <p14:nvPr/>
            </p14:nvContentPartPr>
            <p14:xfrm>
              <a:off x="3619380" y="2857140"/>
              <a:ext cx="42624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531AD8-86EE-4AF4-8689-966FE43AF5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5740" y="2749500"/>
                <a:ext cx="533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72F4F9-8571-403B-BD00-4282B3A72267}"/>
                  </a:ext>
                </a:extLst>
              </p14:cNvPr>
              <p14:cNvContentPartPr/>
              <p14:nvPr/>
            </p14:nvContentPartPr>
            <p14:xfrm>
              <a:off x="1882020" y="1026540"/>
              <a:ext cx="1179000" cy="171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72F4F9-8571-403B-BD00-4282B3A722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28020" y="918900"/>
                <a:ext cx="1286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3058B5-F2B2-4B05-AB73-AD7A5BF94AEE}"/>
                  </a:ext>
                </a:extLst>
              </p14:cNvPr>
              <p14:cNvContentPartPr/>
              <p14:nvPr/>
            </p14:nvContentPartPr>
            <p14:xfrm>
              <a:off x="98940" y="4068180"/>
              <a:ext cx="1013400" cy="8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3058B5-F2B2-4B05-AB73-AD7A5BF94A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940" y="3960540"/>
                <a:ext cx="1121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7AFCC6-7311-469C-86A7-1E7BFDEBA7B9}"/>
                  </a:ext>
                </a:extLst>
              </p14:cNvPr>
              <p14:cNvContentPartPr/>
              <p14:nvPr/>
            </p14:nvContentPartPr>
            <p14:xfrm>
              <a:off x="3657540" y="4031100"/>
              <a:ext cx="426960" cy="7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7AFCC6-7311-469C-86A7-1E7BFDEBA7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3540" y="3923100"/>
                <a:ext cx="534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D09A03-58AE-44DF-B05D-C5E26D614203}"/>
                  </a:ext>
                </a:extLst>
              </p14:cNvPr>
              <p14:cNvContentPartPr/>
              <p14:nvPr/>
            </p14:nvContentPartPr>
            <p14:xfrm>
              <a:off x="106500" y="2452860"/>
              <a:ext cx="753840" cy="1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D09A03-58AE-44DF-B05D-C5E26D6142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00" y="2345220"/>
                <a:ext cx="861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C183F7-F363-427A-B72A-6CBBEF6884C1}"/>
                  </a:ext>
                </a:extLst>
              </p14:cNvPr>
              <p14:cNvContentPartPr/>
              <p14:nvPr/>
            </p14:nvContentPartPr>
            <p14:xfrm>
              <a:off x="3604260" y="2445660"/>
              <a:ext cx="491760" cy="2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C183F7-F363-427A-B72A-6CBBEF6884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50260" y="2337660"/>
                <a:ext cx="599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782EDB-D212-4721-864E-0B855523689E}"/>
                  </a:ext>
                </a:extLst>
              </p14:cNvPr>
              <p14:cNvContentPartPr/>
              <p14:nvPr/>
            </p14:nvContentPartPr>
            <p14:xfrm>
              <a:off x="6583620" y="1978380"/>
              <a:ext cx="447840" cy="161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782EDB-D212-4721-864E-0B85552368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29620" y="1870740"/>
                <a:ext cx="555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B7DBE5-EF96-496A-840F-059F2B6C17F8}"/>
                  </a:ext>
                </a:extLst>
              </p14:cNvPr>
              <p14:cNvContentPartPr/>
              <p14:nvPr/>
            </p14:nvContentPartPr>
            <p14:xfrm>
              <a:off x="5029140" y="5158620"/>
              <a:ext cx="564840" cy="15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B7DBE5-EF96-496A-840F-059F2B6C17F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75500" y="5050980"/>
                <a:ext cx="672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54BD4B-3F1D-4CAC-857C-C7594FFF029D}"/>
                  </a:ext>
                </a:extLst>
              </p14:cNvPr>
              <p14:cNvContentPartPr/>
              <p14:nvPr/>
            </p14:nvContentPartPr>
            <p14:xfrm>
              <a:off x="5532060" y="570960"/>
              <a:ext cx="357840" cy="8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54BD4B-3F1D-4CAC-857C-C7594FFF029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78060" y="462960"/>
                <a:ext cx="465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18FD432-BC5F-4EB1-9376-8A2D5DA962B7}"/>
                  </a:ext>
                </a:extLst>
              </p14:cNvPr>
              <p14:cNvContentPartPr/>
              <p14:nvPr/>
            </p14:nvContentPartPr>
            <p14:xfrm>
              <a:off x="6019500" y="670320"/>
              <a:ext cx="304200" cy="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18FD432-BC5F-4EB1-9376-8A2D5DA962B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65860" y="562680"/>
                <a:ext cx="41184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81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97040CF-E62C-458F-B989-B756AA89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" y="999642"/>
            <a:ext cx="5947761" cy="4231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607CF-59DC-43C1-97FF-83105098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049" y="111404"/>
            <a:ext cx="3202980" cy="668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CBAE82-0A0F-437C-9FEF-5695B7A92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560" y="1486290"/>
            <a:ext cx="3006662" cy="3885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B2E6FC-EB3E-4C2B-851C-1DC05E67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631" y="5371710"/>
            <a:ext cx="862738" cy="502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1B3075-8172-4552-A23B-9EED390D2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029" y="3552288"/>
            <a:ext cx="3249478" cy="30855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B1A986-F11E-42B6-84A0-26A313CD2517}"/>
                  </a:ext>
                </a:extLst>
              </p14:cNvPr>
              <p14:cNvContentPartPr/>
              <p14:nvPr/>
            </p14:nvContentPartPr>
            <p14:xfrm>
              <a:off x="1790580" y="1221300"/>
              <a:ext cx="921600" cy="2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B1A986-F11E-42B6-84A0-26A313CD25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6940" y="1113660"/>
                <a:ext cx="1029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5B4CC8-20CC-4EEC-87A7-F8859612F7C4}"/>
                  </a:ext>
                </a:extLst>
              </p14:cNvPr>
              <p14:cNvContentPartPr/>
              <p14:nvPr/>
            </p14:nvContentPartPr>
            <p14:xfrm>
              <a:off x="3413460" y="2712420"/>
              <a:ext cx="778680" cy="24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5B4CC8-20CC-4EEC-87A7-F8859612F7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9820" y="2604420"/>
                <a:ext cx="886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964713-17F1-4FF8-AB19-AAE9F943016D}"/>
                  </a:ext>
                </a:extLst>
              </p14:cNvPr>
              <p14:cNvContentPartPr/>
              <p14:nvPr/>
            </p14:nvContentPartPr>
            <p14:xfrm>
              <a:off x="7352940" y="2651220"/>
              <a:ext cx="465120" cy="54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964713-17F1-4FF8-AB19-AAE9F943016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9300" y="2543580"/>
                <a:ext cx="572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C34CA5E-568D-4D9C-ACC9-5C2A2646B0AC}"/>
                  </a:ext>
                </a:extLst>
              </p14:cNvPr>
              <p14:cNvContentPartPr/>
              <p14:nvPr/>
            </p14:nvContentPartPr>
            <p14:xfrm>
              <a:off x="5661660" y="5760180"/>
              <a:ext cx="639720" cy="54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C34CA5E-568D-4D9C-ACC9-5C2A2646B0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7660" y="5652540"/>
                <a:ext cx="747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F9A7A9-7BC4-4B18-8461-63506F7B613A}"/>
                  </a:ext>
                </a:extLst>
              </p14:cNvPr>
              <p14:cNvContentPartPr/>
              <p14:nvPr/>
            </p14:nvContentPartPr>
            <p14:xfrm>
              <a:off x="76260" y="2704860"/>
              <a:ext cx="304920" cy="85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F9A7A9-7BC4-4B18-8461-63506F7B61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260" y="2597220"/>
                <a:ext cx="4125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686F6C-C549-4557-93CD-9B2CBFE9EE02}"/>
                  </a:ext>
                </a:extLst>
              </p14:cNvPr>
              <p14:cNvContentPartPr/>
              <p14:nvPr/>
            </p14:nvContentPartPr>
            <p14:xfrm>
              <a:off x="6331980" y="555120"/>
              <a:ext cx="335160" cy="33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686F6C-C549-4557-93CD-9B2CBFE9EE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8340" y="447480"/>
                <a:ext cx="442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1BF37F-D259-4A0C-B26F-2C6CCC80E71B}"/>
                  </a:ext>
                </a:extLst>
              </p14:cNvPr>
              <p14:cNvContentPartPr/>
              <p14:nvPr/>
            </p14:nvContentPartPr>
            <p14:xfrm>
              <a:off x="6827340" y="723600"/>
              <a:ext cx="245880" cy="21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1BF37F-D259-4A0C-B26F-2C6CCC80E7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73700" y="615960"/>
                <a:ext cx="3535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8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11A11-1FE5-453D-B432-AA371941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76" y="233328"/>
            <a:ext cx="3808598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B2360-924B-4566-B991-678355C8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30" y="5748302"/>
            <a:ext cx="1171739" cy="504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A16936-22EA-4969-AFA7-068DE6F78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40" y="3429000"/>
            <a:ext cx="3012170" cy="2952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6C52EA-5C32-448D-84DC-DB5072FA0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01" y="1094903"/>
            <a:ext cx="5823680" cy="457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C6B948-70B3-4FA5-90C2-204BBFB49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65" y="1630901"/>
            <a:ext cx="3292720" cy="40767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9651F2-7599-4946-BC8C-17BE8BDC6E9E}"/>
                  </a:ext>
                </a:extLst>
              </p14:cNvPr>
              <p14:cNvContentPartPr/>
              <p14:nvPr/>
            </p14:nvContentPartPr>
            <p14:xfrm>
              <a:off x="2057340" y="1333260"/>
              <a:ext cx="326880" cy="2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9651F2-7599-4946-BC8C-17BE8BDC6E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3340" y="1225260"/>
                <a:ext cx="434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DAC992D-F859-40B6-8B98-93DE3224D5AA}"/>
                  </a:ext>
                </a:extLst>
              </p14:cNvPr>
              <p14:cNvContentPartPr/>
              <p14:nvPr/>
            </p14:nvContentPartPr>
            <p14:xfrm>
              <a:off x="7276980" y="2812140"/>
              <a:ext cx="563760" cy="30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DAC992D-F859-40B6-8B98-93DE3224D5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3340" y="2704140"/>
                <a:ext cx="671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C07CFC-6B1E-41D5-A8C3-C0F17A7777BE}"/>
                  </a:ext>
                </a:extLst>
              </p14:cNvPr>
              <p14:cNvContentPartPr/>
              <p14:nvPr/>
            </p14:nvContentPartPr>
            <p14:xfrm>
              <a:off x="5501460" y="6156720"/>
              <a:ext cx="830160" cy="2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C07CFC-6B1E-41D5-A8C3-C0F17A7777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47820" y="6049080"/>
                <a:ext cx="9378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DC096C8-8E6E-492C-83F4-43E0C893170B}"/>
                  </a:ext>
                </a:extLst>
              </p14:cNvPr>
              <p14:cNvContentPartPr/>
              <p14:nvPr/>
            </p14:nvContentPartPr>
            <p14:xfrm>
              <a:off x="6050100" y="695160"/>
              <a:ext cx="361080" cy="7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DC096C8-8E6E-492C-83F4-43E0C89317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96460" y="587520"/>
                <a:ext cx="4687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66CD78F-F9CC-4C86-8546-50EE3BAB5D96}"/>
                  </a:ext>
                </a:extLst>
              </p14:cNvPr>
              <p14:cNvContentPartPr/>
              <p14:nvPr/>
            </p14:nvContentPartPr>
            <p14:xfrm>
              <a:off x="6568140" y="860400"/>
              <a:ext cx="307440" cy="3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66CD78F-F9CC-4C86-8546-50EE3BAB5D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14500" y="752400"/>
                <a:ext cx="415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4ED2D3A-7BF3-4D9B-BC72-0AC1B7709A2E}"/>
                  </a:ext>
                </a:extLst>
              </p14:cNvPr>
              <p14:cNvContentPartPr/>
              <p14:nvPr/>
            </p14:nvContentPartPr>
            <p14:xfrm>
              <a:off x="170012" y="2223275"/>
              <a:ext cx="977760" cy="197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4ED2D3A-7BF3-4D9B-BC72-0AC1B7709A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6372" y="2115275"/>
                <a:ext cx="108540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BF5B4A-CFB8-4590-B7A3-C861E2FD4591}"/>
                  </a:ext>
                </a:extLst>
              </p14:cNvPr>
              <p14:cNvContentPartPr/>
              <p14:nvPr/>
            </p14:nvContentPartPr>
            <p14:xfrm>
              <a:off x="3863612" y="2133635"/>
              <a:ext cx="532080" cy="269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BF5B4A-CFB8-4590-B7A3-C861E2FD45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9612" y="2025635"/>
                <a:ext cx="6397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97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2CAC4-62D0-46C4-96AB-2FB95501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00" y="228524"/>
            <a:ext cx="4829849" cy="108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2FB2C-DD5F-4271-B625-F0B5CBC9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9389"/>
            <a:ext cx="6135500" cy="508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C268A-38C5-4E74-9EF5-D132F80E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389"/>
            <a:ext cx="3382746" cy="4096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2DE00-2CCA-47D5-AB25-8CA28B3B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719" y="5700686"/>
            <a:ext cx="981212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1D68AB-9D98-44A7-92C7-320E7EE2B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989" y="3592998"/>
            <a:ext cx="3015230" cy="29509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AFD569-AB83-444D-A43E-F23562446366}"/>
                  </a:ext>
                </a:extLst>
              </p14:cNvPr>
              <p14:cNvContentPartPr/>
              <p14:nvPr/>
            </p14:nvContentPartPr>
            <p14:xfrm>
              <a:off x="1076175" y="1095345"/>
              <a:ext cx="33840" cy="64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AFD569-AB83-444D-A43E-F235624463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535" y="987345"/>
                <a:ext cx="141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882BD6-4F64-4DEE-A558-61AF9953B044}"/>
                  </a:ext>
                </a:extLst>
              </p14:cNvPr>
              <p14:cNvContentPartPr/>
              <p14:nvPr/>
            </p14:nvContentPartPr>
            <p14:xfrm>
              <a:off x="1057095" y="338625"/>
              <a:ext cx="1206360" cy="924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882BD6-4F64-4DEE-A558-61AF9953B0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3455" y="230625"/>
                <a:ext cx="131400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02D856-0361-423D-81BA-476F800AE65E}"/>
                  </a:ext>
                </a:extLst>
              </p14:cNvPr>
              <p14:cNvContentPartPr/>
              <p14:nvPr/>
            </p14:nvContentPartPr>
            <p14:xfrm>
              <a:off x="1152135" y="1589625"/>
              <a:ext cx="4721400" cy="107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02D856-0361-423D-81BA-476F800AE6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8495" y="1481625"/>
                <a:ext cx="4829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781A75-B525-4D3B-BB9F-D90B7F73B253}"/>
                  </a:ext>
                </a:extLst>
              </p14:cNvPr>
              <p14:cNvContentPartPr/>
              <p14:nvPr/>
            </p14:nvContentPartPr>
            <p14:xfrm>
              <a:off x="1142775" y="1704825"/>
              <a:ext cx="4738680" cy="12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781A75-B525-4D3B-BB9F-D90B7F73B2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9135" y="1596825"/>
                <a:ext cx="48463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E1992F-AAC8-4510-8B89-B0A01D3486A3}"/>
                  </a:ext>
                </a:extLst>
              </p14:cNvPr>
              <p14:cNvContentPartPr/>
              <p14:nvPr/>
            </p14:nvContentPartPr>
            <p14:xfrm>
              <a:off x="5907692" y="5872955"/>
              <a:ext cx="832680" cy="234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E1992F-AAC8-4510-8B89-B0A01D348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3692" y="5764955"/>
                <a:ext cx="9403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F5C5E7-E293-479F-BAE8-F8A01FC9960A}"/>
                  </a:ext>
                </a:extLst>
              </p14:cNvPr>
              <p14:cNvContentPartPr/>
              <p14:nvPr/>
            </p14:nvContentPartPr>
            <p14:xfrm>
              <a:off x="7225292" y="2598755"/>
              <a:ext cx="1343520" cy="10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F5C5E7-E293-479F-BAE8-F8A01FC996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71652" y="2491115"/>
                <a:ext cx="14511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2BD762-4FBB-4D7B-AC89-0F4354B8474F}"/>
                  </a:ext>
                </a:extLst>
              </p14:cNvPr>
              <p14:cNvContentPartPr/>
              <p14:nvPr/>
            </p14:nvContentPartPr>
            <p14:xfrm>
              <a:off x="5692412" y="851315"/>
              <a:ext cx="558720" cy="125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2BD762-4FBB-4D7B-AC89-0F4354B847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38772" y="743675"/>
                <a:ext cx="6663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5586A0-36BD-4A29-B0A7-49A5EA759E42}"/>
                  </a:ext>
                </a:extLst>
              </p14:cNvPr>
              <p14:cNvContentPartPr/>
              <p14:nvPr/>
            </p14:nvContentPartPr>
            <p14:xfrm>
              <a:off x="6364892" y="1093235"/>
              <a:ext cx="387720" cy="19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5586A0-36BD-4A29-B0A7-49A5EA759E4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10892" y="985595"/>
                <a:ext cx="495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F2F9E3-E5CC-4643-9E7C-2B4AC2C532BA}"/>
                  </a:ext>
                </a:extLst>
              </p14:cNvPr>
              <p14:cNvContentPartPr/>
              <p14:nvPr/>
            </p14:nvContentPartPr>
            <p14:xfrm>
              <a:off x="64892" y="3969275"/>
              <a:ext cx="273600" cy="2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F2F9E3-E5CC-4643-9E7C-2B4AC2C532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52" y="3861635"/>
                <a:ext cx="381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E766D8-A74D-4782-99A0-4AAB49F64C0A}"/>
                  </a:ext>
                </a:extLst>
              </p14:cNvPr>
              <p14:cNvContentPartPr/>
              <p14:nvPr/>
            </p14:nvContentPartPr>
            <p14:xfrm>
              <a:off x="-27268" y="4436555"/>
              <a:ext cx="529200" cy="109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E766D8-A74D-4782-99A0-4AAB49F64C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80908" y="4328555"/>
                <a:ext cx="6368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9A5E18-881E-47E3-8AFD-30AF1D7FF903}"/>
                  </a:ext>
                </a:extLst>
              </p14:cNvPr>
              <p14:cNvContentPartPr/>
              <p14:nvPr/>
            </p14:nvContentPartPr>
            <p14:xfrm>
              <a:off x="4159532" y="3952715"/>
              <a:ext cx="860760" cy="54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9A5E18-881E-47E3-8AFD-30AF1D7FF9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05532" y="3844715"/>
                <a:ext cx="968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DE0BF6-CF40-4AFD-BD3F-14DDD113BA78}"/>
                  </a:ext>
                </a:extLst>
              </p14:cNvPr>
              <p14:cNvContentPartPr/>
              <p14:nvPr/>
            </p14:nvContentPartPr>
            <p14:xfrm>
              <a:off x="4150532" y="4445555"/>
              <a:ext cx="925920" cy="47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DE0BF6-CF40-4AFD-BD3F-14DDD113BA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96892" y="4337555"/>
                <a:ext cx="103356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1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44C5A-4222-46A6-A29A-958F676A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0" y="1323620"/>
            <a:ext cx="4077269" cy="5087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9F874-9395-4D55-BAED-AC3E1D7E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45" y="1323620"/>
            <a:ext cx="1505160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49D7E-B236-4DB1-BB9D-424C4313E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859" y="2484477"/>
            <a:ext cx="4343398" cy="42321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3C558B-EF39-4E19-AF52-AD1C45019AE6}"/>
                  </a:ext>
                </a:extLst>
              </p14:cNvPr>
              <p14:cNvContentPartPr/>
              <p14:nvPr/>
            </p14:nvContentPartPr>
            <p14:xfrm>
              <a:off x="5943332" y="3445115"/>
              <a:ext cx="285120" cy="12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3C558B-EF39-4E19-AF52-AD1C45019A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9332" y="3337115"/>
                <a:ext cx="3927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CC0C27-84FA-414B-B171-C2045F7014FB}"/>
                  </a:ext>
                </a:extLst>
              </p14:cNvPr>
              <p14:cNvContentPartPr/>
              <p14:nvPr/>
            </p14:nvContentPartPr>
            <p14:xfrm>
              <a:off x="4823012" y="2848235"/>
              <a:ext cx="1308960" cy="65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CC0C27-84FA-414B-B171-C2045F7014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372" y="2740595"/>
                <a:ext cx="14166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46E6CA-A05D-4B61-BB62-C3D5703FEC2D}"/>
                  </a:ext>
                </a:extLst>
              </p14:cNvPr>
              <p14:cNvContentPartPr/>
              <p14:nvPr/>
            </p14:nvContentPartPr>
            <p14:xfrm>
              <a:off x="6158252" y="6534995"/>
              <a:ext cx="697320" cy="14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46E6CA-A05D-4B61-BB62-C3D5703FEC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4612" y="6426995"/>
                <a:ext cx="804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BCC010-9803-4CDD-B641-5CE8A1AE01AB}"/>
                  </a:ext>
                </a:extLst>
              </p14:cNvPr>
              <p14:cNvContentPartPr/>
              <p14:nvPr/>
            </p14:nvContentPartPr>
            <p14:xfrm>
              <a:off x="4277612" y="4168249"/>
              <a:ext cx="25920" cy="587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BCC010-9803-4CDD-B641-5CE8A1AE01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23612" y="4060609"/>
                <a:ext cx="13356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78D4C8-ED88-47F7-801F-78F937305E24}"/>
                  </a:ext>
                </a:extLst>
              </p14:cNvPr>
              <p14:cNvContentPartPr/>
              <p14:nvPr/>
            </p14:nvContentPartPr>
            <p14:xfrm>
              <a:off x="7575212" y="5941609"/>
              <a:ext cx="727560" cy="15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78D4C8-ED88-47F7-801F-78F937305E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1212" y="5833969"/>
                <a:ext cx="8352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6EDBED-F1EE-448E-B1E6-D74C7C695626}"/>
                  </a:ext>
                </a:extLst>
              </p14:cNvPr>
              <p14:cNvContentPartPr/>
              <p14:nvPr/>
            </p14:nvContentPartPr>
            <p14:xfrm>
              <a:off x="1138412" y="2330449"/>
              <a:ext cx="429480" cy="63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6EDBED-F1EE-448E-B1E6-D74C7C6956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4412" y="2222449"/>
                <a:ext cx="537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0D4A1B-1B9A-4A89-B6DD-CF3B7112EF66}"/>
                  </a:ext>
                </a:extLst>
              </p14:cNvPr>
              <p14:cNvContentPartPr/>
              <p14:nvPr/>
            </p14:nvContentPartPr>
            <p14:xfrm>
              <a:off x="1685252" y="2546809"/>
              <a:ext cx="362160" cy="3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0D4A1B-1B9A-4A89-B6DD-CF3B7112EF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31612" y="2439169"/>
                <a:ext cx="469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277F3F-6F12-48EA-816C-BA4B5745D4E0}"/>
                  </a:ext>
                </a:extLst>
              </p14:cNvPr>
              <p14:cNvContentPartPr/>
              <p14:nvPr/>
            </p14:nvContentPartPr>
            <p14:xfrm>
              <a:off x="2483372" y="2877289"/>
              <a:ext cx="662760" cy="2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277F3F-6F12-48EA-816C-BA4B5745D4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9372" y="2769289"/>
                <a:ext cx="770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FC8FEC-A783-4522-A575-24BA7BB3F5E8}"/>
                  </a:ext>
                </a:extLst>
              </p14:cNvPr>
              <p14:cNvContentPartPr/>
              <p14:nvPr/>
            </p14:nvContentPartPr>
            <p14:xfrm>
              <a:off x="4374452" y="1804489"/>
              <a:ext cx="883440" cy="77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FC8FEC-A783-4522-A575-24BA7BB3F5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20812" y="1696489"/>
                <a:ext cx="99108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20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5C982-7F33-478B-82BC-97E7FDF47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0" y="652108"/>
            <a:ext cx="4439270" cy="507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4DD35-D15D-4ED1-AF66-7F6F0D580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29" y="652108"/>
            <a:ext cx="158137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0810A-F8AC-437F-9783-1FB926B4B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25" y="1408305"/>
            <a:ext cx="4419600" cy="4392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922B48-EE67-4698-83F8-02B981EA8449}"/>
                  </a:ext>
                </a:extLst>
              </p14:cNvPr>
              <p14:cNvContentPartPr/>
              <p14:nvPr/>
            </p14:nvContentPartPr>
            <p14:xfrm>
              <a:off x="4571732" y="980915"/>
              <a:ext cx="549360" cy="14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922B48-EE67-4698-83F8-02B981EA84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7732" y="873275"/>
                <a:ext cx="65700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693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313E3A-9AD1-40A3-8251-715A0933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" y="952093"/>
            <a:ext cx="6849431" cy="583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FD224-95DE-48AB-9A46-93FC5DCA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759691"/>
            <a:ext cx="3386410" cy="4408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1BD853-02C4-4CF2-9772-1F69D2071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177" y="5884367"/>
            <a:ext cx="1228896" cy="590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41BAC6-F8CD-4806-881F-77D6F485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18" y="451677"/>
            <a:ext cx="2500484" cy="2396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35678A-5C73-4EF5-8D13-0F47EC3D9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4941" y="172104"/>
            <a:ext cx="4601217" cy="9335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AD7F41-A397-4CBD-90AA-121D8AD108FE}"/>
              </a:ext>
            </a:extLst>
          </p:cNvPr>
          <p:cNvSpPr/>
          <p:nvPr/>
        </p:nvSpPr>
        <p:spPr>
          <a:xfrm>
            <a:off x="70959" y="4681745"/>
            <a:ext cx="5815492" cy="190500"/>
          </a:xfrm>
          <a:prstGeom prst="rect">
            <a:avLst/>
          </a:prstGeom>
          <a:solidFill>
            <a:srgbClr val="66FF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22460-4B06-4CCA-8120-36D6696DF461}"/>
              </a:ext>
            </a:extLst>
          </p:cNvPr>
          <p:cNvSpPr/>
          <p:nvPr/>
        </p:nvSpPr>
        <p:spPr>
          <a:xfrm>
            <a:off x="70959" y="4314826"/>
            <a:ext cx="5815492" cy="190500"/>
          </a:xfrm>
          <a:prstGeom prst="rect">
            <a:avLst/>
          </a:prstGeom>
          <a:solidFill>
            <a:srgbClr val="66FF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C487B-B840-4792-89C7-5FD88B6E6E53}"/>
              </a:ext>
            </a:extLst>
          </p:cNvPr>
          <p:cNvSpPr/>
          <p:nvPr/>
        </p:nvSpPr>
        <p:spPr>
          <a:xfrm>
            <a:off x="59000" y="3781958"/>
            <a:ext cx="5815492" cy="190500"/>
          </a:xfrm>
          <a:prstGeom prst="rect">
            <a:avLst/>
          </a:prstGeom>
          <a:solidFill>
            <a:srgbClr val="66FF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2D2CD5-7F78-4233-9452-8ECE768DC0E5}"/>
                  </a:ext>
                </a:extLst>
              </p14:cNvPr>
              <p14:cNvContentPartPr/>
              <p14:nvPr/>
            </p14:nvContentPartPr>
            <p14:xfrm>
              <a:off x="930637" y="75793"/>
              <a:ext cx="1206360" cy="924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2D2CD5-7F78-4233-9452-8ECE768DC0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997" y="-32207"/>
                <a:ext cx="1314000" cy="11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2D4AC0B-F7EA-492E-9883-E6FFA5DAC778}"/>
                  </a:ext>
                </a:extLst>
              </p14:cNvPr>
              <p14:cNvContentPartPr/>
              <p14:nvPr/>
            </p14:nvContentPartPr>
            <p14:xfrm>
              <a:off x="2500652" y="1253936"/>
              <a:ext cx="4051800" cy="126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2D4AC0B-F7EA-492E-9883-E6FFA5DAC7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7012" y="1146296"/>
                <a:ext cx="41594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D59C51-B906-4D89-9255-804F4218E3DE}"/>
                  </a:ext>
                </a:extLst>
              </p14:cNvPr>
              <p14:cNvContentPartPr/>
              <p14:nvPr/>
            </p14:nvContentPartPr>
            <p14:xfrm>
              <a:off x="485012" y="1496576"/>
              <a:ext cx="839160" cy="56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D59C51-B906-4D89-9255-804F4218E3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012" y="1388936"/>
                <a:ext cx="946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A15135-6E7E-4C93-B566-C55A9FE1E073}"/>
                  </a:ext>
                </a:extLst>
              </p14:cNvPr>
              <p14:cNvContentPartPr/>
              <p14:nvPr/>
            </p14:nvContentPartPr>
            <p14:xfrm>
              <a:off x="492932" y="1604216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A15135-6E7E-4C93-B566-C55A9FE1E0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292" y="14965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0A20D19-10B2-4ECC-B2CD-0299967060F8}"/>
                  </a:ext>
                </a:extLst>
              </p14:cNvPr>
              <p14:cNvContentPartPr/>
              <p14:nvPr/>
            </p14:nvContentPartPr>
            <p14:xfrm>
              <a:off x="492932" y="1541216"/>
              <a:ext cx="792720" cy="5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0A20D19-10B2-4ECC-B2CD-0299967060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9292" y="1433576"/>
                <a:ext cx="9003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87ADF46-7D6B-4F47-AE53-DCC6FD2360B6}"/>
                  </a:ext>
                </a:extLst>
              </p14:cNvPr>
              <p14:cNvContentPartPr/>
              <p14:nvPr/>
            </p14:nvContentPartPr>
            <p14:xfrm>
              <a:off x="8327972" y="2993456"/>
              <a:ext cx="729360" cy="10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87ADF46-7D6B-4F47-AE53-DCC6FD2360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3972" y="2885456"/>
                <a:ext cx="8370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16FED55-DBAC-4AAA-BBE0-25E0482163A3}"/>
                  </a:ext>
                </a:extLst>
              </p14:cNvPr>
              <p14:cNvContentPartPr/>
              <p14:nvPr/>
            </p14:nvContentPartPr>
            <p14:xfrm>
              <a:off x="7108652" y="2545616"/>
              <a:ext cx="527040" cy="46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16FED55-DBAC-4AAA-BBE0-25E0482163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55012" y="2437976"/>
                <a:ext cx="634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F34AD31-675F-4954-8EE7-0C78122A3322}"/>
                  </a:ext>
                </a:extLst>
              </p14:cNvPr>
              <p14:cNvContentPartPr/>
              <p14:nvPr/>
            </p14:nvContentPartPr>
            <p14:xfrm>
              <a:off x="7772132" y="2778176"/>
              <a:ext cx="242280" cy="10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F34AD31-675F-4954-8EE7-0C78122A33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18492" y="2670176"/>
                <a:ext cx="349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A00FB2-8419-4D79-A965-0F4A75E6960F}"/>
                  </a:ext>
                </a:extLst>
              </p14:cNvPr>
              <p14:cNvContentPartPr/>
              <p14:nvPr/>
            </p14:nvContentPartPr>
            <p14:xfrm>
              <a:off x="8982452" y="6319136"/>
              <a:ext cx="932040" cy="64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A00FB2-8419-4D79-A965-0F4A75E696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28812" y="6211496"/>
                <a:ext cx="1039680" cy="2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08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4E8ADE-889B-45D7-B6E4-F7F7399DBB4D}"/>
              </a:ext>
            </a:extLst>
          </p:cNvPr>
          <p:cNvGrpSpPr/>
          <p:nvPr/>
        </p:nvGrpSpPr>
        <p:grpSpPr>
          <a:xfrm>
            <a:off x="143434" y="316116"/>
            <a:ext cx="5287011" cy="4167126"/>
            <a:chOff x="143434" y="316116"/>
            <a:chExt cx="5287011" cy="41671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F8E4B-63EB-4215-9222-DA1DDD354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34" y="316116"/>
              <a:ext cx="5287011" cy="33952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B4AE-16D3-449F-8051-68267E69E889}"/>
                </a:ext>
              </a:extLst>
            </p:cNvPr>
            <p:cNvSpPr txBox="1"/>
            <p:nvPr/>
          </p:nvSpPr>
          <p:spPr>
            <a:xfrm>
              <a:off x="143434" y="3836911"/>
              <a:ext cx="52870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u="sng" dirty="0"/>
                <a:t>Source</a:t>
              </a:r>
              <a:r>
                <a:rPr lang="en-IN" sz="1200" dirty="0"/>
                <a:t>: </a:t>
              </a:r>
              <a:r>
                <a:rPr lang="en-IN" sz="1200" dirty="0">
                  <a:hlinkClick r:id="rId3"/>
                </a:rPr>
                <a:t>https://www.kidney.org/news/kidneyCare/winter09/DontSmoke#:~:text=The%20Surgeon%20General%20issued%20a,your%20kidneys%20are%20under%20stress</a:t>
              </a:r>
              <a:endParaRPr lang="en-IN" sz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148D4F-193B-47CE-8295-E8D2CE469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67" y="485515"/>
            <a:ext cx="6070799" cy="2580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9CEC4F-3607-4C46-AC92-A1C9966D22F9}"/>
              </a:ext>
            </a:extLst>
          </p:cNvPr>
          <p:cNvSpPr txBox="1"/>
          <p:nvPr/>
        </p:nvSpPr>
        <p:spPr>
          <a:xfrm>
            <a:off x="5836024" y="30659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u="sng" dirty="0"/>
              <a:t>Source</a:t>
            </a:r>
            <a:r>
              <a:rPr lang="en-IN" sz="1200" dirty="0"/>
              <a:t>: </a:t>
            </a:r>
            <a:r>
              <a:rPr lang="en-IN" sz="1200" dirty="0">
                <a:hlinkClick r:id="rId5"/>
              </a:rPr>
              <a:t>https://www.mayoclinic.org/tests-procedures/liver-function-tests/about/pac-20394595#:~:text=Standard%20range%20blood%20test%20results,8%20to%2048%20U%2FL%20</a:t>
            </a:r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960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B2C3C-81C4-4989-ADA8-00FF5FB1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2" y="928328"/>
            <a:ext cx="4191585" cy="5153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F3B0D7-8BFA-476C-BCA4-868A7120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80" y="4824369"/>
            <a:ext cx="1533739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7D288-8999-4B58-834F-C84E7925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88" y="252053"/>
            <a:ext cx="5163674" cy="50013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DD33D4-2B39-4543-ADE2-4B896ACDA507}"/>
                  </a:ext>
                </a:extLst>
              </p14:cNvPr>
              <p14:cNvContentPartPr/>
              <p14:nvPr/>
            </p14:nvContentPartPr>
            <p14:xfrm>
              <a:off x="2662292" y="2508035"/>
              <a:ext cx="773280" cy="4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DD33D4-2B39-4543-ADE2-4B896ACDA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8652" y="2400035"/>
                <a:ext cx="880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9ED172-10F7-4919-99FA-36ADE781E3A9}"/>
                  </a:ext>
                </a:extLst>
              </p14:cNvPr>
              <p14:cNvContentPartPr/>
              <p14:nvPr/>
            </p14:nvContentPartPr>
            <p14:xfrm>
              <a:off x="4285172" y="5224235"/>
              <a:ext cx="686160" cy="12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9ED172-10F7-4919-99FA-36ADE781E3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1172" y="5116595"/>
                <a:ext cx="79380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638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73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6BF7CC0-D067-4375-87B2-6F0F15E6F049}"/>
              </a:ext>
            </a:extLst>
          </p:cNvPr>
          <p:cNvGraphicFramePr/>
          <p:nvPr/>
        </p:nvGraphicFramePr>
        <p:xfrm>
          <a:off x="206985" y="216120"/>
          <a:ext cx="3193440" cy="647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EFE88E4-6E70-462F-9BB2-4E2A8EE80B26}"/>
              </a:ext>
            </a:extLst>
          </p:cNvPr>
          <p:cNvGrpSpPr/>
          <p:nvPr/>
        </p:nvGrpSpPr>
        <p:grpSpPr>
          <a:xfrm>
            <a:off x="3152775" y="1039103"/>
            <a:ext cx="8274831" cy="720337"/>
            <a:chOff x="112969" y="822083"/>
            <a:chExt cx="1980928" cy="720337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754234A-205A-47AE-B478-8672EF9DDD6A}"/>
                </a:ext>
              </a:extLst>
            </p:cNvPr>
            <p:cNvSpPr/>
            <p:nvPr/>
          </p:nvSpPr>
          <p:spPr>
            <a:xfrm>
              <a:off x="112969" y="822083"/>
              <a:ext cx="1980928" cy="720337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400127"/>
                <a:satOff val="-5825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6" name="Arrow: Chevron 4">
              <a:extLst>
                <a:ext uri="{FF2B5EF4-FFF2-40B4-BE49-F238E27FC236}">
                  <a16:creationId xmlns:a16="http://schemas.microsoft.com/office/drawing/2014/main" id="{F29CC641-B07F-4D75-927D-E0BA194D4CB3}"/>
                </a:ext>
              </a:extLst>
            </p:cNvPr>
            <p:cNvSpPr txBox="1"/>
            <p:nvPr/>
          </p:nvSpPr>
          <p:spPr>
            <a:xfrm>
              <a:off x="215579" y="822083"/>
              <a:ext cx="1792243" cy="7203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10160" rIns="0" bIns="101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So, Try Using Interaction Terms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Calculatin</a:t>
              </a:r>
              <a:r>
                <a:rPr lang="en-US" sz="13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 Mean Arterial Pressure (using Systolic and Relaxation Pressure, so it reduces 2 variables to 1)</a:t>
              </a:r>
              <a:endParaRPr lang="en-IN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3196791-67F9-47AE-AD4D-F83D7E456238}"/>
              </a:ext>
            </a:extLst>
          </p:cNvPr>
          <p:cNvSpPr/>
          <p:nvPr/>
        </p:nvSpPr>
        <p:spPr>
          <a:xfrm>
            <a:off x="3152775" y="1860288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2800255"/>
              <a:satOff val="-11651"/>
              <a:lumOff val="2745"/>
              <a:alphaOff val="0"/>
            </a:schemeClr>
          </a:fillRef>
          <a:effectRef idx="0">
            <a:schemeClr val="accent4">
              <a:hueOff val="2800255"/>
              <a:satOff val="-11651"/>
              <a:lumOff val="2745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B355D5D6-FB7D-40A8-B1C5-C719C0C84281}"/>
              </a:ext>
            </a:extLst>
          </p:cNvPr>
          <p:cNvSpPr/>
          <p:nvPr/>
        </p:nvSpPr>
        <p:spPr>
          <a:xfrm>
            <a:off x="3152775" y="2681473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200382"/>
              <a:satOff val="-17476"/>
              <a:lumOff val="4118"/>
              <a:alphaOff val="0"/>
            </a:schemeClr>
          </a:fillRef>
          <a:effectRef idx="0">
            <a:schemeClr val="accent4">
              <a:hueOff val="4200382"/>
              <a:satOff val="-17476"/>
              <a:lumOff val="4118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AAC4CA45-F28A-41BC-8F04-0A9091A477A5}"/>
              </a:ext>
            </a:extLst>
          </p:cNvPr>
          <p:cNvSpPr/>
          <p:nvPr/>
        </p:nvSpPr>
        <p:spPr>
          <a:xfrm>
            <a:off x="3152775" y="3502658"/>
            <a:ext cx="8274831" cy="720337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600509"/>
              <a:satOff val="-23301"/>
              <a:lumOff val="5490"/>
              <a:alphaOff val="0"/>
            </a:schemeClr>
          </a:fillRef>
          <a:effectRef idx="0">
            <a:schemeClr val="accent4">
              <a:hueOff val="5600509"/>
              <a:satOff val="-23301"/>
              <a:lumOff val="549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FBA8284-384B-48FA-B8F1-8D81043D7F03}"/>
              </a:ext>
            </a:extLst>
          </p:cNvPr>
          <p:cNvSpPr/>
          <p:nvPr/>
        </p:nvSpPr>
        <p:spPr>
          <a:xfrm>
            <a:off x="3152775" y="4323843"/>
            <a:ext cx="8274831" cy="2238882"/>
          </a:xfrm>
          <a:prstGeom prst="chevron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7000636"/>
              <a:satOff val="-29126"/>
              <a:lumOff val="6863"/>
              <a:alphaOff val="0"/>
            </a:schemeClr>
          </a:fillRef>
          <a:effectRef idx="0">
            <a:schemeClr val="accent4">
              <a:hueOff val="7000636"/>
              <a:satOff val="-29126"/>
              <a:lumOff val="6863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Arrow: Chevron 4">
            <a:extLst>
              <a:ext uri="{FF2B5EF4-FFF2-40B4-BE49-F238E27FC236}">
                <a16:creationId xmlns:a16="http://schemas.microsoft.com/office/drawing/2014/main" id="{57750D78-FE2D-43A7-8FA4-EF43D7ED79E2}"/>
              </a:ext>
            </a:extLst>
          </p:cNvPr>
          <p:cNvSpPr txBox="1"/>
          <p:nvPr/>
        </p:nvSpPr>
        <p:spPr>
          <a:xfrm>
            <a:off x="3581403" y="1860288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Try Using Interaction Terms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Drop One less relevant predictor using PCA or VIF</a:t>
            </a:r>
          </a:p>
        </p:txBody>
      </p:sp>
      <p:sp>
        <p:nvSpPr>
          <p:cNvPr id="29" name="Arrow: Chevron 4">
            <a:extLst>
              <a:ext uri="{FF2B5EF4-FFF2-40B4-BE49-F238E27FC236}">
                <a16:creationId xmlns:a16="http://schemas.microsoft.com/office/drawing/2014/main" id="{6654063A-9457-4965-A3B2-6340C964DD6F}"/>
              </a:ext>
            </a:extLst>
          </p:cNvPr>
          <p:cNvSpPr txBox="1"/>
          <p:nvPr/>
        </p:nvSpPr>
        <p:spPr>
          <a:xfrm>
            <a:off x="3546866" y="2665336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HDL is Inversely related to triglyceride, so let’s include Interaction Effects for them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Chevron 4">
            <a:extLst>
              <a:ext uri="{FF2B5EF4-FFF2-40B4-BE49-F238E27FC236}">
                <a16:creationId xmlns:a16="http://schemas.microsoft.com/office/drawing/2014/main" id="{75EED1BF-98DD-427A-B628-A1842771C32F}"/>
              </a:ext>
            </a:extLst>
          </p:cNvPr>
          <p:cNvSpPr txBox="1"/>
          <p:nvPr/>
        </p:nvSpPr>
        <p:spPr>
          <a:xfrm>
            <a:off x="3581403" y="3502658"/>
            <a:ext cx="7486647" cy="7203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ASL : ALT, which reduces 1 variable in predictor and also a effective parameter for health parameters. Further, ASL : ALT is not effectively correlated with other parameters.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ow: Chevron 4">
            <a:extLst>
              <a:ext uri="{FF2B5EF4-FFF2-40B4-BE49-F238E27FC236}">
                <a16:creationId xmlns:a16="http://schemas.microsoft.com/office/drawing/2014/main" id="{255D489E-DDDF-418E-BAE9-9B8258776D14}"/>
              </a:ext>
            </a:extLst>
          </p:cNvPr>
          <p:cNvSpPr txBox="1"/>
          <p:nvPr/>
        </p:nvSpPr>
        <p:spPr>
          <a:xfrm>
            <a:off x="4314825" y="4323843"/>
            <a:ext cx="6029325" cy="22388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is correlated with 3 different parameters, hemoglobin,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AST_ALT ratio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Further, we have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which is an alternative to BMI and is also highly correlated with BMI (67%)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we drop BMI as predictor, and use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only, which reduces collinearity and also includes the effect of BMI through </a:t>
            </a:r>
            <a:r>
              <a:rPr lang="en-US" sz="13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WHtR</a:t>
            </a:r>
            <a:r>
              <a:rPr lang="en-US" sz="1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300" b="1" kern="1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1A6F43-B0E5-44DF-B199-CE3FB1AD52A2}"/>
              </a:ext>
            </a:extLst>
          </p:cNvPr>
          <p:cNvSpPr txBox="1"/>
          <p:nvPr/>
        </p:nvSpPr>
        <p:spPr>
          <a:xfrm>
            <a:off x="4666799" y="216120"/>
            <a:ext cx="519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Prospective Solution(s)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4682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639A61-08C2-4B4C-859C-4F789679E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549897"/>
              </p:ext>
            </p:extLst>
          </p:nvPr>
        </p:nvGraphicFramePr>
        <p:xfrm>
          <a:off x="143116" y="193785"/>
          <a:ext cx="11258309" cy="6470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488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562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9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E4FF1-354A-4363-859A-754578C7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3" y="92534"/>
            <a:ext cx="5839956" cy="301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A890E-0165-463C-BDA4-1C51D61450BE}"/>
              </a:ext>
            </a:extLst>
          </p:cNvPr>
          <p:cNvSpPr txBox="1"/>
          <p:nvPr/>
        </p:nvSpPr>
        <p:spPr>
          <a:xfrm>
            <a:off x="0" y="311075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u="sng" dirty="0"/>
              <a:t>Source</a:t>
            </a:r>
            <a:r>
              <a:rPr lang="en-IN" sz="1400" dirty="0"/>
              <a:t>: </a:t>
            </a:r>
            <a:r>
              <a:rPr lang="en-IN" sz="1400" dirty="0">
                <a:hlinkClick r:id="rId3"/>
              </a:rPr>
              <a:t>https://drlogy.com/calculator/ast-alt-ratio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E2E82-26AF-4B66-A647-B0635F9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60" y="92534"/>
            <a:ext cx="6141637" cy="4219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4880F-419F-402C-91F0-C6057A6964C6}"/>
              </a:ext>
            </a:extLst>
          </p:cNvPr>
          <p:cNvSpPr txBox="1"/>
          <p:nvPr/>
        </p:nvSpPr>
        <p:spPr>
          <a:xfrm>
            <a:off x="5986460" y="4296215"/>
            <a:ext cx="610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u="sng" dirty="0"/>
              <a:t>Source</a:t>
            </a:r>
            <a:r>
              <a:rPr lang="en-IN" sz="1400" dirty="0"/>
              <a:t>: https://www.ncbi.nlm.nih.gov/pmc/articles/PMC3222662/</a:t>
            </a:r>
          </a:p>
        </p:txBody>
      </p:sp>
    </p:spTree>
    <p:extLst>
      <p:ext uri="{BB962C8B-B14F-4D97-AF65-F5344CB8AC3E}">
        <p14:creationId xmlns:p14="http://schemas.microsoft.com/office/powerpoint/2010/main" val="689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00C8B-8B1E-4505-9453-6352DD02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" y="106687"/>
            <a:ext cx="6262227" cy="6122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BF827-8E38-45EC-A10E-594291D14826}"/>
              </a:ext>
            </a:extLst>
          </p:cNvPr>
          <p:cNvSpPr txBox="1"/>
          <p:nvPr/>
        </p:nvSpPr>
        <p:spPr>
          <a:xfrm>
            <a:off x="104544" y="62295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Source</a:t>
            </a:r>
            <a:r>
              <a:rPr lang="en-IN" sz="1200" dirty="0"/>
              <a:t>: https://pubmed.ncbi.nlm.nih.gov/29524646/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2FBE-8CCC-45BC-A246-6BE72E02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71" y="0"/>
            <a:ext cx="5709236" cy="4716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82030-750E-4FE0-82A7-B6B2E5254738}"/>
              </a:ext>
            </a:extLst>
          </p:cNvPr>
          <p:cNvSpPr txBox="1"/>
          <p:nvPr/>
        </p:nvSpPr>
        <p:spPr>
          <a:xfrm>
            <a:off x="6366771" y="65549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Source</a:t>
            </a:r>
            <a:r>
              <a:rPr lang="en-IN" sz="1200" dirty="0"/>
              <a:t>: https://www.ncbi.nlm.nih.gov/books/NBK538226/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B87B9-6690-41AD-A8A4-2F6B5D1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71" y="4716325"/>
            <a:ext cx="5558118" cy="1077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4397AE-C791-4E23-99B2-3DC485750D64}"/>
                  </a:ext>
                </a:extLst>
              </p14:cNvPr>
              <p14:cNvContentPartPr/>
              <p14:nvPr/>
            </p14:nvContentPartPr>
            <p14:xfrm>
              <a:off x="6429038" y="5033663"/>
              <a:ext cx="3762360" cy="4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4397AE-C791-4E23-99B2-3DC485750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5398" y="4925663"/>
                <a:ext cx="387000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5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34E59-0AA4-45CD-B786-BDAD6F25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2" y="266653"/>
            <a:ext cx="4501120" cy="1419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5A6F2-8254-4568-A9E6-E671E240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8" y="2223823"/>
            <a:ext cx="4972747" cy="1671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5663-B9F4-4455-8BE0-AC0A98A01A1C}"/>
              </a:ext>
            </a:extLst>
          </p:cNvPr>
          <p:cNvSpPr txBox="1"/>
          <p:nvPr/>
        </p:nvSpPr>
        <p:spPr>
          <a:xfrm>
            <a:off x="5229225" y="807012"/>
            <a:ext cx="390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Output on training Data – Without PCA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8087C-80C1-4719-89B6-638BEDC581C4}"/>
              </a:ext>
            </a:extLst>
          </p:cNvPr>
          <p:cNvSpPr txBox="1"/>
          <p:nvPr/>
        </p:nvSpPr>
        <p:spPr>
          <a:xfrm>
            <a:off x="5229225" y="2875002"/>
            <a:ext cx="364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/>
              <a:t>Output on training Data – With PCA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1049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7E8F3-9ACF-483E-B8C0-A2F9559B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1" y="322730"/>
            <a:ext cx="11161046" cy="54415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24306C-C4BF-4348-A011-DD0CAE72FDAA}"/>
              </a:ext>
            </a:extLst>
          </p:cNvPr>
          <p:cNvSpPr/>
          <p:nvPr/>
        </p:nvSpPr>
        <p:spPr>
          <a:xfrm>
            <a:off x="3639671" y="3747247"/>
            <a:ext cx="7467600" cy="9412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9B3B2-86A3-4AB4-9559-7DA75166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8" y="299946"/>
            <a:ext cx="554432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8AE38-831B-4C03-8618-023A6BE8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8"/>
            <a:ext cx="12192000" cy="53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511392293054EB71E4FD6141DE2E2" ma:contentTypeVersion="8" ma:contentTypeDescription="Creare un nuovo documento." ma:contentTypeScope="" ma:versionID="3c0d95651413fe2c39cbbbf9953e5645">
  <xsd:schema xmlns:xsd="http://www.w3.org/2001/XMLSchema" xmlns:xs="http://www.w3.org/2001/XMLSchema" xmlns:p="http://schemas.microsoft.com/office/2006/metadata/properties" xmlns:ns3="e36dfa3c-4f9c-45ab-9cab-2a9270d3a0b8" xmlns:ns4="a4dc7fbb-2e7d-492a-b336-070c84711300" targetNamespace="http://schemas.microsoft.com/office/2006/metadata/properties" ma:root="true" ma:fieldsID="563229e533b7b54ed21763140cd2accd" ns3:_="" ns4:_="">
    <xsd:import namespace="e36dfa3c-4f9c-45ab-9cab-2a9270d3a0b8"/>
    <xsd:import namespace="a4dc7fbb-2e7d-492a-b336-070c847113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dfa3c-4f9c-45ab-9cab-2a9270d3a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c7fbb-2e7d-492a-b336-070c847113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6dfa3c-4f9c-45ab-9cab-2a9270d3a0b8" xsi:nil="true"/>
  </documentManagement>
</p:properties>
</file>

<file path=customXml/itemProps1.xml><?xml version="1.0" encoding="utf-8"?>
<ds:datastoreItem xmlns:ds="http://schemas.openxmlformats.org/officeDocument/2006/customXml" ds:itemID="{77B5E32B-4561-4F6E-A983-BFA961873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6dfa3c-4f9c-45ab-9cab-2a9270d3a0b8"/>
    <ds:schemaRef ds:uri="a4dc7fbb-2e7d-492a-b336-070c84711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613C6-F2FE-4E2E-8362-A668911784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521224-CB6E-485D-9697-9BE2E1ED0ED7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4dc7fbb-2e7d-492a-b336-070c84711300"/>
    <ds:schemaRef ds:uri="http://purl.org/dc/terms/"/>
    <ds:schemaRef ds:uri="http://purl.org/dc/dcmitype/"/>
    <ds:schemaRef ds:uri="e36dfa3c-4f9c-45ab-9cab-2a9270d3a0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859</Words>
  <Application>Microsoft Office PowerPoint</Application>
  <PresentationFormat>Widescreen</PresentationFormat>
  <Paragraphs>101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Mittal</dc:creator>
  <cp:lastModifiedBy>Akash Mittal</cp:lastModifiedBy>
  <cp:revision>36</cp:revision>
  <dcterms:created xsi:type="dcterms:W3CDTF">2024-03-14T21:25:24Z</dcterms:created>
  <dcterms:modified xsi:type="dcterms:W3CDTF">2024-03-18T12:20:23Z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0x010100F52511392293054EB71E4FD6141DE2E2</vt:lpwstr>
  </property>
</Properties>
</file>