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9" autoAdjust="0"/>
  </p:normalViewPr>
  <p:slideViewPr>
    <p:cSldViewPr snapToGrid="0">
      <p:cViewPr varScale="1">
        <p:scale>
          <a:sx n="60" d="100"/>
          <a:sy n="60" d="100"/>
        </p:scale>
        <p:origin x="1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37317-A2CA-4A36-9040-90BB4B93F47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C7F58-C05C-4099-BBF7-983C2A84B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2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Актуальність завдання забезпечення збереження матеріальних цінностей на об'єктах не ставиться під сумнів.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вирішення завдання побудови системи безпеки слід позначити основні етапи. Для цього необхідно визначити: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 чого захищати (загрози)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і якими методами (засоби)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Захист сучасної будівлі (приміщення) - завдання, яке вирішується, за допомогою сучасних засобів охоронної сигналізації з метою запобігання протиправних посягань на матеріальні цінності розташовані в приміщенні, що охороняється.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Важливу і дієву роль у вирішенні цього завдання відіграє обладнання приміщень автоматичними установками охоронної сигналізації.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охоронної сигналізації функціонує, як правило, в неробочий час. При цьому вікна, двері і загородження знаходяться в закритому стані.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 запобігти спробі несанкціонованого доступу в приміщення, що охороняються, і в слідстві якомога швидше затримати злочинця, необхідно скоротити час виявлення спроби несанкціонованого доступу і передачі повідомлення на ПЦС, для чого успішно застосовуються засоби автоматики.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сучасному етапі широке поширення набула централізована охорона об'єктів. Принцип організації такої охорони полягає в наступному: встановлені на об'єктах засоби сигналізації на період охорони підключаються через канал зв'язку (як правило, телефонної мережі) до пульта централізованого спостереження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ПЦС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проникненні на один з об'єктів, що охороняються сторонніх осіб, спрацьовують засоби охоронної сигналізації, що встановлені на об'єкті, і на ПЦС надходить сигнал тривоги.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111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На слайді зображений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системи охорони у відкритому демонстраційному вигляді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3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резульраті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виконання дипломного проекту було спроектовано та реалізовано апаратно -програмний комплекс забезпечення охорони об’єктів в системі «Розумний будинок»  на базі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AVR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мікроконтролеру.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досягнення поставленої мети було вирішено наступні задачі: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виконано аналіз предметної області;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розроблено проект програми, який складається з ескізного, технічного та робочого проектування;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проаналізовано отримані результати;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вивчено новий матеріал з електротехніки та електроніки;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вивчено положення з охорони праці.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розробці програмного забезпечення було використано С – подібну мову програмування, що спеціалізована для плат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середовище розробки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 IDE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Налаштування та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відладка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пристрою проводилась на платі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 Uno 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Тестування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польових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умовах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пройшло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усп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ішно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6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проектування простої системи сигналізації та охорони приміщень  була обрана широко використовувана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контролерна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плата Arduino Uno R3,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базується на мікроконтролері моделі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ATmega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328P. Цього мікроконтролера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 достатньо для створення всіх необхідних функцій програмного забезпечення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18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результаті проведення аналізу предметної області, та аналізу готових рішень, прийняті вимоги та список функцій до програмного забезпечення та апаратної частини дипломного проекту.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62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На слайді зображена</a:t>
            </a:r>
            <a:r>
              <a:rPr lang="uk-UA" baseline="0" dirty="0" smtClean="0"/>
              <a:t> </a:t>
            </a:r>
            <a:r>
              <a:rPr lang="en-US" baseline="0" dirty="0" smtClean="0"/>
              <a:t>DFD </a:t>
            </a:r>
            <a:r>
              <a:rPr lang="ru-RU" baseline="0" dirty="0" err="1" smtClean="0"/>
              <a:t>діаграмма</a:t>
            </a:r>
            <a:r>
              <a:rPr lang="ru-RU" baseline="0" dirty="0" smtClean="0"/>
              <a:t> 0 </a:t>
            </a:r>
            <a:r>
              <a:rPr lang="ru-RU" baseline="0" dirty="0" err="1" smtClean="0"/>
              <a:t>рівня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69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На слайді зображена</a:t>
            </a:r>
            <a:r>
              <a:rPr lang="uk-UA" baseline="0" dirty="0" smtClean="0"/>
              <a:t> </a:t>
            </a:r>
            <a:r>
              <a:rPr lang="en-US" baseline="0" dirty="0" smtClean="0"/>
              <a:t>DFD </a:t>
            </a:r>
            <a:r>
              <a:rPr lang="ru-RU" baseline="0" dirty="0" err="1" smtClean="0"/>
              <a:t>діаграмма</a:t>
            </a:r>
            <a:r>
              <a:rPr lang="ru-RU" baseline="0" dirty="0" smtClean="0"/>
              <a:t> 1 </a:t>
            </a:r>
            <a:r>
              <a:rPr lang="ru-RU" baseline="0" dirty="0" err="1" smtClean="0"/>
              <a:t>рівня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31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На слайді зображена</a:t>
            </a:r>
            <a:r>
              <a:rPr lang="uk-UA" baseline="0" dirty="0" smtClean="0"/>
              <a:t> діаграма переходів станів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18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живиться постійним струмом напругою 5В, який трансформується із змінного 220В за допомогою адаптеру живлення. Всі компоненти системи паралельно підключені до живлення.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Програмний код системи являє собою один цілковитий файл з виконуваним кодом, що розділений на чотири частини: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зміні, що прописані для роботи системи;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що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ініціалізує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змінні, визначає роботу входів\виходів системи і виконується лише один раз;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що містить виконуваний код для реалізації охоронних та сигналізаційних функцій і постійно циклічно виконується до тих пір, поки: система не буде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перезавантажена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(система перезавантажується, виконує функцію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потім знову переходить до виконання команд, прописаних у функції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система не буде відключена від живлення;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що виконує функцію відправки СМС-повідомлення.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0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На слайді зображений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системи охорони у закритому демонстраційному вигляді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7F58-C05C-4099-BBF7-983C2A84B0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1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4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0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1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5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4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1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1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17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8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4E5C6-6F1B-4BAA-95CE-6B183D1BE5F6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D51B-6D67-41E2-93B6-F5BC9F120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76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570031" y="4781862"/>
            <a:ext cx="4377131" cy="164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44511" y="1027906"/>
            <a:ext cx="10702977" cy="172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2238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програмного забезпечення охорони об'єктів в системі «Розумний будинок» на базі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AVR-</a:t>
            </a: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мікроконтролера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0032" y="4781862"/>
            <a:ext cx="4377130" cy="1754839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студент групи 4151 Голубєв С.С.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</a:t>
            </a:r>
            <a:r>
              <a:rPr lang="uk-UA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Кошкін</a:t>
            </a: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В.К.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178" y="0"/>
            <a:ext cx="2598821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5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1537" y="80211"/>
            <a:ext cx="6481010" cy="7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 схема програми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/>
          <p:nvPr/>
        </p:nvPicPr>
        <p:blipFill>
          <a:blip r:embed="rId4"/>
          <a:stretch>
            <a:fillRect/>
          </a:stretch>
        </p:blipFill>
        <p:spPr>
          <a:xfrm>
            <a:off x="1794664" y="1459833"/>
            <a:ext cx="8634755" cy="50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1537" y="80211"/>
            <a:ext cx="6481010" cy="7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розробки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3" descr="C:\Users\skyan\OneDrive\IMG_20180621_21122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19" y="1149834"/>
            <a:ext cx="7504045" cy="533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0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1537" y="80211"/>
            <a:ext cx="6481010" cy="7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розробки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3" descr="C:\Users\skyan\OneDrive\IMG_20180621_211116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77" y="1219200"/>
            <a:ext cx="7545981" cy="5197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2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26695" y="1042737"/>
            <a:ext cx="10170694" cy="5325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871537" y="80211"/>
            <a:ext cx="6481010" cy="7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26694" y="1042737"/>
            <a:ext cx="1081237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виконано 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 предметної області;</a:t>
            </a:r>
            <a:endParaRPr lang="ru-RU" sz="28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розроблено проект програми, який складається з ескізного, технічного та робочого проектування;</a:t>
            </a:r>
            <a:endParaRPr lang="ru-RU" sz="28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проаналізовано отримані результати;</a:t>
            </a:r>
            <a:endParaRPr lang="ru-RU" sz="28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вивчено новий матеріал з електротехніки та електроніки</a:t>
            </a: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вивчено положення з охорони праці;</a:t>
            </a:r>
          </a:p>
          <a:p>
            <a:pPr marL="34290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uk-UA" sz="2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озроблено</a:t>
            </a: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додатків та працездатний прототип системи</a:t>
            </a: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42147" y="869950"/>
            <a:ext cx="7427495" cy="448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Доповідь закінчено</a:t>
            </a:r>
          </a:p>
          <a:p>
            <a:pPr algn="ctr"/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УВАГУ!!!</a:t>
            </a:r>
          </a:p>
        </p:txBody>
      </p:sp>
    </p:spTree>
    <p:extLst>
      <p:ext uri="{BB962C8B-B14F-4D97-AF65-F5344CB8AC3E}">
        <p14:creationId xmlns:p14="http://schemas.microsoft.com/office/powerpoint/2010/main" val="3115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44577" y="2218544"/>
            <a:ext cx="10957810" cy="331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871537" y="0"/>
            <a:ext cx="6497052" cy="841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188437" y="133237"/>
            <a:ext cx="1528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3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39582" y="2299117"/>
            <a:ext cx="109128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0"/>
              </a:spcAft>
            </a:pP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вирішення завдання побудови системи безпеки слід позначити основні етапи. Для цього необхідно визначити:</a:t>
            </a:r>
          </a:p>
          <a:p>
            <a:pPr marL="1371600" lvl="1" indent="-457200">
              <a:lnSpc>
                <a:spcPct val="150000"/>
              </a:lnSpc>
              <a:buFontTx/>
              <a:buChar char="-"/>
            </a:pPr>
            <a:r>
              <a:rPr lang="uk-UA" sz="2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 чого захищати;</a:t>
            </a:r>
          </a:p>
          <a:p>
            <a:pPr marL="1371600" lvl="1" indent="-457200">
              <a:lnSpc>
                <a:spcPct val="150000"/>
              </a:lnSpc>
              <a:buFontTx/>
              <a:buChar char="-"/>
            </a:pP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 і якими методами.</a:t>
            </a:r>
            <a:endParaRPr lang="ru-RU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87579" y="0"/>
            <a:ext cx="6481010" cy="95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489796" y="247636"/>
            <a:ext cx="5276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Вибір мікроконтролера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C:\Users\andris\Desktop\Новая папка\uno\ардуино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39" y="1604210"/>
            <a:ext cx="7356089" cy="4414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5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10652" y="1620253"/>
            <a:ext cx="10796337" cy="466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887579" y="0"/>
            <a:ext cx="6481010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35115" y="0"/>
            <a:ext cx="3753854" cy="91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Функції</a:t>
            </a:r>
            <a:endParaRPr lang="ru-RU" sz="4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53978" y="1760956"/>
            <a:ext cx="1074821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Функції програмного забезпечення:</a:t>
            </a:r>
            <a:endParaRPr lang="ru-RU" sz="28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моніторинг приміщення, що охороняється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тривожного сигналу на сирену у випадку несанкціонованого проникнення до приміщення, що охороняється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сповіщення Користувача про несанкціоноване проникнення до приміщень, що охороняються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839326" y="1796262"/>
            <a:ext cx="6208295" cy="351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49629" y="1796263"/>
            <a:ext cx="5577402" cy="351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 дані: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 користувача системи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інформація з інфрачервоного датчику переміщення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інформація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магнітоконтактного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датчику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71537" y="80211"/>
            <a:ext cx="6481010" cy="7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064042" y="-47032"/>
            <a:ext cx="6096000" cy="9169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Вхідні та вихідні дані</a:t>
            </a:r>
            <a:endParaRPr lang="ru-RU" sz="4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727031" y="179626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0"/>
              </a:spcAft>
            </a:pP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Вихідні 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дані:</a:t>
            </a:r>
            <a:endParaRPr lang="ru-RU" sz="28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тривожний сигнал, що подається на сирену при виконанні умов створення цього сигналу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сигнал на пристрій Користувача (мобільний телефон)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871537" y="80211"/>
            <a:ext cx="6481010" cy="7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4"/>
          <a:stretch>
            <a:fillRect/>
          </a:stretch>
        </p:blipFill>
        <p:spPr>
          <a:xfrm>
            <a:off x="1589918" y="1396539"/>
            <a:ext cx="9044247" cy="50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1537" y="80211"/>
            <a:ext cx="6481010" cy="7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діаграма 1 рівня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16" y="1074822"/>
            <a:ext cx="3777915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2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71537" y="80211"/>
            <a:ext cx="6481010" cy="7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переходів станів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38989" y="1318711"/>
            <a:ext cx="9946105" cy="54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/>
          <a:stretch>
            <a:fillRect/>
          </a:stretch>
        </p:blipFill>
        <p:spPr>
          <a:xfrm>
            <a:off x="1740568" y="1379622"/>
            <a:ext cx="8879306" cy="51174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71537" y="80211"/>
            <a:ext cx="6481010" cy="7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Функціональна схема пристрою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2" y="0"/>
            <a:ext cx="25667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6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808</Words>
  <Application>Microsoft Office PowerPoint</Application>
  <PresentationFormat>Широкоэкранный</PresentationFormat>
  <Paragraphs>80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Тема Office</vt:lpstr>
      <vt:lpstr>Розробка програмного забезпечення охорони об'єктів в системі «Розумний будинок» на базі AVR-мікроконтролера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програмного забезпечення охорони об'єктів в системі «Розумний будинок» на базі AVR-мікроконтролера</dc:title>
  <dc:creator>Сергей Голубев</dc:creator>
  <cp:lastModifiedBy>Сергей Голубев</cp:lastModifiedBy>
  <cp:revision>9</cp:revision>
  <dcterms:created xsi:type="dcterms:W3CDTF">2018-06-24T17:12:14Z</dcterms:created>
  <dcterms:modified xsi:type="dcterms:W3CDTF">2018-06-24T19:30:18Z</dcterms:modified>
</cp:coreProperties>
</file>