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jpg" ContentType="image/jpeg"/>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6.xml" ContentType="application/vnd.openxmlformats-officedocument.presentationml.tags+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tags/tag7.xml" ContentType="application/vnd.openxmlformats-officedocument.presentationml.tags+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tags/tag8.xml" ContentType="application/vnd.openxmlformats-officedocument.presentationml.tags+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tags/tag9.xml" ContentType="application/vnd.openxmlformats-officedocument.presentationml.tags+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tags/tag10.xml" ContentType="application/vnd.openxmlformats-officedocument.presentationml.tags+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tags/tag11.xml" ContentType="application/vnd.openxmlformats-officedocument.presentationml.tags+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tags/tag12.xml" ContentType="application/vnd.openxmlformats-officedocument.presentationml.tags+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tags/tag29.xml" ContentType="application/vnd.openxmlformats-officedocument.presentationml.tags+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tags/tag30.xml" ContentType="application/vnd.openxmlformats-officedocument.presentationml.tags+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tags/tag31.xml" ContentType="application/vnd.openxmlformats-officedocument.presentationml.tags+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tags/tag32.xml" ContentType="application/vnd.openxmlformats-officedocument.presentationml.tags+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tags/tag33.xml" ContentType="application/vnd.openxmlformats-officedocument.presentationml.tags+xml"/>
  <Override PartName="/ppt/diagrams/data21.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diagrams/data22.xml" ContentType="application/vnd.openxmlformats-officedocument.drawingml.diagramData+xml"/>
  <Override PartName="/ppt/diagrams/layout22.xml" ContentType="application/vnd.openxmlformats-officedocument.drawingml.diagramLayout+xml"/>
  <Override PartName="/ppt/diagrams/quickStyle22.xml" ContentType="application/vnd.openxmlformats-officedocument.drawingml.diagramStyle+xml"/>
  <Override PartName="/ppt/diagrams/colors22.xml" ContentType="application/vnd.openxmlformats-officedocument.drawingml.diagramColors+xml"/>
  <Override PartName="/ppt/diagrams/drawing22.xml" ContentType="application/vnd.ms-office.drawingml.diagramDrawing+xml"/>
  <Override PartName="/ppt/tags/tag34.xml" ContentType="application/vnd.openxmlformats-officedocument.presentationml.tags+xml"/>
  <Override PartName="/ppt/diagrams/data23.xml" ContentType="application/vnd.openxmlformats-officedocument.drawingml.diagramData+xml"/>
  <Override PartName="/ppt/diagrams/layout23.xml" ContentType="application/vnd.openxmlformats-officedocument.drawingml.diagramLayout+xml"/>
  <Override PartName="/ppt/diagrams/quickStyle23.xml" ContentType="application/vnd.openxmlformats-officedocument.drawingml.diagramStyle+xml"/>
  <Override PartName="/ppt/diagrams/colors23.xml" ContentType="application/vnd.openxmlformats-officedocument.drawingml.diagramColors+xml"/>
  <Override PartName="/ppt/diagrams/drawing23.xml" ContentType="application/vnd.ms-office.drawingml.diagramDrawing+xml"/>
  <Override PartName="/ppt/tags/tag35.xml" ContentType="application/vnd.openxmlformats-officedocument.presentationml.tags+xml"/>
  <Override PartName="/ppt/diagrams/data24.xml" ContentType="application/vnd.openxmlformats-officedocument.drawingml.diagramData+xml"/>
  <Override PartName="/ppt/diagrams/layout24.xml" ContentType="application/vnd.openxmlformats-officedocument.drawingml.diagramLayout+xml"/>
  <Override PartName="/ppt/diagrams/quickStyle24.xml" ContentType="application/vnd.openxmlformats-officedocument.drawingml.diagramStyle+xml"/>
  <Override PartName="/ppt/diagrams/colors24.xml" ContentType="application/vnd.openxmlformats-officedocument.drawingml.diagramColors+xml"/>
  <Override PartName="/ppt/diagrams/drawing24.xml" ContentType="application/vnd.ms-office.drawingml.diagramDrawing+xml"/>
  <Override PartName="/ppt/tags/tag36.xml" ContentType="application/vnd.openxmlformats-officedocument.presentationml.tags+xml"/>
  <Override PartName="/ppt/diagrams/data25.xml" ContentType="application/vnd.openxmlformats-officedocument.drawingml.diagramData+xml"/>
  <Override PartName="/ppt/diagrams/layout25.xml" ContentType="application/vnd.openxmlformats-officedocument.drawingml.diagramLayout+xml"/>
  <Override PartName="/ppt/diagrams/quickStyle25.xml" ContentType="application/vnd.openxmlformats-officedocument.drawingml.diagramStyle+xml"/>
  <Override PartName="/ppt/diagrams/colors25.xml" ContentType="application/vnd.openxmlformats-officedocument.drawingml.diagramColors+xml"/>
  <Override PartName="/ppt/diagrams/drawing25.xml" ContentType="application/vnd.ms-office.drawingml.diagramDrawing+xml"/>
  <Override PartName="/ppt/tags/tag37.xml" ContentType="application/vnd.openxmlformats-officedocument.presentationml.tags+xml"/>
  <Override PartName="/ppt/diagrams/data26.xml" ContentType="application/vnd.openxmlformats-officedocument.drawingml.diagramData+xml"/>
  <Override PartName="/ppt/diagrams/layout26.xml" ContentType="application/vnd.openxmlformats-officedocument.drawingml.diagramLayout+xml"/>
  <Override PartName="/ppt/diagrams/quickStyle26.xml" ContentType="application/vnd.openxmlformats-officedocument.drawingml.diagramStyle+xml"/>
  <Override PartName="/ppt/diagrams/colors26.xml" ContentType="application/vnd.openxmlformats-officedocument.drawingml.diagramColors+xml"/>
  <Override PartName="/ppt/diagrams/drawing26.xml" ContentType="application/vnd.ms-office.drawingml.diagramDrawing+xml"/>
  <Override PartName="/ppt/diagrams/data27.xml" ContentType="application/vnd.openxmlformats-officedocument.drawingml.diagramData+xml"/>
  <Override PartName="/ppt/diagrams/layout27.xml" ContentType="application/vnd.openxmlformats-officedocument.drawingml.diagramLayout+xml"/>
  <Override PartName="/ppt/diagrams/quickStyle27.xml" ContentType="application/vnd.openxmlformats-officedocument.drawingml.diagramStyle+xml"/>
  <Override PartName="/ppt/diagrams/colors27.xml" ContentType="application/vnd.openxmlformats-officedocument.drawingml.diagramColors+xml"/>
  <Override PartName="/ppt/diagrams/drawing27.xml" ContentType="application/vnd.ms-office.drawingml.diagramDrawing+xml"/>
  <Override PartName="/ppt/tags/tag38.xml" ContentType="application/vnd.openxmlformats-officedocument.presentationml.tags+xml"/>
  <Override PartName="/ppt/diagrams/data28.xml" ContentType="application/vnd.openxmlformats-officedocument.drawingml.diagramData+xml"/>
  <Override PartName="/ppt/diagrams/layout28.xml" ContentType="application/vnd.openxmlformats-officedocument.drawingml.diagramLayout+xml"/>
  <Override PartName="/ppt/diagrams/quickStyle28.xml" ContentType="application/vnd.openxmlformats-officedocument.drawingml.diagramStyle+xml"/>
  <Override PartName="/ppt/diagrams/colors28.xml" ContentType="application/vnd.openxmlformats-officedocument.drawingml.diagramColors+xml"/>
  <Override PartName="/ppt/diagrams/drawing28.xml" ContentType="application/vnd.ms-office.drawingml.diagramDrawing+xml"/>
  <Override PartName="/ppt/tags/tag39.xml" ContentType="application/vnd.openxmlformats-officedocument.presentationml.tags+xml"/>
  <Override PartName="/ppt/diagrams/data29.xml" ContentType="application/vnd.openxmlformats-officedocument.drawingml.diagramData+xml"/>
  <Override PartName="/ppt/diagrams/layout29.xml" ContentType="application/vnd.openxmlformats-officedocument.drawingml.diagramLayout+xml"/>
  <Override PartName="/ppt/diagrams/quickStyle29.xml" ContentType="application/vnd.openxmlformats-officedocument.drawingml.diagramStyle+xml"/>
  <Override PartName="/ppt/diagrams/colors29.xml" ContentType="application/vnd.openxmlformats-officedocument.drawingml.diagramColors+xml"/>
  <Override PartName="/ppt/diagrams/drawing29.xml" ContentType="application/vnd.ms-office.drawingml.diagramDrawing+xml"/>
  <Override PartName="/ppt/tags/tag40.xml" ContentType="application/vnd.openxmlformats-officedocument.presentationml.tags+xml"/>
  <Override PartName="/ppt/notesSlides/notesSlide4.xml" ContentType="application/vnd.openxmlformats-officedocument.presentationml.notesSlide+xml"/>
  <Override PartName="/ppt/diagrams/data30.xml" ContentType="application/vnd.openxmlformats-officedocument.drawingml.diagramData+xml"/>
  <Override PartName="/ppt/diagrams/layout30.xml" ContentType="application/vnd.openxmlformats-officedocument.drawingml.diagramLayout+xml"/>
  <Override PartName="/ppt/diagrams/quickStyle30.xml" ContentType="application/vnd.openxmlformats-officedocument.drawingml.diagramStyle+xml"/>
  <Override PartName="/ppt/diagrams/colors30.xml" ContentType="application/vnd.openxmlformats-officedocument.drawingml.diagramColors+xml"/>
  <Override PartName="/ppt/diagrams/drawing30.xml" ContentType="application/vnd.ms-office.drawingml.diagramDrawing+xml"/>
  <Override PartName="/ppt/tags/tag41.xml" ContentType="application/vnd.openxmlformats-officedocument.presentationml.tags+xml"/>
  <Override PartName="/ppt/notesSlides/notesSlide5.xml" ContentType="application/vnd.openxmlformats-officedocument.presentationml.notesSlide+xml"/>
  <Override PartName="/ppt/diagrams/data31.xml" ContentType="application/vnd.openxmlformats-officedocument.drawingml.diagramData+xml"/>
  <Override PartName="/ppt/diagrams/layout31.xml" ContentType="application/vnd.openxmlformats-officedocument.drawingml.diagramLayout+xml"/>
  <Override PartName="/ppt/diagrams/quickStyle31.xml" ContentType="application/vnd.openxmlformats-officedocument.drawingml.diagramStyle+xml"/>
  <Override PartName="/ppt/diagrams/colors31.xml" ContentType="application/vnd.openxmlformats-officedocument.drawingml.diagramColors+xml"/>
  <Override PartName="/ppt/diagrams/drawing31.xml" ContentType="application/vnd.ms-office.drawingml.diagramDrawing+xml"/>
  <Override PartName="/ppt/diagrams/data32.xml" ContentType="application/vnd.openxmlformats-officedocument.drawingml.diagramData+xml"/>
  <Override PartName="/ppt/diagrams/layout32.xml" ContentType="application/vnd.openxmlformats-officedocument.drawingml.diagramLayout+xml"/>
  <Override PartName="/ppt/diagrams/quickStyle32.xml" ContentType="application/vnd.openxmlformats-officedocument.drawingml.diagramStyle+xml"/>
  <Override PartName="/ppt/diagrams/colors32.xml" ContentType="application/vnd.openxmlformats-officedocument.drawingml.diagramColors+xml"/>
  <Override PartName="/ppt/diagrams/drawing32.xml" ContentType="application/vnd.ms-office.drawingml.diagramDrawing+xml"/>
  <Override PartName="/ppt/diagrams/data33.xml" ContentType="application/vnd.openxmlformats-officedocument.drawingml.diagramData+xml"/>
  <Override PartName="/ppt/diagrams/layout33.xml" ContentType="application/vnd.openxmlformats-officedocument.drawingml.diagramLayout+xml"/>
  <Override PartName="/ppt/diagrams/quickStyle33.xml" ContentType="application/vnd.openxmlformats-officedocument.drawingml.diagramStyle+xml"/>
  <Override PartName="/ppt/diagrams/colors33.xml" ContentType="application/vnd.openxmlformats-officedocument.drawingml.diagramColors+xml"/>
  <Override PartName="/ppt/diagrams/drawing33.xml" ContentType="application/vnd.ms-office.drawingml.diagramDrawing+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notesSlides/notesSlide6.xml" ContentType="application/vnd.openxmlformats-officedocument.presentationml.notesSlide+xml"/>
  <Override PartName="/ppt/diagrams/data34.xml" ContentType="application/vnd.openxmlformats-officedocument.drawingml.diagramData+xml"/>
  <Override PartName="/ppt/diagrams/layout34.xml" ContentType="application/vnd.openxmlformats-officedocument.drawingml.diagramLayout+xml"/>
  <Override PartName="/ppt/diagrams/quickStyle34.xml" ContentType="application/vnd.openxmlformats-officedocument.drawingml.diagramStyle+xml"/>
  <Override PartName="/ppt/diagrams/colors34.xml" ContentType="application/vnd.openxmlformats-officedocument.drawingml.diagramColors+xml"/>
  <Override PartName="/ppt/diagrams/drawing34.xml" ContentType="application/vnd.ms-office.drawingml.diagramDrawing+xml"/>
  <Override PartName="/ppt/tags/tag66.xml" ContentType="application/vnd.openxmlformats-officedocument.presentationml.tags+xml"/>
  <Override PartName="/ppt/notesSlides/notesSlide7.xml" ContentType="application/vnd.openxmlformats-officedocument.presentationml.notesSlide+xml"/>
  <Override PartName="/ppt/diagrams/data35.xml" ContentType="application/vnd.openxmlformats-officedocument.drawingml.diagramData+xml"/>
  <Override PartName="/ppt/diagrams/layout35.xml" ContentType="application/vnd.openxmlformats-officedocument.drawingml.diagramLayout+xml"/>
  <Override PartName="/ppt/diagrams/quickStyle35.xml" ContentType="application/vnd.openxmlformats-officedocument.drawingml.diagramStyle+xml"/>
  <Override PartName="/ppt/diagrams/colors35.xml" ContentType="application/vnd.openxmlformats-officedocument.drawingml.diagramColors+xml"/>
  <Override PartName="/ppt/diagrams/drawing35.xml" ContentType="application/vnd.ms-office.drawingml.diagramDrawing+xml"/>
  <Override PartName="/ppt/tags/tag67.xml" ContentType="application/vnd.openxmlformats-officedocument.presentationml.tags+xml"/>
  <Override PartName="/ppt/diagrams/data36.xml" ContentType="application/vnd.openxmlformats-officedocument.drawingml.diagramData+xml"/>
  <Override PartName="/ppt/diagrams/layout36.xml" ContentType="application/vnd.openxmlformats-officedocument.drawingml.diagramLayout+xml"/>
  <Override PartName="/ppt/diagrams/quickStyle36.xml" ContentType="application/vnd.openxmlformats-officedocument.drawingml.diagramStyle+xml"/>
  <Override PartName="/ppt/diagrams/colors36.xml" ContentType="application/vnd.openxmlformats-officedocument.drawingml.diagramColors+xml"/>
  <Override PartName="/ppt/diagrams/drawing36.xml" ContentType="application/vnd.ms-office.drawingml.diagramDrawing+xml"/>
  <Override PartName="/ppt/diagrams/data37.xml" ContentType="application/vnd.openxmlformats-officedocument.drawingml.diagramData+xml"/>
  <Override PartName="/ppt/diagrams/layout37.xml" ContentType="application/vnd.openxmlformats-officedocument.drawingml.diagramLayout+xml"/>
  <Override PartName="/ppt/diagrams/quickStyle37.xml" ContentType="application/vnd.openxmlformats-officedocument.drawingml.diagramStyle+xml"/>
  <Override PartName="/ppt/diagrams/colors37.xml" ContentType="application/vnd.openxmlformats-officedocument.drawingml.diagramColors+xml"/>
  <Override PartName="/ppt/diagrams/drawing37.xml" ContentType="application/vnd.ms-office.drawingml.diagramDrawing+xml"/>
  <Override PartName="/ppt/tags/tag68.xml" ContentType="application/vnd.openxmlformats-officedocument.presentationml.tags+xml"/>
  <Override PartName="/ppt/diagrams/data38.xml" ContentType="application/vnd.openxmlformats-officedocument.drawingml.diagramData+xml"/>
  <Override PartName="/ppt/diagrams/layout38.xml" ContentType="application/vnd.openxmlformats-officedocument.drawingml.diagramLayout+xml"/>
  <Override PartName="/ppt/diagrams/quickStyle38.xml" ContentType="application/vnd.openxmlformats-officedocument.drawingml.diagramStyle+xml"/>
  <Override PartName="/ppt/diagrams/colors38.xml" ContentType="application/vnd.openxmlformats-officedocument.drawingml.diagramColors+xml"/>
  <Override PartName="/ppt/diagrams/drawing38.xml" ContentType="application/vnd.ms-office.drawingml.diagramDrawing+xml"/>
  <Override PartName="/ppt/diagrams/data39.xml" ContentType="application/vnd.openxmlformats-officedocument.drawingml.diagramData+xml"/>
  <Override PartName="/ppt/diagrams/layout39.xml" ContentType="application/vnd.openxmlformats-officedocument.drawingml.diagramLayout+xml"/>
  <Override PartName="/ppt/diagrams/quickStyle39.xml" ContentType="application/vnd.openxmlformats-officedocument.drawingml.diagramStyle+xml"/>
  <Override PartName="/ppt/diagrams/colors39.xml" ContentType="application/vnd.openxmlformats-officedocument.drawingml.diagramColors+xml"/>
  <Override PartName="/ppt/diagrams/drawing39.xml" ContentType="application/vnd.ms-office.drawingml.diagramDrawing+xml"/>
  <Override PartName="/ppt/tags/tag69.xml" ContentType="application/vnd.openxmlformats-officedocument.presentationml.tags+xml"/>
  <Override PartName="/ppt/notesSlides/notesSlide8.xml" ContentType="application/vnd.openxmlformats-officedocument.presentationml.notesSlide+xml"/>
  <Override PartName="/ppt/diagrams/data40.xml" ContentType="application/vnd.openxmlformats-officedocument.drawingml.diagramData+xml"/>
  <Override PartName="/ppt/diagrams/layout40.xml" ContentType="application/vnd.openxmlformats-officedocument.drawingml.diagramLayout+xml"/>
  <Override PartName="/ppt/diagrams/quickStyle40.xml" ContentType="application/vnd.openxmlformats-officedocument.drawingml.diagramStyle+xml"/>
  <Override PartName="/ppt/diagrams/colors40.xml" ContentType="application/vnd.openxmlformats-officedocument.drawingml.diagramColors+xml"/>
  <Override PartName="/ppt/diagrams/drawing40.xml" ContentType="application/vnd.ms-office.drawingml.diagramDrawing+xml"/>
  <Override PartName="/ppt/tags/tag70.xml" ContentType="application/vnd.openxmlformats-officedocument.presentationml.tags+xml"/>
  <Override PartName="/ppt/notesSlides/notesSlide9.xml" ContentType="application/vnd.openxmlformats-officedocument.presentationml.notesSlide+xml"/>
  <Override PartName="/ppt/diagrams/data41.xml" ContentType="application/vnd.openxmlformats-officedocument.drawingml.diagramData+xml"/>
  <Override PartName="/ppt/diagrams/layout41.xml" ContentType="application/vnd.openxmlformats-officedocument.drawingml.diagramLayout+xml"/>
  <Override PartName="/ppt/diagrams/quickStyle41.xml" ContentType="application/vnd.openxmlformats-officedocument.drawingml.diagramStyle+xml"/>
  <Override PartName="/ppt/diagrams/colors41.xml" ContentType="application/vnd.openxmlformats-officedocument.drawingml.diagramColors+xml"/>
  <Override PartName="/ppt/diagrams/drawing41.xml" ContentType="application/vnd.ms-office.drawingml.diagramDrawing+xml"/>
  <Override PartName="/ppt/tags/tag71.xml" ContentType="application/vnd.openxmlformats-officedocument.presentationml.tags+xml"/>
  <Override PartName="/ppt/diagrams/data42.xml" ContentType="application/vnd.openxmlformats-officedocument.drawingml.diagramData+xml"/>
  <Override PartName="/ppt/diagrams/layout42.xml" ContentType="application/vnd.openxmlformats-officedocument.drawingml.diagramLayout+xml"/>
  <Override PartName="/ppt/diagrams/quickStyle42.xml" ContentType="application/vnd.openxmlformats-officedocument.drawingml.diagramStyle+xml"/>
  <Override PartName="/ppt/diagrams/colors42.xml" ContentType="application/vnd.openxmlformats-officedocument.drawingml.diagramColors+xml"/>
  <Override PartName="/ppt/diagrams/drawing42.xml" ContentType="application/vnd.ms-office.drawingml.diagramDrawing+xml"/>
  <Override PartName="/ppt/tags/tag72.xml" ContentType="application/vnd.openxmlformats-officedocument.presentationml.tags+xml"/>
  <Override PartName="/ppt/diagrams/data43.xml" ContentType="application/vnd.openxmlformats-officedocument.drawingml.diagramData+xml"/>
  <Override PartName="/ppt/diagrams/layout43.xml" ContentType="application/vnd.openxmlformats-officedocument.drawingml.diagramLayout+xml"/>
  <Override PartName="/ppt/diagrams/quickStyle43.xml" ContentType="application/vnd.openxmlformats-officedocument.drawingml.diagramStyle+xml"/>
  <Override PartName="/ppt/diagrams/colors43.xml" ContentType="application/vnd.openxmlformats-officedocument.drawingml.diagramColors+xml"/>
  <Override PartName="/ppt/diagrams/drawing43.xml" ContentType="application/vnd.ms-office.drawingml.diagramDrawing+xml"/>
  <Override PartName="/ppt/tags/tag73.xml" ContentType="application/vnd.openxmlformats-officedocument.presentationml.tags+xml"/>
  <Override PartName="/ppt/diagrams/data44.xml" ContentType="application/vnd.openxmlformats-officedocument.drawingml.diagramData+xml"/>
  <Override PartName="/ppt/diagrams/layout44.xml" ContentType="application/vnd.openxmlformats-officedocument.drawingml.diagramLayout+xml"/>
  <Override PartName="/ppt/diagrams/quickStyle44.xml" ContentType="application/vnd.openxmlformats-officedocument.drawingml.diagramStyle+xml"/>
  <Override PartName="/ppt/diagrams/colors44.xml" ContentType="application/vnd.openxmlformats-officedocument.drawingml.diagramColors+xml"/>
  <Override PartName="/ppt/diagrams/drawing44.xml" ContentType="application/vnd.ms-office.drawingml.diagramDrawing+xml"/>
  <Override PartName="/ppt/tags/tag74.xml" ContentType="application/vnd.openxmlformats-officedocument.presentationml.tags+xml"/>
  <Override PartName="/ppt/diagrams/data45.xml" ContentType="application/vnd.openxmlformats-officedocument.drawingml.diagramData+xml"/>
  <Override PartName="/ppt/diagrams/layout45.xml" ContentType="application/vnd.openxmlformats-officedocument.drawingml.diagramLayout+xml"/>
  <Override PartName="/ppt/diagrams/quickStyle45.xml" ContentType="application/vnd.openxmlformats-officedocument.drawingml.diagramStyle+xml"/>
  <Override PartName="/ppt/diagrams/colors45.xml" ContentType="application/vnd.openxmlformats-officedocument.drawingml.diagramColors+xml"/>
  <Override PartName="/ppt/diagrams/drawing45.xml" ContentType="application/vnd.ms-office.drawingml.diagramDrawing+xml"/>
  <Override PartName="/ppt/tags/tag75.xml" ContentType="application/vnd.openxmlformats-officedocument.presentationml.tags+xml"/>
  <Override PartName="/ppt/diagrams/data46.xml" ContentType="application/vnd.openxmlformats-officedocument.drawingml.diagramData+xml"/>
  <Override PartName="/ppt/diagrams/layout46.xml" ContentType="application/vnd.openxmlformats-officedocument.drawingml.diagramLayout+xml"/>
  <Override PartName="/ppt/diagrams/quickStyle46.xml" ContentType="application/vnd.openxmlformats-officedocument.drawingml.diagramStyle+xml"/>
  <Override PartName="/ppt/diagrams/colors46.xml" ContentType="application/vnd.openxmlformats-officedocument.drawingml.diagramColors+xml"/>
  <Override PartName="/ppt/diagrams/drawing46.xml" ContentType="application/vnd.ms-office.drawingml.diagramDrawing+xml"/>
  <Override PartName="/ppt/diagrams/data47.xml" ContentType="application/vnd.openxmlformats-officedocument.drawingml.diagramData+xml"/>
  <Override PartName="/ppt/diagrams/layout47.xml" ContentType="application/vnd.openxmlformats-officedocument.drawingml.diagramLayout+xml"/>
  <Override PartName="/ppt/diagrams/quickStyle47.xml" ContentType="application/vnd.openxmlformats-officedocument.drawingml.diagramStyle+xml"/>
  <Override PartName="/ppt/diagrams/colors47.xml" ContentType="application/vnd.openxmlformats-officedocument.drawingml.diagramColors+xml"/>
  <Override PartName="/ppt/diagrams/drawing47.xml" ContentType="application/vnd.ms-office.drawingml.diagramDrawing+xml"/>
  <Override PartName="/ppt/tags/tag76.xml" ContentType="application/vnd.openxmlformats-officedocument.presentationml.tags+xml"/>
  <Override PartName="/ppt/diagrams/data48.xml" ContentType="application/vnd.openxmlformats-officedocument.drawingml.diagramData+xml"/>
  <Override PartName="/ppt/diagrams/layout48.xml" ContentType="application/vnd.openxmlformats-officedocument.drawingml.diagramLayout+xml"/>
  <Override PartName="/ppt/diagrams/quickStyle48.xml" ContentType="application/vnd.openxmlformats-officedocument.drawingml.diagramStyle+xml"/>
  <Override PartName="/ppt/diagrams/colors48.xml" ContentType="application/vnd.openxmlformats-officedocument.drawingml.diagramColors+xml"/>
  <Override PartName="/ppt/diagrams/drawing48.xml" ContentType="application/vnd.ms-office.drawingml.diagramDrawing+xml"/>
  <Override PartName="/ppt/diagrams/data49.xml" ContentType="application/vnd.openxmlformats-officedocument.drawingml.diagramData+xml"/>
  <Override PartName="/ppt/diagrams/layout49.xml" ContentType="application/vnd.openxmlformats-officedocument.drawingml.diagramLayout+xml"/>
  <Override PartName="/ppt/diagrams/quickStyle49.xml" ContentType="application/vnd.openxmlformats-officedocument.drawingml.diagramStyle+xml"/>
  <Override PartName="/ppt/diagrams/colors49.xml" ContentType="application/vnd.openxmlformats-officedocument.drawingml.diagramColors+xml"/>
  <Override PartName="/ppt/diagrams/drawing49.xml" ContentType="application/vnd.ms-office.drawingml.diagramDrawing+xml"/>
  <Override PartName="/ppt/tags/tag77.xml" ContentType="application/vnd.openxmlformats-officedocument.presentationml.tags+xml"/>
  <Override PartName="/ppt/diagrams/data50.xml" ContentType="application/vnd.openxmlformats-officedocument.drawingml.diagramData+xml"/>
  <Override PartName="/ppt/diagrams/layout50.xml" ContentType="application/vnd.openxmlformats-officedocument.drawingml.diagramLayout+xml"/>
  <Override PartName="/ppt/diagrams/quickStyle50.xml" ContentType="application/vnd.openxmlformats-officedocument.drawingml.diagramStyle+xml"/>
  <Override PartName="/ppt/diagrams/colors50.xml" ContentType="application/vnd.openxmlformats-officedocument.drawingml.diagramColors+xml"/>
  <Override PartName="/ppt/diagrams/drawing50.xml" ContentType="application/vnd.ms-office.drawingml.diagramDrawing+xml"/>
  <Override PartName="/ppt/tags/tag78.xml" ContentType="application/vnd.openxmlformats-officedocument.presentationml.tags+xml"/>
  <Override PartName="/ppt/diagrams/data51.xml" ContentType="application/vnd.openxmlformats-officedocument.drawingml.diagramData+xml"/>
  <Override PartName="/ppt/diagrams/layout51.xml" ContentType="application/vnd.openxmlformats-officedocument.drawingml.diagramLayout+xml"/>
  <Override PartName="/ppt/diagrams/quickStyle51.xml" ContentType="application/vnd.openxmlformats-officedocument.drawingml.diagramStyle+xml"/>
  <Override PartName="/ppt/diagrams/colors51.xml" ContentType="application/vnd.openxmlformats-officedocument.drawingml.diagramColors+xml"/>
  <Override PartName="/ppt/diagrams/drawing51.xml" ContentType="application/vnd.ms-office.drawingml.diagramDrawing+xml"/>
  <Override PartName="/ppt/tags/tag79.xml" ContentType="application/vnd.openxmlformats-officedocument.presentationml.tags+xml"/>
  <Override PartName="/ppt/diagrams/data52.xml" ContentType="application/vnd.openxmlformats-officedocument.drawingml.diagramData+xml"/>
  <Override PartName="/ppt/diagrams/layout52.xml" ContentType="application/vnd.openxmlformats-officedocument.drawingml.diagramLayout+xml"/>
  <Override PartName="/ppt/diagrams/quickStyle52.xml" ContentType="application/vnd.openxmlformats-officedocument.drawingml.diagramStyle+xml"/>
  <Override PartName="/ppt/diagrams/colors52.xml" ContentType="application/vnd.openxmlformats-officedocument.drawingml.diagramColors+xml"/>
  <Override PartName="/ppt/diagrams/drawing52.xml" ContentType="application/vnd.ms-office.drawingml.diagramDrawing+xml"/>
  <Override PartName="/ppt/diagrams/data53.xml" ContentType="application/vnd.openxmlformats-officedocument.drawingml.diagramData+xml"/>
  <Override PartName="/ppt/diagrams/layout53.xml" ContentType="application/vnd.openxmlformats-officedocument.drawingml.diagramLayout+xml"/>
  <Override PartName="/ppt/diagrams/quickStyle53.xml" ContentType="application/vnd.openxmlformats-officedocument.drawingml.diagramStyle+xml"/>
  <Override PartName="/ppt/diagrams/colors53.xml" ContentType="application/vnd.openxmlformats-officedocument.drawingml.diagramColors+xml"/>
  <Override PartName="/ppt/diagrams/drawing53.xml" ContentType="application/vnd.ms-office.drawingml.diagramDrawing+xml"/>
  <Override PartName="/ppt/tags/tag80.xml" ContentType="application/vnd.openxmlformats-officedocument.presentationml.tags+xml"/>
  <Override PartName="/ppt/notesSlides/notesSlide10.xml" ContentType="application/vnd.openxmlformats-officedocument.presentationml.notesSlide+xml"/>
  <Override PartName="/ppt/diagrams/data54.xml" ContentType="application/vnd.openxmlformats-officedocument.drawingml.diagramData+xml"/>
  <Override PartName="/ppt/diagrams/layout54.xml" ContentType="application/vnd.openxmlformats-officedocument.drawingml.diagramLayout+xml"/>
  <Override PartName="/ppt/diagrams/quickStyle54.xml" ContentType="application/vnd.openxmlformats-officedocument.drawingml.diagramStyle+xml"/>
  <Override PartName="/ppt/diagrams/colors54.xml" ContentType="application/vnd.openxmlformats-officedocument.drawingml.diagramColors+xml"/>
  <Override PartName="/ppt/diagrams/drawing54.xml" ContentType="application/vnd.ms-office.drawingml.diagramDrawing+xml"/>
  <Override PartName="/ppt/diagrams/data55.xml" ContentType="application/vnd.openxmlformats-officedocument.drawingml.diagramData+xml"/>
  <Override PartName="/ppt/diagrams/layout55.xml" ContentType="application/vnd.openxmlformats-officedocument.drawingml.diagramLayout+xml"/>
  <Override PartName="/ppt/diagrams/quickStyle55.xml" ContentType="application/vnd.openxmlformats-officedocument.drawingml.diagramStyle+xml"/>
  <Override PartName="/ppt/diagrams/colors55.xml" ContentType="application/vnd.openxmlformats-officedocument.drawingml.diagramColors+xml"/>
  <Override PartName="/ppt/diagrams/drawing55.xml" ContentType="application/vnd.ms-office.drawingml.diagramDrawing+xml"/>
  <Override PartName="/ppt/tags/tag81.xml" ContentType="application/vnd.openxmlformats-officedocument.presentationml.tags+xml"/>
  <Override PartName="/ppt/notesSlides/notesSlide11.xml" ContentType="application/vnd.openxmlformats-officedocument.presentationml.notesSlide+xml"/>
  <Override PartName="/ppt/diagrams/data56.xml" ContentType="application/vnd.openxmlformats-officedocument.drawingml.diagramData+xml"/>
  <Override PartName="/ppt/diagrams/layout56.xml" ContentType="application/vnd.openxmlformats-officedocument.drawingml.diagramLayout+xml"/>
  <Override PartName="/ppt/diagrams/quickStyle56.xml" ContentType="application/vnd.openxmlformats-officedocument.drawingml.diagramStyle+xml"/>
  <Override PartName="/ppt/diagrams/colors56.xml" ContentType="application/vnd.openxmlformats-officedocument.drawingml.diagramColors+xml"/>
  <Override PartName="/ppt/diagrams/drawing56.xml" ContentType="application/vnd.ms-office.drawingml.diagramDrawing+xml"/>
  <Override PartName="/ppt/tags/tag82.xml" ContentType="application/vnd.openxmlformats-officedocument.presentationml.tags+xml"/>
  <Override PartName="/ppt/diagrams/data57.xml" ContentType="application/vnd.openxmlformats-officedocument.drawingml.diagramData+xml"/>
  <Override PartName="/ppt/diagrams/layout57.xml" ContentType="application/vnd.openxmlformats-officedocument.drawingml.diagramLayout+xml"/>
  <Override PartName="/ppt/diagrams/quickStyle57.xml" ContentType="application/vnd.openxmlformats-officedocument.drawingml.diagramStyle+xml"/>
  <Override PartName="/ppt/diagrams/colors57.xml" ContentType="application/vnd.openxmlformats-officedocument.drawingml.diagramColors+xml"/>
  <Override PartName="/ppt/diagrams/drawing57.xml" ContentType="application/vnd.ms-office.drawingml.diagramDrawing+xml"/>
  <Override PartName="/ppt/tags/tag83.xml" ContentType="application/vnd.openxmlformats-officedocument.presentationml.tags+xml"/>
  <Override PartName="/ppt/diagrams/data58.xml" ContentType="application/vnd.openxmlformats-officedocument.drawingml.diagramData+xml"/>
  <Override PartName="/ppt/diagrams/layout58.xml" ContentType="application/vnd.openxmlformats-officedocument.drawingml.diagramLayout+xml"/>
  <Override PartName="/ppt/diagrams/quickStyle58.xml" ContentType="application/vnd.openxmlformats-officedocument.drawingml.diagramStyle+xml"/>
  <Override PartName="/ppt/diagrams/colors58.xml" ContentType="application/vnd.openxmlformats-officedocument.drawingml.diagramColors+xml"/>
  <Override PartName="/ppt/diagrams/drawing58.xml" ContentType="application/vnd.ms-office.drawingml.diagramDrawing+xml"/>
  <Override PartName="/ppt/tags/tag84.xml" ContentType="application/vnd.openxmlformats-officedocument.presentationml.tags+xml"/>
  <Override PartName="/ppt/diagrams/data59.xml" ContentType="application/vnd.openxmlformats-officedocument.drawingml.diagramData+xml"/>
  <Override PartName="/ppt/diagrams/layout59.xml" ContentType="application/vnd.openxmlformats-officedocument.drawingml.diagramLayout+xml"/>
  <Override PartName="/ppt/diagrams/quickStyle59.xml" ContentType="application/vnd.openxmlformats-officedocument.drawingml.diagramStyle+xml"/>
  <Override PartName="/ppt/diagrams/colors59.xml" ContentType="application/vnd.openxmlformats-officedocument.drawingml.diagramColors+xml"/>
  <Override PartName="/ppt/diagrams/drawing59.xml" ContentType="application/vnd.ms-office.drawingml.diagramDrawing+xml"/>
  <Override PartName="/ppt/diagrams/data60.xml" ContentType="application/vnd.openxmlformats-officedocument.drawingml.diagramData+xml"/>
  <Override PartName="/ppt/diagrams/layout60.xml" ContentType="application/vnd.openxmlformats-officedocument.drawingml.diagramLayout+xml"/>
  <Override PartName="/ppt/diagrams/quickStyle60.xml" ContentType="application/vnd.openxmlformats-officedocument.drawingml.diagramStyle+xml"/>
  <Override PartName="/ppt/diagrams/colors60.xml" ContentType="application/vnd.openxmlformats-officedocument.drawingml.diagramColors+xml"/>
  <Override PartName="/ppt/diagrams/drawing60.xml" ContentType="application/vnd.ms-office.drawingml.diagramDrawing+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diagrams/data61.xml" ContentType="application/vnd.openxmlformats-officedocument.drawingml.diagramData+xml"/>
  <Override PartName="/ppt/diagrams/layout61.xml" ContentType="application/vnd.openxmlformats-officedocument.drawingml.diagramLayout+xml"/>
  <Override PartName="/ppt/diagrams/quickStyle61.xml" ContentType="application/vnd.openxmlformats-officedocument.drawingml.diagramStyle+xml"/>
  <Override PartName="/ppt/diagrams/colors61.xml" ContentType="application/vnd.openxmlformats-officedocument.drawingml.diagramColors+xml"/>
  <Override PartName="/ppt/diagrams/drawing61.xml" ContentType="application/vnd.ms-office.drawingml.diagramDrawing+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diagrams/data62.xml" ContentType="application/vnd.openxmlformats-officedocument.drawingml.diagramData+xml"/>
  <Override PartName="/ppt/diagrams/layout62.xml" ContentType="application/vnd.openxmlformats-officedocument.drawingml.diagramLayout+xml"/>
  <Override PartName="/ppt/diagrams/quickStyle62.xml" ContentType="application/vnd.openxmlformats-officedocument.drawingml.diagramStyle+xml"/>
  <Override PartName="/ppt/diagrams/colors62.xml" ContentType="application/vnd.openxmlformats-officedocument.drawingml.diagramColors+xml"/>
  <Override PartName="/ppt/diagrams/drawing62.xml" ContentType="application/vnd.ms-office.drawingml.diagramDrawing+xml"/>
  <Override PartName="/ppt/tags/tag106.xml" ContentType="application/vnd.openxmlformats-officedocument.presentationml.tags+xml"/>
  <Override PartName="/ppt/diagrams/data63.xml" ContentType="application/vnd.openxmlformats-officedocument.drawingml.diagramData+xml"/>
  <Override PartName="/ppt/diagrams/layout63.xml" ContentType="application/vnd.openxmlformats-officedocument.drawingml.diagramLayout+xml"/>
  <Override PartName="/ppt/diagrams/quickStyle63.xml" ContentType="application/vnd.openxmlformats-officedocument.drawingml.diagramStyle+xml"/>
  <Override PartName="/ppt/diagrams/colors63.xml" ContentType="application/vnd.openxmlformats-officedocument.drawingml.diagramColors+xml"/>
  <Override PartName="/ppt/diagrams/drawing63.xml" ContentType="application/vnd.ms-office.drawingml.diagramDrawing+xml"/>
  <Override PartName="/ppt/tags/tag107.xml" ContentType="application/vnd.openxmlformats-officedocument.presentationml.tags+xml"/>
  <Override PartName="/ppt/diagrams/data64.xml" ContentType="application/vnd.openxmlformats-officedocument.drawingml.diagramData+xml"/>
  <Override PartName="/ppt/diagrams/layout64.xml" ContentType="application/vnd.openxmlformats-officedocument.drawingml.diagramLayout+xml"/>
  <Override PartName="/ppt/diagrams/quickStyle64.xml" ContentType="application/vnd.openxmlformats-officedocument.drawingml.diagramStyle+xml"/>
  <Override PartName="/ppt/diagrams/colors64.xml" ContentType="application/vnd.openxmlformats-officedocument.drawingml.diagramColors+xml"/>
  <Override PartName="/ppt/diagrams/drawing64.xml" ContentType="application/vnd.ms-office.drawingml.diagramDrawing+xml"/>
  <Override PartName="/ppt/tags/tag108.xml" ContentType="application/vnd.openxmlformats-officedocument.presentationml.tags+xml"/>
  <Override PartName="/ppt/diagrams/data65.xml" ContentType="application/vnd.openxmlformats-officedocument.drawingml.diagramData+xml"/>
  <Override PartName="/ppt/diagrams/layout65.xml" ContentType="application/vnd.openxmlformats-officedocument.drawingml.diagramLayout+xml"/>
  <Override PartName="/ppt/diagrams/quickStyle65.xml" ContentType="application/vnd.openxmlformats-officedocument.drawingml.diagramStyle+xml"/>
  <Override PartName="/ppt/diagrams/colors65.xml" ContentType="application/vnd.openxmlformats-officedocument.drawingml.diagramColors+xml"/>
  <Override PartName="/ppt/diagrams/drawing65.xml" ContentType="application/vnd.ms-office.drawingml.diagramDrawing+xml"/>
  <Override PartName="/ppt/tags/tag109.xml" ContentType="application/vnd.openxmlformats-officedocument.presentationml.tags+xml"/>
  <Override PartName="/ppt/diagrams/data66.xml" ContentType="application/vnd.openxmlformats-officedocument.drawingml.diagramData+xml"/>
  <Override PartName="/ppt/diagrams/layout66.xml" ContentType="application/vnd.openxmlformats-officedocument.drawingml.diagramLayout+xml"/>
  <Override PartName="/ppt/diagrams/quickStyle66.xml" ContentType="application/vnd.openxmlformats-officedocument.drawingml.diagramStyle+xml"/>
  <Override PartName="/ppt/diagrams/colors66.xml" ContentType="application/vnd.openxmlformats-officedocument.drawingml.diagramColors+xml"/>
  <Override PartName="/ppt/diagrams/drawing66.xml" ContentType="application/vnd.ms-office.drawingml.diagramDrawing+xml"/>
  <Override PartName="/ppt/tags/tag110.xml" ContentType="application/vnd.openxmlformats-officedocument.presentationml.tags+xml"/>
  <Override PartName="/ppt/diagrams/data67.xml" ContentType="application/vnd.openxmlformats-officedocument.drawingml.diagramData+xml"/>
  <Override PartName="/ppt/diagrams/layout67.xml" ContentType="application/vnd.openxmlformats-officedocument.drawingml.diagramLayout+xml"/>
  <Override PartName="/ppt/diagrams/quickStyle67.xml" ContentType="application/vnd.openxmlformats-officedocument.drawingml.diagramStyle+xml"/>
  <Override PartName="/ppt/diagrams/colors67.xml" ContentType="application/vnd.openxmlformats-officedocument.drawingml.diagramColors+xml"/>
  <Override PartName="/ppt/diagrams/drawing67.xml" ContentType="application/vnd.ms-office.drawingml.diagramDrawing+xml"/>
  <Override PartName="/ppt/tags/tag111.xml" ContentType="application/vnd.openxmlformats-officedocument.presentationml.tags+xml"/>
  <Override PartName="/ppt/diagrams/data68.xml" ContentType="application/vnd.openxmlformats-officedocument.drawingml.diagramData+xml"/>
  <Override PartName="/ppt/diagrams/layout68.xml" ContentType="application/vnd.openxmlformats-officedocument.drawingml.diagramLayout+xml"/>
  <Override PartName="/ppt/diagrams/quickStyle68.xml" ContentType="application/vnd.openxmlformats-officedocument.drawingml.diagramStyle+xml"/>
  <Override PartName="/ppt/diagrams/colors68.xml" ContentType="application/vnd.openxmlformats-officedocument.drawingml.diagramColors+xml"/>
  <Override PartName="/ppt/diagrams/drawing68.xml" ContentType="application/vnd.ms-office.drawingml.diagramDrawing+xml"/>
  <Override PartName="/ppt/diagrams/data69.xml" ContentType="application/vnd.openxmlformats-officedocument.drawingml.diagramData+xml"/>
  <Override PartName="/ppt/diagrams/layout69.xml" ContentType="application/vnd.openxmlformats-officedocument.drawingml.diagramLayout+xml"/>
  <Override PartName="/ppt/diagrams/quickStyle69.xml" ContentType="application/vnd.openxmlformats-officedocument.drawingml.diagramStyle+xml"/>
  <Override PartName="/ppt/diagrams/colors69.xml" ContentType="application/vnd.openxmlformats-officedocument.drawingml.diagramColors+xml"/>
  <Override PartName="/ppt/diagrams/drawing69.xml" ContentType="application/vnd.ms-office.drawingml.diagramDrawing+xml"/>
  <Override PartName="/ppt/tags/tag112.xml" ContentType="application/vnd.openxmlformats-officedocument.presentationml.tags+xml"/>
  <Override PartName="/ppt/tags/tag113.xml" ContentType="application/vnd.openxmlformats-officedocument.presentationml.tags+xml"/>
  <Override PartName="/ppt/diagrams/data70.xml" ContentType="application/vnd.openxmlformats-officedocument.drawingml.diagramData+xml"/>
  <Override PartName="/ppt/diagrams/layout70.xml" ContentType="application/vnd.openxmlformats-officedocument.drawingml.diagramLayout+xml"/>
  <Override PartName="/ppt/diagrams/quickStyle70.xml" ContentType="application/vnd.openxmlformats-officedocument.drawingml.diagramStyle+xml"/>
  <Override PartName="/ppt/diagrams/colors70.xml" ContentType="application/vnd.openxmlformats-officedocument.drawingml.diagramColors+xml"/>
  <Override PartName="/ppt/diagrams/drawing70.xml" ContentType="application/vnd.ms-office.drawingml.diagramDrawing+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4"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6"/>
  </p:notesMasterIdLst>
  <p:handoutMasterIdLst>
    <p:handoutMasterId r:id="rId127"/>
  </p:handoutMasterIdLst>
  <p:sldIdLst>
    <p:sldId id="616" r:id="rId2"/>
    <p:sldId id="626" r:id="rId3"/>
    <p:sldId id="627" r:id="rId4"/>
    <p:sldId id="266" r:id="rId5"/>
    <p:sldId id="710" r:id="rId6"/>
    <p:sldId id="684" r:id="rId7"/>
    <p:sldId id="685" r:id="rId8"/>
    <p:sldId id="686" r:id="rId9"/>
    <p:sldId id="687" r:id="rId10"/>
    <p:sldId id="688" r:id="rId11"/>
    <p:sldId id="689" r:id="rId12"/>
    <p:sldId id="690" r:id="rId13"/>
    <p:sldId id="691" r:id="rId14"/>
    <p:sldId id="692" r:id="rId15"/>
    <p:sldId id="693" r:id="rId16"/>
    <p:sldId id="694" r:id="rId17"/>
    <p:sldId id="695" r:id="rId18"/>
    <p:sldId id="696" r:id="rId19"/>
    <p:sldId id="697" r:id="rId20"/>
    <p:sldId id="698" r:id="rId21"/>
    <p:sldId id="699" r:id="rId22"/>
    <p:sldId id="700" r:id="rId23"/>
    <p:sldId id="701" r:id="rId24"/>
    <p:sldId id="702" r:id="rId25"/>
    <p:sldId id="703" r:id="rId26"/>
    <p:sldId id="704" r:id="rId27"/>
    <p:sldId id="705" r:id="rId28"/>
    <p:sldId id="706" r:id="rId29"/>
    <p:sldId id="707" r:id="rId30"/>
    <p:sldId id="708" r:id="rId31"/>
    <p:sldId id="709" r:id="rId32"/>
    <p:sldId id="659" r:id="rId33"/>
    <p:sldId id="660" r:id="rId34"/>
    <p:sldId id="661" r:id="rId35"/>
    <p:sldId id="662" r:id="rId36"/>
    <p:sldId id="663" r:id="rId37"/>
    <p:sldId id="664" r:id="rId38"/>
    <p:sldId id="665" r:id="rId39"/>
    <p:sldId id="666" r:id="rId40"/>
    <p:sldId id="667" r:id="rId41"/>
    <p:sldId id="668" r:id="rId42"/>
    <p:sldId id="669" r:id="rId43"/>
    <p:sldId id="670" r:id="rId44"/>
    <p:sldId id="671" r:id="rId45"/>
    <p:sldId id="672" r:id="rId46"/>
    <p:sldId id="673" r:id="rId47"/>
    <p:sldId id="674" r:id="rId48"/>
    <p:sldId id="675" r:id="rId49"/>
    <p:sldId id="676" r:id="rId50"/>
    <p:sldId id="677" r:id="rId51"/>
    <p:sldId id="678" r:id="rId52"/>
    <p:sldId id="679" r:id="rId53"/>
    <p:sldId id="680" r:id="rId54"/>
    <p:sldId id="681" r:id="rId55"/>
    <p:sldId id="682" r:id="rId56"/>
    <p:sldId id="683" r:id="rId57"/>
    <p:sldId id="267" r:id="rId58"/>
    <p:sldId id="272" r:id="rId59"/>
    <p:sldId id="628" r:id="rId60"/>
    <p:sldId id="610" r:id="rId61"/>
    <p:sldId id="475" r:id="rId62"/>
    <p:sldId id="598" r:id="rId63"/>
    <p:sldId id="639" r:id="rId64"/>
    <p:sldId id="611" r:id="rId65"/>
    <p:sldId id="640" r:id="rId66"/>
    <p:sldId id="589" r:id="rId67"/>
    <p:sldId id="590" r:id="rId68"/>
    <p:sldId id="591" r:id="rId69"/>
    <p:sldId id="592" r:id="rId70"/>
    <p:sldId id="588" r:id="rId71"/>
    <p:sldId id="642" r:id="rId72"/>
    <p:sldId id="643" r:id="rId73"/>
    <p:sldId id="644" r:id="rId74"/>
    <p:sldId id="521" r:id="rId75"/>
    <p:sldId id="641" r:id="rId76"/>
    <p:sldId id="645" r:id="rId77"/>
    <p:sldId id="523" r:id="rId78"/>
    <p:sldId id="593" r:id="rId79"/>
    <p:sldId id="594" r:id="rId80"/>
    <p:sldId id="629" r:id="rId81"/>
    <p:sldId id="531" r:id="rId82"/>
    <p:sldId id="532" r:id="rId83"/>
    <p:sldId id="533" r:id="rId84"/>
    <p:sldId id="534" r:id="rId85"/>
    <p:sldId id="535" r:id="rId86"/>
    <p:sldId id="536" r:id="rId87"/>
    <p:sldId id="537" r:id="rId88"/>
    <p:sldId id="538" r:id="rId89"/>
    <p:sldId id="539" r:id="rId90"/>
    <p:sldId id="540" r:id="rId91"/>
    <p:sldId id="541" r:id="rId92"/>
    <p:sldId id="542" r:id="rId93"/>
    <p:sldId id="543" r:id="rId94"/>
    <p:sldId id="544" r:id="rId95"/>
    <p:sldId id="545" r:id="rId96"/>
    <p:sldId id="546" r:id="rId97"/>
    <p:sldId id="547" r:id="rId98"/>
    <p:sldId id="548" r:id="rId99"/>
    <p:sldId id="549" r:id="rId100"/>
    <p:sldId id="646" r:id="rId101"/>
    <p:sldId id="647" r:id="rId102"/>
    <p:sldId id="630" r:id="rId103"/>
    <p:sldId id="525" r:id="rId104"/>
    <p:sldId id="649" r:id="rId105"/>
    <p:sldId id="595" r:id="rId106"/>
    <p:sldId id="597" r:id="rId107"/>
    <p:sldId id="526" r:id="rId108"/>
    <p:sldId id="528" r:id="rId109"/>
    <p:sldId id="631" r:id="rId110"/>
    <p:sldId id="552" r:id="rId111"/>
    <p:sldId id="553" r:id="rId112"/>
    <p:sldId id="554" r:id="rId113"/>
    <p:sldId id="555" r:id="rId114"/>
    <p:sldId id="556" r:id="rId115"/>
    <p:sldId id="557" r:id="rId116"/>
    <p:sldId id="558" r:id="rId117"/>
    <p:sldId id="559" r:id="rId118"/>
    <p:sldId id="560" r:id="rId119"/>
    <p:sldId id="561" r:id="rId120"/>
    <p:sldId id="650" r:id="rId121"/>
    <p:sldId id="651" r:id="rId122"/>
    <p:sldId id="652" r:id="rId123"/>
    <p:sldId id="653" r:id="rId124"/>
    <p:sldId id="261" r:id="rId125"/>
  </p:sldIdLst>
  <p:sldSz cx="12192000" cy="6858000"/>
  <p:notesSz cx="6858000" cy="9144000"/>
  <p:defaultTextStyle>
    <a:defPPr>
      <a:defRPr lang="zh-CN"/>
    </a:defPPr>
    <a:lvl1pPr marL="0" lvl="0"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a:ea typeface="宋体" panose="02010600030101010101" pitchFamily="2" charset="-122"/>
        <a:cs typeface="+mn-cs"/>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a:ea typeface="宋体" panose="02010600030101010101" pitchFamily="2" charset="-122"/>
        <a:cs typeface="+mn-cs"/>
      </a:defRPr>
    </a:lvl5pPr>
    <a:lvl6pPr marL="2286000" lvl="5"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a:ea typeface="宋体" panose="02010600030101010101" pitchFamily="2" charset="-122"/>
        <a:cs typeface="+mn-cs"/>
      </a:defRPr>
    </a:lvl6pPr>
    <a:lvl7pPr marL="2743200" lvl="6"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a:ea typeface="宋体" panose="02010600030101010101" pitchFamily="2" charset="-122"/>
        <a:cs typeface="+mn-cs"/>
      </a:defRPr>
    </a:lvl7pPr>
    <a:lvl8pPr marL="3200400" lvl="7"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a:ea typeface="宋体" panose="02010600030101010101" pitchFamily="2" charset="-122"/>
        <a:cs typeface="+mn-cs"/>
      </a:defRPr>
    </a:lvl8pPr>
    <a:lvl9pPr marL="3657600" lvl="8"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istrator" initials="A" lastIdx="2"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247"/>
    <p:restoredTop sz="89818" autoAdjust="0"/>
  </p:normalViewPr>
  <p:slideViewPr>
    <p:cSldViewPr snapToGrid="0" snapToObjects="1">
      <p:cViewPr>
        <p:scale>
          <a:sx n="97" d="100"/>
          <a:sy n="97" d="100"/>
        </p:scale>
        <p:origin x="144" y="19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notesMaster" Target="notesMasters/notesMaster1.xml"/><Relationship Id="rId127" Type="http://schemas.openxmlformats.org/officeDocument/2006/relationships/handoutMaster" Target="handoutMasters/handoutMaster1.xml"/><Relationship Id="rId128" Type="http://schemas.openxmlformats.org/officeDocument/2006/relationships/commentAuthors" Target="commentAuthors.xml"/><Relationship Id="rId129" Type="http://schemas.openxmlformats.org/officeDocument/2006/relationships/presProps" Target="presProp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00" Type="http://schemas.openxmlformats.org/officeDocument/2006/relationships/slide" Target="slides/slide99.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30" Type="http://schemas.openxmlformats.org/officeDocument/2006/relationships/viewProps" Target="viewProps.xml"/><Relationship Id="rId131" Type="http://schemas.openxmlformats.org/officeDocument/2006/relationships/theme" Target="theme/theme1.xml"/><Relationship Id="rId132"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s>
</file>

<file path=ppt/diagrams/colors1.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2_2#37">
  <dgm:title val=""/>
  <dgm:desc val=""/>
  <dgm:catLst>
    <dgm:cat type="accent2" pri="11200"/>
  </dgm:catLst>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2_2#37">
  <dgm:title val=""/>
  <dgm:desc val=""/>
  <dgm:catLst>
    <dgm:cat type="accent2" pri="11200"/>
  </dgm:catLst>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accent2_2#38">
  <dgm:title val=""/>
  <dgm:desc val=""/>
  <dgm:catLst>
    <dgm:cat type="accent2" pri="11200"/>
  </dgm:catLst>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5.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6.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7.xml><?xml version="1.0" encoding="utf-8"?>
<dgm:colorsDef xmlns:dgm="http://schemas.openxmlformats.org/drawingml/2006/diagram" xmlns:a="http://schemas.openxmlformats.org/drawingml/2006/main" uniqueId="urn:microsoft.com/office/officeart/2005/8/colors/accent2_2#49">
  <dgm:title val=""/>
  <dgm:desc val=""/>
  <dgm:catLst>
    <dgm:cat type="accent2" pri="11200"/>
  </dgm:catLst>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colorsDef>
</file>

<file path=ppt/diagrams/colors28.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9.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1#19">
  <dgm:title val=""/>
  <dgm:desc val=""/>
  <dgm:catLst>
    <dgm:cat type="accent2" pri="11100"/>
  </dgm:catLst>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colorsDef>
</file>

<file path=ppt/diagrams/colors30.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1.xml><?xml version="1.0" encoding="utf-8"?>
<dgm:colorsDef xmlns:dgm="http://schemas.openxmlformats.org/drawingml/2006/diagram" xmlns:a="http://schemas.openxmlformats.org/drawingml/2006/main" uniqueId="urn:microsoft.com/office/officeart/2005/8/colors/accent2_1#20">
  <dgm:title val=""/>
  <dgm:desc val=""/>
  <dgm:catLst>
    <dgm:cat type="accent2" pri="11100"/>
  </dgm:catLst>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colorsDef>
</file>

<file path=ppt/diagrams/colors32.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3.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4.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5.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6.xml><?xml version="1.0" encoding="utf-8"?>
<dgm:colorsDef xmlns:dgm="http://schemas.openxmlformats.org/drawingml/2006/diagram" xmlns:a="http://schemas.openxmlformats.org/drawingml/2006/main" uniqueId="urn:microsoft.com/office/officeart/2005/8/colors/accent2_1#21">
  <dgm:title val=""/>
  <dgm:desc val=""/>
  <dgm:catLst>
    <dgm:cat type="accent2" pri="11100"/>
  </dgm:catLst>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colorsDef>
</file>

<file path=ppt/diagrams/colors37.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8.xml><?xml version="1.0" encoding="utf-8"?>
<dgm:colorsDef xmlns:dgm="http://schemas.openxmlformats.org/drawingml/2006/diagram" xmlns:a="http://schemas.openxmlformats.org/drawingml/2006/main" uniqueId="urn:microsoft.com/office/officeart/2005/8/colors/accent2_1#21">
  <dgm:title val=""/>
  <dgm:desc val=""/>
  <dgm:catLst>
    <dgm:cat type="accent2" pri="11100"/>
  </dgm:catLst>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colorsDef>
</file>

<file path=ppt/diagrams/colors39.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0.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1.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2.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3.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4.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5.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6.xml><?xml version="1.0" encoding="utf-8"?>
<dgm:colorsDef xmlns:dgm="http://schemas.openxmlformats.org/drawingml/2006/diagram" xmlns:a="http://schemas.openxmlformats.org/drawingml/2006/main" uniqueId="urn:microsoft.com/office/officeart/2005/8/colors/accent2_2#42">
  <dgm:title val=""/>
  <dgm:desc val=""/>
  <dgm:catLst>
    <dgm:cat type="accent2" pri="11200"/>
  </dgm:catLst>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colorsDef>
</file>

<file path=ppt/diagrams/colors47.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8.xml><?xml version="1.0" encoding="utf-8"?>
<dgm:colorsDef xmlns:dgm="http://schemas.openxmlformats.org/drawingml/2006/diagram" xmlns:a="http://schemas.openxmlformats.org/drawingml/2006/main" uniqueId="urn:microsoft.com/office/officeart/2005/8/colors/accent2_2#42">
  <dgm:title val=""/>
  <dgm:desc val=""/>
  <dgm:catLst>
    <dgm:cat type="accent2" pri="11200"/>
  </dgm:catLst>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colorsDef>
</file>

<file path=ppt/diagrams/colors49.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2_2#35">
  <dgm:title val=""/>
  <dgm:desc val=""/>
  <dgm:catLst>
    <dgm:cat type="accent2" pri="11200"/>
  </dgm:catLst>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colorsDef>
</file>

<file path=ppt/diagrams/colors50.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1.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2.xml><?xml version="1.0" encoding="utf-8"?>
<dgm:colorsDef xmlns:dgm="http://schemas.openxmlformats.org/drawingml/2006/diagram" xmlns:a="http://schemas.openxmlformats.org/drawingml/2006/main" uniqueId="urn:microsoft.com/office/officeart/2005/8/colors/accent2_2#43">
  <dgm:title val=""/>
  <dgm:desc val=""/>
  <dgm:catLst>
    <dgm:cat type="accent2" pri="11200"/>
  </dgm:catLst>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colorsDef>
</file>

<file path=ppt/diagrams/colors53.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4.xml><?xml version="1.0" encoding="utf-8"?>
<dgm:colorsDef xmlns:dgm="http://schemas.openxmlformats.org/drawingml/2006/diagram" xmlns:a="http://schemas.openxmlformats.org/drawingml/2006/main" uniqueId="urn:microsoft.com/office/officeart/2005/8/colors/accent2_2#41">
  <dgm:title val=""/>
  <dgm:desc val=""/>
  <dgm:catLst>
    <dgm:cat type="accent2" pri="11200"/>
  </dgm:catLst>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colorsDef>
</file>

<file path=ppt/diagrams/colors55.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6.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7.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8.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9.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0.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1.xml><?xml version="1.0" encoding="utf-8"?>
<dgm:colorsDef xmlns:dgm="http://schemas.openxmlformats.org/drawingml/2006/diagram" xmlns:a="http://schemas.openxmlformats.org/drawingml/2006/main" uniqueId="urn:microsoft.com/office/officeart/2005/8/colors/accent2_2#44">
  <dgm:title val=""/>
  <dgm:desc val=""/>
  <dgm:catLst>
    <dgm:cat type="accent2" pri="11200"/>
  </dgm:catLst>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colorsDef>
</file>

<file path=ppt/diagrams/colors62.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3.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4.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5.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6.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7.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8.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9.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2_2#36">
  <dgm:title val=""/>
  <dgm:desc val=""/>
  <dgm:catLst>
    <dgm:cat type="accent2" pri="11200"/>
  </dgm:catLst>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colorsDef>
</file>

<file path=ppt/diagrams/colors70.xml><?xml version="1.0" encoding="utf-8"?>
<dgm:colorsDef xmlns:dgm="http://schemas.openxmlformats.org/drawingml/2006/diagram" xmlns:a="http://schemas.openxmlformats.org/drawingml/2006/main" uniqueId="urn:microsoft.com/office/officeart/2005/8/colors/accent2_2#45">
  <dgm:title val=""/>
  <dgm:desc val=""/>
  <dgm:catLst>
    <dgm:cat type="accent2" pri="11200"/>
  </dgm:catLst>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2_2#37">
  <dgm:title val=""/>
  <dgm:desc val=""/>
  <dgm:catLst>
    <dgm:cat type="accent2" pri="11200"/>
  </dgm:catLst>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F05BBA42-D7AF-4BA0-8C3F-85B1FE28E48F}" type="doc">
      <dgm:prSet loTypeId="urn:microsoft.com/office/officeart/2009/3/layout/HorizontalOrganizationChart" loCatId="hierarchy" qsTypeId="urn:microsoft.com/office/officeart/2005/8/quickstyle/simple1" qsCatId="simple" csTypeId="urn:microsoft.com/office/officeart/2005/8/colors/accent2_1" csCatId="accent2" phldr="1"/>
      <dgm:spPr/>
      <dgm:t>
        <a:bodyPr/>
        <a:lstStyle/>
        <a:p>
          <a:endParaRPr lang="zh-CN" altLang="en-US"/>
        </a:p>
      </dgm:t>
    </dgm:pt>
    <dgm:pt modelId="{9AC2E227-803C-4016-BF2C-9291B6CAA290}">
      <dgm:prSet custT="1"/>
      <dgm:spPr/>
      <dgm:t>
        <a:bodyPr/>
        <a:lstStyle/>
        <a:p>
          <a:r>
            <a:rPr lang="zh-CN" altLang="en-US" sz="2000" b="1" dirty="0" smtClean="0">
              <a:latin typeface="黑体" panose="02010609060101010101" pitchFamily="49" charset="-122"/>
              <a:ea typeface="黑体" panose="02010609060101010101" pitchFamily="49" charset="-122"/>
              <a:sym typeface="+mn-ea"/>
            </a:rPr>
            <a:t>绩效管理与薪酬管理</a:t>
          </a:r>
          <a:endParaRPr lang="zh-CN" altLang="en-US" sz="2000" b="1" dirty="0">
            <a:latin typeface="SimHei" charset="-122"/>
            <a:ea typeface="SimHei" charset="-122"/>
            <a:cs typeface="SimHei" charset="-122"/>
          </a:endParaRPr>
        </a:p>
      </dgm:t>
    </dgm:pt>
    <dgm:pt modelId="{8E8E9D46-5B7B-4FA0-8329-744E9016EF3D}" type="parTrans" cxnId="{10273D9F-A008-4C08-970B-BDB1CC805562}">
      <dgm:prSet/>
      <dgm:spPr/>
      <dgm:t>
        <a:bodyPr/>
        <a:lstStyle/>
        <a:p>
          <a:endParaRPr lang="zh-CN" altLang="en-US">
            <a:latin typeface="SimHei" charset="-122"/>
            <a:ea typeface="SimHei" charset="-122"/>
            <a:cs typeface="SimHei" charset="-122"/>
          </a:endParaRPr>
        </a:p>
      </dgm:t>
    </dgm:pt>
    <dgm:pt modelId="{F60E2A41-79A0-4E8E-92FB-1BF9FE84EDD9}" type="sibTrans" cxnId="{10273D9F-A008-4C08-970B-BDB1CC805562}">
      <dgm:prSet/>
      <dgm:spPr/>
      <dgm:t>
        <a:bodyPr/>
        <a:lstStyle/>
        <a:p>
          <a:endParaRPr lang="zh-CN" altLang="en-US">
            <a:latin typeface="SimHei" charset="-122"/>
            <a:ea typeface="SimHei" charset="-122"/>
            <a:cs typeface="SimHei" charset="-122"/>
          </a:endParaRPr>
        </a:p>
      </dgm:t>
    </dgm:pt>
    <dgm:pt modelId="{3FA44A42-E0AE-412C-8071-9A37D30DD567}">
      <dgm:prSet custT="1"/>
      <dgm:spPr/>
      <dgm:t>
        <a:bodyPr/>
        <a:lstStyle/>
        <a:p>
          <a:r>
            <a:rPr lang="zh-CN" altLang="en-US" sz="2000" b="1" dirty="0" smtClean="0">
              <a:latin typeface="黑体" panose="02010609060101010101" pitchFamily="49" charset="-122"/>
              <a:ea typeface="黑体" panose="02010609060101010101" pitchFamily="49" charset="-122"/>
              <a:sym typeface="+mn-ea"/>
            </a:rPr>
            <a:t>绩效管理的内容</a:t>
          </a:r>
          <a:endParaRPr lang="zh-CN" altLang="en-US" sz="2000" b="0" dirty="0">
            <a:latin typeface="SimHei" charset="-122"/>
            <a:ea typeface="SimHei" charset="-122"/>
            <a:cs typeface="SimHei" charset="-122"/>
          </a:endParaRPr>
        </a:p>
      </dgm:t>
    </dgm:pt>
    <dgm:pt modelId="{E2369F6E-DA59-4F6E-BD69-6CAA013A82BE}" type="parTrans" cxnId="{9ABD59AA-4D6A-4321-B1A4-8D610095B134}">
      <dgm:prSet/>
      <dgm:spPr/>
      <dgm:t>
        <a:bodyPr/>
        <a:lstStyle/>
        <a:p>
          <a:endParaRPr lang="zh-CN" altLang="en-US">
            <a:latin typeface="SimHei" charset="-122"/>
            <a:ea typeface="SimHei" charset="-122"/>
            <a:cs typeface="SimHei" charset="-122"/>
          </a:endParaRPr>
        </a:p>
      </dgm:t>
    </dgm:pt>
    <dgm:pt modelId="{05B8FEA2-0054-4DA8-8F71-5C25E580ABD0}" type="sibTrans" cxnId="{9ABD59AA-4D6A-4321-B1A4-8D610095B134}">
      <dgm:prSet/>
      <dgm:spPr/>
      <dgm:t>
        <a:bodyPr/>
        <a:lstStyle/>
        <a:p>
          <a:endParaRPr lang="zh-CN" altLang="en-US">
            <a:latin typeface="SimHei" charset="-122"/>
            <a:ea typeface="SimHei" charset="-122"/>
            <a:cs typeface="SimHei" charset="-122"/>
          </a:endParaRPr>
        </a:p>
      </dgm:t>
    </dgm:pt>
    <dgm:pt modelId="{7638F483-EC40-4669-A117-0C6040B4A66B}">
      <dgm:prSet custT="1"/>
      <dgm:spPr/>
      <dgm:t>
        <a:bodyPr/>
        <a:lstStyle/>
        <a:p>
          <a:r>
            <a:rPr lang="zh-CN" altLang="en-US" sz="2000" b="1" dirty="0" smtClean="0">
              <a:latin typeface="黑体" panose="02010609060101010101" pitchFamily="49" charset="-122"/>
              <a:ea typeface="黑体" panose="02010609060101010101" pitchFamily="49" charset="-122"/>
              <a:cs typeface="SimHei" charset="-122"/>
              <a:sym typeface="+mn-ea"/>
            </a:rPr>
            <a:t>薪酬管理的内容</a:t>
          </a:r>
          <a:endParaRPr lang="zh-CN" altLang="en-US" sz="2000" b="1" dirty="0">
            <a:latin typeface="SimHei" charset="-122"/>
            <a:ea typeface="SimHei" charset="-122"/>
            <a:cs typeface="SimHei" charset="-122"/>
          </a:endParaRPr>
        </a:p>
      </dgm:t>
    </dgm:pt>
    <dgm:pt modelId="{57E64457-75B6-40DF-86BF-80888D7FBBC5}" type="parTrans" cxnId="{5DC1C015-335F-490F-A06A-BA9652DB0EA7}">
      <dgm:prSet/>
      <dgm:spPr/>
      <dgm:t>
        <a:bodyPr/>
        <a:lstStyle/>
        <a:p>
          <a:endParaRPr lang="zh-CN" altLang="en-US">
            <a:latin typeface="SimHei" charset="-122"/>
            <a:ea typeface="SimHei" charset="-122"/>
            <a:cs typeface="SimHei" charset="-122"/>
          </a:endParaRPr>
        </a:p>
      </dgm:t>
    </dgm:pt>
    <dgm:pt modelId="{7B10E917-A0D7-4AB2-8FFF-F08198C7EE50}" type="sibTrans" cxnId="{5DC1C015-335F-490F-A06A-BA9652DB0EA7}">
      <dgm:prSet/>
      <dgm:spPr/>
      <dgm:t>
        <a:bodyPr/>
        <a:lstStyle/>
        <a:p>
          <a:endParaRPr lang="zh-CN" altLang="en-US">
            <a:latin typeface="SimHei" charset="-122"/>
            <a:ea typeface="SimHei" charset="-122"/>
            <a:cs typeface="SimHei" charset="-122"/>
          </a:endParaRPr>
        </a:p>
      </dgm:t>
    </dgm:pt>
    <dgm:pt modelId="{C7098098-6A81-514A-AA21-1785ACA148D6}">
      <dgm:prSet custT="1"/>
      <dgm:spPr/>
      <dgm:t>
        <a:bodyPr/>
        <a:lstStyle/>
        <a:p>
          <a:r>
            <a:rPr lang="zh-CN" altLang="en-US" sz="2000" b="1" dirty="0" smtClean="0">
              <a:latin typeface="SimHei" charset="-122"/>
              <a:ea typeface="SimHei" charset="-122"/>
              <a:cs typeface="SimHei" charset="-122"/>
            </a:rPr>
            <a:t>影响薪酬的因素</a:t>
          </a:r>
          <a:endParaRPr lang="zh-CN" altLang="en-US" sz="2000" b="1" dirty="0">
            <a:latin typeface="SimHei" charset="-122"/>
            <a:ea typeface="SimHei" charset="-122"/>
            <a:cs typeface="SimHei" charset="-122"/>
          </a:endParaRPr>
        </a:p>
      </dgm:t>
    </dgm:pt>
    <dgm:pt modelId="{6023FD2E-0FE7-A64B-8965-60678A4D6A1A}" type="parTrans" cxnId="{49F0E6E9-1D56-B741-9368-6AF9660E0405}">
      <dgm:prSet/>
      <dgm:spPr/>
      <dgm:t>
        <a:bodyPr/>
        <a:lstStyle/>
        <a:p>
          <a:endParaRPr lang="zh-CN" altLang="en-US"/>
        </a:p>
      </dgm:t>
    </dgm:pt>
    <dgm:pt modelId="{4B476260-01E5-BE45-954B-6590CF6652FE}" type="sibTrans" cxnId="{49F0E6E9-1D56-B741-9368-6AF9660E0405}">
      <dgm:prSet/>
      <dgm:spPr/>
      <dgm:t>
        <a:bodyPr/>
        <a:lstStyle/>
        <a:p>
          <a:endParaRPr lang="zh-CN" altLang="en-US"/>
        </a:p>
      </dgm:t>
    </dgm:pt>
    <dgm:pt modelId="{18DB143D-9E27-4E02-AFA5-F665953CBC10}" type="pres">
      <dgm:prSet presAssocID="{F05BBA42-D7AF-4BA0-8C3F-85B1FE28E48F}" presName="hierChild1" presStyleCnt="0">
        <dgm:presLayoutVars>
          <dgm:orgChart val="1"/>
          <dgm:chPref val="1"/>
          <dgm:dir/>
          <dgm:animOne val="branch"/>
          <dgm:animLvl val="lvl"/>
          <dgm:resizeHandles/>
        </dgm:presLayoutVars>
      </dgm:prSet>
      <dgm:spPr/>
      <dgm:t>
        <a:bodyPr/>
        <a:lstStyle/>
        <a:p>
          <a:endParaRPr lang="zh-CN" altLang="en-US"/>
        </a:p>
      </dgm:t>
    </dgm:pt>
    <dgm:pt modelId="{07E01157-B979-4F6B-B892-75DB2A2B8B0F}" type="pres">
      <dgm:prSet presAssocID="{9AC2E227-803C-4016-BF2C-9291B6CAA290}" presName="hierRoot1" presStyleCnt="0">
        <dgm:presLayoutVars>
          <dgm:hierBranch val="init"/>
        </dgm:presLayoutVars>
      </dgm:prSet>
      <dgm:spPr/>
    </dgm:pt>
    <dgm:pt modelId="{F686C23F-604E-4653-B2CB-27DBB6BED631}" type="pres">
      <dgm:prSet presAssocID="{9AC2E227-803C-4016-BF2C-9291B6CAA290}" presName="rootComposite1" presStyleCnt="0"/>
      <dgm:spPr/>
    </dgm:pt>
    <dgm:pt modelId="{2A2AFDF2-2568-44F8-842C-3BFD70D9F2B1}" type="pres">
      <dgm:prSet presAssocID="{9AC2E227-803C-4016-BF2C-9291B6CAA290}" presName="rootText1" presStyleLbl="node0" presStyleIdx="0" presStyleCnt="1">
        <dgm:presLayoutVars>
          <dgm:chPref val="3"/>
        </dgm:presLayoutVars>
      </dgm:prSet>
      <dgm:spPr/>
      <dgm:t>
        <a:bodyPr/>
        <a:lstStyle/>
        <a:p>
          <a:endParaRPr lang="zh-CN" altLang="en-US"/>
        </a:p>
      </dgm:t>
    </dgm:pt>
    <dgm:pt modelId="{9CD41DA5-A8A9-4189-B933-DCF665F7DF2D}" type="pres">
      <dgm:prSet presAssocID="{9AC2E227-803C-4016-BF2C-9291B6CAA290}" presName="rootConnector1" presStyleLbl="node1" presStyleIdx="0" presStyleCnt="0"/>
      <dgm:spPr/>
      <dgm:t>
        <a:bodyPr/>
        <a:lstStyle/>
        <a:p>
          <a:endParaRPr lang="zh-CN" altLang="en-US"/>
        </a:p>
      </dgm:t>
    </dgm:pt>
    <dgm:pt modelId="{96876921-77F4-4E08-9148-E99125692808}" type="pres">
      <dgm:prSet presAssocID="{9AC2E227-803C-4016-BF2C-9291B6CAA290}" presName="hierChild2" presStyleCnt="0"/>
      <dgm:spPr/>
    </dgm:pt>
    <dgm:pt modelId="{CD82D2C2-9EF5-4CA0-9CEE-9265A38A1F4A}" type="pres">
      <dgm:prSet presAssocID="{E2369F6E-DA59-4F6E-BD69-6CAA013A82BE}" presName="Name64" presStyleLbl="parChTrans1D2" presStyleIdx="0" presStyleCnt="3"/>
      <dgm:spPr/>
      <dgm:t>
        <a:bodyPr/>
        <a:lstStyle/>
        <a:p>
          <a:endParaRPr lang="zh-CN" altLang="en-US"/>
        </a:p>
      </dgm:t>
    </dgm:pt>
    <dgm:pt modelId="{9441C830-A66B-4AFB-9252-8069549D4F0A}" type="pres">
      <dgm:prSet presAssocID="{3FA44A42-E0AE-412C-8071-9A37D30DD567}" presName="hierRoot2" presStyleCnt="0">
        <dgm:presLayoutVars>
          <dgm:hierBranch val="init"/>
        </dgm:presLayoutVars>
      </dgm:prSet>
      <dgm:spPr/>
    </dgm:pt>
    <dgm:pt modelId="{FEAC7974-4462-4948-9F19-4D53C38CC88A}" type="pres">
      <dgm:prSet presAssocID="{3FA44A42-E0AE-412C-8071-9A37D30DD567}" presName="rootComposite" presStyleCnt="0"/>
      <dgm:spPr/>
    </dgm:pt>
    <dgm:pt modelId="{22C8BBC7-02FA-4EF0-899A-834C1FEE39E3}" type="pres">
      <dgm:prSet presAssocID="{3FA44A42-E0AE-412C-8071-9A37D30DD567}" presName="rootText" presStyleLbl="node2" presStyleIdx="0" presStyleCnt="3">
        <dgm:presLayoutVars>
          <dgm:chPref val="3"/>
        </dgm:presLayoutVars>
      </dgm:prSet>
      <dgm:spPr/>
      <dgm:t>
        <a:bodyPr/>
        <a:lstStyle/>
        <a:p>
          <a:endParaRPr lang="zh-CN" altLang="en-US"/>
        </a:p>
      </dgm:t>
    </dgm:pt>
    <dgm:pt modelId="{CBD704CC-8D6F-4C39-AFA6-3825EE74A965}" type="pres">
      <dgm:prSet presAssocID="{3FA44A42-E0AE-412C-8071-9A37D30DD567}" presName="rootConnector" presStyleLbl="node2" presStyleIdx="0" presStyleCnt="3"/>
      <dgm:spPr/>
      <dgm:t>
        <a:bodyPr/>
        <a:lstStyle/>
        <a:p>
          <a:endParaRPr lang="zh-CN" altLang="en-US"/>
        </a:p>
      </dgm:t>
    </dgm:pt>
    <dgm:pt modelId="{C4FE27A9-6818-468D-8F72-5DEAE64958BC}" type="pres">
      <dgm:prSet presAssocID="{3FA44A42-E0AE-412C-8071-9A37D30DD567}" presName="hierChild4" presStyleCnt="0"/>
      <dgm:spPr/>
    </dgm:pt>
    <dgm:pt modelId="{B9E24DCA-DEF6-41DD-8228-40542DF88903}" type="pres">
      <dgm:prSet presAssocID="{3FA44A42-E0AE-412C-8071-9A37D30DD567}" presName="hierChild5" presStyleCnt="0"/>
      <dgm:spPr/>
    </dgm:pt>
    <dgm:pt modelId="{72A5A8A1-C34D-4CC9-B014-4EDC4C60B5CB}" type="pres">
      <dgm:prSet presAssocID="{57E64457-75B6-40DF-86BF-80888D7FBBC5}" presName="Name64" presStyleLbl="parChTrans1D2" presStyleIdx="1" presStyleCnt="3"/>
      <dgm:spPr/>
      <dgm:t>
        <a:bodyPr/>
        <a:lstStyle/>
        <a:p>
          <a:endParaRPr lang="zh-CN" altLang="en-US"/>
        </a:p>
      </dgm:t>
    </dgm:pt>
    <dgm:pt modelId="{99464D45-2B22-432F-8F6C-3394CEC310A7}" type="pres">
      <dgm:prSet presAssocID="{7638F483-EC40-4669-A117-0C6040B4A66B}" presName="hierRoot2" presStyleCnt="0">
        <dgm:presLayoutVars>
          <dgm:hierBranch val="init"/>
        </dgm:presLayoutVars>
      </dgm:prSet>
      <dgm:spPr/>
    </dgm:pt>
    <dgm:pt modelId="{7EEFA05D-0146-474D-BB41-35A44BBAC0EB}" type="pres">
      <dgm:prSet presAssocID="{7638F483-EC40-4669-A117-0C6040B4A66B}" presName="rootComposite" presStyleCnt="0"/>
      <dgm:spPr/>
    </dgm:pt>
    <dgm:pt modelId="{86A07B8D-FF15-4EFF-8681-05A46BF1E797}" type="pres">
      <dgm:prSet presAssocID="{7638F483-EC40-4669-A117-0C6040B4A66B}" presName="rootText" presStyleLbl="node2" presStyleIdx="1" presStyleCnt="3" custLinFactNeighborX="-827" custLinFactNeighborY="1355">
        <dgm:presLayoutVars>
          <dgm:chPref val="3"/>
        </dgm:presLayoutVars>
      </dgm:prSet>
      <dgm:spPr/>
      <dgm:t>
        <a:bodyPr/>
        <a:lstStyle/>
        <a:p>
          <a:endParaRPr lang="zh-CN" altLang="en-US"/>
        </a:p>
      </dgm:t>
    </dgm:pt>
    <dgm:pt modelId="{A4529214-DB2D-4B21-8831-F60F2A376559}" type="pres">
      <dgm:prSet presAssocID="{7638F483-EC40-4669-A117-0C6040B4A66B}" presName="rootConnector" presStyleLbl="node2" presStyleIdx="1" presStyleCnt="3"/>
      <dgm:spPr/>
      <dgm:t>
        <a:bodyPr/>
        <a:lstStyle/>
        <a:p>
          <a:endParaRPr lang="zh-CN" altLang="en-US"/>
        </a:p>
      </dgm:t>
    </dgm:pt>
    <dgm:pt modelId="{4C9D6515-EA4F-4DBF-A8FE-0711C70136B1}" type="pres">
      <dgm:prSet presAssocID="{7638F483-EC40-4669-A117-0C6040B4A66B}" presName="hierChild4" presStyleCnt="0"/>
      <dgm:spPr/>
    </dgm:pt>
    <dgm:pt modelId="{686779DB-34D3-4F60-84B6-A35826FF3C2A}" type="pres">
      <dgm:prSet presAssocID="{7638F483-EC40-4669-A117-0C6040B4A66B}" presName="hierChild5" presStyleCnt="0"/>
      <dgm:spPr/>
    </dgm:pt>
    <dgm:pt modelId="{A6BF080B-3A73-A447-90D9-F1DC3287A51E}" type="pres">
      <dgm:prSet presAssocID="{6023FD2E-0FE7-A64B-8965-60678A4D6A1A}" presName="Name64" presStyleLbl="parChTrans1D2" presStyleIdx="2" presStyleCnt="3"/>
      <dgm:spPr/>
      <dgm:t>
        <a:bodyPr/>
        <a:lstStyle/>
        <a:p>
          <a:endParaRPr lang="zh-CN" altLang="en-US"/>
        </a:p>
      </dgm:t>
    </dgm:pt>
    <dgm:pt modelId="{DE6E9BC6-3677-4348-92A6-2CA9661D4580}" type="pres">
      <dgm:prSet presAssocID="{C7098098-6A81-514A-AA21-1785ACA148D6}" presName="hierRoot2" presStyleCnt="0">
        <dgm:presLayoutVars>
          <dgm:hierBranch val="init"/>
        </dgm:presLayoutVars>
      </dgm:prSet>
      <dgm:spPr/>
    </dgm:pt>
    <dgm:pt modelId="{63443BB5-4585-9F4E-8951-FA35A8C78DD3}" type="pres">
      <dgm:prSet presAssocID="{C7098098-6A81-514A-AA21-1785ACA148D6}" presName="rootComposite" presStyleCnt="0"/>
      <dgm:spPr/>
    </dgm:pt>
    <dgm:pt modelId="{91088777-567D-9149-82A9-C0A47B32CFCF}" type="pres">
      <dgm:prSet presAssocID="{C7098098-6A81-514A-AA21-1785ACA148D6}" presName="rootText" presStyleLbl="node2" presStyleIdx="2" presStyleCnt="3">
        <dgm:presLayoutVars>
          <dgm:chPref val="3"/>
        </dgm:presLayoutVars>
      </dgm:prSet>
      <dgm:spPr/>
      <dgm:t>
        <a:bodyPr/>
        <a:lstStyle/>
        <a:p>
          <a:endParaRPr lang="zh-CN" altLang="en-US"/>
        </a:p>
      </dgm:t>
    </dgm:pt>
    <dgm:pt modelId="{FB111229-1AFB-5E43-B87E-EE9E094B493E}" type="pres">
      <dgm:prSet presAssocID="{C7098098-6A81-514A-AA21-1785ACA148D6}" presName="rootConnector" presStyleLbl="node2" presStyleIdx="2" presStyleCnt="3"/>
      <dgm:spPr/>
      <dgm:t>
        <a:bodyPr/>
        <a:lstStyle/>
        <a:p>
          <a:endParaRPr lang="zh-CN" altLang="en-US"/>
        </a:p>
      </dgm:t>
    </dgm:pt>
    <dgm:pt modelId="{30C444A2-7B93-134F-A783-D0BED242ED85}" type="pres">
      <dgm:prSet presAssocID="{C7098098-6A81-514A-AA21-1785ACA148D6}" presName="hierChild4" presStyleCnt="0"/>
      <dgm:spPr/>
    </dgm:pt>
    <dgm:pt modelId="{D80E752D-71B9-4546-9A16-E90FA3F0CBC8}" type="pres">
      <dgm:prSet presAssocID="{C7098098-6A81-514A-AA21-1785ACA148D6}" presName="hierChild5" presStyleCnt="0"/>
      <dgm:spPr/>
    </dgm:pt>
    <dgm:pt modelId="{6858D422-8C90-4F85-BA9D-65CA2FED06E8}" type="pres">
      <dgm:prSet presAssocID="{9AC2E227-803C-4016-BF2C-9291B6CAA290}" presName="hierChild3" presStyleCnt="0"/>
      <dgm:spPr/>
    </dgm:pt>
  </dgm:ptLst>
  <dgm:cxnLst>
    <dgm:cxn modelId="{144B6C53-B718-B147-A954-6FDB3A7B2E11}" type="presOf" srcId="{9AC2E227-803C-4016-BF2C-9291B6CAA290}" destId="{2A2AFDF2-2568-44F8-842C-3BFD70D9F2B1}" srcOrd="0" destOrd="0" presId="urn:microsoft.com/office/officeart/2009/3/layout/HorizontalOrganizationChart"/>
    <dgm:cxn modelId="{9ABD59AA-4D6A-4321-B1A4-8D610095B134}" srcId="{9AC2E227-803C-4016-BF2C-9291B6CAA290}" destId="{3FA44A42-E0AE-412C-8071-9A37D30DD567}" srcOrd="0" destOrd="0" parTransId="{E2369F6E-DA59-4F6E-BD69-6CAA013A82BE}" sibTransId="{05B8FEA2-0054-4DA8-8F71-5C25E580ABD0}"/>
    <dgm:cxn modelId="{61F24F82-ECAC-994C-8378-E6F1F1101FE7}" type="presOf" srcId="{C7098098-6A81-514A-AA21-1785ACA148D6}" destId="{91088777-567D-9149-82A9-C0A47B32CFCF}" srcOrd="0" destOrd="0" presId="urn:microsoft.com/office/officeart/2009/3/layout/HorizontalOrganizationChart"/>
    <dgm:cxn modelId="{49F0E6E9-1D56-B741-9368-6AF9660E0405}" srcId="{9AC2E227-803C-4016-BF2C-9291B6CAA290}" destId="{C7098098-6A81-514A-AA21-1785ACA148D6}" srcOrd="2" destOrd="0" parTransId="{6023FD2E-0FE7-A64B-8965-60678A4D6A1A}" sibTransId="{4B476260-01E5-BE45-954B-6590CF6652FE}"/>
    <dgm:cxn modelId="{5C30D93D-C6A0-F948-9118-B0893559FA7C}" type="presOf" srcId="{C7098098-6A81-514A-AA21-1785ACA148D6}" destId="{FB111229-1AFB-5E43-B87E-EE9E094B493E}" srcOrd="1" destOrd="0" presId="urn:microsoft.com/office/officeart/2009/3/layout/HorizontalOrganizationChart"/>
    <dgm:cxn modelId="{71BF7794-D282-194B-A50C-9D25484EC583}" type="presOf" srcId="{3FA44A42-E0AE-412C-8071-9A37D30DD567}" destId="{22C8BBC7-02FA-4EF0-899A-834C1FEE39E3}" srcOrd="0" destOrd="0" presId="urn:microsoft.com/office/officeart/2009/3/layout/HorizontalOrganizationChart"/>
    <dgm:cxn modelId="{E47F37BD-953A-9F44-A13A-4DBF17171B85}" type="presOf" srcId="{6023FD2E-0FE7-A64B-8965-60678A4D6A1A}" destId="{A6BF080B-3A73-A447-90D9-F1DC3287A51E}" srcOrd="0" destOrd="0" presId="urn:microsoft.com/office/officeart/2009/3/layout/HorizontalOrganizationChart"/>
    <dgm:cxn modelId="{F7E1D442-B5AB-4741-B6F5-8F65E01537C5}" type="presOf" srcId="{7638F483-EC40-4669-A117-0C6040B4A66B}" destId="{A4529214-DB2D-4B21-8831-F60F2A376559}" srcOrd="1" destOrd="0" presId="urn:microsoft.com/office/officeart/2009/3/layout/HorizontalOrganizationChart"/>
    <dgm:cxn modelId="{683C18FE-23E6-6046-981C-B77D8E14BF58}" type="presOf" srcId="{F05BBA42-D7AF-4BA0-8C3F-85B1FE28E48F}" destId="{18DB143D-9E27-4E02-AFA5-F665953CBC10}" srcOrd="0" destOrd="0" presId="urn:microsoft.com/office/officeart/2009/3/layout/HorizontalOrganizationChart"/>
    <dgm:cxn modelId="{C23EEF3B-FD2A-D645-A0FD-478D16704196}" type="presOf" srcId="{9AC2E227-803C-4016-BF2C-9291B6CAA290}" destId="{9CD41DA5-A8A9-4189-B933-DCF665F7DF2D}" srcOrd="1" destOrd="0" presId="urn:microsoft.com/office/officeart/2009/3/layout/HorizontalOrganizationChart"/>
    <dgm:cxn modelId="{5DC1C015-335F-490F-A06A-BA9652DB0EA7}" srcId="{9AC2E227-803C-4016-BF2C-9291B6CAA290}" destId="{7638F483-EC40-4669-A117-0C6040B4A66B}" srcOrd="1" destOrd="0" parTransId="{57E64457-75B6-40DF-86BF-80888D7FBBC5}" sibTransId="{7B10E917-A0D7-4AB2-8FFF-F08198C7EE50}"/>
    <dgm:cxn modelId="{F6766910-C933-1D42-B781-9F64189098CD}" type="presOf" srcId="{7638F483-EC40-4669-A117-0C6040B4A66B}" destId="{86A07B8D-FF15-4EFF-8681-05A46BF1E797}" srcOrd="0" destOrd="0" presId="urn:microsoft.com/office/officeart/2009/3/layout/HorizontalOrganizationChart"/>
    <dgm:cxn modelId="{44AD34FA-3169-1F4B-8A89-3C6672E07431}" type="presOf" srcId="{E2369F6E-DA59-4F6E-BD69-6CAA013A82BE}" destId="{CD82D2C2-9EF5-4CA0-9CEE-9265A38A1F4A}" srcOrd="0" destOrd="0" presId="urn:microsoft.com/office/officeart/2009/3/layout/HorizontalOrganizationChart"/>
    <dgm:cxn modelId="{10273D9F-A008-4C08-970B-BDB1CC805562}" srcId="{F05BBA42-D7AF-4BA0-8C3F-85B1FE28E48F}" destId="{9AC2E227-803C-4016-BF2C-9291B6CAA290}" srcOrd="0" destOrd="0" parTransId="{8E8E9D46-5B7B-4FA0-8329-744E9016EF3D}" sibTransId="{F60E2A41-79A0-4E8E-92FB-1BF9FE84EDD9}"/>
    <dgm:cxn modelId="{658C2B6A-DB94-5947-B9D2-A96744224236}" type="presOf" srcId="{3FA44A42-E0AE-412C-8071-9A37D30DD567}" destId="{CBD704CC-8D6F-4C39-AFA6-3825EE74A965}" srcOrd="1" destOrd="0" presId="urn:microsoft.com/office/officeart/2009/3/layout/HorizontalOrganizationChart"/>
    <dgm:cxn modelId="{9D82D249-DC9B-4142-92E5-04E086E7707A}" type="presOf" srcId="{57E64457-75B6-40DF-86BF-80888D7FBBC5}" destId="{72A5A8A1-C34D-4CC9-B014-4EDC4C60B5CB}" srcOrd="0" destOrd="0" presId="urn:microsoft.com/office/officeart/2009/3/layout/HorizontalOrganizationChart"/>
    <dgm:cxn modelId="{8B4128F1-F7EF-4145-AAF1-0CCE096D9C6A}" type="presParOf" srcId="{18DB143D-9E27-4E02-AFA5-F665953CBC10}" destId="{07E01157-B979-4F6B-B892-75DB2A2B8B0F}" srcOrd="0" destOrd="0" presId="urn:microsoft.com/office/officeart/2009/3/layout/HorizontalOrganizationChart"/>
    <dgm:cxn modelId="{51CE8C49-A695-E240-8DA6-6E03DD220B7F}" type="presParOf" srcId="{07E01157-B979-4F6B-B892-75DB2A2B8B0F}" destId="{F686C23F-604E-4653-B2CB-27DBB6BED631}" srcOrd="0" destOrd="0" presId="urn:microsoft.com/office/officeart/2009/3/layout/HorizontalOrganizationChart"/>
    <dgm:cxn modelId="{8E171FAA-71E1-794C-B41E-811A05A8251C}" type="presParOf" srcId="{F686C23F-604E-4653-B2CB-27DBB6BED631}" destId="{2A2AFDF2-2568-44F8-842C-3BFD70D9F2B1}" srcOrd="0" destOrd="0" presId="urn:microsoft.com/office/officeart/2009/3/layout/HorizontalOrganizationChart"/>
    <dgm:cxn modelId="{18EF5E4A-74C5-FF46-B817-2126164E31AF}" type="presParOf" srcId="{F686C23F-604E-4653-B2CB-27DBB6BED631}" destId="{9CD41DA5-A8A9-4189-B933-DCF665F7DF2D}" srcOrd="1" destOrd="0" presId="urn:microsoft.com/office/officeart/2009/3/layout/HorizontalOrganizationChart"/>
    <dgm:cxn modelId="{8AFD1340-1ED2-EC41-AE02-F11F364D6452}" type="presParOf" srcId="{07E01157-B979-4F6B-B892-75DB2A2B8B0F}" destId="{96876921-77F4-4E08-9148-E99125692808}" srcOrd="1" destOrd="0" presId="urn:microsoft.com/office/officeart/2009/3/layout/HorizontalOrganizationChart"/>
    <dgm:cxn modelId="{9F514CE3-111E-5540-8D77-0E3E7551D42B}" type="presParOf" srcId="{96876921-77F4-4E08-9148-E99125692808}" destId="{CD82D2C2-9EF5-4CA0-9CEE-9265A38A1F4A}" srcOrd="0" destOrd="0" presId="urn:microsoft.com/office/officeart/2009/3/layout/HorizontalOrganizationChart"/>
    <dgm:cxn modelId="{DB6C30C3-68CB-234A-BBAE-19B42A552DF6}" type="presParOf" srcId="{96876921-77F4-4E08-9148-E99125692808}" destId="{9441C830-A66B-4AFB-9252-8069549D4F0A}" srcOrd="1" destOrd="0" presId="urn:microsoft.com/office/officeart/2009/3/layout/HorizontalOrganizationChart"/>
    <dgm:cxn modelId="{4BA0ED3F-9858-1845-AC64-E94C77BCDD8D}" type="presParOf" srcId="{9441C830-A66B-4AFB-9252-8069549D4F0A}" destId="{FEAC7974-4462-4948-9F19-4D53C38CC88A}" srcOrd="0" destOrd="0" presId="urn:microsoft.com/office/officeart/2009/3/layout/HorizontalOrganizationChart"/>
    <dgm:cxn modelId="{93E1ADBD-C851-D643-8501-EB5B24078DFC}" type="presParOf" srcId="{FEAC7974-4462-4948-9F19-4D53C38CC88A}" destId="{22C8BBC7-02FA-4EF0-899A-834C1FEE39E3}" srcOrd="0" destOrd="0" presId="urn:microsoft.com/office/officeart/2009/3/layout/HorizontalOrganizationChart"/>
    <dgm:cxn modelId="{17C0CBCC-666B-1244-A45D-EE6036A90951}" type="presParOf" srcId="{FEAC7974-4462-4948-9F19-4D53C38CC88A}" destId="{CBD704CC-8D6F-4C39-AFA6-3825EE74A965}" srcOrd="1" destOrd="0" presId="urn:microsoft.com/office/officeart/2009/3/layout/HorizontalOrganizationChart"/>
    <dgm:cxn modelId="{8BD4DCB3-A9E8-4B4D-A6FD-69AD6CCA1233}" type="presParOf" srcId="{9441C830-A66B-4AFB-9252-8069549D4F0A}" destId="{C4FE27A9-6818-468D-8F72-5DEAE64958BC}" srcOrd="1" destOrd="0" presId="urn:microsoft.com/office/officeart/2009/3/layout/HorizontalOrganizationChart"/>
    <dgm:cxn modelId="{13460CDC-8F79-6F42-8FD9-91EA83EE73E2}" type="presParOf" srcId="{9441C830-A66B-4AFB-9252-8069549D4F0A}" destId="{B9E24DCA-DEF6-41DD-8228-40542DF88903}" srcOrd="2" destOrd="0" presId="urn:microsoft.com/office/officeart/2009/3/layout/HorizontalOrganizationChart"/>
    <dgm:cxn modelId="{189DE99D-E846-C648-8BF2-90993098F691}" type="presParOf" srcId="{96876921-77F4-4E08-9148-E99125692808}" destId="{72A5A8A1-C34D-4CC9-B014-4EDC4C60B5CB}" srcOrd="2" destOrd="0" presId="urn:microsoft.com/office/officeart/2009/3/layout/HorizontalOrganizationChart"/>
    <dgm:cxn modelId="{088CAA70-1E63-7442-81EE-A695ACBAADEF}" type="presParOf" srcId="{96876921-77F4-4E08-9148-E99125692808}" destId="{99464D45-2B22-432F-8F6C-3394CEC310A7}" srcOrd="3" destOrd="0" presId="urn:microsoft.com/office/officeart/2009/3/layout/HorizontalOrganizationChart"/>
    <dgm:cxn modelId="{E7B212A6-72EF-FA4C-928C-2FB563CE3509}" type="presParOf" srcId="{99464D45-2B22-432F-8F6C-3394CEC310A7}" destId="{7EEFA05D-0146-474D-BB41-35A44BBAC0EB}" srcOrd="0" destOrd="0" presId="urn:microsoft.com/office/officeart/2009/3/layout/HorizontalOrganizationChart"/>
    <dgm:cxn modelId="{2ED53029-4606-F64B-AB12-0AA4B193331F}" type="presParOf" srcId="{7EEFA05D-0146-474D-BB41-35A44BBAC0EB}" destId="{86A07B8D-FF15-4EFF-8681-05A46BF1E797}" srcOrd="0" destOrd="0" presId="urn:microsoft.com/office/officeart/2009/3/layout/HorizontalOrganizationChart"/>
    <dgm:cxn modelId="{68AB18DC-0542-0D47-B1F5-27602C6CF72A}" type="presParOf" srcId="{7EEFA05D-0146-474D-BB41-35A44BBAC0EB}" destId="{A4529214-DB2D-4B21-8831-F60F2A376559}" srcOrd="1" destOrd="0" presId="urn:microsoft.com/office/officeart/2009/3/layout/HorizontalOrganizationChart"/>
    <dgm:cxn modelId="{BA136507-26A5-054F-AAC4-8103EC8F6CFB}" type="presParOf" srcId="{99464D45-2B22-432F-8F6C-3394CEC310A7}" destId="{4C9D6515-EA4F-4DBF-A8FE-0711C70136B1}" srcOrd="1" destOrd="0" presId="urn:microsoft.com/office/officeart/2009/3/layout/HorizontalOrganizationChart"/>
    <dgm:cxn modelId="{4081D74D-39CB-FD47-A02B-6799BB55AC6B}" type="presParOf" srcId="{99464D45-2B22-432F-8F6C-3394CEC310A7}" destId="{686779DB-34D3-4F60-84B6-A35826FF3C2A}" srcOrd="2" destOrd="0" presId="urn:microsoft.com/office/officeart/2009/3/layout/HorizontalOrganizationChart"/>
    <dgm:cxn modelId="{AF11B420-BA60-F140-A056-EBA5DC29FA38}" type="presParOf" srcId="{96876921-77F4-4E08-9148-E99125692808}" destId="{A6BF080B-3A73-A447-90D9-F1DC3287A51E}" srcOrd="4" destOrd="0" presId="urn:microsoft.com/office/officeart/2009/3/layout/HorizontalOrganizationChart"/>
    <dgm:cxn modelId="{B9D0E89F-4AA1-B94E-8C60-1C02EF7FFCF5}" type="presParOf" srcId="{96876921-77F4-4E08-9148-E99125692808}" destId="{DE6E9BC6-3677-4348-92A6-2CA9661D4580}" srcOrd="5" destOrd="0" presId="urn:microsoft.com/office/officeart/2009/3/layout/HorizontalOrganizationChart"/>
    <dgm:cxn modelId="{6BEEE05B-929D-5649-BA90-42B19CFD6BD6}" type="presParOf" srcId="{DE6E9BC6-3677-4348-92A6-2CA9661D4580}" destId="{63443BB5-4585-9F4E-8951-FA35A8C78DD3}" srcOrd="0" destOrd="0" presId="urn:microsoft.com/office/officeart/2009/3/layout/HorizontalOrganizationChart"/>
    <dgm:cxn modelId="{37B19089-49DA-AC43-AE5B-8EC3AE7E4073}" type="presParOf" srcId="{63443BB5-4585-9F4E-8951-FA35A8C78DD3}" destId="{91088777-567D-9149-82A9-C0A47B32CFCF}" srcOrd="0" destOrd="0" presId="urn:microsoft.com/office/officeart/2009/3/layout/HorizontalOrganizationChart"/>
    <dgm:cxn modelId="{A3017896-009A-BB4A-9E2B-99DFA8DA5326}" type="presParOf" srcId="{63443BB5-4585-9F4E-8951-FA35A8C78DD3}" destId="{FB111229-1AFB-5E43-B87E-EE9E094B493E}" srcOrd="1" destOrd="0" presId="urn:microsoft.com/office/officeart/2009/3/layout/HorizontalOrganizationChart"/>
    <dgm:cxn modelId="{412D1164-5CD8-C34E-9D99-8095CC35F313}" type="presParOf" srcId="{DE6E9BC6-3677-4348-92A6-2CA9661D4580}" destId="{30C444A2-7B93-134F-A783-D0BED242ED85}" srcOrd="1" destOrd="0" presId="urn:microsoft.com/office/officeart/2009/3/layout/HorizontalOrganizationChart"/>
    <dgm:cxn modelId="{9CCB4154-B297-5949-A2A5-31C42E163A49}" type="presParOf" srcId="{DE6E9BC6-3677-4348-92A6-2CA9661D4580}" destId="{D80E752D-71B9-4546-9A16-E90FA3F0CBC8}" srcOrd="2" destOrd="0" presId="urn:microsoft.com/office/officeart/2009/3/layout/HorizontalOrganizationChart"/>
    <dgm:cxn modelId="{A0DB7DC2-E52C-A74D-B202-2E20030F2F7E}" type="presParOf" srcId="{07E01157-B979-4F6B-B892-75DB2A2B8B0F}" destId="{6858D422-8C90-4F85-BA9D-65CA2FED06E8}" srcOrd="2" destOrd="0" presId="urn:microsoft.com/office/officeart/2009/3/layout/HorizontalOrganizationChar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F05BBA42-D7AF-4BA0-8C3F-85B1FE28E48F}" type="doc">
      <dgm:prSet loTypeId="urn:microsoft.com/office/officeart/2009/3/layout/HorizontalOrganizationChart" loCatId="hierarchy" qsTypeId="urn:microsoft.com/office/officeart/2005/8/quickstyle/simple1" qsCatId="simple" csTypeId="urn:microsoft.com/office/officeart/2005/8/colors/accent2_1" csCatId="accent2" phldr="1"/>
      <dgm:spPr/>
      <dgm:t>
        <a:bodyPr/>
        <a:lstStyle/>
        <a:p>
          <a:endParaRPr lang="zh-CN" altLang="en-US"/>
        </a:p>
      </dgm:t>
    </dgm:pt>
    <dgm:pt modelId="{9AC2E227-803C-4016-BF2C-9291B6CAA290}">
      <dgm:prSet custT="1"/>
      <dgm:spPr/>
      <dgm:t>
        <a:bodyPr/>
        <a:lstStyle/>
        <a:p>
          <a:r>
            <a:rPr lang="zh-CN" altLang="en-US" sz="1100" b="1" dirty="0" smtClean="0">
              <a:latin typeface="黑体" panose="02010609060101010101" pitchFamily="49" charset="-122"/>
              <a:ea typeface="黑体" panose="02010609060101010101" pitchFamily="49" charset="-122"/>
              <a:sym typeface="+mn-ea"/>
            </a:rPr>
            <a:t>绩效管理与薪酬管理</a:t>
          </a:r>
          <a:endParaRPr lang="zh-CN" altLang="en-US" sz="1100" b="1" dirty="0">
            <a:latin typeface="SimHei" charset="-122"/>
            <a:ea typeface="SimHei" charset="-122"/>
            <a:cs typeface="SimHei" charset="-122"/>
          </a:endParaRPr>
        </a:p>
      </dgm:t>
    </dgm:pt>
    <dgm:pt modelId="{8E8E9D46-5B7B-4FA0-8329-744E9016EF3D}" type="parTrans" cxnId="{10273D9F-A008-4C08-970B-BDB1CC805562}">
      <dgm:prSet/>
      <dgm:spPr/>
      <dgm:t>
        <a:bodyPr/>
        <a:lstStyle/>
        <a:p>
          <a:endParaRPr lang="zh-CN" altLang="en-US" sz="1100">
            <a:latin typeface="SimHei" charset="-122"/>
            <a:ea typeface="SimHei" charset="-122"/>
            <a:cs typeface="SimHei" charset="-122"/>
          </a:endParaRPr>
        </a:p>
      </dgm:t>
    </dgm:pt>
    <dgm:pt modelId="{F60E2A41-79A0-4E8E-92FB-1BF9FE84EDD9}" type="sibTrans" cxnId="{10273D9F-A008-4C08-970B-BDB1CC805562}">
      <dgm:prSet/>
      <dgm:spPr/>
      <dgm:t>
        <a:bodyPr/>
        <a:lstStyle/>
        <a:p>
          <a:endParaRPr lang="zh-CN" altLang="en-US" sz="1100">
            <a:latin typeface="SimHei" charset="-122"/>
            <a:ea typeface="SimHei" charset="-122"/>
            <a:cs typeface="SimHei" charset="-122"/>
          </a:endParaRPr>
        </a:p>
      </dgm:t>
    </dgm:pt>
    <dgm:pt modelId="{3FA44A42-E0AE-412C-8071-9A37D30DD567}">
      <dgm:prSet custT="1"/>
      <dgm:spPr/>
      <dgm:t>
        <a:bodyPr/>
        <a:lstStyle/>
        <a:p>
          <a:r>
            <a:rPr lang="zh-CN" altLang="en-US" sz="1100" b="1" dirty="0" smtClean="0">
              <a:latin typeface="黑体" panose="02010609060101010101" pitchFamily="49" charset="-122"/>
              <a:ea typeface="黑体" panose="02010609060101010101" pitchFamily="49" charset="-122"/>
              <a:sym typeface="+mn-ea"/>
            </a:rPr>
            <a:t>绩效管理的内容</a:t>
          </a:r>
          <a:endParaRPr lang="zh-CN" altLang="en-US" sz="1100" b="0" dirty="0">
            <a:latin typeface="SimHei" charset="-122"/>
            <a:ea typeface="SimHei" charset="-122"/>
            <a:cs typeface="SimHei" charset="-122"/>
          </a:endParaRPr>
        </a:p>
      </dgm:t>
    </dgm:pt>
    <dgm:pt modelId="{E2369F6E-DA59-4F6E-BD69-6CAA013A82BE}" type="parTrans" cxnId="{9ABD59AA-4D6A-4321-B1A4-8D610095B134}">
      <dgm:prSet/>
      <dgm:spPr/>
      <dgm:t>
        <a:bodyPr/>
        <a:lstStyle/>
        <a:p>
          <a:endParaRPr lang="zh-CN" altLang="en-US" sz="1100">
            <a:latin typeface="SimHei" charset="-122"/>
            <a:ea typeface="SimHei" charset="-122"/>
            <a:cs typeface="SimHei" charset="-122"/>
          </a:endParaRPr>
        </a:p>
      </dgm:t>
    </dgm:pt>
    <dgm:pt modelId="{05B8FEA2-0054-4DA8-8F71-5C25E580ABD0}" type="sibTrans" cxnId="{9ABD59AA-4D6A-4321-B1A4-8D610095B134}">
      <dgm:prSet/>
      <dgm:spPr/>
      <dgm:t>
        <a:bodyPr/>
        <a:lstStyle/>
        <a:p>
          <a:endParaRPr lang="zh-CN" altLang="en-US" sz="1100">
            <a:latin typeface="SimHei" charset="-122"/>
            <a:ea typeface="SimHei" charset="-122"/>
            <a:cs typeface="SimHei" charset="-122"/>
          </a:endParaRPr>
        </a:p>
      </dgm:t>
    </dgm:pt>
    <dgm:pt modelId="{7638F483-EC40-4669-A117-0C6040B4A66B}">
      <dgm:prSet custT="1"/>
      <dgm:spPr/>
      <dgm:t>
        <a:bodyPr/>
        <a:lstStyle/>
        <a:p>
          <a:r>
            <a:rPr lang="zh-CN" altLang="en-US" sz="1100" b="1" dirty="0" smtClean="0">
              <a:latin typeface="黑体" panose="02010609060101010101" pitchFamily="49" charset="-122"/>
              <a:ea typeface="黑体" panose="02010609060101010101" pitchFamily="49" charset="-122"/>
              <a:cs typeface="SimHei" charset="-122"/>
              <a:sym typeface="+mn-ea"/>
            </a:rPr>
            <a:t>薪酬管理的内容</a:t>
          </a:r>
          <a:endParaRPr lang="zh-CN" altLang="en-US" sz="1100" b="1" dirty="0">
            <a:latin typeface="SimHei" charset="-122"/>
            <a:ea typeface="SimHei" charset="-122"/>
            <a:cs typeface="SimHei" charset="-122"/>
          </a:endParaRPr>
        </a:p>
      </dgm:t>
    </dgm:pt>
    <dgm:pt modelId="{57E64457-75B6-40DF-86BF-80888D7FBBC5}" type="parTrans" cxnId="{5DC1C015-335F-490F-A06A-BA9652DB0EA7}">
      <dgm:prSet/>
      <dgm:spPr/>
      <dgm:t>
        <a:bodyPr/>
        <a:lstStyle/>
        <a:p>
          <a:endParaRPr lang="zh-CN" altLang="en-US" sz="1100">
            <a:latin typeface="SimHei" charset="-122"/>
            <a:ea typeface="SimHei" charset="-122"/>
            <a:cs typeface="SimHei" charset="-122"/>
          </a:endParaRPr>
        </a:p>
      </dgm:t>
    </dgm:pt>
    <dgm:pt modelId="{7B10E917-A0D7-4AB2-8FFF-F08198C7EE50}" type="sibTrans" cxnId="{5DC1C015-335F-490F-A06A-BA9652DB0EA7}">
      <dgm:prSet/>
      <dgm:spPr/>
      <dgm:t>
        <a:bodyPr/>
        <a:lstStyle/>
        <a:p>
          <a:endParaRPr lang="zh-CN" altLang="en-US" sz="1100">
            <a:latin typeface="SimHei" charset="-122"/>
            <a:ea typeface="SimHei" charset="-122"/>
            <a:cs typeface="SimHei" charset="-122"/>
          </a:endParaRPr>
        </a:p>
      </dgm:t>
    </dgm:pt>
    <dgm:pt modelId="{C7098098-6A81-514A-AA21-1785ACA148D6}">
      <dgm:prSet custT="1"/>
      <dgm:spPr>
        <a:solidFill>
          <a:schemeClr val="accent2"/>
        </a:solidFill>
      </dgm:spPr>
      <dgm:t>
        <a:bodyPr/>
        <a:lstStyle/>
        <a:p>
          <a:r>
            <a:rPr lang="zh-CN" altLang="en-US" sz="1100" b="1" smtClean="0">
              <a:latin typeface="SimHei" charset="-122"/>
              <a:ea typeface="SimHei" charset="-122"/>
              <a:cs typeface="SimHei" charset="-122"/>
            </a:rPr>
            <a:t>影响薪酬的因素</a:t>
          </a:r>
          <a:endParaRPr lang="zh-CN" altLang="en-US" sz="1100" b="1" dirty="0">
            <a:latin typeface="SimHei" charset="-122"/>
            <a:ea typeface="SimHei" charset="-122"/>
            <a:cs typeface="SimHei" charset="-122"/>
          </a:endParaRPr>
        </a:p>
      </dgm:t>
    </dgm:pt>
    <dgm:pt modelId="{6023FD2E-0FE7-A64B-8965-60678A4D6A1A}" type="parTrans" cxnId="{49F0E6E9-1D56-B741-9368-6AF9660E0405}">
      <dgm:prSet/>
      <dgm:spPr/>
      <dgm:t>
        <a:bodyPr/>
        <a:lstStyle/>
        <a:p>
          <a:endParaRPr lang="zh-CN" altLang="en-US" sz="1100"/>
        </a:p>
      </dgm:t>
    </dgm:pt>
    <dgm:pt modelId="{4B476260-01E5-BE45-954B-6590CF6652FE}" type="sibTrans" cxnId="{49F0E6E9-1D56-B741-9368-6AF9660E0405}">
      <dgm:prSet/>
      <dgm:spPr/>
      <dgm:t>
        <a:bodyPr/>
        <a:lstStyle/>
        <a:p>
          <a:endParaRPr lang="zh-CN" altLang="en-US" sz="1100"/>
        </a:p>
      </dgm:t>
    </dgm:pt>
    <dgm:pt modelId="{18DB143D-9E27-4E02-AFA5-F665953CBC10}" type="pres">
      <dgm:prSet presAssocID="{F05BBA42-D7AF-4BA0-8C3F-85B1FE28E48F}" presName="hierChild1" presStyleCnt="0">
        <dgm:presLayoutVars>
          <dgm:orgChart val="1"/>
          <dgm:chPref val="1"/>
          <dgm:dir/>
          <dgm:animOne val="branch"/>
          <dgm:animLvl val="lvl"/>
          <dgm:resizeHandles/>
        </dgm:presLayoutVars>
      </dgm:prSet>
      <dgm:spPr/>
      <dgm:t>
        <a:bodyPr/>
        <a:lstStyle/>
        <a:p>
          <a:endParaRPr lang="zh-CN" altLang="en-US"/>
        </a:p>
      </dgm:t>
    </dgm:pt>
    <dgm:pt modelId="{07E01157-B979-4F6B-B892-75DB2A2B8B0F}" type="pres">
      <dgm:prSet presAssocID="{9AC2E227-803C-4016-BF2C-9291B6CAA290}" presName="hierRoot1" presStyleCnt="0">
        <dgm:presLayoutVars>
          <dgm:hierBranch val="init"/>
        </dgm:presLayoutVars>
      </dgm:prSet>
      <dgm:spPr/>
    </dgm:pt>
    <dgm:pt modelId="{F686C23F-604E-4653-B2CB-27DBB6BED631}" type="pres">
      <dgm:prSet presAssocID="{9AC2E227-803C-4016-BF2C-9291B6CAA290}" presName="rootComposite1" presStyleCnt="0"/>
      <dgm:spPr/>
    </dgm:pt>
    <dgm:pt modelId="{2A2AFDF2-2568-44F8-842C-3BFD70D9F2B1}" type="pres">
      <dgm:prSet presAssocID="{9AC2E227-803C-4016-BF2C-9291B6CAA290}" presName="rootText1" presStyleLbl="node0" presStyleIdx="0" presStyleCnt="1">
        <dgm:presLayoutVars>
          <dgm:chPref val="3"/>
        </dgm:presLayoutVars>
      </dgm:prSet>
      <dgm:spPr/>
      <dgm:t>
        <a:bodyPr/>
        <a:lstStyle/>
        <a:p>
          <a:endParaRPr lang="zh-CN" altLang="en-US"/>
        </a:p>
      </dgm:t>
    </dgm:pt>
    <dgm:pt modelId="{9CD41DA5-A8A9-4189-B933-DCF665F7DF2D}" type="pres">
      <dgm:prSet presAssocID="{9AC2E227-803C-4016-BF2C-9291B6CAA290}" presName="rootConnector1" presStyleLbl="node1" presStyleIdx="0" presStyleCnt="0"/>
      <dgm:spPr/>
      <dgm:t>
        <a:bodyPr/>
        <a:lstStyle/>
        <a:p>
          <a:endParaRPr lang="zh-CN" altLang="en-US"/>
        </a:p>
      </dgm:t>
    </dgm:pt>
    <dgm:pt modelId="{96876921-77F4-4E08-9148-E99125692808}" type="pres">
      <dgm:prSet presAssocID="{9AC2E227-803C-4016-BF2C-9291B6CAA290}" presName="hierChild2" presStyleCnt="0"/>
      <dgm:spPr/>
    </dgm:pt>
    <dgm:pt modelId="{CD82D2C2-9EF5-4CA0-9CEE-9265A38A1F4A}" type="pres">
      <dgm:prSet presAssocID="{E2369F6E-DA59-4F6E-BD69-6CAA013A82BE}" presName="Name64" presStyleLbl="parChTrans1D2" presStyleIdx="0" presStyleCnt="3"/>
      <dgm:spPr/>
      <dgm:t>
        <a:bodyPr/>
        <a:lstStyle/>
        <a:p>
          <a:endParaRPr lang="zh-CN" altLang="en-US"/>
        </a:p>
      </dgm:t>
    </dgm:pt>
    <dgm:pt modelId="{9441C830-A66B-4AFB-9252-8069549D4F0A}" type="pres">
      <dgm:prSet presAssocID="{3FA44A42-E0AE-412C-8071-9A37D30DD567}" presName="hierRoot2" presStyleCnt="0">
        <dgm:presLayoutVars>
          <dgm:hierBranch val="init"/>
        </dgm:presLayoutVars>
      </dgm:prSet>
      <dgm:spPr/>
    </dgm:pt>
    <dgm:pt modelId="{FEAC7974-4462-4948-9F19-4D53C38CC88A}" type="pres">
      <dgm:prSet presAssocID="{3FA44A42-E0AE-412C-8071-9A37D30DD567}" presName="rootComposite" presStyleCnt="0"/>
      <dgm:spPr/>
    </dgm:pt>
    <dgm:pt modelId="{22C8BBC7-02FA-4EF0-899A-834C1FEE39E3}" type="pres">
      <dgm:prSet presAssocID="{3FA44A42-E0AE-412C-8071-9A37D30DD567}" presName="rootText" presStyleLbl="node2" presStyleIdx="0" presStyleCnt="3">
        <dgm:presLayoutVars>
          <dgm:chPref val="3"/>
        </dgm:presLayoutVars>
      </dgm:prSet>
      <dgm:spPr/>
      <dgm:t>
        <a:bodyPr/>
        <a:lstStyle/>
        <a:p>
          <a:endParaRPr lang="zh-CN" altLang="en-US"/>
        </a:p>
      </dgm:t>
    </dgm:pt>
    <dgm:pt modelId="{CBD704CC-8D6F-4C39-AFA6-3825EE74A965}" type="pres">
      <dgm:prSet presAssocID="{3FA44A42-E0AE-412C-8071-9A37D30DD567}" presName="rootConnector" presStyleLbl="node2" presStyleIdx="0" presStyleCnt="3"/>
      <dgm:spPr/>
      <dgm:t>
        <a:bodyPr/>
        <a:lstStyle/>
        <a:p>
          <a:endParaRPr lang="zh-CN" altLang="en-US"/>
        </a:p>
      </dgm:t>
    </dgm:pt>
    <dgm:pt modelId="{C4FE27A9-6818-468D-8F72-5DEAE64958BC}" type="pres">
      <dgm:prSet presAssocID="{3FA44A42-E0AE-412C-8071-9A37D30DD567}" presName="hierChild4" presStyleCnt="0"/>
      <dgm:spPr/>
    </dgm:pt>
    <dgm:pt modelId="{B9E24DCA-DEF6-41DD-8228-40542DF88903}" type="pres">
      <dgm:prSet presAssocID="{3FA44A42-E0AE-412C-8071-9A37D30DD567}" presName="hierChild5" presStyleCnt="0"/>
      <dgm:spPr/>
    </dgm:pt>
    <dgm:pt modelId="{72A5A8A1-C34D-4CC9-B014-4EDC4C60B5CB}" type="pres">
      <dgm:prSet presAssocID="{57E64457-75B6-40DF-86BF-80888D7FBBC5}" presName="Name64" presStyleLbl="parChTrans1D2" presStyleIdx="1" presStyleCnt="3"/>
      <dgm:spPr/>
      <dgm:t>
        <a:bodyPr/>
        <a:lstStyle/>
        <a:p>
          <a:endParaRPr lang="zh-CN" altLang="en-US"/>
        </a:p>
      </dgm:t>
    </dgm:pt>
    <dgm:pt modelId="{99464D45-2B22-432F-8F6C-3394CEC310A7}" type="pres">
      <dgm:prSet presAssocID="{7638F483-EC40-4669-A117-0C6040B4A66B}" presName="hierRoot2" presStyleCnt="0">
        <dgm:presLayoutVars>
          <dgm:hierBranch val="init"/>
        </dgm:presLayoutVars>
      </dgm:prSet>
      <dgm:spPr/>
    </dgm:pt>
    <dgm:pt modelId="{7EEFA05D-0146-474D-BB41-35A44BBAC0EB}" type="pres">
      <dgm:prSet presAssocID="{7638F483-EC40-4669-A117-0C6040B4A66B}" presName="rootComposite" presStyleCnt="0"/>
      <dgm:spPr/>
    </dgm:pt>
    <dgm:pt modelId="{86A07B8D-FF15-4EFF-8681-05A46BF1E797}" type="pres">
      <dgm:prSet presAssocID="{7638F483-EC40-4669-A117-0C6040B4A66B}" presName="rootText" presStyleLbl="node2" presStyleIdx="1" presStyleCnt="3" custLinFactNeighborX="-827" custLinFactNeighborY="1355">
        <dgm:presLayoutVars>
          <dgm:chPref val="3"/>
        </dgm:presLayoutVars>
      </dgm:prSet>
      <dgm:spPr/>
      <dgm:t>
        <a:bodyPr/>
        <a:lstStyle/>
        <a:p>
          <a:endParaRPr lang="zh-CN" altLang="en-US"/>
        </a:p>
      </dgm:t>
    </dgm:pt>
    <dgm:pt modelId="{A4529214-DB2D-4B21-8831-F60F2A376559}" type="pres">
      <dgm:prSet presAssocID="{7638F483-EC40-4669-A117-0C6040B4A66B}" presName="rootConnector" presStyleLbl="node2" presStyleIdx="1" presStyleCnt="3"/>
      <dgm:spPr/>
      <dgm:t>
        <a:bodyPr/>
        <a:lstStyle/>
        <a:p>
          <a:endParaRPr lang="zh-CN" altLang="en-US"/>
        </a:p>
      </dgm:t>
    </dgm:pt>
    <dgm:pt modelId="{4C9D6515-EA4F-4DBF-A8FE-0711C70136B1}" type="pres">
      <dgm:prSet presAssocID="{7638F483-EC40-4669-A117-0C6040B4A66B}" presName="hierChild4" presStyleCnt="0"/>
      <dgm:spPr/>
    </dgm:pt>
    <dgm:pt modelId="{686779DB-34D3-4F60-84B6-A35826FF3C2A}" type="pres">
      <dgm:prSet presAssocID="{7638F483-EC40-4669-A117-0C6040B4A66B}" presName="hierChild5" presStyleCnt="0"/>
      <dgm:spPr/>
    </dgm:pt>
    <dgm:pt modelId="{A6BF080B-3A73-A447-90D9-F1DC3287A51E}" type="pres">
      <dgm:prSet presAssocID="{6023FD2E-0FE7-A64B-8965-60678A4D6A1A}" presName="Name64" presStyleLbl="parChTrans1D2" presStyleIdx="2" presStyleCnt="3"/>
      <dgm:spPr/>
      <dgm:t>
        <a:bodyPr/>
        <a:lstStyle/>
        <a:p>
          <a:endParaRPr lang="zh-CN" altLang="en-US"/>
        </a:p>
      </dgm:t>
    </dgm:pt>
    <dgm:pt modelId="{DE6E9BC6-3677-4348-92A6-2CA9661D4580}" type="pres">
      <dgm:prSet presAssocID="{C7098098-6A81-514A-AA21-1785ACA148D6}" presName="hierRoot2" presStyleCnt="0">
        <dgm:presLayoutVars>
          <dgm:hierBranch val="init"/>
        </dgm:presLayoutVars>
      </dgm:prSet>
      <dgm:spPr/>
    </dgm:pt>
    <dgm:pt modelId="{63443BB5-4585-9F4E-8951-FA35A8C78DD3}" type="pres">
      <dgm:prSet presAssocID="{C7098098-6A81-514A-AA21-1785ACA148D6}" presName="rootComposite" presStyleCnt="0"/>
      <dgm:spPr/>
    </dgm:pt>
    <dgm:pt modelId="{91088777-567D-9149-82A9-C0A47B32CFCF}" type="pres">
      <dgm:prSet presAssocID="{C7098098-6A81-514A-AA21-1785ACA148D6}" presName="rootText" presStyleLbl="node2" presStyleIdx="2" presStyleCnt="3" custLinFactNeighborX="482" custLinFactNeighborY="-8802">
        <dgm:presLayoutVars>
          <dgm:chPref val="3"/>
        </dgm:presLayoutVars>
      </dgm:prSet>
      <dgm:spPr/>
      <dgm:t>
        <a:bodyPr/>
        <a:lstStyle/>
        <a:p>
          <a:endParaRPr lang="zh-CN" altLang="en-US"/>
        </a:p>
      </dgm:t>
    </dgm:pt>
    <dgm:pt modelId="{FB111229-1AFB-5E43-B87E-EE9E094B493E}" type="pres">
      <dgm:prSet presAssocID="{C7098098-6A81-514A-AA21-1785ACA148D6}" presName="rootConnector" presStyleLbl="node2" presStyleIdx="2" presStyleCnt="3"/>
      <dgm:spPr/>
      <dgm:t>
        <a:bodyPr/>
        <a:lstStyle/>
        <a:p>
          <a:endParaRPr lang="zh-CN" altLang="en-US"/>
        </a:p>
      </dgm:t>
    </dgm:pt>
    <dgm:pt modelId="{30C444A2-7B93-134F-A783-D0BED242ED85}" type="pres">
      <dgm:prSet presAssocID="{C7098098-6A81-514A-AA21-1785ACA148D6}" presName="hierChild4" presStyleCnt="0"/>
      <dgm:spPr/>
    </dgm:pt>
    <dgm:pt modelId="{D80E752D-71B9-4546-9A16-E90FA3F0CBC8}" type="pres">
      <dgm:prSet presAssocID="{C7098098-6A81-514A-AA21-1785ACA148D6}" presName="hierChild5" presStyleCnt="0"/>
      <dgm:spPr/>
    </dgm:pt>
    <dgm:pt modelId="{6858D422-8C90-4F85-BA9D-65CA2FED06E8}" type="pres">
      <dgm:prSet presAssocID="{9AC2E227-803C-4016-BF2C-9291B6CAA290}" presName="hierChild3" presStyleCnt="0"/>
      <dgm:spPr/>
    </dgm:pt>
  </dgm:ptLst>
  <dgm:cxnLst>
    <dgm:cxn modelId="{4C06D7FA-AB9C-A844-A5F0-45EC34A97E7A}" type="presOf" srcId="{C7098098-6A81-514A-AA21-1785ACA148D6}" destId="{FB111229-1AFB-5E43-B87E-EE9E094B493E}" srcOrd="1" destOrd="0" presId="urn:microsoft.com/office/officeart/2009/3/layout/HorizontalOrganizationChart"/>
    <dgm:cxn modelId="{9ABD59AA-4D6A-4321-B1A4-8D610095B134}" srcId="{9AC2E227-803C-4016-BF2C-9291B6CAA290}" destId="{3FA44A42-E0AE-412C-8071-9A37D30DD567}" srcOrd="0" destOrd="0" parTransId="{E2369F6E-DA59-4F6E-BD69-6CAA013A82BE}" sibTransId="{05B8FEA2-0054-4DA8-8F71-5C25E580ABD0}"/>
    <dgm:cxn modelId="{04848CB2-5FAB-7541-88DC-73281D945E4F}" type="presOf" srcId="{57E64457-75B6-40DF-86BF-80888D7FBBC5}" destId="{72A5A8A1-C34D-4CC9-B014-4EDC4C60B5CB}" srcOrd="0" destOrd="0" presId="urn:microsoft.com/office/officeart/2009/3/layout/HorizontalOrganizationChart"/>
    <dgm:cxn modelId="{68F511FC-863B-CD47-BFD2-E00E36110D58}" type="presOf" srcId="{3FA44A42-E0AE-412C-8071-9A37D30DD567}" destId="{22C8BBC7-02FA-4EF0-899A-834C1FEE39E3}" srcOrd="0" destOrd="0" presId="urn:microsoft.com/office/officeart/2009/3/layout/HorizontalOrganizationChart"/>
    <dgm:cxn modelId="{4AE16E77-0979-2249-8D3D-4C60950ACDD1}" type="presOf" srcId="{7638F483-EC40-4669-A117-0C6040B4A66B}" destId="{86A07B8D-FF15-4EFF-8681-05A46BF1E797}" srcOrd="0" destOrd="0" presId="urn:microsoft.com/office/officeart/2009/3/layout/HorizontalOrganizationChart"/>
    <dgm:cxn modelId="{87CFADAF-B4B8-2844-A7D4-5C5EA24ED316}" type="presOf" srcId="{9AC2E227-803C-4016-BF2C-9291B6CAA290}" destId="{2A2AFDF2-2568-44F8-842C-3BFD70D9F2B1}" srcOrd="0" destOrd="0" presId="urn:microsoft.com/office/officeart/2009/3/layout/HorizontalOrganizationChart"/>
    <dgm:cxn modelId="{ACE19284-1567-D548-AE83-E7ED776BA178}" type="presOf" srcId="{7638F483-EC40-4669-A117-0C6040B4A66B}" destId="{A4529214-DB2D-4B21-8831-F60F2A376559}" srcOrd="1" destOrd="0" presId="urn:microsoft.com/office/officeart/2009/3/layout/HorizontalOrganizationChart"/>
    <dgm:cxn modelId="{B4BAB38D-06B0-F949-93C0-DCD5A0BE1827}" type="presOf" srcId="{E2369F6E-DA59-4F6E-BD69-6CAA013A82BE}" destId="{CD82D2C2-9EF5-4CA0-9CEE-9265A38A1F4A}" srcOrd="0" destOrd="0" presId="urn:microsoft.com/office/officeart/2009/3/layout/HorizontalOrganizationChart"/>
    <dgm:cxn modelId="{49F0E6E9-1D56-B741-9368-6AF9660E0405}" srcId="{9AC2E227-803C-4016-BF2C-9291B6CAA290}" destId="{C7098098-6A81-514A-AA21-1785ACA148D6}" srcOrd="2" destOrd="0" parTransId="{6023FD2E-0FE7-A64B-8965-60678A4D6A1A}" sibTransId="{4B476260-01E5-BE45-954B-6590CF6652FE}"/>
    <dgm:cxn modelId="{5DC1C015-335F-490F-A06A-BA9652DB0EA7}" srcId="{9AC2E227-803C-4016-BF2C-9291B6CAA290}" destId="{7638F483-EC40-4669-A117-0C6040B4A66B}" srcOrd="1" destOrd="0" parTransId="{57E64457-75B6-40DF-86BF-80888D7FBBC5}" sibTransId="{7B10E917-A0D7-4AB2-8FFF-F08198C7EE50}"/>
    <dgm:cxn modelId="{B0253E83-5443-864D-B0BB-EC74239A8F19}" type="presOf" srcId="{C7098098-6A81-514A-AA21-1785ACA148D6}" destId="{91088777-567D-9149-82A9-C0A47B32CFCF}" srcOrd="0" destOrd="0" presId="urn:microsoft.com/office/officeart/2009/3/layout/HorizontalOrganizationChart"/>
    <dgm:cxn modelId="{8A95213E-2A5F-B64F-BE83-378744FF3626}" type="presOf" srcId="{6023FD2E-0FE7-A64B-8965-60678A4D6A1A}" destId="{A6BF080B-3A73-A447-90D9-F1DC3287A51E}" srcOrd="0" destOrd="0" presId="urn:microsoft.com/office/officeart/2009/3/layout/HorizontalOrganizationChart"/>
    <dgm:cxn modelId="{10273D9F-A008-4C08-970B-BDB1CC805562}" srcId="{F05BBA42-D7AF-4BA0-8C3F-85B1FE28E48F}" destId="{9AC2E227-803C-4016-BF2C-9291B6CAA290}" srcOrd="0" destOrd="0" parTransId="{8E8E9D46-5B7B-4FA0-8329-744E9016EF3D}" sibTransId="{F60E2A41-79A0-4E8E-92FB-1BF9FE84EDD9}"/>
    <dgm:cxn modelId="{8D64CA0E-2571-CE4C-A5EB-ECB55F136BD7}" type="presOf" srcId="{9AC2E227-803C-4016-BF2C-9291B6CAA290}" destId="{9CD41DA5-A8A9-4189-B933-DCF665F7DF2D}" srcOrd="1" destOrd="0" presId="urn:microsoft.com/office/officeart/2009/3/layout/HorizontalOrganizationChart"/>
    <dgm:cxn modelId="{B963710F-A797-1142-B6F5-DE5C95CC0F03}" type="presOf" srcId="{F05BBA42-D7AF-4BA0-8C3F-85B1FE28E48F}" destId="{18DB143D-9E27-4E02-AFA5-F665953CBC10}" srcOrd="0" destOrd="0" presId="urn:microsoft.com/office/officeart/2009/3/layout/HorizontalOrganizationChart"/>
    <dgm:cxn modelId="{65EDDAAC-BF8C-034F-AA28-C6E8AE13AE4C}" type="presOf" srcId="{3FA44A42-E0AE-412C-8071-9A37D30DD567}" destId="{CBD704CC-8D6F-4C39-AFA6-3825EE74A965}" srcOrd="1" destOrd="0" presId="urn:microsoft.com/office/officeart/2009/3/layout/HorizontalOrganizationChart"/>
    <dgm:cxn modelId="{6D4FAFD8-9086-D249-A268-9A2469C05012}" type="presParOf" srcId="{18DB143D-9E27-4E02-AFA5-F665953CBC10}" destId="{07E01157-B979-4F6B-B892-75DB2A2B8B0F}" srcOrd="0" destOrd="0" presId="urn:microsoft.com/office/officeart/2009/3/layout/HorizontalOrganizationChart"/>
    <dgm:cxn modelId="{C229675F-C841-554C-8E9A-16288C90B3E3}" type="presParOf" srcId="{07E01157-B979-4F6B-B892-75DB2A2B8B0F}" destId="{F686C23F-604E-4653-B2CB-27DBB6BED631}" srcOrd="0" destOrd="0" presId="urn:microsoft.com/office/officeart/2009/3/layout/HorizontalOrganizationChart"/>
    <dgm:cxn modelId="{575CD7D8-893F-E046-AA83-31CE747326C6}" type="presParOf" srcId="{F686C23F-604E-4653-B2CB-27DBB6BED631}" destId="{2A2AFDF2-2568-44F8-842C-3BFD70D9F2B1}" srcOrd="0" destOrd="0" presId="urn:microsoft.com/office/officeart/2009/3/layout/HorizontalOrganizationChart"/>
    <dgm:cxn modelId="{99B696B3-7CE0-9641-A1ED-4476F083DC64}" type="presParOf" srcId="{F686C23F-604E-4653-B2CB-27DBB6BED631}" destId="{9CD41DA5-A8A9-4189-B933-DCF665F7DF2D}" srcOrd="1" destOrd="0" presId="urn:microsoft.com/office/officeart/2009/3/layout/HorizontalOrganizationChart"/>
    <dgm:cxn modelId="{084CC55F-C001-C846-BFD5-11356C2319E1}" type="presParOf" srcId="{07E01157-B979-4F6B-B892-75DB2A2B8B0F}" destId="{96876921-77F4-4E08-9148-E99125692808}" srcOrd="1" destOrd="0" presId="urn:microsoft.com/office/officeart/2009/3/layout/HorizontalOrganizationChart"/>
    <dgm:cxn modelId="{3E689A96-0FE7-C14D-81F5-67C2CF43B8C2}" type="presParOf" srcId="{96876921-77F4-4E08-9148-E99125692808}" destId="{CD82D2C2-9EF5-4CA0-9CEE-9265A38A1F4A}" srcOrd="0" destOrd="0" presId="urn:microsoft.com/office/officeart/2009/3/layout/HorizontalOrganizationChart"/>
    <dgm:cxn modelId="{4D66F7CB-D4E1-4B4C-8623-86E172932507}" type="presParOf" srcId="{96876921-77F4-4E08-9148-E99125692808}" destId="{9441C830-A66B-4AFB-9252-8069549D4F0A}" srcOrd="1" destOrd="0" presId="urn:microsoft.com/office/officeart/2009/3/layout/HorizontalOrganizationChart"/>
    <dgm:cxn modelId="{6403931B-4E14-5240-B0F2-FFFD67DAE1BB}" type="presParOf" srcId="{9441C830-A66B-4AFB-9252-8069549D4F0A}" destId="{FEAC7974-4462-4948-9F19-4D53C38CC88A}" srcOrd="0" destOrd="0" presId="urn:microsoft.com/office/officeart/2009/3/layout/HorizontalOrganizationChart"/>
    <dgm:cxn modelId="{0B0BE857-11A7-1F4A-9890-90EC6E41D7DA}" type="presParOf" srcId="{FEAC7974-4462-4948-9F19-4D53C38CC88A}" destId="{22C8BBC7-02FA-4EF0-899A-834C1FEE39E3}" srcOrd="0" destOrd="0" presId="urn:microsoft.com/office/officeart/2009/3/layout/HorizontalOrganizationChart"/>
    <dgm:cxn modelId="{2838CFC6-9692-0747-90AE-BBF7FC09F66A}" type="presParOf" srcId="{FEAC7974-4462-4948-9F19-4D53C38CC88A}" destId="{CBD704CC-8D6F-4C39-AFA6-3825EE74A965}" srcOrd="1" destOrd="0" presId="urn:microsoft.com/office/officeart/2009/3/layout/HorizontalOrganizationChart"/>
    <dgm:cxn modelId="{D22551F1-044D-134C-B859-A37884682028}" type="presParOf" srcId="{9441C830-A66B-4AFB-9252-8069549D4F0A}" destId="{C4FE27A9-6818-468D-8F72-5DEAE64958BC}" srcOrd="1" destOrd="0" presId="urn:microsoft.com/office/officeart/2009/3/layout/HorizontalOrganizationChart"/>
    <dgm:cxn modelId="{5F73C5BD-1A76-9447-9BF0-E70D603BB6C8}" type="presParOf" srcId="{9441C830-A66B-4AFB-9252-8069549D4F0A}" destId="{B9E24DCA-DEF6-41DD-8228-40542DF88903}" srcOrd="2" destOrd="0" presId="urn:microsoft.com/office/officeart/2009/3/layout/HorizontalOrganizationChart"/>
    <dgm:cxn modelId="{9EEB489F-461E-6247-B04D-C6A3319E4846}" type="presParOf" srcId="{96876921-77F4-4E08-9148-E99125692808}" destId="{72A5A8A1-C34D-4CC9-B014-4EDC4C60B5CB}" srcOrd="2" destOrd="0" presId="urn:microsoft.com/office/officeart/2009/3/layout/HorizontalOrganizationChart"/>
    <dgm:cxn modelId="{5E328147-19A8-D842-AD69-870E2620454F}" type="presParOf" srcId="{96876921-77F4-4E08-9148-E99125692808}" destId="{99464D45-2B22-432F-8F6C-3394CEC310A7}" srcOrd="3" destOrd="0" presId="urn:microsoft.com/office/officeart/2009/3/layout/HorizontalOrganizationChart"/>
    <dgm:cxn modelId="{45F915F8-CFA2-8941-9428-B1560578CBC2}" type="presParOf" srcId="{99464D45-2B22-432F-8F6C-3394CEC310A7}" destId="{7EEFA05D-0146-474D-BB41-35A44BBAC0EB}" srcOrd="0" destOrd="0" presId="urn:microsoft.com/office/officeart/2009/3/layout/HorizontalOrganizationChart"/>
    <dgm:cxn modelId="{3D922056-DC3D-8A48-B552-D9DDE0B348D1}" type="presParOf" srcId="{7EEFA05D-0146-474D-BB41-35A44BBAC0EB}" destId="{86A07B8D-FF15-4EFF-8681-05A46BF1E797}" srcOrd="0" destOrd="0" presId="urn:microsoft.com/office/officeart/2009/3/layout/HorizontalOrganizationChart"/>
    <dgm:cxn modelId="{42092CB6-8CF3-B742-9063-6513792E0CB5}" type="presParOf" srcId="{7EEFA05D-0146-474D-BB41-35A44BBAC0EB}" destId="{A4529214-DB2D-4B21-8831-F60F2A376559}" srcOrd="1" destOrd="0" presId="urn:microsoft.com/office/officeart/2009/3/layout/HorizontalOrganizationChart"/>
    <dgm:cxn modelId="{214327E6-2B27-7F4A-B7F8-50C7B383242A}" type="presParOf" srcId="{99464D45-2B22-432F-8F6C-3394CEC310A7}" destId="{4C9D6515-EA4F-4DBF-A8FE-0711C70136B1}" srcOrd="1" destOrd="0" presId="urn:microsoft.com/office/officeart/2009/3/layout/HorizontalOrganizationChart"/>
    <dgm:cxn modelId="{EA37FD08-8A72-0F49-9EAF-99467EAD16FB}" type="presParOf" srcId="{99464D45-2B22-432F-8F6C-3394CEC310A7}" destId="{686779DB-34D3-4F60-84B6-A35826FF3C2A}" srcOrd="2" destOrd="0" presId="urn:microsoft.com/office/officeart/2009/3/layout/HorizontalOrganizationChart"/>
    <dgm:cxn modelId="{F5753268-9ABF-E445-A147-C14CB46EB882}" type="presParOf" srcId="{96876921-77F4-4E08-9148-E99125692808}" destId="{A6BF080B-3A73-A447-90D9-F1DC3287A51E}" srcOrd="4" destOrd="0" presId="urn:microsoft.com/office/officeart/2009/3/layout/HorizontalOrganizationChart"/>
    <dgm:cxn modelId="{94793FCE-FC28-2640-A6DE-2586A1EA1EA3}" type="presParOf" srcId="{96876921-77F4-4E08-9148-E99125692808}" destId="{DE6E9BC6-3677-4348-92A6-2CA9661D4580}" srcOrd="5" destOrd="0" presId="urn:microsoft.com/office/officeart/2009/3/layout/HorizontalOrganizationChart"/>
    <dgm:cxn modelId="{CCC4C423-C106-1640-869B-E07CE7F23A4A}" type="presParOf" srcId="{DE6E9BC6-3677-4348-92A6-2CA9661D4580}" destId="{63443BB5-4585-9F4E-8951-FA35A8C78DD3}" srcOrd="0" destOrd="0" presId="urn:microsoft.com/office/officeart/2009/3/layout/HorizontalOrganizationChart"/>
    <dgm:cxn modelId="{8DA8BD46-F957-564F-927C-F7A5208B25B9}" type="presParOf" srcId="{63443BB5-4585-9F4E-8951-FA35A8C78DD3}" destId="{91088777-567D-9149-82A9-C0A47B32CFCF}" srcOrd="0" destOrd="0" presId="urn:microsoft.com/office/officeart/2009/3/layout/HorizontalOrganizationChart"/>
    <dgm:cxn modelId="{FC376BFB-9646-3F4F-97CA-4CFC9095EC85}" type="presParOf" srcId="{63443BB5-4585-9F4E-8951-FA35A8C78DD3}" destId="{FB111229-1AFB-5E43-B87E-EE9E094B493E}" srcOrd="1" destOrd="0" presId="urn:microsoft.com/office/officeart/2009/3/layout/HorizontalOrganizationChart"/>
    <dgm:cxn modelId="{F475BE7E-E109-844E-956B-6E6CB8AF38F2}" type="presParOf" srcId="{DE6E9BC6-3677-4348-92A6-2CA9661D4580}" destId="{30C444A2-7B93-134F-A783-D0BED242ED85}" srcOrd="1" destOrd="0" presId="urn:microsoft.com/office/officeart/2009/3/layout/HorizontalOrganizationChart"/>
    <dgm:cxn modelId="{9E941CC7-E4C5-3A45-89FF-DFCBFAFD07B3}" type="presParOf" srcId="{DE6E9BC6-3677-4348-92A6-2CA9661D4580}" destId="{D80E752D-71B9-4546-9A16-E90FA3F0CBC8}" srcOrd="2" destOrd="0" presId="urn:microsoft.com/office/officeart/2009/3/layout/HorizontalOrganizationChart"/>
    <dgm:cxn modelId="{EEBD697F-21E3-E249-A048-A406E76AC644}" type="presParOf" srcId="{07E01157-B979-4F6B-B892-75DB2A2B8B0F}" destId="{6858D422-8C90-4F85-BA9D-65CA2FED06E8}" srcOrd="2" destOrd="0" presId="urn:microsoft.com/office/officeart/2009/3/layout/HorizontalOrganizationChart"/>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296C6B7B-FBCD-4FB4-98F6-540F71E94F7D}" type="doc">
      <dgm:prSet loTypeId="urn:microsoft.com/office/officeart/2005/8/layout/hierarchy3#4" loCatId="hierarchy" qsTypeId="urn:microsoft.com/office/officeart/2005/8/quickstyle/simple1#43" qsCatId="simple" csTypeId="urn:microsoft.com/office/officeart/2005/8/colors/accent2_2#37" csCatId="accent2" phldr="1"/>
      <dgm:spPr/>
      <dgm:t>
        <a:bodyPr/>
        <a:lstStyle/>
        <a:p>
          <a:endParaRPr lang="zh-CN" altLang="en-US"/>
        </a:p>
      </dgm:t>
    </dgm:pt>
    <dgm:pt modelId="{082F69B5-6E30-4E73-9587-F23F44F590D1}">
      <dgm:prSet phldrT="[文本]" custT="1"/>
      <dgm:spPr/>
      <dgm:t>
        <a:bodyPr/>
        <a:lstStyle/>
        <a:p>
          <a:r>
            <a:rPr lang="zh-CN" altLang="en-US" sz="2400" dirty="0" smtClean="0">
              <a:latin typeface="手札体-简粗体" panose="03000700000000000000" pitchFamily="66" charset="-122"/>
              <a:ea typeface="手札体-简粗体" panose="03000700000000000000" pitchFamily="66" charset="-122"/>
            </a:rPr>
            <a:t>外部因素</a:t>
          </a:r>
          <a:endParaRPr lang="zh-CN" altLang="en-US" sz="2400" dirty="0">
            <a:latin typeface="手札体-简粗体" panose="03000700000000000000" pitchFamily="66" charset="-122"/>
            <a:ea typeface="手札体-简粗体" panose="03000700000000000000" pitchFamily="66" charset="-122"/>
          </a:endParaRPr>
        </a:p>
      </dgm:t>
    </dgm:pt>
    <dgm:pt modelId="{7BDF3A2C-AA43-47F5-B19E-2D33093B796C}" type="parTrans" cxnId="{82086760-3092-4963-A1B6-B738A4724FD6}">
      <dgm:prSet/>
      <dgm:spPr/>
      <dgm:t>
        <a:bodyPr/>
        <a:lstStyle/>
        <a:p>
          <a:endParaRPr lang="zh-CN" altLang="en-US">
            <a:latin typeface="手札体-简粗体" panose="03000700000000000000" pitchFamily="66" charset="-122"/>
            <a:ea typeface="手札体-简粗体" panose="03000700000000000000" pitchFamily="66" charset="-122"/>
          </a:endParaRPr>
        </a:p>
      </dgm:t>
    </dgm:pt>
    <dgm:pt modelId="{460EAECC-421A-4E53-809A-4F823EFEC44E}" type="sibTrans" cxnId="{82086760-3092-4963-A1B6-B738A4724FD6}">
      <dgm:prSet/>
      <dgm:spPr/>
      <dgm:t>
        <a:bodyPr/>
        <a:lstStyle/>
        <a:p>
          <a:endParaRPr lang="zh-CN" altLang="en-US">
            <a:latin typeface="手札体-简粗体" panose="03000700000000000000" pitchFamily="66" charset="-122"/>
            <a:ea typeface="手札体-简粗体" panose="03000700000000000000" pitchFamily="66" charset="-122"/>
          </a:endParaRPr>
        </a:p>
      </dgm:t>
    </dgm:pt>
    <dgm:pt modelId="{6575D2C4-1AAF-4686-9B96-9242F4EA66FC}">
      <dgm:prSet phldrT="[文本]" custT="1"/>
      <dgm:spPr/>
      <dgm:t>
        <a:bodyPr/>
        <a:lstStyle/>
        <a:p>
          <a:r>
            <a:rPr lang="zh-CN" altLang="en-US" sz="2000" dirty="0" smtClean="0">
              <a:latin typeface="手札体-简粗体" panose="03000700000000000000" pitchFamily="66" charset="-122"/>
              <a:ea typeface="手札体-简粗体" panose="03000700000000000000" pitchFamily="66" charset="-122"/>
            </a:rPr>
            <a:t>劳动力市场</a:t>
          </a:r>
          <a:endParaRPr lang="zh-CN" altLang="en-US" sz="2000" dirty="0">
            <a:latin typeface="手札体-简粗体" panose="03000700000000000000" pitchFamily="66" charset="-122"/>
            <a:ea typeface="手札体-简粗体" panose="03000700000000000000" pitchFamily="66" charset="-122"/>
          </a:endParaRPr>
        </a:p>
      </dgm:t>
    </dgm:pt>
    <dgm:pt modelId="{DE3E4373-0A9D-4FF2-BE9D-16A93DE7C88A}" type="parTrans" cxnId="{42D56ECD-CC06-4D48-B5F3-EBE6F6E08418}">
      <dgm:prSet/>
      <dgm:spPr/>
      <dgm:t>
        <a:bodyPr/>
        <a:lstStyle/>
        <a:p>
          <a:endParaRPr lang="zh-CN" altLang="en-US">
            <a:latin typeface="手札体-简粗体" panose="03000700000000000000" pitchFamily="66" charset="-122"/>
            <a:ea typeface="手札体-简粗体" panose="03000700000000000000" pitchFamily="66" charset="-122"/>
          </a:endParaRPr>
        </a:p>
      </dgm:t>
    </dgm:pt>
    <dgm:pt modelId="{B45448EA-B745-48B5-9865-46BA5ADDB051}" type="sibTrans" cxnId="{42D56ECD-CC06-4D48-B5F3-EBE6F6E08418}">
      <dgm:prSet/>
      <dgm:spPr/>
      <dgm:t>
        <a:bodyPr/>
        <a:lstStyle/>
        <a:p>
          <a:endParaRPr lang="zh-CN" altLang="en-US">
            <a:latin typeface="手札体-简粗体" panose="03000700000000000000" pitchFamily="66" charset="-122"/>
            <a:ea typeface="手札体-简粗体" panose="03000700000000000000" pitchFamily="66" charset="-122"/>
          </a:endParaRPr>
        </a:p>
      </dgm:t>
    </dgm:pt>
    <dgm:pt modelId="{C6D50378-4E77-4590-A49E-886CDD29F631}">
      <dgm:prSet phldrT="[文本]" custT="1"/>
      <dgm:spPr/>
      <dgm:t>
        <a:bodyPr/>
        <a:lstStyle/>
        <a:p>
          <a:r>
            <a:rPr lang="zh-CN" altLang="en-US" sz="2000" dirty="0" smtClean="0">
              <a:latin typeface="手札体-简粗体" panose="03000700000000000000" pitchFamily="66" charset="-122"/>
              <a:ea typeface="手札体-简粗体" panose="03000700000000000000" pitchFamily="66" charset="-122"/>
            </a:rPr>
            <a:t>经济条件</a:t>
          </a:r>
          <a:endParaRPr lang="zh-CN" altLang="en-US" sz="2000" dirty="0">
            <a:latin typeface="手札体-简粗体" panose="03000700000000000000" pitchFamily="66" charset="-122"/>
            <a:ea typeface="手札体-简粗体" panose="03000700000000000000" pitchFamily="66" charset="-122"/>
          </a:endParaRPr>
        </a:p>
      </dgm:t>
    </dgm:pt>
    <dgm:pt modelId="{8A7B0E3A-414D-4E1A-AD74-422EC59E0D3B}" type="parTrans" cxnId="{6ED64970-37D7-4211-9F7A-E7C05E580FE2}">
      <dgm:prSet/>
      <dgm:spPr/>
      <dgm:t>
        <a:bodyPr/>
        <a:lstStyle/>
        <a:p>
          <a:endParaRPr lang="zh-CN" altLang="en-US">
            <a:latin typeface="手札体-简粗体" panose="03000700000000000000" pitchFamily="66" charset="-122"/>
            <a:ea typeface="手札体-简粗体" panose="03000700000000000000" pitchFamily="66" charset="-122"/>
          </a:endParaRPr>
        </a:p>
      </dgm:t>
    </dgm:pt>
    <dgm:pt modelId="{1A98E494-BD25-4E24-B1EC-B8561DBC5974}" type="sibTrans" cxnId="{6ED64970-37D7-4211-9F7A-E7C05E580FE2}">
      <dgm:prSet/>
      <dgm:spPr/>
      <dgm:t>
        <a:bodyPr/>
        <a:lstStyle/>
        <a:p>
          <a:endParaRPr lang="zh-CN" altLang="en-US">
            <a:latin typeface="手札体-简粗体" panose="03000700000000000000" pitchFamily="66" charset="-122"/>
            <a:ea typeface="手札体-简粗体" panose="03000700000000000000" pitchFamily="66" charset="-122"/>
          </a:endParaRPr>
        </a:p>
      </dgm:t>
    </dgm:pt>
    <dgm:pt modelId="{10A302DA-A5A8-4E7E-B77E-1D868A276E4B}">
      <dgm:prSet phldrT="[文本]" custT="1"/>
      <dgm:spPr/>
      <dgm:t>
        <a:bodyPr/>
        <a:lstStyle/>
        <a:p>
          <a:r>
            <a:rPr lang="zh-CN" altLang="en-US" sz="2400" dirty="0" smtClean="0">
              <a:latin typeface="手札体-简粗体" panose="03000700000000000000" pitchFamily="66" charset="-122"/>
              <a:ea typeface="手札体-简粗体" panose="03000700000000000000" pitchFamily="66" charset="-122"/>
            </a:rPr>
            <a:t>内部因素</a:t>
          </a:r>
          <a:endParaRPr lang="zh-CN" altLang="en-US" sz="2400" dirty="0">
            <a:latin typeface="手札体-简粗体" panose="03000700000000000000" pitchFamily="66" charset="-122"/>
            <a:ea typeface="手札体-简粗体" panose="03000700000000000000" pitchFamily="66" charset="-122"/>
          </a:endParaRPr>
        </a:p>
      </dgm:t>
    </dgm:pt>
    <dgm:pt modelId="{195112C6-A846-488A-A96F-622FFC63653E}" type="parTrans" cxnId="{0A5E3046-4D16-4582-AB63-B1F4CD2081E1}">
      <dgm:prSet/>
      <dgm:spPr/>
      <dgm:t>
        <a:bodyPr/>
        <a:lstStyle/>
        <a:p>
          <a:endParaRPr lang="zh-CN" altLang="en-US">
            <a:latin typeface="手札体-简粗体" panose="03000700000000000000" pitchFamily="66" charset="-122"/>
            <a:ea typeface="手札体-简粗体" panose="03000700000000000000" pitchFamily="66" charset="-122"/>
          </a:endParaRPr>
        </a:p>
      </dgm:t>
    </dgm:pt>
    <dgm:pt modelId="{8781570F-25A3-4BA6-8F8F-810140D41A62}" type="sibTrans" cxnId="{0A5E3046-4D16-4582-AB63-B1F4CD2081E1}">
      <dgm:prSet/>
      <dgm:spPr/>
      <dgm:t>
        <a:bodyPr/>
        <a:lstStyle/>
        <a:p>
          <a:endParaRPr lang="zh-CN" altLang="en-US">
            <a:latin typeface="手札体-简粗体" panose="03000700000000000000" pitchFamily="66" charset="-122"/>
            <a:ea typeface="手札体-简粗体" panose="03000700000000000000" pitchFamily="66" charset="-122"/>
          </a:endParaRPr>
        </a:p>
      </dgm:t>
    </dgm:pt>
    <dgm:pt modelId="{171F1E09-19C1-4A22-A323-76015B58E00A}">
      <dgm:prSet phldrT="[文本]" custT="1"/>
      <dgm:spPr/>
      <dgm:t>
        <a:bodyPr/>
        <a:lstStyle/>
        <a:p>
          <a:r>
            <a:rPr lang="zh-CN" altLang="en-US" sz="2000" dirty="0" smtClean="0">
              <a:latin typeface="手札体-简粗体" panose="03000700000000000000" pitchFamily="66" charset="-122"/>
              <a:ea typeface="手札体-简粗体" panose="03000700000000000000" pitchFamily="66" charset="-122"/>
            </a:rPr>
            <a:t>？</a:t>
          </a:r>
          <a:endParaRPr lang="zh-CN" altLang="en-US" sz="2000" dirty="0">
            <a:latin typeface="手札体-简粗体" panose="03000700000000000000" pitchFamily="66" charset="-122"/>
            <a:ea typeface="手札体-简粗体" panose="03000700000000000000" pitchFamily="66" charset="-122"/>
          </a:endParaRPr>
        </a:p>
      </dgm:t>
    </dgm:pt>
    <dgm:pt modelId="{9AD6B993-E000-4638-B7B3-7F1567BCA7EE}" type="parTrans" cxnId="{7C8307DA-9FDA-46D7-8A97-DB2591CCF656}">
      <dgm:prSet/>
      <dgm:spPr/>
      <dgm:t>
        <a:bodyPr/>
        <a:lstStyle/>
        <a:p>
          <a:endParaRPr lang="zh-CN" altLang="en-US">
            <a:latin typeface="手札体-简粗体" panose="03000700000000000000" pitchFamily="66" charset="-122"/>
            <a:ea typeface="手札体-简粗体" panose="03000700000000000000" pitchFamily="66" charset="-122"/>
          </a:endParaRPr>
        </a:p>
      </dgm:t>
    </dgm:pt>
    <dgm:pt modelId="{FC546591-252C-4186-AD14-5CDB56472322}" type="sibTrans" cxnId="{7C8307DA-9FDA-46D7-8A97-DB2591CCF656}">
      <dgm:prSet/>
      <dgm:spPr/>
      <dgm:t>
        <a:bodyPr/>
        <a:lstStyle/>
        <a:p>
          <a:endParaRPr lang="zh-CN" altLang="en-US">
            <a:latin typeface="手札体-简粗体" panose="03000700000000000000" pitchFamily="66" charset="-122"/>
            <a:ea typeface="手札体-简粗体" panose="03000700000000000000" pitchFamily="66" charset="-122"/>
          </a:endParaRPr>
        </a:p>
      </dgm:t>
    </dgm:pt>
    <dgm:pt modelId="{B00B033A-AC13-45F7-A1AF-2922A915837F}">
      <dgm:prSet phldrT="[文本]" custT="1"/>
      <dgm:spPr/>
      <dgm:t>
        <a:bodyPr/>
        <a:lstStyle/>
        <a:p>
          <a:r>
            <a:rPr lang="zh-CN" altLang="en-US" sz="2000" dirty="0" smtClean="0">
              <a:latin typeface="手札体-简粗体" panose="03000700000000000000" pitchFamily="66" charset="-122"/>
              <a:ea typeface="手札体-简粗体" panose="03000700000000000000" pitchFamily="66" charset="-122"/>
            </a:rPr>
            <a:t>？</a:t>
          </a:r>
          <a:endParaRPr lang="zh-CN" altLang="en-US" sz="2000" dirty="0">
            <a:latin typeface="手札体-简粗体" panose="03000700000000000000" pitchFamily="66" charset="-122"/>
            <a:ea typeface="手札体-简粗体" panose="03000700000000000000" pitchFamily="66" charset="-122"/>
          </a:endParaRPr>
        </a:p>
      </dgm:t>
    </dgm:pt>
    <dgm:pt modelId="{65FB2E38-8D6E-467E-851B-FC4D53D20B74}" type="parTrans" cxnId="{6C8EFF1A-41B5-4DC4-A234-7CCE99BD3E39}">
      <dgm:prSet/>
      <dgm:spPr/>
      <dgm:t>
        <a:bodyPr/>
        <a:lstStyle/>
        <a:p>
          <a:endParaRPr lang="zh-CN" altLang="en-US">
            <a:latin typeface="手札体-简粗体" panose="03000700000000000000" pitchFamily="66" charset="-122"/>
            <a:ea typeface="手札体-简粗体" panose="03000700000000000000" pitchFamily="66" charset="-122"/>
          </a:endParaRPr>
        </a:p>
      </dgm:t>
    </dgm:pt>
    <dgm:pt modelId="{51536662-3762-49CC-B4DB-050D8D816903}" type="sibTrans" cxnId="{6C8EFF1A-41B5-4DC4-A234-7CCE99BD3E39}">
      <dgm:prSet/>
      <dgm:spPr/>
      <dgm:t>
        <a:bodyPr/>
        <a:lstStyle/>
        <a:p>
          <a:endParaRPr lang="zh-CN" altLang="en-US">
            <a:latin typeface="手札体-简粗体" panose="03000700000000000000" pitchFamily="66" charset="-122"/>
            <a:ea typeface="手札体-简粗体" panose="03000700000000000000" pitchFamily="66" charset="-122"/>
          </a:endParaRPr>
        </a:p>
      </dgm:t>
    </dgm:pt>
    <dgm:pt modelId="{1BD7676F-E4E7-4391-882A-99102C1EF920}">
      <dgm:prSet phldrT="[文本]" custT="1"/>
      <dgm:spPr/>
      <dgm:t>
        <a:bodyPr/>
        <a:lstStyle/>
        <a:p>
          <a:r>
            <a:rPr lang="zh-CN" altLang="en-US" sz="2000" dirty="0" smtClean="0">
              <a:latin typeface="手札体-简粗体" panose="03000700000000000000" pitchFamily="66" charset="-122"/>
              <a:ea typeface="手札体-简粗体" panose="03000700000000000000" pitchFamily="66" charset="-122"/>
            </a:rPr>
            <a:t>政府和工会</a:t>
          </a:r>
          <a:endParaRPr lang="zh-CN" altLang="en-US" sz="2000" dirty="0">
            <a:latin typeface="手札体-简粗体" panose="03000700000000000000" pitchFamily="66" charset="-122"/>
            <a:ea typeface="手札体-简粗体" panose="03000700000000000000" pitchFamily="66" charset="-122"/>
          </a:endParaRPr>
        </a:p>
      </dgm:t>
    </dgm:pt>
    <dgm:pt modelId="{83553698-996C-41E3-995B-A5D3ED036373}" type="parTrans" cxnId="{5E854A5D-5DE1-4554-9CBA-D3EC8B31FDB9}">
      <dgm:prSet/>
      <dgm:spPr/>
      <dgm:t>
        <a:bodyPr/>
        <a:lstStyle/>
        <a:p>
          <a:endParaRPr lang="zh-CN" altLang="en-US">
            <a:latin typeface="手札体-简粗体" panose="03000700000000000000" pitchFamily="66" charset="-122"/>
            <a:ea typeface="手札体-简粗体" panose="03000700000000000000" pitchFamily="66" charset="-122"/>
          </a:endParaRPr>
        </a:p>
      </dgm:t>
    </dgm:pt>
    <dgm:pt modelId="{16593BE2-DAAA-413C-AFDF-A6E1CD71259D}" type="sibTrans" cxnId="{5E854A5D-5DE1-4554-9CBA-D3EC8B31FDB9}">
      <dgm:prSet/>
      <dgm:spPr/>
      <dgm:t>
        <a:bodyPr/>
        <a:lstStyle/>
        <a:p>
          <a:endParaRPr lang="zh-CN" altLang="en-US">
            <a:latin typeface="手札体-简粗体" panose="03000700000000000000" pitchFamily="66" charset="-122"/>
            <a:ea typeface="手札体-简粗体" panose="03000700000000000000" pitchFamily="66" charset="-122"/>
          </a:endParaRPr>
        </a:p>
      </dgm:t>
    </dgm:pt>
    <dgm:pt modelId="{BA5246B2-4097-49CF-A8D7-09053F96C573}">
      <dgm:prSet phldrT="[文本]" custT="1"/>
      <dgm:spPr/>
      <dgm:t>
        <a:bodyPr/>
        <a:lstStyle/>
        <a:p>
          <a:r>
            <a:rPr lang="zh-CN" altLang="en-US" sz="2000" dirty="0" smtClean="0">
              <a:latin typeface="手札体-简粗体" panose="03000700000000000000" pitchFamily="66" charset="-122"/>
              <a:ea typeface="手札体-简粗体" panose="03000700000000000000" pitchFamily="66" charset="-122"/>
            </a:rPr>
            <a:t>？</a:t>
          </a:r>
          <a:endParaRPr lang="zh-CN" altLang="en-US" sz="2000" dirty="0">
            <a:latin typeface="手札体-简粗体" panose="03000700000000000000" pitchFamily="66" charset="-122"/>
            <a:ea typeface="手札体-简粗体" panose="03000700000000000000" pitchFamily="66" charset="-122"/>
          </a:endParaRPr>
        </a:p>
      </dgm:t>
    </dgm:pt>
    <dgm:pt modelId="{6D03EC2F-816B-42DF-8476-72423BD56757}" type="parTrans" cxnId="{D0A40F6C-F15D-44FC-B1BB-2FC58172BB37}">
      <dgm:prSet/>
      <dgm:spPr/>
      <dgm:t>
        <a:bodyPr/>
        <a:lstStyle/>
        <a:p>
          <a:endParaRPr lang="zh-CN" altLang="en-US">
            <a:latin typeface="手札体-简粗体" panose="03000700000000000000" pitchFamily="66" charset="-122"/>
            <a:ea typeface="手札体-简粗体" panose="03000700000000000000" pitchFamily="66" charset="-122"/>
          </a:endParaRPr>
        </a:p>
      </dgm:t>
    </dgm:pt>
    <dgm:pt modelId="{F0C300F0-9091-44FF-8A66-F384DEEA83FD}" type="sibTrans" cxnId="{D0A40F6C-F15D-44FC-B1BB-2FC58172BB37}">
      <dgm:prSet/>
      <dgm:spPr/>
      <dgm:t>
        <a:bodyPr/>
        <a:lstStyle/>
        <a:p>
          <a:endParaRPr lang="zh-CN" altLang="en-US">
            <a:latin typeface="手札体-简粗体" panose="03000700000000000000" pitchFamily="66" charset="-122"/>
            <a:ea typeface="手札体-简粗体" panose="03000700000000000000" pitchFamily="66" charset="-122"/>
          </a:endParaRPr>
        </a:p>
      </dgm:t>
    </dgm:pt>
    <dgm:pt modelId="{0C024CA5-02F0-45CE-91D0-5A0015663C36}" type="pres">
      <dgm:prSet presAssocID="{296C6B7B-FBCD-4FB4-98F6-540F71E94F7D}" presName="diagram" presStyleCnt="0">
        <dgm:presLayoutVars>
          <dgm:chPref val="1"/>
          <dgm:dir/>
          <dgm:animOne val="branch"/>
          <dgm:animLvl val="lvl"/>
          <dgm:resizeHandles/>
        </dgm:presLayoutVars>
      </dgm:prSet>
      <dgm:spPr/>
      <dgm:t>
        <a:bodyPr/>
        <a:lstStyle/>
        <a:p>
          <a:endParaRPr lang="zh-CN" altLang="en-US"/>
        </a:p>
      </dgm:t>
    </dgm:pt>
    <dgm:pt modelId="{77E0D466-6E6A-475A-8E49-E3A13213F022}" type="pres">
      <dgm:prSet presAssocID="{082F69B5-6E30-4E73-9587-F23F44F590D1}" presName="root" presStyleCnt="0"/>
      <dgm:spPr/>
    </dgm:pt>
    <dgm:pt modelId="{3BF71671-A0AE-438F-ACA8-14BAE3C20EB5}" type="pres">
      <dgm:prSet presAssocID="{082F69B5-6E30-4E73-9587-F23F44F590D1}" presName="rootComposite" presStyleCnt="0"/>
      <dgm:spPr/>
    </dgm:pt>
    <dgm:pt modelId="{B95E3F3B-C008-4AFB-A61F-38DB42A14FE2}" type="pres">
      <dgm:prSet presAssocID="{082F69B5-6E30-4E73-9587-F23F44F590D1}" presName="rootText" presStyleLbl="node1" presStyleIdx="0" presStyleCnt="2" custScaleX="135121"/>
      <dgm:spPr/>
      <dgm:t>
        <a:bodyPr/>
        <a:lstStyle/>
        <a:p>
          <a:endParaRPr lang="zh-CN" altLang="en-US"/>
        </a:p>
      </dgm:t>
    </dgm:pt>
    <dgm:pt modelId="{6565F6C0-8527-45E8-9E52-297433AA59C8}" type="pres">
      <dgm:prSet presAssocID="{082F69B5-6E30-4E73-9587-F23F44F590D1}" presName="rootConnector" presStyleLbl="node1" presStyleIdx="0" presStyleCnt="2"/>
      <dgm:spPr/>
      <dgm:t>
        <a:bodyPr/>
        <a:lstStyle/>
        <a:p>
          <a:endParaRPr lang="zh-CN" altLang="en-US"/>
        </a:p>
      </dgm:t>
    </dgm:pt>
    <dgm:pt modelId="{007D84DF-AD9B-4BBA-9545-810494DDCBC8}" type="pres">
      <dgm:prSet presAssocID="{082F69B5-6E30-4E73-9587-F23F44F590D1}" presName="childShape" presStyleCnt="0"/>
      <dgm:spPr/>
    </dgm:pt>
    <dgm:pt modelId="{C23EC749-CCC0-460C-8F4A-2678BA3B5F26}" type="pres">
      <dgm:prSet presAssocID="{DE3E4373-0A9D-4FF2-BE9D-16A93DE7C88A}" presName="Name13" presStyleLbl="parChTrans1D2" presStyleIdx="0" presStyleCnt="6"/>
      <dgm:spPr/>
      <dgm:t>
        <a:bodyPr/>
        <a:lstStyle/>
        <a:p>
          <a:endParaRPr lang="zh-CN" altLang="en-US"/>
        </a:p>
      </dgm:t>
    </dgm:pt>
    <dgm:pt modelId="{8DA016B1-892C-46D0-A59E-EF6A78F47D14}" type="pres">
      <dgm:prSet presAssocID="{6575D2C4-1AAF-4686-9B96-9242F4EA66FC}" presName="childText" presStyleLbl="bgAcc1" presStyleIdx="0" presStyleCnt="6" custScaleX="189201">
        <dgm:presLayoutVars>
          <dgm:bulletEnabled val="1"/>
        </dgm:presLayoutVars>
      </dgm:prSet>
      <dgm:spPr/>
      <dgm:t>
        <a:bodyPr/>
        <a:lstStyle/>
        <a:p>
          <a:endParaRPr lang="zh-CN" altLang="en-US"/>
        </a:p>
      </dgm:t>
    </dgm:pt>
    <dgm:pt modelId="{AC1C1961-820C-45E2-AE4E-B00C0745F675}" type="pres">
      <dgm:prSet presAssocID="{8A7B0E3A-414D-4E1A-AD74-422EC59E0D3B}" presName="Name13" presStyleLbl="parChTrans1D2" presStyleIdx="1" presStyleCnt="6"/>
      <dgm:spPr/>
      <dgm:t>
        <a:bodyPr/>
        <a:lstStyle/>
        <a:p>
          <a:endParaRPr lang="zh-CN" altLang="en-US"/>
        </a:p>
      </dgm:t>
    </dgm:pt>
    <dgm:pt modelId="{EA0AC776-8319-4654-9659-4F22B9A167D4}" type="pres">
      <dgm:prSet presAssocID="{C6D50378-4E77-4590-A49E-886CDD29F631}" presName="childText" presStyleLbl="bgAcc1" presStyleIdx="1" presStyleCnt="6" custScaleX="189201">
        <dgm:presLayoutVars>
          <dgm:bulletEnabled val="1"/>
        </dgm:presLayoutVars>
      </dgm:prSet>
      <dgm:spPr/>
      <dgm:t>
        <a:bodyPr/>
        <a:lstStyle/>
        <a:p>
          <a:endParaRPr lang="zh-CN" altLang="en-US"/>
        </a:p>
      </dgm:t>
    </dgm:pt>
    <dgm:pt modelId="{C81F36C7-F4AF-4478-9D2D-405FEDBF8875}" type="pres">
      <dgm:prSet presAssocID="{83553698-996C-41E3-995B-A5D3ED036373}" presName="Name13" presStyleLbl="parChTrans1D2" presStyleIdx="2" presStyleCnt="6"/>
      <dgm:spPr/>
      <dgm:t>
        <a:bodyPr/>
        <a:lstStyle/>
        <a:p>
          <a:endParaRPr lang="zh-CN" altLang="en-US"/>
        </a:p>
      </dgm:t>
    </dgm:pt>
    <dgm:pt modelId="{6713DF69-8D6F-4FF6-8F61-FC377ACA741F}" type="pres">
      <dgm:prSet presAssocID="{1BD7676F-E4E7-4391-882A-99102C1EF920}" presName="childText" presStyleLbl="bgAcc1" presStyleIdx="2" presStyleCnt="6" custScaleX="189201">
        <dgm:presLayoutVars>
          <dgm:bulletEnabled val="1"/>
        </dgm:presLayoutVars>
      </dgm:prSet>
      <dgm:spPr/>
      <dgm:t>
        <a:bodyPr/>
        <a:lstStyle/>
        <a:p>
          <a:endParaRPr lang="zh-CN" altLang="en-US"/>
        </a:p>
      </dgm:t>
    </dgm:pt>
    <dgm:pt modelId="{224E2EA6-FC2D-4BAD-BA90-F3A37B3377D2}" type="pres">
      <dgm:prSet presAssocID="{10A302DA-A5A8-4E7E-B77E-1D868A276E4B}" presName="root" presStyleCnt="0"/>
      <dgm:spPr/>
    </dgm:pt>
    <dgm:pt modelId="{904081CB-E88C-4471-871A-4174B9258D3E}" type="pres">
      <dgm:prSet presAssocID="{10A302DA-A5A8-4E7E-B77E-1D868A276E4B}" presName="rootComposite" presStyleCnt="0"/>
      <dgm:spPr/>
    </dgm:pt>
    <dgm:pt modelId="{14A166F6-9C40-4BE7-B573-40C93EB4DD71}" type="pres">
      <dgm:prSet presAssocID="{10A302DA-A5A8-4E7E-B77E-1D868A276E4B}" presName="rootText" presStyleLbl="node1" presStyleIdx="1" presStyleCnt="2" custScaleX="135121"/>
      <dgm:spPr/>
      <dgm:t>
        <a:bodyPr/>
        <a:lstStyle/>
        <a:p>
          <a:endParaRPr lang="zh-CN" altLang="en-US"/>
        </a:p>
      </dgm:t>
    </dgm:pt>
    <dgm:pt modelId="{AB7B2238-7F29-4303-A54E-D66C36E9CFC7}" type="pres">
      <dgm:prSet presAssocID="{10A302DA-A5A8-4E7E-B77E-1D868A276E4B}" presName="rootConnector" presStyleLbl="node1" presStyleIdx="1" presStyleCnt="2"/>
      <dgm:spPr/>
      <dgm:t>
        <a:bodyPr/>
        <a:lstStyle/>
        <a:p>
          <a:endParaRPr lang="zh-CN" altLang="en-US"/>
        </a:p>
      </dgm:t>
    </dgm:pt>
    <dgm:pt modelId="{4F6304B3-0841-4C42-A790-D33942D95E1E}" type="pres">
      <dgm:prSet presAssocID="{10A302DA-A5A8-4E7E-B77E-1D868A276E4B}" presName="childShape" presStyleCnt="0"/>
      <dgm:spPr/>
    </dgm:pt>
    <dgm:pt modelId="{43913CD7-AF2F-4185-92AF-0B614283ED35}" type="pres">
      <dgm:prSet presAssocID="{9AD6B993-E000-4638-B7B3-7F1567BCA7EE}" presName="Name13" presStyleLbl="parChTrans1D2" presStyleIdx="3" presStyleCnt="6"/>
      <dgm:spPr/>
      <dgm:t>
        <a:bodyPr/>
        <a:lstStyle/>
        <a:p>
          <a:endParaRPr lang="zh-CN" altLang="en-US"/>
        </a:p>
      </dgm:t>
    </dgm:pt>
    <dgm:pt modelId="{CDBAD6FC-6204-4A6F-8931-C58F9E90FB8F}" type="pres">
      <dgm:prSet presAssocID="{171F1E09-19C1-4A22-A323-76015B58E00A}" presName="childText" presStyleLbl="bgAcc1" presStyleIdx="3" presStyleCnt="6" custScaleX="189201">
        <dgm:presLayoutVars>
          <dgm:bulletEnabled val="1"/>
        </dgm:presLayoutVars>
      </dgm:prSet>
      <dgm:spPr/>
      <dgm:t>
        <a:bodyPr/>
        <a:lstStyle/>
        <a:p>
          <a:endParaRPr lang="zh-CN" altLang="en-US"/>
        </a:p>
      </dgm:t>
    </dgm:pt>
    <dgm:pt modelId="{8F5F6AD6-C724-488D-B981-718A30313A84}" type="pres">
      <dgm:prSet presAssocID="{65FB2E38-8D6E-467E-851B-FC4D53D20B74}" presName="Name13" presStyleLbl="parChTrans1D2" presStyleIdx="4" presStyleCnt="6"/>
      <dgm:spPr/>
      <dgm:t>
        <a:bodyPr/>
        <a:lstStyle/>
        <a:p>
          <a:endParaRPr lang="zh-CN" altLang="en-US"/>
        </a:p>
      </dgm:t>
    </dgm:pt>
    <dgm:pt modelId="{D7CF168D-F51C-479C-9068-DCA02587BEFF}" type="pres">
      <dgm:prSet presAssocID="{B00B033A-AC13-45F7-A1AF-2922A915837F}" presName="childText" presStyleLbl="bgAcc1" presStyleIdx="4" presStyleCnt="6" custScaleX="189201">
        <dgm:presLayoutVars>
          <dgm:bulletEnabled val="1"/>
        </dgm:presLayoutVars>
      </dgm:prSet>
      <dgm:spPr/>
      <dgm:t>
        <a:bodyPr/>
        <a:lstStyle/>
        <a:p>
          <a:endParaRPr lang="zh-CN" altLang="en-US"/>
        </a:p>
      </dgm:t>
    </dgm:pt>
    <dgm:pt modelId="{79DB3B80-45DD-42ED-A43D-E939F55DAAEC}" type="pres">
      <dgm:prSet presAssocID="{6D03EC2F-816B-42DF-8476-72423BD56757}" presName="Name13" presStyleLbl="parChTrans1D2" presStyleIdx="5" presStyleCnt="6"/>
      <dgm:spPr/>
      <dgm:t>
        <a:bodyPr/>
        <a:lstStyle/>
        <a:p>
          <a:endParaRPr lang="zh-CN" altLang="en-US"/>
        </a:p>
      </dgm:t>
    </dgm:pt>
    <dgm:pt modelId="{FBA6C18B-6742-4422-B882-E719CCE12F8E}" type="pres">
      <dgm:prSet presAssocID="{BA5246B2-4097-49CF-A8D7-09053F96C573}" presName="childText" presStyleLbl="bgAcc1" presStyleIdx="5" presStyleCnt="6" custScaleX="189201">
        <dgm:presLayoutVars>
          <dgm:bulletEnabled val="1"/>
        </dgm:presLayoutVars>
      </dgm:prSet>
      <dgm:spPr/>
      <dgm:t>
        <a:bodyPr/>
        <a:lstStyle/>
        <a:p>
          <a:endParaRPr lang="zh-CN" altLang="en-US"/>
        </a:p>
      </dgm:t>
    </dgm:pt>
  </dgm:ptLst>
  <dgm:cxnLst>
    <dgm:cxn modelId="{6C8EFF1A-41B5-4DC4-A234-7CCE99BD3E39}" srcId="{10A302DA-A5A8-4E7E-B77E-1D868A276E4B}" destId="{B00B033A-AC13-45F7-A1AF-2922A915837F}" srcOrd="1" destOrd="0" parTransId="{65FB2E38-8D6E-467E-851B-FC4D53D20B74}" sibTransId="{51536662-3762-49CC-B4DB-050D8D816903}"/>
    <dgm:cxn modelId="{1DA95727-D09B-3F4D-8FFC-2D6AA0BC35F7}" type="presOf" srcId="{DE3E4373-0A9D-4FF2-BE9D-16A93DE7C88A}" destId="{C23EC749-CCC0-460C-8F4A-2678BA3B5F26}" srcOrd="0" destOrd="0" presId="urn:microsoft.com/office/officeart/2005/8/layout/hierarchy3#4"/>
    <dgm:cxn modelId="{B8561D73-0AB9-4B48-A2BA-5430DDD24B86}" type="presOf" srcId="{B00B033A-AC13-45F7-A1AF-2922A915837F}" destId="{D7CF168D-F51C-479C-9068-DCA02587BEFF}" srcOrd="0" destOrd="0" presId="urn:microsoft.com/office/officeart/2005/8/layout/hierarchy3#4"/>
    <dgm:cxn modelId="{7C8307DA-9FDA-46D7-8A97-DB2591CCF656}" srcId="{10A302DA-A5A8-4E7E-B77E-1D868A276E4B}" destId="{171F1E09-19C1-4A22-A323-76015B58E00A}" srcOrd="0" destOrd="0" parTransId="{9AD6B993-E000-4638-B7B3-7F1567BCA7EE}" sibTransId="{FC546591-252C-4186-AD14-5CDB56472322}"/>
    <dgm:cxn modelId="{DEE8DF44-DB95-4D44-8923-AE037085B099}" type="presOf" srcId="{082F69B5-6E30-4E73-9587-F23F44F590D1}" destId="{B95E3F3B-C008-4AFB-A61F-38DB42A14FE2}" srcOrd="0" destOrd="0" presId="urn:microsoft.com/office/officeart/2005/8/layout/hierarchy3#4"/>
    <dgm:cxn modelId="{0A5E3046-4D16-4582-AB63-B1F4CD2081E1}" srcId="{296C6B7B-FBCD-4FB4-98F6-540F71E94F7D}" destId="{10A302DA-A5A8-4E7E-B77E-1D868A276E4B}" srcOrd="1" destOrd="0" parTransId="{195112C6-A846-488A-A96F-622FFC63653E}" sibTransId="{8781570F-25A3-4BA6-8F8F-810140D41A62}"/>
    <dgm:cxn modelId="{82086760-3092-4963-A1B6-B738A4724FD6}" srcId="{296C6B7B-FBCD-4FB4-98F6-540F71E94F7D}" destId="{082F69B5-6E30-4E73-9587-F23F44F590D1}" srcOrd="0" destOrd="0" parTransId="{7BDF3A2C-AA43-47F5-B19E-2D33093B796C}" sibTransId="{460EAECC-421A-4E53-809A-4F823EFEC44E}"/>
    <dgm:cxn modelId="{6FD3B1FD-DD18-BF4A-8147-0C8F93EF4E64}" type="presOf" srcId="{83553698-996C-41E3-995B-A5D3ED036373}" destId="{C81F36C7-F4AF-4478-9D2D-405FEDBF8875}" srcOrd="0" destOrd="0" presId="urn:microsoft.com/office/officeart/2005/8/layout/hierarchy3#4"/>
    <dgm:cxn modelId="{42D56ECD-CC06-4D48-B5F3-EBE6F6E08418}" srcId="{082F69B5-6E30-4E73-9587-F23F44F590D1}" destId="{6575D2C4-1AAF-4686-9B96-9242F4EA66FC}" srcOrd="0" destOrd="0" parTransId="{DE3E4373-0A9D-4FF2-BE9D-16A93DE7C88A}" sibTransId="{B45448EA-B745-48B5-9865-46BA5ADDB051}"/>
    <dgm:cxn modelId="{F14C5BE6-7D2A-384E-AA84-ECD8CD0EAD02}" type="presOf" srcId="{BA5246B2-4097-49CF-A8D7-09053F96C573}" destId="{FBA6C18B-6742-4422-B882-E719CCE12F8E}" srcOrd="0" destOrd="0" presId="urn:microsoft.com/office/officeart/2005/8/layout/hierarchy3#4"/>
    <dgm:cxn modelId="{D0A40F6C-F15D-44FC-B1BB-2FC58172BB37}" srcId="{10A302DA-A5A8-4E7E-B77E-1D868A276E4B}" destId="{BA5246B2-4097-49CF-A8D7-09053F96C573}" srcOrd="2" destOrd="0" parTransId="{6D03EC2F-816B-42DF-8476-72423BD56757}" sibTransId="{F0C300F0-9091-44FF-8A66-F384DEEA83FD}"/>
    <dgm:cxn modelId="{AA30D5FE-67A1-E643-88F7-BD1E6F6E7B1E}" type="presOf" srcId="{171F1E09-19C1-4A22-A323-76015B58E00A}" destId="{CDBAD6FC-6204-4A6F-8931-C58F9E90FB8F}" srcOrd="0" destOrd="0" presId="urn:microsoft.com/office/officeart/2005/8/layout/hierarchy3#4"/>
    <dgm:cxn modelId="{FD03D605-C398-7A44-819B-F09DF4573703}" type="presOf" srcId="{6D03EC2F-816B-42DF-8476-72423BD56757}" destId="{79DB3B80-45DD-42ED-A43D-E939F55DAAEC}" srcOrd="0" destOrd="0" presId="urn:microsoft.com/office/officeart/2005/8/layout/hierarchy3#4"/>
    <dgm:cxn modelId="{D752F811-51BB-394A-99AC-33BD756AB0C3}" type="presOf" srcId="{082F69B5-6E30-4E73-9587-F23F44F590D1}" destId="{6565F6C0-8527-45E8-9E52-297433AA59C8}" srcOrd="1" destOrd="0" presId="urn:microsoft.com/office/officeart/2005/8/layout/hierarchy3#4"/>
    <dgm:cxn modelId="{5E854A5D-5DE1-4554-9CBA-D3EC8B31FDB9}" srcId="{082F69B5-6E30-4E73-9587-F23F44F590D1}" destId="{1BD7676F-E4E7-4391-882A-99102C1EF920}" srcOrd="2" destOrd="0" parTransId="{83553698-996C-41E3-995B-A5D3ED036373}" sibTransId="{16593BE2-DAAA-413C-AFDF-A6E1CD71259D}"/>
    <dgm:cxn modelId="{A33BE295-9CE6-BA4A-8A9C-68AE91569157}" type="presOf" srcId="{1BD7676F-E4E7-4391-882A-99102C1EF920}" destId="{6713DF69-8D6F-4FF6-8F61-FC377ACA741F}" srcOrd="0" destOrd="0" presId="urn:microsoft.com/office/officeart/2005/8/layout/hierarchy3#4"/>
    <dgm:cxn modelId="{6ED64970-37D7-4211-9F7A-E7C05E580FE2}" srcId="{082F69B5-6E30-4E73-9587-F23F44F590D1}" destId="{C6D50378-4E77-4590-A49E-886CDD29F631}" srcOrd="1" destOrd="0" parTransId="{8A7B0E3A-414D-4E1A-AD74-422EC59E0D3B}" sibTransId="{1A98E494-BD25-4E24-B1EC-B8561DBC5974}"/>
    <dgm:cxn modelId="{DFC13514-C2E6-C347-BD11-8F470560934C}" type="presOf" srcId="{C6D50378-4E77-4590-A49E-886CDD29F631}" destId="{EA0AC776-8319-4654-9659-4F22B9A167D4}" srcOrd="0" destOrd="0" presId="urn:microsoft.com/office/officeart/2005/8/layout/hierarchy3#4"/>
    <dgm:cxn modelId="{D953B5A5-AB88-F64D-9F3E-7E05E23AE2DA}" type="presOf" srcId="{6575D2C4-1AAF-4686-9B96-9242F4EA66FC}" destId="{8DA016B1-892C-46D0-A59E-EF6A78F47D14}" srcOrd="0" destOrd="0" presId="urn:microsoft.com/office/officeart/2005/8/layout/hierarchy3#4"/>
    <dgm:cxn modelId="{73E33362-71A7-A44D-8BD9-F0C3F1FF03C0}" type="presOf" srcId="{65FB2E38-8D6E-467E-851B-FC4D53D20B74}" destId="{8F5F6AD6-C724-488D-B981-718A30313A84}" srcOrd="0" destOrd="0" presId="urn:microsoft.com/office/officeart/2005/8/layout/hierarchy3#4"/>
    <dgm:cxn modelId="{38E7D987-C256-D843-84D6-DEB047C83DF6}" type="presOf" srcId="{10A302DA-A5A8-4E7E-B77E-1D868A276E4B}" destId="{AB7B2238-7F29-4303-A54E-D66C36E9CFC7}" srcOrd="1" destOrd="0" presId="urn:microsoft.com/office/officeart/2005/8/layout/hierarchy3#4"/>
    <dgm:cxn modelId="{90F6B3F2-93C9-134B-8DB4-AD1EB896EAB8}" type="presOf" srcId="{10A302DA-A5A8-4E7E-B77E-1D868A276E4B}" destId="{14A166F6-9C40-4BE7-B573-40C93EB4DD71}" srcOrd="0" destOrd="0" presId="urn:microsoft.com/office/officeart/2005/8/layout/hierarchy3#4"/>
    <dgm:cxn modelId="{172F2EE5-2E9C-E641-BB6C-8BDDEA1E9BCC}" type="presOf" srcId="{9AD6B993-E000-4638-B7B3-7F1567BCA7EE}" destId="{43913CD7-AF2F-4185-92AF-0B614283ED35}" srcOrd="0" destOrd="0" presId="urn:microsoft.com/office/officeart/2005/8/layout/hierarchy3#4"/>
    <dgm:cxn modelId="{7D89FD82-9546-2343-AF41-8CA185BB715F}" type="presOf" srcId="{296C6B7B-FBCD-4FB4-98F6-540F71E94F7D}" destId="{0C024CA5-02F0-45CE-91D0-5A0015663C36}" srcOrd="0" destOrd="0" presId="urn:microsoft.com/office/officeart/2005/8/layout/hierarchy3#4"/>
    <dgm:cxn modelId="{2C5195F0-7811-A142-AC61-05066C1D0FA2}" type="presOf" srcId="{8A7B0E3A-414D-4E1A-AD74-422EC59E0D3B}" destId="{AC1C1961-820C-45E2-AE4E-B00C0745F675}" srcOrd="0" destOrd="0" presId="urn:microsoft.com/office/officeart/2005/8/layout/hierarchy3#4"/>
    <dgm:cxn modelId="{68103032-0F05-3946-819F-3D2126F2CCED}" type="presParOf" srcId="{0C024CA5-02F0-45CE-91D0-5A0015663C36}" destId="{77E0D466-6E6A-475A-8E49-E3A13213F022}" srcOrd="0" destOrd="0" presId="urn:microsoft.com/office/officeart/2005/8/layout/hierarchy3#4"/>
    <dgm:cxn modelId="{0291B15D-4187-D94C-85EE-20A366C11FF9}" type="presParOf" srcId="{77E0D466-6E6A-475A-8E49-E3A13213F022}" destId="{3BF71671-A0AE-438F-ACA8-14BAE3C20EB5}" srcOrd="0" destOrd="0" presId="urn:microsoft.com/office/officeart/2005/8/layout/hierarchy3#4"/>
    <dgm:cxn modelId="{ED2F1D76-4BB3-2C49-B97F-B165F5D64545}" type="presParOf" srcId="{3BF71671-A0AE-438F-ACA8-14BAE3C20EB5}" destId="{B95E3F3B-C008-4AFB-A61F-38DB42A14FE2}" srcOrd="0" destOrd="0" presId="urn:microsoft.com/office/officeart/2005/8/layout/hierarchy3#4"/>
    <dgm:cxn modelId="{4788ED1C-6FC4-8448-8B1E-1B2FDCBE0C19}" type="presParOf" srcId="{3BF71671-A0AE-438F-ACA8-14BAE3C20EB5}" destId="{6565F6C0-8527-45E8-9E52-297433AA59C8}" srcOrd="1" destOrd="0" presId="urn:microsoft.com/office/officeart/2005/8/layout/hierarchy3#4"/>
    <dgm:cxn modelId="{A00F1097-2B3F-A143-BDF3-A0CE4B801DCE}" type="presParOf" srcId="{77E0D466-6E6A-475A-8E49-E3A13213F022}" destId="{007D84DF-AD9B-4BBA-9545-810494DDCBC8}" srcOrd="1" destOrd="0" presId="urn:microsoft.com/office/officeart/2005/8/layout/hierarchy3#4"/>
    <dgm:cxn modelId="{FB32C9FB-EC2E-4C4A-AFCC-A14BFC8361BF}" type="presParOf" srcId="{007D84DF-AD9B-4BBA-9545-810494DDCBC8}" destId="{C23EC749-CCC0-460C-8F4A-2678BA3B5F26}" srcOrd="0" destOrd="0" presId="urn:microsoft.com/office/officeart/2005/8/layout/hierarchy3#4"/>
    <dgm:cxn modelId="{86BBA1F5-0A14-CD4E-8067-2E8442E0DDA3}" type="presParOf" srcId="{007D84DF-AD9B-4BBA-9545-810494DDCBC8}" destId="{8DA016B1-892C-46D0-A59E-EF6A78F47D14}" srcOrd="1" destOrd="0" presId="urn:microsoft.com/office/officeart/2005/8/layout/hierarchy3#4"/>
    <dgm:cxn modelId="{7DDAEEA7-61A4-CE48-8213-304E56257243}" type="presParOf" srcId="{007D84DF-AD9B-4BBA-9545-810494DDCBC8}" destId="{AC1C1961-820C-45E2-AE4E-B00C0745F675}" srcOrd="2" destOrd="0" presId="urn:microsoft.com/office/officeart/2005/8/layout/hierarchy3#4"/>
    <dgm:cxn modelId="{FF5AD155-CA6D-B54F-BBAD-2E939A568614}" type="presParOf" srcId="{007D84DF-AD9B-4BBA-9545-810494DDCBC8}" destId="{EA0AC776-8319-4654-9659-4F22B9A167D4}" srcOrd="3" destOrd="0" presId="urn:microsoft.com/office/officeart/2005/8/layout/hierarchy3#4"/>
    <dgm:cxn modelId="{89401BEC-B38A-CC48-BAC6-C19F8B048190}" type="presParOf" srcId="{007D84DF-AD9B-4BBA-9545-810494DDCBC8}" destId="{C81F36C7-F4AF-4478-9D2D-405FEDBF8875}" srcOrd="4" destOrd="0" presId="urn:microsoft.com/office/officeart/2005/8/layout/hierarchy3#4"/>
    <dgm:cxn modelId="{02B44004-89A7-5246-844F-5AD7808254A9}" type="presParOf" srcId="{007D84DF-AD9B-4BBA-9545-810494DDCBC8}" destId="{6713DF69-8D6F-4FF6-8F61-FC377ACA741F}" srcOrd="5" destOrd="0" presId="urn:microsoft.com/office/officeart/2005/8/layout/hierarchy3#4"/>
    <dgm:cxn modelId="{77072785-CDC5-1148-8628-EF7B17325769}" type="presParOf" srcId="{0C024CA5-02F0-45CE-91D0-5A0015663C36}" destId="{224E2EA6-FC2D-4BAD-BA90-F3A37B3377D2}" srcOrd="1" destOrd="0" presId="urn:microsoft.com/office/officeart/2005/8/layout/hierarchy3#4"/>
    <dgm:cxn modelId="{E99F0DAD-FCC1-0F4A-BE4D-E65EE94D2FBE}" type="presParOf" srcId="{224E2EA6-FC2D-4BAD-BA90-F3A37B3377D2}" destId="{904081CB-E88C-4471-871A-4174B9258D3E}" srcOrd="0" destOrd="0" presId="urn:microsoft.com/office/officeart/2005/8/layout/hierarchy3#4"/>
    <dgm:cxn modelId="{D643F22B-7659-1840-B0B6-4F4469D03E53}" type="presParOf" srcId="{904081CB-E88C-4471-871A-4174B9258D3E}" destId="{14A166F6-9C40-4BE7-B573-40C93EB4DD71}" srcOrd="0" destOrd="0" presId="urn:microsoft.com/office/officeart/2005/8/layout/hierarchy3#4"/>
    <dgm:cxn modelId="{5B6E8CAE-2532-304C-A9A8-9FC26C0CA8D8}" type="presParOf" srcId="{904081CB-E88C-4471-871A-4174B9258D3E}" destId="{AB7B2238-7F29-4303-A54E-D66C36E9CFC7}" srcOrd="1" destOrd="0" presId="urn:microsoft.com/office/officeart/2005/8/layout/hierarchy3#4"/>
    <dgm:cxn modelId="{52DA0601-0BE0-754D-8118-C0AC00CA28CC}" type="presParOf" srcId="{224E2EA6-FC2D-4BAD-BA90-F3A37B3377D2}" destId="{4F6304B3-0841-4C42-A790-D33942D95E1E}" srcOrd="1" destOrd="0" presId="urn:microsoft.com/office/officeart/2005/8/layout/hierarchy3#4"/>
    <dgm:cxn modelId="{9E341355-DF1B-0140-8728-EAD3B69C1B4F}" type="presParOf" srcId="{4F6304B3-0841-4C42-A790-D33942D95E1E}" destId="{43913CD7-AF2F-4185-92AF-0B614283ED35}" srcOrd="0" destOrd="0" presId="urn:microsoft.com/office/officeart/2005/8/layout/hierarchy3#4"/>
    <dgm:cxn modelId="{FCC5D8F8-8CC1-8243-8D58-458451E658A9}" type="presParOf" srcId="{4F6304B3-0841-4C42-A790-D33942D95E1E}" destId="{CDBAD6FC-6204-4A6F-8931-C58F9E90FB8F}" srcOrd="1" destOrd="0" presId="urn:microsoft.com/office/officeart/2005/8/layout/hierarchy3#4"/>
    <dgm:cxn modelId="{D087A256-6C07-5B46-A2C9-F4F40B73929C}" type="presParOf" srcId="{4F6304B3-0841-4C42-A790-D33942D95E1E}" destId="{8F5F6AD6-C724-488D-B981-718A30313A84}" srcOrd="2" destOrd="0" presId="urn:microsoft.com/office/officeart/2005/8/layout/hierarchy3#4"/>
    <dgm:cxn modelId="{827C9342-85C2-3043-B378-9F1D67F381E8}" type="presParOf" srcId="{4F6304B3-0841-4C42-A790-D33942D95E1E}" destId="{D7CF168D-F51C-479C-9068-DCA02587BEFF}" srcOrd="3" destOrd="0" presId="urn:microsoft.com/office/officeart/2005/8/layout/hierarchy3#4"/>
    <dgm:cxn modelId="{1BEC45C3-96B5-B54F-B59A-43C0927DD648}" type="presParOf" srcId="{4F6304B3-0841-4C42-A790-D33942D95E1E}" destId="{79DB3B80-45DD-42ED-A43D-E939F55DAAEC}" srcOrd="4" destOrd="0" presId="urn:microsoft.com/office/officeart/2005/8/layout/hierarchy3#4"/>
    <dgm:cxn modelId="{1C9A7EC1-1498-F049-AAD9-442567664151}" type="presParOf" srcId="{4F6304B3-0841-4C42-A790-D33942D95E1E}" destId="{FBA6C18B-6742-4422-B882-E719CCE12F8E}" srcOrd="5" destOrd="0" presId="urn:microsoft.com/office/officeart/2005/8/layout/hierarchy3#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F05BBA42-D7AF-4BA0-8C3F-85B1FE28E48F}" type="doc">
      <dgm:prSet loTypeId="urn:microsoft.com/office/officeart/2009/3/layout/HorizontalOrganizationChart" loCatId="hierarchy" qsTypeId="urn:microsoft.com/office/officeart/2005/8/quickstyle/simple1" qsCatId="simple" csTypeId="urn:microsoft.com/office/officeart/2005/8/colors/accent2_1" csCatId="accent2" phldr="1"/>
      <dgm:spPr/>
      <dgm:t>
        <a:bodyPr/>
        <a:lstStyle/>
        <a:p>
          <a:endParaRPr lang="zh-CN" altLang="en-US"/>
        </a:p>
      </dgm:t>
    </dgm:pt>
    <dgm:pt modelId="{9AC2E227-803C-4016-BF2C-9291B6CAA290}">
      <dgm:prSet custT="1"/>
      <dgm:spPr/>
      <dgm:t>
        <a:bodyPr/>
        <a:lstStyle/>
        <a:p>
          <a:r>
            <a:rPr lang="zh-CN" altLang="en-US" sz="1100" b="1" dirty="0" smtClean="0">
              <a:latin typeface="黑体" panose="02010609060101010101" pitchFamily="49" charset="-122"/>
              <a:ea typeface="黑体" panose="02010609060101010101" pitchFamily="49" charset="-122"/>
              <a:sym typeface="+mn-ea"/>
            </a:rPr>
            <a:t>绩效管理与薪酬管理</a:t>
          </a:r>
          <a:endParaRPr lang="zh-CN" altLang="en-US" sz="1100" b="1" dirty="0">
            <a:latin typeface="SimHei" charset="-122"/>
            <a:ea typeface="SimHei" charset="-122"/>
            <a:cs typeface="SimHei" charset="-122"/>
          </a:endParaRPr>
        </a:p>
      </dgm:t>
    </dgm:pt>
    <dgm:pt modelId="{8E8E9D46-5B7B-4FA0-8329-744E9016EF3D}" type="parTrans" cxnId="{10273D9F-A008-4C08-970B-BDB1CC805562}">
      <dgm:prSet/>
      <dgm:spPr/>
      <dgm:t>
        <a:bodyPr/>
        <a:lstStyle/>
        <a:p>
          <a:endParaRPr lang="zh-CN" altLang="en-US" sz="1100">
            <a:latin typeface="SimHei" charset="-122"/>
            <a:ea typeface="SimHei" charset="-122"/>
            <a:cs typeface="SimHei" charset="-122"/>
          </a:endParaRPr>
        </a:p>
      </dgm:t>
    </dgm:pt>
    <dgm:pt modelId="{F60E2A41-79A0-4E8E-92FB-1BF9FE84EDD9}" type="sibTrans" cxnId="{10273D9F-A008-4C08-970B-BDB1CC805562}">
      <dgm:prSet/>
      <dgm:spPr/>
      <dgm:t>
        <a:bodyPr/>
        <a:lstStyle/>
        <a:p>
          <a:endParaRPr lang="zh-CN" altLang="en-US" sz="1100">
            <a:latin typeface="SimHei" charset="-122"/>
            <a:ea typeface="SimHei" charset="-122"/>
            <a:cs typeface="SimHei" charset="-122"/>
          </a:endParaRPr>
        </a:p>
      </dgm:t>
    </dgm:pt>
    <dgm:pt modelId="{3FA44A42-E0AE-412C-8071-9A37D30DD567}">
      <dgm:prSet custT="1"/>
      <dgm:spPr/>
      <dgm:t>
        <a:bodyPr/>
        <a:lstStyle/>
        <a:p>
          <a:r>
            <a:rPr lang="zh-CN" altLang="en-US" sz="1100" b="1" dirty="0" smtClean="0">
              <a:latin typeface="黑体" panose="02010609060101010101" pitchFamily="49" charset="-122"/>
              <a:ea typeface="黑体" panose="02010609060101010101" pitchFamily="49" charset="-122"/>
              <a:sym typeface="+mn-ea"/>
            </a:rPr>
            <a:t>绩效管理的内容</a:t>
          </a:r>
          <a:endParaRPr lang="zh-CN" altLang="en-US" sz="1100" b="0" dirty="0">
            <a:latin typeface="SimHei" charset="-122"/>
            <a:ea typeface="SimHei" charset="-122"/>
            <a:cs typeface="SimHei" charset="-122"/>
          </a:endParaRPr>
        </a:p>
      </dgm:t>
    </dgm:pt>
    <dgm:pt modelId="{E2369F6E-DA59-4F6E-BD69-6CAA013A82BE}" type="parTrans" cxnId="{9ABD59AA-4D6A-4321-B1A4-8D610095B134}">
      <dgm:prSet/>
      <dgm:spPr/>
      <dgm:t>
        <a:bodyPr/>
        <a:lstStyle/>
        <a:p>
          <a:endParaRPr lang="zh-CN" altLang="en-US" sz="1100">
            <a:latin typeface="SimHei" charset="-122"/>
            <a:ea typeface="SimHei" charset="-122"/>
            <a:cs typeface="SimHei" charset="-122"/>
          </a:endParaRPr>
        </a:p>
      </dgm:t>
    </dgm:pt>
    <dgm:pt modelId="{05B8FEA2-0054-4DA8-8F71-5C25E580ABD0}" type="sibTrans" cxnId="{9ABD59AA-4D6A-4321-B1A4-8D610095B134}">
      <dgm:prSet/>
      <dgm:spPr/>
      <dgm:t>
        <a:bodyPr/>
        <a:lstStyle/>
        <a:p>
          <a:endParaRPr lang="zh-CN" altLang="en-US" sz="1100">
            <a:latin typeface="SimHei" charset="-122"/>
            <a:ea typeface="SimHei" charset="-122"/>
            <a:cs typeface="SimHei" charset="-122"/>
          </a:endParaRPr>
        </a:p>
      </dgm:t>
    </dgm:pt>
    <dgm:pt modelId="{7638F483-EC40-4669-A117-0C6040B4A66B}">
      <dgm:prSet custT="1"/>
      <dgm:spPr/>
      <dgm:t>
        <a:bodyPr/>
        <a:lstStyle/>
        <a:p>
          <a:r>
            <a:rPr lang="zh-CN" altLang="en-US" sz="1100" b="1" dirty="0" smtClean="0">
              <a:latin typeface="黑体" panose="02010609060101010101" pitchFamily="49" charset="-122"/>
              <a:ea typeface="黑体" panose="02010609060101010101" pitchFamily="49" charset="-122"/>
              <a:cs typeface="SimHei" charset="-122"/>
              <a:sym typeface="+mn-ea"/>
            </a:rPr>
            <a:t>薪酬管理的内容</a:t>
          </a:r>
          <a:endParaRPr lang="zh-CN" altLang="en-US" sz="1100" b="1" dirty="0">
            <a:latin typeface="SimHei" charset="-122"/>
            <a:ea typeface="SimHei" charset="-122"/>
            <a:cs typeface="SimHei" charset="-122"/>
          </a:endParaRPr>
        </a:p>
      </dgm:t>
    </dgm:pt>
    <dgm:pt modelId="{57E64457-75B6-40DF-86BF-80888D7FBBC5}" type="parTrans" cxnId="{5DC1C015-335F-490F-A06A-BA9652DB0EA7}">
      <dgm:prSet/>
      <dgm:spPr/>
      <dgm:t>
        <a:bodyPr/>
        <a:lstStyle/>
        <a:p>
          <a:endParaRPr lang="zh-CN" altLang="en-US" sz="1100">
            <a:latin typeface="SimHei" charset="-122"/>
            <a:ea typeface="SimHei" charset="-122"/>
            <a:cs typeface="SimHei" charset="-122"/>
          </a:endParaRPr>
        </a:p>
      </dgm:t>
    </dgm:pt>
    <dgm:pt modelId="{7B10E917-A0D7-4AB2-8FFF-F08198C7EE50}" type="sibTrans" cxnId="{5DC1C015-335F-490F-A06A-BA9652DB0EA7}">
      <dgm:prSet/>
      <dgm:spPr/>
      <dgm:t>
        <a:bodyPr/>
        <a:lstStyle/>
        <a:p>
          <a:endParaRPr lang="zh-CN" altLang="en-US" sz="1100">
            <a:latin typeface="SimHei" charset="-122"/>
            <a:ea typeface="SimHei" charset="-122"/>
            <a:cs typeface="SimHei" charset="-122"/>
          </a:endParaRPr>
        </a:p>
      </dgm:t>
    </dgm:pt>
    <dgm:pt modelId="{C7098098-6A81-514A-AA21-1785ACA148D6}">
      <dgm:prSet custT="1"/>
      <dgm:spPr>
        <a:solidFill>
          <a:schemeClr val="accent2"/>
        </a:solidFill>
      </dgm:spPr>
      <dgm:t>
        <a:bodyPr/>
        <a:lstStyle/>
        <a:p>
          <a:r>
            <a:rPr lang="zh-CN" altLang="en-US" sz="1100" b="1" smtClean="0">
              <a:latin typeface="SimHei" charset="-122"/>
              <a:ea typeface="SimHei" charset="-122"/>
              <a:cs typeface="SimHei" charset="-122"/>
            </a:rPr>
            <a:t>影响薪酬的因素</a:t>
          </a:r>
          <a:endParaRPr lang="zh-CN" altLang="en-US" sz="1100" b="1" dirty="0">
            <a:latin typeface="SimHei" charset="-122"/>
            <a:ea typeface="SimHei" charset="-122"/>
            <a:cs typeface="SimHei" charset="-122"/>
          </a:endParaRPr>
        </a:p>
      </dgm:t>
    </dgm:pt>
    <dgm:pt modelId="{6023FD2E-0FE7-A64B-8965-60678A4D6A1A}" type="parTrans" cxnId="{49F0E6E9-1D56-B741-9368-6AF9660E0405}">
      <dgm:prSet/>
      <dgm:spPr/>
      <dgm:t>
        <a:bodyPr/>
        <a:lstStyle/>
        <a:p>
          <a:endParaRPr lang="zh-CN" altLang="en-US" sz="1100"/>
        </a:p>
      </dgm:t>
    </dgm:pt>
    <dgm:pt modelId="{4B476260-01E5-BE45-954B-6590CF6652FE}" type="sibTrans" cxnId="{49F0E6E9-1D56-B741-9368-6AF9660E0405}">
      <dgm:prSet/>
      <dgm:spPr/>
      <dgm:t>
        <a:bodyPr/>
        <a:lstStyle/>
        <a:p>
          <a:endParaRPr lang="zh-CN" altLang="en-US" sz="1100"/>
        </a:p>
      </dgm:t>
    </dgm:pt>
    <dgm:pt modelId="{18DB143D-9E27-4E02-AFA5-F665953CBC10}" type="pres">
      <dgm:prSet presAssocID="{F05BBA42-D7AF-4BA0-8C3F-85B1FE28E48F}" presName="hierChild1" presStyleCnt="0">
        <dgm:presLayoutVars>
          <dgm:orgChart val="1"/>
          <dgm:chPref val="1"/>
          <dgm:dir/>
          <dgm:animOne val="branch"/>
          <dgm:animLvl val="lvl"/>
          <dgm:resizeHandles/>
        </dgm:presLayoutVars>
      </dgm:prSet>
      <dgm:spPr/>
      <dgm:t>
        <a:bodyPr/>
        <a:lstStyle/>
        <a:p>
          <a:endParaRPr lang="zh-CN" altLang="en-US"/>
        </a:p>
      </dgm:t>
    </dgm:pt>
    <dgm:pt modelId="{07E01157-B979-4F6B-B892-75DB2A2B8B0F}" type="pres">
      <dgm:prSet presAssocID="{9AC2E227-803C-4016-BF2C-9291B6CAA290}" presName="hierRoot1" presStyleCnt="0">
        <dgm:presLayoutVars>
          <dgm:hierBranch val="init"/>
        </dgm:presLayoutVars>
      </dgm:prSet>
      <dgm:spPr/>
    </dgm:pt>
    <dgm:pt modelId="{F686C23F-604E-4653-B2CB-27DBB6BED631}" type="pres">
      <dgm:prSet presAssocID="{9AC2E227-803C-4016-BF2C-9291B6CAA290}" presName="rootComposite1" presStyleCnt="0"/>
      <dgm:spPr/>
    </dgm:pt>
    <dgm:pt modelId="{2A2AFDF2-2568-44F8-842C-3BFD70D9F2B1}" type="pres">
      <dgm:prSet presAssocID="{9AC2E227-803C-4016-BF2C-9291B6CAA290}" presName="rootText1" presStyleLbl="node0" presStyleIdx="0" presStyleCnt="1">
        <dgm:presLayoutVars>
          <dgm:chPref val="3"/>
        </dgm:presLayoutVars>
      </dgm:prSet>
      <dgm:spPr/>
      <dgm:t>
        <a:bodyPr/>
        <a:lstStyle/>
        <a:p>
          <a:endParaRPr lang="zh-CN" altLang="en-US"/>
        </a:p>
      </dgm:t>
    </dgm:pt>
    <dgm:pt modelId="{9CD41DA5-A8A9-4189-B933-DCF665F7DF2D}" type="pres">
      <dgm:prSet presAssocID="{9AC2E227-803C-4016-BF2C-9291B6CAA290}" presName="rootConnector1" presStyleLbl="node1" presStyleIdx="0" presStyleCnt="0"/>
      <dgm:spPr/>
      <dgm:t>
        <a:bodyPr/>
        <a:lstStyle/>
        <a:p>
          <a:endParaRPr lang="zh-CN" altLang="en-US"/>
        </a:p>
      </dgm:t>
    </dgm:pt>
    <dgm:pt modelId="{96876921-77F4-4E08-9148-E99125692808}" type="pres">
      <dgm:prSet presAssocID="{9AC2E227-803C-4016-BF2C-9291B6CAA290}" presName="hierChild2" presStyleCnt="0"/>
      <dgm:spPr/>
    </dgm:pt>
    <dgm:pt modelId="{CD82D2C2-9EF5-4CA0-9CEE-9265A38A1F4A}" type="pres">
      <dgm:prSet presAssocID="{E2369F6E-DA59-4F6E-BD69-6CAA013A82BE}" presName="Name64" presStyleLbl="parChTrans1D2" presStyleIdx="0" presStyleCnt="3"/>
      <dgm:spPr/>
      <dgm:t>
        <a:bodyPr/>
        <a:lstStyle/>
        <a:p>
          <a:endParaRPr lang="zh-CN" altLang="en-US"/>
        </a:p>
      </dgm:t>
    </dgm:pt>
    <dgm:pt modelId="{9441C830-A66B-4AFB-9252-8069549D4F0A}" type="pres">
      <dgm:prSet presAssocID="{3FA44A42-E0AE-412C-8071-9A37D30DD567}" presName="hierRoot2" presStyleCnt="0">
        <dgm:presLayoutVars>
          <dgm:hierBranch val="init"/>
        </dgm:presLayoutVars>
      </dgm:prSet>
      <dgm:spPr/>
    </dgm:pt>
    <dgm:pt modelId="{FEAC7974-4462-4948-9F19-4D53C38CC88A}" type="pres">
      <dgm:prSet presAssocID="{3FA44A42-E0AE-412C-8071-9A37D30DD567}" presName="rootComposite" presStyleCnt="0"/>
      <dgm:spPr/>
    </dgm:pt>
    <dgm:pt modelId="{22C8BBC7-02FA-4EF0-899A-834C1FEE39E3}" type="pres">
      <dgm:prSet presAssocID="{3FA44A42-E0AE-412C-8071-9A37D30DD567}" presName="rootText" presStyleLbl="node2" presStyleIdx="0" presStyleCnt="3">
        <dgm:presLayoutVars>
          <dgm:chPref val="3"/>
        </dgm:presLayoutVars>
      </dgm:prSet>
      <dgm:spPr/>
      <dgm:t>
        <a:bodyPr/>
        <a:lstStyle/>
        <a:p>
          <a:endParaRPr lang="zh-CN" altLang="en-US"/>
        </a:p>
      </dgm:t>
    </dgm:pt>
    <dgm:pt modelId="{CBD704CC-8D6F-4C39-AFA6-3825EE74A965}" type="pres">
      <dgm:prSet presAssocID="{3FA44A42-E0AE-412C-8071-9A37D30DD567}" presName="rootConnector" presStyleLbl="node2" presStyleIdx="0" presStyleCnt="3"/>
      <dgm:spPr/>
      <dgm:t>
        <a:bodyPr/>
        <a:lstStyle/>
        <a:p>
          <a:endParaRPr lang="zh-CN" altLang="en-US"/>
        </a:p>
      </dgm:t>
    </dgm:pt>
    <dgm:pt modelId="{C4FE27A9-6818-468D-8F72-5DEAE64958BC}" type="pres">
      <dgm:prSet presAssocID="{3FA44A42-E0AE-412C-8071-9A37D30DD567}" presName="hierChild4" presStyleCnt="0"/>
      <dgm:spPr/>
    </dgm:pt>
    <dgm:pt modelId="{B9E24DCA-DEF6-41DD-8228-40542DF88903}" type="pres">
      <dgm:prSet presAssocID="{3FA44A42-E0AE-412C-8071-9A37D30DD567}" presName="hierChild5" presStyleCnt="0"/>
      <dgm:spPr/>
    </dgm:pt>
    <dgm:pt modelId="{72A5A8A1-C34D-4CC9-B014-4EDC4C60B5CB}" type="pres">
      <dgm:prSet presAssocID="{57E64457-75B6-40DF-86BF-80888D7FBBC5}" presName="Name64" presStyleLbl="parChTrans1D2" presStyleIdx="1" presStyleCnt="3"/>
      <dgm:spPr/>
      <dgm:t>
        <a:bodyPr/>
        <a:lstStyle/>
        <a:p>
          <a:endParaRPr lang="zh-CN" altLang="en-US"/>
        </a:p>
      </dgm:t>
    </dgm:pt>
    <dgm:pt modelId="{99464D45-2B22-432F-8F6C-3394CEC310A7}" type="pres">
      <dgm:prSet presAssocID="{7638F483-EC40-4669-A117-0C6040B4A66B}" presName="hierRoot2" presStyleCnt="0">
        <dgm:presLayoutVars>
          <dgm:hierBranch val="init"/>
        </dgm:presLayoutVars>
      </dgm:prSet>
      <dgm:spPr/>
    </dgm:pt>
    <dgm:pt modelId="{7EEFA05D-0146-474D-BB41-35A44BBAC0EB}" type="pres">
      <dgm:prSet presAssocID="{7638F483-EC40-4669-A117-0C6040B4A66B}" presName="rootComposite" presStyleCnt="0"/>
      <dgm:spPr/>
    </dgm:pt>
    <dgm:pt modelId="{86A07B8D-FF15-4EFF-8681-05A46BF1E797}" type="pres">
      <dgm:prSet presAssocID="{7638F483-EC40-4669-A117-0C6040B4A66B}" presName="rootText" presStyleLbl="node2" presStyleIdx="1" presStyleCnt="3" custLinFactNeighborX="-827" custLinFactNeighborY="1355">
        <dgm:presLayoutVars>
          <dgm:chPref val="3"/>
        </dgm:presLayoutVars>
      </dgm:prSet>
      <dgm:spPr/>
      <dgm:t>
        <a:bodyPr/>
        <a:lstStyle/>
        <a:p>
          <a:endParaRPr lang="zh-CN" altLang="en-US"/>
        </a:p>
      </dgm:t>
    </dgm:pt>
    <dgm:pt modelId="{A4529214-DB2D-4B21-8831-F60F2A376559}" type="pres">
      <dgm:prSet presAssocID="{7638F483-EC40-4669-A117-0C6040B4A66B}" presName="rootConnector" presStyleLbl="node2" presStyleIdx="1" presStyleCnt="3"/>
      <dgm:spPr/>
      <dgm:t>
        <a:bodyPr/>
        <a:lstStyle/>
        <a:p>
          <a:endParaRPr lang="zh-CN" altLang="en-US"/>
        </a:p>
      </dgm:t>
    </dgm:pt>
    <dgm:pt modelId="{4C9D6515-EA4F-4DBF-A8FE-0711C70136B1}" type="pres">
      <dgm:prSet presAssocID="{7638F483-EC40-4669-A117-0C6040B4A66B}" presName="hierChild4" presStyleCnt="0"/>
      <dgm:spPr/>
    </dgm:pt>
    <dgm:pt modelId="{686779DB-34D3-4F60-84B6-A35826FF3C2A}" type="pres">
      <dgm:prSet presAssocID="{7638F483-EC40-4669-A117-0C6040B4A66B}" presName="hierChild5" presStyleCnt="0"/>
      <dgm:spPr/>
    </dgm:pt>
    <dgm:pt modelId="{A6BF080B-3A73-A447-90D9-F1DC3287A51E}" type="pres">
      <dgm:prSet presAssocID="{6023FD2E-0FE7-A64B-8965-60678A4D6A1A}" presName="Name64" presStyleLbl="parChTrans1D2" presStyleIdx="2" presStyleCnt="3"/>
      <dgm:spPr/>
      <dgm:t>
        <a:bodyPr/>
        <a:lstStyle/>
        <a:p>
          <a:endParaRPr lang="zh-CN" altLang="en-US"/>
        </a:p>
      </dgm:t>
    </dgm:pt>
    <dgm:pt modelId="{DE6E9BC6-3677-4348-92A6-2CA9661D4580}" type="pres">
      <dgm:prSet presAssocID="{C7098098-6A81-514A-AA21-1785ACA148D6}" presName="hierRoot2" presStyleCnt="0">
        <dgm:presLayoutVars>
          <dgm:hierBranch val="init"/>
        </dgm:presLayoutVars>
      </dgm:prSet>
      <dgm:spPr/>
    </dgm:pt>
    <dgm:pt modelId="{63443BB5-4585-9F4E-8951-FA35A8C78DD3}" type="pres">
      <dgm:prSet presAssocID="{C7098098-6A81-514A-AA21-1785ACA148D6}" presName="rootComposite" presStyleCnt="0"/>
      <dgm:spPr/>
    </dgm:pt>
    <dgm:pt modelId="{91088777-567D-9149-82A9-C0A47B32CFCF}" type="pres">
      <dgm:prSet presAssocID="{C7098098-6A81-514A-AA21-1785ACA148D6}" presName="rootText" presStyleLbl="node2" presStyleIdx="2" presStyleCnt="3" custLinFactNeighborX="482" custLinFactNeighborY="-8802">
        <dgm:presLayoutVars>
          <dgm:chPref val="3"/>
        </dgm:presLayoutVars>
      </dgm:prSet>
      <dgm:spPr/>
      <dgm:t>
        <a:bodyPr/>
        <a:lstStyle/>
        <a:p>
          <a:endParaRPr lang="zh-CN" altLang="en-US"/>
        </a:p>
      </dgm:t>
    </dgm:pt>
    <dgm:pt modelId="{FB111229-1AFB-5E43-B87E-EE9E094B493E}" type="pres">
      <dgm:prSet presAssocID="{C7098098-6A81-514A-AA21-1785ACA148D6}" presName="rootConnector" presStyleLbl="node2" presStyleIdx="2" presStyleCnt="3"/>
      <dgm:spPr/>
      <dgm:t>
        <a:bodyPr/>
        <a:lstStyle/>
        <a:p>
          <a:endParaRPr lang="zh-CN" altLang="en-US"/>
        </a:p>
      </dgm:t>
    </dgm:pt>
    <dgm:pt modelId="{30C444A2-7B93-134F-A783-D0BED242ED85}" type="pres">
      <dgm:prSet presAssocID="{C7098098-6A81-514A-AA21-1785ACA148D6}" presName="hierChild4" presStyleCnt="0"/>
      <dgm:spPr/>
    </dgm:pt>
    <dgm:pt modelId="{D80E752D-71B9-4546-9A16-E90FA3F0CBC8}" type="pres">
      <dgm:prSet presAssocID="{C7098098-6A81-514A-AA21-1785ACA148D6}" presName="hierChild5" presStyleCnt="0"/>
      <dgm:spPr/>
    </dgm:pt>
    <dgm:pt modelId="{6858D422-8C90-4F85-BA9D-65CA2FED06E8}" type="pres">
      <dgm:prSet presAssocID="{9AC2E227-803C-4016-BF2C-9291B6CAA290}" presName="hierChild3" presStyleCnt="0"/>
      <dgm:spPr/>
    </dgm:pt>
  </dgm:ptLst>
  <dgm:cxnLst>
    <dgm:cxn modelId="{92C18FD3-D3A8-864E-8A89-794CC641043B}" type="presOf" srcId="{3FA44A42-E0AE-412C-8071-9A37D30DD567}" destId="{22C8BBC7-02FA-4EF0-899A-834C1FEE39E3}" srcOrd="0" destOrd="0" presId="urn:microsoft.com/office/officeart/2009/3/layout/HorizontalOrganizationChart"/>
    <dgm:cxn modelId="{CB760A97-93FF-764F-BCDF-729350897D03}" type="presOf" srcId="{3FA44A42-E0AE-412C-8071-9A37D30DD567}" destId="{CBD704CC-8D6F-4C39-AFA6-3825EE74A965}" srcOrd="1" destOrd="0" presId="urn:microsoft.com/office/officeart/2009/3/layout/HorizontalOrganizationChart"/>
    <dgm:cxn modelId="{9ABD59AA-4D6A-4321-B1A4-8D610095B134}" srcId="{9AC2E227-803C-4016-BF2C-9291B6CAA290}" destId="{3FA44A42-E0AE-412C-8071-9A37D30DD567}" srcOrd="0" destOrd="0" parTransId="{E2369F6E-DA59-4F6E-BD69-6CAA013A82BE}" sibTransId="{05B8FEA2-0054-4DA8-8F71-5C25E580ABD0}"/>
    <dgm:cxn modelId="{587323DF-DCD2-F346-BE41-E296946CD159}" type="presOf" srcId="{F05BBA42-D7AF-4BA0-8C3F-85B1FE28E48F}" destId="{18DB143D-9E27-4E02-AFA5-F665953CBC10}" srcOrd="0" destOrd="0" presId="urn:microsoft.com/office/officeart/2009/3/layout/HorizontalOrganizationChart"/>
    <dgm:cxn modelId="{1EC26061-1244-3046-AB97-A67014401061}" type="presOf" srcId="{6023FD2E-0FE7-A64B-8965-60678A4D6A1A}" destId="{A6BF080B-3A73-A447-90D9-F1DC3287A51E}" srcOrd="0" destOrd="0" presId="urn:microsoft.com/office/officeart/2009/3/layout/HorizontalOrganizationChart"/>
    <dgm:cxn modelId="{C5F40B5E-826C-0D47-92AB-382480D53823}" type="presOf" srcId="{57E64457-75B6-40DF-86BF-80888D7FBBC5}" destId="{72A5A8A1-C34D-4CC9-B014-4EDC4C60B5CB}" srcOrd="0" destOrd="0" presId="urn:microsoft.com/office/officeart/2009/3/layout/HorizontalOrganizationChart"/>
    <dgm:cxn modelId="{70F384B8-BFA0-284A-B906-6D91F0BEF9FE}" type="presOf" srcId="{9AC2E227-803C-4016-BF2C-9291B6CAA290}" destId="{2A2AFDF2-2568-44F8-842C-3BFD70D9F2B1}" srcOrd="0" destOrd="0" presId="urn:microsoft.com/office/officeart/2009/3/layout/HorizontalOrganizationChart"/>
    <dgm:cxn modelId="{49F0E6E9-1D56-B741-9368-6AF9660E0405}" srcId="{9AC2E227-803C-4016-BF2C-9291B6CAA290}" destId="{C7098098-6A81-514A-AA21-1785ACA148D6}" srcOrd="2" destOrd="0" parTransId="{6023FD2E-0FE7-A64B-8965-60678A4D6A1A}" sibTransId="{4B476260-01E5-BE45-954B-6590CF6652FE}"/>
    <dgm:cxn modelId="{8D147C16-88C4-2945-9B10-5A416AE4D6FB}" type="presOf" srcId="{7638F483-EC40-4669-A117-0C6040B4A66B}" destId="{A4529214-DB2D-4B21-8831-F60F2A376559}" srcOrd="1" destOrd="0" presId="urn:microsoft.com/office/officeart/2009/3/layout/HorizontalOrganizationChart"/>
    <dgm:cxn modelId="{9749A35D-E082-6A49-9817-3B566F8E1028}" type="presOf" srcId="{9AC2E227-803C-4016-BF2C-9291B6CAA290}" destId="{9CD41DA5-A8A9-4189-B933-DCF665F7DF2D}" srcOrd="1" destOrd="0" presId="urn:microsoft.com/office/officeart/2009/3/layout/HorizontalOrganizationChart"/>
    <dgm:cxn modelId="{2D9E82A7-76B8-CF47-AE92-183B47FFB7AA}" type="presOf" srcId="{C7098098-6A81-514A-AA21-1785ACA148D6}" destId="{FB111229-1AFB-5E43-B87E-EE9E094B493E}" srcOrd="1" destOrd="0" presId="urn:microsoft.com/office/officeart/2009/3/layout/HorizontalOrganizationChart"/>
    <dgm:cxn modelId="{7CC08CA9-AA4D-974E-9EE6-A364873ADDC2}" type="presOf" srcId="{C7098098-6A81-514A-AA21-1785ACA148D6}" destId="{91088777-567D-9149-82A9-C0A47B32CFCF}" srcOrd="0" destOrd="0" presId="urn:microsoft.com/office/officeart/2009/3/layout/HorizontalOrganizationChart"/>
    <dgm:cxn modelId="{7E241CE9-30E9-5346-A836-803A30E7C65D}" type="presOf" srcId="{E2369F6E-DA59-4F6E-BD69-6CAA013A82BE}" destId="{CD82D2C2-9EF5-4CA0-9CEE-9265A38A1F4A}" srcOrd="0" destOrd="0" presId="urn:microsoft.com/office/officeart/2009/3/layout/HorizontalOrganizationChart"/>
    <dgm:cxn modelId="{5DC1C015-335F-490F-A06A-BA9652DB0EA7}" srcId="{9AC2E227-803C-4016-BF2C-9291B6CAA290}" destId="{7638F483-EC40-4669-A117-0C6040B4A66B}" srcOrd="1" destOrd="0" parTransId="{57E64457-75B6-40DF-86BF-80888D7FBBC5}" sibTransId="{7B10E917-A0D7-4AB2-8FFF-F08198C7EE50}"/>
    <dgm:cxn modelId="{BA6F08ED-76D6-414C-BA00-378649773B6B}" type="presOf" srcId="{7638F483-EC40-4669-A117-0C6040B4A66B}" destId="{86A07B8D-FF15-4EFF-8681-05A46BF1E797}" srcOrd="0" destOrd="0" presId="urn:microsoft.com/office/officeart/2009/3/layout/HorizontalOrganizationChart"/>
    <dgm:cxn modelId="{10273D9F-A008-4C08-970B-BDB1CC805562}" srcId="{F05BBA42-D7AF-4BA0-8C3F-85B1FE28E48F}" destId="{9AC2E227-803C-4016-BF2C-9291B6CAA290}" srcOrd="0" destOrd="0" parTransId="{8E8E9D46-5B7B-4FA0-8329-744E9016EF3D}" sibTransId="{F60E2A41-79A0-4E8E-92FB-1BF9FE84EDD9}"/>
    <dgm:cxn modelId="{A5839AD0-EFAC-304A-9AC9-A68155821D2F}" type="presParOf" srcId="{18DB143D-9E27-4E02-AFA5-F665953CBC10}" destId="{07E01157-B979-4F6B-B892-75DB2A2B8B0F}" srcOrd="0" destOrd="0" presId="urn:microsoft.com/office/officeart/2009/3/layout/HorizontalOrganizationChart"/>
    <dgm:cxn modelId="{B7C949DA-933E-8945-A697-4318FF22D304}" type="presParOf" srcId="{07E01157-B979-4F6B-B892-75DB2A2B8B0F}" destId="{F686C23F-604E-4653-B2CB-27DBB6BED631}" srcOrd="0" destOrd="0" presId="urn:microsoft.com/office/officeart/2009/3/layout/HorizontalOrganizationChart"/>
    <dgm:cxn modelId="{921ECDBC-DFAD-0440-899C-596DA8FD5928}" type="presParOf" srcId="{F686C23F-604E-4653-B2CB-27DBB6BED631}" destId="{2A2AFDF2-2568-44F8-842C-3BFD70D9F2B1}" srcOrd="0" destOrd="0" presId="urn:microsoft.com/office/officeart/2009/3/layout/HorizontalOrganizationChart"/>
    <dgm:cxn modelId="{706E64E4-FA5E-C643-BF23-0B65290E0CC3}" type="presParOf" srcId="{F686C23F-604E-4653-B2CB-27DBB6BED631}" destId="{9CD41DA5-A8A9-4189-B933-DCF665F7DF2D}" srcOrd="1" destOrd="0" presId="urn:microsoft.com/office/officeart/2009/3/layout/HorizontalOrganizationChart"/>
    <dgm:cxn modelId="{312AD1E8-D479-5741-8092-DFD7888B9374}" type="presParOf" srcId="{07E01157-B979-4F6B-B892-75DB2A2B8B0F}" destId="{96876921-77F4-4E08-9148-E99125692808}" srcOrd="1" destOrd="0" presId="urn:microsoft.com/office/officeart/2009/3/layout/HorizontalOrganizationChart"/>
    <dgm:cxn modelId="{1A508851-1177-7947-B813-3B9EFCE1AB8D}" type="presParOf" srcId="{96876921-77F4-4E08-9148-E99125692808}" destId="{CD82D2C2-9EF5-4CA0-9CEE-9265A38A1F4A}" srcOrd="0" destOrd="0" presId="urn:microsoft.com/office/officeart/2009/3/layout/HorizontalOrganizationChart"/>
    <dgm:cxn modelId="{7CB73006-BFAE-8D4A-861F-74CBD2141068}" type="presParOf" srcId="{96876921-77F4-4E08-9148-E99125692808}" destId="{9441C830-A66B-4AFB-9252-8069549D4F0A}" srcOrd="1" destOrd="0" presId="urn:microsoft.com/office/officeart/2009/3/layout/HorizontalOrganizationChart"/>
    <dgm:cxn modelId="{FDB4FF2D-CB7A-2149-A2EA-C90C73986048}" type="presParOf" srcId="{9441C830-A66B-4AFB-9252-8069549D4F0A}" destId="{FEAC7974-4462-4948-9F19-4D53C38CC88A}" srcOrd="0" destOrd="0" presId="urn:microsoft.com/office/officeart/2009/3/layout/HorizontalOrganizationChart"/>
    <dgm:cxn modelId="{1C2DA95C-D737-D74A-A1CB-9AB891C12455}" type="presParOf" srcId="{FEAC7974-4462-4948-9F19-4D53C38CC88A}" destId="{22C8BBC7-02FA-4EF0-899A-834C1FEE39E3}" srcOrd="0" destOrd="0" presId="urn:microsoft.com/office/officeart/2009/3/layout/HorizontalOrganizationChart"/>
    <dgm:cxn modelId="{CA4D95F9-F37D-4044-AA8D-9890E60B476D}" type="presParOf" srcId="{FEAC7974-4462-4948-9F19-4D53C38CC88A}" destId="{CBD704CC-8D6F-4C39-AFA6-3825EE74A965}" srcOrd="1" destOrd="0" presId="urn:microsoft.com/office/officeart/2009/3/layout/HorizontalOrganizationChart"/>
    <dgm:cxn modelId="{26D2D5A6-1DE8-034E-B4B6-379DBD6A6057}" type="presParOf" srcId="{9441C830-A66B-4AFB-9252-8069549D4F0A}" destId="{C4FE27A9-6818-468D-8F72-5DEAE64958BC}" srcOrd="1" destOrd="0" presId="urn:microsoft.com/office/officeart/2009/3/layout/HorizontalOrganizationChart"/>
    <dgm:cxn modelId="{A10E6E6F-31CB-B44F-8E8A-35AE877F84B0}" type="presParOf" srcId="{9441C830-A66B-4AFB-9252-8069549D4F0A}" destId="{B9E24DCA-DEF6-41DD-8228-40542DF88903}" srcOrd="2" destOrd="0" presId="urn:microsoft.com/office/officeart/2009/3/layout/HorizontalOrganizationChart"/>
    <dgm:cxn modelId="{1DE6C86A-EA6F-B240-B2D4-90F1CE10720A}" type="presParOf" srcId="{96876921-77F4-4E08-9148-E99125692808}" destId="{72A5A8A1-C34D-4CC9-B014-4EDC4C60B5CB}" srcOrd="2" destOrd="0" presId="urn:microsoft.com/office/officeart/2009/3/layout/HorizontalOrganizationChart"/>
    <dgm:cxn modelId="{0E5046C1-9AA9-A44F-858C-AAF9A40BDB0E}" type="presParOf" srcId="{96876921-77F4-4E08-9148-E99125692808}" destId="{99464D45-2B22-432F-8F6C-3394CEC310A7}" srcOrd="3" destOrd="0" presId="urn:microsoft.com/office/officeart/2009/3/layout/HorizontalOrganizationChart"/>
    <dgm:cxn modelId="{B84C3A2B-BCDA-B548-A4C7-B97474564588}" type="presParOf" srcId="{99464D45-2B22-432F-8F6C-3394CEC310A7}" destId="{7EEFA05D-0146-474D-BB41-35A44BBAC0EB}" srcOrd="0" destOrd="0" presId="urn:microsoft.com/office/officeart/2009/3/layout/HorizontalOrganizationChart"/>
    <dgm:cxn modelId="{4F4A8057-80C1-9240-B17E-9274556A717E}" type="presParOf" srcId="{7EEFA05D-0146-474D-BB41-35A44BBAC0EB}" destId="{86A07B8D-FF15-4EFF-8681-05A46BF1E797}" srcOrd="0" destOrd="0" presId="urn:microsoft.com/office/officeart/2009/3/layout/HorizontalOrganizationChart"/>
    <dgm:cxn modelId="{4F6B52DC-9829-4A4E-9798-FC7AE2602DEE}" type="presParOf" srcId="{7EEFA05D-0146-474D-BB41-35A44BBAC0EB}" destId="{A4529214-DB2D-4B21-8831-F60F2A376559}" srcOrd="1" destOrd="0" presId="urn:microsoft.com/office/officeart/2009/3/layout/HorizontalOrganizationChart"/>
    <dgm:cxn modelId="{8F2A5C96-FEFC-2442-9A7C-EEDB77E921A1}" type="presParOf" srcId="{99464D45-2B22-432F-8F6C-3394CEC310A7}" destId="{4C9D6515-EA4F-4DBF-A8FE-0711C70136B1}" srcOrd="1" destOrd="0" presId="urn:microsoft.com/office/officeart/2009/3/layout/HorizontalOrganizationChart"/>
    <dgm:cxn modelId="{A910CBD7-67D2-7F42-ACE3-3C7ADF10F75C}" type="presParOf" srcId="{99464D45-2B22-432F-8F6C-3394CEC310A7}" destId="{686779DB-34D3-4F60-84B6-A35826FF3C2A}" srcOrd="2" destOrd="0" presId="urn:microsoft.com/office/officeart/2009/3/layout/HorizontalOrganizationChart"/>
    <dgm:cxn modelId="{D564B8CD-C403-084D-B7C0-B1081EFF204F}" type="presParOf" srcId="{96876921-77F4-4E08-9148-E99125692808}" destId="{A6BF080B-3A73-A447-90D9-F1DC3287A51E}" srcOrd="4" destOrd="0" presId="urn:microsoft.com/office/officeart/2009/3/layout/HorizontalOrganizationChart"/>
    <dgm:cxn modelId="{CE95C51A-ABA6-404C-86C4-E3AB4616C848}" type="presParOf" srcId="{96876921-77F4-4E08-9148-E99125692808}" destId="{DE6E9BC6-3677-4348-92A6-2CA9661D4580}" srcOrd="5" destOrd="0" presId="urn:microsoft.com/office/officeart/2009/3/layout/HorizontalOrganizationChart"/>
    <dgm:cxn modelId="{97FAA3CE-7C4A-7A48-96DE-A392B21D1B33}" type="presParOf" srcId="{DE6E9BC6-3677-4348-92A6-2CA9661D4580}" destId="{63443BB5-4585-9F4E-8951-FA35A8C78DD3}" srcOrd="0" destOrd="0" presId="urn:microsoft.com/office/officeart/2009/3/layout/HorizontalOrganizationChart"/>
    <dgm:cxn modelId="{A7E750E8-2067-6C48-B02D-39BCE47A69DB}" type="presParOf" srcId="{63443BB5-4585-9F4E-8951-FA35A8C78DD3}" destId="{91088777-567D-9149-82A9-C0A47B32CFCF}" srcOrd="0" destOrd="0" presId="urn:microsoft.com/office/officeart/2009/3/layout/HorizontalOrganizationChart"/>
    <dgm:cxn modelId="{863FA1C2-7308-4A47-93E0-4A3E04EBA098}" type="presParOf" srcId="{63443BB5-4585-9F4E-8951-FA35A8C78DD3}" destId="{FB111229-1AFB-5E43-B87E-EE9E094B493E}" srcOrd="1" destOrd="0" presId="urn:microsoft.com/office/officeart/2009/3/layout/HorizontalOrganizationChart"/>
    <dgm:cxn modelId="{477C25FF-E04F-B846-A08B-875057ED9358}" type="presParOf" srcId="{DE6E9BC6-3677-4348-92A6-2CA9661D4580}" destId="{30C444A2-7B93-134F-A783-D0BED242ED85}" srcOrd="1" destOrd="0" presId="urn:microsoft.com/office/officeart/2009/3/layout/HorizontalOrganizationChart"/>
    <dgm:cxn modelId="{834F998C-25AF-9245-BD24-A592803D50C0}" type="presParOf" srcId="{DE6E9BC6-3677-4348-92A6-2CA9661D4580}" destId="{D80E752D-71B9-4546-9A16-E90FA3F0CBC8}" srcOrd="2" destOrd="0" presId="urn:microsoft.com/office/officeart/2009/3/layout/HorizontalOrganizationChart"/>
    <dgm:cxn modelId="{D1FD3751-427A-1F4C-A03A-B121FC3454CC}" type="presParOf" srcId="{07E01157-B979-4F6B-B892-75DB2A2B8B0F}" destId="{6858D422-8C90-4F85-BA9D-65CA2FED06E8}" srcOrd="2" destOrd="0" presId="urn:microsoft.com/office/officeart/2009/3/layout/HorizontalOrganizationChart"/>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296C6B7B-FBCD-4FB4-98F6-540F71E94F7D}" type="doc">
      <dgm:prSet loTypeId="urn:microsoft.com/office/officeart/2005/8/layout/hierarchy3#4" loCatId="hierarchy" qsTypeId="urn:microsoft.com/office/officeart/2005/8/quickstyle/simple1#43" qsCatId="simple" csTypeId="urn:microsoft.com/office/officeart/2005/8/colors/accent2_2#37" csCatId="accent2" phldr="1"/>
      <dgm:spPr/>
      <dgm:t>
        <a:bodyPr/>
        <a:lstStyle/>
        <a:p>
          <a:endParaRPr lang="zh-CN" altLang="en-US"/>
        </a:p>
      </dgm:t>
    </dgm:pt>
    <dgm:pt modelId="{082F69B5-6E30-4E73-9587-F23F44F590D1}">
      <dgm:prSet phldrT="[文本]" custT="1"/>
      <dgm:spPr/>
      <dgm:t>
        <a:bodyPr/>
        <a:lstStyle/>
        <a:p>
          <a:r>
            <a:rPr lang="zh-CN" altLang="en-US" sz="2400" dirty="0" smtClean="0">
              <a:latin typeface="手札体-简粗体" panose="03000700000000000000" pitchFamily="66" charset="-122"/>
              <a:ea typeface="手札体-简粗体" panose="03000700000000000000" pitchFamily="66" charset="-122"/>
            </a:rPr>
            <a:t>外部因素</a:t>
          </a:r>
          <a:endParaRPr lang="zh-CN" altLang="en-US" sz="2400" dirty="0">
            <a:latin typeface="手札体-简粗体" panose="03000700000000000000" pitchFamily="66" charset="-122"/>
            <a:ea typeface="手札体-简粗体" panose="03000700000000000000" pitchFamily="66" charset="-122"/>
          </a:endParaRPr>
        </a:p>
      </dgm:t>
    </dgm:pt>
    <dgm:pt modelId="{7BDF3A2C-AA43-47F5-B19E-2D33093B796C}" type="parTrans" cxnId="{82086760-3092-4963-A1B6-B738A4724FD6}">
      <dgm:prSet/>
      <dgm:spPr/>
      <dgm:t>
        <a:bodyPr/>
        <a:lstStyle/>
        <a:p>
          <a:endParaRPr lang="zh-CN" altLang="en-US">
            <a:latin typeface="手札体-简粗体" panose="03000700000000000000" pitchFamily="66" charset="-122"/>
            <a:ea typeface="手札体-简粗体" panose="03000700000000000000" pitchFamily="66" charset="-122"/>
          </a:endParaRPr>
        </a:p>
      </dgm:t>
    </dgm:pt>
    <dgm:pt modelId="{460EAECC-421A-4E53-809A-4F823EFEC44E}" type="sibTrans" cxnId="{82086760-3092-4963-A1B6-B738A4724FD6}">
      <dgm:prSet/>
      <dgm:spPr/>
      <dgm:t>
        <a:bodyPr/>
        <a:lstStyle/>
        <a:p>
          <a:endParaRPr lang="zh-CN" altLang="en-US">
            <a:latin typeface="手札体-简粗体" panose="03000700000000000000" pitchFamily="66" charset="-122"/>
            <a:ea typeface="手札体-简粗体" panose="03000700000000000000" pitchFamily="66" charset="-122"/>
          </a:endParaRPr>
        </a:p>
      </dgm:t>
    </dgm:pt>
    <dgm:pt modelId="{6575D2C4-1AAF-4686-9B96-9242F4EA66FC}">
      <dgm:prSet phldrT="[文本]" custT="1"/>
      <dgm:spPr/>
      <dgm:t>
        <a:bodyPr/>
        <a:lstStyle/>
        <a:p>
          <a:r>
            <a:rPr lang="zh-CN" altLang="en-US" sz="2000" dirty="0" smtClean="0">
              <a:latin typeface="手札体-简粗体" panose="03000700000000000000" pitchFamily="66" charset="-122"/>
              <a:ea typeface="手札体-简粗体" panose="03000700000000000000" pitchFamily="66" charset="-122"/>
            </a:rPr>
            <a:t>劳动力市场</a:t>
          </a:r>
          <a:endParaRPr lang="zh-CN" altLang="en-US" sz="2000" dirty="0">
            <a:latin typeface="手札体-简粗体" panose="03000700000000000000" pitchFamily="66" charset="-122"/>
            <a:ea typeface="手札体-简粗体" panose="03000700000000000000" pitchFamily="66" charset="-122"/>
          </a:endParaRPr>
        </a:p>
      </dgm:t>
    </dgm:pt>
    <dgm:pt modelId="{DE3E4373-0A9D-4FF2-BE9D-16A93DE7C88A}" type="parTrans" cxnId="{42D56ECD-CC06-4D48-B5F3-EBE6F6E08418}">
      <dgm:prSet/>
      <dgm:spPr/>
      <dgm:t>
        <a:bodyPr/>
        <a:lstStyle/>
        <a:p>
          <a:endParaRPr lang="zh-CN" altLang="en-US">
            <a:latin typeface="手札体-简粗体" panose="03000700000000000000" pitchFamily="66" charset="-122"/>
            <a:ea typeface="手札体-简粗体" panose="03000700000000000000" pitchFamily="66" charset="-122"/>
          </a:endParaRPr>
        </a:p>
      </dgm:t>
    </dgm:pt>
    <dgm:pt modelId="{B45448EA-B745-48B5-9865-46BA5ADDB051}" type="sibTrans" cxnId="{42D56ECD-CC06-4D48-B5F3-EBE6F6E08418}">
      <dgm:prSet/>
      <dgm:spPr/>
      <dgm:t>
        <a:bodyPr/>
        <a:lstStyle/>
        <a:p>
          <a:endParaRPr lang="zh-CN" altLang="en-US">
            <a:latin typeface="手札体-简粗体" panose="03000700000000000000" pitchFamily="66" charset="-122"/>
            <a:ea typeface="手札体-简粗体" panose="03000700000000000000" pitchFamily="66" charset="-122"/>
          </a:endParaRPr>
        </a:p>
      </dgm:t>
    </dgm:pt>
    <dgm:pt modelId="{C6D50378-4E77-4590-A49E-886CDD29F631}">
      <dgm:prSet phldrT="[文本]" custT="1"/>
      <dgm:spPr/>
      <dgm:t>
        <a:bodyPr/>
        <a:lstStyle/>
        <a:p>
          <a:r>
            <a:rPr lang="zh-CN" altLang="en-US" sz="2000" dirty="0" smtClean="0">
              <a:latin typeface="手札体-简粗体" panose="03000700000000000000" pitchFamily="66" charset="-122"/>
              <a:ea typeface="手札体-简粗体" panose="03000700000000000000" pitchFamily="66" charset="-122"/>
            </a:rPr>
            <a:t>经济条件</a:t>
          </a:r>
          <a:endParaRPr lang="zh-CN" altLang="en-US" sz="2000" dirty="0">
            <a:latin typeface="手札体-简粗体" panose="03000700000000000000" pitchFamily="66" charset="-122"/>
            <a:ea typeface="手札体-简粗体" panose="03000700000000000000" pitchFamily="66" charset="-122"/>
          </a:endParaRPr>
        </a:p>
      </dgm:t>
    </dgm:pt>
    <dgm:pt modelId="{8A7B0E3A-414D-4E1A-AD74-422EC59E0D3B}" type="parTrans" cxnId="{6ED64970-37D7-4211-9F7A-E7C05E580FE2}">
      <dgm:prSet/>
      <dgm:spPr/>
      <dgm:t>
        <a:bodyPr/>
        <a:lstStyle/>
        <a:p>
          <a:endParaRPr lang="zh-CN" altLang="en-US">
            <a:latin typeface="手札体-简粗体" panose="03000700000000000000" pitchFamily="66" charset="-122"/>
            <a:ea typeface="手札体-简粗体" panose="03000700000000000000" pitchFamily="66" charset="-122"/>
          </a:endParaRPr>
        </a:p>
      </dgm:t>
    </dgm:pt>
    <dgm:pt modelId="{1A98E494-BD25-4E24-B1EC-B8561DBC5974}" type="sibTrans" cxnId="{6ED64970-37D7-4211-9F7A-E7C05E580FE2}">
      <dgm:prSet/>
      <dgm:spPr/>
      <dgm:t>
        <a:bodyPr/>
        <a:lstStyle/>
        <a:p>
          <a:endParaRPr lang="zh-CN" altLang="en-US">
            <a:latin typeface="手札体-简粗体" panose="03000700000000000000" pitchFamily="66" charset="-122"/>
            <a:ea typeface="手札体-简粗体" panose="03000700000000000000" pitchFamily="66" charset="-122"/>
          </a:endParaRPr>
        </a:p>
      </dgm:t>
    </dgm:pt>
    <dgm:pt modelId="{10A302DA-A5A8-4E7E-B77E-1D868A276E4B}">
      <dgm:prSet phldrT="[文本]" custT="1"/>
      <dgm:spPr/>
      <dgm:t>
        <a:bodyPr/>
        <a:lstStyle/>
        <a:p>
          <a:r>
            <a:rPr lang="zh-CN" altLang="en-US" sz="2400" dirty="0" smtClean="0">
              <a:latin typeface="手札体-简粗体" panose="03000700000000000000" pitchFamily="66" charset="-122"/>
              <a:ea typeface="手札体-简粗体" panose="03000700000000000000" pitchFamily="66" charset="-122"/>
            </a:rPr>
            <a:t>内部因素</a:t>
          </a:r>
          <a:endParaRPr lang="zh-CN" altLang="en-US" sz="2400" dirty="0">
            <a:latin typeface="手札体-简粗体" panose="03000700000000000000" pitchFamily="66" charset="-122"/>
            <a:ea typeface="手札体-简粗体" panose="03000700000000000000" pitchFamily="66" charset="-122"/>
          </a:endParaRPr>
        </a:p>
      </dgm:t>
    </dgm:pt>
    <dgm:pt modelId="{195112C6-A846-488A-A96F-622FFC63653E}" type="parTrans" cxnId="{0A5E3046-4D16-4582-AB63-B1F4CD2081E1}">
      <dgm:prSet/>
      <dgm:spPr/>
      <dgm:t>
        <a:bodyPr/>
        <a:lstStyle/>
        <a:p>
          <a:endParaRPr lang="zh-CN" altLang="en-US">
            <a:latin typeface="手札体-简粗体" panose="03000700000000000000" pitchFamily="66" charset="-122"/>
            <a:ea typeface="手札体-简粗体" panose="03000700000000000000" pitchFamily="66" charset="-122"/>
          </a:endParaRPr>
        </a:p>
      </dgm:t>
    </dgm:pt>
    <dgm:pt modelId="{8781570F-25A3-4BA6-8F8F-810140D41A62}" type="sibTrans" cxnId="{0A5E3046-4D16-4582-AB63-B1F4CD2081E1}">
      <dgm:prSet/>
      <dgm:spPr/>
      <dgm:t>
        <a:bodyPr/>
        <a:lstStyle/>
        <a:p>
          <a:endParaRPr lang="zh-CN" altLang="en-US">
            <a:latin typeface="手札体-简粗体" panose="03000700000000000000" pitchFamily="66" charset="-122"/>
            <a:ea typeface="手札体-简粗体" panose="03000700000000000000" pitchFamily="66" charset="-122"/>
          </a:endParaRPr>
        </a:p>
      </dgm:t>
    </dgm:pt>
    <dgm:pt modelId="{171F1E09-19C1-4A22-A323-76015B58E00A}">
      <dgm:prSet phldrT="[文本]" custT="1"/>
      <dgm:spPr/>
      <dgm:t>
        <a:bodyPr/>
        <a:lstStyle/>
        <a:p>
          <a:r>
            <a:rPr lang="zh-CN" altLang="en-US" sz="2000" dirty="0" smtClean="0">
              <a:latin typeface="手札体-简粗体" panose="03000700000000000000" pitchFamily="66" charset="-122"/>
              <a:ea typeface="手札体-简粗体" panose="03000700000000000000" pitchFamily="66" charset="-122"/>
            </a:rPr>
            <a:t>组织的规模</a:t>
          </a:r>
          <a:endParaRPr lang="zh-CN" altLang="en-US" sz="2000" dirty="0">
            <a:latin typeface="手札体-简粗体" panose="03000700000000000000" pitchFamily="66" charset="-122"/>
            <a:ea typeface="手札体-简粗体" panose="03000700000000000000" pitchFamily="66" charset="-122"/>
          </a:endParaRPr>
        </a:p>
      </dgm:t>
    </dgm:pt>
    <dgm:pt modelId="{9AD6B993-E000-4638-B7B3-7F1567BCA7EE}" type="parTrans" cxnId="{7C8307DA-9FDA-46D7-8A97-DB2591CCF656}">
      <dgm:prSet/>
      <dgm:spPr/>
      <dgm:t>
        <a:bodyPr/>
        <a:lstStyle/>
        <a:p>
          <a:endParaRPr lang="zh-CN" altLang="en-US">
            <a:latin typeface="手札体-简粗体" panose="03000700000000000000" pitchFamily="66" charset="-122"/>
            <a:ea typeface="手札体-简粗体" panose="03000700000000000000" pitchFamily="66" charset="-122"/>
          </a:endParaRPr>
        </a:p>
      </dgm:t>
    </dgm:pt>
    <dgm:pt modelId="{FC546591-252C-4186-AD14-5CDB56472322}" type="sibTrans" cxnId="{7C8307DA-9FDA-46D7-8A97-DB2591CCF656}">
      <dgm:prSet/>
      <dgm:spPr/>
      <dgm:t>
        <a:bodyPr/>
        <a:lstStyle/>
        <a:p>
          <a:endParaRPr lang="zh-CN" altLang="en-US">
            <a:latin typeface="手札体-简粗体" panose="03000700000000000000" pitchFamily="66" charset="-122"/>
            <a:ea typeface="手札体-简粗体" panose="03000700000000000000" pitchFamily="66" charset="-122"/>
          </a:endParaRPr>
        </a:p>
      </dgm:t>
    </dgm:pt>
    <dgm:pt modelId="{B00B033A-AC13-45F7-A1AF-2922A915837F}">
      <dgm:prSet phldrT="[文本]" custT="1"/>
      <dgm:spPr/>
      <dgm:t>
        <a:bodyPr/>
        <a:lstStyle/>
        <a:p>
          <a:r>
            <a:rPr lang="zh-CN" altLang="en-US" sz="2000" dirty="0" smtClean="0">
              <a:latin typeface="手札体-简粗体" panose="03000700000000000000" pitchFamily="66" charset="-122"/>
              <a:ea typeface="手札体-简粗体" panose="03000700000000000000" pitchFamily="66" charset="-122"/>
            </a:rPr>
            <a:t>组织的薪酬预算</a:t>
          </a:r>
          <a:endParaRPr lang="zh-CN" altLang="en-US" sz="2000" dirty="0">
            <a:latin typeface="手札体-简粗体" panose="03000700000000000000" pitchFamily="66" charset="-122"/>
            <a:ea typeface="手札体-简粗体" panose="03000700000000000000" pitchFamily="66" charset="-122"/>
          </a:endParaRPr>
        </a:p>
      </dgm:t>
    </dgm:pt>
    <dgm:pt modelId="{65FB2E38-8D6E-467E-851B-FC4D53D20B74}" type="parTrans" cxnId="{6C8EFF1A-41B5-4DC4-A234-7CCE99BD3E39}">
      <dgm:prSet/>
      <dgm:spPr/>
      <dgm:t>
        <a:bodyPr/>
        <a:lstStyle/>
        <a:p>
          <a:endParaRPr lang="zh-CN" altLang="en-US">
            <a:latin typeface="手札体-简粗体" panose="03000700000000000000" pitchFamily="66" charset="-122"/>
            <a:ea typeface="手札体-简粗体" panose="03000700000000000000" pitchFamily="66" charset="-122"/>
          </a:endParaRPr>
        </a:p>
      </dgm:t>
    </dgm:pt>
    <dgm:pt modelId="{51536662-3762-49CC-B4DB-050D8D816903}" type="sibTrans" cxnId="{6C8EFF1A-41B5-4DC4-A234-7CCE99BD3E39}">
      <dgm:prSet/>
      <dgm:spPr/>
      <dgm:t>
        <a:bodyPr/>
        <a:lstStyle/>
        <a:p>
          <a:endParaRPr lang="zh-CN" altLang="en-US">
            <a:latin typeface="手札体-简粗体" panose="03000700000000000000" pitchFamily="66" charset="-122"/>
            <a:ea typeface="手札体-简粗体" panose="03000700000000000000" pitchFamily="66" charset="-122"/>
          </a:endParaRPr>
        </a:p>
      </dgm:t>
    </dgm:pt>
    <dgm:pt modelId="{1BD7676F-E4E7-4391-882A-99102C1EF920}">
      <dgm:prSet phldrT="[文本]" custT="1"/>
      <dgm:spPr/>
      <dgm:t>
        <a:bodyPr/>
        <a:lstStyle/>
        <a:p>
          <a:r>
            <a:rPr lang="zh-CN" altLang="en-US" sz="2000" dirty="0" smtClean="0">
              <a:latin typeface="手札体-简粗体" panose="03000700000000000000" pitchFamily="66" charset="-122"/>
              <a:ea typeface="手札体-简粗体" panose="03000700000000000000" pitchFamily="66" charset="-122"/>
            </a:rPr>
            <a:t>政府和工会</a:t>
          </a:r>
          <a:endParaRPr lang="zh-CN" altLang="en-US" sz="2000" dirty="0">
            <a:latin typeface="手札体-简粗体" panose="03000700000000000000" pitchFamily="66" charset="-122"/>
            <a:ea typeface="手札体-简粗体" panose="03000700000000000000" pitchFamily="66" charset="-122"/>
          </a:endParaRPr>
        </a:p>
      </dgm:t>
    </dgm:pt>
    <dgm:pt modelId="{83553698-996C-41E3-995B-A5D3ED036373}" type="parTrans" cxnId="{5E854A5D-5DE1-4554-9CBA-D3EC8B31FDB9}">
      <dgm:prSet/>
      <dgm:spPr/>
      <dgm:t>
        <a:bodyPr/>
        <a:lstStyle/>
        <a:p>
          <a:endParaRPr lang="zh-CN" altLang="en-US">
            <a:latin typeface="手札体-简粗体" panose="03000700000000000000" pitchFamily="66" charset="-122"/>
            <a:ea typeface="手札体-简粗体" panose="03000700000000000000" pitchFamily="66" charset="-122"/>
          </a:endParaRPr>
        </a:p>
      </dgm:t>
    </dgm:pt>
    <dgm:pt modelId="{16593BE2-DAAA-413C-AFDF-A6E1CD71259D}" type="sibTrans" cxnId="{5E854A5D-5DE1-4554-9CBA-D3EC8B31FDB9}">
      <dgm:prSet/>
      <dgm:spPr/>
      <dgm:t>
        <a:bodyPr/>
        <a:lstStyle/>
        <a:p>
          <a:endParaRPr lang="zh-CN" altLang="en-US">
            <a:latin typeface="手札体-简粗体" panose="03000700000000000000" pitchFamily="66" charset="-122"/>
            <a:ea typeface="手札体-简粗体" panose="03000700000000000000" pitchFamily="66" charset="-122"/>
          </a:endParaRPr>
        </a:p>
      </dgm:t>
    </dgm:pt>
    <dgm:pt modelId="{BA5246B2-4097-49CF-A8D7-09053F96C573}">
      <dgm:prSet phldrT="[文本]" custT="1"/>
      <dgm:spPr/>
      <dgm:t>
        <a:bodyPr/>
        <a:lstStyle/>
        <a:p>
          <a:r>
            <a:rPr lang="zh-CN" altLang="en-US" sz="2000" dirty="0" smtClean="0">
              <a:latin typeface="手札体-简粗体" panose="03000700000000000000" pitchFamily="66" charset="-122"/>
              <a:ea typeface="手札体-简粗体" panose="03000700000000000000" pitchFamily="66" charset="-122"/>
            </a:rPr>
            <a:t>薪酬政策的制定者</a:t>
          </a:r>
          <a:endParaRPr lang="zh-CN" altLang="en-US" sz="2000" dirty="0">
            <a:latin typeface="手札体-简粗体" panose="03000700000000000000" pitchFamily="66" charset="-122"/>
            <a:ea typeface="手札体-简粗体" panose="03000700000000000000" pitchFamily="66" charset="-122"/>
          </a:endParaRPr>
        </a:p>
      </dgm:t>
    </dgm:pt>
    <dgm:pt modelId="{6D03EC2F-816B-42DF-8476-72423BD56757}" type="parTrans" cxnId="{D0A40F6C-F15D-44FC-B1BB-2FC58172BB37}">
      <dgm:prSet/>
      <dgm:spPr/>
      <dgm:t>
        <a:bodyPr/>
        <a:lstStyle/>
        <a:p>
          <a:endParaRPr lang="zh-CN" altLang="en-US">
            <a:latin typeface="手札体-简粗体" panose="03000700000000000000" pitchFamily="66" charset="-122"/>
            <a:ea typeface="手札体-简粗体" panose="03000700000000000000" pitchFamily="66" charset="-122"/>
          </a:endParaRPr>
        </a:p>
      </dgm:t>
    </dgm:pt>
    <dgm:pt modelId="{F0C300F0-9091-44FF-8A66-F384DEEA83FD}" type="sibTrans" cxnId="{D0A40F6C-F15D-44FC-B1BB-2FC58172BB37}">
      <dgm:prSet/>
      <dgm:spPr/>
      <dgm:t>
        <a:bodyPr/>
        <a:lstStyle/>
        <a:p>
          <a:endParaRPr lang="zh-CN" altLang="en-US">
            <a:latin typeface="手札体-简粗体" panose="03000700000000000000" pitchFamily="66" charset="-122"/>
            <a:ea typeface="手札体-简粗体" panose="03000700000000000000" pitchFamily="66" charset="-122"/>
          </a:endParaRPr>
        </a:p>
      </dgm:t>
    </dgm:pt>
    <dgm:pt modelId="{0C024CA5-02F0-45CE-91D0-5A0015663C36}" type="pres">
      <dgm:prSet presAssocID="{296C6B7B-FBCD-4FB4-98F6-540F71E94F7D}" presName="diagram" presStyleCnt="0">
        <dgm:presLayoutVars>
          <dgm:chPref val="1"/>
          <dgm:dir/>
          <dgm:animOne val="branch"/>
          <dgm:animLvl val="lvl"/>
          <dgm:resizeHandles/>
        </dgm:presLayoutVars>
      </dgm:prSet>
      <dgm:spPr/>
      <dgm:t>
        <a:bodyPr/>
        <a:lstStyle/>
        <a:p>
          <a:endParaRPr lang="zh-CN" altLang="en-US"/>
        </a:p>
      </dgm:t>
    </dgm:pt>
    <dgm:pt modelId="{77E0D466-6E6A-475A-8E49-E3A13213F022}" type="pres">
      <dgm:prSet presAssocID="{082F69B5-6E30-4E73-9587-F23F44F590D1}" presName="root" presStyleCnt="0"/>
      <dgm:spPr/>
    </dgm:pt>
    <dgm:pt modelId="{3BF71671-A0AE-438F-ACA8-14BAE3C20EB5}" type="pres">
      <dgm:prSet presAssocID="{082F69B5-6E30-4E73-9587-F23F44F590D1}" presName="rootComposite" presStyleCnt="0"/>
      <dgm:spPr/>
    </dgm:pt>
    <dgm:pt modelId="{B95E3F3B-C008-4AFB-A61F-38DB42A14FE2}" type="pres">
      <dgm:prSet presAssocID="{082F69B5-6E30-4E73-9587-F23F44F590D1}" presName="rootText" presStyleLbl="node1" presStyleIdx="0" presStyleCnt="2" custScaleX="135121"/>
      <dgm:spPr/>
      <dgm:t>
        <a:bodyPr/>
        <a:lstStyle/>
        <a:p>
          <a:endParaRPr lang="zh-CN" altLang="en-US"/>
        </a:p>
      </dgm:t>
    </dgm:pt>
    <dgm:pt modelId="{6565F6C0-8527-45E8-9E52-297433AA59C8}" type="pres">
      <dgm:prSet presAssocID="{082F69B5-6E30-4E73-9587-F23F44F590D1}" presName="rootConnector" presStyleLbl="node1" presStyleIdx="0" presStyleCnt="2"/>
      <dgm:spPr/>
      <dgm:t>
        <a:bodyPr/>
        <a:lstStyle/>
        <a:p>
          <a:endParaRPr lang="zh-CN" altLang="en-US"/>
        </a:p>
      </dgm:t>
    </dgm:pt>
    <dgm:pt modelId="{007D84DF-AD9B-4BBA-9545-810494DDCBC8}" type="pres">
      <dgm:prSet presAssocID="{082F69B5-6E30-4E73-9587-F23F44F590D1}" presName="childShape" presStyleCnt="0"/>
      <dgm:spPr/>
    </dgm:pt>
    <dgm:pt modelId="{C23EC749-CCC0-460C-8F4A-2678BA3B5F26}" type="pres">
      <dgm:prSet presAssocID="{DE3E4373-0A9D-4FF2-BE9D-16A93DE7C88A}" presName="Name13" presStyleLbl="parChTrans1D2" presStyleIdx="0" presStyleCnt="6"/>
      <dgm:spPr/>
      <dgm:t>
        <a:bodyPr/>
        <a:lstStyle/>
        <a:p>
          <a:endParaRPr lang="zh-CN" altLang="en-US"/>
        </a:p>
      </dgm:t>
    </dgm:pt>
    <dgm:pt modelId="{8DA016B1-892C-46D0-A59E-EF6A78F47D14}" type="pres">
      <dgm:prSet presAssocID="{6575D2C4-1AAF-4686-9B96-9242F4EA66FC}" presName="childText" presStyleLbl="bgAcc1" presStyleIdx="0" presStyleCnt="6" custScaleX="189201">
        <dgm:presLayoutVars>
          <dgm:bulletEnabled val="1"/>
        </dgm:presLayoutVars>
      </dgm:prSet>
      <dgm:spPr/>
      <dgm:t>
        <a:bodyPr/>
        <a:lstStyle/>
        <a:p>
          <a:endParaRPr lang="zh-CN" altLang="en-US"/>
        </a:p>
      </dgm:t>
    </dgm:pt>
    <dgm:pt modelId="{AC1C1961-820C-45E2-AE4E-B00C0745F675}" type="pres">
      <dgm:prSet presAssocID="{8A7B0E3A-414D-4E1A-AD74-422EC59E0D3B}" presName="Name13" presStyleLbl="parChTrans1D2" presStyleIdx="1" presStyleCnt="6"/>
      <dgm:spPr/>
      <dgm:t>
        <a:bodyPr/>
        <a:lstStyle/>
        <a:p>
          <a:endParaRPr lang="zh-CN" altLang="en-US"/>
        </a:p>
      </dgm:t>
    </dgm:pt>
    <dgm:pt modelId="{EA0AC776-8319-4654-9659-4F22B9A167D4}" type="pres">
      <dgm:prSet presAssocID="{C6D50378-4E77-4590-A49E-886CDD29F631}" presName="childText" presStyleLbl="bgAcc1" presStyleIdx="1" presStyleCnt="6" custScaleX="189201">
        <dgm:presLayoutVars>
          <dgm:bulletEnabled val="1"/>
        </dgm:presLayoutVars>
      </dgm:prSet>
      <dgm:spPr/>
      <dgm:t>
        <a:bodyPr/>
        <a:lstStyle/>
        <a:p>
          <a:endParaRPr lang="zh-CN" altLang="en-US"/>
        </a:p>
      </dgm:t>
    </dgm:pt>
    <dgm:pt modelId="{C81F36C7-F4AF-4478-9D2D-405FEDBF8875}" type="pres">
      <dgm:prSet presAssocID="{83553698-996C-41E3-995B-A5D3ED036373}" presName="Name13" presStyleLbl="parChTrans1D2" presStyleIdx="2" presStyleCnt="6"/>
      <dgm:spPr/>
      <dgm:t>
        <a:bodyPr/>
        <a:lstStyle/>
        <a:p>
          <a:endParaRPr lang="zh-CN" altLang="en-US"/>
        </a:p>
      </dgm:t>
    </dgm:pt>
    <dgm:pt modelId="{6713DF69-8D6F-4FF6-8F61-FC377ACA741F}" type="pres">
      <dgm:prSet presAssocID="{1BD7676F-E4E7-4391-882A-99102C1EF920}" presName="childText" presStyleLbl="bgAcc1" presStyleIdx="2" presStyleCnt="6" custScaleX="189201">
        <dgm:presLayoutVars>
          <dgm:bulletEnabled val="1"/>
        </dgm:presLayoutVars>
      </dgm:prSet>
      <dgm:spPr/>
      <dgm:t>
        <a:bodyPr/>
        <a:lstStyle/>
        <a:p>
          <a:endParaRPr lang="zh-CN" altLang="en-US"/>
        </a:p>
      </dgm:t>
    </dgm:pt>
    <dgm:pt modelId="{224E2EA6-FC2D-4BAD-BA90-F3A37B3377D2}" type="pres">
      <dgm:prSet presAssocID="{10A302DA-A5A8-4E7E-B77E-1D868A276E4B}" presName="root" presStyleCnt="0"/>
      <dgm:spPr/>
    </dgm:pt>
    <dgm:pt modelId="{904081CB-E88C-4471-871A-4174B9258D3E}" type="pres">
      <dgm:prSet presAssocID="{10A302DA-A5A8-4E7E-B77E-1D868A276E4B}" presName="rootComposite" presStyleCnt="0"/>
      <dgm:spPr/>
    </dgm:pt>
    <dgm:pt modelId="{14A166F6-9C40-4BE7-B573-40C93EB4DD71}" type="pres">
      <dgm:prSet presAssocID="{10A302DA-A5A8-4E7E-B77E-1D868A276E4B}" presName="rootText" presStyleLbl="node1" presStyleIdx="1" presStyleCnt="2" custScaleX="135121"/>
      <dgm:spPr/>
      <dgm:t>
        <a:bodyPr/>
        <a:lstStyle/>
        <a:p>
          <a:endParaRPr lang="zh-CN" altLang="en-US"/>
        </a:p>
      </dgm:t>
    </dgm:pt>
    <dgm:pt modelId="{AB7B2238-7F29-4303-A54E-D66C36E9CFC7}" type="pres">
      <dgm:prSet presAssocID="{10A302DA-A5A8-4E7E-B77E-1D868A276E4B}" presName="rootConnector" presStyleLbl="node1" presStyleIdx="1" presStyleCnt="2"/>
      <dgm:spPr/>
      <dgm:t>
        <a:bodyPr/>
        <a:lstStyle/>
        <a:p>
          <a:endParaRPr lang="zh-CN" altLang="en-US"/>
        </a:p>
      </dgm:t>
    </dgm:pt>
    <dgm:pt modelId="{4F6304B3-0841-4C42-A790-D33942D95E1E}" type="pres">
      <dgm:prSet presAssocID="{10A302DA-A5A8-4E7E-B77E-1D868A276E4B}" presName="childShape" presStyleCnt="0"/>
      <dgm:spPr/>
    </dgm:pt>
    <dgm:pt modelId="{43913CD7-AF2F-4185-92AF-0B614283ED35}" type="pres">
      <dgm:prSet presAssocID="{9AD6B993-E000-4638-B7B3-7F1567BCA7EE}" presName="Name13" presStyleLbl="parChTrans1D2" presStyleIdx="3" presStyleCnt="6"/>
      <dgm:spPr/>
      <dgm:t>
        <a:bodyPr/>
        <a:lstStyle/>
        <a:p>
          <a:endParaRPr lang="zh-CN" altLang="en-US"/>
        </a:p>
      </dgm:t>
    </dgm:pt>
    <dgm:pt modelId="{CDBAD6FC-6204-4A6F-8931-C58F9E90FB8F}" type="pres">
      <dgm:prSet presAssocID="{171F1E09-19C1-4A22-A323-76015B58E00A}" presName="childText" presStyleLbl="bgAcc1" presStyleIdx="3" presStyleCnt="6" custScaleX="189201">
        <dgm:presLayoutVars>
          <dgm:bulletEnabled val="1"/>
        </dgm:presLayoutVars>
      </dgm:prSet>
      <dgm:spPr/>
      <dgm:t>
        <a:bodyPr/>
        <a:lstStyle/>
        <a:p>
          <a:endParaRPr lang="zh-CN" altLang="en-US"/>
        </a:p>
      </dgm:t>
    </dgm:pt>
    <dgm:pt modelId="{8F5F6AD6-C724-488D-B981-718A30313A84}" type="pres">
      <dgm:prSet presAssocID="{65FB2E38-8D6E-467E-851B-FC4D53D20B74}" presName="Name13" presStyleLbl="parChTrans1D2" presStyleIdx="4" presStyleCnt="6"/>
      <dgm:spPr/>
      <dgm:t>
        <a:bodyPr/>
        <a:lstStyle/>
        <a:p>
          <a:endParaRPr lang="zh-CN" altLang="en-US"/>
        </a:p>
      </dgm:t>
    </dgm:pt>
    <dgm:pt modelId="{D7CF168D-F51C-479C-9068-DCA02587BEFF}" type="pres">
      <dgm:prSet presAssocID="{B00B033A-AC13-45F7-A1AF-2922A915837F}" presName="childText" presStyleLbl="bgAcc1" presStyleIdx="4" presStyleCnt="6" custScaleX="189201">
        <dgm:presLayoutVars>
          <dgm:bulletEnabled val="1"/>
        </dgm:presLayoutVars>
      </dgm:prSet>
      <dgm:spPr/>
      <dgm:t>
        <a:bodyPr/>
        <a:lstStyle/>
        <a:p>
          <a:endParaRPr lang="zh-CN" altLang="en-US"/>
        </a:p>
      </dgm:t>
    </dgm:pt>
    <dgm:pt modelId="{79DB3B80-45DD-42ED-A43D-E939F55DAAEC}" type="pres">
      <dgm:prSet presAssocID="{6D03EC2F-816B-42DF-8476-72423BD56757}" presName="Name13" presStyleLbl="parChTrans1D2" presStyleIdx="5" presStyleCnt="6"/>
      <dgm:spPr/>
      <dgm:t>
        <a:bodyPr/>
        <a:lstStyle/>
        <a:p>
          <a:endParaRPr lang="zh-CN" altLang="en-US"/>
        </a:p>
      </dgm:t>
    </dgm:pt>
    <dgm:pt modelId="{FBA6C18B-6742-4422-B882-E719CCE12F8E}" type="pres">
      <dgm:prSet presAssocID="{BA5246B2-4097-49CF-A8D7-09053F96C573}" presName="childText" presStyleLbl="bgAcc1" presStyleIdx="5" presStyleCnt="6" custScaleX="189201">
        <dgm:presLayoutVars>
          <dgm:bulletEnabled val="1"/>
        </dgm:presLayoutVars>
      </dgm:prSet>
      <dgm:spPr/>
      <dgm:t>
        <a:bodyPr/>
        <a:lstStyle/>
        <a:p>
          <a:endParaRPr lang="zh-CN" altLang="en-US"/>
        </a:p>
      </dgm:t>
    </dgm:pt>
  </dgm:ptLst>
  <dgm:cxnLst>
    <dgm:cxn modelId="{6C8EFF1A-41B5-4DC4-A234-7CCE99BD3E39}" srcId="{10A302DA-A5A8-4E7E-B77E-1D868A276E4B}" destId="{B00B033A-AC13-45F7-A1AF-2922A915837F}" srcOrd="1" destOrd="0" parTransId="{65FB2E38-8D6E-467E-851B-FC4D53D20B74}" sibTransId="{51536662-3762-49CC-B4DB-050D8D816903}"/>
    <dgm:cxn modelId="{7C8307DA-9FDA-46D7-8A97-DB2591CCF656}" srcId="{10A302DA-A5A8-4E7E-B77E-1D868A276E4B}" destId="{171F1E09-19C1-4A22-A323-76015B58E00A}" srcOrd="0" destOrd="0" parTransId="{9AD6B993-E000-4638-B7B3-7F1567BCA7EE}" sibTransId="{FC546591-252C-4186-AD14-5CDB56472322}"/>
    <dgm:cxn modelId="{1327A666-BAC1-7348-B566-22FCA66452F9}" type="presOf" srcId="{BA5246B2-4097-49CF-A8D7-09053F96C573}" destId="{FBA6C18B-6742-4422-B882-E719CCE12F8E}" srcOrd="0" destOrd="0" presId="urn:microsoft.com/office/officeart/2005/8/layout/hierarchy3#4"/>
    <dgm:cxn modelId="{25F1D10D-372A-954E-B10B-7DF9F06E0907}" type="presOf" srcId="{082F69B5-6E30-4E73-9587-F23F44F590D1}" destId="{6565F6C0-8527-45E8-9E52-297433AA59C8}" srcOrd="1" destOrd="0" presId="urn:microsoft.com/office/officeart/2005/8/layout/hierarchy3#4"/>
    <dgm:cxn modelId="{0A5E3046-4D16-4582-AB63-B1F4CD2081E1}" srcId="{296C6B7B-FBCD-4FB4-98F6-540F71E94F7D}" destId="{10A302DA-A5A8-4E7E-B77E-1D868A276E4B}" srcOrd="1" destOrd="0" parTransId="{195112C6-A846-488A-A96F-622FFC63653E}" sibTransId="{8781570F-25A3-4BA6-8F8F-810140D41A62}"/>
    <dgm:cxn modelId="{3FDB21B4-5751-364A-B7F6-52C37E5529D8}" type="presOf" srcId="{10A302DA-A5A8-4E7E-B77E-1D868A276E4B}" destId="{14A166F6-9C40-4BE7-B573-40C93EB4DD71}" srcOrd="0" destOrd="0" presId="urn:microsoft.com/office/officeart/2005/8/layout/hierarchy3#4"/>
    <dgm:cxn modelId="{82086760-3092-4963-A1B6-B738A4724FD6}" srcId="{296C6B7B-FBCD-4FB4-98F6-540F71E94F7D}" destId="{082F69B5-6E30-4E73-9587-F23F44F590D1}" srcOrd="0" destOrd="0" parTransId="{7BDF3A2C-AA43-47F5-B19E-2D33093B796C}" sibTransId="{460EAECC-421A-4E53-809A-4F823EFEC44E}"/>
    <dgm:cxn modelId="{BED21AAD-8668-2343-BFA2-0525F7052074}" type="presOf" srcId="{296C6B7B-FBCD-4FB4-98F6-540F71E94F7D}" destId="{0C024CA5-02F0-45CE-91D0-5A0015663C36}" srcOrd="0" destOrd="0" presId="urn:microsoft.com/office/officeart/2005/8/layout/hierarchy3#4"/>
    <dgm:cxn modelId="{122676B4-8220-0240-B22B-3E3176E52470}" type="presOf" srcId="{6D03EC2F-816B-42DF-8476-72423BD56757}" destId="{79DB3B80-45DD-42ED-A43D-E939F55DAAEC}" srcOrd="0" destOrd="0" presId="urn:microsoft.com/office/officeart/2005/8/layout/hierarchy3#4"/>
    <dgm:cxn modelId="{42D56ECD-CC06-4D48-B5F3-EBE6F6E08418}" srcId="{082F69B5-6E30-4E73-9587-F23F44F590D1}" destId="{6575D2C4-1AAF-4686-9B96-9242F4EA66FC}" srcOrd="0" destOrd="0" parTransId="{DE3E4373-0A9D-4FF2-BE9D-16A93DE7C88A}" sibTransId="{B45448EA-B745-48B5-9865-46BA5ADDB051}"/>
    <dgm:cxn modelId="{D0A40F6C-F15D-44FC-B1BB-2FC58172BB37}" srcId="{10A302DA-A5A8-4E7E-B77E-1D868A276E4B}" destId="{BA5246B2-4097-49CF-A8D7-09053F96C573}" srcOrd="2" destOrd="0" parTransId="{6D03EC2F-816B-42DF-8476-72423BD56757}" sibTransId="{F0C300F0-9091-44FF-8A66-F384DEEA83FD}"/>
    <dgm:cxn modelId="{0EC22902-F5C3-6147-9238-307813C6A8E4}" type="presOf" srcId="{8A7B0E3A-414D-4E1A-AD74-422EC59E0D3B}" destId="{AC1C1961-820C-45E2-AE4E-B00C0745F675}" srcOrd="0" destOrd="0" presId="urn:microsoft.com/office/officeart/2005/8/layout/hierarchy3#4"/>
    <dgm:cxn modelId="{5E854A5D-5DE1-4554-9CBA-D3EC8B31FDB9}" srcId="{082F69B5-6E30-4E73-9587-F23F44F590D1}" destId="{1BD7676F-E4E7-4391-882A-99102C1EF920}" srcOrd="2" destOrd="0" parTransId="{83553698-996C-41E3-995B-A5D3ED036373}" sibTransId="{16593BE2-DAAA-413C-AFDF-A6E1CD71259D}"/>
    <dgm:cxn modelId="{65ABE126-EEC0-3948-811F-3A5C21628BFE}" type="presOf" srcId="{B00B033A-AC13-45F7-A1AF-2922A915837F}" destId="{D7CF168D-F51C-479C-9068-DCA02587BEFF}" srcOrd="0" destOrd="0" presId="urn:microsoft.com/office/officeart/2005/8/layout/hierarchy3#4"/>
    <dgm:cxn modelId="{EA2AEE25-7D69-E847-9419-B493298E47DD}" type="presOf" srcId="{6575D2C4-1AAF-4686-9B96-9242F4EA66FC}" destId="{8DA016B1-892C-46D0-A59E-EF6A78F47D14}" srcOrd="0" destOrd="0" presId="urn:microsoft.com/office/officeart/2005/8/layout/hierarchy3#4"/>
    <dgm:cxn modelId="{1CEC3F2E-BED8-764A-9F69-58174C2C6993}" type="presOf" srcId="{10A302DA-A5A8-4E7E-B77E-1D868A276E4B}" destId="{AB7B2238-7F29-4303-A54E-D66C36E9CFC7}" srcOrd="1" destOrd="0" presId="urn:microsoft.com/office/officeart/2005/8/layout/hierarchy3#4"/>
    <dgm:cxn modelId="{C399E558-B75B-3B43-92C5-F8ED30E1B127}" type="presOf" srcId="{082F69B5-6E30-4E73-9587-F23F44F590D1}" destId="{B95E3F3B-C008-4AFB-A61F-38DB42A14FE2}" srcOrd="0" destOrd="0" presId="urn:microsoft.com/office/officeart/2005/8/layout/hierarchy3#4"/>
    <dgm:cxn modelId="{6ED64970-37D7-4211-9F7A-E7C05E580FE2}" srcId="{082F69B5-6E30-4E73-9587-F23F44F590D1}" destId="{C6D50378-4E77-4590-A49E-886CDD29F631}" srcOrd="1" destOrd="0" parTransId="{8A7B0E3A-414D-4E1A-AD74-422EC59E0D3B}" sibTransId="{1A98E494-BD25-4E24-B1EC-B8561DBC5974}"/>
    <dgm:cxn modelId="{1A56A11F-A28D-CC4D-9FDC-80CAF994CB64}" type="presOf" srcId="{DE3E4373-0A9D-4FF2-BE9D-16A93DE7C88A}" destId="{C23EC749-CCC0-460C-8F4A-2678BA3B5F26}" srcOrd="0" destOrd="0" presId="urn:microsoft.com/office/officeart/2005/8/layout/hierarchy3#4"/>
    <dgm:cxn modelId="{C9A523AF-FFD2-2441-9F3B-489773AD90D5}" type="presOf" srcId="{65FB2E38-8D6E-467E-851B-FC4D53D20B74}" destId="{8F5F6AD6-C724-488D-B981-718A30313A84}" srcOrd="0" destOrd="0" presId="urn:microsoft.com/office/officeart/2005/8/layout/hierarchy3#4"/>
    <dgm:cxn modelId="{E83EB8A0-B8A0-6049-8833-C878E1010F67}" type="presOf" srcId="{9AD6B993-E000-4638-B7B3-7F1567BCA7EE}" destId="{43913CD7-AF2F-4185-92AF-0B614283ED35}" srcOrd="0" destOrd="0" presId="urn:microsoft.com/office/officeart/2005/8/layout/hierarchy3#4"/>
    <dgm:cxn modelId="{1873F357-3FE0-2C4D-952E-D0C99D85DFE9}" type="presOf" srcId="{83553698-996C-41E3-995B-A5D3ED036373}" destId="{C81F36C7-F4AF-4478-9D2D-405FEDBF8875}" srcOrd="0" destOrd="0" presId="urn:microsoft.com/office/officeart/2005/8/layout/hierarchy3#4"/>
    <dgm:cxn modelId="{BC2B0906-357F-D14E-83F3-3F0B9883C580}" type="presOf" srcId="{171F1E09-19C1-4A22-A323-76015B58E00A}" destId="{CDBAD6FC-6204-4A6F-8931-C58F9E90FB8F}" srcOrd="0" destOrd="0" presId="urn:microsoft.com/office/officeart/2005/8/layout/hierarchy3#4"/>
    <dgm:cxn modelId="{EAAD2B68-92C8-F449-8D43-27E102643AA6}" type="presOf" srcId="{1BD7676F-E4E7-4391-882A-99102C1EF920}" destId="{6713DF69-8D6F-4FF6-8F61-FC377ACA741F}" srcOrd="0" destOrd="0" presId="urn:microsoft.com/office/officeart/2005/8/layout/hierarchy3#4"/>
    <dgm:cxn modelId="{9AB72359-8978-7846-ABB7-F6BF89B442C1}" type="presOf" srcId="{C6D50378-4E77-4590-A49E-886CDD29F631}" destId="{EA0AC776-8319-4654-9659-4F22B9A167D4}" srcOrd="0" destOrd="0" presId="urn:microsoft.com/office/officeart/2005/8/layout/hierarchy3#4"/>
    <dgm:cxn modelId="{9AB875DC-8F18-164E-B53E-BDA73F629312}" type="presParOf" srcId="{0C024CA5-02F0-45CE-91D0-5A0015663C36}" destId="{77E0D466-6E6A-475A-8E49-E3A13213F022}" srcOrd="0" destOrd="0" presId="urn:microsoft.com/office/officeart/2005/8/layout/hierarchy3#4"/>
    <dgm:cxn modelId="{EA32D0ED-8763-0343-84D9-ABE586D9D918}" type="presParOf" srcId="{77E0D466-6E6A-475A-8E49-E3A13213F022}" destId="{3BF71671-A0AE-438F-ACA8-14BAE3C20EB5}" srcOrd="0" destOrd="0" presId="urn:microsoft.com/office/officeart/2005/8/layout/hierarchy3#4"/>
    <dgm:cxn modelId="{92E36396-4C38-B74F-A94C-184EEC7B9F9B}" type="presParOf" srcId="{3BF71671-A0AE-438F-ACA8-14BAE3C20EB5}" destId="{B95E3F3B-C008-4AFB-A61F-38DB42A14FE2}" srcOrd="0" destOrd="0" presId="urn:microsoft.com/office/officeart/2005/8/layout/hierarchy3#4"/>
    <dgm:cxn modelId="{ED908C4D-8504-8C4D-A8AF-9B02969A0BB8}" type="presParOf" srcId="{3BF71671-A0AE-438F-ACA8-14BAE3C20EB5}" destId="{6565F6C0-8527-45E8-9E52-297433AA59C8}" srcOrd="1" destOrd="0" presId="urn:microsoft.com/office/officeart/2005/8/layout/hierarchy3#4"/>
    <dgm:cxn modelId="{9A6F3B9C-3627-FD48-83CA-17F3A71B1B7B}" type="presParOf" srcId="{77E0D466-6E6A-475A-8E49-E3A13213F022}" destId="{007D84DF-AD9B-4BBA-9545-810494DDCBC8}" srcOrd="1" destOrd="0" presId="urn:microsoft.com/office/officeart/2005/8/layout/hierarchy3#4"/>
    <dgm:cxn modelId="{3E2D8A84-07EF-084C-9DC5-960A6680E1B2}" type="presParOf" srcId="{007D84DF-AD9B-4BBA-9545-810494DDCBC8}" destId="{C23EC749-CCC0-460C-8F4A-2678BA3B5F26}" srcOrd="0" destOrd="0" presId="urn:microsoft.com/office/officeart/2005/8/layout/hierarchy3#4"/>
    <dgm:cxn modelId="{AB49FE2B-AAA5-3D40-A386-E6533B172816}" type="presParOf" srcId="{007D84DF-AD9B-4BBA-9545-810494DDCBC8}" destId="{8DA016B1-892C-46D0-A59E-EF6A78F47D14}" srcOrd="1" destOrd="0" presId="urn:microsoft.com/office/officeart/2005/8/layout/hierarchy3#4"/>
    <dgm:cxn modelId="{A84B2268-18EC-204B-96C1-7122DEAE1C94}" type="presParOf" srcId="{007D84DF-AD9B-4BBA-9545-810494DDCBC8}" destId="{AC1C1961-820C-45E2-AE4E-B00C0745F675}" srcOrd="2" destOrd="0" presId="urn:microsoft.com/office/officeart/2005/8/layout/hierarchy3#4"/>
    <dgm:cxn modelId="{7548AF28-393E-464D-9DAE-CEEC50ABC616}" type="presParOf" srcId="{007D84DF-AD9B-4BBA-9545-810494DDCBC8}" destId="{EA0AC776-8319-4654-9659-4F22B9A167D4}" srcOrd="3" destOrd="0" presId="urn:microsoft.com/office/officeart/2005/8/layout/hierarchy3#4"/>
    <dgm:cxn modelId="{6E3B24C6-8871-AB45-A5C1-CF625BE824A9}" type="presParOf" srcId="{007D84DF-AD9B-4BBA-9545-810494DDCBC8}" destId="{C81F36C7-F4AF-4478-9D2D-405FEDBF8875}" srcOrd="4" destOrd="0" presId="urn:microsoft.com/office/officeart/2005/8/layout/hierarchy3#4"/>
    <dgm:cxn modelId="{90A9CBF0-DD5E-104C-93CB-72E6EF16712A}" type="presParOf" srcId="{007D84DF-AD9B-4BBA-9545-810494DDCBC8}" destId="{6713DF69-8D6F-4FF6-8F61-FC377ACA741F}" srcOrd="5" destOrd="0" presId="urn:microsoft.com/office/officeart/2005/8/layout/hierarchy3#4"/>
    <dgm:cxn modelId="{1B23D23F-AD5D-5C4D-93C2-2947CCE4C174}" type="presParOf" srcId="{0C024CA5-02F0-45CE-91D0-5A0015663C36}" destId="{224E2EA6-FC2D-4BAD-BA90-F3A37B3377D2}" srcOrd="1" destOrd="0" presId="urn:microsoft.com/office/officeart/2005/8/layout/hierarchy3#4"/>
    <dgm:cxn modelId="{C572D7C1-C349-9147-A930-8B1C0E0F82D5}" type="presParOf" srcId="{224E2EA6-FC2D-4BAD-BA90-F3A37B3377D2}" destId="{904081CB-E88C-4471-871A-4174B9258D3E}" srcOrd="0" destOrd="0" presId="urn:microsoft.com/office/officeart/2005/8/layout/hierarchy3#4"/>
    <dgm:cxn modelId="{6FC2B1AC-0CA8-2948-8273-81BA781FA8B0}" type="presParOf" srcId="{904081CB-E88C-4471-871A-4174B9258D3E}" destId="{14A166F6-9C40-4BE7-B573-40C93EB4DD71}" srcOrd="0" destOrd="0" presId="urn:microsoft.com/office/officeart/2005/8/layout/hierarchy3#4"/>
    <dgm:cxn modelId="{9A68B7E2-4670-4645-8C23-2515B6673025}" type="presParOf" srcId="{904081CB-E88C-4471-871A-4174B9258D3E}" destId="{AB7B2238-7F29-4303-A54E-D66C36E9CFC7}" srcOrd="1" destOrd="0" presId="urn:microsoft.com/office/officeart/2005/8/layout/hierarchy3#4"/>
    <dgm:cxn modelId="{10966348-9C37-E248-A9F9-8B91345D34DD}" type="presParOf" srcId="{224E2EA6-FC2D-4BAD-BA90-F3A37B3377D2}" destId="{4F6304B3-0841-4C42-A790-D33942D95E1E}" srcOrd="1" destOrd="0" presId="urn:microsoft.com/office/officeart/2005/8/layout/hierarchy3#4"/>
    <dgm:cxn modelId="{29D88F72-6977-464D-BEAE-9E4C0353BDFE}" type="presParOf" srcId="{4F6304B3-0841-4C42-A790-D33942D95E1E}" destId="{43913CD7-AF2F-4185-92AF-0B614283ED35}" srcOrd="0" destOrd="0" presId="urn:microsoft.com/office/officeart/2005/8/layout/hierarchy3#4"/>
    <dgm:cxn modelId="{B98D04B4-F650-584F-B06F-9F9D1F50CA06}" type="presParOf" srcId="{4F6304B3-0841-4C42-A790-D33942D95E1E}" destId="{CDBAD6FC-6204-4A6F-8931-C58F9E90FB8F}" srcOrd="1" destOrd="0" presId="urn:microsoft.com/office/officeart/2005/8/layout/hierarchy3#4"/>
    <dgm:cxn modelId="{22EBB12B-86CD-B447-8F2A-E7440D9DA368}" type="presParOf" srcId="{4F6304B3-0841-4C42-A790-D33942D95E1E}" destId="{8F5F6AD6-C724-488D-B981-718A30313A84}" srcOrd="2" destOrd="0" presId="urn:microsoft.com/office/officeart/2005/8/layout/hierarchy3#4"/>
    <dgm:cxn modelId="{32285D4F-47AB-024B-909C-15895EA27EE4}" type="presParOf" srcId="{4F6304B3-0841-4C42-A790-D33942D95E1E}" destId="{D7CF168D-F51C-479C-9068-DCA02587BEFF}" srcOrd="3" destOrd="0" presId="urn:microsoft.com/office/officeart/2005/8/layout/hierarchy3#4"/>
    <dgm:cxn modelId="{80E77C36-9B9B-E740-A873-E786C7A5F3FB}" type="presParOf" srcId="{4F6304B3-0841-4C42-A790-D33942D95E1E}" destId="{79DB3B80-45DD-42ED-A43D-E939F55DAAEC}" srcOrd="4" destOrd="0" presId="urn:microsoft.com/office/officeart/2005/8/layout/hierarchy3#4"/>
    <dgm:cxn modelId="{EC30F566-634B-674B-9017-C62F01F9E28B}" type="presParOf" srcId="{4F6304B3-0841-4C42-A790-D33942D95E1E}" destId="{FBA6C18B-6742-4422-B882-E719CCE12F8E}" srcOrd="5" destOrd="0" presId="urn:microsoft.com/office/officeart/2005/8/layout/hierarchy3#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F05BBA42-D7AF-4BA0-8C3F-85B1FE28E48F}" type="doc">
      <dgm:prSet loTypeId="urn:microsoft.com/office/officeart/2009/3/layout/HorizontalOrganizationChart" loCatId="hierarchy" qsTypeId="urn:microsoft.com/office/officeart/2005/8/quickstyle/simple1" qsCatId="simple" csTypeId="urn:microsoft.com/office/officeart/2005/8/colors/accent2_1" csCatId="accent2" phldr="1"/>
      <dgm:spPr/>
      <dgm:t>
        <a:bodyPr/>
        <a:lstStyle/>
        <a:p>
          <a:endParaRPr lang="zh-CN" altLang="en-US"/>
        </a:p>
      </dgm:t>
    </dgm:pt>
    <dgm:pt modelId="{9AC2E227-803C-4016-BF2C-9291B6CAA290}">
      <dgm:prSet custT="1"/>
      <dgm:spPr/>
      <dgm:t>
        <a:bodyPr/>
        <a:lstStyle/>
        <a:p>
          <a:r>
            <a:rPr lang="zh-CN" altLang="en-US" sz="1100" b="1" dirty="0" smtClean="0">
              <a:latin typeface="黑体" panose="02010609060101010101" pitchFamily="49" charset="-122"/>
              <a:ea typeface="黑体" panose="02010609060101010101" pitchFamily="49" charset="-122"/>
              <a:sym typeface="+mn-ea"/>
            </a:rPr>
            <a:t>绩效管理与薪酬管理</a:t>
          </a:r>
          <a:endParaRPr lang="zh-CN" altLang="en-US" sz="1100" b="1" dirty="0">
            <a:latin typeface="SimHei" charset="-122"/>
            <a:ea typeface="SimHei" charset="-122"/>
            <a:cs typeface="SimHei" charset="-122"/>
          </a:endParaRPr>
        </a:p>
      </dgm:t>
    </dgm:pt>
    <dgm:pt modelId="{8E8E9D46-5B7B-4FA0-8329-744E9016EF3D}" type="parTrans" cxnId="{10273D9F-A008-4C08-970B-BDB1CC805562}">
      <dgm:prSet/>
      <dgm:spPr/>
      <dgm:t>
        <a:bodyPr/>
        <a:lstStyle/>
        <a:p>
          <a:endParaRPr lang="zh-CN" altLang="en-US" sz="1100">
            <a:latin typeface="SimHei" charset="-122"/>
            <a:ea typeface="SimHei" charset="-122"/>
            <a:cs typeface="SimHei" charset="-122"/>
          </a:endParaRPr>
        </a:p>
      </dgm:t>
    </dgm:pt>
    <dgm:pt modelId="{F60E2A41-79A0-4E8E-92FB-1BF9FE84EDD9}" type="sibTrans" cxnId="{10273D9F-A008-4C08-970B-BDB1CC805562}">
      <dgm:prSet/>
      <dgm:spPr/>
      <dgm:t>
        <a:bodyPr/>
        <a:lstStyle/>
        <a:p>
          <a:endParaRPr lang="zh-CN" altLang="en-US" sz="1100">
            <a:latin typeface="SimHei" charset="-122"/>
            <a:ea typeface="SimHei" charset="-122"/>
            <a:cs typeface="SimHei" charset="-122"/>
          </a:endParaRPr>
        </a:p>
      </dgm:t>
    </dgm:pt>
    <dgm:pt modelId="{3FA44A42-E0AE-412C-8071-9A37D30DD567}">
      <dgm:prSet custT="1"/>
      <dgm:spPr/>
      <dgm:t>
        <a:bodyPr/>
        <a:lstStyle/>
        <a:p>
          <a:r>
            <a:rPr lang="zh-CN" altLang="en-US" sz="1100" b="1" dirty="0" smtClean="0">
              <a:latin typeface="黑体" panose="02010609060101010101" pitchFamily="49" charset="-122"/>
              <a:ea typeface="黑体" panose="02010609060101010101" pitchFamily="49" charset="-122"/>
              <a:sym typeface="+mn-ea"/>
            </a:rPr>
            <a:t>绩效管理的内容</a:t>
          </a:r>
          <a:endParaRPr lang="zh-CN" altLang="en-US" sz="1100" b="0" dirty="0">
            <a:latin typeface="SimHei" charset="-122"/>
            <a:ea typeface="SimHei" charset="-122"/>
            <a:cs typeface="SimHei" charset="-122"/>
          </a:endParaRPr>
        </a:p>
      </dgm:t>
    </dgm:pt>
    <dgm:pt modelId="{E2369F6E-DA59-4F6E-BD69-6CAA013A82BE}" type="parTrans" cxnId="{9ABD59AA-4D6A-4321-B1A4-8D610095B134}">
      <dgm:prSet/>
      <dgm:spPr/>
      <dgm:t>
        <a:bodyPr/>
        <a:lstStyle/>
        <a:p>
          <a:endParaRPr lang="zh-CN" altLang="en-US" sz="1100">
            <a:latin typeface="SimHei" charset="-122"/>
            <a:ea typeface="SimHei" charset="-122"/>
            <a:cs typeface="SimHei" charset="-122"/>
          </a:endParaRPr>
        </a:p>
      </dgm:t>
    </dgm:pt>
    <dgm:pt modelId="{05B8FEA2-0054-4DA8-8F71-5C25E580ABD0}" type="sibTrans" cxnId="{9ABD59AA-4D6A-4321-B1A4-8D610095B134}">
      <dgm:prSet/>
      <dgm:spPr/>
      <dgm:t>
        <a:bodyPr/>
        <a:lstStyle/>
        <a:p>
          <a:endParaRPr lang="zh-CN" altLang="en-US" sz="1100">
            <a:latin typeface="SimHei" charset="-122"/>
            <a:ea typeface="SimHei" charset="-122"/>
            <a:cs typeface="SimHei" charset="-122"/>
          </a:endParaRPr>
        </a:p>
      </dgm:t>
    </dgm:pt>
    <dgm:pt modelId="{7638F483-EC40-4669-A117-0C6040B4A66B}">
      <dgm:prSet custT="1"/>
      <dgm:spPr/>
      <dgm:t>
        <a:bodyPr/>
        <a:lstStyle/>
        <a:p>
          <a:r>
            <a:rPr lang="zh-CN" altLang="en-US" sz="1100" b="1" dirty="0" smtClean="0">
              <a:latin typeface="黑体" panose="02010609060101010101" pitchFamily="49" charset="-122"/>
              <a:ea typeface="黑体" panose="02010609060101010101" pitchFamily="49" charset="-122"/>
              <a:cs typeface="SimHei" charset="-122"/>
              <a:sym typeface="+mn-ea"/>
            </a:rPr>
            <a:t>薪酬管理的内容</a:t>
          </a:r>
          <a:endParaRPr lang="zh-CN" altLang="en-US" sz="1100" b="1" dirty="0">
            <a:latin typeface="SimHei" charset="-122"/>
            <a:ea typeface="SimHei" charset="-122"/>
            <a:cs typeface="SimHei" charset="-122"/>
          </a:endParaRPr>
        </a:p>
      </dgm:t>
    </dgm:pt>
    <dgm:pt modelId="{57E64457-75B6-40DF-86BF-80888D7FBBC5}" type="parTrans" cxnId="{5DC1C015-335F-490F-A06A-BA9652DB0EA7}">
      <dgm:prSet/>
      <dgm:spPr/>
      <dgm:t>
        <a:bodyPr/>
        <a:lstStyle/>
        <a:p>
          <a:endParaRPr lang="zh-CN" altLang="en-US" sz="1100">
            <a:latin typeface="SimHei" charset="-122"/>
            <a:ea typeface="SimHei" charset="-122"/>
            <a:cs typeface="SimHei" charset="-122"/>
          </a:endParaRPr>
        </a:p>
      </dgm:t>
    </dgm:pt>
    <dgm:pt modelId="{7B10E917-A0D7-4AB2-8FFF-F08198C7EE50}" type="sibTrans" cxnId="{5DC1C015-335F-490F-A06A-BA9652DB0EA7}">
      <dgm:prSet/>
      <dgm:spPr/>
      <dgm:t>
        <a:bodyPr/>
        <a:lstStyle/>
        <a:p>
          <a:endParaRPr lang="zh-CN" altLang="en-US" sz="1100">
            <a:latin typeface="SimHei" charset="-122"/>
            <a:ea typeface="SimHei" charset="-122"/>
            <a:cs typeface="SimHei" charset="-122"/>
          </a:endParaRPr>
        </a:p>
      </dgm:t>
    </dgm:pt>
    <dgm:pt modelId="{C7098098-6A81-514A-AA21-1785ACA148D6}">
      <dgm:prSet custT="1"/>
      <dgm:spPr>
        <a:solidFill>
          <a:schemeClr val="accent2"/>
        </a:solidFill>
      </dgm:spPr>
      <dgm:t>
        <a:bodyPr/>
        <a:lstStyle/>
        <a:p>
          <a:r>
            <a:rPr lang="zh-CN" altLang="en-US" sz="1100" b="1" smtClean="0">
              <a:latin typeface="SimHei" charset="-122"/>
              <a:ea typeface="SimHei" charset="-122"/>
              <a:cs typeface="SimHei" charset="-122"/>
            </a:rPr>
            <a:t>影响薪酬的因素</a:t>
          </a:r>
          <a:endParaRPr lang="zh-CN" altLang="en-US" sz="1100" b="1" dirty="0">
            <a:latin typeface="SimHei" charset="-122"/>
            <a:ea typeface="SimHei" charset="-122"/>
            <a:cs typeface="SimHei" charset="-122"/>
          </a:endParaRPr>
        </a:p>
      </dgm:t>
    </dgm:pt>
    <dgm:pt modelId="{6023FD2E-0FE7-A64B-8965-60678A4D6A1A}" type="parTrans" cxnId="{49F0E6E9-1D56-B741-9368-6AF9660E0405}">
      <dgm:prSet/>
      <dgm:spPr/>
      <dgm:t>
        <a:bodyPr/>
        <a:lstStyle/>
        <a:p>
          <a:endParaRPr lang="zh-CN" altLang="en-US" sz="1100"/>
        </a:p>
      </dgm:t>
    </dgm:pt>
    <dgm:pt modelId="{4B476260-01E5-BE45-954B-6590CF6652FE}" type="sibTrans" cxnId="{49F0E6E9-1D56-B741-9368-6AF9660E0405}">
      <dgm:prSet/>
      <dgm:spPr/>
      <dgm:t>
        <a:bodyPr/>
        <a:lstStyle/>
        <a:p>
          <a:endParaRPr lang="zh-CN" altLang="en-US" sz="1100"/>
        </a:p>
      </dgm:t>
    </dgm:pt>
    <dgm:pt modelId="{18DB143D-9E27-4E02-AFA5-F665953CBC10}" type="pres">
      <dgm:prSet presAssocID="{F05BBA42-D7AF-4BA0-8C3F-85B1FE28E48F}" presName="hierChild1" presStyleCnt="0">
        <dgm:presLayoutVars>
          <dgm:orgChart val="1"/>
          <dgm:chPref val="1"/>
          <dgm:dir/>
          <dgm:animOne val="branch"/>
          <dgm:animLvl val="lvl"/>
          <dgm:resizeHandles/>
        </dgm:presLayoutVars>
      </dgm:prSet>
      <dgm:spPr/>
      <dgm:t>
        <a:bodyPr/>
        <a:lstStyle/>
        <a:p>
          <a:endParaRPr lang="zh-CN" altLang="en-US"/>
        </a:p>
      </dgm:t>
    </dgm:pt>
    <dgm:pt modelId="{07E01157-B979-4F6B-B892-75DB2A2B8B0F}" type="pres">
      <dgm:prSet presAssocID="{9AC2E227-803C-4016-BF2C-9291B6CAA290}" presName="hierRoot1" presStyleCnt="0">
        <dgm:presLayoutVars>
          <dgm:hierBranch val="init"/>
        </dgm:presLayoutVars>
      </dgm:prSet>
      <dgm:spPr/>
    </dgm:pt>
    <dgm:pt modelId="{F686C23F-604E-4653-B2CB-27DBB6BED631}" type="pres">
      <dgm:prSet presAssocID="{9AC2E227-803C-4016-BF2C-9291B6CAA290}" presName="rootComposite1" presStyleCnt="0"/>
      <dgm:spPr/>
    </dgm:pt>
    <dgm:pt modelId="{2A2AFDF2-2568-44F8-842C-3BFD70D9F2B1}" type="pres">
      <dgm:prSet presAssocID="{9AC2E227-803C-4016-BF2C-9291B6CAA290}" presName="rootText1" presStyleLbl="node0" presStyleIdx="0" presStyleCnt="1">
        <dgm:presLayoutVars>
          <dgm:chPref val="3"/>
        </dgm:presLayoutVars>
      </dgm:prSet>
      <dgm:spPr/>
      <dgm:t>
        <a:bodyPr/>
        <a:lstStyle/>
        <a:p>
          <a:endParaRPr lang="zh-CN" altLang="en-US"/>
        </a:p>
      </dgm:t>
    </dgm:pt>
    <dgm:pt modelId="{9CD41DA5-A8A9-4189-B933-DCF665F7DF2D}" type="pres">
      <dgm:prSet presAssocID="{9AC2E227-803C-4016-BF2C-9291B6CAA290}" presName="rootConnector1" presStyleLbl="node1" presStyleIdx="0" presStyleCnt="0"/>
      <dgm:spPr/>
      <dgm:t>
        <a:bodyPr/>
        <a:lstStyle/>
        <a:p>
          <a:endParaRPr lang="zh-CN" altLang="en-US"/>
        </a:p>
      </dgm:t>
    </dgm:pt>
    <dgm:pt modelId="{96876921-77F4-4E08-9148-E99125692808}" type="pres">
      <dgm:prSet presAssocID="{9AC2E227-803C-4016-BF2C-9291B6CAA290}" presName="hierChild2" presStyleCnt="0"/>
      <dgm:spPr/>
    </dgm:pt>
    <dgm:pt modelId="{CD82D2C2-9EF5-4CA0-9CEE-9265A38A1F4A}" type="pres">
      <dgm:prSet presAssocID="{E2369F6E-DA59-4F6E-BD69-6CAA013A82BE}" presName="Name64" presStyleLbl="parChTrans1D2" presStyleIdx="0" presStyleCnt="3"/>
      <dgm:spPr/>
      <dgm:t>
        <a:bodyPr/>
        <a:lstStyle/>
        <a:p>
          <a:endParaRPr lang="zh-CN" altLang="en-US"/>
        </a:p>
      </dgm:t>
    </dgm:pt>
    <dgm:pt modelId="{9441C830-A66B-4AFB-9252-8069549D4F0A}" type="pres">
      <dgm:prSet presAssocID="{3FA44A42-E0AE-412C-8071-9A37D30DD567}" presName="hierRoot2" presStyleCnt="0">
        <dgm:presLayoutVars>
          <dgm:hierBranch val="init"/>
        </dgm:presLayoutVars>
      </dgm:prSet>
      <dgm:spPr/>
    </dgm:pt>
    <dgm:pt modelId="{FEAC7974-4462-4948-9F19-4D53C38CC88A}" type="pres">
      <dgm:prSet presAssocID="{3FA44A42-E0AE-412C-8071-9A37D30DD567}" presName="rootComposite" presStyleCnt="0"/>
      <dgm:spPr/>
    </dgm:pt>
    <dgm:pt modelId="{22C8BBC7-02FA-4EF0-899A-834C1FEE39E3}" type="pres">
      <dgm:prSet presAssocID="{3FA44A42-E0AE-412C-8071-9A37D30DD567}" presName="rootText" presStyleLbl="node2" presStyleIdx="0" presStyleCnt="3">
        <dgm:presLayoutVars>
          <dgm:chPref val="3"/>
        </dgm:presLayoutVars>
      </dgm:prSet>
      <dgm:spPr/>
      <dgm:t>
        <a:bodyPr/>
        <a:lstStyle/>
        <a:p>
          <a:endParaRPr lang="zh-CN" altLang="en-US"/>
        </a:p>
      </dgm:t>
    </dgm:pt>
    <dgm:pt modelId="{CBD704CC-8D6F-4C39-AFA6-3825EE74A965}" type="pres">
      <dgm:prSet presAssocID="{3FA44A42-E0AE-412C-8071-9A37D30DD567}" presName="rootConnector" presStyleLbl="node2" presStyleIdx="0" presStyleCnt="3"/>
      <dgm:spPr/>
      <dgm:t>
        <a:bodyPr/>
        <a:lstStyle/>
        <a:p>
          <a:endParaRPr lang="zh-CN" altLang="en-US"/>
        </a:p>
      </dgm:t>
    </dgm:pt>
    <dgm:pt modelId="{C4FE27A9-6818-468D-8F72-5DEAE64958BC}" type="pres">
      <dgm:prSet presAssocID="{3FA44A42-E0AE-412C-8071-9A37D30DD567}" presName="hierChild4" presStyleCnt="0"/>
      <dgm:spPr/>
    </dgm:pt>
    <dgm:pt modelId="{B9E24DCA-DEF6-41DD-8228-40542DF88903}" type="pres">
      <dgm:prSet presAssocID="{3FA44A42-E0AE-412C-8071-9A37D30DD567}" presName="hierChild5" presStyleCnt="0"/>
      <dgm:spPr/>
    </dgm:pt>
    <dgm:pt modelId="{72A5A8A1-C34D-4CC9-B014-4EDC4C60B5CB}" type="pres">
      <dgm:prSet presAssocID="{57E64457-75B6-40DF-86BF-80888D7FBBC5}" presName="Name64" presStyleLbl="parChTrans1D2" presStyleIdx="1" presStyleCnt="3"/>
      <dgm:spPr/>
      <dgm:t>
        <a:bodyPr/>
        <a:lstStyle/>
        <a:p>
          <a:endParaRPr lang="zh-CN" altLang="en-US"/>
        </a:p>
      </dgm:t>
    </dgm:pt>
    <dgm:pt modelId="{99464D45-2B22-432F-8F6C-3394CEC310A7}" type="pres">
      <dgm:prSet presAssocID="{7638F483-EC40-4669-A117-0C6040B4A66B}" presName="hierRoot2" presStyleCnt="0">
        <dgm:presLayoutVars>
          <dgm:hierBranch val="init"/>
        </dgm:presLayoutVars>
      </dgm:prSet>
      <dgm:spPr/>
    </dgm:pt>
    <dgm:pt modelId="{7EEFA05D-0146-474D-BB41-35A44BBAC0EB}" type="pres">
      <dgm:prSet presAssocID="{7638F483-EC40-4669-A117-0C6040B4A66B}" presName="rootComposite" presStyleCnt="0"/>
      <dgm:spPr/>
    </dgm:pt>
    <dgm:pt modelId="{86A07B8D-FF15-4EFF-8681-05A46BF1E797}" type="pres">
      <dgm:prSet presAssocID="{7638F483-EC40-4669-A117-0C6040B4A66B}" presName="rootText" presStyleLbl="node2" presStyleIdx="1" presStyleCnt="3" custLinFactNeighborX="-827" custLinFactNeighborY="1355">
        <dgm:presLayoutVars>
          <dgm:chPref val="3"/>
        </dgm:presLayoutVars>
      </dgm:prSet>
      <dgm:spPr/>
      <dgm:t>
        <a:bodyPr/>
        <a:lstStyle/>
        <a:p>
          <a:endParaRPr lang="zh-CN" altLang="en-US"/>
        </a:p>
      </dgm:t>
    </dgm:pt>
    <dgm:pt modelId="{A4529214-DB2D-4B21-8831-F60F2A376559}" type="pres">
      <dgm:prSet presAssocID="{7638F483-EC40-4669-A117-0C6040B4A66B}" presName="rootConnector" presStyleLbl="node2" presStyleIdx="1" presStyleCnt="3"/>
      <dgm:spPr/>
      <dgm:t>
        <a:bodyPr/>
        <a:lstStyle/>
        <a:p>
          <a:endParaRPr lang="zh-CN" altLang="en-US"/>
        </a:p>
      </dgm:t>
    </dgm:pt>
    <dgm:pt modelId="{4C9D6515-EA4F-4DBF-A8FE-0711C70136B1}" type="pres">
      <dgm:prSet presAssocID="{7638F483-EC40-4669-A117-0C6040B4A66B}" presName="hierChild4" presStyleCnt="0"/>
      <dgm:spPr/>
    </dgm:pt>
    <dgm:pt modelId="{686779DB-34D3-4F60-84B6-A35826FF3C2A}" type="pres">
      <dgm:prSet presAssocID="{7638F483-EC40-4669-A117-0C6040B4A66B}" presName="hierChild5" presStyleCnt="0"/>
      <dgm:spPr/>
    </dgm:pt>
    <dgm:pt modelId="{A6BF080B-3A73-A447-90D9-F1DC3287A51E}" type="pres">
      <dgm:prSet presAssocID="{6023FD2E-0FE7-A64B-8965-60678A4D6A1A}" presName="Name64" presStyleLbl="parChTrans1D2" presStyleIdx="2" presStyleCnt="3"/>
      <dgm:spPr/>
      <dgm:t>
        <a:bodyPr/>
        <a:lstStyle/>
        <a:p>
          <a:endParaRPr lang="zh-CN" altLang="en-US"/>
        </a:p>
      </dgm:t>
    </dgm:pt>
    <dgm:pt modelId="{DE6E9BC6-3677-4348-92A6-2CA9661D4580}" type="pres">
      <dgm:prSet presAssocID="{C7098098-6A81-514A-AA21-1785ACA148D6}" presName="hierRoot2" presStyleCnt="0">
        <dgm:presLayoutVars>
          <dgm:hierBranch val="init"/>
        </dgm:presLayoutVars>
      </dgm:prSet>
      <dgm:spPr/>
    </dgm:pt>
    <dgm:pt modelId="{63443BB5-4585-9F4E-8951-FA35A8C78DD3}" type="pres">
      <dgm:prSet presAssocID="{C7098098-6A81-514A-AA21-1785ACA148D6}" presName="rootComposite" presStyleCnt="0"/>
      <dgm:spPr/>
    </dgm:pt>
    <dgm:pt modelId="{91088777-567D-9149-82A9-C0A47B32CFCF}" type="pres">
      <dgm:prSet presAssocID="{C7098098-6A81-514A-AA21-1785ACA148D6}" presName="rootText" presStyleLbl="node2" presStyleIdx="2" presStyleCnt="3" custLinFactNeighborX="482" custLinFactNeighborY="-8802">
        <dgm:presLayoutVars>
          <dgm:chPref val="3"/>
        </dgm:presLayoutVars>
      </dgm:prSet>
      <dgm:spPr/>
      <dgm:t>
        <a:bodyPr/>
        <a:lstStyle/>
        <a:p>
          <a:endParaRPr lang="zh-CN" altLang="en-US"/>
        </a:p>
      </dgm:t>
    </dgm:pt>
    <dgm:pt modelId="{FB111229-1AFB-5E43-B87E-EE9E094B493E}" type="pres">
      <dgm:prSet presAssocID="{C7098098-6A81-514A-AA21-1785ACA148D6}" presName="rootConnector" presStyleLbl="node2" presStyleIdx="2" presStyleCnt="3"/>
      <dgm:spPr/>
      <dgm:t>
        <a:bodyPr/>
        <a:lstStyle/>
        <a:p>
          <a:endParaRPr lang="zh-CN" altLang="en-US"/>
        </a:p>
      </dgm:t>
    </dgm:pt>
    <dgm:pt modelId="{30C444A2-7B93-134F-A783-D0BED242ED85}" type="pres">
      <dgm:prSet presAssocID="{C7098098-6A81-514A-AA21-1785ACA148D6}" presName="hierChild4" presStyleCnt="0"/>
      <dgm:spPr/>
    </dgm:pt>
    <dgm:pt modelId="{D80E752D-71B9-4546-9A16-E90FA3F0CBC8}" type="pres">
      <dgm:prSet presAssocID="{C7098098-6A81-514A-AA21-1785ACA148D6}" presName="hierChild5" presStyleCnt="0"/>
      <dgm:spPr/>
    </dgm:pt>
    <dgm:pt modelId="{6858D422-8C90-4F85-BA9D-65CA2FED06E8}" type="pres">
      <dgm:prSet presAssocID="{9AC2E227-803C-4016-BF2C-9291B6CAA290}" presName="hierChild3" presStyleCnt="0"/>
      <dgm:spPr/>
    </dgm:pt>
  </dgm:ptLst>
  <dgm:cxnLst>
    <dgm:cxn modelId="{5DC1C015-335F-490F-A06A-BA9652DB0EA7}" srcId="{9AC2E227-803C-4016-BF2C-9291B6CAA290}" destId="{7638F483-EC40-4669-A117-0C6040B4A66B}" srcOrd="1" destOrd="0" parTransId="{57E64457-75B6-40DF-86BF-80888D7FBBC5}" sibTransId="{7B10E917-A0D7-4AB2-8FFF-F08198C7EE50}"/>
    <dgm:cxn modelId="{5FB9AA1B-98AF-DB49-8BA8-F75E6C6F05A7}" type="presOf" srcId="{7638F483-EC40-4669-A117-0C6040B4A66B}" destId="{A4529214-DB2D-4B21-8831-F60F2A376559}" srcOrd="1" destOrd="0" presId="urn:microsoft.com/office/officeart/2009/3/layout/HorizontalOrganizationChart"/>
    <dgm:cxn modelId="{EA44785D-A65A-0447-AEB2-CF1570D2F378}" type="presOf" srcId="{F05BBA42-D7AF-4BA0-8C3F-85B1FE28E48F}" destId="{18DB143D-9E27-4E02-AFA5-F665953CBC10}" srcOrd="0" destOrd="0" presId="urn:microsoft.com/office/officeart/2009/3/layout/HorizontalOrganizationChart"/>
    <dgm:cxn modelId="{49F0E6E9-1D56-B741-9368-6AF9660E0405}" srcId="{9AC2E227-803C-4016-BF2C-9291B6CAA290}" destId="{C7098098-6A81-514A-AA21-1785ACA148D6}" srcOrd="2" destOrd="0" parTransId="{6023FD2E-0FE7-A64B-8965-60678A4D6A1A}" sibTransId="{4B476260-01E5-BE45-954B-6590CF6652FE}"/>
    <dgm:cxn modelId="{A478404E-81C5-3D41-9E66-8492818F8C04}" type="presOf" srcId="{9AC2E227-803C-4016-BF2C-9291B6CAA290}" destId="{9CD41DA5-A8A9-4189-B933-DCF665F7DF2D}" srcOrd="1" destOrd="0" presId="urn:microsoft.com/office/officeart/2009/3/layout/HorizontalOrganizationChart"/>
    <dgm:cxn modelId="{10273D9F-A008-4C08-970B-BDB1CC805562}" srcId="{F05BBA42-D7AF-4BA0-8C3F-85B1FE28E48F}" destId="{9AC2E227-803C-4016-BF2C-9291B6CAA290}" srcOrd="0" destOrd="0" parTransId="{8E8E9D46-5B7B-4FA0-8329-744E9016EF3D}" sibTransId="{F60E2A41-79A0-4E8E-92FB-1BF9FE84EDD9}"/>
    <dgm:cxn modelId="{7BC529D7-7BA5-1748-A1B5-9E9B3FB411EE}" type="presOf" srcId="{3FA44A42-E0AE-412C-8071-9A37D30DD567}" destId="{22C8BBC7-02FA-4EF0-899A-834C1FEE39E3}" srcOrd="0" destOrd="0" presId="urn:microsoft.com/office/officeart/2009/3/layout/HorizontalOrganizationChart"/>
    <dgm:cxn modelId="{F84CA4B8-A175-DE4F-8675-6A6F8FB98668}" type="presOf" srcId="{7638F483-EC40-4669-A117-0C6040B4A66B}" destId="{86A07B8D-FF15-4EFF-8681-05A46BF1E797}" srcOrd="0" destOrd="0" presId="urn:microsoft.com/office/officeart/2009/3/layout/HorizontalOrganizationChart"/>
    <dgm:cxn modelId="{21C2C37B-9FE1-784E-B018-43AAA548B34B}" type="presOf" srcId="{E2369F6E-DA59-4F6E-BD69-6CAA013A82BE}" destId="{CD82D2C2-9EF5-4CA0-9CEE-9265A38A1F4A}" srcOrd="0" destOrd="0" presId="urn:microsoft.com/office/officeart/2009/3/layout/HorizontalOrganizationChart"/>
    <dgm:cxn modelId="{B65A4AF2-6894-4044-9F49-3779BA7C5054}" type="presOf" srcId="{C7098098-6A81-514A-AA21-1785ACA148D6}" destId="{FB111229-1AFB-5E43-B87E-EE9E094B493E}" srcOrd="1" destOrd="0" presId="urn:microsoft.com/office/officeart/2009/3/layout/HorizontalOrganizationChart"/>
    <dgm:cxn modelId="{161BF61F-E0C2-864A-81BF-7C40E94A9927}" type="presOf" srcId="{6023FD2E-0FE7-A64B-8965-60678A4D6A1A}" destId="{A6BF080B-3A73-A447-90D9-F1DC3287A51E}" srcOrd="0" destOrd="0" presId="urn:microsoft.com/office/officeart/2009/3/layout/HorizontalOrganizationChart"/>
    <dgm:cxn modelId="{9ABD59AA-4D6A-4321-B1A4-8D610095B134}" srcId="{9AC2E227-803C-4016-BF2C-9291B6CAA290}" destId="{3FA44A42-E0AE-412C-8071-9A37D30DD567}" srcOrd="0" destOrd="0" parTransId="{E2369F6E-DA59-4F6E-BD69-6CAA013A82BE}" sibTransId="{05B8FEA2-0054-4DA8-8F71-5C25E580ABD0}"/>
    <dgm:cxn modelId="{C624FDB0-E802-B348-B48A-F15DB0F5578D}" type="presOf" srcId="{3FA44A42-E0AE-412C-8071-9A37D30DD567}" destId="{CBD704CC-8D6F-4C39-AFA6-3825EE74A965}" srcOrd="1" destOrd="0" presId="urn:microsoft.com/office/officeart/2009/3/layout/HorizontalOrganizationChart"/>
    <dgm:cxn modelId="{0F502C0C-B9A3-2F43-B2A4-8B07B16F5C11}" type="presOf" srcId="{9AC2E227-803C-4016-BF2C-9291B6CAA290}" destId="{2A2AFDF2-2568-44F8-842C-3BFD70D9F2B1}" srcOrd="0" destOrd="0" presId="urn:microsoft.com/office/officeart/2009/3/layout/HorizontalOrganizationChart"/>
    <dgm:cxn modelId="{B03EC88A-C557-9A44-B883-827830321B8F}" type="presOf" srcId="{C7098098-6A81-514A-AA21-1785ACA148D6}" destId="{91088777-567D-9149-82A9-C0A47B32CFCF}" srcOrd="0" destOrd="0" presId="urn:microsoft.com/office/officeart/2009/3/layout/HorizontalOrganizationChart"/>
    <dgm:cxn modelId="{91216645-2D49-024A-A0FD-0916837F0AA3}" type="presOf" srcId="{57E64457-75B6-40DF-86BF-80888D7FBBC5}" destId="{72A5A8A1-C34D-4CC9-B014-4EDC4C60B5CB}" srcOrd="0" destOrd="0" presId="urn:microsoft.com/office/officeart/2009/3/layout/HorizontalOrganizationChart"/>
    <dgm:cxn modelId="{6A8F483A-316E-374B-9071-B96A136B0AF8}" type="presParOf" srcId="{18DB143D-9E27-4E02-AFA5-F665953CBC10}" destId="{07E01157-B979-4F6B-B892-75DB2A2B8B0F}" srcOrd="0" destOrd="0" presId="urn:microsoft.com/office/officeart/2009/3/layout/HorizontalOrganizationChart"/>
    <dgm:cxn modelId="{08CB99D4-CBAB-AA47-BA32-95BF2830E02A}" type="presParOf" srcId="{07E01157-B979-4F6B-B892-75DB2A2B8B0F}" destId="{F686C23F-604E-4653-B2CB-27DBB6BED631}" srcOrd="0" destOrd="0" presId="urn:microsoft.com/office/officeart/2009/3/layout/HorizontalOrganizationChart"/>
    <dgm:cxn modelId="{128550E0-900C-5B49-86A4-9AA80D5B7154}" type="presParOf" srcId="{F686C23F-604E-4653-B2CB-27DBB6BED631}" destId="{2A2AFDF2-2568-44F8-842C-3BFD70D9F2B1}" srcOrd="0" destOrd="0" presId="urn:microsoft.com/office/officeart/2009/3/layout/HorizontalOrganizationChart"/>
    <dgm:cxn modelId="{1FFDF9AC-9991-3445-9F93-B4ABEAA6444F}" type="presParOf" srcId="{F686C23F-604E-4653-B2CB-27DBB6BED631}" destId="{9CD41DA5-A8A9-4189-B933-DCF665F7DF2D}" srcOrd="1" destOrd="0" presId="urn:microsoft.com/office/officeart/2009/3/layout/HorizontalOrganizationChart"/>
    <dgm:cxn modelId="{96197EE1-9D4D-1941-BE3F-93F7CB36BABD}" type="presParOf" srcId="{07E01157-B979-4F6B-B892-75DB2A2B8B0F}" destId="{96876921-77F4-4E08-9148-E99125692808}" srcOrd="1" destOrd="0" presId="urn:microsoft.com/office/officeart/2009/3/layout/HorizontalOrganizationChart"/>
    <dgm:cxn modelId="{EE1EE0B9-9A62-664F-9EB1-AE584C39C9DB}" type="presParOf" srcId="{96876921-77F4-4E08-9148-E99125692808}" destId="{CD82D2C2-9EF5-4CA0-9CEE-9265A38A1F4A}" srcOrd="0" destOrd="0" presId="urn:microsoft.com/office/officeart/2009/3/layout/HorizontalOrganizationChart"/>
    <dgm:cxn modelId="{16690574-CDAB-794C-9FBF-C0771CED3B99}" type="presParOf" srcId="{96876921-77F4-4E08-9148-E99125692808}" destId="{9441C830-A66B-4AFB-9252-8069549D4F0A}" srcOrd="1" destOrd="0" presId="urn:microsoft.com/office/officeart/2009/3/layout/HorizontalOrganizationChart"/>
    <dgm:cxn modelId="{9DEFF193-6C00-5A40-93ED-E32AE7CD712C}" type="presParOf" srcId="{9441C830-A66B-4AFB-9252-8069549D4F0A}" destId="{FEAC7974-4462-4948-9F19-4D53C38CC88A}" srcOrd="0" destOrd="0" presId="urn:microsoft.com/office/officeart/2009/3/layout/HorizontalOrganizationChart"/>
    <dgm:cxn modelId="{D41572DA-EC8B-2044-8079-346C7D2ACB5A}" type="presParOf" srcId="{FEAC7974-4462-4948-9F19-4D53C38CC88A}" destId="{22C8BBC7-02FA-4EF0-899A-834C1FEE39E3}" srcOrd="0" destOrd="0" presId="urn:microsoft.com/office/officeart/2009/3/layout/HorizontalOrganizationChart"/>
    <dgm:cxn modelId="{C6B077B3-E02C-9148-9670-E3C728DD37CD}" type="presParOf" srcId="{FEAC7974-4462-4948-9F19-4D53C38CC88A}" destId="{CBD704CC-8D6F-4C39-AFA6-3825EE74A965}" srcOrd="1" destOrd="0" presId="urn:microsoft.com/office/officeart/2009/3/layout/HorizontalOrganizationChart"/>
    <dgm:cxn modelId="{65D8F38D-35F8-D942-B916-3DDB7480E38D}" type="presParOf" srcId="{9441C830-A66B-4AFB-9252-8069549D4F0A}" destId="{C4FE27A9-6818-468D-8F72-5DEAE64958BC}" srcOrd="1" destOrd="0" presId="urn:microsoft.com/office/officeart/2009/3/layout/HorizontalOrganizationChart"/>
    <dgm:cxn modelId="{68AC351E-A97F-174B-81EC-F004017275A7}" type="presParOf" srcId="{9441C830-A66B-4AFB-9252-8069549D4F0A}" destId="{B9E24DCA-DEF6-41DD-8228-40542DF88903}" srcOrd="2" destOrd="0" presId="urn:microsoft.com/office/officeart/2009/3/layout/HorizontalOrganizationChart"/>
    <dgm:cxn modelId="{64E409F4-71C7-BC47-BE7D-FDF7D1807969}" type="presParOf" srcId="{96876921-77F4-4E08-9148-E99125692808}" destId="{72A5A8A1-C34D-4CC9-B014-4EDC4C60B5CB}" srcOrd="2" destOrd="0" presId="urn:microsoft.com/office/officeart/2009/3/layout/HorizontalOrganizationChart"/>
    <dgm:cxn modelId="{C1F94A2A-3126-214A-A027-237C5715B13C}" type="presParOf" srcId="{96876921-77F4-4E08-9148-E99125692808}" destId="{99464D45-2B22-432F-8F6C-3394CEC310A7}" srcOrd="3" destOrd="0" presId="urn:microsoft.com/office/officeart/2009/3/layout/HorizontalOrganizationChart"/>
    <dgm:cxn modelId="{0E4D16A3-924D-2147-AA46-F7E8FF731946}" type="presParOf" srcId="{99464D45-2B22-432F-8F6C-3394CEC310A7}" destId="{7EEFA05D-0146-474D-BB41-35A44BBAC0EB}" srcOrd="0" destOrd="0" presId="urn:microsoft.com/office/officeart/2009/3/layout/HorizontalOrganizationChart"/>
    <dgm:cxn modelId="{39CAC171-F1F0-AE41-8516-56A77FC6854B}" type="presParOf" srcId="{7EEFA05D-0146-474D-BB41-35A44BBAC0EB}" destId="{86A07B8D-FF15-4EFF-8681-05A46BF1E797}" srcOrd="0" destOrd="0" presId="urn:microsoft.com/office/officeart/2009/3/layout/HorizontalOrganizationChart"/>
    <dgm:cxn modelId="{A7CACCEF-096F-C74A-92DE-BFBAD2BF1C4B}" type="presParOf" srcId="{7EEFA05D-0146-474D-BB41-35A44BBAC0EB}" destId="{A4529214-DB2D-4B21-8831-F60F2A376559}" srcOrd="1" destOrd="0" presId="urn:microsoft.com/office/officeart/2009/3/layout/HorizontalOrganizationChart"/>
    <dgm:cxn modelId="{E14D2D69-FA08-E84F-B929-C9ED12913A9A}" type="presParOf" srcId="{99464D45-2B22-432F-8F6C-3394CEC310A7}" destId="{4C9D6515-EA4F-4DBF-A8FE-0711C70136B1}" srcOrd="1" destOrd="0" presId="urn:microsoft.com/office/officeart/2009/3/layout/HorizontalOrganizationChart"/>
    <dgm:cxn modelId="{B3D28FAC-CAF7-5F48-A947-D312F3185BC3}" type="presParOf" srcId="{99464D45-2B22-432F-8F6C-3394CEC310A7}" destId="{686779DB-34D3-4F60-84B6-A35826FF3C2A}" srcOrd="2" destOrd="0" presId="urn:microsoft.com/office/officeart/2009/3/layout/HorizontalOrganizationChart"/>
    <dgm:cxn modelId="{F16FC91B-0441-A844-BE39-FFD04CA32B39}" type="presParOf" srcId="{96876921-77F4-4E08-9148-E99125692808}" destId="{A6BF080B-3A73-A447-90D9-F1DC3287A51E}" srcOrd="4" destOrd="0" presId="urn:microsoft.com/office/officeart/2009/3/layout/HorizontalOrganizationChart"/>
    <dgm:cxn modelId="{53D7D7B4-ABD6-EE45-B94F-368C3D457855}" type="presParOf" srcId="{96876921-77F4-4E08-9148-E99125692808}" destId="{DE6E9BC6-3677-4348-92A6-2CA9661D4580}" srcOrd="5" destOrd="0" presId="urn:microsoft.com/office/officeart/2009/3/layout/HorizontalOrganizationChart"/>
    <dgm:cxn modelId="{0BB5DCA1-9755-4141-9E65-868025E09461}" type="presParOf" srcId="{DE6E9BC6-3677-4348-92A6-2CA9661D4580}" destId="{63443BB5-4585-9F4E-8951-FA35A8C78DD3}" srcOrd="0" destOrd="0" presId="urn:microsoft.com/office/officeart/2009/3/layout/HorizontalOrganizationChart"/>
    <dgm:cxn modelId="{53B259EA-96DE-8449-8171-7DCE48C4025F}" type="presParOf" srcId="{63443BB5-4585-9F4E-8951-FA35A8C78DD3}" destId="{91088777-567D-9149-82A9-C0A47B32CFCF}" srcOrd="0" destOrd="0" presId="urn:microsoft.com/office/officeart/2009/3/layout/HorizontalOrganizationChart"/>
    <dgm:cxn modelId="{9314EABB-A6BE-F44C-925B-0575F5C96764}" type="presParOf" srcId="{63443BB5-4585-9F4E-8951-FA35A8C78DD3}" destId="{FB111229-1AFB-5E43-B87E-EE9E094B493E}" srcOrd="1" destOrd="0" presId="urn:microsoft.com/office/officeart/2009/3/layout/HorizontalOrganizationChart"/>
    <dgm:cxn modelId="{05156B45-DD87-4645-B605-E46E6926EAB3}" type="presParOf" srcId="{DE6E9BC6-3677-4348-92A6-2CA9661D4580}" destId="{30C444A2-7B93-134F-A783-D0BED242ED85}" srcOrd="1" destOrd="0" presId="urn:microsoft.com/office/officeart/2009/3/layout/HorizontalOrganizationChart"/>
    <dgm:cxn modelId="{446E1400-F0B4-5A49-B200-596EEF2EF3CC}" type="presParOf" srcId="{DE6E9BC6-3677-4348-92A6-2CA9661D4580}" destId="{D80E752D-71B9-4546-9A16-E90FA3F0CBC8}" srcOrd="2" destOrd="0" presId="urn:microsoft.com/office/officeart/2009/3/layout/HorizontalOrganizationChart"/>
    <dgm:cxn modelId="{D1517765-EF10-504E-B025-770B6E4775A6}" type="presParOf" srcId="{07E01157-B979-4F6B-B892-75DB2A2B8B0F}" destId="{6858D422-8C90-4F85-BA9D-65CA2FED06E8}" srcOrd="2" destOrd="0" presId="urn:microsoft.com/office/officeart/2009/3/layout/HorizontalOrganizationChart"/>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F05BBA42-D7AF-4BA0-8C3F-85B1FE28E48F}" type="doc">
      <dgm:prSet loTypeId="urn:microsoft.com/office/officeart/2009/3/layout/HorizontalOrganizationChart" loCatId="hierarchy" qsTypeId="urn:microsoft.com/office/officeart/2005/8/quickstyle/simple1" qsCatId="simple" csTypeId="urn:microsoft.com/office/officeart/2005/8/colors/accent2_1" csCatId="accent2" phldr="1"/>
      <dgm:spPr/>
      <dgm:t>
        <a:bodyPr/>
        <a:lstStyle/>
        <a:p>
          <a:endParaRPr lang="zh-CN" altLang="en-US"/>
        </a:p>
      </dgm:t>
    </dgm:pt>
    <dgm:pt modelId="{9AC2E227-803C-4016-BF2C-9291B6CAA290}">
      <dgm:prSet custT="1"/>
      <dgm:spPr/>
      <dgm:t>
        <a:bodyPr/>
        <a:lstStyle/>
        <a:p>
          <a:r>
            <a:rPr lang="zh-CN" altLang="en-US" sz="2000" b="1" dirty="0" smtClean="0">
              <a:latin typeface="黑体" panose="02010609060101010101" pitchFamily="49" charset="-122"/>
              <a:ea typeface="黑体" panose="02010609060101010101" pitchFamily="49" charset="-122"/>
              <a:sym typeface="+mn-ea"/>
            </a:rPr>
            <a:t>绩效管理与薪酬管理</a:t>
          </a:r>
          <a:endParaRPr lang="zh-CN" altLang="en-US" sz="2000" b="1" dirty="0">
            <a:latin typeface="SimHei" charset="-122"/>
            <a:ea typeface="SimHei" charset="-122"/>
            <a:cs typeface="SimHei" charset="-122"/>
          </a:endParaRPr>
        </a:p>
      </dgm:t>
    </dgm:pt>
    <dgm:pt modelId="{8E8E9D46-5B7B-4FA0-8329-744E9016EF3D}" type="parTrans" cxnId="{10273D9F-A008-4C08-970B-BDB1CC805562}">
      <dgm:prSet/>
      <dgm:spPr/>
      <dgm:t>
        <a:bodyPr/>
        <a:lstStyle/>
        <a:p>
          <a:endParaRPr lang="zh-CN" altLang="en-US">
            <a:latin typeface="SimHei" charset="-122"/>
            <a:ea typeface="SimHei" charset="-122"/>
            <a:cs typeface="SimHei" charset="-122"/>
          </a:endParaRPr>
        </a:p>
      </dgm:t>
    </dgm:pt>
    <dgm:pt modelId="{F60E2A41-79A0-4E8E-92FB-1BF9FE84EDD9}" type="sibTrans" cxnId="{10273D9F-A008-4C08-970B-BDB1CC805562}">
      <dgm:prSet/>
      <dgm:spPr/>
      <dgm:t>
        <a:bodyPr/>
        <a:lstStyle/>
        <a:p>
          <a:endParaRPr lang="zh-CN" altLang="en-US">
            <a:latin typeface="SimHei" charset="-122"/>
            <a:ea typeface="SimHei" charset="-122"/>
            <a:cs typeface="SimHei" charset="-122"/>
          </a:endParaRPr>
        </a:p>
      </dgm:t>
    </dgm:pt>
    <dgm:pt modelId="{3FA44A42-E0AE-412C-8071-9A37D30DD567}">
      <dgm:prSet custT="1"/>
      <dgm:spPr/>
      <dgm:t>
        <a:bodyPr/>
        <a:lstStyle/>
        <a:p>
          <a:r>
            <a:rPr lang="zh-CN" altLang="en-US" sz="2000" b="1" dirty="0" smtClean="0">
              <a:latin typeface="黑体" panose="02010609060101010101" pitchFamily="49" charset="-122"/>
              <a:ea typeface="黑体" panose="02010609060101010101" pitchFamily="49" charset="-122"/>
              <a:sym typeface="+mn-ea"/>
            </a:rPr>
            <a:t>绩效管理的内容</a:t>
          </a:r>
          <a:endParaRPr lang="zh-CN" altLang="en-US" sz="2000" b="0" dirty="0">
            <a:latin typeface="SimHei" charset="-122"/>
            <a:ea typeface="SimHei" charset="-122"/>
            <a:cs typeface="SimHei" charset="-122"/>
          </a:endParaRPr>
        </a:p>
      </dgm:t>
    </dgm:pt>
    <dgm:pt modelId="{E2369F6E-DA59-4F6E-BD69-6CAA013A82BE}" type="parTrans" cxnId="{9ABD59AA-4D6A-4321-B1A4-8D610095B134}">
      <dgm:prSet/>
      <dgm:spPr/>
      <dgm:t>
        <a:bodyPr/>
        <a:lstStyle/>
        <a:p>
          <a:endParaRPr lang="zh-CN" altLang="en-US">
            <a:latin typeface="SimHei" charset="-122"/>
            <a:ea typeface="SimHei" charset="-122"/>
            <a:cs typeface="SimHei" charset="-122"/>
          </a:endParaRPr>
        </a:p>
      </dgm:t>
    </dgm:pt>
    <dgm:pt modelId="{05B8FEA2-0054-4DA8-8F71-5C25E580ABD0}" type="sibTrans" cxnId="{9ABD59AA-4D6A-4321-B1A4-8D610095B134}">
      <dgm:prSet/>
      <dgm:spPr/>
      <dgm:t>
        <a:bodyPr/>
        <a:lstStyle/>
        <a:p>
          <a:endParaRPr lang="zh-CN" altLang="en-US">
            <a:latin typeface="SimHei" charset="-122"/>
            <a:ea typeface="SimHei" charset="-122"/>
            <a:cs typeface="SimHei" charset="-122"/>
          </a:endParaRPr>
        </a:p>
      </dgm:t>
    </dgm:pt>
    <dgm:pt modelId="{7638F483-EC40-4669-A117-0C6040B4A66B}">
      <dgm:prSet custT="1"/>
      <dgm:spPr/>
      <dgm:t>
        <a:bodyPr/>
        <a:lstStyle/>
        <a:p>
          <a:r>
            <a:rPr lang="zh-CN" altLang="en-US" sz="2000" b="1" dirty="0" smtClean="0">
              <a:latin typeface="黑体" panose="02010609060101010101" pitchFamily="49" charset="-122"/>
              <a:ea typeface="黑体" panose="02010609060101010101" pitchFamily="49" charset="-122"/>
              <a:cs typeface="SimHei" charset="-122"/>
              <a:sym typeface="+mn-ea"/>
            </a:rPr>
            <a:t>薪酬管理的内容</a:t>
          </a:r>
          <a:endParaRPr lang="zh-CN" altLang="en-US" sz="2000" b="1" dirty="0">
            <a:latin typeface="SimHei" charset="-122"/>
            <a:ea typeface="SimHei" charset="-122"/>
            <a:cs typeface="SimHei" charset="-122"/>
          </a:endParaRPr>
        </a:p>
      </dgm:t>
    </dgm:pt>
    <dgm:pt modelId="{57E64457-75B6-40DF-86BF-80888D7FBBC5}" type="parTrans" cxnId="{5DC1C015-335F-490F-A06A-BA9652DB0EA7}">
      <dgm:prSet/>
      <dgm:spPr/>
      <dgm:t>
        <a:bodyPr/>
        <a:lstStyle/>
        <a:p>
          <a:endParaRPr lang="zh-CN" altLang="en-US">
            <a:latin typeface="SimHei" charset="-122"/>
            <a:ea typeface="SimHei" charset="-122"/>
            <a:cs typeface="SimHei" charset="-122"/>
          </a:endParaRPr>
        </a:p>
      </dgm:t>
    </dgm:pt>
    <dgm:pt modelId="{7B10E917-A0D7-4AB2-8FFF-F08198C7EE50}" type="sibTrans" cxnId="{5DC1C015-335F-490F-A06A-BA9652DB0EA7}">
      <dgm:prSet/>
      <dgm:spPr/>
      <dgm:t>
        <a:bodyPr/>
        <a:lstStyle/>
        <a:p>
          <a:endParaRPr lang="zh-CN" altLang="en-US">
            <a:latin typeface="SimHei" charset="-122"/>
            <a:ea typeface="SimHei" charset="-122"/>
            <a:cs typeface="SimHei" charset="-122"/>
          </a:endParaRPr>
        </a:p>
      </dgm:t>
    </dgm:pt>
    <dgm:pt modelId="{C7098098-6A81-514A-AA21-1785ACA148D6}">
      <dgm:prSet custT="1"/>
      <dgm:spPr/>
      <dgm:t>
        <a:bodyPr/>
        <a:lstStyle/>
        <a:p>
          <a:r>
            <a:rPr lang="zh-CN" altLang="en-US" sz="2000" b="1" dirty="0" smtClean="0">
              <a:latin typeface="SimHei" charset="-122"/>
              <a:ea typeface="SimHei" charset="-122"/>
              <a:cs typeface="SimHei" charset="-122"/>
            </a:rPr>
            <a:t>影响薪酬的因素</a:t>
          </a:r>
          <a:endParaRPr lang="zh-CN" altLang="en-US" sz="2000" b="1" dirty="0">
            <a:latin typeface="SimHei" charset="-122"/>
            <a:ea typeface="SimHei" charset="-122"/>
            <a:cs typeface="SimHei" charset="-122"/>
          </a:endParaRPr>
        </a:p>
      </dgm:t>
    </dgm:pt>
    <dgm:pt modelId="{6023FD2E-0FE7-A64B-8965-60678A4D6A1A}" type="parTrans" cxnId="{49F0E6E9-1D56-B741-9368-6AF9660E0405}">
      <dgm:prSet/>
      <dgm:spPr/>
      <dgm:t>
        <a:bodyPr/>
        <a:lstStyle/>
        <a:p>
          <a:endParaRPr lang="zh-CN" altLang="en-US"/>
        </a:p>
      </dgm:t>
    </dgm:pt>
    <dgm:pt modelId="{4B476260-01E5-BE45-954B-6590CF6652FE}" type="sibTrans" cxnId="{49F0E6E9-1D56-B741-9368-6AF9660E0405}">
      <dgm:prSet/>
      <dgm:spPr/>
      <dgm:t>
        <a:bodyPr/>
        <a:lstStyle/>
        <a:p>
          <a:endParaRPr lang="zh-CN" altLang="en-US"/>
        </a:p>
      </dgm:t>
    </dgm:pt>
    <dgm:pt modelId="{18DB143D-9E27-4E02-AFA5-F665953CBC10}" type="pres">
      <dgm:prSet presAssocID="{F05BBA42-D7AF-4BA0-8C3F-85B1FE28E48F}" presName="hierChild1" presStyleCnt="0">
        <dgm:presLayoutVars>
          <dgm:orgChart val="1"/>
          <dgm:chPref val="1"/>
          <dgm:dir/>
          <dgm:animOne val="branch"/>
          <dgm:animLvl val="lvl"/>
          <dgm:resizeHandles/>
        </dgm:presLayoutVars>
      </dgm:prSet>
      <dgm:spPr/>
      <dgm:t>
        <a:bodyPr/>
        <a:lstStyle/>
        <a:p>
          <a:endParaRPr lang="zh-CN" altLang="en-US"/>
        </a:p>
      </dgm:t>
    </dgm:pt>
    <dgm:pt modelId="{07E01157-B979-4F6B-B892-75DB2A2B8B0F}" type="pres">
      <dgm:prSet presAssocID="{9AC2E227-803C-4016-BF2C-9291B6CAA290}" presName="hierRoot1" presStyleCnt="0">
        <dgm:presLayoutVars>
          <dgm:hierBranch val="init"/>
        </dgm:presLayoutVars>
      </dgm:prSet>
      <dgm:spPr/>
    </dgm:pt>
    <dgm:pt modelId="{F686C23F-604E-4653-B2CB-27DBB6BED631}" type="pres">
      <dgm:prSet presAssocID="{9AC2E227-803C-4016-BF2C-9291B6CAA290}" presName="rootComposite1" presStyleCnt="0"/>
      <dgm:spPr/>
    </dgm:pt>
    <dgm:pt modelId="{2A2AFDF2-2568-44F8-842C-3BFD70D9F2B1}" type="pres">
      <dgm:prSet presAssocID="{9AC2E227-803C-4016-BF2C-9291B6CAA290}" presName="rootText1" presStyleLbl="node0" presStyleIdx="0" presStyleCnt="1">
        <dgm:presLayoutVars>
          <dgm:chPref val="3"/>
        </dgm:presLayoutVars>
      </dgm:prSet>
      <dgm:spPr/>
      <dgm:t>
        <a:bodyPr/>
        <a:lstStyle/>
        <a:p>
          <a:endParaRPr lang="zh-CN" altLang="en-US"/>
        </a:p>
      </dgm:t>
    </dgm:pt>
    <dgm:pt modelId="{9CD41DA5-A8A9-4189-B933-DCF665F7DF2D}" type="pres">
      <dgm:prSet presAssocID="{9AC2E227-803C-4016-BF2C-9291B6CAA290}" presName="rootConnector1" presStyleLbl="node1" presStyleIdx="0" presStyleCnt="0"/>
      <dgm:spPr/>
      <dgm:t>
        <a:bodyPr/>
        <a:lstStyle/>
        <a:p>
          <a:endParaRPr lang="zh-CN" altLang="en-US"/>
        </a:p>
      </dgm:t>
    </dgm:pt>
    <dgm:pt modelId="{96876921-77F4-4E08-9148-E99125692808}" type="pres">
      <dgm:prSet presAssocID="{9AC2E227-803C-4016-BF2C-9291B6CAA290}" presName="hierChild2" presStyleCnt="0"/>
      <dgm:spPr/>
    </dgm:pt>
    <dgm:pt modelId="{CD82D2C2-9EF5-4CA0-9CEE-9265A38A1F4A}" type="pres">
      <dgm:prSet presAssocID="{E2369F6E-DA59-4F6E-BD69-6CAA013A82BE}" presName="Name64" presStyleLbl="parChTrans1D2" presStyleIdx="0" presStyleCnt="3"/>
      <dgm:spPr/>
      <dgm:t>
        <a:bodyPr/>
        <a:lstStyle/>
        <a:p>
          <a:endParaRPr lang="zh-CN" altLang="en-US"/>
        </a:p>
      </dgm:t>
    </dgm:pt>
    <dgm:pt modelId="{9441C830-A66B-4AFB-9252-8069549D4F0A}" type="pres">
      <dgm:prSet presAssocID="{3FA44A42-E0AE-412C-8071-9A37D30DD567}" presName="hierRoot2" presStyleCnt="0">
        <dgm:presLayoutVars>
          <dgm:hierBranch val="init"/>
        </dgm:presLayoutVars>
      </dgm:prSet>
      <dgm:spPr/>
    </dgm:pt>
    <dgm:pt modelId="{FEAC7974-4462-4948-9F19-4D53C38CC88A}" type="pres">
      <dgm:prSet presAssocID="{3FA44A42-E0AE-412C-8071-9A37D30DD567}" presName="rootComposite" presStyleCnt="0"/>
      <dgm:spPr/>
    </dgm:pt>
    <dgm:pt modelId="{22C8BBC7-02FA-4EF0-899A-834C1FEE39E3}" type="pres">
      <dgm:prSet presAssocID="{3FA44A42-E0AE-412C-8071-9A37D30DD567}" presName="rootText" presStyleLbl="node2" presStyleIdx="0" presStyleCnt="3">
        <dgm:presLayoutVars>
          <dgm:chPref val="3"/>
        </dgm:presLayoutVars>
      </dgm:prSet>
      <dgm:spPr/>
      <dgm:t>
        <a:bodyPr/>
        <a:lstStyle/>
        <a:p>
          <a:endParaRPr lang="zh-CN" altLang="en-US"/>
        </a:p>
      </dgm:t>
    </dgm:pt>
    <dgm:pt modelId="{CBD704CC-8D6F-4C39-AFA6-3825EE74A965}" type="pres">
      <dgm:prSet presAssocID="{3FA44A42-E0AE-412C-8071-9A37D30DD567}" presName="rootConnector" presStyleLbl="node2" presStyleIdx="0" presStyleCnt="3"/>
      <dgm:spPr/>
      <dgm:t>
        <a:bodyPr/>
        <a:lstStyle/>
        <a:p>
          <a:endParaRPr lang="zh-CN" altLang="en-US"/>
        </a:p>
      </dgm:t>
    </dgm:pt>
    <dgm:pt modelId="{C4FE27A9-6818-468D-8F72-5DEAE64958BC}" type="pres">
      <dgm:prSet presAssocID="{3FA44A42-E0AE-412C-8071-9A37D30DD567}" presName="hierChild4" presStyleCnt="0"/>
      <dgm:spPr/>
    </dgm:pt>
    <dgm:pt modelId="{B9E24DCA-DEF6-41DD-8228-40542DF88903}" type="pres">
      <dgm:prSet presAssocID="{3FA44A42-E0AE-412C-8071-9A37D30DD567}" presName="hierChild5" presStyleCnt="0"/>
      <dgm:spPr/>
    </dgm:pt>
    <dgm:pt modelId="{72A5A8A1-C34D-4CC9-B014-4EDC4C60B5CB}" type="pres">
      <dgm:prSet presAssocID="{57E64457-75B6-40DF-86BF-80888D7FBBC5}" presName="Name64" presStyleLbl="parChTrans1D2" presStyleIdx="1" presStyleCnt="3"/>
      <dgm:spPr/>
      <dgm:t>
        <a:bodyPr/>
        <a:lstStyle/>
        <a:p>
          <a:endParaRPr lang="zh-CN" altLang="en-US"/>
        </a:p>
      </dgm:t>
    </dgm:pt>
    <dgm:pt modelId="{99464D45-2B22-432F-8F6C-3394CEC310A7}" type="pres">
      <dgm:prSet presAssocID="{7638F483-EC40-4669-A117-0C6040B4A66B}" presName="hierRoot2" presStyleCnt="0">
        <dgm:presLayoutVars>
          <dgm:hierBranch val="init"/>
        </dgm:presLayoutVars>
      </dgm:prSet>
      <dgm:spPr/>
    </dgm:pt>
    <dgm:pt modelId="{7EEFA05D-0146-474D-BB41-35A44BBAC0EB}" type="pres">
      <dgm:prSet presAssocID="{7638F483-EC40-4669-A117-0C6040B4A66B}" presName="rootComposite" presStyleCnt="0"/>
      <dgm:spPr/>
    </dgm:pt>
    <dgm:pt modelId="{86A07B8D-FF15-4EFF-8681-05A46BF1E797}" type="pres">
      <dgm:prSet presAssocID="{7638F483-EC40-4669-A117-0C6040B4A66B}" presName="rootText" presStyleLbl="node2" presStyleIdx="1" presStyleCnt="3" custLinFactNeighborX="-827" custLinFactNeighborY="1355">
        <dgm:presLayoutVars>
          <dgm:chPref val="3"/>
        </dgm:presLayoutVars>
      </dgm:prSet>
      <dgm:spPr/>
      <dgm:t>
        <a:bodyPr/>
        <a:lstStyle/>
        <a:p>
          <a:endParaRPr lang="zh-CN" altLang="en-US"/>
        </a:p>
      </dgm:t>
    </dgm:pt>
    <dgm:pt modelId="{A4529214-DB2D-4B21-8831-F60F2A376559}" type="pres">
      <dgm:prSet presAssocID="{7638F483-EC40-4669-A117-0C6040B4A66B}" presName="rootConnector" presStyleLbl="node2" presStyleIdx="1" presStyleCnt="3"/>
      <dgm:spPr/>
      <dgm:t>
        <a:bodyPr/>
        <a:lstStyle/>
        <a:p>
          <a:endParaRPr lang="zh-CN" altLang="en-US"/>
        </a:p>
      </dgm:t>
    </dgm:pt>
    <dgm:pt modelId="{4C9D6515-EA4F-4DBF-A8FE-0711C70136B1}" type="pres">
      <dgm:prSet presAssocID="{7638F483-EC40-4669-A117-0C6040B4A66B}" presName="hierChild4" presStyleCnt="0"/>
      <dgm:spPr/>
    </dgm:pt>
    <dgm:pt modelId="{686779DB-34D3-4F60-84B6-A35826FF3C2A}" type="pres">
      <dgm:prSet presAssocID="{7638F483-EC40-4669-A117-0C6040B4A66B}" presName="hierChild5" presStyleCnt="0"/>
      <dgm:spPr/>
    </dgm:pt>
    <dgm:pt modelId="{A6BF080B-3A73-A447-90D9-F1DC3287A51E}" type="pres">
      <dgm:prSet presAssocID="{6023FD2E-0FE7-A64B-8965-60678A4D6A1A}" presName="Name64" presStyleLbl="parChTrans1D2" presStyleIdx="2" presStyleCnt="3"/>
      <dgm:spPr/>
      <dgm:t>
        <a:bodyPr/>
        <a:lstStyle/>
        <a:p>
          <a:endParaRPr lang="zh-CN" altLang="en-US"/>
        </a:p>
      </dgm:t>
    </dgm:pt>
    <dgm:pt modelId="{DE6E9BC6-3677-4348-92A6-2CA9661D4580}" type="pres">
      <dgm:prSet presAssocID="{C7098098-6A81-514A-AA21-1785ACA148D6}" presName="hierRoot2" presStyleCnt="0">
        <dgm:presLayoutVars>
          <dgm:hierBranch val="init"/>
        </dgm:presLayoutVars>
      </dgm:prSet>
      <dgm:spPr/>
    </dgm:pt>
    <dgm:pt modelId="{63443BB5-4585-9F4E-8951-FA35A8C78DD3}" type="pres">
      <dgm:prSet presAssocID="{C7098098-6A81-514A-AA21-1785ACA148D6}" presName="rootComposite" presStyleCnt="0"/>
      <dgm:spPr/>
    </dgm:pt>
    <dgm:pt modelId="{91088777-567D-9149-82A9-C0A47B32CFCF}" type="pres">
      <dgm:prSet presAssocID="{C7098098-6A81-514A-AA21-1785ACA148D6}" presName="rootText" presStyleLbl="node2" presStyleIdx="2" presStyleCnt="3">
        <dgm:presLayoutVars>
          <dgm:chPref val="3"/>
        </dgm:presLayoutVars>
      </dgm:prSet>
      <dgm:spPr/>
      <dgm:t>
        <a:bodyPr/>
        <a:lstStyle/>
        <a:p>
          <a:endParaRPr lang="zh-CN" altLang="en-US"/>
        </a:p>
      </dgm:t>
    </dgm:pt>
    <dgm:pt modelId="{FB111229-1AFB-5E43-B87E-EE9E094B493E}" type="pres">
      <dgm:prSet presAssocID="{C7098098-6A81-514A-AA21-1785ACA148D6}" presName="rootConnector" presStyleLbl="node2" presStyleIdx="2" presStyleCnt="3"/>
      <dgm:spPr/>
      <dgm:t>
        <a:bodyPr/>
        <a:lstStyle/>
        <a:p>
          <a:endParaRPr lang="zh-CN" altLang="en-US"/>
        </a:p>
      </dgm:t>
    </dgm:pt>
    <dgm:pt modelId="{30C444A2-7B93-134F-A783-D0BED242ED85}" type="pres">
      <dgm:prSet presAssocID="{C7098098-6A81-514A-AA21-1785ACA148D6}" presName="hierChild4" presStyleCnt="0"/>
      <dgm:spPr/>
    </dgm:pt>
    <dgm:pt modelId="{D80E752D-71B9-4546-9A16-E90FA3F0CBC8}" type="pres">
      <dgm:prSet presAssocID="{C7098098-6A81-514A-AA21-1785ACA148D6}" presName="hierChild5" presStyleCnt="0"/>
      <dgm:spPr/>
    </dgm:pt>
    <dgm:pt modelId="{6858D422-8C90-4F85-BA9D-65CA2FED06E8}" type="pres">
      <dgm:prSet presAssocID="{9AC2E227-803C-4016-BF2C-9291B6CAA290}" presName="hierChild3" presStyleCnt="0"/>
      <dgm:spPr/>
    </dgm:pt>
  </dgm:ptLst>
  <dgm:cxnLst>
    <dgm:cxn modelId="{49F0E6E9-1D56-B741-9368-6AF9660E0405}" srcId="{9AC2E227-803C-4016-BF2C-9291B6CAA290}" destId="{C7098098-6A81-514A-AA21-1785ACA148D6}" srcOrd="2" destOrd="0" parTransId="{6023FD2E-0FE7-A64B-8965-60678A4D6A1A}" sibTransId="{4B476260-01E5-BE45-954B-6590CF6652FE}"/>
    <dgm:cxn modelId="{10273D9F-A008-4C08-970B-BDB1CC805562}" srcId="{F05BBA42-D7AF-4BA0-8C3F-85B1FE28E48F}" destId="{9AC2E227-803C-4016-BF2C-9291B6CAA290}" srcOrd="0" destOrd="0" parTransId="{8E8E9D46-5B7B-4FA0-8329-744E9016EF3D}" sibTransId="{F60E2A41-79A0-4E8E-92FB-1BF9FE84EDD9}"/>
    <dgm:cxn modelId="{37A9C567-FD7A-534D-B220-A3F1843C8C63}" type="presOf" srcId="{F05BBA42-D7AF-4BA0-8C3F-85B1FE28E48F}" destId="{18DB143D-9E27-4E02-AFA5-F665953CBC10}" srcOrd="0" destOrd="0" presId="urn:microsoft.com/office/officeart/2009/3/layout/HorizontalOrganizationChart"/>
    <dgm:cxn modelId="{714383CE-B914-4C46-9566-B8C27139F324}" type="presOf" srcId="{C7098098-6A81-514A-AA21-1785ACA148D6}" destId="{FB111229-1AFB-5E43-B87E-EE9E094B493E}" srcOrd="1" destOrd="0" presId="urn:microsoft.com/office/officeart/2009/3/layout/HorizontalOrganizationChart"/>
    <dgm:cxn modelId="{A3D4AB21-75B7-AE4E-A034-5153D316571F}" type="presOf" srcId="{7638F483-EC40-4669-A117-0C6040B4A66B}" destId="{A4529214-DB2D-4B21-8831-F60F2A376559}" srcOrd="1" destOrd="0" presId="urn:microsoft.com/office/officeart/2009/3/layout/HorizontalOrganizationChart"/>
    <dgm:cxn modelId="{120BE1B5-08A2-3047-BE6D-7C26FC866385}" type="presOf" srcId="{57E64457-75B6-40DF-86BF-80888D7FBBC5}" destId="{72A5A8A1-C34D-4CC9-B014-4EDC4C60B5CB}" srcOrd="0" destOrd="0" presId="urn:microsoft.com/office/officeart/2009/3/layout/HorizontalOrganizationChart"/>
    <dgm:cxn modelId="{325F8026-E811-DD40-A2B0-1AF55C42D368}" type="presOf" srcId="{9AC2E227-803C-4016-BF2C-9291B6CAA290}" destId="{2A2AFDF2-2568-44F8-842C-3BFD70D9F2B1}" srcOrd="0" destOrd="0" presId="urn:microsoft.com/office/officeart/2009/3/layout/HorizontalOrganizationChart"/>
    <dgm:cxn modelId="{8A0B130D-C5DE-8A49-B503-22EE6CF7AAC4}" type="presOf" srcId="{7638F483-EC40-4669-A117-0C6040B4A66B}" destId="{86A07B8D-FF15-4EFF-8681-05A46BF1E797}" srcOrd="0" destOrd="0" presId="urn:microsoft.com/office/officeart/2009/3/layout/HorizontalOrganizationChart"/>
    <dgm:cxn modelId="{B7019AC5-2A9D-8749-9C51-B85ACC04CABD}" type="presOf" srcId="{9AC2E227-803C-4016-BF2C-9291B6CAA290}" destId="{9CD41DA5-A8A9-4189-B933-DCF665F7DF2D}" srcOrd="1" destOrd="0" presId="urn:microsoft.com/office/officeart/2009/3/layout/HorizontalOrganizationChart"/>
    <dgm:cxn modelId="{9CBD24F4-A710-644A-90AA-B7193FB3C10C}" type="presOf" srcId="{6023FD2E-0FE7-A64B-8965-60678A4D6A1A}" destId="{A6BF080B-3A73-A447-90D9-F1DC3287A51E}" srcOrd="0" destOrd="0" presId="urn:microsoft.com/office/officeart/2009/3/layout/HorizontalOrganizationChart"/>
    <dgm:cxn modelId="{A57CDD64-EE7F-D247-926D-C72DEA3A42D0}" type="presOf" srcId="{E2369F6E-DA59-4F6E-BD69-6CAA013A82BE}" destId="{CD82D2C2-9EF5-4CA0-9CEE-9265A38A1F4A}" srcOrd="0" destOrd="0" presId="urn:microsoft.com/office/officeart/2009/3/layout/HorizontalOrganizationChart"/>
    <dgm:cxn modelId="{77FC142E-756F-FF44-B876-0628804B8BEE}" type="presOf" srcId="{3FA44A42-E0AE-412C-8071-9A37D30DD567}" destId="{22C8BBC7-02FA-4EF0-899A-834C1FEE39E3}" srcOrd="0" destOrd="0" presId="urn:microsoft.com/office/officeart/2009/3/layout/HorizontalOrganizationChart"/>
    <dgm:cxn modelId="{83B17D5E-DA65-AC4E-AA43-A74B4CA5694C}" type="presOf" srcId="{3FA44A42-E0AE-412C-8071-9A37D30DD567}" destId="{CBD704CC-8D6F-4C39-AFA6-3825EE74A965}" srcOrd="1" destOrd="0" presId="urn:microsoft.com/office/officeart/2009/3/layout/HorizontalOrganizationChart"/>
    <dgm:cxn modelId="{5DC1C015-335F-490F-A06A-BA9652DB0EA7}" srcId="{9AC2E227-803C-4016-BF2C-9291B6CAA290}" destId="{7638F483-EC40-4669-A117-0C6040B4A66B}" srcOrd="1" destOrd="0" parTransId="{57E64457-75B6-40DF-86BF-80888D7FBBC5}" sibTransId="{7B10E917-A0D7-4AB2-8FFF-F08198C7EE50}"/>
    <dgm:cxn modelId="{9ABD59AA-4D6A-4321-B1A4-8D610095B134}" srcId="{9AC2E227-803C-4016-BF2C-9291B6CAA290}" destId="{3FA44A42-E0AE-412C-8071-9A37D30DD567}" srcOrd="0" destOrd="0" parTransId="{E2369F6E-DA59-4F6E-BD69-6CAA013A82BE}" sibTransId="{05B8FEA2-0054-4DA8-8F71-5C25E580ABD0}"/>
    <dgm:cxn modelId="{DB8F077F-7A68-B843-89B3-66F7409BE71B}" type="presOf" srcId="{C7098098-6A81-514A-AA21-1785ACA148D6}" destId="{91088777-567D-9149-82A9-C0A47B32CFCF}" srcOrd="0" destOrd="0" presId="urn:microsoft.com/office/officeart/2009/3/layout/HorizontalOrganizationChart"/>
    <dgm:cxn modelId="{B0F2EA3F-6A3D-DC4E-B899-AAAD66F1109C}" type="presParOf" srcId="{18DB143D-9E27-4E02-AFA5-F665953CBC10}" destId="{07E01157-B979-4F6B-B892-75DB2A2B8B0F}" srcOrd="0" destOrd="0" presId="urn:microsoft.com/office/officeart/2009/3/layout/HorizontalOrganizationChart"/>
    <dgm:cxn modelId="{63B7705C-53D8-0045-9963-EB32B5BBB3B0}" type="presParOf" srcId="{07E01157-B979-4F6B-B892-75DB2A2B8B0F}" destId="{F686C23F-604E-4653-B2CB-27DBB6BED631}" srcOrd="0" destOrd="0" presId="urn:microsoft.com/office/officeart/2009/3/layout/HorizontalOrganizationChart"/>
    <dgm:cxn modelId="{CAE7856E-39D2-0846-B43F-6502A87F97F5}" type="presParOf" srcId="{F686C23F-604E-4653-B2CB-27DBB6BED631}" destId="{2A2AFDF2-2568-44F8-842C-3BFD70D9F2B1}" srcOrd="0" destOrd="0" presId="urn:microsoft.com/office/officeart/2009/3/layout/HorizontalOrganizationChart"/>
    <dgm:cxn modelId="{68E63FA8-0F19-AC48-95B1-7BA807B71A10}" type="presParOf" srcId="{F686C23F-604E-4653-B2CB-27DBB6BED631}" destId="{9CD41DA5-A8A9-4189-B933-DCF665F7DF2D}" srcOrd="1" destOrd="0" presId="urn:microsoft.com/office/officeart/2009/3/layout/HorizontalOrganizationChart"/>
    <dgm:cxn modelId="{9D714C1D-4360-924A-A9E0-D0EF416E6DD7}" type="presParOf" srcId="{07E01157-B979-4F6B-B892-75DB2A2B8B0F}" destId="{96876921-77F4-4E08-9148-E99125692808}" srcOrd="1" destOrd="0" presId="urn:microsoft.com/office/officeart/2009/3/layout/HorizontalOrganizationChart"/>
    <dgm:cxn modelId="{316126D1-D7C5-DE4C-BBDA-2D31146523C3}" type="presParOf" srcId="{96876921-77F4-4E08-9148-E99125692808}" destId="{CD82D2C2-9EF5-4CA0-9CEE-9265A38A1F4A}" srcOrd="0" destOrd="0" presId="urn:microsoft.com/office/officeart/2009/3/layout/HorizontalOrganizationChart"/>
    <dgm:cxn modelId="{E973A972-BE79-6A40-9FB8-D5ED9352D19F}" type="presParOf" srcId="{96876921-77F4-4E08-9148-E99125692808}" destId="{9441C830-A66B-4AFB-9252-8069549D4F0A}" srcOrd="1" destOrd="0" presId="urn:microsoft.com/office/officeart/2009/3/layout/HorizontalOrganizationChart"/>
    <dgm:cxn modelId="{F7A049C8-D8AC-BD47-9421-1E8BA2EC1BD8}" type="presParOf" srcId="{9441C830-A66B-4AFB-9252-8069549D4F0A}" destId="{FEAC7974-4462-4948-9F19-4D53C38CC88A}" srcOrd="0" destOrd="0" presId="urn:microsoft.com/office/officeart/2009/3/layout/HorizontalOrganizationChart"/>
    <dgm:cxn modelId="{E2797FAE-B371-5C4B-AE2C-123D822351D9}" type="presParOf" srcId="{FEAC7974-4462-4948-9F19-4D53C38CC88A}" destId="{22C8BBC7-02FA-4EF0-899A-834C1FEE39E3}" srcOrd="0" destOrd="0" presId="urn:microsoft.com/office/officeart/2009/3/layout/HorizontalOrganizationChart"/>
    <dgm:cxn modelId="{9EF36792-9698-304E-B38F-C9830B35AC26}" type="presParOf" srcId="{FEAC7974-4462-4948-9F19-4D53C38CC88A}" destId="{CBD704CC-8D6F-4C39-AFA6-3825EE74A965}" srcOrd="1" destOrd="0" presId="urn:microsoft.com/office/officeart/2009/3/layout/HorizontalOrganizationChart"/>
    <dgm:cxn modelId="{A6C64932-4E32-9F41-9FA2-DCE8F646D10F}" type="presParOf" srcId="{9441C830-A66B-4AFB-9252-8069549D4F0A}" destId="{C4FE27A9-6818-468D-8F72-5DEAE64958BC}" srcOrd="1" destOrd="0" presId="urn:microsoft.com/office/officeart/2009/3/layout/HorizontalOrganizationChart"/>
    <dgm:cxn modelId="{4E64CA33-1FC7-064C-ADB8-45C21157B05B}" type="presParOf" srcId="{9441C830-A66B-4AFB-9252-8069549D4F0A}" destId="{B9E24DCA-DEF6-41DD-8228-40542DF88903}" srcOrd="2" destOrd="0" presId="urn:microsoft.com/office/officeart/2009/3/layout/HorizontalOrganizationChart"/>
    <dgm:cxn modelId="{B1AF769D-A52D-B848-A35E-DABB00F35242}" type="presParOf" srcId="{96876921-77F4-4E08-9148-E99125692808}" destId="{72A5A8A1-C34D-4CC9-B014-4EDC4C60B5CB}" srcOrd="2" destOrd="0" presId="urn:microsoft.com/office/officeart/2009/3/layout/HorizontalOrganizationChart"/>
    <dgm:cxn modelId="{65D9A279-3052-5D4A-9BF7-E0EA056612BE}" type="presParOf" srcId="{96876921-77F4-4E08-9148-E99125692808}" destId="{99464D45-2B22-432F-8F6C-3394CEC310A7}" srcOrd="3" destOrd="0" presId="urn:microsoft.com/office/officeart/2009/3/layout/HorizontalOrganizationChart"/>
    <dgm:cxn modelId="{60B5E85C-8B72-DD45-A27D-F8E867F8DC73}" type="presParOf" srcId="{99464D45-2B22-432F-8F6C-3394CEC310A7}" destId="{7EEFA05D-0146-474D-BB41-35A44BBAC0EB}" srcOrd="0" destOrd="0" presId="urn:microsoft.com/office/officeart/2009/3/layout/HorizontalOrganizationChart"/>
    <dgm:cxn modelId="{0CB1828A-893D-1D44-9C3D-69F473D5CF20}" type="presParOf" srcId="{7EEFA05D-0146-474D-BB41-35A44BBAC0EB}" destId="{86A07B8D-FF15-4EFF-8681-05A46BF1E797}" srcOrd="0" destOrd="0" presId="urn:microsoft.com/office/officeart/2009/3/layout/HorizontalOrganizationChart"/>
    <dgm:cxn modelId="{2280AD94-3AE5-AC48-BB30-26F37EE52129}" type="presParOf" srcId="{7EEFA05D-0146-474D-BB41-35A44BBAC0EB}" destId="{A4529214-DB2D-4B21-8831-F60F2A376559}" srcOrd="1" destOrd="0" presId="urn:microsoft.com/office/officeart/2009/3/layout/HorizontalOrganizationChart"/>
    <dgm:cxn modelId="{AF48E424-801E-4643-920E-93A94039E010}" type="presParOf" srcId="{99464D45-2B22-432F-8F6C-3394CEC310A7}" destId="{4C9D6515-EA4F-4DBF-A8FE-0711C70136B1}" srcOrd="1" destOrd="0" presId="urn:microsoft.com/office/officeart/2009/3/layout/HorizontalOrganizationChart"/>
    <dgm:cxn modelId="{E6EDCB52-F4BC-4841-B054-889577C71AD7}" type="presParOf" srcId="{99464D45-2B22-432F-8F6C-3394CEC310A7}" destId="{686779DB-34D3-4F60-84B6-A35826FF3C2A}" srcOrd="2" destOrd="0" presId="urn:microsoft.com/office/officeart/2009/3/layout/HorizontalOrganizationChart"/>
    <dgm:cxn modelId="{775AC19D-E525-7147-BD64-4F062AF36CBF}" type="presParOf" srcId="{96876921-77F4-4E08-9148-E99125692808}" destId="{A6BF080B-3A73-A447-90D9-F1DC3287A51E}" srcOrd="4" destOrd="0" presId="urn:microsoft.com/office/officeart/2009/3/layout/HorizontalOrganizationChart"/>
    <dgm:cxn modelId="{988CA765-EBC5-7241-B839-6FB46D88701C}" type="presParOf" srcId="{96876921-77F4-4E08-9148-E99125692808}" destId="{DE6E9BC6-3677-4348-92A6-2CA9661D4580}" srcOrd="5" destOrd="0" presId="urn:microsoft.com/office/officeart/2009/3/layout/HorizontalOrganizationChart"/>
    <dgm:cxn modelId="{DC57669C-8733-824A-BFB0-448BF78AD2D2}" type="presParOf" srcId="{DE6E9BC6-3677-4348-92A6-2CA9661D4580}" destId="{63443BB5-4585-9F4E-8951-FA35A8C78DD3}" srcOrd="0" destOrd="0" presId="urn:microsoft.com/office/officeart/2009/3/layout/HorizontalOrganizationChart"/>
    <dgm:cxn modelId="{85F87520-312D-0049-816B-1A124230CF4D}" type="presParOf" srcId="{63443BB5-4585-9F4E-8951-FA35A8C78DD3}" destId="{91088777-567D-9149-82A9-C0A47B32CFCF}" srcOrd="0" destOrd="0" presId="urn:microsoft.com/office/officeart/2009/3/layout/HorizontalOrganizationChart"/>
    <dgm:cxn modelId="{F72720E4-B5D9-854D-91B8-24D192A31283}" type="presParOf" srcId="{63443BB5-4585-9F4E-8951-FA35A8C78DD3}" destId="{FB111229-1AFB-5E43-B87E-EE9E094B493E}" srcOrd="1" destOrd="0" presId="urn:microsoft.com/office/officeart/2009/3/layout/HorizontalOrganizationChart"/>
    <dgm:cxn modelId="{AF7A87F6-4B98-2C4C-83D9-7B6D510368AA}" type="presParOf" srcId="{DE6E9BC6-3677-4348-92A6-2CA9661D4580}" destId="{30C444A2-7B93-134F-A783-D0BED242ED85}" srcOrd="1" destOrd="0" presId="urn:microsoft.com/office/officeart/2009/3/layout/HorizontalOrganizationChart"/>
    <dgm:cxn modelId="{0F580FAE-6674-1247-AEF5-A8A81FF0A044}" type="presParOf" srcId="{DE6E9BC6-3677-4348-92A6-2CA9661D4580}" destId="{D80E752D-71B9-4546-9A16-E90FA3F0CBC8}" srcOrd="2" destOrd="0" presId="urn:microsoft.com/office/officeart/2009/3/layout/HorizontalOrganizationChart"/>
    <dgm:cxn modelId="{25000B5A-A414-6942-BB82-0220783A29DA}" type="presParOf" srcId="{07E01157-B979-4F6B-B892-75DB2A2B8B0F}" destId="{6858D422-8C90-4F85-BA9D-65CA2FED06E8}" srcOrd="2" destOrd="0" presId="urn:microsoft.com/office/officeart/2009/3/layout/HorizontalOrganizationChar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F05BBA42-D7AF-4BA0-8C3F-85B1FE28E48F}" type="doc">
      <dgm:prSet loTypeId="urn:microsoft.com/office/officeart/2009/3/layout/HorizontalOrganizationChart" loCatId="hierarchy" qsTypeId="urn:microsoft.com/office/officeart/2005/8/quickstyle/simple1" qsCatId="simple" csTypeId="urn:microsoft.com/office/officeart/2005/8/colors/accent2_1" csCatId="accent2" phldr="1"/>
      <dgm:spPr/>
      <dgm:t>
        <a:bodyPr/>
        <a:lstStyle/>
        <a:p>
          <a:endParaRPr lang="zh-CN" altLang="en-US"/>
        </a:p>
      </dgm:t>
    </dgm:pt>
    <dgm:pt modelId="{9AC2E227-803C-4016-BF2C-9291B6CAA290}">
      <dgm:prSet custT="1"/>
      <dgm:spPr/>
      <dgm:t>
        <a:bodyPr/>
        <a:lstStyle/>
        <a:p>
          <a:r>
            <a:rPr lang="zh-CN" altLang="en-US" sz="2000" b="1" dirty="0" smtClean="0">
              <a:latin typeface="黑体" panose="02010609060101010101" pitchFamily="49" charset="-122"/>
              <a:ea typeface="黑体" panose="02010609060101010101" pitchFamily="49" charset="-122"/>
              <a:sym typeface="+mn-ea"/>
            </a:rPr>
            <a:t>网络时代人力资源管理模式</a:t>
          </a:r>
          <a:endParaRPr lang="zh-CN" altLang="en-US" sz="2000" b="1" dirty="0">
            <a:latin typeface="SimHei" charset="-122"/>
            <a:ea typeface="SimHei" charset="-122"/>
            <a:cs typeface="SimHei" charset="-122"/>
          </a:endParaRPr>
        </a:p>
      </dgm:t>
    </dgm:pt>
    <dgm:pt modelId="{8E8E9D46-5B7B-4FA0-8329-744E9016EF3D}" type="parTrans" cxnId="{10273D9F-A008-4C08-970B-BDB1CC805562}">
      <dgm:prSet/>
      <dgm:spPr/>
      <dgm:t>
        <a:bodyPr/>
        <a:lstStyle/>
        <a:p>
          <a:endParaRPr lang="zh-CN" altLang="en-US">
            <a:latin typeface="SimHei" charset="-122"/>
            <a:ea typeface="SimHei" charset="-122"/>
            <a:cs typeface="SimHei" charset="-122"/>
          </a:endParaRPr>
        </a:p>
      </dgm:t>
    </dgm:pt>
    <dgm:pt modelId="{F60E2A41-79A0-4E8E-92FB-1BF9FE84EDD9}" type="sibTrans" cxnId="{10273D9F-A008-4C08-970B-BDB1CC805562}">
      <dgm:prSet/>
      <dgm:spPr/>
      <dgm:t>
        <a:bodyPr/>
        <a:lstStyle/>
        <a:p>
          <a:endParaRPr lang="zh-CN" altLang="en-US">
            <a:latin typeface="SimHei" charset="-122"/>
            <a:ea typeface="SimHei" charset="-122"/>
            <a:cs typeface="SimHei" charset="-122"/>
          </a:endParaRPr>
        </a:p>
      </dgm:t>
    </dgm:pt>
    <dgm:pt modelId="{3FA44A42-E0AE-412C-8071-9A37D30DD567}">
      <dgm:prSet custT="1"/>
      <dgm:spPr/>
      <dgm:t>
        <a:bodyPr/>
        <a:lstStyle/>
        <a:p>
          <a:r>
            <a:rPr lang="zh-CN" altLang="en-US" sz="2000" b="1" dirty="0" smtClean="0">
              <a:latin typeface="黑体" panose="02010609060101010101" pitchFamily="49" charset="-122"/>
              <a:ea typeface="黑体" panose="02010609060101010101" pitchFamily="49" charset="-122"/>
              <a:sym typeface="+mn-ea"/>
            </a:rPr>
            <a:t>网上招聘的作用</a:t>
          </a:r>
          <a:endParaRPr lang="zh-CN" altLang="en-US" sz="2000" b="0" dirty="0">
            <a:latin typeface="SimHei" charset="-122"/>
            <a:ea typeface="SimHei" charset="-122"/>
            <a:cs typeface="SimHei" charset="-122"/>
          </a:endParaRPr>
        </a:p>
      </dgm:t>
    </dgm:pt>
    <dgm:pt modelId="{E2369F6E-DA59-4F6E-BD69-6CAA013A82BE}" type="parTrans" cxnId="{9ABD59AA-4D6A-4321-B1A4-8D610095B134}">
      <dgm:prSet/>
      <dgm:spPr/>
      <dgm:t>
        <a:bodyPr/>
        <a:lstStyle/>
        <a:p>
          <a:endParaRPr lang="zh-CN" altLang="en-US">
            <a:latin typeface="SimHei" charset="-122"/>
            <a:ea typeface="SimHei" charset="-122"/>
            <a:cs typeface="SimHei" charset="-122"/>
          </a:endParaRPr>
        </a:p>
      </dgm:t>
    </dgm:pt>
    <dgm:pt modelId="{05B8FEA2-0054-4DA8-8F71-5C25E580ABD0}" type="sibTrans" cxnId="{9ABD59AA-4D6A-4321-B1A4-8D610095B134}">
      <dgm:prSet/>
      <dgm:spPr/>
      <dgm:t>
        <a:bodyPr/>
        <a:lstStyle/>
        <a:p>
          <a:endParaRPr lang="zh-CN" altLang="en-US">
            <a:latin typeface="SimHei" charset="-122"/>
            <a:ea typeface="SimHei" charset="-122"/>
            <a:cs typeface="SimHei" charset="-122"/>
          </a:endParaRPr>
        </a:p>
      </dgm:t>
    </dgm:pt>
    <dgm:pt modelId="{7638F483-EC40-4669-A117-0C6040B4A66B}">
      <dgm:prSet custT="1"/>
      <dgm:spPr/>
      <dgm:t>
        <a:bodyPr/>
        <a:lstStyle/>
        <a:p>
          <a:r>
            <a:rPr lang="zh-CN" altLang="en-US" sz="2000" b="1" dirty="0" smtClean="0">
              <a:latin typeface="黑体" panose="02010609060101010101" pitchFamily="49" charset="-122"/>
              <a:ea typeface="黑体" panose="02010609060101010101" pitchFamily="49" charset="-122"/>
              <a:cs typeface="SimHei" charset="-122"/>
              <a:sym typeface="+mn-ea"/>
            </a:rPr>
            <a:t>网上招聘应注意的问题</a:t>
          </a:r>
          <a:endParaRPr lang="zh-CN" altLang="en-US" sz="2000" b="1" dirty="0">
            <a:latin typeface="SimHei" charset="-122"/>
            <a:ea typeface="SimHei" charset="-122"/>
            <a:cs typeface="SimHei" charset="-122"/>
          </a:endParaRPr>
        </a:p>
      </dgm:t>
    </dgm:pt>
    <dgm:pt modelId="{57E64457-75B6-40DF-86BF-80888D7FBBC5}" type="parTrans" cxnId="{5DC1C015-335F-490F-A06A-BA9652DB0EA7}">
      <dgm:prSet/>
      <dgm:spPr/>
      <dgm:t>
        <a:bodyPr/>
        <a:lstStyle/>
        <a:p>
          <a:endParaRPr lang="zh-CN" altLang="en-US">
            <a:latin typeface="SimHei" charset="-122"/>
            <a:ea typeface="SimHei" charset="-122"/>
            <a:cs typeface="SimHei" charset="-122"/>
          </a:endParaRPr>
        </a:p>
      </dgm:t>
    </dgm:pt>
    <dgm:pt modelId="{7B10E917-A0D7-4AB2-8FFF-F08198C7EE50}" type="sibTrans" cxnId="{5DC1C015-335F-490F-A06A-BA9652DB0EA7}">
      <dgm:prSet/>
      <dgm:spPr/>
      <dgm:t>
        <a:bodyPr/>
        <a:lstStyle/>
        <a:p>
          <a:endParaRPr lang="zh-CN" altLang="en-US">
            <a:latin typeface="SimHei" charset="-122"/>
            <a:ea typeface="SimHei" charset="-122"/>
            <a:cs typeface="SimHei" charset="-122"/>
          </a:endParaRPr>
        </a:p>
      </dgm:t>
    </dgm:pt>
    <dgm:pt modelId="{C7098098-6A81-514A-AA21-1785ACA148D6}">
      <dgm:prSet custT="1"/>
      <dgm:spPr/>
      <dgm:t>
        <a:bodyPr/>
        <a:lstStyle/>
        <a:p>
          <a:r>
            <a:rPr lang="zh-CN" altLang="en-US" sz="2000" b="1" dirty="0" smtClean="0">
              <a:latin typeface="SimHei" charset="-122"/>
              <a:ea typeface="SimHei" charset="-122"/>
              <a:cs typeface="SimHei" charset="-122"/>
            </a:rPr>
            <a:t>网上培训的原则</a:t>
          </a:r>
          <a:endParaRPr lang="zh-CN" altLang="en-US" sz="2000" b="1" dirty="0">
            <a:latin typeface="SimHei" charset="-122"/>
            <a:ea typeface="SimHei" charset="-122"/>
            <a:cs typeface="SimHei" charset="-122"/>
          </a:endParaRPr>
        </a:p>
      </dgm:t>
    </dgm:pt>
    <dgm:pt modelId="{6023FD2E-0FE7-A64B-8965-60678A4D6A1A}" type="parTrans" cxnId="{49F0E6E9-1D56-B741-9368-6AF9660E0405}">
      <dgm:prSet/>
      <dgm:spPr/>
      <dgm:t>
        <a:bodyPr/>
        <a:lstStyle/>
        <a:p>
          <a:endParaRPr lang="zh-CN" altLang="en-US"/>
        </a:p>
      </dgm:t>
    </dgm:pt>
    <dgm:pt modelId="{4B476260-01E5-BE45-954B-6590CF6652FE}" type="sibTrans" cxnId="{49F0E6E9-1D56-B741-9368-6AF9660E0405}">
      <dgm:prSet/>
      <dgm:spPr/>
      <dgm:t>
        <a:bodyPr/>
        <a:lstStyle/>
        <a:p>
          <a:endParaRPr lang="zh-CN" altLang="en-US"/>
        </a:p>
      </dgm:t>
    </dgm:pt>
    <dgm:pt modelId="{FF34AC66-F887-D04A-9106-969B23908E03}">
      <dgm:prSet custT="1"/>
      <dgm:spPr/>
      <dgm:t>
        <a:bodyPr/>
        <a:lstStyle/>
        <a:p>
          <a:r>
            <a:rPr lang="zh-CN" altLang="en-US" sz="2000" b="1" dirty="0" smtClean="0">
              <a:latin typeface="SimHei" charset="-122"/>
              <a:ea typeface="SimHei" charset="-122"/>
              <a:cs typeface="SimHei" charset="-122"/>
            </a:rPr>
            <a:t>虚拟团队的概念及特征</a:t>
          </a:r>
          <a:endParaRPr lang="zh-CN" altLang="en-US" sz="2000" b="1" dirty="0">
            <a:latin typeface="SimHei" charset="-122"/>
            <a:ea typeface="SimHei" charset="-122"/>
            <a:cs typeface="SimHei" charset="-122"/>
          </a:endParaRPr>
        </a:p>
      </dgm:t>
    </dgm:pt>
    <dgm:pt modelId="{DAAB89E4-EF29-DE43-BE5F-4212BFEC83AB}" type="parTrans" cxnId="{C76C88BA-A035-284C-A9FF-9A8BA5BCD584}">
      <dgm:prSet/>
      <dgm:spPr/>
      <dgm:t>
        <a:bodyPr/>
        <a:lstStyle/>
        <a:p>
          <a:endParaRPr lang="zh-CN" altLang="en-US"/>
        </a:p>
      </dgm:t>
    </dgm:pt>
    <dgm:pt modelId="{1F3D242F-C074-F14B-98CD-F363F96652D3}" type="sibTrans" cxnId="{C76C88BA-A035-284C-A9FF-9A8BA5BCD584}">
      <dgm:prSet/>
      <dgm:spPr/>
      <dgm:t>
        <a:bodyPr/>
        <a:lstStyle/>
        <a:p>
          <a:endParaRPr lang="zh-CN" altLang="en-US"/>
        </a:p>
      </dgm:t>
    </dgm:pt>
    <dgm:pt modelId="{18DB143D-9E27-4E02-AFA5-F665953CBC10}" type="pres">
      <dgm:prSet presAssocID="{F05BBA42-D7AF-4BA0-8C3F-85B1FE28E48F}" presName="hierChild1" presStyleCnt="0">
        <dgm:presLayoutVars>
          <dgm:orgChart val="1"/>
          <dgm:chPref val="1"/>
          <dgm:dir/>
          <dgm:animOne val="branch"/>
          <dgm:animLvl val="lvl"/>
          <dgm:resizeHandles/>
        </dgm:presLayoutVars>
      </dgm:prSet>
      <dgm:spPr/>
      <dgm:t>
        <a:bodyPr/>
        <a:lstStyle/>
        <a:p>
          <a:endParaRPr lang="zh-CN" altLang="en-US"/>
        </a:p>
      </dgm:t>
    </dgm:pt>
    <dgm:pt modelId="{07E01157-B979-4F6B-B892-75DB2A2B8B0F}" type="pres">
      <dgm:prSet presAssocID="{9AC2E227-803C-4016-BF2C-9291B6CAA290}" presName="hierRoot1" presStyleCnt="0">
        <dgm:presLayoutVars>
          <dgm:hierBranch val="init"/>
        </dgm:presLayoutVars>
      </dgm:prSet>
      <dgm:spPr/>
    </dgm:pt>
    <dgm:pt modelId="{F686C23F-604E-4653-B2CB-27DBB6BED631}" type="pres">
      <dgm:prSet presAssocID="{9AC2E227-803C-4016-BF2C-9291B6CAA290}" presName="rootComposite1" presStyleCnt="0"/>
      <dgm:spPr/>
    </dgm:pt>
    <dgm:pt modelId="{2A2AFDF2-2568-44F8-842C-3BFD70D9F2B1}" type="pres">
      <dgm:prSet presAssocID="{9AC2E227-803C-4016-BF2C-9291B6CAA290}" presName="rootText1" presStyleLbl="node0" presStyleIdx="0" presStyleCnt="1">
        <dgm:presLayoutVars>
          <dgm:chPref val="3"/>
        </dgm:presLayoutVars>
      </dgm:prSet>
      <dgm:spPr/>
      <dgm:t>
        <a:bodyPr/>
        <a:lstStyle/>
        <a:p>
          <a:endParaRPr lang="zh-CN" altLang="en-US"/>
        </a:p>
      </dgm:t>
    </dgm:pt>
    <dgm:pt modelId="{9CD41DA5-A8A9-4189-B933-DCF665F7DF2D}" type="pres">
      <dgm:prSet presAssocID="{9AC2E227-803C-4016-BF2C-9291B6CAA290}" presName="rootConnector1" presStyleLbl="node1" presStyleIdx="0" presStyleCnt="0"/>
      <dgm:spPr/>
      <dgm:t>
        <a:bodyPr/>
        <a:lstStyle/>
        <a:p>
          <a:endParaRPr lang="zh-CN" altLang="en-US"/>
        </a:p>
      </dgm:t>
    </dgm:pt>
    <dgm:pt modelId="{96876921-77F4-4E08-9148-E99125692808}" type="pres">
      <dgm:prSet presAssocID="{9AC2E227-803C-4016-BF2C-9291B6CAA290}" presName="hierChild2" presStyleCnt="0"/>
      <dgm:spPr/>
    </dgm:pt>
    <dgm:pt modelId="{CD82D2C2-9EF5-4CA0-9CEE-9265A38A1F4A}" type="pres">
      <dgm:prSet presAssocID="{E2369F6E-DA59-4F6E-BD69-6CAA013A82BE}" presName="Name64" presStyleLbl="parChTrans1D2" presStyleIdx="0" presStyleCnt="4"/>
      <dgm:spPr/>
      <dgm:t>
        <a:bodyPr/>
        <a:lstStyle/>
        <a:p>
          <a:endParaRPr lang="zh-CN" altLang="en-US"/>
        </a:p>
      </dgm:t>
    </dgm:pt>
    <dgm:pt modelId="{9441C830-A66B-4AFB-9252-8069549D4F0A}" type="pres">
      <dgm:prSet presAssocID="{3FA44A42-E0AE-412C-8071-9A37D30DD567}" presName="hierRoot2" presStyleCnt="0">
        <dgm:presLayoutVars>
          <dgm:hierBranch val="init"/>
        </dgm:presLayoutVars>
      </dgm:prSet>
      <dgm:spPr/>
    </dgm:pt>
    <dgm:pt modelId="{FEAC7974-4462-4948-9F19-4D53C38CC88A}" type="pres">
      <dgm:prSet presAssocID="{3FA44A42-E0AE-412C-8071-9A37D30DD567}" presName="rootComposite" presStyleCnt="0"/>
      <dgm:spPr/>
    </dgm:pt>
    <dgm:pt modelId="{22C8BBC7-02FA-4EF0-899A-834C1FEE39E3}" type="pres">
      <dgm:prSet presAssocID="{3FA44A42-E0AE-412C-8071-9A37D30DD567}" presName="rootText" presStyleLbl="node2" presStyleIdx="0" presStyleCnt="4">
        <dgm:presLayoutVars>
          <dgm:chPref val="3"/>
        </dgm:presLayoutVars>
      </dgm:prSet>
      <dgm:spPr/>
      <dgm:t>
        <a:bodyPr/>
        <a:lstStyle/>
        <a:p>
          <a:endParaRPr lang="zh-CN" altLang="en-US"/>
        </a:p>
      </dgm:t>
    </dgm:pt>
    <dgm:pt modelId="{CBD704CC-8D6F-4C39-AFA6-3825EE74A965}" type="pres">
      <dgm:prSet presAssocID="{3FA44A42-E0AE-412C-8071-9A37D30DD567}" presName="rootConnector" presStyleLbl="node2" presStyleIdx="0" presStyleCnt="4"/>
      <dgm:spPr/>
      <dgm:t>
        <a:bodyPr/>
        <a:lstStyle/>
        <a:p>
          <a:endParaRPr lang="zh-CN" altLang="en-US"/>
        </a:p>
      </dgm:t>
    </dgm:pt>
    <dgm:pt modelId="{C4FE27A9-6818-468D-8F72-5DEAE64958BC}" type="pres">
      <dgm:prSet presAssocID="{3FA44A42-E0AE-412C-8071-9A37D30DD567}" presName="hierChild4" presStyleCnt="0"/>
      <dgm:spPr/>
    </dgm:pt>
    <dgm:pt modelId="{B9E24DCA-DEF6-41DD-8228-40542DF88903}" type="pres">
      <dgm:prSet presAssocID="{3FA44A42-E0AE-412C-8071-9A37D30DD567}" presName="hierChild5" presStyleCnt="0"/>
      <dgm:spPr/>
    </dgm:pt>
    <dgm:pt modelId="{72A5A8A1-C34D-4CC9-B014-4EDC4C60B5CB}" type="pres">
      <dgm:prSet presAssocID="{57E64457-75B6-40DF-86BF-80888D7FBBC5}" presName="Name64" presStyleLbl="parChTrans1D2" presStyleIdx="1" presStyleCnt="4"/>
      <dgm:spPr/>
      <dgm:t>
        <a:bodyPr/>
        <a:lstStyle/>
        <a:p>
          <a:endParaRPr lang="zh-CN" altLang="en-US"/>
        </a:p>
      </dgm:t>
    </dgm:pt>
    <dgm:pt modelId="{99464D45-2B22-432F-8F6C-3394CEC310A7}" type="pres">
      <dgm:prSet presAssocID="{7638F483-EC40-4669-A117-0C6040B4A66B}" presName="hierRoot2" presStyleCnt="0">
        <dgm:presLayoutVars>
          <dgm:hierBranch val="init"/>
        </dgm:presLayoutVars>
      </dgm:prSet>
      <dgm:spPr/>
    </dgm:pt>
    <dgm:pt modelId="{7EEFA05D-0146-474D-BB41-35A44BBAC0EB}" type="pres">
      <dgm:prSet presAssocID="{7638F483-EC40-4669-A117-0C6040B4A66B}" presName="rootComposite" presStyleCnt="0"/>
      <dgm:spPr/>
    </dgm:pt>
    <dgm:pt modelId="{86A07B8D-FF15-4EFF-8681-05A46BF1E797}" type="pres">
      <dgm:prSet presAssocID="{7638F483-EC40-4669-A117-0C6040B4A66B}" presName="rootText" presStyleLbl="node2" presStyleIdx="1" presStyleCnt="4" custLinFactNeighborX="-827" custLinFactNeighborY="1355">
        <dgm:presLayoutVars>
          <dgm:chPref val="3"/>
        </dgm:presLayoutVars>
      </dgm:prSet>
      <dgm:spPr/>
      <dgm:t>
        <a:bodyPr/>
        <a:lstStyle/>
        <a:p>
          <a:endParaRPr lang="zh-CN" altLang="en-US"/>
        </a:p>
      </dgm:t>
    </dgm:pt>
    <dgm:pt modelId="{A4529214-DB2D-4B21-8831-F60F2A376559}" type="pres">
      <dgm:prSet presAssocID="{7638F483-EC40-4669-A117-0C6040B4A66B}" presName="rootConnector" presStyleLbl="node2" presStyleIdx="1" presStyleCnt="4"/>
      <dgm:spPr/>
      <dgm:t>
        <a:bodyPr/>
        <a:lstStyle/>
        <a:p>
          <a:endParaRPr lang="zh-CN" altLang="en-US"/>
        </a:p>
      </dgm:t>
    </dgm:pt>
    <dgm:pt modelId="{4C9D6515-EA4F-4DBF-A8FE-0711C70136B1}" type="pres">
      <dgm:prSet presAssocID="{7638F483-EC40-4669-A117-0C6040B4A66B}" presName="hierChild4" presStyleCnt="0"/>
      <dgm:spPr/>
    </dgm:pt>
    <dgm:pt modelId="{686779DB-34D3-4F60-84B6-A35826FF3C2A}" type="pres">
      <dgm:prSet presAssocID="{7638F483-EC40-4669-A117-0C6040B4A66B}" presName="hierChild5" presStyleCnt="0"/>
      <dgm:spPr/>
    </dgm:pt>
    <dgm:pt modelId="{A6BF080B-3A73-A447-90D9-F1DC3287A51E}" type="pres">
      <dgm:prSet presAssocID="{6023FD2E-0FE7-A64B-8965-60678A4D6A1A}" presName="Name64" presStyleLbl="parChTrans1D2" presStyleIdx="2" presStyleCnt="4"/>
      <dgm:spPr/>
      <dgm:t>
        <a:bodyPr/>
        <a:lstStyle/>
        <a:p>
          <a:endParaRPr lang="zh-CN" altLang="en-US"/>
        </a:p>
      </dgm:t>
    </dgm:pt>
    <dgm:pt modelId="{DE6E9BC6-3677-4348-92A6-2CA9661D4580}" type="pres">
      <dgm:prSet presAssocID="{C7098098-6A81-514A-AA21-1785ACA148D6}" presName="hierRoot2" presStyleCnt="0">
        <dgm:presLayoutVars>
          <dgm:hierBranch val="init"/>
        </dgm:presLayoutVars>
      </dgm:prSet>
      <dgm:spPr/>
    </dgm:pt>
    <dgm:pt modelId="{63443BB5-4585-9F4E-8951-FA35A8C78DD3}" type="pres">
      <dgm:prSet presAssocID="{C7098098-6A81-514A-AA21-1785ACA148D6}" presName="rootComposite" presStyleCnt="0"/>
      <dgm:spPr/>
    </dgm:pt>
    <dgm:pt modelId="{91088777-567D-9149-82A9-C0A47B32CFCF}" type="pres">
      <dgm:prSet presAssocID="{C7098098-6A81-514A-AA21-1785ACA148D6}" presName="rootText" presStyleLbl="node2" presStyleIdx="2" presStyleCnt="4">
        <dgm:presLayoutVars>
          <dgm:chPref val="3"/>
        </dgm:presLayoutVars>
      </dgm:prSet>
      <dgm:spPr/>
      <dgm:t>
        <a:bodyPr/>
        <a:lstStyle/>
        <a:p>
          <a:endParaRPr lang="zh-CN" altLang="en-US"/>
        </a:p>
      </dgm:t>
    </dgm:pt>
    <dgm:pt modelId="{FB111229-1AFB-5E43-B87E-EE9E094B493E}" type="pres">
      <dgm:prSet presAssocID="{C7098098-6A81-514A-AA21-1785ACA148D6}" presName="rootConnector" presStyleLbl="node2" presStyleIdx="2" presStyleCnt="4"/>
      <dgm:spPr/>
      <dgm:t>
        <a:bodyPr/>
        <a:lstStyle/>
        <a:p>
          <a:endParaRPr lang="zh-CN" altLang="en-US"/>
        </a:p>
      </dgm:t>
    </dgm:pt>
    <dgm:pt modelId="{30C444A2-7B93-134F-A783-D0BED242ED85}" type="pres">
      <dgm:prSet presAssocID="{C7098098-6A81-514A-AA21-1785ACA148D6}" presName="hierChild4" presStyleCnt="0"/>
      <dgm:spPr/>
    </dgm:pt>
    <dgm:pt modelId="{D80E752D-71B9-4546-9A16-E90FA3F0CBC8}" type="pres">
      <dgm:prSet presAssocID="{C7098098-6A81-514A-AA21-1785ACA148D6}" presName="hierChild5" presStyleCnt="0"/>
      <dgm:spPr/>
    </dgm:pt>
    <dgm:pt modelId="{2BDEA335-1B02-7349-910B-B0E8F3186B3E}" type="pres">
      <dgm:prSet presAssocID="{DAAB89E4-EF29-DE43-BE5F-4212BFEC83AB}" presName="Name64" presStyleLbl="parChTrans1D2" presStyleIdx="3" presStyleCnt="4"/>
      <dgm:spPr/>
      <dgm:t>
        <a:bodyPr/>
        <a:lstStyle/>
        <a:p>
          <a:endParaRPr lang="zh-CN" altLang="en-US"/>
        </a:p>
      </dgm:t>
    </dgm:pt>
    <dgm:pt modelId="{742E5E14-F0C4-2A4B-A2E7-EE3839FC5CFE}" type="pres">
      <dgm:prSet presAssocID="{FF34AC66-F887-D04A-9106-969B23908E03}" presName="hierRoot2" presStyleCnt="0">
        <dgm:presLayoutVars>
          <dgm:hierBranch val="init"/>
        </dgm:presLayoutVars>
      </dgm:prSet>
      <dgm:spPr/>
    </dgm:pt>
    <dgm:pt modelId="{EA2FA603-4476-DF42-9092-616E8E26E993}" type="pres">
      <dgm:prSet presAssocID="{FF34AC66-F887-D04A-9106-969B23908E03}" presName="rootComposite" presStyleCnt="0"/>
      <dgm:spPr/>
    </dgm:pt>
    <dgm:pt modelId="{83A5A3D8-7830-4347-9C1A-736616385676}" type="pres">
      <dgm:prSet presAssocID="{FF34AC66-F887-D04A-9106-969B23908E03}" presName="rootText" presStyleLbl="node2" presStyleIdx="3" presStyleCnt="4">
        <dgm:presLayoutVars>
          <dgm:chPref val="3"/>
        </dgm:presLayoutVars>
      </dgm:prSet>
      <dgm:spPr/>
      <dgm:t>
        <a:bodyPr/>
        <a:lstStyle/>
        <a:p>
          <a:endParaRPr lang="zh-CN" altLang="en-US"/>
        </a:p>
      </dgm:t>
    </dgm:pt>
    <dgm:pt modelId="{D024227C-1334-3F4D-826E-80545D3B52C4}" type="pres">
      <dgm:prSet presAssocID="{FF34AC66-F887-D04A-9106-969B23908E03}" presName="rootConnector" presStyleLbl="node2" presStyleIdx="3" presStyleCnt="4"/>
      <dgm:spPr/>
      <dgm:t>
        <a:bodyPr/>
        <a:lstStyle/>
        <a:p>
          <a:endParaRPr lang="zh-CN" altLang="en-US"/>
        </a:p>
      </dgm:t>
    </dgm:pt>
    <dgm:pt modelId="{14BD42F5-2D33-5040-95F9-9E7DB05B62D3}" type="pres">
      <dgm:prSet presAssocID="{FF34AC66-F887-D04A-9106-969B23908E03}" presName="hierChild4" presStyleCnt="0"/>
      <dgm:spPr/>
    </dgm:pt>
    <dgm:pt modelId="{42E55DFB-8A9A-164B-A75D-3028F0F858D6}" type="pres">
      <dgm:prSet presAssocID="{FF34AC66-F887-D04A-9106-969B23908E03}" presName="hierChild5" presStyleCnt="0"/>
      <dgm:spPr/>
    </dgm:pt>
    <dgm:pt modelId="{6858D422-8C90-4F85-BA9D-65CA2FED06E8}" type="pres">
      <dgm:prSet presAssocID="{9AC2E227-803C-4016-BF2C-9291B6CAA290}" presName="hierChild3" presStyleCnt="0"/>
      <dgm:spPr/>
    </dgm:pt>
  </dgm:ptLst>
  <dgm:cxnLst>
    <dgm:cxn modelId="{D1015B0B-3F27-0A45-A3A4-320CF1E38591}" type="presOf" srcId="{3FA44A42-E0AE-412C-8071-9A37D30DD567}" destId="{CBD704CC-8D6F-4C39-AFA6-3825EE74A965}" srcOrd="1" destOrd="0" presId="urn:microsoft.com/office/officeart/2009/3/layout/HorizontalOrganizationChart"/>
    <dgm:cxn modelId="{4C2B8EDF-DAD0-3740-8FFF-1A3B713E2FE4}" type="presOf" srcId="{DAAB89E4-EF29-DE43-BE5F-4212BFEC83AB}" destId="{2BDEA335-1B02-7349-910B-B0E8F3186B3E}" srcOrd="0" destOrd="0" presId="urn:microsoft.com/office/officeart/2009/3/layout/HorizontalOrganizationChart"/>
    <dgm:cxn modelId="{9ABD59AA-4D6A-4321-B1A4-8D610095B134}" srcId="{9AC2E227-803C-4016-BF2C-9291B6CAA290}" destId="{3FA44A42-E0AE-412C-8071-9A37D30DD567}" srcOrd="0" destOrd="0" parTransId="{E2369F6E-DA59-4F6E-BD69-6CAA013A82BE}" sibTransId="{05B8FEA2-0054-4DA8-8F71-5C25E580ABD0}"/>
    <dgm:cxn modelId="{C76C88BA-A035-284C-A9FF-9A8BA5BCD584}" srcId="{9AC2E227-803C-4016-BF2C-9291B6CAA290}" destId="{FF34AC66-F887-D04A-9106-969B23908E03}" srcOrd="3" destOrd="0" parTransId="{DAAB89E4-EF29-DE43-BE5F-4212BFEC83AB}" sibTransId="{1F3D242F-C074-F14B-98CD-F363F96652D3}"/>
    <dgm:cxn modelId="{52050308-16BD-3446-9193-12AD6813C1EC}" type="presOf" srcId="{FF34AC66-F887-D04A-9106-969B23908E03}" destId="{83A5A3D8-7830-4347-9C1A-736616385676}" srcOrd="0" destOrd="0" presId="urn:microsoft.com/office/officeart/2009/3/layout/HorizontalOrganizationChart"/>
    <dgm:cxn modelId="{5897E5E8-84C6-C746-84F0-23D0E4A440A2}" type="presOf" srcId="{FF34AC66-F887-D04A-9106-969B23908E03}" destId="{D024227C-1334-3F4D-826E-80545D3B52C4}" srcOrd="1" destOrd="0" presId="urn:microsoft.com/office/officeart/2009/3/layout/HorizontalOrganizationChart"/>
    <dgm:cxn modelId="{07A6D640-AF7F-DC4D-AAB2-9959CB1BC271}" type="presOf" srcId="{7638F483-EC40-4669-A117-0C6040B4A66B}" destId="{A4529214-DB2D-4B21-8831-F60F2A376559}" srcOrd="1" destOrd="0" presId="urn:microsoft.com/office/officeart/2009/3/layout/HorizontalOrganizationChart"/>
    <dgm:cxn modelId="{49F0E6E9-1D56-B741-9368-6AF9660E0405}" srcId="{9AC2E227-803C-4016-BF2C-9291B6CAA290}" destId="{C7098098-6A81-514A-AA21-1785ACA148D6}" srcOrd="2" destOrd="0" parTransId="{6023FD2E-0FE7-A64B-8965-60678A4D6A1A}" sibTransId="{4B476260-01E5-BE45-954B-6590CF6652FE}"/>
    <dgm:cxn modelId="{682789C8-C192-EB4F-8075-0C0F0642893B}" type="presOf" srcId="{C7098098-6A81-514A-AA21-1785ACA148D6}" destId="{91088777-567D-9149-82A9-C0A47B32CFCF}" srcOrd="0" destOrd="0" presId="urn:microsoft.com/office/officeart/2009/3/layout/HorizontalOrganizationChart"/>
    <dgm:cxn modelId="{FCF7DE75-E58A-314D-A55F-F45B8D19B5B6}" type="presOf" srcId="{C7098098-6A81-514A-AA21-1785ACA148D6}" destId="{FB111229-1AFB-5E43-B87E-EE9E094B493E}" srcOrd="1" destOrd="0" presId="urn:microsoft.com/office/officeart/2009/3/layout/HorizontalOrganizationChart"/>
    <dgm:cxn modelId="{2CD99B26-3759-EC4C-8C38-ECED2D881B71}" type="presOf" srcId="{57E64457-75B6-40DF-86BF-80888D7FBBC5}" destId="{72A5A8A1-C34D-4CC9-B014-4EDC4C60B5CB}" srcOrd="0" destOrd="0" presId="urn:microsoft.com/office/officeart/2009/3/layout/HorizontalOrganizationChart"/>
    <dgm:cxn modelId="{514220EB-1FA1-E54D-A89F-96D19E999A81}" type="presOf" srcId="{9AC2E227-803C-4016-BF2C-9291B6CAA290}" destId="{9CD41DA5-A8A9-4189-B933-DCF665F7DF2D}" srcOrd="1" destOrd="0" presId="urn:microsoft.com/office/officeart/2009/3/layout/HorizontalOrganizationChart"/>
    <dgm:cxn modelId="{5DC1C015-335F-490F-A06A-BA9652DB0EA7}" srcId="{9AC2E227-803C-4016-BF2C-9291B6CAA290}" destId="{7638F483-EC40-4669-A117-0C6040B4A66B}" srcOrd="1" destOrd="0" parTransId="{57E64457-75B6-40DF-86BF-80888D7FBBC5}" sibTransId="{7B10E917-A0D7-4AB2-8FFF-F08198C7EE50}"/>
    <dgm:cxn modelId="{E4964A5C-9CC2-FF43-9669-A80E2DC2CCE5}" type="presOf" srcId="{9AC2E227-803C-4016-BF2C-9291B6CAA290}" destId="{2A2AFDF2-2568-44F8-842C-3BFD70D9F2B1}" srcOrd="0" destOrd="0" presId="urn:microsoft.com/office/officeart/2009/3/layout/HorizontalOrganizationChart"/>
    <dgm:cxn modelId="{AAAB7467-DF9B-454E-BD48-95B3CC71B686}" type="presOf" srcId="{3FA44A42-E0AE-412C-8071-9A37D30DD567}" destId="{22C8BBC7-02FA-4EF0-899A-834C1FEE39E3}" srcOrd="0" destOrd="0" presId="urn:microsoft.com/office/officeart/2009/3/layout/HorizontalOrganizationChart"/>
    <dgm:cxn modelId="{10273D9F-A008-4C08-970B-BDB1CC805562}" srcId="{F05BBA42-D7AF-4BA0-8C3F-85B1FE28E48F}" destId="{9AC2E227-803C-4016-BF2C-9291B6CAA290}" srcOrd="0" destOrd="0" parTransId="{8E8E9D46-5B7B-4FA0-8329-744E9016EF3D}" sibTransId="{F60E2A41-79A0-4E8E-92FB-1BF9FE84EDD9}"/>
    <dgm:cxn modelId="{7616FA0D-32CE-AC44-B0C5-95B778959779}" type="presOf" srcId="{E2369F6E-DA59-4F6E-BD69-6CAA013A82BE}" destId="{CD82D2C2-9EF5-4CA0-9CEE-9265A38A1F4A}" srcOrd="0" destOrd="0" presId="urn:microsoft.com/office/officeart/2009/3/layout/HorizontalOrganizationChart"/>
    <dgm:cxn modelId="{63E5C479-C878-DB4B-A1FE-C18B4306ACFC}" type="presOf" srcId="{6023FD2E-0FE7-A64B-8965-60678A4D6A1A}" destId="{A6BF080B-3A73-A447-90D9-F1DC3287A51E}" srcOrd="0" destOrd="0" presId="urn:microsoft.com/office/officeart/2009/3/layout/HorizontalOrganizationChart"/>
    <dgm:cxn modelId="{F726F175-B830-9E45-B55A-A6638D0156C1}" type="presOf" srcId="{7638F483-EC40-4669-A117-0C6040B4A66B}" destId="{86A07B8D-FF15-4EFF-8681-05A46BF1E797}" srcOrd="0" destOrd="0" presId="urn:microsoft.com/office/officeart/2009/3/layout/HorizontalOrganizationChart"/>
    <dgm:cxn modelId="{8F19BA68-82D3-894E-BF62-32B1B6E99767}" type="presOf" srcId="{F05BBA42-D7AF-4BA0-8C3F-85B1FE28E48F}" destId="{18DB143D-9E27-4E02-AFA5-F665953CBC10}" srcOrd="0" destOrd="0" presId="urn:microsoft.com/office/officeart/2009/3/layout/HorizontalOrganizationChart"/>
    <dgm:cxn modelId="{8D5408D7-D1A9-C24D-BCB3-4140CFD419AA}" type="presParOf" srcId="{18DB143D-9E27-4E02-AFA5-F665953CBC10}" destId="{07E01157-B979-4F6B-B892-75DB2A2B8B0F}" srcOrd="0" destOrd="0" presId="urn:microsoft.com/office/officeart/2009/3/layout/HorizontalOrganizationChart"/>
    <dgm:cxn modelId="{F8CC3C1C-73EF-AD46-94DD-8E6B7B2754C2}" type="presParOf" srcId="{07E01157-B979-4F6B-B892-75DB2A2B8B0F}" destId="{F686C23F-604E-4653-B2CB-27DBB6BED631}" srcOrd="0" destOrd="0" presId="urn:microsoft.com/office/officeart/2009/3/layout/HorizontalOrganizationChart"/>
    <dgm:cxn modelId="{FEE1460D-D211-034C-882B-235B6C2ADDE6}" type="presParOf" srcId="{F686C23F-604E-4653-B2CB-27DBB6BED631}" destId="{2A2AFDF2-2568-44F8-842C-3BFD70D9F2B1}" srcOrd="0" destOrd="0" presId="urn:microsoft.com/office/officeart/2009/3/layout/HorizontalOrganizationChart"/>
    <dgm:cxn modelId="{7680F508-1D00-A143-A568-1EDA62FF8264}" type="presParOf" srcId="{F686C23F-604E-4653-B2CB-27DBB6BED631}" destId="{9CD41DA5-A8A9-4189-B933-DCF665F7DF2D}" srcOrd="1" destOrd="0" presId="urn:microsoft.com/office/officeart/2009/3/layout/HorizontalOrganizationChart"/>
    <dgm:cxn modelId="{4EA91EF6-DD89-F847-9BEE-2CCE86916B57}" type="presParOf" srcId="{07E01157-B979-4F6B-B892-75DB2A2B8B0F}" destId="{96876921-77F4-4E08-9148-E99125692808}" srcOrd="1" destOrd="0" presId="urn:microsoft.com/office/officeart/2009/3/layout/HorizontalOrganizationChart"/>
    <dgm:cxn modelId="{58D2F4D7-2032-2943-B2DA-482D8557B37A}" type="presParOf" srcId="{96876921-77F4-4E08-9148-E99125692808}" destId="{CD82D2C2-9EF5-4CA0-9CEE-9265A38A1F4A}" srcOrd="0" destOrd="0" presId="urn:microsoft.com/office/officeart/2009/3/layout/HorizontalOrganizationChart"/>
    <dgm:cxn modelId="{4E60234F-1F6B-0449-A5E8-CF6CAD2EF3DF}" type="presParOf" srcId="{96876921-77F4-4E08-9148-E99125692808}" destId="{9441C830-A66B-4AFB-9252-8069549D4F0A}" srcOrd="1" destOrd="0" presId="urn:microsoft.com/office/officeart/2009/3/layout/HorizontalOrganizationChart"/>
    <dgm:cxn modelId="{C236A492-B573-7442-9074-F252653C4B94}" type="presParOf" srcId="{9441C830-A66B-4AFB-9252-8069549D4F0A}" destId="{FEAC7974-4462-4948-9F19-4D53C38CC88A}" srcOrd="0" destOrd="0" presId="urn:microsoft.com/office/officeart/2009/3/layout/HorizontalOrganizationChart"/>
    <dgm:cxn modelId="{7F114E69-97C8-4844-B3DA-75C0AD27ED41}" type="presParOf" srcId="{FEAC7974-4462-4948-9F19-4D53C38CC88A}" destId="{22C8BBC7-02FA-4EF0-899A-834C1FEE39E3}" srcOrd="0" destOrd="0" presId="urn:microsoft.com/office/officeart/2009/3/layout/HorizontalOrganizationChart"/>
    <dgm:cxn modelId="{6A076DD8-D52B-474C-908D-92403CAF404F}" type="presParOf" srcId="{FEAC7974-4462-4948-9F19-4D53C38CC88A}" destId="{CBD704CC-8D6F-4C39-AFA6-3825EE74A965}" srcOrd="1" destOrd="0" presId="urn:microsoft.com/office/officeart/2009/3/layout/HorizontalOrganizationChart"/>
    <dgm:cxn modelId="{04403862-48CD-F74C-BC0E-6D24905A739B}" type="presParOf" srcId="{9441C830-A66B-4AFB-9252-8069549D4F0A}" destId="{C4FE27A9-6818-468D-8F72-5DEAE64958BC}" srcOrd="1" destOrd="0" presId="urn:microsoft.com/office/officeart/2009/3/layout/HorizontalOrganizationChart"/>
    <dgm:cxn modelId="{7C6D0DE1-23BC-4047-BCFC-43185A1DB522}" type="presParOf" srcId="{9441C830-A66B-4AFB-9252-8069549D4F0A}" destId="{B9E24DCA-DEF6-41DD-8228-40542DF88903}" srcOrd="2" destOrd="0" presId="urn:microsoft.com/office/officeart/2009/3/layout/HorizontalOrganizationChart"/>
    <dgm:cxn modelId="{A34CD274-8B23-364C-A7D6-16E414ACB924}" type="presParOf" srcId="{96876921-77F4-4E08-9148-E99125692808}" destId="{72A5A8A1-C34D-4CC9-B014-4EDC4C60B5CB}" srcOrd="2" destOrd="0" presId="urn:microsoft.com/office/officeart/2009/3/layout/HorizontalOrganizationChart"/>
    <dgm:cxn modelId="{FEC57524-B664-B74A-8138-16FCDB553129}" type="presParOf" srcId="{96876921-77F4-4E08-9148-E99125692808}" destId="{99464D45-2B22-432F-8F6C-3394CEC310A7}" srcOrd="3" destOrd="0" presId="urn:microsoft.com/office/officeart/2009/3/layout/HorizontalOrganizationChart"/>
    <dgm:cxn modelId="{B54AAD92-0CEF-5242-A8C5-99B904CE85B1}" type="presParOf" srcId="{99464D45-2B22-432F-8F6C-3394CEC310A7}" destId="{7EEFA05D-0146-474D-BB41-35A44BBAC0EB}" srcOrd="0" destOrd="0" presId="urn:microsoft.com/office/officeart/2009/3/layout/HorizontalOrganizationChart"/>
    <dgm:cxn modelId="{48A3A55B-10E2-2841-AA3B-A730E2BBF878}" type="presParOf" srcId="{7EEFA05D-0146-474D-BB41-35A44BBAC0EB}" destId="{86A07B8D-FF15-4EFF-8681-05A46BF1E797}" srcOrd="0" destOrd="0" presId="urn:microsoft.com/office/officeart/2009/3/layout/HorizontalOrganizationChart"/>
    <dgm:cxn modelId="{3C34F6B7-635C-9D42-A3DF-1DA56A8E7CE6}" type="presParOf" srcId="{7EEFA05D-0146-474D-BB41-35A44BBAC0EB}" destId="{A4529214-DB2D-4B21-8831-F60F2A376559}" srcOrd="1" destOrd="0" presId="urn:microsoft.com/office/officeart/2009/3/layout/HorizontalOrganizationChart"/>
    <dgm:cxn modelId="{623DB157-B832-564D-8549-AA736878A777}" type="presParOf" srcId="{99464D45-2B22-432F-8F6C-3394CEC310A7}" destId="{4C9D6515-EA4F-4DBF-A8FE-0711C70136B1}" srcOrd="1" destOrd="0" presId="urn:microsoft.com/office/officeart/2009/3/layout/HorizontalOrganizationChart"/>
    <dgm:cxn modelId="{C0846A0E-A9C6-A841-B015-2B732EE28BEB}" type="presParOf" srcId="{99464D45-2B22-432F-8F6C-3394CEC310A7}" destId="{686779DB-34D3-4F60-84B6-A35826FF3C2A}" srcOrd="2" destOrd="0" presId="urn:microsoft.com/office/officeart/2009/3/layout/HorizontalOrganizationChart"/>
    <dgm:cxn modelId="{610C7F26-C4D9-9E4F-888A-F60639DAD2E8}" type="presParOf" srcId="{96876921-77F4-4E08-9148-E99125692808}" destId="{A6BF080B-3A73-A447-90D9-F1DC3287A51E}" srcOrd="4" destOrd="0" presId="urn:microsoft.com/office/officeart/2009/3/layout/HorizontalOrganizationChart"/>
    <dgm:cxn modelId="{A688ABC5-E269-8942-832A-32DB737ED348}" type="presParOf" srcId="{96876921-77F4-4E08-9148-E99125692808}" destId="{DE6E9BC6-3677-4348-92A6-2CA9661D4580}" srcOrd="5" destOrd="0" presId="urn:microsoft.com/office/officeart/2009/3/layout/HorizontalOrganizationChart"/>
    <dgm:cxn modelId="{2AE3AB02-BF6B-AD4E-BED6-0CC04DF015DB}" type="presParOf" srcId="{DE6E9BC6-3677-4348-92A6-2CA9661D4580}" destId="{63443BB5-4585-9F4E-8951-FA35A8C78DD3}" srcOrd="0" destOrd="0" presId="urn:microsoft.com/office/officeart/2009/3/layout/HorizontalOrganizationChart"/>
    <dgm:cxn modelId="{C67A331F-30AE-914F-815E-9D3D1E284B5F}" type="presParOf" srcId="{63443BB5-4585-9F4E-8951-FA35A8C78DD3}" destId="{91088777-567D-9149-82A9-C0A47B32CFCF}" srcOrd="0" destOrd="0" presId="urn:microsoft.com/office/officeart/2009/3/layout/HorizontalOrganizationChart"/>
    <dgm:cxn modelId="{9BEBD569-EBCE-6848-AC66-995B53E032F2}" type="presParOf" srcId="{63443BB5-4585-9F4E-8951-FA35A8C78DD3}" destId="{FB111229-1AFB-5E43-B87E-EE9E094B493E}" srcOrd="1" destOrd="0" presId="urn:microsoft.com/office/officeart/2009/3/layout/HorizontalOrganizationChart"/>
    <dgm:cxn modelId="{4B1EFFC3-C93D-A84E-ABBF-7511D858C661}" type="presParOf" srcId="{DE6E9BC6-3677-4348-92A6-2CA9661D4580}" destId="{30C444A2-7B93-134F-A783-D0BED242ED85}" srcOrd="1" destOrd="0" presId="urn:microsoft.com/office/officeart/2009/3/layout/HorizontalOrganizationChart"/>
    <dgm:cxn modelId="{0067D388-3DFE-DF41-B47D-2A1F2C6E8121}" type="presParOf" srcId="{DE6E9BC6-3677-4348-92A6-2CA9661D4580}" destId="{D80E752D-71B9-4546-9A16-E90FA3F0CBC8}" srcOrd="2" destOrd="0" presId="urn:microsoft.com/office/officeart/2009/3/layout/HorizontalOrganizationChart"/>
    <dgm:cxn modelId="{23A0218B-23D7-E64B-9996-CC144EF4F8C9}" type="presParOf" srcId="{96876921-77F4-4E08-9148-E99125692808}" destId="{2BDEA335-1B02-7349-910B-B0E8F3186B3E}" srcOrd="6" destOrd="0" presId="urn:microsoft.com/office/officeart/2009/3/layout/HorizontalOrganizationChart"/>
    <dgm:cxn modelId="{1641DCAB-1656-1B44-9E94-1DA4998FD793}" type="presParOf" srcId="{96876921-77F4-4E08-9148-E99125692808}" destId="{742E5E14-F0C4-2A4B-A2E7-EE3839FC5CFE}" srcOrd="7" destOrd="0" presId="urn:microsoft.com/office/officeart/2009/3/layout/HorizontalOrganizationChart"/>
    <dgm:cxn modelId="{EC29AB61-15C6-6347-AFF0-B0E8A2713A51}" type="presParOf" srcId="{742E5E14-F0C4-2A4B-A2E7-EE3839FC5CFE}" destId="{EA2FA603-4476-DF42-9092-616E8E26E993}" srcOrd="0" destOrd="0" presId="urn:microsoft.com/office/officeart/2009/3/layout/HorizontalOrganizationChart"/>
    <dgm:cxn modelId="{DF8DC3FC-BC80-D64B-82A5-0A212271B2C2}" type="presParOf" srcId="{EA2FA603-4476-DF42-9092-616E8E26E993}" destId="{83A5A3D8-7830-4347-9C1A-736616385676}" srcOrd="0" destOrd="0" presId="urn:microsoft.com/office/officeart/2009/3/layout/HorizontalOrganizationChart"/>
    <dgm:cxn modelId="{E9747FC0-1067-454F-9EC9-E3287915F653}" type="presParOf" srcId="{EA2FA603-4476-DF42-9092-616E8E26E993}" destId="{D024227C-1334-3F4D-826E-80545D3B52C4}" srcOrd="1" destOrd="0" presId="urn:microsoft.com/office/officeart/2009/3/layout/HorizontalOrganizationChart"/>
    <dgm:cxn modelId="{FB82D8E8-DEF5-8648-9722-518279756E2C}" type="presParOf" srcId="{742E5E14-F0C4-2A4B-A2E7-EE3839FC5CFE}" destId="{14BD42F5-2D33-5040-95F9-9E7DB05B62D3}" srcOrd="1" destOrd="0" presId="urn:microsoft.com/office/officeart/2009/3/layout/HorizontalOrganizationChart"/>
    <dgm:cxn modelId="{952A9114-0ECD-B44A-B13D-22560B94F1F1}" type="presParOf" srcId="{742E5E14-F0C4-2A4B-A2E7-EE3839FC5CFE}" destId="{42E55DFB-8A9A-164B-A75D-3028F0F858D6}" srcOrd="2" destOrd="0" presId="urn:microsoft.com/office/officeart/2009/3/layout/HorizontalOrganizationChart"/>
    <dgm:cxn modelId="{61B84D99-0CC4-584F-896E-EDB8099BBB48}" type="presParOf" srcId="{07E01157-B979-4F6B-B892-75DB2A2B8B0F}" destId="{6858D422-8C90-4F85-BA9D-65CA2FED06E8}" srcOrd="2" destOrd="0" presId="urn:microsoft.com/office/officeart/2009/3/layout/HorizontalOrganizationChar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F05BBA42-D7AF-4BA0-8C3F-85B1FE28E48F}" type="doc">
      <dgm:prSet loTypeId="urn:microsoft.com/office/officeart/2009/3/layout/HorizontalOrganizationChart" loCatId="hierarchy" qsTypeId="urn:microsoft.com/office/officeart/2005/8/quickstyle/simple1" qsCatId="simple" csTypeId="urn:microsoft.com/office/officeart/2005/8/colors/accent2_1" csCatId="accent2" phldr="1"/>
      <dgm:spPr/>
      <dgm:t>
        <a:bodyPr/>
        <a:lstStyle/>
        <a:p>
          <a:endParaRPr lang="zh-CN" altLang="en-US"/>
        </a:p>
      </dgm:t>
    </dgm:pt>
    <dgm:pt modelId="{9AC2E227-803C-4016-BF2C-9291B6CAA290}">
      <dgm:prSet custT="1"/>
      <dgm:spPr/>
      <dgm:t>
        <a:bodyPr/>
        <a:lstStyle/>
        <a:p>
          <a:r>
            <a:rPr lang="zh-CN" altLang="en-US" sz="1100" b="1" dirty="0" smtClean="0">
              <a:latin typeface="黑体" panose="02010609060101010101" pitchFamily="49" charset="-122"/>
              <a:ea typeface="黑体" panose="02010609060101010101" pitchFamily="49" charset="-122"/>
              <a:sym typeface="+mn-ea"/>
            </a:rPr>
            <a:t>网络时代人力资源管理模式</a:t>
          </a:r>
          <a:endParaRPr lang="zh-CN" altLang="en-US" sz="1100" b="1" dirty="0">
            <a:latin typeface="SimHei" charset="-122"/>
            <a:ea typeface="SimHei" charset="-122"/>
            <a:cs typeface="SimHei" charset="-122"/>
          </a:endParaRPr>
        </a:p>
      </dgm:t>
    </dgm:pt>
    <dgm:pt modelId="{8E8E9D46-5B7B-4FA0-8329-744E9016EF3D}" type="parTrans" cxnId="{10273D9F-A008-4C08-970B-BDB1CC805562}">
      <dgm:prSet/>
      <dgm:spPr/>
      <dgm:t>
        <a:bodyPr/>
        <a:lstStyle/>
        <a:p>
          <a:endParaRPr lang="zh-CN" altLang="en-US" sz="1100">
            <a:latin typeface="SimHei" charset="-122"/>
            <a:ea typeface="SimHei" charset="-122"/>
            <a:cs typeface="SimHei" charset="-122"/>
          </a:endParaRPr>
        </a:p>
      </dgm:t>
    </dgm:pt>
    <dgm:pt modelId="{F60E2A41-79A0-4E8E-92FB-1BF9FE84EDD9}" type="sibTrans" cxnId="{10273D9F-A008-4C08-970B-BDB1CC805562}">
      <dgm:prSet/>
      <dgm:spPr/>
      <dgm:t>
        <a:bodyPr/>
        <a:lstStyle/>
        <a:p>
          <a:endParaRPr lang="zh-CN" altLang="en-US" sz="1100">
            <a:latin typeface="SimHei" charset="-122"/>
            <a:ea typeface="SimHei" charset="-122"/>
            <a:cs typeface="SimHei" charset="-122"/>
          </a:endParaRPr>
        </a:p>
      </dgm:t>
    </dgm:pt>
    <dgm:pt modelId="{3FA44A42-E0AE-412C-8071-9A37D30DD567}">
      <dgm:prSet custT="1"/>
      <dgm:spPr>
        <a:solidFill>
          <a:schemeClr val="accent2"/>
        </a:solidFill>
      </dgm:spPr>
      <dgm:t>
        <a:bodyPr/>
        <a:lstStyle/>
        <a:p>
          <a:r>
            <a:rPr lang="zh-CN" altLang="en-US" sz="1100" b="1" dirty="0" smtClean="0">
              <a:latin typeface="黑体" panose="02010609060101010101" pitchFamily="49" charset="-122"/>
              <a:ea typeface="黑体" panose="02010609060101010101" pitchFamily="49" charset="-122"/>
              <a:sym typeface="+mn-ea"/>
            </a:rPr>
            <a:t>网上招聘的作用</a:t>
          </a:r>
          <a:endParaRPr lang="zh-CN" altLang="en-US" sz="1100" b="0" dirty="0">
            <a:latin typeface="SimHei" charset="-122"/>
            <a:ea typeface="SimHei" charset="-122"/>
            <a:cs typeface="SimHei" charset="-122"/>
          </a:endParaRPr>
        </a:p>
      </dgm:t>
    </dgm:pt>
    <dgm:pt modelId="{E2369F6E-DA59-4F6E-BD69-6CAA013A82BE}" type="parTrans" cxnId="{9ABD59AA-4D6A-4321-B1A4-8D610095B134}">
      <dgm:prSet/>
      <dgm:spPr/>
      <dgm:t>
        <a:bodyPr/>
        <a:lstStyle/>
        <a:p>
          <a:endParaRPr lang="zh-CN" altLang="en-US" sz="1100">
            <a:latin typeface="SimHei" charset="-122"/>
            <a:ea typeface="SimHei" charset="-122"/>
            <a:cs typeface="SimHei" charset="-122"/>
          </a:endParaRPr>
        </a:p>
      </dgm:t>
    </dgm:pt>
    <dgm:pt modelId="{05B8FEA2-0054-4DA8-8F71-5C25E580ABD0}" type="sibTrans" cxnId="{9ABD59AA-4D6A-4321-B1A4-8D610095B134}">
      <dgm:prSet/>
      <dgm:spPr/>
      <dgm:t>
        <a:bodyPr/>
        <a:lstStyle/>
        <a:p>
          <a:endParaRPr lang="zh-CN" altLang="en-US" sz="1100">
            <a:latin typeface="SimHei" charset="-122"/>
            <a:ea typeface="SimHei" charset="-122"/>
            <a:cs typeface="SimHei" charset="-122"/>
          </a:endParaRPr>
        </a:p>
      </dgm:t>
    </dgm:pt>
    <dgm:pt modelId="{7638F483-EC40-4669-A117-0C6040B4A66B}">
      <dgm:prSet custT="1"/>
      <dgm:spPr/>
      <dgm:t>
        <a:bodyPr/>
        <a:lstStyle/>
        <a:p>
          <a:r>
            <a:rPr lang="zh-CN" altLang="en-US" sz="1100" b="1" dirty="0" smtClean="0">
              <a:latin typeface="黑体" panose="02010609060101010101" pitchFamily="49" charset="-122"/>
              <a:ea typeface="黑体" panose="02010609060101010101" pitchFamily="49" charset="-122"/>
              <a:cs typeface="SimHei" charset="-122"/>
              <a:sym typeface="+mn-ea"/>
            </a:rPr>
            <a:t>网上招聘应注意的问题</a:t>
          </a:r>
          <a:endParaRPr lang="zh-CN" altLang="en-US" sz="1100" b="1" dirty="0">
            <a:latin typeface="SimHei" charset="-122"/>
            <a:ea typeface="SimHei" charset="-122"/>
            <a:cs typeface="SimHei" charset="-122"/>
          </a:endParaRPr>
        </a:p>
      </dgm:t>
    </dgm:pt>
    <dgm:pt modelId="{57E64457-75B6-40DF-86BF-80888D7FBBC5}" type="parTrans" cxnId="{5DC1C015-335F-490F-A06A-BA9652DB0EA7}">
      <dgm:prSet/>
      <dgm:spPr/>
      <dgm:t>
        <a:bodyPr/>
        <a:lstStyle/>
        <a:p>
          <a:endParaRPr lang="zh-CN" altLang="en-US" sz="1100">
            <a:latin typeface="SimHei" charset="-122"/>
            <a:ea typeface="SimHei" charset="-122"/>
            <a:cs typeface="SimHei" charset="-122"/>
          </a:endParaRPr>
        </a:p>
      </dgm:t>
    </dgm:pt>
    <dgm:pt modelId="{7B10E917-A0D7-4AB2-8FFF-F08198C7EE50}" type="sibTrans" cxnId="{5DC1C015-335F-490F-A06A-BA9652DB0EA7}">
      <dgm:prSet/>
      <dgm:spPr/>
      <dgm:t>
        <a:bodyPr/>
        <a:lstStyle/>
        <a:p>
          <a:endParaRPr lang="zh-CN" altLang="en-US" sz="1100">
            <a:latin typeface="SimHei" charset="-122"/>
            <a:ea typeface="SimHei" charset="-122"/>
            <a:cs typeface="SimHei" charset="-122"/>
          </a:endParaRPr>
        </a:p>
      </dgm:t>
    </dgm:pt>
    <dgm:pt modelId="{C7098098-6A81-514A-AA21-1785ACA148D6}">
      <dgm:prSet custT="1"/>
      <dgm:spPr/>
      <dgm:t>
        <a:bodyPr/>
        <a:lstStyle/>
        <a:p>
          <a:r>
            <a:rPr lang="zh-CN" altLang="en-US" sz="1100" b="1" dirty="0" smtClean="0">
              <a:latin typeface="SimHei" charset="-122"/>
              <a:ea typeface="SimHei" charset="-122"/>
              <a:cs typeface="SimHei" charset="-122"/>
            </a:rPr>
            <a:t>网上培训的原则</a:t>
          </a:r>
          <a:endParaRPr lang="zh-CN" altLang="en-US" sz="1100" b="1" dirty="0">
            <a:latin typeface="SimHei" charset="-122"/>
            <a:ea typeface="SimHei" charset="-122"/>
            <a:cs typeface="SimHei" charset="-122"/>
          </a:endParaRPr>
        </a:p>
      </dgm:t>
    </dgm:pt>
    <dgm:pt modelId="{6023FD2E-0FE7-A64B-8965-60678A4D6A1A}" type="parTrans" cxnId="{49F0E6E9-1D56-B741-9368-6AF9660E0405}">
      <dgm:prSet/>
      <dgm:spPr/>
      <dgm:t>
        <a:bodyPr/>
        <a:lstStyle/>
        <a:p>
          <a:endParaRPr lang="zh-CN" altLang="en-US" sz="1100"/>
        </a:p>
      </dgm:t>
    </dgm:pt>
    <dgm:pt modelId="{4B476260-01E5-BE45-954B-6590CF6652FE}" type="sibTrans" cxnId="{49F0E6E9-1D56-B741-9368-6AF9660E0405}">
      <dgm:prSet/>
      <dgm:spPr/>
      <dgm:t>
        <a:bodyPr/>
        <a:lstStyle/>
        <a:p>
          <a:endParaRPr lang="zh-CN" altLang="en-US" sz="1100"/>
        </a:p>
      </dgm:t>
    </dgm:pt>
    <dgm:pt modelId="{FF34AC66-F887-D04A-9106-969B23908E03}">
      <dgm:prSet custT="1"/>
      <dgm:spPr/>
      <dgm:t>
        <a:bodyPr/>
        <a:lstStyle/>
        <a:p>
          <a:r>
            <a:rPr lang="zh-CN" altLang="en-US" sz="1100" b="1" dirty="0" smtClean="0">
              <a:latin typeface="SimHei" charset="-122"/>
              <a:ea typeface="SimHei" charset="-122"/>
              <a:cs typeface="SimHei" charset="-122"/>
            </a:rPr>
            <a:t>虚拟团队的概念及特征</a:t>
          </a:r>
          <a:endParaRPr lang="zh-CN" altLang="en-US" sz="1100" b="1" dirty="0">
            <a:latin typeface="SimHei" charset="-122"/>
            <a:ea typeface="SimHei" charset="-122"/>
            <a:cs typeface="SimHei" charset="-122"/>
          </a:endParaRPr>
        </a:p>
      </dgm:t>
    </dgm:pt>
    <dgm:pt modelId="{DAAB89E4-EF29-DE43-BE5F-4212BFEC83AB}" type="parTrans" cxnId="{C76C88BA-A035-284C-A9FF-9A8BA5BCD584}">
      <dgm:prSet/>
      <dgm:spPr/>
      <dgm:t>
        <a:bodyPr/>
        <a:lstStyle/>
        <a:p>
          <a:endParaRPr lang="zh-CN" altLang="en-US" sz="1100"/>
        </a:p>
      </dgm:t>
    </dgm:pt>
    <dgm:pt modelId="{1F3D242F-C074-F14B-98CD-F363F96652D3}" type="sibTrans" cxnId="{C76C88BA-A035-284C-A9FF-9A8BA5BCD584}">
      <dgm:prSet/>
      <dgm:spPr/>
      <dgm:t>
        <a:bodyPr/>
        <a:lstStyle/>
        <a:p>
          <a:endParaRPr lang="zh-CN" altLang="en-US" sz="1100"/>
        </a:p>
      </dgm:t>
    </dgm:pt>
    <dgm:pt modelId="{18DB143D-9E27-4E02-AFA5-F665953CBC10}" type="pres">
      <dgm:prSet presAssocID="{F05BBA42-D7AF-4BA0-8C3F-85B1FE28E48F}" presName="hierChild1" presStyleCnt="0">
        <dgm:presLayoutVars>
          <dgm:orgChart val="1"/>
          <dgm:chPref val="1"/>
          <dgm:dir/>
          <dgm:animOne val="branch"/>
          <dgm:animLvl val="lvl"/>
          <dgm:resizeHandles/>
        </dgm:presLayoutVars>
      </dgm:prSet>
      <dgm:spPr/>
      <dgm:t>
        <a:bodyPr/>
        <a:lstStyle/>
        <a:p>
          <a:endParaRPr lang="zh-CN" altLang="en-US"/>
        </a:p>
      </dgm:t>
    </dgm:pt>
    <dgm:pt modelId="{07E01157-B979-4F6B-B892-75DB2A2B8B0F}" type="pres">
      <dgm:prSet presAssocID="{9AC2E227-803C-4016-BF2C-9291B6CAA290}" presName="hierRoot1" presStyleCnt="0">
        <dgm:presLayoutVars>
          <dgm:hierBranch val="init"/>
        </dgm:presLayoutVars>
      </dgm:prSet>
      <dgm:spPr/>
    </dgm:pt>
    <dgm:pt modelId="{F686C23F-604E-4653-B2CB-27DBB6BED631}" type="pres">
      <dgm:prSet presAssocID="{9AC2E227-803C-4016-BF2C-9291B6CAA290}" presName="rootComposite1" presStyleCnt="0"/>
      <dgm:spPr/>
    </dgm:pt>
    <dgm:pt modelId="{2A2AFDF2-2568-44F8-842C-3BFD70D9F2B1}" type="pres">
      <dgm:prSet presAssocID="{9AC2E227-803C-4016-BF2C-9291B6CAA290}" presName="rootText1" presStyleLbl="node0" presStyleIdx="0" presStyleCnt="1">
        <dgm:presLayoutVars>
          <dgm:chPref val="3"/>
        </dgm:presLayoutVars>
      </dgm:prSet>
      <dgm:spPr/>
      <dgm:t>
        <a:bodyPr/>
        <a:lstStyle/>
        <a:p>
          <a:endParaRPr lang="zh-CN" altLang="en-US"/>
        </a:p>
      </dgm:t>
    </dgm:pt>
    <dgm:pt modelId="{9CD41DA5-A8A9-4189-B933-DCF665F7DF2D}" type="pres">
      <dgm:prSet presAssocID="{9AC2E227-803C-4016-BF2C-9291B6CAA290}" presName="rootConnector1" presStyleLbl="node1" presStyleIdx="0" presStyleCnt="0"/>
      <dgm:spPr/>
      <dgm:t>
        <a:bodyPr/>
        <a:lstStyle/>
        <a:p>
          <a:endParaRPr lang="zh-CN" altLang="en-US"/>
        </a:p>
      </dgm:t>
    </dgm:pt>
    <dgm:pt modelId="{96876921-77F4-4E08-9148-E99125692808}" type="pres">
      <dgm:prSet presAssocID="{9AC2E227-803C-4016-BF2C-9291B6CAA290}" presName="hierChild2" presStyleCnt="0"/>
      <dgm:spPr/>
    </dgm:pt>
    <dgm:pt modelId="{CD82D2C2-9EF5-4CA0-9CEE-9265A38A1F4A}" type="pres">
      <dgm:prSet presAssocID="{E2369F6E-DA59-4F6E-BD69-6CAA013A82BE}" presName="Name64" presStyleLbl="parChTrans1D2" presStyleIdx="0" presStyleCnt="4"/>
      <dgm:spPr/>
      <dgm:t>
        <a:bodyPr/>
        <a:lstStyle/>
        <a:p>
          <a:endParaRPr lang="zh-CN" altLang="en-US"/>
        </a:p>
      </dgm:t>
    </dgm:pt>
    <dgm:pt modelId="{9441C830-A66B-4AFB-9252-8069549D4F0A}" type="pres">
      <dgm:prSet presAssocID="{3FA44A42-E0AE-412C-8071-9A37D30DD567}" presName="hierRoot2" presStyleCnt="0">
        <dgm:presLayoutVars>
          <dgm:hierBranch val="init"/>
        </dgm:presLayoutVars>
      </dgm:prSet>
      <dgm:spPr/>
    </dgm:pt>
    <dgm:pt modelId="{FEAC7974-4462-4948-9F19-4D53C38CC88A}" type="pres">
      <dgm:prSet presAssocID="{3FA44A42-E0AE-412C-8071-9A37D30DD567}" presName="rootComposite" presStyleCnt="0"/>
      <dgm:spPr/>
    </dgm:pt>
    <dgm:pt modelId="{22C8BBC7-02FA-4EF0-899A-834C1FEE39E3}" type="pres">
      <dgm:prSet presAssocID="{3FA44A42-E0AE-412C-8071-9A37D30DD567}" presName="rootText" presStyleLbl="node2" presStyleIdx="0" presStyleCnt="4">
        <dgm:presLayoutVars>
          <dgm:chPref val="3"/>
        </dgm:presLayoutVars>
      </dgm:prSet>
      <dgm:spPr/>
      <dgm:t>
        <a:bodyPr/>
        <a:lstStyle/>
        <a:p>
          <a:endParaRPr lang="zh-CN" altLang="en-US"/>
        </a:p>
      </dgm:t>
    </dgm:pt>
    <dgm:pt modelId="{CBD704CC-8D6F-4C39-AFA6-3825EE74A965}" type="pres">
      <dgm:prSet presAssocID="{3FA44A42-E0AE-412C-8071-9A37D30DD567}" presName="rootConnector" presStyleLbl="node2" presStyleIdx="0" presStyleCnt="4"/>
      <dgm:spPr/>
      <dgm:t>
        <a:bodyPr/>
        <a:lstStyle/>
        <a:p>
          <a:endParaRPr lang="zh-CN" altLang="en-US"/>
        </a:p>
      </dgm:t>
    </dgm:pt>
    <dgm:pt modelId="{C4FE27A9-6818-468D-8F72-5DEAE64958BC}" type="pres">
      <dgm:prSet presAssocID="{3FA44A42-E0AE-412C-8071-9A37D30DD567}" presName="hierChild4" presStyleCnt="0"/>
      <dgm:spPr/>
    </dgm:pt>
    <dgm:pt modelId="{B9E24DCA-DEF6-41DD-8228-40542DF88903}" type="pres">
      <dgm:prSet presAssocID="{3FA44A42-E0AE-412C-8071-9A37D30DD567}" presName="hierChild5" presStyleCnt="0"/>
      <dgm:spPr/>
    </dgm:pt>
    <dgm:pt modelId="{72A5A8A1-C34D-4CC9-B014-4EDC4C60B5CB}" type="pres">
      <dgm:prSet presAssocID="{57E64457-75B6-40DF-86BF-80888D7FBBC5}" presName="Name64" presStyleLbl="parChTrans1D2" presStyleIdx="1" presStyleCnt="4"/>
      <dgm:spPr/>
      <dgm:t>
        <a:bodyPr/>
        <a:lstStyle/>
        <a:p>
          <a:endParaRPr lang="zh-CN" altLang="en-US"/>
        </a:p>
      </dgm:t>
    </dgm:pt>
    <dgm:pt modelId="{99464D45-2B22-432F-8F6C-3394CEC310A7}" type="pres">
      <dgm:prSet presAssocID="{7638F483-EC40-4669-A117-0C6040B4A66B}" presName="hierRoot2" presStyleCnt="0">
        <dgm:presLayoutVars>
          <dgm:hierBranch val="init"/>
        </dgm:presLayoutVars>
      </dgm:prSet>
      <dgm:spPr/>
    </dgm:pt>
    <dgm:pt modelId="{7EEFA05D-0146-474D-BB41-35A44BBAC0EB}" type="pres">
      <dgm:prSet presAssocID="{7638F483-EC40-4669-A117-0C6040B4A66B}" presName="rootComposite" presStyleCnt="0"/>
      <dgm:spPr/>
    </dgm:pt>
    <dgm:pt modelId="{86A07B8D-FF15-4EFF-8681-05A46BF1E797}" type="pres">
      <dgm:prSet presAssocID="{7638F483-EC40-4669-A117-0C6040B4A66B}" presName="rootText" presStyleLbl="node2" presStyleIdx="1" presStyleCnt="4" custLinFactNeighborX="-827" custLinFactNeighborY="1355">
        <dgm:presLayoutVars>
          <dgm:chPref val="3"/>
        </dgm:presLayoutVars>
      </dgm:prSet>
      <dgm:spPr/>
      <dgm:t>
        <a:bodyPr/>
        <a:lstStyle/>
        <a:p>
          <a:endParaRPr lang="zh-CN" altLang="en-US"/>
        </a:p>
      </dgm:t>
    </dgm:pt>
    <dgm:pt modelId="{A4529214-DB2D-4B21-8831-F60F2A376559}" type="pres">
      <dgm:prSet presAssocID="{7638F483-EC40-4669-A117-0C6040B4A66B}" presName="rootConnector" presStyleLbl="node2" presStyleIdx="1" presStyleCnt="4"/>
      <dgm:spPr/>
      <dgm:t>
        <a:bodyPr/>
        <a:lstStyle/>
        <a:p>
          <a:endParaRPr lang="zh-CN" altLang="en-US"/>
        </a:p>
      </dgm:t>
    </dgm:pt>
    <dgm:pt modelId="{4C9D6515-EA4F-4DBF-A8FE-0711C70136B1}" type="pres">
      <dgm:prSet presAssocID="{7638F483-EC40-4669-A117-0C6040B4A66B}" presName="hierChild4" presStyleCnt="0"/>
      <dgm:spPr/>
    </dgm:pt>
    <dgm:pt modelId="{686779DB-34D3-4F60-84B6-A35826FF3C2A}" type="pres">
      <dgm:prSet presAssocID="{7638F483-EC40-4669-A117-0C6040B4A66B}" presName="hierChild5" presStyleCnt="0"/>
      <dgm:spPr/>
    </dgm:pt>
    <dgm:pt modelId="{A6BF080B-3A73-A447-90D9-F1DC3287A51E}" type="pres">
      <dgm:prSet presAssocID="{6023FD2E-0FE7-A64B-8965-60678A4D6A1A}" presName="Name64" presStyleLbl="parChTrans1D2" presStyleIdx="2" presStyleCnt="4"/>
      <dgm:spPr/>
      <dgm:t>
        <a:bodyPr/>
        <a:lstStyle/>
        <a:p>
          <a:endParaRPr lang="zh-CN" altLang="en-US"/>
        </a:p>
      </dgm:t>
    </dgm:pt>
    <dgm:pt modelId="{DE6E9BC6-3677-4348-92A6-2CA9661D4580}" type="pres">
      <dgm:prSet presAssocID="{C7098098-6A81-514A-AA21-1785ACA148D6}" presName="hierRoot2" presStyleCnt="0">
        <dgm:presLayoutVars>
          <dgm:hierBranch val="init"/>
        </dgm:presLayoutVars>
      </dgm:prSet>
      <dgm:spPr/>
    </dgm:pt>
    <dgm:pt modelId="{63443BB5-4585-9F4E-8951-FA35A8C78DD3}" type="pres">
      <dgm:prSet presAssocID="{C7098098-6A81-514A-AA21-1785ACA148D6}" presName="rootComposite" presStyleCnt="0"/>
      <dgm:spPr/>
    </dgm:pt>
    <dgm:pt modelId="{91088777-567D-9149-82A9-C0A47B32CFCF}" type="pres">
      <dgm:prSet presAssocID="{C7098098-6A81-514A-AA21-1785ACA148D6}" presName="rootText" presStyleLbl="node2" presStyleIdx="2" presStyleCnt="4">
        <dgm:presLayoutVars>
          <dgm:chPref val="3"/>
        </dgm:presLayoutVars>
      </dgm:prSet>
      <dgm:spPr/>
      <dgm:t>
        <a:bodyPr/>
        <a:lstStyle/>
        <a:p>
          <a:endParaRPr lang="zh-CN" altLang="en-US"/>
        </a:p>
      </dgm:t>
    </dgm:pt>
    <dgm:pt modelId="{FB111229-1AFB-5E43-B87E-EE9E094B493E}" type="pres">
      <dgm:prSet presAssocID="{C7098098-6A81-514A-AA21-1785ACA148D6}" presName="rootConnector" presStyleLbl="node2" presStyleIdx="2" presStyleCnt="4"/>
      <dgm:spPr/>
      <dgm:t>
        <a:bodyPr/>
        <a:lstStyle/>
        <a:p>
          <a:endParaRPr lang="zh-CN" altLang="en-US"/>
        </a:p>
      </dgm:t>
    </dgm:pt>
    <dgm:pt modelId="{30C444A2-7B93-134F-A783-D0BED242ED85}" type="pres">
      <dgm:prSet presAssocID="{C7098098-6A81-514A-AA21-1785ACA148D6}" presName="hierChild4" presStyleCnt="0"/>
      <dgm:spPr/>
    </dgm:pt>
    <dgm:pt modelId="{D80E752D-71B9-4546-9A16-E90FA3F0CBC8}" type="pres">
      <dgm:prSet presAssocID="{C7098098-6A81-514A-AA21-1785ACA148D6}" presName="hierChild5" presStyleCnt="0"/>
      <dgm:spPr/>
    </dgm:pt>
    <dgm:pt modelId="{2BDEA335-1B02-7349-910B-B0E8F3186B3E}" type="pres">
      <dgm:prSet presAssocID="{DAAB89E4-EF29-DE43-BE5F-4212BFEC83AB}" presName="Name64" presStyleLbl="parChTrans1D2" presStyleIdx="3" presStyleCnt="4"/>
      <dgm:spPr/>
      <dgm:t>
        <a:bodyPr/>
        <a:lstStyle/>
        <a:p>
          <a:endParaRPr lang="zh-CN" altLang="en-US"/>
        </a:p>
      </dgm:t>
    </dgm:pt>
    <dgm:pt modelId="{742E5E14-F0C4-2A4B-A2E7-EE3839FC5CFE}" type="pres">
      <dgm:prSet presAssocID="{FF34AC66-F887-D04A-9106-969B23908E03}" presName="hierRoot2" presStyleCnt="0">
        <dgm:presLayoutVars>
          <dgm:hierBranch val="init"/>
        </dgm:presLayoutVars>
      </dgm:prSet>
      <dgm:spPr/>
    </dgm:pt>
    <dgm:pt modelId="{EA2FA603-4476-DF42-9092-616E8E26E993}" type="pres">
      <dgm:prSet presAssocID="{FF34AC66-F887-D04A-9106-969B23908E03}" presName="rootComposite" presStyleCnt="0"/>
      <dgm:spPr/>
    </dgm:pt>
    <dgm:pt modelId="{83A5A3D8-7830-4347-9C1A-736616385676}" type="pres">
      <dgm:prSet presAssocID="{FF34AC66-F887-D04A-9106-969B23908E03}" presName="rootText" presStyleLbl="node2" presStyleIdx="3" presStyleCnt="4">
        <dgm:presLayoutVars>
          <dgm:chPref val="3"/>
        </dgm:presLayoutVars>
      </dgm:prSet>
      <dgm:spPr/>
      <dgm:t>
        <a:bodyPr/>
        <a:lstStyle/>
        <a:p>
          <a:endParaRPr lang="zh-CN" altLang="en-US"/>
        </a:p>
      </dgm:t>
    </dgm:pt>
    <dgm:pt modelId="{D024227C-1334-3F4D-826E-80545D3B52C4}" type="pres">
      <dgm:prSet presAssocID="{FF34AC66-F887-D04A-9106-969B23908E03}" presName="rootConnector" presStyleLbl="node2" presStyleIdx="3" presStyleCnt="4"/>
      <dgm:spPr/>
      <dgm:t>
        <a:bodyPr/>
        <a:lstStyle/>
        <a:p>
          <a:endParaRPr lang="zh-CN" altLang="en-US"/>
        </a:p>
      </dgm:t>
    </dgm:pt>
    <dgm:pt modelId="{14BD42F5-2D33-5040-95F9-9E7DB05B62D3}" type="pres">
      <dgm:prSet presAssocID="{FF34AC66-F887-D04A-9106-969B23908E03}" presName="hierChild4" presStyleCnt="0"/>
      <dgm:spPr/>
    </dgm:pt>
    <dgm:pt modelId="{42E55DFB-8A9A-164B-A75D-3028F0F858D6}" type="pres">
      <dgm:prSet presAssocID="{FF34AC66-F887-D04A-9106-969B23908E03}" presName="hierChild5" presStyleCnt="0"/>
      <dgm:spPr/>
    </dgm:pt>
    <dgm:pt modelId="{6858D422-8C90-4F85-BA9D-65CA2FED06E8}" type="pres">
      <dgm:prSet presAssocID="{9AC2E227-803C-4016-BF2C-9291B6CAA290}" presName="hierChild3" presStyleCnt="0"/>
      <dgm:spPr/>
    </dgm:pt>
  </dgm:ptLst>
  <dgm:cxnLst>
    <dgm:cxn modelId="{49F0E6E9-1D56-B741-9368-6AF9660E0405}" srcId="{9AC2E227-803C-4016-BF2C-9291B6CAA290}" destId="{C7098098-6A81-514A-AA21-1785ACA148D6}" srcOrd="2" destOrd="0" parTransId="{6023FD2E-0FE7-A64B-8965-60678A4D6A1A}" sibTransId="{4B476260-01E5-BE45-954B-6590CF6652FE}"/>
    <dgm:cxn modelId="{E8B1A582-DB79-DC42-9102-8CC106D28523}" type="presOf" srcId="{9AC2E227-803C-4016-BF2C-9291B6CAA290}" destId="{9CD41DA5-A8A9-4189-B933-DCF665F7DF2D}" srcOrd="1" destOrd="0" presId="urn:microsoft.com/office/officeart/2009/3/layout/HorizontalOrganizationChart"/>
    <dgm:cxn modelId="{10273D9F-A008-4C08-970B-BDB1CC805562}" srcId="{F05BBA42-D7AF-4BA0-8C3F-85B1FE28E48F}" destId="{9AC2E227-803C-4016-BF2C-9291B6CAA290}" srcOrd="0" destOrd="0" parTransId="{8E8E9D46-5B7B-4FA0-8329-744E9016EF3D}" sibTransId="{F60E2A41-79A0-4E8E-92FB-1BF9FE84EDD9}"/>
    <dgm:cxn modelId="{46406CA1-C9E6-2348-A553-EACCB6DC8638}" type="presOf" srcId="{6023FD2E-0FE7-A64B-8965-60678A4D6A1A}" destId="{A6BF080B-3A73-A447-90D9-F1DC3287A51E}" srcOrd="0" destOrd="0" presId="urn:microsoft.com/office/officeart/2009/3/layout/HorizontalOrganizationChart"/>
    <dgm:cxn modelId="{51648E6C-68A0-7C46-A7D3-860916351768}" type="presOf" srcId="{9AC2E227-803C-4016-BF2C-9291B6CAA290}" destId="{2A2AFDF2-2568-44F8-842C-3BFD70D9F2B1}" srcOrd="0" destOrd="0" presId="urn:microsoft.com/office/officeart/2009/3/layout/HorizontalOrganizationChart"/>
    <dgm:cxn modelId="{C7C1ED75-2CE5-CF40-85D9-8CF3EE588ECF}" type="presOf" srcId="{F05BBA42-D7AF-4BA0-8C3F-85B1FE28E48F}" destId="{18DB143D-9E27-4E02-AFA5-F665953CBC10}" srcOrd="0" destOrd="0" presId="urn:microsoft.com/office/officeart/2009/3/layout/HorizontalOrganizationChart"/>
    <dgm:cxn modelId="{27F7C63C-9D46-1A43-B35D-6816CD4EBB40}" type="presOf" srcId="{FF34AC66-F887-D04A-9106-969B23908E03}" destId="{83A5A3D8-7830-4347-9C1A-736616385676}" srcOrd="0" destOrd="0" presId="urn:microsoft.com/office/officeart/2009/3/layout/HorizontalOrganizationChart"/>
    <dgm:cxn modelId="{D0D3F233-76AE-C740-9C79-28873EF4F963}" type="presOf" srcId="{3FA44A42-E0AE-412C-8071-9A37D30DD567}" destId="{22C8BBC7-02FA-4EF0-899A-834C1FEE39E3}" srcOrd="0" destOrd="0" presId="urn:microsoft.com/office/officeart/2009/3/layout/HorizontalOrganizationChart"/>
    <dgm:cxn modelId="{E32325CD-0E6D-2E4F-B8D2-1C98D2572C1B}" type="presOf" srcId="{C7098098-6A81-514A-AA21-1785ACA148D6}" destId="{91088777-567D-9149-82A9-C0A47B32CFCF}" srcOrd="0" destOrd="0" presId="urn:microsoft.com/office/officeart/2009/3/layout/HorizontalOrganizationChart"/>
    <dgm:cxn modelId="{6795EEBF-7CD5-CC43-A081-05A8AA6CF679}" type="presOf" srcId="{C7098098-6A81-514A-AA21-1785ACA148D6}" destId="{FB111229-1AFB-5E43-B87E-EE9E094B493E}" srcOrd="1" destOrd="0" presId="urn:microsoft.com/office/officeart/2009/3/layout/HorizontalOrganizationChart"/>
    <dgm:cxn modelId="{C76C88BA-A035-284C-A9FF-9A8BA5BCD584}" srcId="{9AC2E227-803C-4016-BF2C-9291B6CAA290}" destId="{FF34AC66-F887-D04A-9106-969B23908E03}" srcOrd="3" destOrd="0" parTransId="{DAAB89E4-EF29-DE43-BE5F-4212BFEC83AB}" sibTransId="{1F3D242F-C074-F14B-98CD-F363F96652D3}"/>
    <dgm:cxn modelId="{61C86C8F-39C5-3F40-93EA-913BC7A0DC3F}" type="presOf" srcId="{7638F483-EC40-4669-A117-0C6040B4A66B}" destId="{86A07B8D-FF15-4EFF-8681-05A46BF1E797}" srcOrd="0" destOrd="0" presId="urn:microsoft.com/office/officeart/2009/3/layout/HorizontalOrganizationChart"/>
    <dgm:cxn modelId="{1085BB37-2554-1C4D-811D-C06F2FB19455}" type="presOf" srcId="{3FA44A42-E0AE-412C-8071-9A37D30DD567}" destId="{CBD704CC-8D6F-4C39-AFA6-3825EE74A965}" srcOrd="1" destOrd="0" presId="urn:microsoft.com/office/officeart/2009/3/layout/HorizontalOrganizationChart"/>
    <dgm:cxn modelId="{4C50DF95-5BF8-C142-9AD6-87B229EF8EC4}" type="presOf" srcId="{57E64457-75B6-40DF-86BF-80888D7FBBC5}" destId="{72A5A8A1-C34D-4CC9-B014-4EDC4C60B5CB}" srcOrd="0" destOrd="0" presId="urn:microsoft.com/office/officeart/2009/3/layout/HorizontalOrganizationChart"/>
    <dgm:cxn modelId="{E9BC83BE-70D3-744D-956E-92BEE002E6C7}" type="presOf" srcId="{E2369F6E-DA59-4F6E-BD69-6CAA013A82BE}" destId="{CD82D2C2-9EF5-4CA0-9CEE-9265A38A1F4A}" srcOrd="0" destOrd="0" presId="urn:microsoft.com/office/officeart/2009/3/layout/HorizontalOrganizationChart"/>
    <dgm:cxn modelId="{4E396805-2EF4-A24B-B794-3F397B4E7340}" type="presOf" srcId="{FF34AC66-F887-D04A-9106-969B23908E03}" destId="{D024227C-1334-3F4D-826E-80545D3B52C4}" srcOrd="1" destOrd="0" presId="urn:microsoft.com/office/officeart/2009/3/layout/HorizontalOrganizationChart"/>
    <dgm:cxn modelId="{B7A3B545-8B4C-A34C-8266-5C2B5A42D05D}" type="presOf" srcId="{DAAB89E4-EF29-DE43-BE5F-4212BFEC83AB}" destId="{2BDEA335-1B02-7349-910B-B0E8F3186B3E}" srcOrd="0" destOrd="0" presId="urn:microsoft.com/office/officeart/2009/3/layout/HorizontalOrganizationChart"/>
    <dgm:cxn modelId="{5DC1C015-335F-490F-A06A-BA9652DB0EA7}" srcId="{9AC2E227-803C-4016-BF2C-9291B6CAA290}" destId="{7638F483-EC40-4669-A117-0C6040B4A66B}" srcOrd="1" destOrd="0" parTransId="{57E64457-75B6-40DF-86BF-80888D7FBBC5}" sibTransId="{7B10E917-A0D7-4AB2-8FFF-F08198C7EE50}"/>
    <dgm:cxn modelId="{531AF8FA-9C42-8E4E-8A32-AADF03CCA7DA}" type="presOf" srcId="{7638F483-EC40-4669-A117-0C6040B4A66B}" destId="{A4529214-DB2D-4B21-8831-F60F2A376559}" srcOrd="1" destOrd="0" presId="urn:microsoft.com/office/officeart/2009/3/layout/HorizontalOrganizationChart"/>
    <dgm:cxn modelId="{9ABD59AA-4D6A-4321-B1A4-8D610095B134}" srcId="{9AC2E227-803C-4016-BF2C-9291B6CAA290}" destId="{3FA44A42-E0AE-412C-8071-9A37D30DD567}" srcOrd="0" destOrd="0" parTransId="{E2369F6E-DA59-4F6E-BD69-6CAA013A82BE}" sibTransId="{05B8FEA2-0054-4DA8-8F71-5C25E580ABD0}"/>
    <dgm:cxn modelId="{484CC996-BA39-F34E-AF60-3A2F9010554C}" type="presParOf" srcId="{18DB143D-9E27-4E02-AFA5-F665953CBC10}" destId="{07E01157-B979-4F6B-B892-75DB2A2B8B0F}" srcOrd="0" destOrd="0" presId="urn:microsoft.com/office/officeart/2009/3/layout/HorizontalOrganizationChart"/>
    <dgm:cxn modelId="{48A60590-D382-A745-99E1-D275C81E9E6E}" type="presParOf" srcId="{07E01157-B979-4F6B-B892-75DB2A2B8B0F}" destId="{F686C23F-604E-4653-B2CB-27DBB6BED631}" srcOrd="0" destOrd="0" presId="urn:microsoft.com/office/officeart/2009/3/layout/HorizontalOrganizationChart"/>
    <dgm:cxn modelId="{34B4DFED-504D-D44F-9F9A-732A0D7CE7C2}" type="presParOf" srcId="{F686C23F-604E-4653-B2CB-27DBB6BED631}" destId="{2A2AFDF2-2568-44F8-842C-3BFD70D9F2B1}" srcOrd="0" destOrd="0" presId="urn:microsoft.com/office/officeart/2009/3/layout/HorizontalOrganizationChart"/>
    <dgm:cxn modelId="{8996AAB6-AD81-8B43-8F78-4386384ACDC8}" type="presParOf" srcId="{F686C23F-604E-4653-B2CB-27DBB6BED631}" destId="{9CD41DA5-A8A9-4189-B933-DCF665F7DF2D}" srcOrd="1" destOrd="0" presId="urn:microsoft.com/office/officeart/2009/3/layout/HorizontalOrganizationChart"/>
    <dgm:cxn modelId="{E8835F32-1792-E04D-99BE-AAA6755F92CE}" type="presParOf" srcId="{07E01157-B979-4F6B-B892-75DB2A2B8B0F}" destId="{96876921-77F4-4E08-9148-E99125692808}" srcOrd="1" destOrd="0" presId="urn:microsoft.com/office/officeart/2009/3/layout/HorizontalOrganizationChart"/>
    <dgm:cxn modelId="{CC6F2942-92D9-AC47-A23C-F4E7F33F9786}" type="presParOf" srcId="{96876921-77F4-4E08-9148-E99125692808}" destId="{CD82D2C2-9EF5-4CA0-9CEE-9265A38A1F4A}" srcOrd="0" destOrd="0" presId="urn:microsoft.com/office/officeart/2009/3/layout/HorizontalOrganizationChart"/>
    <dgm:cxn modelId="{A04AD807-B8CB-7946-862E-7DC38F8E6107}" type="presParOf" srcId="{96876921-77F4-4E08-9148-E99125692808}" destId="{9441C830-A66B-4AFB-9252-8069549D4F0A}" srcOrd="1" destOrd="0" presId="urn:microsoft.com/office/officeart/2009/3/layout/HorizontalOrganizationChart"/>
    <dgm:cxn modelId="{B3415D5C-7B5E-B54F-B7EF-7358F3104423}" type="presParOf" srcId="{9441C830-A66B-4AFB-9252-8069549D4F0A}" destId="{FEAC7974-4462-4948-9F19-4D53C38CC88A}" srcOrd="0" destOrd="0" presId="urn:microsoft.com/office/officeart/2009/3/layout/HorizontalOrganizationChart"/>
    <dgm:cxn modelId="{4F041643-DF9F-4545-9B14-09ED515045E5}" type="presParOf" srcId="{FEAC7974-4462-4948-9F19-4D53C38CC88A}" destId="{22C8BBC7-02FA-4EF0-899A-834C1FEE39E3}" srcOrd="0" destOrd="0" presId="urn:microsoft.com/office/officeart/2009/3/layout/HorizontalOrganizationChart"/>
    <dgm:cxn modelId="{8E00C4BD-97B3-AA4A-BA35-3CC64A21F9ED}" type="presParOf" srcId="{FEAC7974-4462-4948-9F19-4D53C38CC88A}" destId="{CBD704CC-8D6F-4C39-AFA6-3825EE74A965}" srcOrd="1" destOrd="0" presId="urn:microsoft.com/office/officeart/2009/3/layout/HorizontalOrganizationChart"/>
    <dgm:cxn modelId="{CCEFDF32-C74A-304C-A7EF-034AC6FE0525}" type="presParOf" srcId="{9441C830-A66B-4AFB-9252-8069549D4F0A}" destId="{C4FE27A9-6818-468D-8F72-5DEAE64958BC}" srcOrd="1" destOrd="0" presId="urn:microsoft.com/office/officeart/2009/3/layout/HorizontalOrganizationChart"/>
    <dgm:cxn modelId="{1198CE9F-4ACE-5441-862B-B7EDBCC82EB3}" type="presParOf" srcId="{9441C830-A66B-4AFB-9252-8069549D4F0A}" destId="{B9E24DCA-DEF6-41DD-8228-40542DF88903}" srcOrd="2" destOrd="0" presId="urn:microsoft.com/office/officeart/2009/3/layout/HorizontalOrganizationChart"/>
    <dgm:cxn modelId="{6066A354-B312-764E-8890-F664D7E5CEE8}" type="presParOf" srcId="{96876921-77F4-4E08-9148-E99125692808}" destId="{72A5A8A1-C34D-4CC9-B014-4EDC4C60B5CB}" srcOrd="2" destOrd="0" presId="urn:microsoft.com/office/officeart/2009/3/layout/HorizontalOrganizationChart"/>
    <dgm:cxn modelId="{274DFA6B-DE83-504C-8D96-B4B7F81FFCD3}" type="presParOf" srcId="{96876921-77F4-4E08-9148-E99125692808}" destId="{99464D45-2B22-432F-8F6C-3394CEC310A7}" srcOrd="3" destOrd="0" presId="urn:microsoft.com/office/officeart/2009/3/layout/HorizontalOrganizationChart"/>
    <dgm:cxn modelId="{51BEE92B-E817-804B-A5B0-05A627EA8D09}" type="presParOf" srcId="{99464D45-2B22-432F-8F6C-3394CEC310A7}" destId="{7EEFA05D-0146-474D-BB41-35A44BBAC0EB}" srcOrd="0" destOrd="0" presId="urn:microsoft.com/office/officeart/2009/3/layout/HorizontalOrganizationChart"/>
    <dgm:cxn modelId="{A7EC56B3-0F93-AA46-9B28-6540BA3D97DA}" type="presParOf" srcId="{7EEFA05D-0146-474D-BB41-35A44BBAC0EB}" destId="{86A07B8D-FF15-4EFF-8681-05A46BF1E797}" srcOrd="0" destOrd="0" presId="urn:microsoft.com/office/officeart/2009/3/layout/HorizontalOrganizationChart"/>
    <dgm:cxn modelId="{36264B2D-7111-F946-8E84-4B6C0148E05F}" type="presParOf" srcId="{7EEFA05D-0146-474D-BB41-35A44BBAC0EB}" destId="{A4529214-DB2D-4B21-8831-F60F2A376559}" srcOrd="1" destOrd="0" presId="urn:microsoft.com/office/officeart/2009/3/layout/HorizontalOrganizationChart"/>
    <dgm:cxn modelId="{99908FF1-7FF3-584F-92A5-2FDB720AF8E4}" type="presParOf" srcId="{99464D45-2B22-432F-8F6C-3394CEC310A7}" destId="{4C9D6515-EA4F-4DBF-A8FE-0711C70136B1}" srcOrd="1" destOrd="0" presId="urn:microsoft.com/office/officeart/2009/3/layout/HorizontalOrganizationChart"/>
    <dgm:cxn modelId="{3B0C531C-097B-7E43-BB24-BCC0094F2C38}" type="presParOf" srcId="{99464D45-2B22-432F-8F6C-3394CEC310A7}" destId="{686779DB-34D3-4F60-84B6-A35826FF3C2A}" srcOrd="2" destOrd="0" presId="urn:microsoft.com/office/officeart/2009/3/layout/HorizontalOrganizationChart"/>
    <dgm:cxn modelId="{29F77927-C6D5-8640-B662-64E7F9F3C0E0}" type="presParOf" srcId="{96876921-77F4-4E08-9148-E99125692808}" destId="{A6BF080B-3A73-A447-90D9-F1DC3287A51E}" srcOrd="4" destOrd="0" presId="urn:microsoft.com/office/officeart/2009/3/layout/HorizontalOrganizationChart"/>
    <dgm:cxn modelId="{8FA42527-9572-3840-B980-6CC41C07DCC9}" type="presParOf" srcId="{96876921-77F4-4E08-9148-E99125692808}" destId="{DE6E9BC6-3677-4348-92A6-2CA9661D4580}" srcOrd="5" destOrd="0" presId="urn:microsoft.com/office/officeart/2009/3/layout/HorizontalOrganizationChart"/>
    <dgm:cxn modelId="{249536E7-8266-B040-ABC1-3368A2A7D6F1}" type="presParOf" srcId="{DE6E9BC6-3677-4348-92A6-2CA9661D4580}" destId="{63443BB5-4585-9F4E-8951-FA35A8C78DD3}" srcOrd="0" destOrd="0" presId="urn:microsoft.com/office/officeart/2009/3/layout/HorizontalOrganizationChart"/>
    <dgm:cxn modelId="{146AC476-67DC-274F-A102-208C4BD5B962}" type="presParOf" srcId="{63443BB5-4585-9F4E-8951-FA35A8C78DD3}" destId="{91088777-567D-9149-82A9-C0A47B32CFCF}" srcOrd="0" destOrd="0" presId="urn:microsoft.com/office/officeart/2009/3/layout/HorizontalOrganizationChart"/>
    <dgm:cxn modelId="{1EEE005E-D9EF-C241-8CD4-2864FEFF6F56}" type="presParOf" srcId="{63443BB5-4585-9F4E-8951-FA35A8C78DD3}" destId="{FB111229-1AFB-5E43-B87E-EE9E094B493E}" srcOrd="1" destOrd="0" presId="urn:microsoft.com/office/officeart/2009/3/layout/HorizontalOrganizationChart"/>
    <dgm:cxn modelId="{CC9A98AF-049B-3F4A-8BF9-E10068449257}" type="presParOf" srcId="{DE6E9BC6-3677-4348-92A6-2CA9661D4580}" destId="{30C444A2-7B93-134F-A783-D0BED242ED85}" srcOrd="1" destOrd="0" presId="urn:microsoft.com/office/officeart/2009/3/layout/HorizontalOrganizationChart"/>
    <dgm:cxn modelId="{1194924F-E890-AA43-BF76-22F575874172}" type="presParOf" srcId="{DE6E9BC6-3677-4348-92A6-2CA9661D4580}" destId="{D80E752D-71B9-4546-9A16-E90FA3F0CBC8}" srcOrd="2" destOrd="0" presId="urn:microsoft.com/office/officeart/2009/3/layout/HorizontalOrganizationChart"/>
    <dgm:cxn modelId="{2DF3CA6A-EA87-D44A-8C80-315FF987B031}" type="presParOf" srcId="{96876921-77F4-4E08-9148-E99125692808}" destId="{2BDEA335-1B02-7349-910B-B0E8F3186B3E}" srcOrd="6" destOrd="0" presId="urn:microsoft.com/office/officeart/2009/3/layout/HorizontalOrganizationChart"/>
    <dgm:cxn modelId="{9D7F80A9-857D-2941-A250-BB3856741F7B}" type="presParOf" srcId="{96876921-77F4-4E08-9148-E99125692808}" destId="{742E5E14-F0C4-2A4B-A2E7-EE3839FC5CFE}" srcOrd="7" destOrd="0" presId="urn:microsoft.com/office/officeart/2009/3/layout/HorizontalOrganizationChart"/>
    <dgm:cxn modelId="{61212D70-F1C7-E947-B8A9-FE3BC73645DB}" type="presParOf" srcId="{742E5E14-F0C4-2A4B-A2E7-EE3839FC5CFE}" destId="{EA2FA603-4476-DF42-9092-616E8E26E993}" srcOrd="0" destOrd="0" presId="urn:microsoft.com/office/officeart/2009/3/layout/HorizontalOrganizationChart"/>
    <dgm:cxn modelId="{0FF74AD6-D952-C844-A306-B5226B1897ED}" type="presParOf" srcId="{EA2FA603-4476-DF42-9092-616E8E26E993}" destId="{83A5A3D8-7830-4347-9C1A-736616385676}" srcOrd="0" destOrd="0" presId="urn:microsoft.com/office/officeart/2009/3/layout/HorizontalOrganizationChart"/>
    <dgm:cxn modelId="{1A27AF6D-AFD7-0E42-B5D0-2E10013DC31C}" type="presParOf" srcId="{EA2FA603-4476-DF42-9092-616E8E26E993}" destId="{D024227C-1334-3F4D-826E-80545D3B52C4}" srcOrd="1" destOrd="0" presId="urn:microsoft.com/office/officeart/2009/3/layout/HorizontalOrganizationChart"/>
    <dgm:cxn modelId="{DFBD0715-9D12-AB48-B93F-D618C65B04DF}" type="presParOf" srcId="{742E5E14-F0C4-2A4B-A2E7-EE3839FC5CFE}" destId="{14BD42F5-2D33-5040-95F9-9E7DB05B62D3}" srcOrd="1" destOrd="0" presId="urn:microsoft.com/office/officeart/2009/3/layout/HorizontalOrganizationChart"/>
    <dgm:cxn modelId="{F11972CE-4D3D-EE4D-8BF2-ABE0DD169A9B}" type="presParOf" srcId="{742E5E14-F0C4-2A4B-A2E7-EE3839FC5CFE}" destId="{42E55DFB-8A9A-164B-A75D-3028F0F858D6}" srcOrd="2" destOrd="0" presId="urn:microsoft.com/office/officeart/2009/3/layout/HorizontalOrganizationChart"/>
    <dgm:cxn modelId="{9CD0CB03-5544-DD42-ACC9-0EF2AFB14B65}" type="presParOf" srcId="{07E01157-B979-4F6B-B892-75DB2A2B8B0F}" destId="{6858D422-8C90-4F85-BA9D-65CA2FED06E8}" srcOrd="2" destOrd="0" presId="urn:microsoft.com/office/officeart/2009/3/layout/HorizontalOrganizationChar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F05BBA42-D7AF-4BA0-8C3F-85B1FE28E48F}" type="doc">
      <dgm:prSet loTypeId="urn:microsoft.com/office/officeart/2009/3/layout/HorizontalOrganizationChart" loCatId="hierarchy" qsTypeId="urn:microsoft.com/office/officeart/2005/8/quickstyle/simple1" qsCatId="simple" csTypeId="urn:microsoft.com/office/officeart/2005/8/colors/accent2_1" csCatId="accent2" phldr="1"/>
      <dgm:spPr/>
      <dgm:t>
        <a:bodyPr/>
        <a:lstStyle/>
        <a:p>
          <a:endParaRPr lang="zh-CN" altLang="en-US"/>
        </a:p>
      </dgm:t>
    </dgm:pt>
    <dgm:pt modelId="{9AC2E227-803C-4016-BF2C-9291B6CAA290}">
      <dgm:prSet custT="1"/>
      <dgm:spPr/>
      <dgm:t>
        <a:bodyPr/>
        <a:lstStyle/>
        <a:p>
          <a:r>
            <a:rPr lang="zh-CN" altLang="en-US" sz="1100" b="1" dirty="0" smtClean="0">
              <a:latin typeface="黑体" panose="02010609060101010101" pitchFamily="49" charset="-122"/>
              <a:ea typeface="黑体" panose="02010609060101010101" pitchFamily="49" charset="-122"/>
              <a:sym typeface="+mn-ea"/>
            </a:rPr>
            <a:t>网络时代人力资源管理模式</a:t>
          </a:r>
          <a:endParaRPr lang="zh-CN" altLang="en-US" sz="1100" b="1" dirty="0">
            <a:latin typeface="SimHei" charset="-122"/>
            <a:ea typeface="SimHei" charset="-122"/>
            <a:cs typeface="SimHei" charset="-122"/>
          </a:endParaRPr>
        </a:p>
      </dgm:t>
    </dgm:pt>
    <dgm:pt modelId="{8E8E9D46-5B7B-4FA0-8329-744E9016EF3D}" type="parTrans" cxnId="{10273D9F-A008-4C08-970B-BDB1CC805562}">
      <dgm:prSet/>
      <dgm:spPr/>
      <dgm:t>
        <a:bodyPr/>
        <a:lstStyle/>
        <a:p>
          <a:endParaRPr lang="zh-CN" altLang="en-US" sz="1100">
            <a:latin typeface="SimHei" charset="-122"/>
            <a:ea typeface="SimHei" charset="-122"/>
            <a:cs typeface="SimHei" charset="-122"/>
          </a:endParaRPr>
        </a:p>
      </dgm:t>
    </dgm:pt>
    <dgm:pt modelId="{F60E2A41-79A0-4E8E-92FB-1BF9FE84EDD9}" type="sibTrans" cxnId="{10273D9F-A008-4C08-970B-BDB1CC805562}">
      <dgm:prSet/>
      <dgm:spPr/>
      <dgm:t>
        <a:bodyPr/>
        <a:lstStyle/>
        <a:p>
          <a:endParaRPr lang="zh-CN" altLang="en-US" sz="1100">
            <a:latin typeface="SimHei" charset="-122"/>
            <a:ea typeface="SimHei" charset="-122"/>
            <a:cs typeface="SimHei" charset="-122"/>
          </a:endParaRPr>
        </a:p>
      </dgm:t>
    </dgm:pt>
    <dgm:pt modelId="{3FA44A42-E0AE-412C-8071-9A37D30DD567}">
      <dgm:prSet custT="1"/>
      <dgm:spPr>
        <a:solidFill>
          <a:schemeClr val="accent2"/>
        </a:solidFill>
      </dgm:spPr>
      <dgm:t>
        <a:bodyPr/>
        <a:lstStyle/>
        <a:p>
          <a:r>
            <a:rPr lang="zh-CN" altLang="en-US" sz="1100" b="1" dirty="0" smtClean="0">
              <a:latin typeface="黑体" panose="02010609060101010101" pitchFamily="49" charset="-122"/>
              <a:ea typeface="黑体" panose="02010609060101010101" pitchFamily="49" charset="-122"/>
              <a:sym typeface="+mn-ea"/>
            </a:rPr>
            <a:t>网上招聘的作用</a:t>
          </a:r>
          <a:endParaRPr lang="zh-CN" altLang="en-US" sz="1100" b="0" dirty="0">
            <a:latin typeface="SimHei" charset="-122"/>
            <a:ea typeface="SimHei" charset="-122"/>
            <a:cs typeface="SimHei" charset="-122"/>
          </a:endParaRPr>
        </a:p>
      </dgm:t>
    </dgm:pt>
    <dgm:pt modelId="{E2369F6E-DA59-4F6E-BD69-6CAA013A82BE}" type="parTrans" cxnId="{9ABD59AA-4D6A-4321-B1A4-8D610095B134}">
      <dgm:prSet/>
      <dgm:spPr/>
      <dgm:t>
        <a:bodyPr/>
        <a:lstStyle/>
        <a:p>
          <a:endParaRPr lang="zh-CN" altLang="en-US" sz="1100">
            <a:latin typeface="SimHei" charset="-122"/>
            <a:ea typeface="SimHei" charset="-122"/>
            <a:cs typeface="SimHei" charset="-122"/>
          </a:endParaRPr>
        </a:p>
      </dgm:t>
    </dgm:pt>
    <dgm:pt modelId="{05B8FEA2-0054-4DA8-8F71-5C25E580ABD0}" type="sibTrans" cxnId="{9ABD59AA-4D6A-4321-B1A4-8D610095B134}">
      <dgm:prSet/>
      <dgm:spPr/>
      <dgm:t>
        <a:bodyPr/>
        <a:lstStyle/>
        <a:p>
          <a:endParaRPr lang="zh-CN" altLang="en-US" sz="1100">
            <a:latin typeface="SimHei" charset="-122"/>
            <a:ea typeface="SimHei" charset="-122"/>
            <a:cs typeface="SimHei" charset="-122"/>
          </a:endParaRPr>
        </a:p>
      </dgm:t>
    </dgm:pt>
    <dgm:pt modelId="{7638F483-EC40-4669-A117-0C6040B4A66B}">
      <dgm:prSet custT="1"/>
      <dgm:spPr/>
      <dgm:t>
        <a:bodyPr/>
        <a:lstStyle/>
        <a:p>
          <a:r>
            <a:rPr lang="zh-CN" altLang="en-US" sz="1100" b="1" dirty="0" smtClean="0">
              <a:latin typeface="黑体" panose="02010609060101010101" pitchFamily="49" charset="-122"/>
              <a:ea typeface="黑体" panose="02010609060101010101" pitchFamily="49" charset="-122"/>
              <a:cs typeface="SimHei" charset="-122"/>
              <a:sym typeface="+mn-ea"/>
            </a:rPr>
            <a:t>网上招聘应注意的问题</a:t>
          </a:r>
          <a:endParaRPr lang="zh-CN" altLang="en-US" sz="1100" b="1" dirty="0">
            <a:latin typeface="SimHei" charset="-122"/>
            <a:ea typeface="SimHei" charset="-122"/>
            <a:cs typeface="SimHei" charset="-122"/>
          </a:endParaRPr>
        </a:p>
      </dgm:t>
    </dgm:pt>
    <dgm:pt modelId="{57E64457-75B6-40DF-86BF-80888D7FBBC5}" type="parTrans" cxnId="{5DC1C015-335F-490F-A06A-BA9652DB0EA7}">
      <dgm:prSet/>
      <dgm:spPr/>
      <dgm:t>
        <a:bodyPr/>
        <a:lstStyle/>
        <a:p>
          <a:endParaRPr lang="zh-CN" altLang="en-US" sz="1100">
            <a:latin typeface="SimHei" charset="-122"/>
            <a:ea typeface="SimHei" charset="-122"/>
            <a:cs typeface="SimHei" charset="-122"/>
          </a:endParaRPr>
        </a:p>
      </dgm:t>
    </dgm:pt>
    <dgm:pt modelId="{7B10E917-A0D7-4AB2-8FFF-F08198C7EE50}" type="sibTrans" cxnId="{5DC1C015-335F-490F-A06A-BA9652DB0EA7}">
      <dgm:prSet/>
      <dgm:spPr/>
      <dgm:t>
        <a:bodyPr/>
        <a:lstStyle/>
        <a:p>
          <a:endParaRPr lang="zh-CN" altLang="en-US" sz="1100">
            <a:latin typeface="SimHei" charset="-122"/>
            <a:ea typeface="SimHei" charset="-122"/>
            <a:cs typeface="SimHei" charset="-122"/>
          </a:endParaRPr>
        </a:p>
      </dgm:t>
    </dgm:pt>
    <dgm:pt modelId="{C7098098-6A81-514A-AA21-1785ACA148D6}">
      <dgm:prSet custT="1"/>
      <dgm:spPr/>
      <dgm:t>
        <a:bodyPr/>
        <a:lstStyle/>
        <a:p>
          <a:r>
            <a:rPr lang="zh-CN" altLang="en-US" sz="1100" b="1" dirty="0" smtClean="0">
              <a:latin typeface="SimHei" charset="-122"/>
              <a:ea typeface="SimHei" charset="-122"/>
              <a:cs typeface="SimHei" charset="-122"/>
            </a:rPr>
            <a:t>网上培训的原则</a:t>
          </a:r>
          <a:endParaRPr lang="zh-CN" altLang="en-US" sz="1100" b="1" dirty="0">
            <a:latin typeface="SimHei" charset="-122"/>
            <a:ea typeface="SimHei" charset="-122"/>
            <a:cs typeface="SimHei" charset="-122"/>
          </a:endParaRPr>
        </a:p>
      </dgm:t>
    </dgm:pt>
    <dgm:pt modelId="{6023FD2E-0FE7-A64B-8965-60678A4D6A1A}" type="parTrans" cxnId="{49F0E6E9-1D56-B741-9368-6AF9660E0405}">
      <dgm:prSet/>
      <dgm:spPr/>
      <dgm:t>
        <a:bodyPr/>
        <a:lstStyle/>
        <a:p>
          <a:endParaRPr lang="zh-CN" altLang="en-US" sz="1100"/>
        </a:p>
      </dgm:t>
    </dgm:pt>
    <dgm:pt modelId="{4B476260-01E5-BE45-954B-6590CF6652FE}" type="sibTrans" cxnId="{49F0E6E9-1D56-B741-9368-6AF9660E0405}">
      <dgm:prSet/>
      <dgm:spPr/>
      <dgm:t>
        <a:bodyPr/>
        <a:lstStyle/>
        <a:p>
          <a:endParaRPr lang="zh-CN" altLang="en-US" sz="1100"/>
        </a:p>
      </dgm:t>
    </dgm:pt>
    <dgm:pt modelId="{FF34AC66-F887-D04A-9106-969B23908E03}">
      <dgm:prSet custT="1"/>
      <dgm:spPr/>
      <dgm:t>
        <a:bodyPr/>
        <a:lstStyle/>
        <a:p>
          <a:r>
            <a:rPr lang="zh-CN" altLang="en-US" sz="1100" b="1" dirty="0" smtClean="0">
              <a:latin typeface="SimHei" charset="-122"/>
              <a:ea typeface="SimHei" charset="-122"/>
              <a:cs typeface="SimHei" charset="-122"/>
            </a:rPr>
            <a:t>虚拟团队的概念及特征</a:t>
          </a:r>
          <a:endParaRPr lang="zh-CN" altLang="en-US" sz="1100" b="1" dirty="0">
            <a:latin typeface="SimHei" charset="-122"/>
            <a:ea typeface="SimHei" charset="-122"/>
            <a:cs typeface="SimHei" charset="-122"/>
          </a:endParaRPr>
        </a:p>
      </dgm:t>
    </dgm:pt>
    <dgm:pt modelId="{DAAB89E4-EF29-DE43-BE5F-4212BFEC83AB}" type="parTrans" cxnId="{C76C88BA-A035-284C-A9FF-9A8BA5BCD584}">
      <dgm:prSet/>
      <dgm:spPr/>
      <dgm:t>
        <a:bodyPr/>
        <a:lstStyle/>
        <a:p>
          <a:endParaRPr lang="zh-CN" altLang="en-US" sz="1100"/>
        </a:p>
      </dgm:t>
    </dgm:pt>
    <dgm:pt modelId="{1F3D242F-C074-F14B-98CD-F363F96652D3}" type="sibTrans" cxnId="{C76C88BA-A035-284C-A9FF-9A8BA5BCD584}">
      <dgm:prSet/>
      <dgm:spPr/>
      <dgm:t>
        <a:bodyPr/>
        <a:lstStyle/>
        <a:p>
          <a:endParaRPr lang="zh-CN" altLang="en-US" sz="1100"/>
        </a:p>
      </dgm:t>
    </dgm:pt>
    <dgm:pt modelId="{18DB143D-9E27-4E02-AFA5-F665953CBC10}" type="pres">
      <dgm:prSet presAssocID="{F05BBA42-D7AF-4BA0-8C3F-85B1FE28E48F}" presName="hierChild1" presStyleCnt="0">
        <dgm:presLayoutVars>
          <dgm:orgChart val="1"/>
          <dgm:chPref val="1"/>
          <dgm:dir/>
          <dgm:animOne val="branch"/>
          <dgm:animLvl val="lvl"/>
          <dgm:resizeHandles/>
        </dgm:presLayoutVars>
      </dgm:prSet>
      <dgm:spPr/>
      <dgm:t>
        <a:bodyPr/>
        <a:lstStyle/>
        <a:p>
          <a:endParaRPr lang="zh-CN" altLang="en-US"/>
        </a:p>
      </dgm:t>
    </dgm:pt>
    <dgm:pt modelId="{07E01157-B979-4F6B-B892-75DB2A2B8B0F}" type="pres">
      <dgm:prSet presAssocID="{9AC2E227-803C-4016-BF2C-9291B6CAA290}" presName="hierRoot1" presStyleCnt="0">
        <dgm:presLayoutVars>
          <dgm:hierBranch val="init"/>
        </dgm:presLayoutVars>
      </dgm:prSet>
      <dgm:spPr/>
    </dgm:pt>
    <dgm:pt modelId="{F686C23F-604E-4653-B2CB-27DBB6BED631}" type="pres">
      <dgm:prSet presAssocID="{9AC2E227-803C-4016-BF2C-9291B6CAA290}" presName="rootComposite1" presStyleCnt="0"/>
      <dgm:spPr/>
    </dgm:pt>
    <dgm:pt modelId="{2A2AFDF2-2568-44F8-842C-3BFD70D9F2B1}" type="pres">
      <dgm:prSet presAssocID="{9AC2E227-803C-4016-BF2C-9291B6CAA290}" presName="rootText1" presStyleLbl="node0" presStyleIdx="0" presStyleCnt="1">
        <dgm:presLayoutVars>
          <dgm:chPref val="3"/>
        </dgm:presLayoutVars>
      </dgm:prSet>
      <dgm:spPr/>
      <dgm:t>
        <a:bodyPr/>
        <a:lstStyle/>
        <a:p>
          <a:endParaRPr lang="zh-CN" altLang="en-US"/>
        </a:p>
      </dgm:t>
    </dgm:pt>
    <dgm:pt modelId="{9CD41DA5-A8A9-4189-B933-DCF665F7DF2D}" type="pres">
      <dgm:prSet presAssocID="{9AC2E227-803C-4016-BF2C-9291B6CAA290}" presName="rootConnector1" presStyleLbl="node1" presStyleIdx="0" presStyleCnt="0"/>
      <dgm:spPr/>
      <dgm:t>
        <a:bodyPr/>
        <a:lstStyle/>
        <a:p>
          <a:endParaRPr lang="zh-CN" altLang="en-US"/>
        </a:p>
      </dgm:t>
    </dgm:pt>
    <dgm:pt modelId="{96876921-77F4-4E08-9148-E99125692808}" type="pres">
      <dgm:prSet presAssocID="{9AC2E227-803C-4016-BF2C-9291B6CAA290}" presName="hierChild2" presStyleCnt="0"/>
      <dgm:spPr/>
    </dgm:pt>
    <dgm:pt modelId="{CD82D2C2-9EF5-4CA0-9CEE-9265A38A1F4A}" type="pres">
      <dgm:prSet presAssocID="{E2369F6E-DA59-4F6E-BD69-6CAA013A82BE}" presName="Name64" presStyleLbl="parChTrans1D2" presStyleIdx="0" presStyleCnt="4"/>
      <dgm:spPr/>
      <dgm:t>
        <a:bodyPr/>
        <a:lstStyle/>
        <a:p>
          <a:endParaRPr lang="zh-CN" altLang="en-US"/>
        </a:p>
      </dgm:t>
    </dgm:pt>
    <dgm:pt modelId="{9441C830-A66B-4AFB-9252-8069549D4F0A}" type="pres">
      <dgm:prSet presAssocID="{3FA44A42-E0AE-412C-8071-9A37D30DD567}" presName="hierRoot2" presStyleCnt="0">
        <dgm:presLayoutVars>
          <dgm:hierBranch val="init"/>
        </dgm:presLayoutVars>
      </dgm:prSet>
      <dgm:spPr/>
    </dgm:pt>
    <dgm:pt modelId="{FEAC7974-4462-4948-9F19-4D53C38CC88A}" type="pres">
      <dgm:prSet presAssocID="{3FA44A42-E0AE-412C-8071-9A37D30DD567}" presName="rootComposite" presStyleCnt="0"/>
      <dgm:spPr/>
    </dgm:pt>
    <dgm:pt modelId="{22C8BBC7-02FA-4EF0-899A-834C1FEE39E3}" type="pres">
      <dgm:prSet presAssocID="{3FA44A42-E0AE-412C-8071-9A37D30DD567}" presName="rootText" presStyleLbl="node2" presStyleIdx="0" presStyleCnt="4">
        <dgm:presLayoutVars>
          <dgm:chPref val="3"/>
        </dgm:presLayoutVars>
      </dgm:prSet>
      <dgm:spPr/>
      <dgm:t>
        <a:bodyPr/>
        <a:lstStyle/>
        <a:p>
          <a:endParaRPr lang="zh-CN" altLang="en-US"/>
        </a:p>
      </dgm:t>
    </dgm:pt>
    <dgm:pt modelId="{CBD704CC-8D6F-4C39-AFA6-3825EE74A965}" type="pres">
      <dgm:prSet presAssocID="{3FA44A42-E0AE-412C-8071-9A37D30DD567}" presName="rootConnector" presStyleLbl="node2" presStyleIdx="0" presStyleCnt="4"/>
      <dgm:spPr/>
      <dgm:t>
        <a:bodyPr/>
        <a:lstStyle/>
        <a:p>
          <a:endParaRPr lang="zh-CN" altLang="en-US"/>
        </a:p>
      </dgm:t>
    </dgm:pt>
    <dgm:pt modelId="{C4FE27A9-6818-468D-8F72-5DEAE64958BC}" type="pres">
      <dgm:prSet presAssocID="{3FA44A42-E0AE-412C-8071-9A37D30DD567}" presName="hierChild4" presStyleCnt="0"/>
      <dgm:spPr/>
    </dgm:pt>
    <dgm:pt modelId="{B9E24DCA-DEF6-41DD-8228-40542DF88903}" type="pres">
      <dgm:prSet presAssocID="{3FA44A42-E0AE-412C-8071-9A37D30DD567}" presName="hierChild5" presStyleCnt="0"/>
      <dgm:spPr/>
    </dgm:pt>
    <dgm:pt modelId="{72A5A8A1-C34D-4CC9-B014-4EDC4C60B5CB}" type="pres">
      <dgm:prSet presAssocID="{57E64457-75B6-40DF-86BF-80888D7FBBC5}" presName="Name64" presStyleLbl="parChTrans1D2" presStyleIdx="1" presStyleCnt="4"/>
      <dgm:spPr/>
      <dgm:t>
        <a:bodyPr/>
        <a:lstStyle/>
        <a:p>
          <a:endParaRPr lang="zh-CN" altLang="en-US"/>
        </a:p>
      </dgm:t>
    </dgm:pt>
    <dgm:pt modelId="{99464D45-2B22-432F-8F6C-3394CEC310A7}" type="pres">
      <dgm:prSet presAssocID="{7638F483-EC40-4669-A117-0C6040B4A66B}" presName="hierRoot2" presStyleCnt="0">
        <dgm:presLayoutVars>
          <dgm:hierBranch val="init"/>
        </dgm:presLayoutVars>
      </dgm:prSet>
      <dgm:spPr/>
    </dgm:pt>
    <dgm:pt modelId="{7EEFA05D-0146-474D-BB41-35A44BBAC0EB}" type="pres">
      <dgm:prSet presAssocID="{7638F483-EC40-4669-A117-0C6040B4A66B}" presName="rootComposite" presStyleCnt="0"/>
      <dgm:spPr/>
    </dgm:pt>
    <dgm:pt modelId="{86A07B8D-FF15-4EFF-8681-05A46BF1E797}" type="pres">
      <dgm:prSet presAssocID="{7638F483-EC40-4669-A117-0C6040B4A66B}" presName="rootText" presStyleLbl="node2" presStyleIdx="1" presStyleCnt="4" custLinFactNeighborX="-827" custLinFactNeighborY="1355">
        <dgm:presLayoutVars>
          <dgm:chPref val="3"/>
        </dgm:presLayoutVars>
      </dgm:prSet>
      <dgm:spPr/>
      <dgm:t>
        <a:bodyPr/>
        <a:lstStyle/>
        <a:p>
          <a:endParaRPr lang="zh-CN" altLang="en-US"/>
        </a:p>
      </dgm:t>
    </dgm:pt>
    <dgm:pt modelId="{A4529214-DB2D-4B21-8831-F60F2A376559}" type="pres">
      <dgm:prSet presAssocID="{7638F483-EC40-4669-A117-0C6040B4A66B}" presName="rootConnector" presStyleLbl="node2" presStyleIdx="1" presStyleCnt="4"/>
      <dgm:spPr/>
      <dgm:t>
        <a:bodyPr/>
        <a:lstStyle/>
        <a:p>
          <a:endParaRPr lang="zh-CN" altLang="en-US"/>
        </a:p>
      </dgm:t>
    </dgm:pt>
    <dgm:pt modelId="{4C9D6515-EA4F-4DBF-A8FE-0711C70136B1}" type="pres">
      <dgm:prSet presAssocID="{7638F483-EC40-4669-A117-0C6040B4A66B}" presName="hierChild4" presStyleCnt="0"/>
      <dgm:spPr/>
    </dgm:pt>
    <dgm:pt modelId="{686779DB-34D3-4F60-84B6-A35826FF3C2A}" type="pres">
      <dgm:prSet presAssocID="{7638F483-EC40-4669-A117-0C6040B4A66B}" presName="hierChild5" presStyleCnt="0"/>
      <dgm:spPr/>
    </dgm:pt>
    <dgm:pt modelId="{A6BF080B-3A73-A447-90D9-F1DC3287A51E}" type="pres">
      <dgm:prSet presAssocID="{6023FD2E-0FE7-A64B-8965-60678A4D6A1A}" presName="Name64" presStyleLbl="parChTrans1D2" presStyleIdx="2" presStyleCnt="4"/>
      <dgm:spPr/>
      <dgm:t>
        <a:bodyPr/>
        <a:lstStyle/>
        <a:p>
          <a:endParaRPr lang="zh-CN" altLang="en-US"/>
        </a:p>
      </dgm:t>
    </dgm:pt>
    <dgm:pt modelId="{DE6E9BC6-3677-4348-92A6-2CA9661D4580}" type="pres">
      <dgm:prSet presAssocID="{C7098098-6A81-514A-AA21-1785ACA148D6}" presName="hierRoot2" presStyleCnt="0">
        <dgm:presLayoutVars>
          <dgm:hierBranch val="init"/>
        </dgm:presLayoutVars>
      </dgm:prSet>
      <dgm:spPr/>
    </dgm:pt>
    <dgm:pt modelId="{63443BB5-4585-9F4E-8951-FA35A8C78DD3}" type="pres">
      <dgm:prSet presAssocID="{C7098098-6A81-514A-AA21-1785ACA148D6}" presName="rootComposite" presStyleCnt="0"/>
      <dgm:spPr/>
    </dgm:pt>
    <dgm:pt modelId="{91088777-567D-9149-82A9-C0A47B32CFCF}" type="pres">
      <dgm:prSet presAssocID="{C7098098-6A81-514A-AA21-1785ACA148D6}" presName="rootText" presStyleLbl="node2" presStyleIdx="2" presStyleCnt="4">
        <dgm:presLayoutVars>
          <dgm:chPref val="3"/>
        </dgm:presLayoutVars>
      </dgm:prSet>
      <dgm:spPr/>
      <dgm:t>
        <a:bodyPr/>
        <a:lstStyle/>
        <a:p>
          <a:endParaRPr lang="zh-CN" altLang="en-US"/>
        </a:p>
      </dgm:t>
    </dgm:pt>
    <dgm:pt modelId="{FB111229-1AFB-5E43-B87E-EE9E094B493E}" type="pres">
      <dgm:prSet presAssocID="{C7098098-6A81-514A-AA21-1785ACA148D6}" presName="rootConnector" presStyleLbl="node2" presStyleIdx="2" presStyleCnt="4"/>
      <dgm:spPr/>
      <dgm:t>
        <a:bodyPr/>
        <a:lstStyle/>
        <a:p>
          <a:endParaRPr lang="zh-CN" altLang="en-US"/>
        </a:p>
      </dgm:t>
    </dgm:pt>
    <dgm:pt modelId="{30C444A2-7B93-134F-A783-D0BED242ED85}" type="pres">
      <dgm:prSet presAssocID="{C7098098-6A81-514A-AA21-1785ACA148D6}" presName="hierChild4" presStyleCnt="0"/>
      <dgm:spPr/>
    </dgm:pt>
    <dgm:pt modelId="{D80E752D-71B9-4546-9A16-E90FA3F0CBC8}" type="pres">
      <dgm:prSet presAssocID="{C7098098-6A81-514A-AA21-1785ACA148D6}" presName="hierChild5" presStyleCnt="0"/>
      <dgm:spPr/>
    </dgm:pt>
    <dgm:pt modelId="{2BDEA335-1B02-7349-910B-B0E8F3186B3E}" type="pres">
      <dgm:prSet presAssocID="{DAAB89E4-EF29-DE43-BE5F-4212BFEC83AB}" presName="Name64" presStyleLbl="parChTrans1D2" presStyleIdx="3" presStyleCnt="4"/>
      <dgm:spPr/>
      <dgm:t>
        <a:bodyPr/>
        <a:lstStyle/>
        <a:p>
          <a:endParaRPr lang="zh-CN" altLang="en-US"/>
        </a:p>
      </dgm:t>
    </dgm:pt>
    <dgm:pt modelId="{742E5E14-F0C4-2A4B-A2E7-EE3839FC5CFE}" type="pres">
      <dgm:prSet presAssocID="{FF34AC66-F887-D04A-9106-969B23908E03}" presName="hierRoot2" presStyleCnt="0">
        <dgm:presLayoutVars>
          <dgm:hierBranch val="init"/>
        </dgm:presLayoutVars>
      </dgm:prSet>
      <dgm:spPr/>
    </dgm:pt>
    <dgm:pt modelId="{EA2FA603-4476-DF42-9092-616E8E26E993}" type="pres">
      <dgm:prSet presAssocID="{FF34AC66-F887-D04A-9106-969B23908E03}" presName="rootComposite" presStyleCnt="0"/>
      <dgm:spPr/>
    </dgm:pt>
    <dgm:pt modelId="{83A5A3D8-7830-4347-9C1A-736616385676}" type="pres">
      <dgm:prSet presAssocID="{FF34AC66-F887-D04A-9106-969B23908E03}" presName="rootText" presStyleLbl="node2" presStyleIdx="3" presStyleCnt="4">
        <dgm:presLayoutVars>
          <dgm:chPref val="3"/>
        </dgm:presLayoutVars>
      </dgm:prSet>
      <dgm:spPr/>
      <dgm:t>
        <a:bodyPr/>
        <a:lstStyle/>
        <a:p>
          <a:endParaRPr lang="zh-CN" altLang="en-US"/>
        </a:p>
      </dgm:t>
    </dgm:pt>
    <dgm:pt modelId="{D024227C-1334-3F4D-826E-80545D3B52C4}" type="pres">
      <dgm:prSet presAssocID="{FF34AC66-F887-D04A-9106-969B23908E03}" presName="rootConnector" presStyleLbl="node2" presStyleIdx="3" presStyleCnt="4"/>
      <dgm:spPr/>
      <dgm:t>
        <a:bodyPr/>
        <a:lstStyle/>
        <a:p>
          <a:endParaRPr lang="zh-CN" altLang="en-US"/>
        </a:p>
      </dgm:t>
    </dgm:pt>
    <dgm:pt modelId="{14BD42F5-2D33-5040-95F9-9E7DB05B62D3}" type="pres">
      <dgm:prSet presAssocID="{FF34AC66-F887-D04A-9106-969B23908E03}" presName="hierChild4" presStyleCnt="0"/>
      <dgm:spPr/>
    </dgm:pt>
    <dgm:pt modelId="{42E55DFB-8A9A-164B-A75D-3028F0F858D6}" type="pres">
      <dgm:prSet presAssocID="{FF34AC66-F887-D04A-9106-969B23908E03}" presName="hierChild5" presStyleCnt="0"/>
      <dgm:spPr/>
    </dgm:pt>
    <dgm:pt modelId="{6858D422-8C90-4F85-BA9D-65CA2FED06E8}" type="pres">
      <dgm:prSet presAssocID="{9AC2E227-803C-4016-BF2C-9291B6CAA290}" presName="hierChild3" presStyleCnt="0"/>
      <dgm:spPr/>
    </dgm:pt>
  </dgm:ptLst>
  <dgm:cxnLst>
    <dgm:cxn modelId="{217F4969-6193-4645-9FB4-0B65EF846E49}" type="presOf" srcId="{3FA44A42-E0AE-412C-8071-9A37D30DD567}" destId="{CBD704CC-8D6F-4C39-AFA6-3825EE74A965}" srcOrd="1" destOrd="0" presId="urn:microsoft.com/office/officeart/2009/3/layout/HorizontalOrganizationChart"/>
    <dgm:cxn modelId="{9ABD59AA-4D6A-4321-B1A4-8D610095B134}" srcId="{9AC2E227-803C-4016-BF2C-9291B6CAA290}" destId="{3FA44A42-E0AE-412C-8071-9A37D30DD567}" srcOrd="0" destOrd="0" parTransId="{E2369F6E-DA59-4F6E-BD69-6CAA013A82BE}" sibTransId="{05B8FEA2-0054-4DA8-8F71-5C25E580ABD0}"/>
    <dgm:cxn modelId="{C76C88BA-A035-284C-A9FF-9A8BA5BCD584}" srcId="{9AC2E227-803C-4016-BF2C-9291B6CAA290}" destId="{FF34AC66-F887-D04A-9106-969B23908E03}" srcOrd="3" destOrd="0" parTransId="{DAAB89E4-EF29-DE43-BE5F-4212BFEC83AB}" sibTransId="{1F3D242F-C074-F14B-98CD-F363F96652D3}"/>
    <dgm:cxn modelId="{53BDB03E-EA71-8244-98C9-3CC9CED30897}" type="presOf" srcId="{FF34AC66-F887-D04A-9106-969B23908E03}" destId="{83A5A3D8-7830-4347-9C1A-736616385676}" srcOrd="0" destOrd="0" presId="urn:microsoft.com/office/officeart/2009/3/layout/HorizontalOrganizationChart"/>
    <dgm:cxn modelId="{A64E4FFA-3806-664A-A793-74CC56D8AABA}" type="presOf" srcId="{7638F483-EC40-4669-A117-0C6040B4A66B}" destId="{86A07B8D-FF15-4EFF-8681-05A46BF1E797}" srcOrd="0" destOrd="0" presId="urn:microsoft.com/office/officeart/2009/3/layout/HorizontalOrganizationChart"/>
    <dgm:cxn modelId="{568C0A95-C954-4B4F-82E4-5E4C93F11C14}" type="presOf" srcId="{C7098098-6A81-514A-AA21-1785ACA148D6}" destId="{91088777-567D-9149-82A9-C0A47B32CFCF}" srcOrd="0" destOrd="0" presId="urn:microsoft.com/office/officeart/2009/3/layout/HorizontalOrganizationChart"/>
    <dgm:cxn modelId="{49F0E6E9-1D56-B741-9368-6AF9660E0405}" srcId="{9AC2E227-803C-4016-BF2C-9291B6CAA290}" destId="{C7098098-6A81-514A-AA21-1785ACA148D6}" srcOrd="2" destOrd="0" parTransId="{6023FD2E-0FE7-A64B-8965-60678A4D6A1A}" sibTransId="{4B476260-01E5-BE45-954B-6590CF6652FE}"/>
    <dgm:cxn modelId="{3251170F-7B3F-124C-9A23-F7BFBDFAF8E6}" type="presOf" srcId="{57E64457-75B6-40DF-86BF-80888D7FBBC5}" destId="{72A5A8A1-C34D-4CC9-B014-4EDC4C60B5CB}" srcOrd="0" destOrd="0" presId="urn:microsoft.com/office/officeart/2009/3/layout/HorizontalOrganizationChart"/>
    <dgm:cxn modelId="{E566ADE8-2C96-194B-8B57-F5244543AA7E}" type="presOf" srcId="{9AC2E227-803C-4016-BF2C-9291B6CAA290}" destId="{9CD41DA5-A8A9-4189-B933-DCF665F7DF2D}" srcOrd="1" destOrd="0" presId="urn:microsoft.com/office/officeart/2009/3/layout/HorizontalOrganizationChart"/>
    <dgm:cxn modelId="{CBD6161B-3AC0-A745-9638-5B5204E8FE87}" type="presOf" srcId="{DAAB89E4-EF29-DE43-BE5F-4212BFEC83AB}" destId="{2BDEA335-1B02-7349-910B-B0E8F3186B3E}" srcOrd="0" destOrd="0" presId="urn:microsoft.com/office/officeart/2009/3/layout/HorizontalOrganizationChart"/>
    <dgm:cxn modelId="{76E6924F-2B48-B641-8171-C50B4A5FD647}" type="presOf" srcId="{6023FD2E-0FE7-A64B-8965-60678A4D6A1A}" destId="{A6BF080B-3A73-A447-90D9-F1DC3287A51E}" srcOrd="0" destOrd="0" presId="urn:microsoft.com/office/officeart/2009/3/layout/HorizontalOrganizationChart"/>
    <dgm:cxn modelId="{5DC1C015-335F-490F-A06A-BA9652DB0EA7}" srcId="{9AC2E227-803C-4016-BF2C-9291B6CAA290}" destId="{7638F483-EC40-4669-A117-0C6040B4A66B}" srcOrd="1" destOrd="0" parTransId="{57E64457-75B6-40DF-86BF-80888D7FBBC5}" sibTransId="{7B10E917-A0D7-4AB2-8FFF-F08198C7EE50}"/>
    <dgm:cxn modelId="{92BC2242-995A-7A42-8151-EB17C1A2C378}" type="presOf" srcId="{C7098098-6A81-514A-AA21-1785ACA148D6}" destId="{FB111229-1AFB-5E43-B87E-EE9E094B493E}" srcOrd="1" destOrd="0" presId="urn:microsoft.com/office/officeart/2009/3/layout/HorizontalOrganizationChart"/>
    <dgm:cxn modelId="{A9BA7472-A0BE-014F-A63D-3C71A4632CF0}" type="presOf" srcId="{F05BBA42-D7AF-4BA0-8C3F-85B1FE28E48F}" destId="{18DB143D-9E27-4E02-AFA5-F665953CBC10}" srcOrd="0" destOrd="0" presId="urn:microsoft.com/office/officeart/2009/3/layout/HorizontalOrganizationChart"/>
    <dgm:cxn modelId="{D2CC3F6B-1E8D-0D46-B64F-99B701ACBA8D}" type="presOf" srcId="{7638F483-EC40-4669-A117-0C6040B4A66B}" destId="{A4529214-DB2D-4B21-8831-F60F2A376559}" srcOrd="1" destOrd="0" presId="urn:microsoft.com/office/officeart/2009/3/layout/HorizontalOrganizationChart"/>
    <dgm:cxn modelId="{813D4BF8-20EC-8944-A423-FD5A7BCED596}" type="presOf" srcId="{FF34AC66-F887-D04A-9106-969B23908E03}" destId="{D024227C-1334-3F4D-826E-80545D3B52C4}" srcOrd="1" destOrd="0" presId="urn:microsoft.com/office/officeart/2009/3/layout/HorizontalOrganizationChart"/>
    <dgm:cxn modelId="{D890D20C-D0D9-CC48-863B-D64AAFAA7A39}" type="presOf" srcId="{E2369F6E-DA59-4F6E-BD69-6CAA013A82BE}" destId="{CD82D2C2-9EF5-4CA0-9CEE-9265A38A1F4A}" srcOrd="0" destOrd="0" presId="urn:microsoft.com/office/officeart/2009/3/layout/HorizontalOrganizationChart"/>
    <dgm:cxn modelId="{10273D9F-A008-4C08-970B-BDB1CC805562}" srcId="{F05BBA42-D7AF-4BA0-8C3F-85B1FE28E48F}" destId="{9AC2E227-803C-4016-BF2C-9291B6CAA290}" srcOrd="0" destOrd="0" parTransId="{8E8E9D46-5B7B-4FA0-8329-744E9016EF3D}" sibTransId="{F60E2A41-79A0-4E8E-92FB-1BF9FE84EDD9}"/>
    <dgm:cxn modelId="{D83DE294-907E-784F-A326-846323611988}" type="presOf" srcId="{3FA44A42-E0AE-412C-8071-9A37D30DD567}" destId="{22C8BBC7-02FA-4EF0-899A-834C1FEE39E3}" srcOrd="0" destOrd="0" presId="urn:microsoft.com/office/officeart/2009/3/layout/HorizontalOrganizationChart"/>
    <dgm:cxn modelId="{0C3FCEC4-3313-5E43-B8B1-AA479633932A}" type="presOf" srcId="{9AC2E227-803C-4016-BF2C-9291B6CAA290}" destId="{2A2AFDF2-2568-44F8-842C-3BFD70D9F2B1}" srcOrd="0" destOrd="0" presId="urn:microsoft.com/office/officeart/2009/3/layout/HorizontalOrganizationChart"/>
    <dgm:cxn modelId="{EEB317D1-C6AD-A947-88A9-F154A16B91B6}" type="presParOf" srcId="{18DB143D-9E27-4E02-AFA5-F665953CBC10}" destId="{07E01157-B979-4F6B-B892-75DB2A2B8B0F}" srcOrd="0" destOrd="0" presId="urn:microsoft.com/office/officeart/2009/3/layout/HorizontalOrganizationChart"/>
    <dgm:cxn modelId="{FF0F0BB8-F35F-D341-AD3E-AC82651B8BCB}" type="presParOf" srcId="{07E01157-B979-4F6B-B892-75DB2A2B8B0F}" destId="{F686C23F-604E-4653-B2CB-27DBB6BED631}" srcOrd="0" destOrd="0" presId="urn:microsoft.com/office/officeart/2009/3/layout/HorizontalOrganizationChart"/>
    <dgm:cxn modelId="{7CAC90CB-9264-8D42-867B-C89DB362FAF0}" type="presParOf" srcId="{F686C23F-604E-4653-B2CB-27DBB6BED631}" destId="{2A2AFDF2-2568-44F8-842C-3BFD70D9F2B1}" srcOrd="0" destOrd="0" presId="urn:microsoft.com/office/officeart/2009/3/layout/HorizontalOrganizationChart"/>
    <dgm:cxn modelId="{99AAA705-D571-C049-BCE3-631094B7F84B}" type="presParOf" srcId="{F686C23F-604E-4653-B2CB-27DBB6BED631}" destId="{9CD41DA5-A8A9-4189-B933-DCF665F7DF2D}" srcOrd="1" destOrd="0" presId="urn:microsoft.com/office/officeart/2009/3/layout/HorizontalOrganizationChart"/>
    <dgm:cxn modelId="{53741C38-26EC-0A41-8379-C8F87199598B}" type="presParOf" srcId="{07E01157-B979-4F6B-B892-75DB2A2B8B0F}" destId="{96876921-77F4-4E08-9148-E99125692808}" srcOrd="1" destOrd="0" presId="urn:microsoft.com/office/officeart/2009/3/layout/HorizontalOrganizationChart"/>
    <dgm:cxn modelId="{45E9CB69-F599-4D4E-AD2B-5C1CAE9D777C}" type="presParOf" srcId="{96876921-77F4-4E08-9148-E99125692808}" destId="{CD82D2C2-9EF5-4CA0-9CEE-9265A38A1F4A}" srcOrd="0" destOrd="0" presId="urn:microsoft.com/office/officeart/2009/3/layout/HorizontalOrganizationChart"/>
    <dgm:cxn modelId="{9794EF28-36DB-F342-BEC5-1854A08D5A99}" type="presParOf" srcId="{96876921-77F4-4E08-9148-E99125692808}" destId="{9441C830-A66B-4AFB-9252-8069549D4F0A}" srcOrd="1" destOrd="0" presId="urn:microsoft.com/office/officeart/2009/3/layout/HorizontalOrganizationChart"/>
    <dgm:cxn modelId="{4F613BC3-D4DA-CE40-B748-1AEC3E5C9FDC}" type="presParOf" srcId="{9441C830-A66B-4AFB-9252-8069549D4F0A}" destId="{FEAC7974-4462-4948-9F19-4D53C38CC88A}" srcOrd="0" destOrd="0" presId="urn:microsoft.com/office/officeart/2009/3/layout/HorizontalOrganizationChart"/>
    <dgm:cxn modelId="{E9A592EB-F241-9B4C-ABD2-80CD2EE37D34}" type="presParOf" srcId="{FEAC7974-4462-4948-9F19-4D53C38CC88A}" destId="{22C8BBC7-02FA-4EF0-899A-834C1FEE39E3}" srcOrd="0" destOrd="0" presId="urn:microsoft.com/office/officeart/2009/3/layout/HorizontalOrganizationChart"/>
    <dgm:cxn modelId="{219DF546-EECF-B248-9C03-B13CC3A4D0CA}" type="presParOf" srcId="{FEAC7974-4462-4948-9F19-4D53C38CC88A}" destId="{CBD704CC-8D6F-4C39-AFA6-3825EE74A965}" srcOrd="1" destOrd="0" presId="urn:microsoft.com/office/officeart/2009/3/layout/HorizontalOrganizationChart"/>
    <dgm:cxn modelId="{4CFA475E-9FAB-8643-AA02-FB58AD1FBA45}" type="presParOf" srcId="{9441C830-A66B-4AFB-9252-8069549D4F0A}" destId="{C4FE27A9-6818-468D-8F72-5DEAE64958BC}" srcOrd="1" destOrd="0" presId="urn:microsoft.com/office/officeart/2009/3/layout/HorizontalOrganizationChart"/>
    <dgm:cxn modelId="{6124C0C7-1364-F848-BC7D-882D83BF75F1}" type="presParOf" srcId="{9441C830-A66B-4AFB-9252-8069549D4F0A}" destId="{B9E24DCA-DEF6-41DD-8228-40542DF88903}" srcOrd="2" destOrd="0" presId="urn:microsoft.com/office/officeart/2009/3/layout/HorizontalOrganizationChart"/>
    <dgm:cxn modelId="{7239DA75-5FB1-2840-AF91-E638E6CA4CE8}" type="presParOf" srcId="{96876921-77F4-4E08-9148-E99125692808}" destId="{72A5A8A1-C34D-4CC9-B014-4EDC4C60B5CB}" srcOrd="2" destOrd="0" presId="urn:microsoft.com/office/officeart/2009/3/layout/HorizontalOrganizationChart"/>
    <dgm:cxn modelId="{537FAF8F-2CF5-EB41-B340-5EB6D0C8F0D3}" type="presParOf" srcId="{96876921-77F4-4E08-9148-E99125692808}" destId="{99464D45-2B22-432F-8F6C-3394CEC310A7}" srcOrd="3" destOrd="0" presId="urn:microsoft.com/office/officeart/2009/3/layout/HorizontalOrganizationChart"/>
    <dgm:cxn modelId="{4C6135CE-FC85-254E-B3D7-CDD52DC3A57F}" type="presParOf" srcId="{99464D45-2B22-432F-8F6C-3394CEC310A7}" destId="{7EEFA05D-0146-474D-BB41-35A44BBAC0EB}" srcOrd="0" destOrd="0" presId="urn:microsoft.com/office/officeart/2009/3/layout/HorizontalOrganizationChart"/>
    <dgm:cxn modelId="{F175BE40-5B4B-8744-9210-8A78F23C27CD}" type="presParOf" srcId="{7EEFA05D-0146-474D-BB41-35A44BBAC0EB}" destId="{86A07B8D-FF15-4EFF-8681-05A46BF1E797}" srcOrd="0" destOrd="0" presId="urn:microsoft.com/office/officeart/2009/3/layout/HorizontalOrganizationChart"/>
    <dgm:cxn modelId="{35EB55DF-9A8E-F641-8BBC-C2408DF051A9}" type="presParOf" srcId="{7EEFA05D-0146-474D-BB41-35A44BBAC0EB}" destId="{A4529214-DB2D-4B21-8831-F60F2A376559}" srcOrd="1" destOrd="0" presId="urn:microsoft.com/office/officeart/2009/3/layout/HorizontalOrganizationChart"/>
    <dgm:cxn modelId="{F8D8D8E4-1909-4945-B64E-85A0E3B3FCAC}" type="presParOf" srcId="{99464D45-2B22-432F-8F6C-3394CEC310A7}" destId="{4C9D6515-EA4F-4DBF-A8FE-0711C70136B1}" srcOrd="1" destOrd="0" presId="urn:microsoft.com/office/officeart/2009/3/layout/HorizontalOrganizationChart"/>
    <dgm:cxn modelId="{A646F23D-F318-0342-9E31-5CFA433323E6}" type="presParOf" srcId="{99464D45-2B22-432F-8F6C-3394CEC310A7}" destId="{686779DB-34D3-4F60-84B6-A35826FF3C2A}" srcOrd="2" destOrd="0" presId="urn:microsoft.com/office/officeart/2009/3/layout/HorizontalOrganizationChart"/>
    <dgm:cxn modelId="{B3B9F66D-DB9A-E945-B209-DB03F8D2A0C1}" type="presParOf" srcId="{96876921-77F4-4E08-9148-E99125692808}" destId="{A6BF080B-3A73-A447-90D9-F1DC3287A51E}" srcOrd="4" destOrd="0" presId="urn:microsoft.com/office/officeart/2009/3/layout/HorizontalOrganizationChart"/>
    <dgm:cxn modelId="{50EAF6EC-11B5-7443-A34E-56037F706B28}" type="presParOf" srcId="{96876921-77F4-4E08-9148-E99125692808}" destId="{DE6E9BC6-3677-4348-92A6-2CA9661D4580}" srcOrd="5" destOrd="0" presId="urn:microsoft.com/office/officeart/2009/3/layout/HorizontalOrganizationChart"/>
    <dgm:cxn modelId="{69380947-AD31-834D-B692-CAD6045919DD}" type="presParOf" srcId="{DE6E9BC6-3677-4348-92A6-2CA9661D4580}" destId="{63443BB5-4585-9F4E-8951-FA35A8C78DD3}" srcOrd="0" destOrd="0" presId="urn:microsoft.com/office/officeart/2009/3/layout/HorizontalOrganizationChart"/>
    <dgm:cxn modelId="{D0D6DA99-801A-8C42-805E-8A6BF22F8EE4}" type="presParOf" srcId="{63443BB5-4585-9F4E-8951-FA35A8C78DD3}" destId="{91088777-567D-9149-82A9-C0A47B32CFCF}" srcOrd="0" destOrd="0" presId="urn:microsoft.com/office/officeart/2009/3/layout/HorizontalOrganizationChart"/>
    <dgm:cxn modelId="{072ED091-3882-4446-86BA-E1550EED0BF6}" type="presParOf" srcId="{63443BB5-4585-9F4E-8951-FA35A8C78DD3}" destId="{FB111229-1AFB-5E43-B87E-EE9E094B493E}" srcOrd="1" destOrd="0" presId="urn:microsoft.com/office/officeart/2009/3/layout/HorizontalOrganizationChart"/>
    <dgm:cxn modelId="{4D31CCAC-38B3-2D44-B855-CB1BE9319FE2}" type="presParOf" srcId="{DE6E9BC6-3677-4348-92A6-2CA9661D4580}" destId="{30C444A2-7B93-134F-A783-D0BED242ED85}" srcOrd="1" destOrd="0" presId="urn:microsoft.com/office/officeart/2009/3/layout/HorizontalOrganizationChart"/>
    <dgm:cxn modelId="{6B64C92A-E6A6-2746-9361-802D3D7DA84E}" type="presParOf" srcId="{DE6E9BC6-3677-4348-92A6-2CA9661D4580}" destId="{D80E752D-71B9-4546-9A16-E90FA3F0CBC8}" srcOrd="2" destOrd="0" presId="urn:microsoft.com/office/officeart/2009/3/layout/HorizontalOrganizationChart"/>
    <dgm:cxn modelId="{6A2F492B-626F-F84D-8A87-4B947C6A01BF}" type="presParOf" srcId="{96876921-77F4-4E08-9148-E99125692808}" destId="{2BDEA335-1B02-7349-910B-B0E8F3186B3E}" srcOrd="6" destOrd="0" presId="urn:microsoft.com/office/officeart/2009/3/layout/HorizontalOrganizationChart"/>
    <dgm:cxn modelId="{85EBC764-4A89-674C-88D1-F33A4E09083B}" type="presParOf" srcId="{96876921-77F4-4E08-9148-E99125692808}" destId="{742E5E14-F0C4-2A4B-A2E7-EE3839FC5CFE}" srcOrd="7" destOrd="0" presId="urn:microsoft.com/office/officeart/2009/3/layout/HorizontalOrganizationChart"/>
    <dgm:cxn modelId="{DA417EB0-C38E-544A-994E-D5830B4ACC4C}" type="presParOf" srcId="{742E5E14-F0C4-2A4B-A2E7-EE3839FC5CFE}" destId="{EA2FA603-4476-DF42-9092-616E8E26E993}" srcOrd="0" destOrd="0" presId="urn:microsoft.com/office/officeart/2009/3/layout/HorizontalOrganizationChart"/>
    <dgm:cxn modelId="{FE9172C1-5E13-CD4D-BC5D-B572FCD1B81F}" type="presParOf" srcId="{EA2FA603-4476-DF42-9092-616E8E26E993}" destId="{83A5A3D8-7830-4347-9C1A-736616385676}" srcOrd="0" destOrd="0" presId="urn:microsoft.com/office/officeart/2009/3/layout/HorizontalOrganizationChart"/>
    <dgm:cxn modelId="{EC5D7482-4B90-BB49-AFE3-5B84D409ED71}" type="presParOf" srcId="{EA2FA603-4476-DF42-9092-616E8E26E993}" destId="{D024227C-1334-3F4D-826E-80545D3B52C4}" srcOrd="1" destOrd="0" presId="urn:microsoft.com/office/officeart/2009/3/layout/HorizontalOrganizationChart"/>
    <dgm:cxn modelId="{C3BE3FF5-6476-E040-B406-28AEB1B60DCE}" type="presParOf" srcId="{742E5E14-F0C4-2A4B-A2E7-EE3839FC5CFE}" destId="{14BD42F5-2D33-5040-95F9-9E7DB05B62D3}" srcOrd="1" destOrd="0" presId="urn:microsoft.com/office/officeart/2009/3/layout/HorizontalOrganizationChart"/>
    <dgm:cxn modelId="{D737BB01-F396-1E4C-BBDF-3CD21F88609F}" type="presParOf" srcId="{742E5E14-F0C4-2A4B-A2E7-EE3839FC5CFE}" destId="{42E55DFB-8A9A-164B-A75D-3028F0F858D6}" srcOrd="2" destOrd="0" presId="urn:microsoft.com/office/officeart/2009/3/layout/HorizontalOrganizationChart"/>
    <dgm:cxn modelId="{366B072E-6C3B-2C4B-9AED-FCD1F5676791}" type="presParOf" srcId="{07E01157-B979-4F6B-B892-75DB2A2B8B0F}" destId="{6858D422-8C90-4F85-BA9D-65CA2FED06E8}" srcOrd="2" destOrd="0" presId="urn:microsoft.com/office/officeart/2009/3/layout/HorizontalOrganizationChar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F05BBA42-D7AF-4BA0-8C3F-85B1FE28E48F}" type="doc">
      <dgm:prSet loTypeId="urn:microsoft.com/office/officeart/2009/3/layout/HorizontalOrganizationChart" loCatId="hierarchy" qsTypeId="urn:microsoft.com/office/officeart/2005/8/quickstyle/simple1" qsCatId="simple" csTypeId="urn:microsoft.com/office/officeart/2005/8/colors/accent2_1" csCatId="accent2" phldr="1"/>
      <dgm:spPr/>
      <dgm:t>
        <a:bodyPr/>
        <a:lstStyle/>
        <a:p>
          <a:endParaRPr lang="zh-CN" altLang="en-US"/>
        </a:p>
      </dgm:t>
    </dgm:pt>
    <dgm:pt modelId="{9AC2E227-803C-4016-BF2C-9291B6CAA290}">
      <dgm:prSet custT="1"/>
      <dgm:spPr/>
      <dgm:t>
        <a:bodyPr/>
        <a:lstStyle/>
        <a:p>
          <a:r>
            <a:rPr lang="zh-CN" altLang="en-US" sz="1100" b="1" dirty="0" smtClean="0">
              <a:latin typeface="黑体" panose="02010609060101010101" pitchFamily="49" charset="-122"/>
              <a:ea typeface="黑体" panose="02010609060101010101" pitchFamily="49" charset="-122"/>
              <a:sym typeface="+mn-ea"/>
            </a:rPr>
            <a:t>网络时代人力资源管理模式</a:t>
          </a:r>
          <a:endParaRPr lang="zh-CN" altLang="en-US" sz="1100" b="1" dirty="0">
            <a:latin typeface="SimHei" charset="-122"/>
            <a:ea typeface="SimHei" charset="-122"/>
            <a:cs typeface="SimHei" charset="-122"/>
          </a:endParaRPr>
        </a:p>
      </dgm:t>
    </dgm:pt>
    <dgm:pt modelId="{8E8E9D46-5B7B-4FA0-8329-744E9016EF3D}" type="parTrans" cxnId="{10273D9F-A008-4C08-970B-BDB1CC805562}">
      <dgm:prSet/>
      <dgm:spPr/>
      <dgm:t>
        <a:bodyPr/>
        <a:lstStyle/>
        <a:p>
          <a:endParaRPr lang="zh-CN" altLang="en-US" sz="1100">
            <a:latin typeface="SimHei" charset="-122"/>
            <a:ea typeface="SimHei" charset="-122"/>
            <a:cs typeface="SimHei" charset="-122"/>
          </a:endParaRPr>
        </a:p>
      </dgm:t>
    </dgm:pt>
    <dgm:pt modelId="{F60E2A41-79A0-4E8E-92FB-1BF9FE84EDD9}" type="sibTrans" cxnId="{10273D9F-A008-4C08-970B-BDB1CC805562}">
      <dgm:prSet/>
      <dgm:spPr/>
      <dgm:t>
        <a:bodyPr/>
        <a:lstStyle/>
        <a:p>
          <a:endParaRPr lang="zh-CN" altLang="en-US" sz="1100">
            <a:latin typeface="SimHei" charset="-122"/>
            <a:ea typeface="SimHei" charset="-122"/>
            <a:cs typeface="SimHei" charset="-122"/>
          </a:endParaRPr>
        </a:p>
      </dgm:t>
    </dgm:pt>
    <dgm:pt modelId="{3FA44A42-E0AE-412C-8071-9A37D30DD567}">
      <dgm:prSet custT="1"/>
      <dgm:spPr>
        <a:solidFill>
          <a:schemeClr val="accent2"/>
        </a:solidFill>
      </dgm:spPr>
      <dgm:t>
        <a:bodyPr/>
        <a:lstStyle/>
        <a:p>
          <a:r>
            <a:rPr lang="zh-CN" altLang="en-US" sz="1100" b="1" dirty="0" smtClean="0">
              <a:latin typeface="黑体" panose="02010609060101010101" pitchFamily="49" charset="-122"/>
              <a:ea typeface="黑体" panose="02010609060101010101" pitchFamily="49" charset="-122"/>
              <a:sym typeface="+mn-ea"/>
            </a:rPr>
            <a:t>网上招聘的作用</a:t>
          </a:r>
          <a:endParaRPr lang="zh-CN" altLang="en-US" sz="1100" b="0" dirty="0">
            <a:latin typeface="SimHei" charset="-122"/>
            <a:ea typeface="SimHei" charset="-122"/>
            <a:cs typeface="SimHei" charset="-122"/>
          </a:endParaRPr>
        </a:p>
      </dgm:t>
    </dgm:pt>
    <dgm:pt modelId="{E2369F6E-DA59-4F6E-BD69-6CAA013A82BE}" type="parTrans" cxnId="{9ABD59AA-4D6A-4321-B1A4-8D610095B134}">
      <dgm:prSet/>
      <dgm:spPr/>
      <dgm:t>
        <a:bodyPr/>
        <a:lstStyle/>
        <a:p>
          <a:endParaRPr lang="zh-CN" altLang="en-US" sz="1100">
            <a:latin typeface="SimHei" charset="-122"/>
            <a:ea typeface="SimHei" charset="-122"/>
            <a:cs typeface="SimHei" charset="-122"/>
          </a:endParaRPr>
        </a:p>
      </dgm:t>
    </dgm:pt>
    <dgm:pt modelId="{05B8FEA2-0054-4DA8-8F71-5C25E580ABD0}" type="sibTrans" cxnId="{9ABD59AA-4D6A-4321-B1A4-8D610095B134}">
      <dgm:prSet/>
      <dgm:spPr/>
      <dgm:t>
        <a:bodyPr/>
        <a:lstStyle/>
        <a:p>
          <a:endParaRPr lang="zh-CN" altLang="en-US" sz="1100">
            <a:latin typeface="SimHei" charset="-122"/>
            <a:ea typeface="SimHei" charset="-122"/>
            <a:cs typeface="SimHei" charset="-122"/>
          </a:endParaRPr>
        </a:p>
      </dgm:t>
    </dgm:pt>
    <dgm:pt modelId="{7638F483-EC40-4669-A117-0C6040B4A66B}">
      <dgm:prSet custT="1"/>
      <dgm:spPr/>
      <dgm:t>
        <a:bodyPr/>
        <a:lstStyle/>
        <a:p>
          <a:r>
            <a:rPr lang="zh-CN" altLang="en-US" sz="1100" b="1" dirty="0" smtClean="0">
              <a:latin typeface="黑体" panose="02010609060101010101" pitchFamily="49" charset="-122"/>
              <a:ea typeface="黑体" panose="02010609060101010101" pitchFamily="49" charset="-122"/>
              <a:cs typeface="SimHei" charset="-122"/>
              <a:sym typeface="+mn-ea"/>
            </a:rPr>
            <a:t>网上招聘应注意的问题</a:t>
          </a:r>
          <a:endParaRPr lang="zh-CN" altLang="en-US" sz="1100" b="1" dirty="0">
            <a:latin typeface="SimHei" charset="-122"/>
            <a:ea typeface="SimHei" charset="-122"/>
            <a:cs typeface="SimHei" charset="-122"/>
          </a:endParaRPr>
        </a:p>
      </dgm:t>
    </dgm:pt>
    <dgm:pt modelId="{57E64457-75B6-40DF-86BF-80888D7FBBC5}" type="parTrans" cxnId="{5DC1C015-335F-490F-A06A-BA9652DB0EA7}">
      <dgm:prSet/>
      <dgm:spPr/>
      <dgm:t>
        <a:bodyPr/>
        <a:lstStyle/>
        <a:p>
          <a:endParaRPr lang="zh-CN" altLang="en-US" sz="1100">
            <a:latin typeface="SimHei" charset="-122"/>
            <a:ea typeface="SimHei" charset="-122"/>
            <a:cs typeface="SimHei" charset="-122"/>
          </a:endParaRPr>
        </a:p>
      </dgm:t>
    </dgm:pt>
    <dgm:pt modelId="{7B10E917-A0D7-4AB2-8FFF-F08198C7EE50}" type="sibTrans" cxnId="{5DC1C015-335F-490F-A06A-BA9652DB0EA7}">
      <dgm:prSet/>
      <dgm:spPr/>
      <dgm:t>
        <a:bodyPr/>
        <a:lstStyle/>
        <a:p>
          <a:endParaRPr lang="zh-CN" altLang="en-US" sz="1100">
            <a:latin typeface="SimHei" charset="-122"/>
            <a:ea typeface="SimHei" charset="-122"/>
            <a:cs typeface="SimHei" charset="-122"/>
          </a:endParaRPr>
        </a:p>
      </dgm:t>
    </dgm:pt>
    <dgm:pt modelId="{C7098098-6A81-514A-AA21-1785ACA148D6}">
      <dgm:prSet custT="1"/>
      <dgm:spPr/>
      <dgm:t>
        <a:bodyPr/>
        <a:lstStyle/>
        <a:p>
          <a:r>
            <a:rPr lang="zh-CN" altLang="en-US" sz="1100" b="1" dirty="0" smtClean="0">
              <a:latin typeface="SimHei" charset="-122"/>
              <a:ea typeface="SimHei" charset="-122"/>
              <a:cs typeface="SimHei" charset="-122"/>
            </a:rPr>
            <a:t>网上培训的原则</a:t>
          </a:r>
          <a:endParaRPr lang="zh-CN" altLang="en-US" sz="1100" b="1" dirty="0">
            <a:latin typeface="SimHei" charset="-122"/>
            <a:ea typeface="SimHei" charset="-122"/>
            <a:cs typeface="SimHei" charset="-122"/>
          </a:endParaRPr>
        </a:p>
      </dgm:t>
    </dgm:pt>
    <dgm:pt modelId="{6023FD2E-0FE7-A64B-8965-60678A4D6A1A}" type="parTrans" cxnId="{49F0E6E9-1D56-B741-9368-6AF9660E0405}">
      <dgm:prSet/>
      <dgm:spPr/>
      <dgm:t>
        <a:bodyPr/>
        <a:lstStyle/>
        <a:p>
          <a:endParaRPr lang="zh-CN" altLang="en-US" sz="1100"/>
        </a:p>
      </dgm:t>
    </dgm:pt>
    <dgm:pt modelId="{4B476260-01E5-BE45-954B-6590CF6652FE}" type="sibTrans" cxnId="{49F0E6E9-1D56-B741-9368-6AF9660E0405}">
      <dgm:prSet/>
      <dgm:spPr/>
      <dgm:t>
        <a:bodyPr/>
        <a:lstStyle/>
        <a:p>
          <a:endParaRPr lang="zh-CN" altLang="en-US" sz="1100"/>
        </a:p>
      </dgm:t>
    </dgm:pt>
    <dgm:pt modelId="{FF34AC66-F887-D04A-9106-969B23908E03}">
      <dgm:prSet custT="1"/>
      <dgm:spPr/>
      <dgm:t>
        <a:bodyPr/>
        <a:lstStyle/>
        <a:p>
          <a:r>
            <a:rPr lang="zh-CN" altLang="en-US" sz="1100" b="1" dirty="0" smtClean="0">
              <a:latin typeface="SimHei" charset="-122"/>
              <a:ea typeface="SimHei" charset="-122"/>
              <a:cs typeface="SimHei" charset="-122"/>
            </a:rPr>
            <a:t>虚拟团队的概念及特征</a:t>
          </a:r>
          <a:endParaRPr lang="zh-CN" altLang="en-US" sz="1100" b="1" dirty="0">
            <a:latin typeface="SimHei" charset="-122"/>
            <a:ea typeface="SimHei" charset="-122"/>
            <a:cs typeface="SimHei" charset="-122"/>
          </a:endParaRPr>
        </a:p>
      </dgm:t>
    </dgm:pt>
    <dgm:pt modelId="{DAAB89E4-EF29-DE43-BE5F-4212BFEC83AB}" type="parTrans" cxnId="{C76C88BA-A035-284C-A9FF-9A8BA5BCD584}">
      <dgm:prSet/>
      <dgm:spPr/>
      <dgm:t>
        <a:bodyPr/>
        <a:lstStyle/>
        <a:p>
          <a:endParaRPr lang="zh-CN" altLang="en-US" sz="1100"/>
        </a:p>
      </dgm:t>
    </dgm:pt>
    <dgm:pt modelId="{1F3D242F-C074-F14B-98CD-F363F96652D3}" type="sibTrans" cxnId="{C76C88BA-A035-284C-A9FF-9A8BA5BCD584}">
      <dgm:prSet/>
      <dgm:spPr/>
      <dgm:t>
        <a:bodyPr/>
        <a:lstStyle/>
        <a:p>
          <a:endParaRPr lang="zh-CN" altLang="en-US" sz="1100"/>
        </a:p>
      </dgm:t>
    </dgm:pt>
    <dgm:pt modelId="{18DB143D-9E27-4E02-AFA5-F665953CBC10}" type="pres">
      <dgm:prSet presAssocID="{F05BBA42-D7AF-4BA0-8C3F-85B1FE28E48F}" presName="hierChild1" presStyleCnt="0">
        <dgm:presLayoutVars>
          <dgm:orgChart val="1"/>
          <dgm:chPref val="1"/>
          <dgm:dir/>
          <dgm:animOne val="branch"/>
          <dgm:animLvl val="lvl"/>
          <dgm:resizeHandles/>
        </dgm:presLayoutVars>
      </dgm:prSet>
      <dgm:spPr/>
      <dgm:t>
        <a:bodyPr/>
        <a:lstStyle/>
        <a:p>
          <a:endParaRPr lang="zh-CN" altLang="en-US"/>
        </a:p>
      </dgm:t>
    </dgm:pt>
    <dgm:pt modelId="{07E01157-B979-4F6B-B892-75DB2A2B8B0F}" type="pres">
      <dgm:prSet presAssocID="{9AC2E227-803C-4016-BF2C-9291B6CAA290}" presName="hierRoot1" presStyleCnt="0">
        <dgm:presLayoutVars>
          <dgm:hierBranch val="init"/>
        </dgm:presLayoutVars>
      </dgm:prSet>
      <dgm:spPr/>
    </dgm:pt>
    <dgm:pt modelId="{F686C23F-604E-4653-B2CB-27DBB6BED631}" type="pres">
      <dgm:prSet presAssocID="{9AC2E227-803C-4016-BF2C-9291B6CAA290}" presName="rootComposite1" presStyleCnt="0"/>
      <dgm:spPr/>
    </dgm:pt>
    <dgm:pt modelId="{2A2AFDF2-2568-44F8-842C-3BFD70D9F2B1}" type="pres">
      <dgm:prSet presAssocID="{9AC2E227-803C-4016-BF2C-9291B6CAA290}" presName="rootText1" presStyleLbl="node0" presStyleIdx="0" presStyleCnt="1">
        <dgm:presLayoutVars>
          <dgm:chPref val="3"/>
        </dgm:presLayoutVars>
      </dgm:prSet>
      <dgm:spPr/>
      <dgm:t>
        <a:bodyPr/>
        <a:lstStyle/>
        <a:p>
          <a:endParaRPr lang="zh-CN" altLang="en-US"/>
        </a:p>
      </dgm:t>
    </dgm:pt>
    <dgm:pt modelId="{9CD41DA5-A8A9-4189-B933-DCF665F7DF2D}" type="pres">
      <dgm:prSet presAssocID="{9AC2E227-803C-4016-BF2C-9291B6CAA290}" presName="rootConnector1" presStyleLbl="node1" presStyleIdx="0" presStyleCnt="0"/>
      <dgm:spPr/>
      <dgm:t>
        <a:bodyPr/>
        <a:lstStyle/>
        <a:p>
          <a:endParaRPr lang="zh-CN" altLang="en-US"/>
        </a:p>
      </dgm:t>
    </dgm:pt>
    <dgm:pt modelId="{96876921-77F4-4E08-9148-E99125692808}" type="pres">
      <dgm:prSet presAssocID="{9AC2E227-803C-4016-BF2C-9291B6CAA290}" presName="hierChild2" presStyleCnt="0"/>
      <dgm:spPr/>
    </dgm:pt>
    <dgm:pt modelId="{CD82D2C2-9EF5-4CA0-9CEE-9265A38A1F4A}" type="pres">
      <dgm:prSet presAssocID="{E2369F6E-DA59-4F6E-BD69-6CAA013A82BE}" presName="Name64" presStyleLbl="parChTrans1D2" presStyleIdx="0" presStyleCnt="4"/>
      <dgm:spPr/>
      <dgm:t>
        <a:bodyPr/>
        <a:lstStyle/>
        <a:p>
          <a:endParaRPr lang="zh-CN" altLang="en-US"/>
        </a:p>
      </dgm:t>
    </dgm:pt>
    <dgm:pt modelId="{9441C830-A66B-4AFB-9252-8069549D4F0A}" type="pres">
      <dgm:prSet presAssocID="{3FA44A42-E0AE-412C-8071-9A37D30DD567}" presName="hierRoot2" presStyleCnt="0">
        <dgm:presLayoutVars>
          <dgm:hierBranch val="init"/>
        </dgm:presLayoutVars>
      </dgm:prSet>
      <dgm:spPr/>
    </dgm:pt>
    <dgm:pt modelId="{FEAC7974-4462-4948-9F19-4D53C38CC88A}" type="pres">
      <dgm:prSet presAssocID="{3FA44A42-E0AE-412C-8071-9A37D30DD567}" presName="rootComposite" presStyleCnt="0"/>
      <dgm:spPr/>
    </dgm:pt>
    <dgm:pt modelId="{22C8BBC7-02FA-4EF0-899A-834C1FEE39E3}" type="pres">
      <dgm:prSet presAssocID="{3FA44A42-E0AE-412C-8071-9A37D30DD567}" presName="rootText" presStyleLbl="node2" presStyleIdx="0" presStyleCnt="4">
        <dgm:presLayoutVars>
          <dgm:chPref val="3"/>
        </dgm:presLayoutVars>
      </dgm:prSet>
      <dgm:spPr/>
      <dgm:t>
        <a:bodyPr/>
        <a:lstStyle/>
        <a:p>
          <a:endParaRPr lang="zh-CN" altLang="en-US"/>
        </a:p>
      </dgm:t>
    </dgm:pt>
    <dgm:pt modelId="{CBD704CC-8D6F-4C39-AFA6-3825EE74A965}" type="pres">
      <dgm:prSet presAssocID="{3FA44A42-E0AE-412C-8071-9A37D30DD567}" presName="rootConnector" presStyleLbl="node2" presStyleIdx="0" presStyleCnt="4"/>
      <dgm:spPr/>
      <dgm:t>
        <a:bodyPr/>
        <a:lstStyle/>
        <a:p>
          <a:endParaRPr lang="zh-CN" altLang="en-US"/>
        </a:p>
      </dgm:t>
    </dgm:pt>
    <dgm:pt modelId="{C4FE27A9-6818-468D-8F72-5DEAE64958BC}" type="pres">
      <dgm:prSet presAssocID="{3FA44A42-E0AE-412C-8071-9A37D30DD567}" presName="hierChild4" presStyleCnt="0"/>
      <dgm:spPr/>
    </dgm:pt>
    <dgm:pt modelId="{B9E24DCA-DEF6-41DD-8228-40542DF88903}" type="pres">
      <dgm:prSet presAssocID="{3FA44A42-E0AE-412C-8071-9A37D30DD567}" presName="hierChild5" presStyleCnt="0"/>
      <dgm:spPr/>
    </dgm:pt>
    <dgm:pt modelId="{72A5A8A1-C34D-4CC9-B014-4EDC4C60B5CB}" type="pres">
      <dgm:prSet presAssocID="{57E64457-75B6-40DF-86BF-80888D7FBBC5}" presName="Name64" presStyleLbl="parChTrans1D2" presStyleIdx="1" presStyleCnt="4"/>
      <dgm:spPr/>
      <dgm:t>
        <a:bodyPr/>
        <a:lstStyle/>
        <a:p>
          <a:endParaRPr lang="zh-CN" altLang="en-US"/>
        </a:p>
      </dgm:t>
    </dgm:pt>
    <dgm:pt modelId="{99464D45-2B22-432F-8F6C-3394CEC310A7}" type="pres">
      <dgm:prSet presAssocID="{7638F483-EC40-4669-A117-0C6040B4A66B}" presName="hierRoot2" presStyleCnt="0">
        <dgm:presLayoutVars>
          <dgm:hierBranch val="init"/>
        </dgm:presLayoutVars>
      </dgm:prSet>
      <dgm:spPr/>
    </dgm:pt>
    <dgm:pt modelId="{7EEFA05D-0146-474D-BB41-35A44BBAC0EB}" type="pres">
      <dgm:prSet presAssocID="{7638F483-EC40-4669-A117-0C6040B4A66B}" presName="rootComposite" presStyleCnt="0"/>
      <dgm:spPr/>
    </dgm:pt>
    <dgm:pt modelId="{86A07B8D-FF15-4EFF-8681-05A46BF1E797}" type="pres">
      <dgm:prSet presAssocID="{7638F483-EC40-4669-A117-0C6040B4A66B}" presName="rootText" presStyleLbl="node2" presStyleIdx="1" presStyleCnt="4" custLinFactNeighborX="-827" custLinFactNeighborY="1355">
        <dgm:presLayoutVars>
          <dgm:chPref val="3"/>
        </dgm:presLayoutVars>
      </dgm:prSet>
      <dgm:spPr/>
      <dgm:t>
        <a:bodyPr/>
        <a:lstStyle/>
        <a:p>
          <a:endParaRPr lang="zh-CN" altLang="en-US"/>
        </a:p>
      </dgm:t>
    </dgm:pt>
    <dgm:pt modelId="{A4529214-DB2D-4B21-8831-F60F2A376559}" type="pres">
      <dgm:prSet presAssocID="{7638F483-EC40-4669-A117-0C6040B4A66B}" presName="rootConnector" presStyleLbl="node2" presStyleIdx="1" presStyleCnt="4"/>
      <dgm:spPr/>
      <dgm:t>
        <a:bodyPr/>
        <a:lstStyle/>
        <a:p>
          <a:endParaRPr lang="zh-CN" altLang="en-US"/>
        </a:p>
      </dgm:t>
    </dgm:pt>
    <dgm:pt modelId="{4C9D6515-EA4F-4DBF-A8FE-0711C70136B1}" type="pres">
      <dgm:prSet presAssocID="{7638F483-EC40-4669-A117-0C6040B4A66B}" presName="hierChild4" presStyleCnt="0"/>
      <dgm:spPr/>
    </dgm:pt>
    <dgm:pt modelId="{686779DB-34D3-4F60-84B6-A35826FF3C2A}" type="pres">
      <dgm:prSet presAssocID="{7638F483-EC40-4669-A117-0C6040B4A66B}" presName="hierChild5" presStyleCnt="0"/>
      <dgm:spPr/>
    </dgm:pt>
    <dgm:pt modelId="{A6BF080B-3A73-A447-90D9-F1DC3287A51E}" type="pres">
      <dgm:prSet presAssocID="{6023FD2E-0FE7-A64B-8965-60678A4D6A1A}" presName="Name64" presStyleLbl="parChTrans1D2" presStyleIdx="2" presStyleCnt="4"/>
      <dgm:spPr/>
      <dgm:t>
        <a:bodyPr/>
        <a:lstStyle/>
        <a:p>
          <a:endParaRPr lang="zh-CN" altLang="en-US"/>
        </a:p>
      </dgm:t>
    </dgm:pt>
    <dgm:pt modelId="{DE6E9BC6-3677-4348-92A6-2CA9661D4580}" type="pres">
      <dgm:prSet presAssocID="{C7098098-6A81-514A-AA21-1785ACA148D6}" presName="hierRoot2" presStyleCnt="0">
        <dgm:presLayoutVars>
          <dgm:hierBranch val="init"/>
        </dgm:presLayoutVars>
      </dgm:prSet>
      <dgm:spPr/>
    </dgm:pt>
    <dgm:pt modelId="{63443BB5-4585-9F4E-8951-FA35A8C78DD3}" type="pres">
      <dgm:prSet presAssocID="{C7098098-6A81-514A-AA21-1785ACA148D6}" presName="rootComposite" presStyleCnt="0"/>
      <dgm:spPr/>
    </dgm:pt>
    <dgm:pt modelId="{91088777-567D-9149-82A9-C0A47B32CFCF}" type="pres">
      <dgm:prSet presAssocID="{C7098098-6A81-514A-AA21-1785ACA148D6}" presName="rootText" presStyleLbl="node2" presStyleIdx="2" presStyleCnt="4">
        <dgm:presLayoutVars>
          <dgm:chPref val="3"/>
        </dgm:presLayoutVars>
      </dgm:prSet>
      <dgm:spPr/>
      <dgm:t>
        <a:bodyPr/>
        <a:lstStyle/>
        <a:p>
          <a:endParaRPr lang="zh-CN" altLang="en-US"/>
        </a:p>
      </dgm:t>
    </dgm:pt>
    <dgm:pt modelId="{FB111229-1AFB-5E43-B87E-EE9E094B493E}" type="pres">
      <dgm:prSet presAssocID="{C7098098-6A81-514A-AA21-1785ACA148D6}" presName="rootConnector" presStyleLbl="node2" presStyleIdx="2" presStyleCnt="4"/>
      <dgm:spPr/>
      <dgm:t>
        <a:bodyPr/>
        <a:lstStyle/>
        <a:p>
          <a:endParaRPr lang="zh-CN" altLang="en-US"/>
        </a:p>
      </dgm:t>
    </dgm:pt>
    <dgm:pt modelId="{30C444A2-7B93-134F-A783-D0BED242ED85}" type="pres">
      <dgm:prSet presAssocID="{C7098098-6A81-514A-AA21-1785ACA148D6}" presName="hierChild4" presStyleCnt="0"/>
      <dgm:spPr/>
    </dgm:pt>
    <dgm:pt modelId="{D80E752D-71B9-4546-9A16-E90FA3F0CBC8}" type="pres">
      <dgm:prSet presAssocID="{C7098098-6A81-514A-AA21-1785ACA148D6}" presName="hierChild5" presStyleCnt="0"/>
      <dgm:spPr/>
    </dgm:pt>
    <dgm:pt modelId="{2BDEA335-1B02-7349-910B-B0E8F3186B3E}" type="pres">
      <dgm:prSet presAssocID="{DAAB89E4-EF29-DE43-BE5F-4212BFEC83AB}" presName="Name64" presStyleLbl="parChTrans1D2" presStyleIdx="3" presStyleCnt="4"/>
      <dgm:spPr/>
      <dgm:t>
        <a:bodyPr/>
        <a:lstStyle/>
        <a:p>
          <a:endParaRPr lang="zh-CN" altLang="en-US"/>
        </a:p>
      </dgm:t>
    </dgm:pt>
    <dgm:pt modelId="{742E5E14-F0C4-2A4B-A2E7-EE3839FC5CFE}" type="pres">
      <dgm:prSet presAssocID="{FF34AC66-F887-D04A-9106-969B23908E03}" presName="hierRoot2" presStyleCnt="0">
        <dgm:presLayoutVars>
          <dgm:hierBranch val="init"/>
        </dgm:presLayoutVars>
      </dgm:prSet>
      <dgm:spPr/>
    </dgm:pt>
    <dgm:pt modelId="{EA2FA603-4476-DF42-9092-616E8E26E993}" type="pres">
      <dgm:prSet presAssocID="{FF34AC66-F887-D04A-9106-969B23908E03}" presName="rootComposite" presStyleCnt="0"/>
      <dgm:spPr/>
    </dgm:pt>
    <dgm:pt modelId="{83A5A3D8-7830-4347-9C1A-736616385676}" type="pres">
      <dgm:prSet presAssocID="{FF34AC66-F887-D04A-9106-969B23908E03}" presName="rootText" presStyleLbl="node2" presStyleIdx="3" presStyleCnt="4">
        <dgm:presLayoutVars>
          <dgm:chPref val="3"/>
        </dgm:presLayoutVars>
      </dgm:prSet>
      <dgm:spPr/>
      <dgm:t>
        <a:bodyPr/>
        <a:lstStyle/>
        <a:p>
          <a:endParaRPr lang="zh-CN" altLang="en-US"/>
        </a:p>
      </dgm:t>
    </dgm:pt>
    <dgm:pt modelId="{D024227C-1334-3F4D-826E-80545D3B52C4}" type="pres">
      <dgm:prSet presAssocID="{FF34AC66-F887-D04A-9106-969B23908E03}" presName="rootConnector" presStyleLbl="node2" presStyleIdx="3" presStyleCnt="4"/>
      <dgm:spPr/>
      <dgm:t>
        <a:bodyPr/>
        <a:lstStyle/>
        <a:p>
          <a:endParaRPr lang="zh-CN" altLang="en-US"/>
        </a:p>
      </dgm:t>
    </dgm:pt>
    <dgm:pt modelId="{14BD42F5-2D33-5040-95F9-9E7DB05B62D3}" type="pres">
      <dgm:prSet presAssocID="{FF34AC66-F887-D04A-9106-969B23908E03}" presName="hierChild4" presStyleCnt="0"/>
      <dgm:spPr/>
    </dgm:pt>
    <dgm:pt modelId="{42E55DFB-8A9A-164B-A75D-3028F0F858D6}" type="pres">
      <dgm:prSet presAssocID="{FF34AC66-F887-D04A-9106-969B23908E03}" presName="hierChild5" presStyleCnt="0"/>
      <dgm:spPr/>
    </dgm:pt>
    <dgm:pt modelId="{6858D422-8C90-4F85-BA9D-65CA2FED06E8}" type="pres">
      <dgm:prSet presAssocID="{9AC2E227-803C-4016-BF2C-9291B6CAA290}" presName="hierChild3" presStyleCnt="0"/>
      <dgm:spPr/>
    </dgm:pt>
  </dgm:ptLst>
  <dgm:cxnLst>
    <dgm:cxn modelId="{8C84E184-9A94-AC41-8853-07B386FEE99E}" type="presOf" srcId="{3FA44A42-E0AE-412C-8071-9A37D30DD567}" destId="{CBD704CC-8D6F-4C39-AFA6-3825EE74A965}" srcOrd="1" destOrd="0" presId="urn:microsoft.com/office/officeart/2009/3/layout/HorizontalOrganizationChart"/>
    <dgm:cxn modelId="{C4AF4654-1F42-AD45-AC91-BAB3B988FEEC}" type="presOf" srcId="{6023FD2E-0FE7-A64B-8965-60678A4D6A1A}" destId="{A6BF080B-3A73-A447-90D9-F1DC3287A51E}" srcOrd="0" destOrd="0" presId="urn:microsoft.com/office/officeart/2009/3/layout/HorizontalOrganizationChart"/>
    <dgm:cxn modelId="{9ABD59AA-4D6A-4321-B1A4-8D610095B134}" srcId="{9AC2E227-803C-4016-BF2C-9291B6CAA290}" destId="{3FA44A42-E0AE-412C-8071-9A37D30DD567}" srcOrd="0" destOrd="0" parTransId="{E2369F6E-DA59-4F6E-BD69-6CAA013A82BE}" sibTransId="{05B8FEA2-0054-4DA8-8F71-5C25E580ABD0}"/>
    <dgm:cxn modelId="{C76C88BA-A035-284C-A9FF-9A8BA5BCD584}" srcId="{9AC2E227-803C-4016-BF2C-9291B6CAA290}" destId="{FF34AC66-F887-D04A-9106-969B23908E03}" srcOrd="3" destOrd="0" parTransId="{DAAB89E4-EF29-DE43-BE5F-4212BFEC83AB}" sibTransId="{1F3D242F-C074-F14B-98CD-F363F96652D3}"/>
    <dgm:cxn modelId="{552D3D3B-CFC7-9D4B-9E2D-FED07BF5A4E2}" type="presOf" srcId="{FF34AC66-F887-D04A-9106-969B23908E03}" destId="{83A5A3D8-7830-4347-9C1A-736616385676}" srcOrd="0" destOrd="0" presId="urn:microsoft.com/office/officeart/2009/3/layout/HorizontalOrganizationChart"/>
    <dgm:cxn modelId="{820E0251-2B0F-E842-B808-BED07107331D}" type="presOf" srcId="{3FA44A42-E0AE-412C-8071-9A37D30DD567}" destId="{22C8BBC7-02FA-4EF0-899A-834C1FEE39E3}" srcOrd="0" destOrd="0" presId="urn:microsoft.com/office/officeart/2009/3/layout/HorizontalOrganizationChart"/>
    <dgm:cxn modelId="{9F12BA86-42AD-9147-9A1B-2E124A465C91}" type="presOf" srcId="{7638F483-EC40-4669-A117-0C6040B4A66B}" destId="{A4529214-DB2D-4B21-8831-F60F2A376559}" srcOrd="1" destOrd="0" presId="urn:microsoft.com/office/officeart/2009/3/layout/HorizontalOrganizationChart"/>
    <dgm:cxn modelId="{F5BB69BC-31E7-7E43-B901-9C848242BE2D}" type="presOf" srcId="{9AC2E227-803C-4016-BF2C-9291B6CAA290}" destId="{9CD41DA5-A8A9-4189-B933-DCF665F7DF2D}" srcOrd="1" destOrd="0" presId="urn:microsoft.com/office/officeart/2009/3/layout/HorizontalOrganizationChart"/>
    <dgm:cxn modelId="{DAE9E2B0-4B2A-3348-8E16-ECE29D54D555}" type="presOf" srcId="{C7098098-6A81-514A-AA21-1785ACA148D6}" destId="{FB111229-1AFB-5E43-B87E-EE9E094B493E}" srcOrd="1" destOrd="0" presId="urn:microsoft.com/office/officeart/2009/3/layout/HorizontalOrganizationChart"/>
    <dgm:cxn modelId="{72806573-9F89-3D47-B0B5-7FCB222CECCF}" type="presOf" srcId="{C7098098-6A81-514A-AA21-1785ACA148D6}" destId="{91088777-567D-9149-82A9-C0A47B32CFCF}" srcOrd="0" destOrd="0" presId="urn:microsoft.com/office/officeart/2009/3/layout/HorizontalOrganizationChart"/>
    <dgm:cxn modelId="{17E406A3-D4AA-704E-A19D-DDA635650A4A}" type="presOf" srcId="{9AC2E227-803C-4016-BF2C-9291B6CAA290}" destId="{2A2AFDF2-2568-44F8-842C-3BFD70D9F2B1}" srcOrd="0" destOrd="0" presId="urn:microsoft.com/office/officeart/2009/3/layout/HorizontalOrganizationChart"/>
    <dgm:cxn modelId="{49F0E6E9-1D56-B741-9368-6AF9660E0405}" srcId="{9AC2E227-803C-4016-BF2C-9291B6CAA290}" destId="{C7098098-6A81-514A-AA21-1785ACA148D6}" srcOrd="2" destOrd="0" parTransId="{6023FD2E-0FE7-A64B-8965-60678A4D6A1A}" sibTransId="{4B476260-01E5-BE45-954B-6590CF6652FE}"/>
    <dgm:cxn modelId="{1D2D7DA1-AD3A-C140-8274-710BA340E8B0}" type="presOf" srcId="{7638F483-EC40-4669-A117-0C6040B4A66B}" destId="{86A07B8D-FF15-4EFF-8681-05A46BF1E797}" srcOrd="0" destOrd="0" presId="urn:microsoft.com/office/officeart/2009/3/layout/HorizontalOrganizationChart"/>
    <dgm:cxn modelId="{963C3ED5-4CDD-E14A-96CA-C9BEE39F0939}" type="presOf" srcId="{F05BBA42-D7AF-4BA0-8C3F-85B1FE28E48F}" destId="{18DB143D-9E27-4E02-AFA5-F665953CBC10}" srcOrd="0" destOrd="0" presId="urn:microsoft.com/office/officeart/2009/3/layout/HorizontalOrganizationChart"/>
    <dgm:cxn modelId="{5DC1C015-335F-490F-A06A-BA9652DB0EA7}" srcId="{9AC2E227-803C-4016-BF2C-9291B6CAA290}" destId="{7638F483-EC40-4669-A117-0C6040B4A66B}" srcOrd="1" destOrd="0" parTransId="{57E64457-75B6-40DF-86BF-80888D7FBBC5}" sibTransId="{7B10E917-A0D7-4AB2-8FFF-F08198C7EE50}"/>
    <dgm:cxn modelId="{3253F286-5445-0F40-ADF6-69A0ADA9EB34}" type="presOf" srcId="{E2369F6E-DA59-4F6E-BD69-6CAA013A82BE}" destId="{CD82D2C2-9EF5-4CA0-9CEE-9265A38A1F4A}" srcOrd="0" destOrd="0" presId="urn:microsoft.com/office/officeart/2009/3/layout/HorizontalOrganizationChart"/>
    <dgm:cxn modelId="{3AF6358B-743D-474F-A61B-A3BEB24AA272}" type="presOf" srcId="{57E64457-75B6-40DF-86BF-80888D7FBBC5}" destId="{72A5A8A1-C34D-4CC9-B014-4EDC4C60B5CB}" srcOrd="0" destOrd="0" presId="urn:microsoft.com/office/officeart/2009/3/layout/HorizontalOrganizationChart"/>
    <dgm:cxn modelId="{41FC57AD-EBEA-3348-845C-B1CCEBAA3B27}" type="presOf" srcId="{DAAB89E4-EF29-DE43-BE5F-4212BFEC83AB}" destId="{2BDEA335-1B02-7349-910B-B0E8F3186B3E}" srcOrd="0" destOrd="0" presId="urn:microsoft.com/office/officeart/2009/3/layout/HorizontalOrganizationChart"/>
    <dgm:cxn modelId="{10273D9F-A008-4C08-970B-BDB1CC805562}" srcId="{F05BBA42-D7AF-4BA0-8C3F-85B1FE28E48F}" destId="{9AC2E227-803C-4016-BF2C-9291B6CAA290}" srcOrd="0" destOrd="0" parTransId="{8E8E9D46-5B7B-4FA0-8329-744E9016EF3D}" sibTransId="{F60E2A41-79A0-4E8E-92FB-1BF9FE84EDD9}"/>
    <dgm:cxn modelId="{22CAAB4B-6FBE-B042-B1E9-4A5D7679709A}" type="presOf" srcId="{FF34AC66-F887-D04A-9106-969B23908E03}" destId="{D024227C-1334-3F4D-826E-80545D3B52C4}" srcOrd="1" destOrd="0" presId="urn:microsoft.com/office/officeart/2009/3/layout/HorizontalOrganizationChart"/>
    <dgm:cxn modelId="{3C2524A5-7384-BD49-AE95-C3724E6060E9}" type="presParOf" srcId="{18DB143D-9E27-4E02-AFA5-F665953CBC10}" destId="{07E01157-B979-4F6B-B892-75DB2A2B8B0F}" srcOrd="0" destOrd="0" presId="urn:microsoft.com/office/officeart/2009/3/layout/HorizontalOrganizationChart"/>
    <dgm:cxn modelId="{E5C978DB-2912-DD45-BD92-116BA43AC043}" type="presParOf" srcId="{07E01157-B979-4F6B-B892-75DB2A2B8B0F}" destId="{F686C23F-604E-4653-B2CB-27DBB6BED631}" srcOrd="0" destOrd="0" presId="urn:microsoft.com/office/officeart/2009/3/layout/HorizontalOrganizationChart"/>
    <dgm:cxn modelId="{D99BF329-1212-5D46-A564-E3A415DD0CEF}" type="presParOf" srcId="{F686C23F-604E-4653-B2CB-27DBB6BED631}" destId="{2A2AFDF2-2568-44F8-842C-3BFD70D9F2B1}" srcOrd="0" destOrd="0" presId="urn:microsoft.com/office/officeart/2009/3/layout/HorizontalOrganizationChart"/>
    <dgm:cxn modelId="{629B2B97-55C8-384D-8E87-05760D44ED49}" type="presParOf" srcId="{F686C23F-604E-4653-B2CB-27DBB6BED631}" destId="{9CD41DA5-A8A9-4189-B933-DCF665F7DF2D}" srcOrd="1" destOrd="0" presId="urn:microsoft.com/office/officeart/2009/3/layout/HorizontalOrganizationChart"/>
    <dgm:cxn modelId="{E6D48C1B-8438-3E41-996E-7EEB6768F340}" type="presParOf" srcId="{07E01157-B979-4F6B-B892-75DB2A2B8B0F}" destId="{96876921-77F4-4E08-9148-E99125692808}" srcOrd="1" destOrd="0" presId="urn:microsoft.com/office/officeart/2009/3/layout/HorizontalOrganizationChart"/>
    <dgm:cxn modelId="{98C5B615-5D33-C049-A8BF-F36461C7D0F3}" type="presParOf" srcId="{96876921-77F4-4E08-9148-E99125692808}" destId="{CD82D2C2-9EF5-4CA0-9CEE-9265A38A1F4A}" srcOrd="0" destOrd="0" presId="urn:microsoft.com/office/officeart/2009/3/layout/HorizontalOrganizationChart"/>
    <dgm:cxn modelId="{BBAC74CE-62F0-174D-A1D8-8BDAE1416D16}" type="presParOf" srcId="{96876921-77F4-4E08-9148-E99125692808}" destId="{9441C830-A66B-4AFB-9252-8069549D4F0A}" srcOrd="1" destOrd="0" presId="urn:microsoft.com/office/officeart/2009/3/layout/HorizontalOrganizationChart"/>
    <dgm:cxn modelId="{0B39384C-3A3C-0D40-83E3-D4D5915F7DC4}" type="presParOf" srcId="{9441C830-A66B-4AFB-9252-8069549D4F0A}" destId="{FEAC7974-4462-4948-9F19-4D53C38CC88A}" srcOrd="0" destOrd="0" presId="urn:microsoft.com/office/officeart/2009/3/layout/HorizontalOrganizationChart"/>
    <dgm:cxn modelId="{384A458D-F293-B54E-B1AA-1B5036EE4770}" type="presParOf" srcId="{FEAC7974-4462-4948-9F19-4D53C38CC88A}" destId="{22C8BBC7-02FA-4EF0-899A-834C1FEE39E3}" srcOrd="0" destOrd="0" presId="urn:microsoft.com/office/officeart/2009/3/layout/HorizontalOrganizationChart"/>
    <dgm:cxn modelId="{D298B24C-D35F-AD43-91D3-47D464DB2A5C}" type="presParOf" srcId="{FEAC7974-4462-4948-9F19-4D53C38CC88A}" destId="{CBD704CC-8D6F-4C39-AFA6-3825EE74A965}" srcOrd="1" destOrd="0" presId="urn:microsoft.com/office/officeart/2009/3/layout/HorizontalOrganizationChart"/>
    <dgm:cxn modelId="{91A7BCF6-61F7-DA48-AC71-DBBDA372C84F}" type="presParOf" srcId="{9441C830-A66B-4AFB-9252-8069549D4F0A}" destId="{C4FE27A9-6818-468D-8F72-5DEAE64958BC}" srcOrd="1" destOrd="0" presId="urn:microsoft.com/office/officeart/2009/3/layout/HorizontalOrganizationChart"/>
    <dgm:cxn modelId="{A58B61B7-0502-F24A-BE79-7D0B1C3B616F}" type="presParOf" srcId="{9441C830-A66B-4AFB-9252-8069549D4F0A}" destId="{B9E24DCA-DEF6-41DD-8228-40542DF88903}" srcOrd="2" destOrd="0" presId="urn:microsoft.com/office/officeart/2009/3/layout/HorizontalOrganizationChart"/>
    <dgm:cxn modelId="{31FF26E7-565E-B843-B095-B1917A8EDA3A}" type="presParOf" srcId="{96876921-77F4-4E08-9148-E99125692808}" destId="{72A5A8A1-C34D-4CC9-B014-4EDC4C60B5CB}" srcOrd="2" destOrd="0" presId="urn:microsoft.com/office/officeart/2009/3/layout/HorizontalOrganizationChart"/>
    <dgm:cxn modelId="{D05CA62E-893C-1940-B403-752BD71F979F}" type="presParOf" srcId="{96876921-77F4-4E08-9148-E99125692808}" destId="{99464D45-2B22-432F-8F6C-3394CEC310A7}" srcOrd="3" destOrd="0" presId="urn:microsoft.com/office/officeart/2009/3/layout/HorizontalOrganizationChart"/>
    <dgm:cxn modelId="{6D75DB17-632A-A14E-8D39-EDFB3170679D}" type="presParOf" srcId="{99464D45-2B22-432F-8F6C-3394CEC310A7}" destId="{7EEFA05D-0146-474D-BB41-35A44BBAC0EB}" srcOrd="0" destOrd="0" presId="urn:microsoft.com/office/officeart/2009/3/layout/HorizontalOrganizationChart"/>
    <dgm:cxn modelId="{0CD025A6-6E2A-C24A-83A8-63D51E8AFE5F}" type="presParOf" srcId="{7EEFA05D-0146-474D-BB41-35A44BBAC0EB}" destId="{86A07B8D-FF15-4EFF-8681-05A46BF1E797}" srcOrd="0" destOrd="0" presId="urn:microsoft.com/office/officeart/2009/3/layout/HorizontalOrganizationChart"/>
    <dgm:cxn modelId="{B01D86E8-3DBD-B945-95C3-8AE750655308}" type="presParOf" srcId="{7EEFA05D-0146-474D-BB41-35A44BBAC0EB}" destId="{A4529214-DB2D-4B21-8831-F60F2A376559}" srcOrd="1" destOrd="0" presId="urn:microsoft.com/office/officeart/2009/3/layout/HorizontalOrganizationChart"/>
    <dgm:cxn modelId="{E359EBE4-DA47-A145-A360-505901216DC7}" type="presParOf" srcId="{99464D45-2B22-432F-8F6C-3394CEC310A7}" destId="{4C9D6515-EA4F-4DBF-A8FE-0711C70136B1}" srcOrd="1" destOrd="0" presId="urn:microsoft.com/office/officeart/2009/3/layout/HorizontalOrganizationChart"/>
    <dgm:cxn modelId="{E9475C62-FAF0-8041-AFBA-039A4241F09D}" type="presParOf" srcId="{99464D45-2B22-432F-8F6C-3394CEC310A7}" destId="{686779DB-34D3-4F60-84B6-A35826FF3C2A}" srcOrd="2" destOrd="0" presId="urn:microsoft.com/office/officeart/2009/3/layout/HorizontalOrganizationChart"/>
    <dgm:cxn modelId="{053FCA59-9369-D449-B6C3-7E6F63B78CE7}" type="presParOf" srcId="{96876921-77F4-4E08-9148-E99125692808}" destId="{A6BF080B-3A73-A447-90D9-F1DC3287A51E}" srcOrd="4" destOrd="0" presId="urn:microsoft.com/office/officeart/2009/3/layout/HorizontalOrganizationChart"/>
    <dgm:cxn modelId="{6AA40B50-3488-494F-82A2-5713B4EAB034}" type="presParOf" srcId="{96876921-77F4-4E08-9148-E99125692808}" destId="{DE6E9BC6-3677-4348-92A6-2CA9661D4580}" srcOrd="5" destOrd="0" presId="urn:microsoft.com/office/officeart/2009/3/layout/HorizontalOrganizationChart"/>
    <dgm:cxn modelId="{3D226257-3600-3C49-9A22-BF0DBCA09CA5}" type="presParOf" srcId="{DE6E9BC6-3677-4348-92A6-2CA9661D4580}" destId="{63443BB5-4585-9F4E-8951-FA35A8C78DD3}" srcOrd="0" destOrd="0" presId="urn:microsoft.com/office/officeart/2009/3/layout/HorizontalOrganizationChart"/>
    <dgm:cxn modelId="{C41655C0-FA25-8B49-8797-E032A12384E5}" type="presParOf" srcId="{63443BB5-4585-9F4E-8951-FA35A8C78DD3}" destId="{91088777-567D-9149-82A9-C0A47B32CFCF}" srcOrd="0" destOrd="0" presId="urn:microsoft.com/office/officeart/2009/3/layout/HorizontalOrganizationChart"/>
    <dgm:cxn modelId="{F4124E3D-ADA9-2E4A-BE62-13668D65EA8E}" type="presParOf" srcId="{63443BB5-4585-9F4E-8951-FA35A8C78DD3}" destId="{FB111229-1AFB-5E43-B87E-EE9E094B493E}" srcOrd="1" destOrd="0" presId="urn:microsoft.com/office/officeart/2009/3/layout/HorizontalOrganizationChart"/>
    <dgm:cxn modelId="{4E0E19B1-CA0A-F949-953B-CE7B848B8A8D}" type="presParOf" srcId="{DE6E9BC6-3677-4348-92A6-2CA9661D4580}" destId="{30C444A2-7B93-134F-A783-D0BED242ED85}" srcOrd="1" destOrd="0" presId="urn:microsoft.com/office/officeart/2009/3/layout/HorizontalOrganizationChart"/>
    <dgm:cxn modelId="{F2E41FEF-7CE4-5C4D-BCBB-B58B25238861}" type="presParOf" srcId="{DE6E9BC6-3677-4348-92A6-2CA9661D4580}" destId="{D80E752D-71B9-4546-9A16-E90FA3F0CBC8}" srcOrd="2" destOrd="0" presId="urn:microsoft.com/office/officeart/2009/3/layout/HorizontalOrganizationChart"/>
    <dgm:cxn modelId="{C4ECB58F-7FBF-B846-8F7C-3BDAE52BF429}" type="presParOf" srcId="{96876921-77F4-4E08-9148-E99125692808}" destId="{2BDEA335-1B02-7349-910B-B0E8F3186B3E}" srcOrd="6" destOrd="0" presId="urn:microsoft.com/office/officeart/2009/3/layout/HorizontalOrganizationChart"/>
    <dgm:cxn modelId="{C70A5F03-13EE-3147-A213-D132F13E4748}" type="presParOf" srcId="{96876921-77F4-4E08-9148-E99125692808}" destId="{742E5E14-F0C4-2A4B-A2E7-EE3839FC5CFE}" srcOrd="7" destOrd="0" presId="urn:microsoft.com/office/officeart/2009/3/layout/HorizontalOrganizationChart"/>
    <dgm:cxn modelId="{64BF320E-C455-4D44-A6D9-97780E651D99}" type="presParOf" srcId="{742E5E14-F0C4-2A4B-A2E7-EE3839FC5CFE}" destId="{EA2FA603-4476-DF42-9092-616E8E26E993}" srcOrd="0" destOrd="0" presId="urn:microsoft.com/office/officeart/2009/3/layout/HorizontalOrganizationChart"/>
    <dgm:cxn modelId="{599C5750-2E2A-7E48-BC41-23565DAAD8C6}" type="presParOf" srcId="{EA2FA603-4476-DF42-9092-616E8E26E993}" destId="{83A5A3D8-7830-4347-9C1A-736616385676}" srcOrd="0" destOrd="0" presId="urn:microsoft.com/office/officeart/2009/3/layout/HorizontalOrganizationChart"/>
    <dgm:cxn modelId="{AE067601-0415-F441-A8EB-B304A52B9CE1}" type="presParOf" srcId="{EA2FA603-4476-DF42-9092-616E8E26E993}" destId="{D024227C-1334-3F4D-826E-80545D3B52C4}" srcOrd="1" destOrd="0" presId="urn:microsoft.com/office/officeart/2009/3/layout/HorizontalOrganizationChart"/>
    <dgm:cxn modelId="{FBDFBF84-364A-004F-A8F5-624268055F94}" type="presParOf" srcId="{742E5E14-F0C4-2A4B-A2E7-EE3839FC5CFE}" destId="{14BD42F5-2D33-5040-95F9-9E7DB05B62D3}" srcOrd="1" destOrd="0" presId="urn:microsoft.com/office/officeart/2009/3/layout/HorizontalOrganizationChart"/>
    <dgm:cxn modelId="{C01B1AD4-7AB0-B742-8C72-AE9F82CF772A}" type="presParOf" srcId="{742E5E14-F0C4-2A4B-A2E7-EE3839FC5CFE}" destId="{42E55DFB-8A9A-164B-A75D-3028F0F858D6}" srcOrd="2" destOrd="0" presId="urn:microsoft.com/office/officeart/2009/3/layout/HorizontalOrganizationChart"/>
    <dgm:cxn modelId="{B91C70F2-8F4B-DF4E-B6F6-955EDE9F2A38}" type="presParOf" srcId="{07E01157-B979-4F6B-B892-75DB2A2B8B0F}" destId="{6858D422-8C90-4F85-BA9D-65CA2FED06E8}" srcOrd="2" destOrd="0" presId="urn:microsoft.com/office/officeart/2009/3/layout/HorizontalOrganizationChar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05BBA42-D7AF-4BA0-8C3F-85B1FE28E48F}" type="doc">
      <dgm:prSet loTypeId="urn:microsoft.com/office/officeart/2009/3/layout/HorizontalOrganizationChart" loCatId="hierarchy" qsTypeId="urn:microsoft.com/office/officeart/2005/8/quickstyle/simple1" qsCatId="simple" csTypeId="urn:microsoft.com/office/officeart/2005/8/colors/accent2_1" csCatId="accent2" phldr="1"/>
      <dgm:spPr/>
      <dgm:t>
        <a:bodyPr/>
        <a:lstStyle/>
        <a:p>
          <a:endParaRPr lang="zh-CN" altLang="en-US"/>
        </a:p>
      </dgm:t>
    </dgm:pt>
    <dgm:pt modelId="{9AC2E227-803C-4016-BF2C-9291B6CAA290}">
      <dgm:prSet custT="1"/>
      <dgm:spPr/>
      <dgm:t>
        <a:bodyPr/>
        <a:lstStyle/>
        <a:p>
          <a:r>
            <a:rPr lang="zh-CN" altLang="en-US" sz="1100" b="1" dirty="0" smtClean="0">
              <a:latin typeface="黑体" panose="02010609060101010101" pitchFamily="49" charset="-122"/>
              <a:ea typeface="黑体" panose="02010609060101010101" pitchFamily="49" charset="-122"/>
              <a:sym typeface="+mn-ea"/>
            </a:rPr>
            <a:t>绩效管理与薪酬管理</a:t>
          </a:r>
          <a:endParaRPr lang="zh-CN" altLang="en-US" sz="1100" b="1" dirty="0">
            <a:latin typeface="SimHei" charset="-122"/>
            <a:ea typeface="SimHei" charset="-122"/>
            <a:cs typeface="SimHei" charset="-122"/>
          </a:endParaRPr>
        </a:p>
      </dgm:t>
    </dgm:pt>
    <dgm:pt modelId="{8E8E9D46-5B7B-4FA0-8329-744E9016EF3D}" type="parTrans" cxnId="{10273D9F-A008-4C08-970B-BDB1CC805562}">
      <dgm:prSet/>
      <dgm:spPr/>
      <dgm:t>
        <a:bodyPr/>
        <a:lstStyle/>
        <a:p>
          <a:endParaRPr lang="zh-CN" altLang="en-US" sz="1100">
            <a:latin typeface="SimHei" charset="-122"/>
            <a:ea typeface="SimHei" charset="-122"/>
            <a:cs typeface="SimHei" charset="-122"/>
          </a:endParaRPr>
        </a:p>
      </dgm:t>
    </dgm:pt>
    <dgm:pt modelId="{F60E2A41-79A0-4E8E-92FB-1BF9FE84EDD9}" type="sibTrans" cxnId="{10273D9F-A008-4C08-970B-BDB1CC805562}">
      <dgm:prSet/>
      <dgm:spPr/>
      <dgm:t>
        <a:bodyPr/>
        <a:lstStyle/>
        <a:p>
          <a:endParaRPr lang="zh-CN" altLang="en-US" sz="1100">
            <a:latin typeface="SimHei" charset="-122"/>
            <a:ea typeface="SimHei" charset="-122"/>
            <a:cs typeface="SimHei" charset="-122"/>
          </a:endParaRPr>
        </a:p>
      </dgm:t>
    </dgm:pt>
    <dgm:pt modelId="{3FA44A42-E0AE-412C-8071-9A37D30DD567}">
      <dgm:prSet custT="1"/>
      <dgm:spPr>
        <a:solidFill>
          <a:schemeClr val="accent2"/>
        </a:solidFill>
      </dgm:spPr>
      <dgm:t>
        <a:bodyPr/>
        <a:lstStyle/>
        <a:p>
          <a:r>
            <a:rPr lang="zh-CN" altLang="en-US" sz="1100" b="1" dirty="0" smtClean="0">
              <a:latin typeface="黑体" panose="02010609060101010101" pitchFamily="49" charset="-122"/>
              <a:ea typeface="黑体" panose="02010609060101010101" pitchFamily="49" charset="-122"/>
              <a:sym typeface="+mn-ea"/>
            </a:rPr>
            <a:t>绩效管理的内容</a:t>
          </a:r>
          <a:endParaRPr lang="zh-CN" altLang="en-US" sz="1100" b="0" dirty="0">
            <a:latin typeface="SimHei" charset="-122"/>
            <a:ea typeface="SimHei" charset="-122"/>
            <a:cs typeface="SimHei" charset="-122"/>
          </a:endParaRPr>
        </a:p>
      </dgm:t>
    </dgm:pt>
    <dgm:pt modelId="{E2369F6E-DA59-4F6E-BD69-6CAA013A82BE}" type="parTrans" cxnId="{9ABD59AA-4D6A-4321-B1A4-8D610095B134}">
      <dgm:prSet/>
      <dgm:spPr/>
      <dgm:t>
        <a:bodyPr/>
        <a:lstStyle/>
        <a:p>
          <a:endParaRPr lang="zh-CN" altLang="en-US" sz="1100">
            <a:latin typeface="SimHei" charset="-122"/>
            <a:ea typeface="SimHei" charset="-122"/>
            <a:cs typeface="SimHei" charset="-122"/>
          </a:endParaRPr>
        </a:p>
      </dgm:t>
    </dgm:pt>
    <dgm:pt modelId="{05B8FEA2-0054-4DA8-8F71-5C25E580ABD0}" type="sibTrans" cxnId="{9ABD59AA-4D6A-4321-B1A4-8D610095B134}">
      <dgm:prSet/>
      <dgm:spPr/>
      <dgm:t>
        <a:bodyPr/>
        <a:lstStyle/>
        <a:p>
          <a:endParaRPr lang="zh-CN" altLang="en-US" sz="1100">
            <a:latin typeface="SimHei" charset="-122"/>
            <a:ea typeface="SimHei" charset="-122"/>
            <a:cs typeface="SimHei" charset="-122"/>
          </a:endParaRPr>
        </a:p>
      </dgm:t>
    </dgm:pt>
    <dgm:pt modelId="{7638F483-EC40-4669-A117-0C6040B4A66B}">
      <dgm:prSet custT="1"/>
      <dgm:spPr/>
      <dgm:t>
        <a:bodyPr/>
        <a:lstStyle/>
        <a:p>
          <a:r>
            <a:rPr lang="zh-CN" altLang="en-US" sz="1100" b="1" dirty="0" smtClean="0">
              <a:latin typeface="黑体" panose="02010609060101010101" pitchFamily="49" charset="-122"/>
              <a:ea typeface="黑体" panose="02010609060101010101" pitchFamily="49" charset="-122"/>
              <a:cs typeface="SimHei" charset="-122"/>
              <a:sym typeface="+mn-ea"/>
            </a:rPr>
            <a:t>薪酬管理的内容</a:t>
          </a:r>
          <a:endParaRPr lang="zh-CN" altLang="en-US" sz="1100" b="1" dirty="0">
            <a:latin typeface="SimHei" charset="-122"/>
            <a:ea typeface="SimHei" charset="-122"/>
            <a:cs typeface="SimHei" charset="-122"/>
          </a:endParaRPr>
        </a:p>
      </dgm:t>
    </dgm:pt>
    <dgm:pt modelId="{57E64457-75B6-40DF-86BF-80888D7FBBC5}" type="parTrans" cxnId="{5DC1C015-335F-490F-A06A-BA9652DB0EA7}">
      <dgm:prSet/>
      <dgm:spPr/>
      <dgm:t>
        <a:bodyPr/>
        <a:lstStyle/>
        <a:p>
          <a:endParaRPr lang="zh-CN" altLang="en-US" sz="1100">
            <a:latin typeface="SimHei" charset="-122"/>
            <a:ea typeface="SimHei" charset="-122"/>
            <a:cs typeface="SimHei" charset="-122"/>
          </a:endParaRPr>
        </a:p>
      </dgm:t>
    </dgm:pt>
    <dgm:pt modelId="{7B10E917-A0D7-4AB2-8FFF-F08198C7EE50}" type="sibTrans" cxnId="{5DC1C015-335F-490F-A06A-BA9652DB0EA7}">
      <dgm:prSet/>
      <dgm:spPr/>
      <dgm:t>
        <a:bodyPr/>
        <a:lstStyle/>
        <a:p>
          <a:endParaRPr lang="zh-CN" altLang="en-US" sz="1100">
            <a:latin typeface="SimHei" charset="-122"/>
            <a:ea typeface="SimHei" charset="-122"/>
            <a:cs typeface="SimHei" charset="-122"/>
          </a:endParaRPr>
        </a:p>
      </dgm:t>
    </dgm:pt>
    <dgm:pt modelId="{C7098098-6A81-514A-AA21-1785ACA148D6}">
      <dgm:prSet custT="1"/>
      <dgm:spPr/>
      <dgm:t>
        <a:bodyPr/>
        <a:lstStyle/>
        <a:p>
          <a:r>
            <a:rPr lang="zh-CN" altLang="en-US" sz="1100" b="1" smtClean="0">
              <a:latin typeface="SimHei" charset="-122"/>
              <a:ea typeface="SimHei" charset="-122"/>
              <a:cs typeface="SimHei" charset="-122"/>
            </a:rPr>
            <a:t>影响薪酬的因素</a:t>
          </a:r>
          <a:endParaRPr lang="zh-CN" altLang="en-US" sz="1100" b="1" dirty="0">
            <a:latin typeface="SimHei" charset="-122"/>
            <a:ea typeface="SimHei" charset="-122"/>
            <a:cs typeface="SimHei" charset="-122"/>
          </a:endParaRPr>
        </a:p>
      </dgm:t>
    </dgm:pt>
    <dgm:pt modelId="{6023FD2E-0FE7-A64B-8965-60678A4D6A1A}" type="parTrans" cxnId="{49F0E6E9-1D56-B741-9368-6AF9660E0405}">
      <dgm:prSet/>
      <dgm:spPr/>
      <dgm:t>
        <a:bodyPr/>
        <a:lstStyle/>
        <a:p>
          <a:endParaRPr lang="zh-CN" altLang="en-US" sz="1100"/>
        </a:p>
      </dgm:t>
    </dgm:pt>
    <dgm:pt modelId="{4B476260-01E5-BE45-954B-6590CF6652FE}" type="sibTrans" cxnId="{49F0E6E9-1D56-B741-9368-6AF9660E0405}">
      <dgm:prSet/>
      <dgm:spPr/>
      <dgm:t>
        <a:bodyPr/>
        <a:lstStyle/>
        <a:p>
          <a:endParaRPr lang="zh-CN" altLang="en-US" sz="1100"/>
        </a:p>
      </dgm:t>
    </dgm:pt>
    <dgm:pt modelId="{18DB143D-9E27-4E02-AFA5-F665953CBC10}" type="pres">
      <dgm:prSet presAssocID="{F05BBA42-D7AF-4BA0-8C3F-85B1FE28E48F}" presName="hierChild1" presStyleCnt="0">
        <dgm:presLayoutVars>
          <dgm:orgChart val="1"/>
          <dgm:chPref val="1"/>
          <dgm:dir/>
          <dgm:animOne val="branch"/>
          <dgm:animLvl val="lvl"/>
          <dgm:resizeHandles/>
        </dgm:presLayoutVars>
      </dgm:prSet>
      <dgm:spPr/>
      <dgm:t>
        <a:bodyPr/>
        <a:lstStyle/>
        <a:p>
          <a:endParaRPr lang="zh-CN" altLang="en-US"/>
        </a:p>
      </dgm:t>
    </dgm:pt>
    <dgm:pt modelId="{07E01157-B979-4F6B-B892-75DB2A2B8B0F}" type="pres">
      <dgm:prSet presAssocID="{9AC2E227-803C-4016-BF2C-9291B6CAA290}" presName="hierRoot1" presStyleCnt="0">
        <dgm:presLayoutVars>
          <dgm:hierBranch val="init"/>
        </dgm:presLayoutVars>
      </dgm:prSet>
      <dgm:spPr/>
    </dgm:pt>
    <dgm:pt modelId="{F686C23F-604E-4653-B2CB-27DBB6BED631}" type="pres">
      <dgm:prSet presAssocID="{9AC2E227-803C-4016-BF2C-9291B6CAA290}" presName="rootComposite1" presStyleCnt="0"/>
      <dgm:spPr/>
    </dgm:pt>
    <dgm:pt modelId="{2A2AFDF2-2568-44F8-842C-3BFD70D9F2B1}" type="pres">
      <dgm:prSet presAssocID="{9AC2E227-803C-4016-BF2C-9291B6CAA290}" presName="rootText1" presStyleLbl="node0" presStyleIdx="0" presStyleCnt="1">
        <dgm:presLayoutVars>
          <dgm:chPref val="3"/>
        </dgm:presLayoutVars>
      </dgm:prSet>
      <dgm:spPr/>
      <dgm:t>
        <a:bodyPr/>
        <a:lstStyle/>
        <a:p>
          <a:endParaRPr lang="zh-CN" altLang="en-US"/>
        </a:p>
      </dgm:t>
    </dgm:pt>
    <dgm:pt modelId="{9CD41DA5-A8A9-4189-B933-DCF665F7DF2D}" type="pres">
      <dgm:prSet presAssocID="{9AC2E227-803C-4016-BF2C-9291B6CAA290}" presName="rootConnector1" presStyleLbl="node1" presStyleIdx="0" presStyleCnt="0"/>
      <dgm:spPr/>
      <dgm:t>
        <a:bodyPr/>
        <a:lstStyle/>
        <a:p>
          <a:endParaRPr lang="zh-CN" altLang="en-US"/>
        </a:p>
      </dgm:t>
    </dgm:pt>
    <dgm:pt modelId="{96876921-77F4-4E08-9148-E99125692808}" type="pres">
      <dgm:prSet presAssocID="{9AC2E227-803C-4016-BF2C-9291B6CAA290}" presName="hierChild2" presStyleCnt="0"/>
      <dgm:spPr/>
    </dgm:pt>
    <dgm:pt modelId="{CD82D2C2-9EF5-4CA0-9CEE-9265A38A1F4A}" type="pres">
      <dgm:prSet presAssocID="{E2369F6E-DA59-4F6E-BD69-6CAA013A82BE}" presName="Name64" presStyleLbl="parChTrans1D2" presStyleIdx="0" presStyleCnt="3"/>
      <dgm:spPr/>
      <dgm:t>
        <a:bodyPr/>
        <a:lstStyle/>
        <a:p>
          <a:endParaRPr lang="zh-CN" altLang="en-US"/>
        </a:p>
      </dgm:t>
    </dgm:pt>
    <dgm:pt modelId="{9441C830-A66B-4AFB-9252-8069549D4F0A}" type="pres">
      <dgm:prSet presAssocID="{3FA44A42-E0AE-412C-8071-9A37D30DD567}" presName="hierRoot2" presStyleCnt="0">
        <dgm:presLayoutVars>
          <dgm:hierBranch val="init"/>
        </dgm:presLayoutVars>
      </dgm:prSet>
      <dgm:spPr/>
    </dgm:pt>
    <dgm:pt modelId="{FEAC7974-4462-4948-9F19-4D53C38CC88A}" type="pres">
      <dgm:prSet presAssocID="{3FA44A42-E0AE-412C-8071-9A37D30DD567}" presName="rootComposite" presStyleCnt="0"/>
      <dgm:spPr/>
    </dgm:pt>
    <dgm:pt modelId="{22C8BBC7-02FA-4EF0-899A-834C1FEE39E3}" type="pres">
      <dgm:prSet presAssocID="{3FA44A42-E0AE-412C-8071-9A37D30DD567}" presName="rootText" presStyleLbl="node2" presStyleIdx="0" presStyleCnt="3">
        <dgm:presLayoutVars>
          <dgm:chPref val="3"/>
        </dgm:presLayoutVars>
      </dgm:prSet>
      <dgm:spPr/>
      <dgm:t>
        <a:bodyPr/>
        <a:lstStyle/>
        <a:p>
          <a:endParaRPr lang="zh-CN" altLang="en-US"/>
        </a:p>
      </dgm:t>
    </dgm:pt>
    <dgm:pt modelId="{CBD704CC-8D6F-4C39-AFA6-3825EE74A965}" type="pres">
      <dgm:prSet presAssocID="{3FA44A42-E0AE-412C-8071-9A37D30DD567}" presName="rootConnector" presStyleLbl="node2" presStyleIdx="0" presStyleCnt="3"/>
      <dgm:spPr/>
      <dgm:t>
        <a:bodyPr/>
        <a:lstStyle/>
        <a:p>
          <a:endParaRPr lang="zh-CN" altLang="en-US"/>
        </a:p>
      </dgm:t>
    </dgm:pt>
    <dgm:pt modelId="{C4FE27A9-6818-468D-8F72-5DEAE64958BC}" type="pres">
      <dgm:prSet presAssocID="{3FA44A42-E0AE-412C-8071-9A37D30DD567}" presName="hierChild4" presStyleCnt="0"/>
      <dgm:spPr/>
    </dgm:pt>
    <dgm:pt modelId="{B9E24DCA-DEF6-41DD-8228-40542DF88903}" type="pres">
      <dgm:prSet presAssocID="{3FA44A42-E0AE-412C-8071-9A37D30DD567}" presName="hierChild5" presStyleCnt="0"/>
      <dgm:spPr/>
    </dgm:pt>
    <dgm:pt modelId="{72A5A8A1-C34D-4CC9-B014-4EDC4C60B5CB}" type="pres">
      <dgm:prSet presAssocID="{57E64457-75B6-40DF-86BF-80888D7FBBC5}" presName="Name64" presStyleLbl="parChTrans1D2" presStyleIdx="1" presStyleCnt="3"/>
      <dgm:spPr/>
      <dgm:t>
        <a:bodyPr/>
        <a:lstStyle/>
        <a:p>
          <a:endParaRPr lang="zh-CN" altLang="en-US"/>
        </a:p>
      </dgm:t>
    </dgm:pt>
    <dgm:pt modelId="{99464D45-2B22-432F-8F6C-3394CEC310A7}" type="pres">
      <dgm:prSet presAssocID="{7638F483-EC40-4669-A117-0C6040B4A66B}" presName="hierRoot2" presStyleCnt="0">
        <dgm:presLayoutVars>
          <dgm:hierBranch val="init"/>
        </dgm:presLayoutVars>
      </dgm:prSet>
      <dgm:spPr/>
    </dgm:pt>
    <dgm:pt modelId="{7EEFA05D-0146-474D-BB41-35A44BBAC0EB}" type="pres">
      <dgm:prSet presAssocID="{7638F483-EC40-4669-A117-0C6040B4A66B}" presName="rootComposite" presStyleCnt="0"/>
      <dgm:spPr/>
    </dgm:pt>
    <dgm:pt modelId="{86A07B8D-FF15-4EFF-8681-05A46BF1E797}" type="pres">
      <dgm:prSet presAssocID="{7638F483-EC40-4669-A117-0C6040B4A66B}" presName="rootText" presStyleLbl="node2" presStyleIdx="1" presStyleCnt="3" custLinFactNeighborX="-827" custLinFactNeighborY="1355">
        <dgm:presLayoutVars>
          <dgm:chPref val="3"/>
        </dgm:presLayoutVars>
      </dgm:prSet>
      <dgm:spPr/>
      <dgm:t>
        <a:bodyPr/>
        <a:lstStyle/>
        <a:p>
          <a:endParaRPr lang="zh-CN" altLang="en-US"/>
        </a:p>
      </dgm:t>
    </dgm:pt>
    <dgm:pt modelId="{A4529214-DB2D-4B21-8831-F60F2A376559}" type="pres">
      <dgm:prSet presAssocID="{7638F483-EC40-4669-A117-0C6040B4A66B}" presName="rootConnector" presStyleLbl="node2" presStyleIdx="1" presStyleCnt="3"/>
      <dgm:spPr/>
      <dgm:t>
        <a:bodyPr/>
        <a:lstStyle/>
        <a:p>
          <a:endParaRPr lang="zh-CN" altLang="en-US"/>
        </a:p>
      </dgm:t>
    </dgm:pt>
    <dgm:pt modelId="{4C9D6515-EA4F-4DBF-A8FE-0711C70136B1}" type="pres">
      <dgm:prSet presAssocID="{7638F483-EC40-4669-A117-0C6040B4A66B}" presName="hierChild4" presStyleCnt="0"/>
      <dgm:spPr/>
    </dgm:pt>
    <dgm:pt modelId="{686779DB-34D3-4F60-84B6-A35826FF3C2A}" type="pres">
      <dgm:prSet presAssocID="{7638F483-EC40-4669-A117-0C6040B4A66B}" presName="hierChild5" presStyleCnt="0"/>
      <dgm:spPr/>
    </dgm:pt>
    <dgm:pt modelId="{A6BF080B-3A73-A447-90D9-F1DC3287A51E}" type="pres">
      <dgm:prSet presAssocID="{6023FD2E-0FE7-A64B-8965-60678A4D6A1A}" presName="Name64" presStyleLbl="parChTrans1D2" presStyleIdx="2" presStyleCnt="3"/>
      <dgm:spPr/>
      <dgm:t>
        <a:bodyPr/>
        <a:lstStyle/>
        <a:p>
          <a:endParaRPr lang="zh-CN" altLang="en-US"/>
        </a:p>
      </dgm:t>
    </dgm:pt>
    <dgm:pt modelId="{DE6E9BC6-3677-4348-92A6-2CA9661D4580}" type="pres">
      <dgm:prSet presAssocID="{C7098098-6A81-514A-AA21-1785ACA148D6}" presName="hierRoot2" presStyleCnt="0">
        <dgm:presLayoutVars>
          <dgm:hierBranch val="init"/>
        </dgm:presLayoutVars>
      </dgm:prSet>
      <dgm:spPr/>
    </dgm:pt>
    <dgm:pt modelId="{63443BB5-4585-9F4E-8951-FA35A8C78DD3}" type="pres">
      <dgm:prSet presAssocID="{C7098098-6A81-514A-AA21-1785ACA148D6}" presName="rootComposite" presStyleCnt="0"/>
      <dgm:spPr/>
    </dgm:pt>
    <dgm:pt modelId="{91088777-567D-9149-82A9-C0A47B32CFCF}" type="pres">
      <dgm:prSet presAssocID="{C7098098-6A81-514A-AA21-1785ACA148D6}" presName="rootText" presStyleLbl="node2" presStyleIdx="2" presStyleCnt="3">
        <dgm:presLayoutVars>
          <dgm:chPref val="3"/>
        </dgm:presLayoutVars>
      </dgm:prSet>
      <dgm:spPr/>
      <dgm:t>
        <a:bodyPr/>
        <a:lstStyle/>
        <a:p>
          <a:endParaRPr lang="zh-CN" altLang="en-US"/>
        </a:p>
      </dgm:t>
    </dgm:pt>
    <dgm:pt modelId="{FB111229-1AFB-5E43-B87E-EE9E094B493E}" type="pres">
      <dgm:prSet presAssocID="{C7098098-6A81-514A-AA21-1785ACA148D6}" presName="rootConnector" presStyleLbl="node2" presStyleIdx="2" presStyleCnt="3"/>
      <dgm:spPr/>
      <dgm:t>
        <a:bodyPr/>
        <a:lstStyle/>
        <a:p>
          <a:endParaRPr lang="zh-CN" altLang="en-US"/>
        </a:p>
      </dgm:t>
    </dgm:pt>
    <dgm:pt modelId="{30C444A2-7B93-134F-A783-D0BED242ED85}" type="pres">
      <dgm:prSet presAssocID="{C7098098-6A81-514A-AA21-1785ACA148D6}" presName="hierChild4" presStyleCnt="0"/>
      <dgm:spPr/>
    </dgm:pt>
    <dgm:pt modelId="{D80E752D-71B9-4546-9A16-E90FA3F0CBC8}" type="pres">
      <dgm:prSet presAssocID="{C7098098-6A81-514A-AA21-1785ACA148D6}" presName="hierChild5" presStyleCnt="0"/>
      <dgm:spPr/>
    </dgm:pt>
    <dgm:pt modelId="{6858D422-8C90-4F85-BA9D-65CA2FED06E8}" type="pres">
      <dgm:prSet presAssocID="{9AC2E227-803C-4016-BF2C-9291B6CAA290}" presName="hierChild3" presStyleCnt="0"/>
      <dgm:spPr/>
    </dgm:pt>
  </dgm:ptLst>
  <dgm:cxnLst>
    <dgm:cxn modelId="{1447C8BE-32AD-1549-A624-B049CEB48670}" type="presOf" srcId="{3FA44A42-E0AE-412C-8071-9A37D30DD567}" destId="{CBD704CC-8D6F-4C39-AFA6-3825EE74A965}" srcOrd="1" destOrd="0" presId="urn:microsoft.com/office/officeart/2009/3/layout/HorizontalOrganizationChart"/>
    <dgm:cxn modelId="{E28D2E31-B20F-B444-B043-E68F7BFA78A6}" type="presOf" srcId="{C7098098-6A81-514A-AA21-1785ACA148D6}" destId="{91088777-567D-9149-82A9-C0A47B32CFCF}" srcOrd="0" destOrd="0" presId="urn:microsoft.com/office/officeart/2009/3/layout/HorizontalOrganizationChart"/>
    <dgm:cxn modelId="{5C8C583C-B8B2-0E41-8B1C-B3553AE9FB87}" type="presOf" srcId="{57E64457-75B6-40DF-86BF-80888D7FBBC5}" destId="{72A5A8A1-C34D-4CC9-B014-4EDC4C60B5CB}" srcOrd="0" destOrd="0" presId="urn:microsoft.com/office/officeart/2009/3/layout/HorizontalOrganizationChart"/>
    <dgm:cxn modelId="{ABB3C3EA-4B4F-584C-BDF3-8749EA420F3D}" type="presOf" srcId="{7638F483-EC40-4669-A117-0C6040B4A66B}" destId="{A4529214-DB2D-4B21-8831-F60F2A376559}" srcOrd="1" destOrd="0" presId="urn:microsoft.com/office/officeart/2009/3/layout/HorizontalOrganizationChart"/>
    <dgm:cxn modelId="{5DC1C015-335F-490F-A06A-BA9652DB0EA7}" srcId="{9AC2E227-803C-4016-BF2C-9291B6CAA290}" destId="{7638F483-EC40-4669-A117-0C6040B4A66B}" srcOrd="1" destOrd="0" parTransId="{57E64457-75B6-40DF-86BF-80888D7FBBC5}" sibTransId="{7B10E917-A0D7-4AB2-8FFF-F08198C7EE50}"/>
    <dgm:cxn modelId="{D866D046-2579-D149-B50A-16E48E6D4DC1}" type="presOf" srcId="{6023FD2E-0FE7-A64B-8965-60678A4D6A1A}" destId="{A6BF080B-3A73-A447-90D9-F1DC3287A51E}" srcOrd="0" destOrd="0" presId="urn:microsoft.com/office/officeart/2009/3/layout/HorizontalOrganizationChart"/>
    <dgm:cxn modelId="{C06C7A1E-AC97-BA49-A7AE-72A895461838}" type="presOf" srcId="{F05BBA42-D7AF-4BA0-8C3F-85B1FE28E48F}" destId="{18DB143D-9E27-4E02-AFA5-F665953CBC10}" srcOrd="0" destOrd="0" presId="urn:microsoft.com/office/officeart/2009/3/layout/HorizontalOrganizationChart"/>
    <dgm:cxn modelId="{C83F76B6-A745-2D40-B673-12DCBC0D564B}" type="presOf" srcId="{3FA44A42-E0AE-412C-8071-9A37D30DD567}" destId="{22C8BBC7-02FA-4EF0-899A-834C1FEE39E3}" srcOrd="0" destOrd="0" presId="urn:microsoft.com/office/officeart/2009/3/layout/HorizontalOrganizationChart"/>
    <dgm:cxn modelId="{49F0E6E9-1D56-B741-9368-6AF9660E0405}" srcId="{9AC2E227-803C-4016-BF2C-9291B6CAA290}" destId="{C7098098-6A81-514A-AA21-1785ACA148D6}" srcOrd="2" destOrd="0" parTransId="{6023FD2E-0FE7-A64B-8965-60678A4D6A1A}" sibTransId="{4B476260-01E5-BE45-954B-6590CF6652FE}"/>
    <dgm:cxn modelId="{10273D9F-A008-4C08-970B-BDB1CC805562}" srcId="{F05BBA42-D7AF-4BA0-8C3F-85B1FE28E48F}" destId="{9AC2E227-803C-4016-BF2C-9291B6CAA290}" srcOrd="0" destOrd="0" parTransId="{8E8E9D46-5B7B-4FA0-8329-744E9016EF3D}" sibTransId="{F60E2A41-79A0-4E8E-92FB-1BF9FE84EDD9}"/>
    <dgm:cxn modelId="{22817842-5D89-0648-B5A0-FF169EE47C58}" type="presOf" srcId="{9AC2E227-803C-4016-BF2C-9291B6CAA290}" destId="{2A2AFDF2-2568-44F8-842C-3BFD70D9F2B1}" srcOrd="0" destOrd="0" presId="urn:microsoft.com/office/officeart/2009/3/layout/HorizontalOrganizationChart"/>
    <dgm:cxn modelId="{8B5AB875-7552-964C-8112-0CBCA9244789}" type="presOf" srcId="{E2369F6E-DA59-4F6E-BD69-6CAA013A82BE}" destId="{CD82D2C2-9EF5-4CA0-9CEE-9265A38A1F4A}" srcOrd="0" destOrd="0" presId="urn:microsoft.com/office/officeart/2009/3/layout/HorizontalOrganizationChart"/>
    <dgm:cxn modelId="{7BC2ED99-BEB7-C04F-A3E1-960AA4733CD0}" type="presOf" srcId="{7638F483-EC40-4669-A117-0C6040B4A66B}" destId="{86A07B8D-FF15-4EFF-8681-05A46BF1E797}" srcOrd="0" destOrd="0" presId="urn:microsoft.com/office/officeart/2009/3/layout/HorizontalOrganizationChart"/>
    <dgm:cxn modelId="{9ABD59AA-4D6A-4321-B1A4-8D610095B134}" srcId="{9AC2E227-803C-4016-BF2C-9291B6CAA290}" destId="{3FA44A42-E0AE-412C-8071-9A37D30DD567}" srcOrd="0" destOrd="0" parTransId="{E2369F6E-DA59-4F6E-BD69-6CAA013A82BE}" sibTransId="{05B8FEA2-0054-4DA8-8F71-5C25E580ABD0}"/>
    <dgm:cxn modelId="{B7E78E5A-E562-8546-B89A-6DB62BBC249D}" type="presOf" srcId="{9AC2E227-803C-4016-BF2C-9291B6CAA290}" destId="{9CD41DA5-A8A9-4189-B933-DCF665F7DF2D}" srcOrd="1" destOrd="0" presId="urn:microsoft.com/office/officeart/2009/3/layout/HorizontalOrganizationChart"/>
    <dgm:cxn modelId="{2EE38E80-8563-1543-A70F-31D3B56F5BE2}" type="presOf" srcId="{C7098098-6A81-514A-AA21-1785ACA148D6}" destId="{FB111229-1AFB-5E43-B87E-EE9E094B493E}" srcOrd="1" destOrd="0" presId="urn:microsoft.com/office/officeart/2009/3/layout/HorizontalOrganizationChart"/>
    <dgm:cxn modelId="{E4E493F0-8557-7948-924F-42A5BD617AA9}" type="presParOf" srcId="{18DB143D-9E27-4E02-AFA5-F665953CBC10}" destId="{07E01157-B979-4F6B-B892-75DB2A2B8B0F}" srcOrd="0" destOrd="0" presId="urn:microsoft.com/office/officeart/2009/3/layout/HorizontalOrganizationChart"/>
    <dgm:cxn modelId="{485B2900-E4DD-E544-A73E-742B10456D5A}" type="presParOf" srcId="{07E01157-B979-4F6B-B892-75DB2A2B8B0F}" destId="{F686C23F-604E-4653-B2CB-27DBB6BED631}" srcOrd="0" destOrd="0" presId="urn:microsoft.com/office/officeart/2009/3/layout/HorizontalOrganizationChart"/>
    <dgm:cxn modelId="{1752F367-B4F0-104B-A095-565269439323}" type="presParOf" srcId="{F686C23F-604E-4653-B2CB-27DBB6BED631}" destId="{2A2AFDF2-2568-44F8-842C-3BFD70D9F2B1}" srcOrd="0" destOrd="0" presId="urn:microsoft.com/office/officeart/2009/3/layout/HorizontalOrganizationChart"/>
    <dgm:cxn modelId="{41D9F320-6C78-2740-B613-262AD984DC63}" type="presParOf" srcId="{F686C23F-604E-4653-B2CB-27DBB6BED631}" destId="{9CD41DA5-A8A9-4189-B933-DCF665F7DF2D}" srcOrd="1" destOrd="0" presId="urn:microsoft.com/office/officeart/2009/3/layout/HorizontalOrganizationChart"/>
    <dgm:cxn modelId="{B4F45821-1C72-E846-9880-E60403207CEB}" type="presParOf" srcId="{07E01157-B979-4F6B-B892-75DB2A2B8B0F}" destId="{96876921-77F4-4E08-9148-E99125692808}" srcOrd="1" destOrd="0" presId="urn:microsoft.com/office/officeart/2009/3/layout/HorizontalOrganizationChart"/>
    <dgm:cxn modelId="{3642C562-E115-8F49-B8F0-DA102B731CC6}" type="presParOf" srcId="{96876921-77F4-4E08-9148-E99125692808}" destId="{CD82D2C2-9EF5-4CA0-9CEE-9265A38A1F4A}" srcOrd="0" destOrd="0" presId="urn:microsoft.com/office/officeart/2009/3/layout/HorizontalOrganizationChart"/>
    <dgm:cxn modelId="{C0E956B0-EA9D-D448-8194-AA4FD38DF5F2}" type="presParOf" srcId="{96876921-77F4-4E08-9148-E99125692808}" destId="{9441C830-A66B-4AFB-9252-8069549D4F0A}" srcOrd="1" destOrd="0" presId="urn:microsoft.com/office/officeart/2009/3/layout/HorizontalOrganizationChart"/>
    <dgm:cxn modelId="{E39311C3-ACE9-9B47-8724-2165619C6D0D}" type="presParOf" srcId="{9441C830-A66B-4AFB-9252-8069549D4F0A}" destId="{FEAC7974-4462-4948-9F19-4D53C38CC88A}" srcOrd="0" destOrd="0" presId="urn:microsoft.com/office/officeart/2009/3/layout/HorizontalOrganizationChart"/>
    <dgm:cxn modelId="{7E9912B4-5C87-7C4E-92DE-5D700F7DEE02}" type="presParOf" srcId="{FEAC7974-4462-4948-9F19-4D53C38CC88A}" destId="{22C8BBC7-02FA-4EF0-899A-834C1FEE39E3}" srcOrd="0" destOrd="0" presId="urn:microsoft.com/office/officeart/2009/3/layout/HorizontalOrganizationChart"/>
    <dgm:cxn modelId="{2A584E8E-2C14-0A4D-8BF1-F32A18DF8DD8}" type="presParOf" srcId="{FEAC7974-4462-4948-9F19-4D53C38CC88A}" destId="{CBD704CC-8D6F-4C39-AFA6-3825EE74A965}" srcOrd="1" destOrd="0" presId="urn:microsoft.com/office/officeart/2009/3/layout/HorizontalOrganizationChart"/>
    <dgm:cxn modelId="{2C3FCF44-E19D-B944-BF6B-1FE0A522AB1D}" type="presParOf" srcId="{9441C830-A66B-4AFB-9252-8069549D4F0A}" destId="{C4FE27A9-6818-468D-8F72-5DEAE64958BC}" srcOrd="1" destOrd="0" presId="urn:microsoft.com/office/officeart/2009/3/layout/HorizontalOrganizationChart"/>
    <dgm:cxn modelId="{DBE0C52C-7FB4-0843-82FE-18C6D110CD00}" type="presParOf" srcId="{9441C830-A66B-4AFB-9252-8069549D4F0A}" destId="{B9E24DCA-DEF6-41DD-8228-40542DF88903}" srcOrd="2" destOrd="0" presId="urn:microsoft.com/office/officeart/2009/3/layout/HorizontalOrganizationChart"/>
    <dgm:cxn modelId="{600D2E44-4019-C24E-A94F-C77D6EE9F4F2}" type="presParOf" srcId="{96876921-77F4-4E08-9148-E99125692808}" destId="{72A5A8A1-C34D-4CC9-B014-4EDC4C60B5CB}" srcOrd="2" destOrd="0" presId="urn:microsoft.com/office/officeart/2009/3/layout/HorizontalOrganizationChart"/>
    <dgm:cxn modelId="{563AB9C3-C363-5A4A-853B-888F9B101CC8}" type="presParOf" srcId="{96876921-77F4-4E08-9148-E99125692808}" destId="{99464D45-2B22-432F-8F6C-3394CEC310A7}" srcOrd="3" destOrd="0" presId="urn:microsoft.com/office/officeart/2009/3/layout/HorizontalOrganizationChart"/>
    <dgm:cxn modelId="{FA5A33DA-E793-BD41-AFD3-83533F18811F}" type="presParOf" srcId="{99464D45-2B22-432F-8F6C-3394CEC310A7}" destId="{7EEFA05D-0146-474D-BB41-35A44BBAC0EB}" srcOrd="0" destOrd="0" presId="urn:microsoft.com/office/officeart/2009/3/layout/HorizontalOrganizationChart"/>
    <dgm:cxn modelId="{9B08B5FA-8CD7-4C4A-9D31-0E8C47842E42}" type="presParOf" srcId="{7EEFA05D-0146-474D-BB41-35A44BBAC0EB}" destId="{86A07B8D-FF15-4EFF-8681-05A46BF1E797}" srcOrd="0" destOrd="0" presId="urn:microsoft.com/office/officeart/2009/3/layout/HorizontalOrganizationChart"/>
    <dgm:cxn modelId="{923A1DC8-35E1-D645-84C9-DC96E184B155}" type="presParOf" srcId="{7EEFA05D-0146-474D-BB41-35A44BBAC0EB}" destId="{A4529214-DB2D-4B21-8831-F60F2A376559}" srcOrd="1" destOrd="0" presId="urn:microsoft.com/office/officeart/2009/3/layout/HorizontalOrganizationChart"/>
    <dgm:cxn modelId="{B032B997-EE03-184A-9A0F-619231F570E5}" type="presParOf" srcId="{99464D45-2B22-432F-8F6C-3394CEC310A7}" destId="{4C9D6515-EA4F-4DBF-A8FE-0711C70136B1}" srcOrd="1" destOrd="0" presId="urn:microsoft.com/office/officeart/2009/3/layout/HorizontalOrganizationChart"/>
    <dgm:cxn modelId="{0D57DF0B-886B-EA41-96F4-C17BEA247029}" type="presParOf" srcId="{99464D45-2B22-432F-8F6C-3394CEC310A7}" destId="{686779DB-34D3-4F60-84B6-A35826FF3C2A}" srcOrd="2" destOrd="0" presId="urn:microsoft.com/office/officeart/2009/3/layout/HorizontalOrganizationChart"/>
    <dgm:cxn modelId="{AE92BDD9-66F5-674B-A664-4AE5E2EFE6AE}" type="presParOf" srcId="{96876921-77F4-4E08-9148-E99125692808}" destId="{A6BF080B-3A73-A447-90D9-F1DC3287A51E}" srcOrd="4" destOrd="0" presId="urn:microsoft.com/office/officeart/2009/3/layout/HorizontalOrganizationChart"/>
    <dgm:cxn modelId="{CB3A27C4-EFC4-174D-8C88-D343BE666A10}" type="presParOf" srcId="{96876921-77F4-4E08-9148-E99125692808}" destId="{DE6E9BC6-3677-4348-92A6-2CA9661D4580}" srcOrd="5" destOrd="0" presId="urn:microsoft.com/office/officeart/2009/3/layout/HorizontalOrganizationChart"/>
    <dgm:cxn modelId="{CDEDAB46-917E-ED4F-A2A3-7E4FE6AEEF44}" type="presParOf" srcId="{DE6E9BC6-3677-4348-92A6-2CA9661D4580}" destId="{63443BB5-4585-9F4E-8951-FA35A8C78DD3}" srcOrd="0" destOrd="0" presId="urn:microsoft.com/office/officeart/2009/3/layout/HorizontalOrganizationChart"/>
    <dgm:cxn modelId="{45C2A89B-DE34-1C4A-819A-509D91322782}" type="presParOf" srcId="{63443BB5-4585-9F4E-8951-FA35A8C78DD3}" destId="{91088777-567D-9149-82A9-C0A47B32CFCF}" srcOrd="0" destOrd="0" presId="urn:microsoft.com/office/officeart/2009/3/layout/HorizontalOrganizationChart"/>
    <dgm:cxn modelId="{EC60A79D-9644-9543-AF8F-00A476D79E83}" type="presParOf" srcId="{63443BB5-4585-9F4E-8951-FA35A8C78DD3}" destId="{FB111229-1AFB-5E43-B87E-EE9E094B493E}" srcOrd="1" destOrd="0" presId="urn:microsoft.com/office/officeart/2009/3/layout/HorizontalOrganizationChart"/>
    <dgm:cxn modelId="{A74BA97C-E0E4-564A-9A0C-9A84791CE2AB}" type="presParOf" srcId="{DE6E9BC6-3677-4348-92A6-2CA9661D4580}" destId="{30C444A2-7B93-134F-A783-D0BED242ED85}" srcOrd="1" destOrd="0" presId="urn:microsoft.com/office/officeart/2009/3/layout/HorizontalOrganizationChart"/>
    <dgm:cxn modelId="{7018C938-D486-B44D-8F6A-E7357D0B6DBB}" type="presParOf" srcId="{DE6E9BC6-3677-4348-92A6-2CA9661D4580}" destId="{D80E752D-71B9-4546-9A16-E90FA3F0CBC8}" srcOrd="2" destOrd="0" presId="urn:microsoft.com/office/officeart/2009/3/layout/HorizontalOrganizationChart"/>
    <dgm:cxn modelId="{7CCD3AF1-434B-324C-A647-5A6A78602244}" type="presParOf" srcId="{07E01157-B979-4F6B-B892-75DB2A2B8B0F}" destId="{6858D422-8C90-4F85-BA9D-65CA2FED06E8}" srcOrd="2" destOrd="0" presId="urn:microsoft.com/office/officeart/2009/3/layout/HorizontalOrganizationChar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F05BBA42-D7AF-4BA0-8C3F-85B1FE28E48F}" type="doc">
      <dgm:prSet loTypeId="urn:microsoft.com/office/officeart/2009/3/layout/HorizontalOrganizationChart" loCatId="hierarchy" qsTypeId="urn:microsoft.com/office/officeart/2005/8/quickstyle/simple1" qsCatId="simple" csTypeId="urn:microsoft.com/office/officeart/2005/8/colors/accent2_1" csCatId="accent2" phldr="1"/>
      <dgm:spPr/>
      <dgm:t>
        <a:bodyPr/>
        <a:lstStyle/>
        <a:p>
          <a:endParaRPr lang="zh-CN" altLang="en-US"/>
        </a:p>
      </dgm:t>
    </dgm:pt>
    <dgm:pt modelId="{9AC2E227-803C-4016-BF2C-9291B6CAA290}">
      <dgm:prSet custT="1"/>
      <dgm:spPr/>
      <dgm:t>
        <a:bodyPr/>
        <a:lstStyle/>
        <a:p>
          <a:r>
            <a:rPr lang="zh-CN" altLang="en-US" sz="1100" b="1" dirty="0" smtClean="0">
              <a:latin typeface="黑体" panose="02010609060101010101" pitchFamily="49" charset="-122"/>
              <a:ea typeface="黑体" panose="02010609060101010101" pitchFamily="49" charset="-122"/>
              <a:sym typeface="+mn-ea"/>
            </a:rPr>
            <a:t>网络时代人力资源管理模式</a:t>
          </a:r>
          <a:endParaRPr lang="zh-CN" altLang="en-US" sz="1100" b="1" dirty="0">
            <a:latin typeface="SimHei" charset="-122"/>
            <a:ea typeface="SimHei" charset="-122"/>
            <a:cs typeface="SimHei" charset="-122"/>
          </a:endParaRPr>
        </a:p>
      </dgm:t>
    </dgm:pt>
    <dgm:pt modelId="{8E8E9D46-5B7B-4FA0-8329-744E9016EF3D}" type="parTrans" cxnId="{10273D9F-A008-4C08-970B-BDB1CC805562}">
      <dgm:prSet/>
      <dgm:spPr/>
      <dgm:t>
        <a:bodyPr/>
        <a:lstStyle/>
        <a:p>
          <a:endParaRPr lang="zh-CN" altLang="en-US" sz="1100">
            <a:latin typeface="SimHei" charset="-122"/>
            <a:ea typeface="SimHei" charset="-122"/>
            <a:cs typeface="SimHei" charset="-122"/>
          </a:endParaRPr>
        </a:p>
      </dgm:t>
    </dgm:pt>
    <dgm:pt modelId="{F60E2A41-79A0-4E8E-92FB-1BF9FE84EDD9}" type="sibTrans" cxnId="{10273D9F-A008-4C08-970B-BDB1CC805562}">
      <dgm:prSet/>
      <dgm:spPr/>
      <dgm:t>
        <a:bodyPr/>
        <a:lstStyle/>
        <a:p>
          <a:endParaRPr lang="zh-CN" altLang="en-US" sz="1100">
            <a:latin typeface="SimHei" charset="-122"/>
            <a:ea typeface="SimHei" charset="-122"/>
            <a:cs typeface="SimHei" charset="-122"/>
          </a:endParaRPr>
        </a:p>
      </dgm:t>
    </dgm:pt>
    <dgm:pt modelId="{3FA44A42-E0AE-412C-8071-9A37D30DD567}">
      <dgm:prSet custT="1"/>
      <dgm:spPr>
        <a:solidFill>
          <a:schemeClr val="accent2"/>
        </a:solidFill>
      </dgm:spPr>
      <dgm:t>
        <a:bodyPr/>
        <a:lstStyle/>
        <a:p>
          <a:r>
            <a:rPr lang="zh-CN" altLang="en-US" sz="1100" b="1" dirty="0" smtClean="0">
              <a:latin typeface="黑体" panose="02010609060101010101" pitchFamily="49" charset="-122"/>
              <a:ea typeface="黑体" panose="02010609060101010101" pitchFamily="49" charset="-122"/>
              <a:sym typeface="+mn-ea"/>
            </a:rPr>
            <a:t>网上招聘的作用</a:t>
          </a:r>
          <a:endParaRPr lang="zh-CN" altLang="en-US" sz="1100" b="0" dirty="0">
            <a:latin typeface="SimHei" charset="-122"/>
            <a:ea typeface="SimHei" charset="-122"/>
            <a:cs typeface="SimHei" charset="-122"/>
          </a:endParaRPr>
        </a:p>
      </dgm:t>
    </dgm:pt>
    <dgm:pt modelId="{E2369F6E-DA59-4F6E-BD69-6CAA013A82BE}" type="parTrans" cxnId="{9ABD59AA-4D6A-4321-B1A4-8D610095B134}">
      <dgm:prSet/>
      <dgm:spPr/>
      <dgm:t>
        <a:bodyPr/>
        <a:lstStyle/>
        <a:p>
          <a:endParaRPr lang="zh-CN" altLang="en-US" sz="1100">
            <a:latin typeface="SimHei" charset="-122"/>
            <a:ea typeface="SimHei" charset="-122"/>
            <a:cs typeface="SimHei" charset="-122"/>
          </a:endParaRPr>
        </a:p>
      </dgm:t>
    </dgm:pt>
    <dgm:pt modelId="{05B8FEA2-0054-4DA8-8F71-5C25E580ABD0}" type="sibTrans" cxnId="{9ABD59AA-4D6A-4321-B1A4-8D610095B134}">
      <dgm:prSet/>
      <dgm:spPr/>
      <dgm:t>
        <a:bodyPr/>
        <a:lstStyle/>
        <a:p>
          <a:endParaRPr lang="zh-CN" altLang="en-US" sz="1100">
            <a:latin typeface="SimHei" charset="-122"/>
            <a:ea typeface="SimHei" charset="-122"/>
            <a:cs typeface="SimHei" charset="-122"/>
          </a:endParaRPr>
        </a:p>
      </dgm:t>
    </dgm:pt>
    <dgm:pt modelId="{7638F483-EC40-4669-A117-0C6040B4A66B}">
      <dgm:prSet custT="1"/>
      <dgm:spPr/>
      <dgm:t>
        <a:bodyPr/>
        <a:lstStyle/>
        <a:p>
          <a:r>
            <a:rPr lang="zh-CN" altLang="en-US" sz="1100" b="1" dirty="0" smtClean="0">
              <a:latin typeface="黑体" panose="02010609060101010101" pitchFamily="49" charset="-122"/>
              <a:ea typeface="黑体" panose="02010609060101010101" pitchFamily="49" charset="-122"/>
              <a:cs typeface="SimHei" charset="-122"/>
              <a:sym typeface="+mn-ea"/>
            </a:rPr>
            <a:t>网上招聘应注意的问题</a:t>
          </a:r>
          <a:endParaRPr lang="zh-CN" altLang="en-US" sz="1100" b="1" dirty="0">
            <a:latin typeface="SimHei" charset="-122"/>
            <a:ea typeface="SimHei" charset="-122"/>
            <a:cs typeface="SimHei" charset="-122"/>
          </a:endParaRPr>
        </a:p>
      </dgm:t>
    </dgm:pt>
    <dgm:pt modelId="{57E64457-75B6-40DF-86BF-80888D7FBBC5}" type="parTrans" cxnId="{5DC1C015-335F-490F-A06A-BA9652DB0EA7}">
      <dgm:prSet/>
      <dgm:spPr/>
      <dgm:t>
        <a:bodyPr/>
        <a:lstStyle/>
        <a:p>
          <a:endParaRPr lang="zh-CN" altLang="en-US" sz="1100">
            <a:latin typeface="SimHei" charset="-122"/>
            <a:ea typeface="SimHei" charset="-122"/>
            <a:cs typeface="SimHei" charset="-122"/>
          </a:endParaRPr>
        </a:p>
      </dgm:t>
    </dgm:pt>
    <dgm:pt modelId="{7B10E917-A0D7-4AB2-8FFF-F08198C7EE50}" type="sibTrans" cxnId="{5DC1C015-335F-490F-A06A-BA9652DB0EA7}">
      <dgm:prSet/>
      <dgm:spPr/>
      <dgm:t>
        <a:bodyPr/>
        <a:lstStyle/>
        <a:p>
          <a:endParaRPr lang="zh-CN" altLang="en-US" sz="1100">
            <a:latin typeface="SimHei" charset="-122"/>
            <a:ea typeface="SimHei" charset="-122"/>
            <a:cs typeface="SimHei" charset="-122"/>
          </a:endParaRPr>
        </a:p>
      </dgm:t>
    </dgm:pt>
    <dgm:pt modelId="{C7098098-6A81-514A-AA21-1785ACA148D6}">
      <dgm:prSet custT="1"/>
      <dgm:spPr/>
      <dgm:t>
        <a:bodyPr/>
        <a:lstStyle/>
        <a:p>
          <a:r>
            <a:rPr lang="zh-CN" altLang="en-US" sz="1100" b="1" dirty="0" smtClean="0">
              <a:latin typeface="SimHei" charset="-122"/>
              <a:ea typeface="SimHei" charset="-122"/>
              <a:cs typeface="SimHei" charset="-122"/>
            </a:rPr>
            <a:t>网上培训的原则</a:t>
          </a:r>
          <a:endParaRPr lang="zh-CN" altLang="en-US" sz="1100" b="1" dirty="0">
            <a:latin typeface="SimHei" charset="-122"/>
            <a:ea typeface="SimHei" charset="-122"/>
            <a:cs typeface="SimHei" charset="-122"/>
          </a:endParaRPr>
        </a:p>
      </dgm:t>
    </dgm:pt>
    <dgm:pt modelId="{6023FD2E-0FE7-A64B-8965-60678A4D6A1A}" type="parTrans" cxnId="{49F0E6E9-1D56-B741-9368-6AF9660E0405}">
      <dgm:prSet/>
      <dgm:spPr/>
      <dgm:t>
        <a:bodyPr/>
        <a:lstStyle/>
        <a:p>
          <a:endParaRPr lang="zh-CN" altLang="en-US" sz="1100"/>
        </a:p>
      </dgm:t>
    </dgm:pt>
    <dgm:pt modelId="{4B476260-01E5-BE45-954B-6590CF6652FE}" type="sibTrans" cxnId="{49F0E6E9-1D56-B741-9368-6AF9660E0405}">
      <dgm:prSet/>
      <dgm:spPr/>
      <dgm:t>
        <a:bodyPr/>
        <a:lstStyle/>
        <a:p>
          <a:endParaRPr lang="zh-CN" altLang="en-US" sz="1100"/>
        </a:p>
      </dgm:t>
    </dgm:pt>
    <dgm:pt modelId="{FF34AC66-F887-D04A-9106-969B23908E03}">
      <dgm:prSet custT="1"/>
      <dgm:spPr/>
      <dgm:t>
        <a:bodyPr/>
        <a:lstStyle/>
        <a:p>
          <a:r>
            <a:rPr lang="zh-CN" altLang="en-US" sz="1100" b="1" dirty="0" smtClean="0">
              <a:latin typeface="SimHei" charset="-122"/>
              <a:ea typeface="SimHei" charset="-122"/>
              <a:cs typeface="SimHei" charset="-122"/>
            </a:rPr>
            <a:t>虚拟团队的概念及特征</a:t>
          </a:r>
          <a:endParaRPr lang="zh-CN" altLang="en-US" sz="1100" b="1" dirty="0">
            <a:latin typeface="SimHei" charset="-122"/>
            <a:ea typeface="SimHei" charset="-122"/>
            <a:cs typeface="SimHei" charset="-122"/>
          </a:endParaRPr>
        </a:p>
      </dgm:t>
    </dgm:pt>
    <dgm:pt modelId="{DAAB89E4-EF29-DE43-BE5F-4212BFEC83AB}" type="parTrans" cxnId="{C76C88BA-A035-284C-A9FF-9A8BA5BCD584}">
      <dgm:prSet/>
      <dgm:spPr/>
      <dgm:t>
        <a:bodyPr/>
        <a:lstStyle/>
        <a:p>
          <a:endParaRPr lang="zh-CN" altLang="en-US" sz="1100"/>
        </a:p>
      </dgm:t>
    </dgm:pt>
    <dgm:pt modelId="{1F3D242F-C074-F14B-98CD-F363F96652D3}" type="sibTrans" cxnId="{C76C88BA-A035-284C-A9FF-9A8BA5BCD584}">
      <dgm:prSet/>
      <dgm:spPr/>
      <dgm:t>
        <a:bodyPr/>
        <a:lstStyle/>
        <a:p>
          <a:endParaRPr lang="zh-CN" altLang="en-US" sz="1100"/>
        </a:p>
      </dgm:t>
    </dgm:pt>
    <dgm:pt modelId="{18DB143D-9E27-4E02-AFA5-F665953CBC10}" type="pres">
      <dgm:prSet presAssocID="{F05BBA42-D7AF-4BA0-8C3F-85B1FE28E48F}" presName="hierChild1" presStyleCnt="0">
        <dgm:presLayoutVars>
          <dgm:orgChart val="1"/>
          <dgm:chPref val="1"/>
          <dgm:dir/>
          <dgm:animOne val="branch"/>
          <dgm:animLvl val="lvl"/>
          <dgm:resizeHandles/>
        </dgm:presLayoutVars>
      </dgm:prSet>
      <dgm:spPr/>
      <dgm:t>
        <a:bodyPr/>
        <a:lstStyle/>
        <a:p>
          <a:endParaRPr lang="zh-CN" altLang="en-US"/>
        </a:p>
      </dgm:t>
    </dgm:pt>
    <dgm:pt modelId="{07E01157-B979-4F6B-B892-75DB2A2B8B0F}" type="pres">
      <dgm:prSet presAssocID="{9AC2E227-803C-4016-BF2C-9291B6CAA290}" presName="hierRoot1" presStyleCnt="0">
        <dgm:presLayoutVars>
          <dgm:hierBranch val="init"/>
        </dgm:presLayoutVars>
      </dgm:prSet>
      <dgm:spPr/>
    </dgm:pt>
    <dgm:pt modelId="{F686C23F-604E-4653-B2CB-27DBB6BED631}" type="pres">
      <dgm:prSet presAssocID="{9AC2E227-803C-4016-BF2C-9291B6CAA290}" presName="rootComposite1" presStyleCnt="0"/>
      <dgm:spPr/>
    </dgm:pt>
    <dgm:pt modelId="{2A2AFDF2-2568-44F8-842C-3BFD70D9F2B1}" type="pres">
      <dgm:prSet presAssocID="{9AC2E227-803C-4016-BF2C-9291B6CAA290}" presName="rootText1" presStyleLbl="node0" presStyleIdx="0" presStyleCnt="1">
        <dgm:presLayoutVars>
          <dgm:chPref val="3"/>
        </dgm:presLayoutVars>
      </dgm:prSet>
      <dgm:spPr/>
      <dgm:t>
        <a:bodyPr/>
        <a:lstStyle/>
        <a:p>
          <a:endParaRPr lang="zh-CN" altLang="en-US"/>
        </a:p>
      </dgm:t>
    </dgm:pt>
    <dgm:pt modelId="{9CD41DA5-A8A9-4189-B933-DCF665F7DF2D}" type="pres">
      <dgm:prSet presAssocID="{9AC2E227-803C-4016-BF2C-9291B6CAA290}" presName="rootConnector1" presStyleLbl="node1" presStyleIdx="0" presStyleCnt="0"/>
      <dgm:spPr/>
      <dgm:t>
        <a:bodyPr/>
        <a:lstStyle/>
        <a:p>
          <a:endParaRPr lang="zh-CN" altLang="en-US"/>
        </a:p>
      </dgm:t>
    </dgm:pt>
    <dgm:pt modelId="{96876921-77F4-4E08-9148-E99125692808}" type="pres">
      <dgm:prSet presAssocID="{9AC2E227-803C-4016-BF2C-9291B6CAA290}" presName="hierChild2" presStyleCnt="0"/>
      <dgm:spPr/>
    </dgm:pt>
    <dgm:pt modelId="{CD82D2C2-9EF5-4CA0-9CEE-9265A38A1F4A}" type="pres">
      <dgm:prSet presAssocID="{E2369F6E-DA59-4F6E-BD69-6CAA013A82BE}" presName="Name64" presStyleLbl="parChTrans1D2" presStyleIdx="0" presStyleCnt="4"/>
      <dgm:spPr/>
      <dgm:t>
        <a:bodyPr/>
        <a:lstStyle/>
        <a:p>
          <a:endParaRPr lang="zh-CN" altLang="en-US"/>
        </a:p>
      </dgm:t>
    </dgm:pt>
    <dgm:pt modelId="{9441C830-A66B-4AFB-9252-8069549D4F0A}" type="pres">
      <dgm:prSet presAssocID="{3FA44A42-E0AE-412C-8071-9A37D30DD567}" presName="hierRoot2" presStyleCnt="0">
        <dgm:presLayoutVars>
          <dgm:hierBranch val="init"/>
        </dgm:presLayoutVars>
      </dgm:prSet>
      <dgm:spPr/>
    </dgm:pt>
    <dgm:pt modelId="{FEAC7974-4462-4948-9F19-4D53C38CC88A}" type="pres">
      <dgm:prSet presAssocID="{3FA44A42-E0AE-412C-8071-9A37D30DD567}" presName="rootComposite" presStyleCnt="0"/>
      <dgm:spPr/>
    </dgm:pt>
    <dgm:pt modelId="{22C8BBC7-02FA-4EF0-899A-834C1FEE39E3}" type="pres">
      <dgm:prSet presAssocID="{3FA44A42-E0AE-412C-8071-9A37D30DD567}" presName="rootText" presStyleLbl="node2" presStyleIdx="0" presStyleCnt="4">
        <dgm:presLayoutVars>
          <dgm:chPref val="3"/>
        </dgm:presLayoutVars>
      </dgm:prSet>
      <dgm:spPr/>
      <dgm:t>
        <a:bodyPr/>
        <a:lstStyle/>
        <a:p>
          <a:endParaRPr lang="zh-CN" altLang="en-US"/>
        </a:p>
      </dgm:t>
    </dgm:pt>
    <dgm:pt modelId="{CBD704CC-8D6F-4C39-AFA6-3825EE74A965}" type="pres">
      <dgm:prSet presAssocID="{3FA44A42-E0AE-412C-8071-9A37D30DD567}" presName="rootConnector" presStyleLbl="node2" presStyleIdx="0" presStyleCnt="4"/>
      <dgm:spPr/>
      <dgm:t>
        <a:bodyPr/>
        <a:lstStyle/>
        <a:p>
          <a:endParaRPr lang="zh-CN" altLang="en-US"/>
        </a:p>
      </dgm:t>
    </dgm:pt>
    <dgm:pt modelId="{C4FE27A9-6818-468D-8F72-5DEAE64958BC}" type="pres">
      <dgm:prSet presAssocID="{3FA44A42-E0AE-412C-8071-9A37D30DD567}" presName="hierChild4" presStyleCnt="0"/>
      <dgm:spPr/>
    </dgm:pt>
    <dgm:pt modelId="{B9E24DCA-DEF6-41DD-8228-40542DF88903}" type="pres">
      <dgm:prSet presAssocID="{3FA44A42-E0AE-412C-8071-9A37D30DD567}" presName="hierChild5" presStyleCnt="0"/>
      <dgm:spPr/>
    </dgm:pt>
    <dgm:pt modelId="{72A5A8A1-C34D-4CC9-B014-4EDC4C60B5CB}" type="pres">
      <dgm:prSet presAssocID="{57E64457-75B6-40DF-86BF-80888D7FBBC5}" presName="Name64" presStyleLbl="parChTrans1D2" presStyleIdx="1" presStyleCnt="4"/>
      <dgm:spPr/>
      <dgm:t>
        <a:bodyPr/>
        <a:lstStyle/>
        <a:p>
          <a:endParaRPr lang="zh-CN" altLang="en-US"/>
        </a:p>
      </dgm:t>
    </dgm:pt>
    <dgm:pt modelId="{99464D45-2B22-432F-8F6C-3394CEC310A7}" type="pres">
      <dgm:prSet presAssocID="{7638F483-EC40-4669-A117-0C6040B4A66B}" presName="hierRoot2" presStyleCnt="0">
        <dgm:presLayoutVars>
          <dgm:hierBranch val="init"/>
        </dgm:presLayoutVars>
      </dgm:prSet>
      <dgm:spPr/>
    </dgm:pt>
    <dgm:pt modelId="{7EEFA05D-0146-474D-BB41-35A44BBAC0EB}" type="pres">
      <dgm:prSet presAssocID="{7638F483-EC40-4669-A117-0C6040B4A66B}" presName="rootComposite" presStyleCnt="0"/>
      <dgm:spPr/>
    </dgm:pt>
    <dgm:pt modelId="{86A07B8D-FF15-4EFF-8681-05A46BF1E797}" type="pres">
      <dgm:prSet presAssocID="{7638F483-EC40-4669-A117-0C6040B4A66B}" presName="rootText" presStyleLbl="node2" presStyleIdx="1" presStyleCnt="4" custLinFactNeighborX="-827" custLinFactNeighborY="1355">
        <dgm:presLayoutVars>
          <dgm:chPref val="3"/>
        </dgm:presLayoutVars>
      </dgm:prSet>
      <dgm:spPr/>
      <dgm:t>
        <a:bodyPr/>
        <a:lstStyle/>
        <a:p>
          <a:endParaRPr lang="zh-CN" altLang="en-US"/>
        </a:p>
      </dgm:t>
    </dgm:pt>
    <dgm:pt modelId="{A4529214-DB2D-4B21-8831-F60F2A376559}" type="pres">
      <dgm:prSet presAssocID="{7638F483-EC40-4669-A117-0C6040B4A66B}" presName="rootConnector" presStyleLbl="node2" presStyleIdx="1" presStyleCnt="4"/>
      <dgm:spPr/>
      <dgm:t>
        <a:bodyPr/>
        <a:lstStyle/>
        <a:p>
          <a:endParaRPr lang="zh-CN" altLang="en-US"/>
        </a:p>
      </dgm:t>
    </dgm:pt>
    <dgm:pt modelId="{4C9D6515-EA4F-4DBF-A8FE-0711C70136B1}" type="pres">
      <dgm:prSet presAssocID="{7638F483-EC40-4669-A117-0C6040B4A66B}" presName="hierChild4" presStyleCnt="0"/>
      <dgm:spPr/>
    </dgm:pt>
    <dgm:pt modelId="{686779DB-34D3-4F60-84B6-A35826FF3C2A}" type="pres">
      <dgm:prSet presAssocID="{7638F483-EC40-4669-A117-0C6040B4A66B}" presName="hierChild5" presStyleCnt="0"/>
      <dgm:spPr/>
    </dgm:pt>
    <dgm:pt modelId="{A6BF080B-3A73-A447-90D9-F1DC3287A51E}" type="pres">
      <dgm:prSet presAssocID="{6023FD2E-0FE7-A64B-8965-60678A4D6A1A}" presName="Name64" presStyleLbl="parChTrans1D2" presStyleIdx="2" presStyleCnt="4"/>
      <dgm:spPr/>
      <dgm:t>
        <a:bodyPr/>
        <a:lstStyle/>
        <a:p>
          <a:endParaRPr lang="zh-CN" altLang="en-US"/>
        </a:p>
      </dgm:t>
    </dgm:pt>
    <dgm:pt modelId="{DE6E9BC6-3677-4348-92A6-2CA9661D4580}" type="pres">
      <dgm:prSet presAssocID="{C7098098-6A81-514A-AA21-1785ACA148D6}" presName="hierRoot2" presStyleCnt="0">
        <dgm:presLayoutVars>
          <dgm:hierBranch val="init"/>
        </dgm:presLayoutVars>
      </dgm:prSet>
      <dgm:spPr/>
    </dgm:pt>
    <dgm:pt modelId="{63443BB5-4585-9F4E-8951-FA35A8C78DD3}" type="pres">
      <dgm:prSet presAssocID="{C7098098-6A81-514A-AA21-1785ACA148D6}" presName="rootComposite" presStyleCnt="0"/>
      <dgm:spPr/>
    </dgm:pt>
    <dgm:pt modelId="{91088777-567D-9149-82A9-C0A47B32CFCF}" type="pres">
      <dgm:prSet presAssocID="{C7098098-6A81-514A-AA21-1785ACA148D6}" presName="rootText" presStyleLbl="node2" presStyleIdx="2" presStyleCnt="4">
        <dgm:presLayoutVars>
          <dgm:chPref val="3"/>
        </dgm:presLayoutVars>
      </dgm:prSet>
      <dgm:spPr/>
      <dgm:t>
        <a:bodyPr/>
        <a:lstStyle/>
        <a:p>
          <a:endParaRPr lang="zh-CN" altLang="en-US"/>
        </a:p>
      </dgm:t>
    </dgm:pt>
    <dgm:pt modelId="{FB111229-1AFB-5E43-B87E-EE9E094B493E}" type="pres">
      <dgm:prSet presAssocID="{C7098098-6A81-514A-AA21-1785ACA148D6}" presName="rootConnector" presStyleLbl="node2" presStyleIdx="2" presStyleCnt="4"/>
      <dgm:spPr/>
      <dgm:t>
        <a:bodyPr/>
        <a:lstStyle/>
        <a:p>
          <a:endParaRPr lang="zh-CN" altLang="en-US"/>
        </a:p>
      </dgm:t>
    </dgm:pt>
    <dgm:pt modelId="{30C444A2-7B93-134F-A783-D0BED242ED85}" type="pres">
      <dgm:prSet presAssocID="{C7098098-6A81-514A-AA21-1785ACA148D6}" presName="hierChild4" presStyleCnt="0"/>
      <dgm:spPr/>
    </dgm:pt>
    <dgm:pt modelId="{D80E752D-71B9-4546-9A16-E90FA3F0CBC8}" type="pres">
      <dgm:prSet presAssocID="{C7098098-6A81-514A-AA21-1785ACA148D6}" presName="hierChild5" presStyleCnt="0"/>
      <dgm:spPr/>
    </dgm:pt>
    <dgm:pt modelId="{2BDEA335-1B02-7349-910B-B0E8F3186B3E}" type="pres">
      <dgm:prSet presAssocID="{DAAB89E4-EF29-DE43-BE5F-4212BFEC83AB}" presName="Name64" presStyleLbl="parChTrans1D2" presStyleIdx="3" presStyleCnt="4"/>
      <dgm:spPr/>
      <dgm:t>
        <a:bodyPr/>
        <a:lstStyle/>
        <a:p>
          <a:endParaRPr lang="zh-CN" altLang="en-US"/>
        </a:p>
      </dgm:t>
    </dgm:pt>
    <dgm:pt modelId="{742E5E14-F0C4-2A4B-A2E7-EE3839FC5CFE}" type="pres">
      <dgm:prSet presAssocID="{FF34AC66-F887-D04A-9106-969B23908E03}" presName="hierRoot2" presStyleCnt="0">
        <dgm:presLayoutVars>
          <dgm:hierBranch val="init"/>
        </dgm:presLayoutVars>
      </dgm:prSet>
      <dgm:spPr/>
    </dgm:pt>
    <dgm:pt modelId="{EA2FA603-4476-DF42-9092-616E8E26E993}" type="pres">
      <dgm:prSet presAssocID="{FF34AC66-F887-D04A-9106-969B23908E03}" presName="rootComposite" presStyleCnt="0"/>
      <dgm:spPr/>
    </dgm:pt>
    <dgm:pt modelId="{83A5A3D8-7830-4347-9C1A-736616385676}" type="pres">
      <dgm:prSet presAssocID="{FF34AC66-F887-D04A-9106-969B23908E03}" presName="rootText" presStyleLbl="node2" presStyleIdx="3" presStyleCnt="4">
        <dgm:presLayoutVars>
          <dgm:chPref val="3"/>
        </dgm:presLayoutVars>
      </dgm:prSet>
      <dgm:spPr/>
      <dgm:t>
        <a:bodyPr/>
        <a:lstStyle/>
        <a:p>
          <a:endParaRPr lang="zh-CN" altLang="en-US"/>
        </a:p>
      </dgm:t>
    </dgm:pt>
    <dgm:pt modelId="{D024227C-1334-3F4D-826E-80545D3B52C4}" type="pres">
      <dgm:prSet presAssocID="{FF34AC66-F887-D04A-9106-969B23908E03}" presName="rootConnector" presStyleLbl="node2" presStyleIdx="3" presStyleCnt="4"/>
      <dgm:spPr/>
      <dgm:t>
        <a:bodyPr/>
        <a:lstStyle/>
        <a:p>
          <a:endParaRPr lang="zh-CN" altLang="en-US"/>
        </a:p>
      </dgm:t>
    </dgm:pt>
    <dgm:pt modelId="{14BD42F5-2D33-5040-95F9-9E7DB05B62D3}" type="pres">
      <dgm:prSet presAssocID="{FF34AC66-F887-D04A-9106-969B23908E03}" presName="hierChild4" presStyleCnt="0"/>
      <dgm:spPr/>
    </dgm:pt>
    <dgm:pt modelId="{42E55DFB-8A9A-164B-A75D-3028F0F858D6}" type="pres">
      <dgm:prSet presAssocID="{FF34AC66-F887-D04A-9106-969B23908E03}" presName="hierChild5" presStyleCnt="0"/>
      <dgm:spPr/>
    </dgm:pt>
    <dgm:pt modelId="{6858D422-8C90-4F85-BA9D-65CA2FED06E8}" type="pres">
      <dgm:prSet presAssocID="{9AC2E227-803C-4016-BF2C-9291B6CAA290}" presName="hierChild3" presStyleCnt="0"/>
      <dgm:spPr/>
    </dgm:pt>
  </dgm:ptLst>
  <dgm:cxnLst>
    <dgm:cxn modelId="{9C469197-F658-D440-84EE-5EEFA7D15BAC}" type="presOf" srcId="{7638F483-EC40-4669-A117-0C6040B4A66B}" destId="{86A07B8D-FF15-4EFF-8681-05A46BF1E797}" srcOrd="0" destOrd="0" presId="urn:microsoft.com/office/officeart/2009/3/layout/HorizontalOrganizationChart"/>
    <dgm:cxn modelId="{49F0E6E9-1D56-B741-9368-6AF9660E0405}" srcId="{9AC2E227-803C-4016-BF2C-9291B6CAA290}" destId="{C7098098-6A81-514A-AA21-1785ACA148D6}" srcOrd="2" destOrd="0" parTransId="{6023FD2E-0FE7-A64B-8965-60678A4D6A1A}" sibTransId="{4B476260-01E5-BE45-954B-6590CF6652FE}"/>
    <dgm:cxn modelId="{10273D9F-A008-4C08-970B-BDB1CC805562}" srcId="{F05BBA42-D7AF-4BA0-8C3F-85B1FE28E48F}" destId="{9AC2E227-803C-4016-BF2C-9291B6CAA290}" srcOrd="0" destOrd="0" parTransId="{8E8E9D46-5B7B-4FA0-8329-744E9016EF3D}" sibTransId="{F60E2A41-79A0-4E8E-92FB-1BF9FE84EDD9}"/>
    <dgm:cxn modelId="{B9B4DBD4-97A9-C148-A136-12977BD221A4}" type="presOf" srcId="{9AC2E227-803C-4016-BF2C-9291B6CAA290}" destId="{2A2AFDF2-2568-44F8-842C-3BFD70D9F2B1}" srcOrd="0" destOrd="0" presId="urn:microsoft.com/office/officeart/2009/3/layout/HorizontalOrganizationChart"/>
    <dgm:cxn modelId="{44184770-F099-8B4C-9DC6-E92CAB34823B}" type="presOf" srcId="{DAAB89E4-EF29-DE43-BE5F-4212BFEC83AB}" destId="{2BDEA335-1B02-7349-910B-B0E8F3186B3E}" srcOrd="0" destOrd="0" presId="urn:microsoft.com/office/officeart/2009/3/layout/HorizontalOrganizationChart"/>
    <dgm:cxn modelId="{E2B72786-F035-1E47-AC19-812D399EED30}" type="presOf" srcId="{7638F483-EC40-4669-A117-0C6040B4A66B}" destId="{A4529214-DB2D-4B21-8831-F60F2A376559}" srcOrd="1" destOrd="0" presId="urn:microsoft.com/office/officeart/2009/3/layout/HorizontalOrganizationChart"/>
    <dgm:cxn modelId="{389FC64F-C44C-2D40-B6A9-D0094AC15F60}" type="presOf" srcId="{E2369F6E-DA59-4F6E-BD69-6CAA013A82BE}" destId="{CD82D2C2-9EF5-4CA0-9CEE-9265A38A1F4A}" srcOrd="0" destOrd="0" presId="urn:microsoft.com/office/officeart/2009/3/layout/HorizontalOrganizationChart"/>
    <dgm:cxn modelId="{14257580-8119-5B47-ADB4-916D762F7831}" type="presOf" srcId="{9AC2E227-803C-4016-BF2C-9291B6CAA290}" destId="{9CD41DA5-A8A9-4189-B933-DCF665F7DF2D}" srcOrd="1" destOrd="0" presId="urn:microsoft.com/office/officeart/2009/3/layout/HorizontalOrganizationChart"/>
    <dgm:cxn modelId="{C76C88BA-A035-284C-A9FF-9A8BA5BCD584}" srcId="{9AC2E227-803C-4016-BF2C-9291B6CAA290}" destId="{FF34AC66-F887-D04A-9106-969B23908E03}" srcOrd="3" destOrd="0" parTransId="{DAAB89E4-EF29-DE43-BE5F-4212BFEC83AB}" sibTransId="{1F3D242F-C074-F14B-98CD-F363F96652D3}"/>
    <dgm:cxn modelId="{D6A0EC6B-50F1-2046-8DCD-CBB46885EDD0}" type="presOf" srcId="{F05BBA42-D7AF-4BA0-8C3F-85B1FE28E48F}" destId="{18DB143D-9E27-4E02-AFA5-F665953CBC10}" srcOrd="0" destOrd="0" presId="urn:microsoft.com/office/officeart/2009/3/layout/HorizontalOrganizationChart"/>
    <dgm:cxn modelId="{8B13ACDC-CDC9-6B43-ADDB-2425D4658EB4}" type="presOf" srcId="{3FA44A42-E0AE-412C-8071-9A37D30DD567}" destId="{22C8BBC7-02FA-4EF0-899A-834C1FEE39E3}" srcOrd="0" destOrd="0" presId="urn:microsoft.com/office/officeart/2009/3/layout/HorizontalOrganizationChart"/>
    <dgm:cxn modelId="{580D3E81-3A65-B740-ACD5-91A345E4ECBF}" type="presOf" srcId="{3FA44A42-E0AE-412C-8071-9A37D30DD567}" destId="{CBD704CC-8D6F-4C39-AFA6-3825EE74A965}" srcOrd="1" destOrd="0" presId="urn:microsoft.com/office/officeart/2009/3/layout/HorizontalOrganizationChart"/>
    <dgm:cxn modelId="{C06AF01A-9D88-A847-BD81-9EE5CDB88619}" type="presOf" srcId="{C7098098-6A81-514A-AA21-1785ACA148D6}" destId="{91088777-567D-9149-82A9-C0A47B32CFCF}" srcOrd="0" destOrd="0" presId="urn:microsoft.com/office/officeart/2009/3/layout/HorizontalOrganizationChart"/>
    <dgm:cxn modelId="{18853970-33A0-EE4E-B1AE-079F02D15376}" type="presOf" srcId="{6023FD2E-0FE7-A64B-8965-60678A4D6A1A}" destId="{A6BF080B-3A73-A447-90D9-F1DC3287A51E}" srcOrd="0" destOrd="0" presId="urn:microsoft.com/office/officeart/2009/3/layout/HorizontalOrganizationChart"/>
    <dgm:cxn modelId="{992EEAB6-F2AB-314D-9E93-EEB693A40646}" type="presOf" srcId="{FF34AC66-F887-D04A-9106-969B23908E03}" destId="{83A5A3D8-7830-4347-9C1A-736616385676}" srcOrd="0" destOrd="0" presId="urn:microsoft.com/office/officeart/2009/3/layout/HorizontalOrganizationChart"/>
    <dgm:cxn modelId="{7230FA77-7FF9-AE41-B012-312AB966082A}" type="presOf" srcId="{FF34AC66-F887-D04A-9106-969B23908E03}" destId="{D024227C-1334-3F4D-826E-80545D3B52C4}" srcOrd="1" destOrd="0" presId="urn:microsoft.com/office/officeart/2009/3/layout/HorizontalOrganizationChart"/>
    <dgm:cxn modelId="{9EBD8DFF-7C58-DE46-91CE-F3FD7AA96D49}" type="presOf" srcId="{C7098098-6A81-514A-AA21-1785ACA148D6}" destId="{FB111229-1AFB-5E43-B87E-EE9E094B493E}" srcOrd="1" destOrd="0" presId="urn:microsoft.com/office/officeart/2009/3/layout/HorizontalOrganizationChart"/>
    <dgm:cxn modelId="{5DC1C015-335F-490F-A06A-BA9652DB0EA7}" srcId="{9AC2E227-803C-4016-BF2C-9291B6CAA290}" destId="{7638F483-EC40-4669-A117-0C6040B4A66B}" srcOrd="1" destOrd="0" parTransId="{57E64457-75B6-40DF-86BF-80888D7FBBC5}" sibTransId="{7B10E917-A0D7-4AB2-8FFF-F08198C7EE50}"/>
    <dgm:cxn modelId="{BE144FAD-B42E-F443-A7DA-007F22AF32E4}" type="presOf" srcId="{57E64457-75B6-40DF-86BF-80888D7FBBC5}" destId="{72A5A8A1-C34D-4CC9-B014-4EDC4C60B5CB}" srcOrd="0" destOrd="0" presId="urn:microsoft.com/office/officeart/2009/3/layout/HorizontalOrganizationChart"/>
    <dgm:cxn modelId="{9ABD59AA-4D6A-4321-B1A4-8D610095B134}" srcId="{9AC2E227-803C-4016-BF2C-9291B6CAA290}" destId="{3FA44A42-E0AE-412C-8071-9A37D30DD567}" srcOrd="0" destOrd="0" parTransId="{E2369F6E-DA59-4F6E-BD69-6CAA013A82BE}" sibTransId="{05B8FEA2-0054-4DA8-8F71-5C25E580ABD0}"/>
    <dgm:cxn modelId="{A56BF427-57B1-2943-88BA-21F78CB25055}" type="presParOf" srcId="{18DB143D-9E27-4E02-AFA5-F665953CBC10}" destId="{07E01157-B979-4F6B-B892-75DB2A2B8B0F}" srcOrd="0" destOrd="0" presId="urn:microsoft.com/office/officeart/2009/3/layout/HorizontalOrganizationChart"/>
    <dgm:cxn modelId="{5F34CAAB-FF9C-7242-B8A4-BB9953CEE79B}" type="presParOf" srcId="{07E01157-B979-4F6B-B892-75DB2A2B8B0F}" destId="{F686C23F-604E-4653-B2CB-27DBB6BED631}" srcOrd="0" destOrd="0" presId="urn:microsoft.com/office/officeart/2009/3/layout/HorizontalOrganizationChart"/>
    <dgm:cxn modelId="{4BC84C8D-4AC6-3B4F-8D73-CB21FD49B36E}" type="presParOf" srcId="{F686C23F-604E-4653-B2CB-27DBB6BED631}" destId="{2A2AFDF2-2568-44F8-842C-3BFD70D9F2B1}" srcOrd="0" destOrd="0" presId="urn:microsoft.com/office/officeart/2009/3/layout/HorizontalOrganizationChart"/>
    <dgm:cxn modelId="{A041F155-7596-1C48-8A5F-2720CD79B857}" type="presParOf" srcId="{F686C23F-604E-4653-B2CB-27DBB6BED631}" destId="{9CD41DA5-A8A9-4189-B933-DCF665F7DF2D}" srcOrd="1" destOrd="0" presId="urn:microsoft.com/office/officeart/2009/3/layout/HorizontalOrganizationChart"/>
    <dgm:cxn modelId="{83D614F8-C5FD-6B4C-BB2E-9688B785363E}" type="presParOf" srcId="{07E01157-B979-4F6B-B892-75DB2A2B8B0F}" destId="{96876921-77F4-4E08-9148-E99125692808}" srcOrd="1" destOrd="0" presId="urn:microsoft.com/office/officeart/2009/3/layout/HorizontalOrganizationChart"/>
    <dgm:cxn modelId="{D6795E56-D517-6F4E-88C7-BBC9AAAAB3BE}" type="presParOf" srcId="{96876921-77F4-4E08-9148-E99125692808}" destId="{CD82D2C2-9EF5-4CA0-9CEE-9265A38A1F4A}" srcOrd="0" destOrd="0" presId="urn:microsoft.com/office/officeart/2009/3/layout/HorizontalOrganizationChart"/>
    <dgm:cxn modelId="{423C66C7-2CCC-8D4E-9AC5-A639B7918795}" type="presParOf" srcId="{96876921-77F4-4E08-9148-E99125692808}" destId="{9441C830-A66B-4AFB-9252-8069549D4F0A}" srcOrd="1" destOrd="0" presId="urn:microsoft.com/office/officeart/2009/3/layout/HorizontalOrganizationChart"/>
    <dgm:cxn modelId="{588A2D3E-2AF5-BB46-BAE6-AE749863A3FE}" type="presParOf" srcId="{9441C830-A66B-4AFB-9252-8069549D4F0A}" destId="{FEAC7974-4462-4948-9F19-4D53C38CC88A}" srcOrd="0" destOrd="0" presId="urn:microsoft.com/office/officeart/2009/3/layout/HorizontalOrganizationChart"/>
    <dgm:cxn modelId="{DF118362-8604-A348-BB2B-698DCCAA3E9F}" type="presParOf" srcId="{FEAC7974-4462-4948-9F19-4D53C38CC88A}" destId="{22C8BBC7-02FA-4EF0-899A-834C1FEE39E3}" srcOrd="0" destOrd="0" presId="urn:microsoft.com/office/officeart/2009/3/layout/HorizontalOrganizationChart"/>
    <dgm:cxn modelId="{D7F68905-D8AA-CF4B-A362-D805FBA957F1}" type="presParOf" srcId="{FEAC7974-4462-4948-9F19-4D53C38CC88A}" destId="{CBD704CC-8D6F-4C39-AFA6-3825EE74A965}" srcOrd="1" destOrd="0" presId="urn:microsoft.com/office/officeart/2009/3/layout/HorizontalOrganizationChart"/>
    <dgm:cxn modelId="{B9F62CBF-03D5-A34F-9B30-5E7B375C9D2A}" type="presParOf" srcId="{9441C830-A66B-4AFB-9252-8069549D4F0A}" destId="{C4FE27A9-6818-468D-8F72-5DEAE64958BC}" srcOrd="1" destOrd="0" presId="urn:microsoft.com/office/officeart/2009/3/layout/HorizontalOrganizationChart"/>
    <dgm:cxn modelId="{17DE7E4B-E8CC-4F43-A496-470279AE3F89}" type="presParOf" srcId="{9441C830-A66B-4AFB-9252-8069549D4F0A}" destId="{B9E24DCA-DEF6-41DD-8228-40542DF88903}" srcOrd="2" destOrd="0" presId="urn:microsoft.com/office/officeart/2009/3/layout/HorizontalOrganizationChart"/>
    <dgm:cxn modelId="{C8420CD7-1311-B24D-B692-5E55BE92BEA6}" type="presParOf" srcId="{96876921-77F4-4E08-9148-E99125692808}" destId="{72A5A8A1-C34D-4CC9-B014-4EDC4C60B5CB}" srcOrd="2" destOrd="0" presId="urn:microsoft.com/office/officeart/2009/3/layout/HorizontalOrganizationChart"/>
    <dgm:cxn modelId="{20204D93-3C78-FA4D-A4AB-691DCB789979}" type="presParOf" srcId="{96876921-77F4-4E08-9148-E99125692808}" destId="{99464D45-2B22-432F-8F6C-3394CEC310A7}" srcOrd="3" destOrd="0" presId="urn:microsoft.com/office/officeart/2009/3/layout/HorizontalOrganizationChart"/>
    <dgm:cxn modelId="{47524143-7C84-4C44-874B-EC2D3D96D03F}" type="presParOf" srcId="{99464D45-2B22-432F-8F6C-3394CEC310A7}" destId="{7EEFA05D-0146-474D-BB41-35A44BBAC0EB}" srcOrd="0" destOrd="0" presId="urn:microsoft.com/office/officeart/2009/3/layout/HorizontalOrganizationChart"/>
    <dgm:cxn modelId="{9E927AE2-8E32-0F46-8BA5-058D44BCEFB0}" type="presParOf" srcId="{7EEFA05D-0146-474D-BB41-35A44BBAC0EB}" destId="{86A07B8D-FF15-4EFF-8681-05A46BF1E797}" srcOrd="0" destOrd="0" presId="urn:microsoft.com/office/officeart/2009/3/layout/HorizontalOrganizationChart"/>
    <dgm:cxn modelId="{68474913-3C8F-E84E-B288-7E5F93F9B2D4}" type="presParOf" srcId="{7EEFA05D-0146-474D-BB41-35A44BBAC0EB}" destId="{A4529214-DB2D-4B21-8831-F60F2A376559}" srcOrd="1" destOrd="0" presId="urn:microsoft.com/office/officeart/2009/3/layout/HorizontalOrganizationChart"/>
    <dgm:cxn modelId="{8A995A61-4A4D-1244-8CBB-F337E92EEF64}" type="presParOf" srcId="{99464D45-2B22-432F-8F6C-3394CEC310A7}" destId="{4C9D6515-EA4F-4DBF-A8FE-0711C70136B1}" srcOrd="1" destOrd="0" presId="urn:microsoft.com/office/officeart/2009/3/layout/HorizontalOrganizationChart"/>
    <dgm:cxn modelId="{377EE5E2-7B15-4D48-8AC7-79F8B56BDE3D}" type="presParOf" srcId="{99464D45-2B22-432F-8F6C-3394CEC310A7}" destId="{686779DB-34D3-4F60-84B6-A35826FF3C2A}" srcOrd="2" destOrd="0" presId="urn:microsoft.com/office/officeart/2009/3/layout/HorizontalOrganizationChart"/>
    <dgm:cxn modelId="{D0B21E8F-B23F-7845-9737-45166EB14143}" type="presParOf" srcId="{96876921-77F4-4E08-9148-E99125692808}" destId="{A6BF080B-3A73-A447-90D9-F1DC3287A51E}" srcOrd="4" destOrd="0" presId="urn:microsoft.com/office/officeart/2009/3/layout/HorizontalOrganizationChart"/>
    <dgm:cxn modelId="{7739A3B5-9605-D14C-96E1-F7D5F41CBCC5}" type="presParOf" srcId="{96876921-77F4-4E08-9148-E99125692808}" destId="{DE6E9BC6-3677-4348-92A6-2CA9661D4580}" srcOrd="5" destOrd="0" presId="urn:microsoft.com/office/officeart/2009/3/layout/HorizontalOrganizationChart"/>
    <dgm:cxn modelId="{B942DDC0-9715-DF46-9F36-DC71925E8BD7}" type="presParOf" srcId="{DE6E9BC6-3677-4348-92A6-2CA9661D4580}" destId="{63443BB5-4585-9F4E-8951-FA35A8C78DD3}" srcOrd="0" destOrd="0" presId="urn:microsoft.com/office/officeart/2009/3/layout/HorizontalOrganizationChart"/>
    <dgm:cxn modelId="{CAAF996E-2B55-144C-96B1-9EA7B49ED034}" type="presParOf" srcId="{63443BB5-4585-9F4E-8951-FA35A8C78DD3}" destId="{91088777-567D-9149-82A9-C0A47B32CFCF}" srcOrd="0" destOrd="0" presId="urn:microsoft.com/office/officeart/2009/3/layout/HorizontalOrganizationChart"/>
    <dgm:cxn modelId="{4FE0AA70-2CD3-4046-935E-E6CF64B23073}" type="presParOf" srcId="{63443BB5-4585-9F4E-8951-FA35A8C78DD3}" destId="{FB111229-1AFB-5E43-B87E-EE9E094B493E}" srcOrd="1" destOrd="0" presId="urn:microsoft.com/office/officeart/2009/3/layout/HorizontalOrganizationChart"/>
    <dgm:cxn modelId="{358CCA09-86E2-9346-B6CA-AB37A1ACC49B}" type="presParOf" srcId="{DE6E9BC6-3677-4348-92A6-2CA9661D4580}" destId="{30C444A2-7B93-134F-A783-D0BED242ED85}" srcOrd="1" destOrd="0" presId="urn:microsoft.com/office/officeart/2009/3/layout/HorizontalOrganizationChart"/>
    <dgm:cxn modelId="{E81EAEF5-7B96-3444-8A1A-B8A7868855DA}" type="presParOf" srcId="{DE6E9BC6-3677-4348-92A6-2CA9661D4580}" destId="{D80E752D-71B9-4546-9A16-E90FA3F0CBC8}" srcOrd="2" destOrd="0" presId="urn:microsoft.com/office/officeart/2009/3/layout/HorizontalOrganizationChart"/>
    <dgm:cxn modelId="{F3CDCB93-1295-224C-A688-DBEF134C18B0}" type="presParOf" srcId="{96876921-77F4-4E08-9148-E99125692808}" destId="{2BDEA335-1B02-7349-910B-B0E8F3186B3E}" srcOrd="6" destOrd="0" presId="urn:microsoft.com/office/officeart/2009/3/layout/HorizontalOrganizationChart"/>
    <dgm:cxn modelId="{D0E29ECE-BA99-D743-9AFD-424EFFA6DF1C}" type="presParOf" srcId="{96876921-77F4-4E08-9148-E99125692808}" destId="{742E5E14-F0C4-2A4B-A2E7-EE3839FC5CFE}" srcOrd="7" destOrd="0" presId="urn:microsoft.com/office/officeart/2009/3/layout/HorizontalOrganizationChart"/>
    <dgm:cxn modelId="{5DFB2146-4D1C-E94C-A357-8A6F78AC4D44}" type="presParOf" srcId="{742E5E14-F0C4-2A4B-A2E7-EE3839FC5CFE}" destId="{EA2FA603-4476-DF42-9092-616E8E26E993}" srcOrd="0" destOrd="0" presId="urn:microsoft.com/office/officeart/2009/3/layout/HorizontalOrganizationChart"/>
    <dgm:cxn modelId="{49675C6E-02D5-2F45-8EF4-483995D8EF64}" type="presParOf" srcId="{EA2FA603-4476-DF42-9092-616E8E26E993}" destId="{83A5A3D8-7830-4347-9C1A-736616385676}" srcOrd="0" destOrd="0" presId="urn:microsoft.com/office/officeart/2009/3/layout/HorizontalOrganizationChart"/>
    <dgm:cxn modelId="{301CD93C-6D0E-FC48-ABCA-0435C0D5ACF8}" type="presParOf" srcId="{EA2FA603-4476-DF42-9092-616E8E26E993}" destId="{D024227C-1334-3F4D-826E-80545D3B52C4}" srcOrd="1" destOrd="0" presId="urn:microsoft.com/office/officeart/2009/3/layout/HorizontalOrganizationChart"/>
    <dgm:cxn modelId="{21EAC305-2FC9-9A4C-876F-E6EC2BFB16DD}" type="presParOf" srcId="{742E5E14-F0C4-2A4B-A2E7-EE3839FC5CFE}" destId="{14BD42F5-2D33-5040-95F9-9E7DB05B62D3}" srcOrd="1" destOrd="0" presId="urn:microsoft.com/office/officeart/2009/3/layout/HorizontalOrganizationChart"/>
    <dgm:cxn modelId="{4C3D8358-93B1-5F46-9AFB-CAFF978F9C47}" type="presParOf" srcId="{742E5E14-F0C4-2A4B-A2E7-EE3839FC5CFE}" destId="{42E55DFB-8A9A-164B-A75D-3028F0F858D6}" srcOrd="2" destOrd="0" presId="urn:microsoft.com/office/officeart/2009/3/layout/HorizontalOrganizationChart"/>
    <dgm:cxn modelId="{9D895083-25C0-E945-B89D-1A987BA7A01A}" type="presParOf" srcId="{07E01157-B979-4F6B-B892-75DB2A2B8B0F}" destId="{6858D422-8C90-4F85-BA9D-65CA2FED06E8}" srcOrd="2" destOrd="0" presId="urn:microsoft.com/office/officeart/2009/3/layout/HorizontalOrganizationChar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F05BBA42-D7AF-4BA0-8C3F-85B1FE28E48F}" type="doc">
      <dgm:prSet loTypeId="urn:microsoft.com/office/officeart/2009/3/layout/HorizontalOrganizationChart" loCatId="hierarchy" qsTypeId="urn:microsoft.com/office/officeart/2005/8/quickstyle/simple1" qsCatId="simple" csTypeId="urn:microsoft.com/office/officeart/2005/8/colors/accent2_1" csCatId="accent2" phldr="1"/>
      <dgm:spPr/>
      <dgm:t>
        <a:bodyPr/>
        <a:lstStyle/>
        <a:p>
          <a:endParaRPr lang="zh-CN" altLang="en-US"/>
        </a:p>
      </dgm:t>
    </dgm:pt>
    <dgm:pt modelId="{9AC2E227-803C-4016-BF2C-9291B6CAA290}">
      <dgm:prSet custT="1"/>
      <dgm:spPr/>
      <dgm:t>
        <a:bodyPr/>
        <a:lstStyle/>
        <a:p>
          <a:r>
            <a:rPr lang="zh-CN" altLang="en-US" sz="1100" b="1" dirty="0" smtClean="0">
              <a:latin typeface="黑体" panose="02010609060101010101" pitchFamily="49" charset="-122"/>
              <a:ea typeface="黑体" panose="02010609060101010101" pitchFamily="49" charset="-122"/>
              <a:sym typeface="+mn-ea"/>
            </a:rPr>
            <a:t>网络时代人力资源管理模式</a:t>
          </a:r>
          <a:endParaRPr lang="zh-CN" altLang="en-US" sz="1100" b="1" dirty="0">
            <a:latin typeface="SimHei" charset="-122"/>
            <a:ea typeface="SimHei" charset="-122"/>
            <a:cs typeface="SimHei" charset="-122"/>
          </a:endParaRPr>
        </a:p>
      </dgm:t>
    </dgm:pt>
    <dgm:pt modelId="{8E8E9D46-5B7B-4FA0-8329-744E9016EF3D}" type="parTrans" cxnId="{10273D9F-A008-4C08-970B-BDB1CC805562}">
      <dgm:prSet/>
      <dgm:spPr/>
      <dgm:t>
        <a:bodyPr/>
        <a:lstStyle/>
        <a:p>
          <a:endParaRPr lang="zh-CN" altLang="en-US" sz="1100">
            <a:latin typeface="SimHei" charset="-122"/>
            <a:ea typeface="SimHei" charset="-122"/>
            <a:cs typeface="SimHei" charset="-122"/>
          </a:endParaRPr>
        </a:p>
      </dgm:t>
    </dgm:pt>
    <dgm:pt modelId="{F60E2A41-79A0-4E8E-92FB-1BF9FE84EDD9}" type="sibTrans" cxnId="{10273D9F-A008-4C08-970B-BDB1CC805562}">
      <dgm:prSet/>
      <dgm:spPr/>
      <dgm:t>
        <a:bodyPr/>
        <a:lstStyle/>
        <a:p>
          <a:endParaRPr lang="zh-CN" altLang="en-US" sz="1100">
            <a:latin typeface="SimHei" charset="-122"/>
            <a:ea typeface="SimHei" charset="-122"/>
            <a:cs typeface="SimHei" charset="-122"/>
          </a:endParaRPr>
        </a:p>
      </dgm:t>
    </dgm:pt>
    <dgm:pt modelId="{3FA44A42-E0AE-412C-8071-9A37D30DD567}">
      <dgm:prSet custT="1"/>
      <dgm:spPr>
        <a:solidFill>
          <a:schemeClr val="accent2"/>
        </a:solidFill>
      </dgm:spPr>
      <dgm:t>
        <a:bodyPr/>
        <a:lstStyle/>
        <a:p>
          <a:r>
            <a:rPr lang="zh-CN" altLang="en-US" sz="1100" b="1" dirty="0" smtClean="0">
              <a:latin typeface="黑体" panose="02010609060101010101" pitchFamily="49" charset="-122"/>
              <a:ea typeface="黑体" panose="02010609060101010101" pitchFamily="49" charset="-122"/>
              <a:sym typeface="+mn-ea"/>
            </a:rPr>
            <a:t>网上招聘的作用</a:t>
          </a:r>
          <a:endParaRPr lang="zh-CN" altLang="en-US" sz="1100" b="0" dirty="0">
            <a:latin typeface="SimHei" charset="-122"/>
            <a:ea typeface="SimHei" charset="-122"/>
            <a:cs typeface="SimHei" charset="-122"/>
          </a:endParaRPr>
        </a:p>
      </dgm:t>
    </dgm:pt>
    <dgm:pt modelId="{E2369F6E-DA59-4F6E-BD69-6CAA013A82BE}" type="parTrans" cxnId="{9ABD59AA-4D6A-4321-B1A4-8D610095B134}">
      <dgm:prSet/>
      <dgm:spPr/>
      <dgm:t>
        <a:bodyPr/>
        <a:lstStyle/>
        <a:p>
          <a:endParaRPr lang="zh-CN" altLang="en-US" sz="1100">
            <a:latin typeface="SimHei" charset="-122"/>
            <a:ea typeface="SimHei" charset="-122"/>
            <a:cs typeface="SimHei" charset="-122"/>
          </a:endParaRPr>
        </a:p>
      </dgm:t>
    </dgm:pt>
    <dgm:pt modelId="{05B8FEA2-0054-4DA8-8F71-5C25E580ABD0}" type="sibTrans" cxnId="{9ABD59AA-4D6A-4321-B1A4-8D610095B134}">
      <dgm:prSet/>
      <dgm:spPr/>
      <dgm:t>
        <a:bodyPr/>
        <a:lstStyle/>
        <a:p>
          <a:endParaRPr lang="zh-CN" altLang="en-US" sz="1100">
            <a:latin typeface="SimHei" charset="-122"/>
            <a:ea typeface="SimHei" charset="-122"/>
            <a:cs typeface="SimHei" charset="-122"/>
          </a:endParaRPr>
        </a:p>
      </dgm:t>
    </dgm:pt>
    <dgm:pt modelId="{7638F483-EC40-4669-A117-0C6040B4A66B}">
      <dgm:prSet custT="1"/>
      <dgm:spPr/>
      <dgm:t>
        <a:bodyPr/>
        <a:lstStyle/>
        <a:p>
          <a:r>
            <a:rPr lang="zh-CN" altLang="en-US" sz="1100" b="1" dirty="0" smtClean="0">
              <a:latin typeface="黑体" panose="02010609060101010101" pitchFamily="49" charset="-122"/>
              <a:ea typeface="黑体" panose="02010609060101010101" pitchFamily="49" charset="-122"/>
              <a:cs typeface="SimHei" charset="-122"/>
              <a:sym typeface="+mn-ea"/>
            </a:rPr>
            <a:t>网上招聘应注意的问题</a:t>
          </a:r>
          <a:endParaRPr lang="zh-CN" altLang="en-US" sz="1100" b="1" dirty="0">
            <a:latin typeface="SimHei" charset="-122"/>
            <a:ea typeface="SimHei" charset="-122"/>
            <a:cs typeface="SimHei" charset="-122"/>
          </a:endParaRPr>
        </a:p>
      </dgm:t>
    </dgm:pt>
    <dgm:pt modelId="{57E64457-75B6-40DF-86BF-80888D7FBBC5}" type="parTrans" cxnId="{5DC1C015-335F-490F-A06A-BA9652DB0EA7}">
      <dgm:prSet/>
      <dgm:spPr/>
      <dgm:t>
        <a:bodyPr/>
        <a:lstStyle/>
        <a:p>
          <a:endParaRPr lang="zh-CN" altLang="en-US" sz="1100">
            <a:latin typeface="SimHei" charset="-122"/>
            <a:ea typeface="SimHei" charset="-122"/>
            <a:cs typeface="SimHei" charset="-122"/>
          </a:endParaRPr>
        </a:p>
      </dgm:t>
    </dgm:pt>
    <dgm:pt modelId="{7B10E917-A0D7-4AB2-8FFF-F08198C7EE50}" type="sibTrans" cxnId="{5DC1C015-335F-490F-A06A-BA9652DB0EA7}">
      <dgm:prSet/>
      <dgm:spPr/>
      <dgm:t>
        <a:bodyPr/>
        <a:lstStyle/>
        <a:p>
          <a:endParaRPr lang="zh-CN" altLang="en-US" sz="1100">
            <a:latin typeface="SimHei" charset="-122"/>
            <a:ea typeface="SimHei" charset="-122"/>
            <a:cs typeface="SimHei" charset="-122"/>
          </a:endParaRPr>
        </a:p>
      </dgm:t>
    </dgm:pt>
    <dgm:pt modelId="{C7098098-6A81-514A-AA21-1785ACA148D6}">
      <dgm:prSet custT="1"/>
      <dgm:spPr/>
      <dgm:t>
        <a:bodyPr/>
        <a:lstStyle/>
        <a:p>
          <a:r>
            <a:rPr lang="zh-CN" altLang="en-US" sz="1100" b="1" dirty="0" smtClean="0">
              <a:latin typeface="SimHei" charset="-122"/>
              <a:ea typeface="SimHei" charset="-122"/>
              <a:cs typeface="SimHei" charset="-122"/>
            </a:rPr>
            <a:t>网上培训的原则</a:t>
          </a:r>
          <a:endParaRPr lang="zh-CN" altLang="en-US" sz="1100" b="1" dirty="0">
            <a:latin typeface="SimHei" charset="-122"/>
            <a:ea typeface="SimHei" charset="-122"/>
            <a:cs typeface="SimHei" charset="-122"/>
          </a:endParaRPr>
        </a:p>
      </dgm:t>
    </dgm:pt>
    <dgm:pt modelId="{6023FD2E-0FE7-A64B-8965-60678A4D6A1A}" type="parTrans" cxnId="{49F0E6E9-1D56-B741-9368-6AF9660E0405}">
      <dgm:prSet/>
      <dgm:spPr/>
      <dgm:t>
        <a:bodyPr/>
        <a:lstStyle/>
        <a:p>
          <a:endParaRPr lang="zh-CN" altLang="en-US" sz="1100"/>
        </a:p>
      </dgm:t>
    </dgm:pt>
    <dgm:pt modelId="{4B476260-01E5-BE45-954B-6590CF6652FE}" type="sibTrans" cxnId="{49F0E6E9-1D56-B741-9368-6AF9660E0405}">
      <dgm:prSet/>
      <dgm:spPr/>
      <dgm:t>
        <a:bodyPr/>
        <a:lstStyle/>
        <a:p>
          <a:endParaRPr lang="zh-CN" altLang="en-US" sz="1100"/>
        </a:p>
      </dgm:t>
    </dgm:pt>
    <dgm:pt modelId="{FF34AC66-F887-D04A-9106-969B23908E03}">
      <dgm:prSet custT="1"/>
      <dgm:spPr/>
      <dgm:t>
        <a:bodyPr/>
        <a:lstStyle/>
        <a:p>
          <a:r>
            <a:rPr lang="zh-CN" altLang="en-US" sz="1100" b="1" dirty="0" smtClean="0">
              <a:latin typeface="SimHei" charset="-122"/>
              <a:ea typeface="SimHei" charset="-122"/>
              <a:cs typeface="SimHei" charset="-122"/>
            </a:rPr>
            <a:t>虚拟团队的概念及特征</a:t>
          </a:r>
          <a:endParaRPr lang="zh-CN" altLang="en-US" sz="1100" b="1" dirty="0">
            <a:latin typeface="SimHei" charset="-122"/>
            <a:ea typeface="SimHei" charset="-122"/>
            <a:cs typeface="SimHei" charset="-122"/>
          </a:endParaRPr>
        </a:p>
      </dgm:t>
    </dgm:pt>
    <dgm:pt modelId="{DAAB89E4-EF29-DE43-BE5F-4212BFEC83AB}" type="parTrans" cxnId="{C76C88BA-A035-284C-A9FF-9A8BA5BCD584}">
      <dgm:prSet/>
      <dgm:spPr/>
      <dgm:t>
        <a:bodyPr/>
        <a:lstStyle/>
        <a:p>
          <a:endParaRPr lang="zh-CN" altLang="en-US" sz="1100"/>
        </a:p>
      </dgm:t>
    </dgm:pt>
    <dgm:pt modelId="{1F3D242F-C074-F14B-98CD-F363F96652D3}" type="sibTrans" cxnId="{C76C88BA-A035-284C-A9FF-9A8BA5BCD584}">
      <dgm:prSet/>
      <dgm:spPr/>
      <dgm:t>
        <a:bodyPr/>
        <a:lstStyle/>
        <a:p>
          <a:endParaRPr lang="zh-CN" altLang="en-US" sz="1100"/>
        </a:p>
      </dgm:t>
    </dgm:pt>
    <dgm:pt modelId="{18DB143D-9E27-4E02-AFA5-F665953CBC10}" type="pres">
      <dgm:prSet presAssocID="{F05BBA42-D7AF-4BA0-8C3F-85B1FE28E48F}" presName="hierChild1" presStyleCnt="0">
        <dgm:presLayoutVars>
          <dgm:orgChart val="1"/>
          <dgm:chPref val="1"/>
          <dgm:dir/>
          <dgm:animOne val="branch"/>
          <dgm:animLvl val="lvl"/>
          <dgm:resizeHandles/>
        </dgm:presLayoutVars>
      </dgm:prSet>
      <dgm:spPr/>
      <dgm:t>
        <a:bodyPr/>
        <a:lstStyle/>
        <a:p>
          <a:endParaRPr lang="zh-CN" altLang="en-US"/>
        </a:p>
      </dgm:t>
    </dgm:pt>
    <dgm:pt modelId="{07E01157-B979-4F6B-B892-75DB2A2B8B0F}" type="pres">
      <dgm:prSet presAssocID="{9AC2E227-803C-4016-BF2C-9291B6CAA290}" presName="hierRoot1" presStyleCnt="0">
        <dgm:presLayoutVars>
          <dgm:hierBranch val="init"/>
        </dgm:presLayoutVars>
      </dgm:prSet>
      <dgm:spPr/>
    </dgm:pt>
    <dgm:pt modelId="{F686C23F-604E-4653-B2CB-27DBB6BED631}" type="pres">
      <dgm:prSet presAssocID="{9AC2E227-803C-4016-BF2C-9291B6CAA290}" presName="rootComposite1" presStyleCnt="0"/>
      <dgm:spPr/>
    </dgm:pt>
    <dgm:pt modelId="{2A2AFDF2-2568-44F8-842C-3BFD70D9F2B1}" type="pres">
      <dgm:prSet presAssocID="{9AC2E227-803C-4016-BF2C-9291B6CAA290}" presName="rootText1" presStyleLbl="node0" presStyleIdx="0" presStyleCnt="1">
        <dgm:presLayoutVars>
          <dgm:chPref val="3"/>
        </dgm:presLayoutVars>
      </dgm:prSet>
      <dgm:spPr/>
      <dgm:t>
        <a:bodyPr/>
        <a:lstStyle/>
        <a:p>
          <a:endParaRPr lang="zh-CN" altLang="en-US"/>
        </a:p>
      </dgm:t>
    </dgm:pt>
    <dgm:pt modelId="{9CD41DA5-A8A9-4189-B933-DCF665F7DF2D}" type="pres">
      <dgm:prSet presAssocID="{9AC2E227-803C-4016-BF2C-9291B6CAA290}" presName="rootConnector1" presStyleLbl="node1" presStyleIdx="0" presStyleCnt="0"/>
      <dgm:spPr/>
      <dgm:t>
        <a:bodyPr/>
        <a:lstStyle/>
        <a:p>
          <a:endParaRPr lang="zh-CN" altLang="en-US"/>
        </a:p>
      </dgm:t>
    </dgm:pt>
    <dgm:pt modelId="{96876921-77F4-4E08-9148-E99125692808}" type="pres">
      <dgm:prSet presAssocID="{9AC2E227-803C-4016-BF2C-9291B6CAA290}" presName="hierChild2" presStyleCnt="0"/>
      <dgm:spPr/>
    </dgm:pt>
    <dgm:pt modelId="{CD82D2C2-9EF5-4CA0-9CEE-9265A38A1F4A}" type="pres">
      <dgm:prSet presAssocID="{E2369F6E-DA59-4F6E-BD69-6CAA013A82BE}" presName="Name64" presStyleLbl="parChTrans1D2" presStyleIdx="0" presStyleCnt="4"/>
      <dgm:spPr/>
      <dgm:t>
        <a:bodyPr/>
        <a:lstStyle/>
        <a:p>
          <a:endParaRPr lang="zh-CN" altLang="en-US"/>
        </a:p>
      </dgm:t>
    </dgm:pt>
    <dgm:pt modelId="{9441C830-A66B-4AFB-9252-8069549D4F0A}" type="pres">
      <dgm:prSet presAssocID="{3FA44A42-E0AE-412C-8071-9A37D30DD567}" presName="hierRoot2" presStyleCnt="0">
        <dgm:presLayoutVars>
          <dgm:hierBranch val="init"/>
        </dgm:presLayoutVars>
      </dgm:prSet>
      <dgm:spPr/>
    </dgm:pt>
    <dgm:pt modelId="{FEAC7974-4462-4948-9F19-4D53C38CC88A}" type="pres">
      <dgm:prSet presAssocID="{3FA44A42-E0AE-412C-8071-9A37D30DD567}" presName="rootComposite" presStyleCnt="0"/>
      <dgm:spPr/>
    </dgm:pt>
    <dgm:pt modelId="{22C8BBC7-02FA-4EF0-899A-834C1FEE39E3}" type="pres">
      <dgm:prSet presAssocID="{3FA44A42-E0AE-412C-8071-9A37D30DD567}" presName="rootText" presStyleLbl="node2" presStyleIdx="0" presStyleCnt="4">
        <dgm:presLayoutVars>
          <dgm:chPref val="3"/>
        </dgm:presLayoutVars>
      </dgm:prSet>
      <dgm:spPr/>
      <dgm:t>
        <a:bodyPr/>
        <a:lstStyle/>
        <a:p>
          <a:endParaRPr lang="zh-CN" altLang="en-US"/>
        </a:p>
      </dgm:t>
    </dgm:pt>
    <dgm:pt modelId="{CBD704CC-8D6F-4C39-AFA6-3825EE74A965}" type="pres">
      <dgm:prSet presAssocID="{3FA44A42-E0AE-412C-8071-9A37D30DD567}" presName="rootConnector" presStyleLbl="node2" presStyleIdx="0" presStyleCnt="4"/>
      <dgm:spPr/>
      <dgm:t>
        <a:bodyPr/>
        <a:lstStyle/>
        <a:p>
          <a:endParaRPr lang="zh-CN" altLang="en-US"/>
        </a:p>
      </dgm:t>
    </dgm:pt>
    <dgm:pt modelId="{C4FE27A9-6818-468D-8F72-5DEAE64958BC}" type="pres">
      <dgm:prSet presAssocID="{3FA44A42-E0AE-412C-8071-9A37D30DD567}" presName="hierChild4" presStyleCnt="0"/>
      <dgm:spPr/>
    </dgm:pt>
    <dgm:pt modelId="{B9E24DCA-DEF6-41DD-8228-40542DF88903}" type="pres">
      <dgm:prSet presAssocID="{3FA44A42-E0AE-412C-8071-9A37D30DD567}" presName="hierChild5" presStyleCnt="0"/>
      <dgm:spPr/>
    </dgm:pt>
    <dgm:pt modelId="{72A5A8A1-C34D-4CC9-B014-4EDC4C60B5CB}" type="pres">
      <dgm:prSet presAssocID="{57E64457-75B6-40DF-86BF-80888D7FBBC5}" presName="Name64" presStyleLbl="parChTrans1D2" presStyleIdx="1" presStyleCnt="4"/>
      <dgm:spPr/>
      <dgm:t>
        <a:bodyPr/>
        <a:lstStyle/>
        <a:p>
          <a:endParaRPr lang="zh-CN" altLang="en-US"/>
        </a:p>
      </dgm:t>
    </dgm:pt>
    <dgm:pt modelId="{99464D45-2B22-432F-8F6C-3394CEC310A7}" type="pres">
      <dgm:prSet presAssocID="{7638F483-EC40-4669-A117-0C6040B4A66B}" presName="hierRoot2" presStyleCnt="0">
        <dgm:presLayoutVars>
          <dgm:hierBranch val="init"/>
        </dgm:presLayoutVars>
      </dgm:prSet>
      <dgm:spPr/>
    </dgm:pt>
    <dgm:pt modelId="{7EEFA05D-0146-474D-BB41-35A44BBAC0EB}" type="pres">
      <dgm:prSet presAssocID="{7638F483-EC40-4669-A117-0C6040B4A66B}" presName="rootComposite" presStyleCnt="0"/>
      <dgm:spPr/>
    </dgm:pt>
    <dgm:pt modelId="{86A07B8D-FF15-4EFF-8681-05A46BF1E797}" type="pres">
      <dgm:prSet presAssocID="{7638F483-EC40-4669-A117-0C6040B4A66B}" presName="rootText" presStyleLbl="node2" presStyleIdx="1" presStyleCnt="4" custLinFactNeighborX="-827" custLinFactNeighborY="1355">
        <dgm:presLayoutVars>
          <dgm:chPref val="3"/>
        </dgm:presLayoutVars>
      </dgm:prSet>
      <dgm:spPr/>
      <dgm:t>
        <a:bodyPr/>
        <a:lstStyle/>
        <a:p>
          <a:endParaRPr lang="zh-CN" altLang="en-US"/>
        </a:p>
      </dgm:t>
    </dgm:pt>
    <dgm:pt modelId="{A4529214-DB2D-4B21-8831-F60F2A376559}" type="pres">
      <dgm:prSet presAssocID="{7638F483-EC40-4669-A117-0C6040B4A66B}" presName="rootConnector" presStyleLbl="node2" presStyleIdx="1" presStyleCnt="4"/>
      <dgm:spPr/>
      <dgm:t>
        <a:bodyPr/>
        <a:lstStyle/>
        <a:p>
          <a:endParaRPr lang="zh-CN" altLang="en-US"/>
        </a:p>
      </dgm:t>
    </dgm:pt>
    <dgm:pt modelId="{4C9D6515-EA4F-4DBF-A8FE-0711C70136B1}" type="pres">
      <dgm:prSet presAssocID="{7638F483-EC40-4669-A117-0C6040B4A66B}" presName="hierChild4" presStyleCnt="0"/>
      <dgm:spPr/>
    </dgm:pt>
    <dgm:pt modelId="{686779DB-34D3-4F60-84B6-A35826FF3C2A}" type="pres">
      <dgm:prSet presAssocID="{7638F483-EC40-4669-A117-0C6040B4A66B}" presName="hierChild5" presStyleCnt="0"/>
      <dgm:spPr/>
    </dgm:pt>
    <dgm:pt modelId="{A6BF080B-3A73-A447-90D9-F1DC3287A51E}" type="pres">
      <dgm:prSet presAssocID="{6023FD2E-0FE7-A64B-8965-60678A4D6A1A}" presName="Name64" presStyleLbl="parChTrans1D2" presStyleIdx="2" presStyleCnt="4"/>
      <dgm:spPr/>
      <dgm:t>
        <a:bodyPr/>
        <a:lstStyle/>
        <a:p>
          <a:endParaRPr lang="zh-CN" altLang="en-US"/>
        </a:p>
      </dgm:t>
    </dgm:pt>
    <dgm:pt modelId="{DE6E9BC6-3677-4348-92A6-2CA9661D4580}" type="pres">
      <dgm:prSet presAssocID="{C7098098-6A81-514A-AA21-1785ACA148D6}" presName="hierRoot2" presStyleCnt="0">
        <dgm:presLayoutVars>
          <dgm:hierBranch val="init"/>
        </dgm:presLayoutVars>
      </dgm:prSet>
      <dgm:spPr/>
    </dgm:pt>
    <dgm:pt modelId="{63443BB5-4585-9F4E-8951-FA35A8C78DD3}" type="pres">
      <dgm:prSet presAssocID="{C7098098-6A81-514A-AA21-1785ACA148D6}" presName="rootComposite" presStyleCnt="0"/>
      <dgm:spPr/>
    </dgm:pt>
    <dgm:pt modelId="{91088777-567D-9149-82A9-C0A47B32CFCF}" type="pres">
      <dgm:prSet presAssocID="{C7098098-6A81-514A-AA21-1785ACA148D6}" presName="rootText" presStyleLbl="node2" presStyleIdx="2" presStyleCnt="4">
        <dgm:presLayoutVars>
          <dgm:chPref val="3"/>
        </dgm:presLayoutVars>
      </dgm:prSet>
      <dgm:spPr/>
      <dgm:t>
        <a:bodyPr/>
        <a:lstStyle/>
        <a:p>
          <a:endParaRPr lang="zh-CN" altLang="en-US"/>
        </a:p>
      </dgm:t>
    </dgm:pt>
    <dgm:pt modelId="{FB111229-1AFB-5E43-B87E-EE9E094B493E}" type="pres">
      <dgm:prSet presAssocID="{C7098098-6A81-514A-AA21-1785ACA148D6}" presName="rootConnector" presStyleLbl="node2" presStyleIdx="2" presStyleCnt="4"/>
      <dgm:spPr/>
      <dgm:t>
        <a:bodyPr/>
        <a:lstStyle/>
        <a:p>
          <a:endParaRPr lang="zh-CN" altLang="en-US"/>
        </a:p>
      </dgm:t>
    </dgm:pt>
    <dgm:pt modelId="{30C444A2-7B93-134F-A783-D0BED242ED85}" type="pres">
      <dgm:prSet presAssocID="{C7098098-6A81-514A-AA21-1785ACA148D6}" presName="hierChild4" presStyleCnt="0"/>
      <dgm:spPr/>
    </dgm:pt>
    <dgm:pt modelId="{D80E752D-71B9-4546-9A16-E90FA3F0CBC8}" type="pres">
      <dgm:prSet presAssocID="{C7098098-6A81-514A-AA21-1785ACA148D6}" presName="hierChild5" presStyleCnt="0"/>
      <dgm:spPr/>
    </dgm:pt>
    <dgm:pt modelId="{2BDEA335-1B02-7349-910B-B0E8F3186B3E}" type="pres">
      <dgm:prSet presAssocID="{DAAB89E4-EF29-DE43-BE5F-4212BFEC83AB}" presName="Name64" presStyleLbl="parChTrans1D2" presStyleIdx="3" presStyleCnt="4"/>
      <dgm:spPr/>
      <dgm:t>
        <a:bodyPr/>
        <a:lstStyle/>
        <a:p>
          <a:endParaRPr lang="zh-CN" altLang="en-US"/>
        </a:p>
      </dgm:t>
    </dgm:pt>
    <dgm:pt modelId="{742E5E14-F0C4-2A4B-A2E7-EE3839FC5CFE}" type="pres">
      <dgm:prSet presAssocID="{FF34AC66-F887-D04A-9106-969B23908E03}" presName="hierRoot2" presStyleCnt="0">
        <dgm:presLayoutVars>
          <dgm:hierBranch val="init"/>
        </dgm:presLayoutVars>
      </dgm:prSet>
      <dgm:spPr/>
    </dgm:pt>
    <dgm:pt modelId="{EA2FA603-4476-DF42-9092-616E8E26E993}" type="pres">
      <dgm:prSet presAssocID="{FF34AC66-F887-D04A-9106-969B23908E03}" presName="rootComposite" presStyleCnt="0"/>
      <dgm:spPr/>
    </dgm:pt>
    <dgm:pt modelId="{83A5A3D8-7830-4347-9C1A-736616385676}" type="pres">
      <dgm:prSet presAssocID="{FF34AC66-F887-D04A-9106-969B23908E03}" presName="rootText" presStyleLbl="node2" presStyleIdx="3" presStyleCnt="4">
        <dgm:presLayoutVars>
          <dgm:chPref val="3"/>
        </dgm:presLayoutVars>
      </dgm:prSet>
      <dgm:spPr/>
      <dgm:t>
        <a:bodyPr/>
        <a:lstStyle/>
        <a:p>
          <a:endParaRPr lang="zh-CN" altLang="en-US"/>
        </a:p>
      </dgm:t>
    </dgm:pt>
    <dgm:pt modelId="{D024227C-1334-3F4D-826E-80545D3B52C4}" type="pres">
      <dgm:prSet presAssocID="{FF34AC66-F887-D04A-9106-969B23908E03}" presName="rootConnector" presStyleLbl="node2" presStyleIdx="3" presStyleCnt="4"/>
      <dgm:spPr/>
      <dgm:t>
        <a:bodyPr/>
        <a:lstStyle/>
        <a:p>
          <a:endParaRPr lang="zh-CN" altLang="en-US"/>
        </a:p>
      </dgm:t>
    </dgm:pt>
    <dgm:pt modelId="{14BD42F5-2D33-5040-95F9-9E7DB05B62D3}" type="pres">
      <dgm:prSet presAssocID="{FF34AC66-F887-D04A-9106-969B23908E03}" presName="hierChild4" presStyleCnt="0"/>
      <dgm:spPr/>
    </dgm:pt>
    <dgm:pt modelId="{42E55DFB-8A9A-164B-A75D-3028F0F858D6}" type="pres">
      <dgm:prSet presAssocID="{FF34AC66-F887-D04A-9106-969B23908E03}" presName="hierChild5" presStyleCnt="0"/>
      <dgm:spPr/>
    </dgm:pt>
    <dgm:pt modelId="{6858D422-8C90-4F85-BA9D-65CA2FED06E8}" type="pres">
      <dgm:prSet presAssocID="{9AC2E227-803C-4016-BF2C-9291B6CAA290}" presName="hierChild3" presStyleCnt="0"/>
      <dgm:spPr/>
    </dgm:pt>
  </dgm:ptLst>
  <dgm:cxnLst>
    <dgm:cxn modelId="{D9251B3B-F7B1-1F4A-B420-FC35FDB34F2F}" type="presOf" srcId="{6023FD2E-0FE7-A64B-8965-60678A4D6A1A}" destId="{A6BF080B-3A73-A447-90D9-F1DC3287A51E}" srcOrd="0" destOrd="0" presId="urn:microsoft.com/office/officeart/2009/3/layout/HorizontalOrganizationChart"/>
    <dgm:cxn modelId="{0CF40C76-8C41-E441-AA6A-8FB67621E3E5}" type="presOf" srcId="{FF34AC66-F887-D04A-9106-969B23908E03}" destId="{D024227C-1334-3F4D-826E-80545D3B52C4}" srcOrd="1" destOrd="0" presId="urn:microsoft.com/office/officeart/2009/3/layout/HorizontalOrganizationChart"/>
    <dgm:cxn modelId="{9ABD59AA-4D6A-4321-B1A4-8D610095B134}" srcId="{9AC2E227-803C-4016-BF2C-9291B6CAA290}" destId="{3FA44A42-E0AE-412C-8071-9A37D30DD567}" srcOrd="0" destOrd="0" parTransId="{E2369F6E-DA59-4F6E-BD69-6CAA013A82BE}" sibTransId="{05B8FEA2-0054-4DA8-8F71-5C25E580ABD0}"/>
    <dgm:cxn modelId="{C76C88BA-A035-284C-A9FF-9A8BA5BCD584}" srcId="{9AC2E227-803C-4016-BF2C-9291B6CAA290}" destId="{FF34AC66-F887-D04A-9106-969B23908E03}" srcOrd="3" destOrd="0" parTransId="{DAAB89E4-EF29-DE43-BE5F-4212BFEC83AB}" sibTransId="{1F3D242F-C074-F14B-98CD-F363F96652D3}"/>
    <dgm:cxn modelId="{2EC5C617-0D07-C24A-8681-F6FD0520FE4C}" type="presOf" srcId="{9AC2E227-803C-4016-BF2C-9291B6CAA290}" destId="{9CD41DA5-A8A9-4189-B933-DCF665F7DF2D}" srcOrd="1" destOrd="0" presId="urn:microsoft.com/office/officeart/2009/3/layout/HorizontalOrganizationChart"/>
    <dgm:cxn modelId="{A5B6791B-ECF8-DE4F-B945-A14114F9D459}" type="presOf" srcId="{3FA44A42-E0AE-412C-8071-9A37D30DD567}" destId="{22C8BBC7-02FA-4EF0-899A-834C1FEE39E3}" srcOrd="0" destOrd="0" presId="urn:microsoft.com/office/officeart/2009/3/layout/HorizontalOrganizationChart"/>
    <dgm:cxn modelId="{A4A76506-FE76-3043-B4F7-C5BDCBC9729E}" type="presOf" srcId="{3FA44A42-E0AE-412C-8071-9A37D30DD567}" destId="{CBD704CC-8D6F-4C39-AFA6-3825EE74A965}" srcOrd="1" destOrd="0" presId="urn:microsoft.com/office/officeart/2009/3/layout/HorizontalOrganizationChart"/>
    <dgm:cxn modelId="{49F0E6E9-1D56-B741-9368-6AF9660E0405}" srcId="{9AC2E227-803C-4016-BF2C-9291B6CAA290}" destId="{C7098098-6A81-514A-AA21-1785ACA148D6}" srcOrd="2" destOrd="0" parTransId="{6023FD2E-0FE7-A64B-8965-60678A4D6A1A}" sibTransId="{4B476260-01E5-BE45-954B-6590CF6652FE}"/>
    <dgm:cxn modelId="{8C08B122-40ED-524D-9FB7-A585E2A88499}" type="presOf" srcId="{E2369F6E-DA59-4F6E-BD69-6CAA013A82BE}" destId="{CD82D2C2-9EF5-4CA0-9CEE-9265A38A1F4A}" srcOrd="0" destOrd="0" presId="urn:microsoft.com/office/officeart/2009/3/layout/HorizontalOrganizationChart"/>
    <dgm:cxn modelId="{42799C85-5339-3E4D-8AB7-D75645C1C38A}" type="presOf" srcId="{7638F483-EC40-4669-A117-0C6040B4A66B}" destId="{86A07B8D-FF15-4EFF-8681-05A46BF1E797}" srcOrd="0" destOrd="0" presId="urn:microsoft.com/office/officeart/2009/3/layout/HorizontalOrganizationChart"/>
    <dgm:cxn modelId="{D76595A5-B89A-6B44-85BE-D647B17B9C35}" type="presOf" srcId="{7638F483-EC40-4669-A117-0C6040B4A66B}" destId="{A4529214-DB2D-4B21-8831-F60F2A376559}" srcOrd="1" destOrd="0" presId="urn:microsoft.com/office/officeart/2009/3/layout/HorizontalOrganizationChart"/>
    <dgm:cxn modelId="{5DC1C015-335F-490F-A06A-BA9652DB0EA7}" srcId="{9AC2E227-803C-4016-BF2C-9291B6CAA290}" destId="{7638F483-EC40-4669-A117-0C6040B4A66B}" srcOrd="1" destOrd="0" parTransId="{57E64457-75B6-40DF-86BF-80888D7FBBC5}" sibTransId="{7B10E917-A0D7-4AB2-8FFF-F08198C7EE50}"/>
    <dgm:cxn modelId="{5A96B62E-1316-F44B-83CD-936C3AED4AF7}" type="presOf" srcId="{C7098098-6A81-514A-AA21-1785ACA148D6}" destId="{91088777-567D-9149-82A9-C0A47B32CFCF}" srcOrd="0" destOrd="0" presId="urn:microsoft.com/office/officeart/2009/3/layout/HorizontalOrganizationChart"/>
    <dgm:cxn modelId="{D382E480-1838-3641-A6C8-75643C81773F}" type="presOf" srcId="{57E64457-75B6-40DF-86BF-80888D7FBBC5}" destId="{72A5A8A1-C34D-4CC9-B014-4EDC4C60B5CB}" srcOrd="0" destOrd="0" presId="urn:microsoft.com/office/officeart/2009/3/layout/HorizontalOrganizationChart"/>
    <dgm:cxn modelId="{C282A6EB-C27C-8B42-AC56-53D174AFB311}" type="presOf" srcId="{9AC2E227-803C-4016-BF2C-9291B6CAA290}" destId="{2A2AFDF2-2568-44F8-842C-3BFD70D9F2B1}" srcOrd="0" destOrd="0" presId="urn:microsoft.com/office/officeart/2009/3/layout/HorizontalOrganizationChart"/>
    <dgm:cxn modelId="{5B9745EB-7D66-134A-98DA-B6F63D1898CC}" type="presOf" srcId="{DAAB89E4-EF29-DE43-BE5F-4212BFEC83AB}" destId="{2BDEA335-1B02-7349-910B-B0E8F3186B3E}" srcOrd="0" destOrd="0" presId="urn:microsoft.com/office/officeart/2009/3/layout/HorizontalOrganizationChart"/>
    <dgm:cxn modelId="{3856FC3B-106F-9141-AC8D-BD99C4DBE23D}" type="presOf" srcId="{F05BBA42-D7AF-4BA0-8C3F-85B1FE28E48F}" destId="{18DB143D-9E27-4E02-AFA5-F665953CBC10}" srcOrd="0" destOrd="0" presId="urn:microsoft.com/office/officeart/2009/3/layout/HorizontalOrganizationChart"/>
    <dgm:cxn modelId="{BE32BFCB-637B-6F44-83BC-68215B593D73}" type="presOf" srcId="{C7098098-6A81-514A-AA21-1785ACA148D6}" destId="{FB111229-1AFB-5E43-B87E-EE9E094B493E}" srcOrd="1" destOrd="0" presId="urn:microsoft.com/office/officeart/2009/3/layout/HorizontalOrganizationChart"/>
    <dgm:cxn modelId="{10273D9F-A008-4C08-970B-BDB1CC805562}" srcId="{F05BBA42-D7AF-4BA0-8C3F-85B1FE28E48F}" destId="{9AC2E227-803C-4016-BF2C-9291B6CAA290}" srcOrd="0" destOrd="0" parTransId="{8E8E9D46-5B7B-4FA0-8329-744E9016EF3D}" sibTransId="{F60E2A41-79A0-4E8E-92FB-1BF9FE84EDD9}"/>
    <dgm:cxn modelId="{947BCA25-3A3D-814C-891E-27D1A91A0F2F}" type="presOf" srcId="{FF34AC66-F887-D04A-9106-969B23908E03}" destId="{83A5A3D8-7830-4347-9C1A-736616385676}" srcOrd="0" destOrd="0" presId="urn:microsoft.com/office/officeart/2009/3/layout/HorizontalOrganizationChart"/>
    <dgm:cxn modelId="{9604F269-15D4-0C4C-80FE-5015C57BDF7F}" type="presParOf" srcId="{18DB143D-9E27-4E02-AFA5-F665953CBC10}" destId="{07E01157-B979-4F6B-B892-75DB2A2B8B0F}" srcOrd="0" destOrd="0" presId="urn:microsoft.com/office/officeart/2009/3/layout/HorizontalOrganizationChart"/>
    <dgm:cxn modelId="{5894FB53-04A2-564A-B9C1-E4E26520BF3F}" type="presParOf" srcId="{07E01157-B979-4F6B-B892-75DB2A2B8B0F}" destId="{F686C23F-604E-4653-B2CB-27DBB6BED631}" srcOrd="0" destOrd="0" presId="urn:microsoft.com/office/officeart/2009/3/layout/HorizontalOrganizationChart"/>
    <dgm:cxn modelId="{FA3A9E82-E9ED-AE49-92BF-A8DAA87194D1}" type="presParOf" srcId="{F686C23F-604E-4653-B2CB-27DBB6BED631}" destId="{2A2AFDF2-2568-44F8-842C-3BFD70D9F2B1}" srcOrd="0" destOrd="0" presId="urn:microsoft.com/office/officeart/2009/3/layout/HorizontalOrganizationChart"/>
    <dgm:cxn modelId="{77702B86-1954-FF42-8050-8BAB76D69FCD}" type="presParOf" srcId="{F686C23F-604E-4653-B2CB-27DBB6BED631}" destId="{9CD41DA5-A8A9-4189-B933-DCF665F7DF2D}" srcOrd="1" destOrd="0" presId="urn:microsoft.com/office/officeart/2009/3/layout/HorizontalOrganizationChart"/>
    <dgm:cxn modelId="{F2561F3B-3436-B04D-B976-DBA14267E24C}" type="presParOf" srcId="{07E01157-B979-4F6B-B892-75DB2A2B8B0F}" destId="{96876921-77F4-4E08-9148-E99125692808}" srcOrd="1" destOrd="0" presId="urn:microsoft.com/office/officeart/2009/3/layout/HorizontalOrganizationChart"/>
    <dgm:cxn modelId="{97049808-EB6F-9A4B-8239-3B5EA50261C7}" type="presParOf" srcId="{96876921-77F4-4E08-9148-E99125692808}" destId="{CD82D2C2-9EF5-4CA0-9CEE-9265A38A1F4A}" srcOrd="0" destOrd="0" presId="urn:microsoft.com/office/officeart/2009/3/layout/HorizontalOrganizationChart"/>
    <dgm:cxn modelId="{4761FE5A-495E-8B4B-8AA3-C2311FADAF6D}" type="presParOf" srcId="{96876921-77F4-4E08-9148-E99125692808}" destId="{9441C830-A66B-4AFB-9252-8069549D4F0A}" srcOrd="1" destOrd="0" presId="urn:microsoft.com/office/officeart/2009/3/layout/HorizontalOrganizationChart"/>
    <dgm:cxn modelId="{30D7D9D2-893B-7A40-9C13-79FFF42C4EE6}" type="presParOf" srcId="{9441C830-A66B-4AFB-9252-8069549D4F0A}" destId="{FEAC7974-4462-4948-9F19-4D53C38CC88A}" srcOrd="0" destOrd="0" presId="urn:microsoft.com/office/officeart/2009/3/layout/HorizontalOrganizationChart"/>
    <dgm:cxn modelId="{554DDB00-DD82-3D4E-9202-7767F2647D8B}" type="presParOf" srcId="{FEAC7974-4462-4948-9F19-4D53C38CC88A}" destId="{22C8BBC7-02FA-4EF0-899A-834C1FEE39E3}" srcOrd="0" destOrd="0" presId="urn:microsoft.com/office/officeart/2009/3/layout/HorizontalOrganizationChart"/>
    <dgm:cxn modelId="{8D89D6C3-50BC-C849-AFF0-56FA0D5D5290}" type="presParOf" srcId="{FEAC7974-4462-4948-9F19-4D53C38CC88A}" destId="{CBD704CC-8D6F-4C39-AFA6-3825EE74A965}" srcOrd="1" destOrd="0" presId="urn:microsoft.com/office/officeart/2009/3/layout/HorizontalOrganizationChart"/>
    <dgm:cxn modelId="{8E5CBA4E-6C6B-3045-A690-7456B275D451}" type="presParOf" srcId="{9441C830-A66B-4AFB-9252-8069549D4F0A}" destId="{C4FE27A9-6818-468D-8F72-5DEAE64958BC}" srcOrd="1" destOrd="0" presId="urn:microsoft.com/office/officeart/2009/3/layout/HorizontalOrganizationChart"/>
    <dgm:cxn modelId="{524CC8F1-BAEA-4842-BD5B-652B64E82F90}" type="presParOf" srcId="{9441C830-A66B-4AFB-9252-8069549D4F0A}" destId="{B9E24DCA-DEF6-41DD-8228-40542DF88903}" srcOrd="2" destOrd="0" presId="urn:microsoft.com/office/officeart/2009/3/layout/HorizontalOrganizationChart"/>
    <dgm:cxn modelId="{855514A0-4B20-7C4E-9CE6-B09D088B5D23}" type="presParOf" srcId="{96876921-77F4-4E08-9148-E99125692808}" destId="{72A5A8A1-C34D-4CC9-B014-4EDC4C60B5CB}" srcOrd="2" destOrd="0" presId="urn:microsoft.com/office/officeart/2009/3/layout/HorizontalOrganizationChart"/>
    <dgm:cxn modelId="{2FDE234D-4164-4F4A-A5B0-A3E189988302}" type="presParOf" srcId="{96876921-77F4-4E08-9148-E99125692808}" destId="{99464D45-2B22-432F-8F6C-3394CEC310A7}" srcOrd="3" destOrd="0" presId="urn:microsoft.com/office/officeart/2009/3/layout/HorizontalOrganizationChart"/>
    <dgm:cxn modelId="{FE7BD240-E8EF-EB40-9FBA-0D619033C1D8}" type="presParOf" srcId="{99464D45-2B22-432F-8F6C-3394CEC310A7}" destId="{7EEFA05D-0146-474D-BB41-35A44BBAC0EB}" srcOrd="0" destOrd="0" presId="urn:microsoft.com/office/officeart/2009/3/layout/HorizontalOrganizationChart"/>
    <dgm:cxn modelId="{D5FE1EF8-3C81-FE4F-A8D5-A26FB12757C5}" type="presParOf" srcId="{7EEFA05D-0146-474D-BB41-35A44BBAC0EB}" destId="{86A07B8D-FF15-4EFF-8681-05A46BF1E797}" srcOrd="0" destOrd="0" presId="urn:microsoft.com/office/officeart/2009/3/layout/HorizontalOrganizationChart"/>
    <dgm:cxn modelId="{BA9AEA39-B49B-6748-A53D-8ADE5AE53E3D}" type="presParOf" srcId="{7EEFA05D-0146-474D-BB41-35A44BBAC0EB}" destId="{A4529214-DB2D-4B21-8831-F60F2A376559}" srcOrd="1" destOrd="0" presId="urn:microsoft.com/office/officeart/2009/3/layout/HorizontalOrganizationChart"/>
    <dgm:cxn modelId="{BA8B9BB8-2310-AF49-BF87-1F2EE4D4EA83}" type="presParOf" srcId="{99464D45-2B22-432F-8F6C-3394CEC310A7}" destId="{4C9D6515-EA4F-4DBF-A8FE-0711C70136B1}" srcOrd="1" destOrd="0" presId="urn:microsoft.com/office/officeart/2009/3/layout/HorizontalOrganizationChart"/>
    <dgm:cxn modelId="{39860E59-4D32-8345-B29C-2BAE073A30AF}" type="presParOf" srcId="{99464D45-2B22-432F-8F6C-3394CEC310A7}" destId="{686779DB-34D3-4F60-84B6-A35826FF3C2A}" srcOrd="2" destOrd="0" presId="urn:microsoft.com/office/officeart/2009/3/layout/HorizontalOrganizationChart"/>
    <dgm:cxn modelId="{961A5F53-D430-734C-B3CF-B04DC6D3A24D}" type="presParOf" srcId="{96876921-77F4-4E08-9148-E99125692808}" destId="{A6BF080B-3A73-A447-90D9-F1DC3287A51E}" srcOrd="4" destOrd="0" presId="urn:microsoft.com/office/officeart/2009/3/layout/HorizontalOrganizationChart"/>
    <dgm:cxn modelId="{306D6FDD-9FB2-A845-ACC9-F0DA86C2D48B}" type="presParOf" srcId="{96876921-77F4-4E08-9148-E99125692808}" destId="{DE6E9BC6-3677-4348-92A6-2CA9661D4580}" srcOrd="5" destOrd="0" presId="urn:microsoft.com/office/officeart/2009/3/layout/HorizontalOrganizationChart"/>
    <dgm:cxn modelId="{873618C8-6CF9-0449-9F7F-2B1DC5066834}" type="presParOf" srcId="{DE6E9BC6-3677-4348-92A6-2CA9661D4580}" destId="{63443BB5-4585-9F4E-8951-FA35A8C78DD3}" srcOrd="0" destOrd="0" presId="urn:microsoft.com/office/officeart/2009/3/layout/HorizontalOrganizationChart"/>
    <dgm:cxn modelId="{A853594E-6AB1-C142-8B76-C0068028BC68}" type="presParOf" srcId="{63443BB5-4585-9F4E-8951-FA35A8C78DD3}" destId="{91088777-567D-9149-82A9-C0A47B32CFCF}" srcOrd="0" destOrd="0" presId="urn:microsoft.com/office/officeart/2009/3/layout/HorizontalOrganizationChart"/>
    <dgm:cxn modelId="{9843799B-8F33-9349-8919-FAE4C72795FF}" type="presParOf" srcId="{63443BB5-4585-9F4E-8951-FA35A8C78DD3}" destId="{FB111229-1AFB-5E43-B87E-EE9E094B493E}" srcOrd="1" destOrd="0" presId="urn:microsoft.com/office/officeart/2009/3/layout/HorizontalOrganizationChart"/>
    <dgm:cxn modelId="{09EEFB0D-821B-744A-8453-EF281309A6BC}" type="presParOf" srcId="{DE6E9BC6-3677-4348-92A6-2CA9661D4580}" destId="{30C444A2-7B93-134F-A783-D0BED242ED85}" srcOrd="1" destOrd="0" presId="urn:microsoft.com/office/officeart/2009/3/layout/HorizontalOrganizationChart"/>
    <dgm:cxn modelId="{4A0DBE2F-0F7E-B94D-8281-682AF1EB525A}" type="presParOf" srcId="{DE6E9BC6-3677-4348-92A6-2CA9661D4580}" destId="{D80E752D-71B9-4546-9A16-E90FA3F0CBC8}" srcOrd="2" destOrd="0" presId="urn:microsoft.com/office/officeart/2009/3/layout/HorizontalOrganizationChart"/>
    <dgm:cxn modelId="{C41162BD-685F-5941-AEA4-9C8F9A1ED97B}" type="presParOf" srcId="{96876921-77F4-4E08-9148-E99125692808}" destId="{2BDEA335-1B02-7349-910B-B0E8F3186B3E}" srcOrd="6" destOrd="0" presId="urn:microsoft.com/office/officeart/2009/3/layout/HorizontalOrganizationChart"/>
    <dgm:cxn modelId="{A72E133E-5A76-B04A-A049-295636E38F3B}" type="presParOf" srcId="{96876921-77F4-4E08-9148-E99125692808}" destId="{742E5E14-F0C4-2A4B-A2E7-EE3839FC5CFE}" srcOrd="7" destOrd="0" presId="urn:microsoft.com/office/officeart/2009/3/layout/HorizontalOrganizationChart"/>
    <dgm:cxn modelId="{F56CA309-6CDC-2749-B348-BB913886F71D}" type="presParOf" srcId="{742E5E14-F0C4-2A4B-A2E7-EE3839FC5CFE}" destId="{EA2FA603-4476-DF42-9092-616E8E26E993}" srcOrd="0" destOrd="0" presId="urn:microsoft.com/office/officeart/2009/3/layout/HorizontalOrganizationChart"/>
    <dgm:cxn modelId="{8927CA78-02D7-454A-A9CD-C44E189CAA99}" type="presParOf" srcId="{EA2FA603-4476-DF42-9092-616E8E26E993}" destId="{83A5A3D8-7830-4347-9C1A-736616385676}" srcOrd="0" destOrd="0" presId="urn:microsoft.com/office/officeart/2009/3/layout/HorizontalOrganizationChart"/>
    <dgm:cxn modelId="{F7555696-CF5F-0547-8017-A8AAE4AFAFF6}" type="presParOf" srcId="{EA2FA603-4476-DF42-9092-616E8E26E993}" destId="{D024227C-1334-3F4D-826E-80545D3B52C4}" srcOrd="1" destOrd="0" presId="urn:microsoft.com/office/officeart/2009/3/layout/HorizontalOrganizationChart"/>
    <dgm:cxn modelId="{BDF44C83-2DFC-9848-B639-04D84051709A}" type="presParOf" srcId="{742E5E14-F0C4-2A4B-A2E7-EE3839FC5CFE}" destId="{14BD42F5-2D33-5040-95F9-9E7DB05B62D3}" srcOrd="1" destOrd="0" presId="urn:microsoft.com/office/officeart/2009/3/layout/HorizontalOrganizationChart"/>
    <dgm:cxn modelId="{71C596D7-1396-304A-B928-36FFDA87784D}" type="presParOf" srcId="{742E5E14-F0C4-2A4B-A2E7-EE3839FC5CFE}" destId="{42E55DFB-8A9A-164B-A75D-3028F0F858D6}" srcOrd="2" destOrd="0" presId="urn:microsoft.com/office/officeart/2009/3/layout/HorizontalOrganizationChart"/>
    <dgm:cxn modelId="{1F2A9C25-AF30-8A47-8619-F0FC9ADFA639}" type="presParOf" srcId="{07E01157-B979-4F6B-B892-75DB2A2B8B0F}" destId="{6858D422-8C90-4F85-BA9D-65CA2FED06E8}" srcOrd="2" destOrd="0" presId="urn:microsoft.com/office/officeart/2009/3/layout/HorizontalOrganizationChar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826BB8D0-E583-4E84-91FE-93172E6E8A58}" type="doc">
      <dgm:prSet loTypeId="urn:microsoft.com/office/officeart/2005/8/layout/default#6" loCatId="list" qsTypeId="urn:microsoft.com/office/officeart/2005/8/quickstyle/simple1#44" qsCatId="simple" csTypeId="urn:microsoft.com/office/officeart/2005/8/colors/accent2_2#38" csCatId="accent2" phldr="1"/>
      <dgm:spPr/>
      <dgm:t>
        <a:bodyPr/>
        <a:lstStyle/>
        <a:p>
          <a:endParaRPr lang="zh-CN" altLang="en-US"/>
        </a:p>
      </dgm:t>
    </dgm:pt>
    <dgm:pt modelId="{ACDE067B-A637-4CB2-A4E7-2237EFAEF1F5}">
      <dgm:prSet phldrT="[文本]" custT="1"/>
      <dgm:spPr/>
      <dgm:t>
        <a:bodyPr/>
        <a:lstStyle/>
        <a:p>
          <a:r>
            <a:rPr lang="zh-CN" altLang="en-US" sz="2400" dirty="0" smtClean="0">
              <a:latin typeface="手札体-简粗体" panose="03000700000000000000" pitchFamily="66" charset="-122"/>
              <a:ea typeface="手札体-简粗体" panose="03000700000000000000" pitchFamily="66" charset="-122"/>
            </a:rPr>
            <a:t>覆盖面广</a:t>
          </a:r>
          <a:endParaRPr lang="zh-CN" altLang="en-US" sz="2400" dirty="0">
            <a:latin typeface="手札体-简粗体" panose="03000700000000000000" pitchFamily="66" charset="-122"/>
            <a:ea typeface="手札体-简粗体" panose="03000700000000000000" pitchFamily="66" charset="-122"/>
          </a:endParaRPr>
        </a:p>
      </dgm:t>
    </dgm:pt>
    <dgm:pt modelId="{A1CF59C6-7C87-4383-A4CC-2AE5E2658B06}" type="parTrans" cxnId="{A7F845D5-5865-4C32-A907-17BAD5801D1B}">
      <dgm:prSet/>
      <dgm:spPr/>
      <dgm:t>
        <a:bodyPr/>
        <a:lstStyle/>
        <a:p>
          <a:endParaRPr lang="zh-CN" altLang="en-US" sz="2400">
            <a:latin typeface="手札体-简粗体" panose="03000700000000000000" pitchFamily="66" charset="-122"/>
            <a:ea typeface="手札体-简粗体" panose="03000700000000000000" pitchFamily="66" charset="-122"/>
          </a:endParaRPr>
        </a:p>
      </dgm:t>
    </dgm:pt>
    <dgm:pt modelId="{55368EEB-92C0-4342-BDD4-8C91E2F406F5}" type="sibTrans" cxnId="{A7F845D5-5865-4C32-A907-17BAD5801D1B}">
      <dgm:prSet/>
      <dgm:spPr/>
      <dgm:t>
        <a:bodyPr/>
        <a:lstStyle/>
        <a:p>
          <a:endParaRPr lang="zh-CN" altLang="en-US" sz="2400">
            <a:latin typeface="手札体-简粗体" panose="03000700000000000000" pitchFamily="66" charset="-122"/>
            <a:ea typeface="手札体-简粗体" panose="03000700000000000000" pitchFamily="66" charset="-122"/>
          </a:endParaRPr>
        </a:p>
      </dgm:t>
    </dgm:pt>
    <dgm:pt modelId="{99E61404-C602-4AD8-89CA-B7F56C197B4A}">
      <dgm:prSet phldrT="[文本]" custT="1"/>
      <dgm:spPr/>
      <dgm:t>
        <a:bodyPr/>
        <a:lstStyle/>
        <a:p>
          <a:r>
            <a:rPr lang="zh-CN" altLang="en-US" sz="2400" dirty="0" smtClean="0">
              <a:latin typeface="手札体-简粗体" panose="03000700000000000000" pitchFamily="66" charset="-122"/>
              <a:ea typeface="手札体-简粗体" panose="03000700000000000000" pitchFamily="66" charset="-122"/>
            </a:rPr>
            <a:t>信息反馈快</a:t>
          </a:r>
          <a:endParaRPr lang="zh-CN" altLang="en-US" sz="2400" dirty="0">
            <a:latin typeface="手札体-简粗体" panose="03000700000000000000" pitchFamily="66" charset="-122"/>
            <a:ea typeface="手札体-简粗体" panose="03000700000000000000" pitchFamily="66" charset="-122"/>
          </a:endParaRPr>
        </a:p>
      </dgm:t>
    </dgm:pt>
    <dgm:pt modelId="{6B256E3E-24C8-45FF-82F6-5E5FA4828130}" type="parTrans" cxnId="{3EA13F08-4FD9-4F4B-97FF-10358C6F74CD}">
      <dgm:prSet/>
      <dgm:spPr/>
      <dgm:t>
        <a:bodyPr/>
        <a:lstStyle/>
        <a:p>
          <a:endParaRPr lang="zh-CN" altLang="en-US" sz="2400">
            <a:latin typeface="手札体-简粗体" panose="03000700000000000000" pitchFamily="66" charset="-122"/>
            <a:ea typeface="手札体-简粗体" panose="03000700000000000000" pitchFamily="66" charset="-122"/>
          </a:endParaRPr>
        </a:p>
      </dgm:t>
    </dgm:pt>
    <dgm:pt modelId="{2AED2A23-5453-407B-ACA4-FE6C1F6527B9}" type="sibTrans" cxnId="{3EA13F08-4FD9-4F4B-97FF-10358C6F74CD}">
      <dgm:prSet/>
      <dgm:spPr/>
      <dgm:t>
        <a:bodyPr/>
        <a:lstStyle/>
        <a:p>
          <a:endParaRPr lang="zh-CN" altLang="en-US" sz="2400">
            <a:latin typeface="手札体-简粗体" panose="03000700000000000000" pitchFamily="66" charset="-122"/>
            <a:ea typeface="手札体-简粗体" panose="03000700000000000000" pitchFamily="66" charset="-122"/>
          </a:endParaRPr>
        </a:p>
      </dgm:t>
    </dgm:pt>
    <dgm:pt modelId="{F38401A4-8AC6-4D97-88B8-4EE6E423D292}">
      <dgm:prSet phldrT="[文本]" custT="1"/>
      <dgm:spPr/>
      <dgm:t>
        <a:bodyPr/>
        <a:lstStyle/>
        <a:p>
          <a:r>
            <a:rPr lang="zh-CN" altLang="en-US" sz="2400" dirty="0" smtClean="0">
              <a:latin typeface="手札体-简粗体" panose="03000700000000000000" pitchFamily="66" charset="-122"/>
              <a:ea typeface="手札体-简粗体" panose="03000700000000000000" pitchFamily="66" charset="-122"/>
            </a:rPr>
            <a:t>招聘公开透明</a:t>
          </a:r>
          <a:endParaRPr lang="zh-CN" altLang="en-US" sz="2400" dirty="0">
            <a:latin typeface="手札体-简粗体" panose="03000700000000000000" pitchFamily="66" charset="-122"/>
            <a:ea typeface="手札体-简粗体" panose="03000700000000000000" pitchFamily="66" charset="-122"/>
          </a:endParaRPr>
        </a:p>
      </dgm:t>
    </dgm:pt>
    <dgm:pt modelId="{4C9472DC-1B48-4EC0-9F7E-CC45150FFB90}" type="parTrans" cxnId="{C2573B91-2892-4FA5-85AB-B781B3BD05A1}">
      <dgm:prSet/>
      <dgm:spPr/>
      <dgm:t>
        <a:bodyPr/>
        <a:lstStyle/>
        <a:p>
          <a:endParaRPr lang="zh-CN" altLang="en-US" sz="2400">
            <a:latin typeface="手札体-简粗体" panose="03000700000000000000" pitchFamily="66" charset="-122"/>
            <a:ea typeface="手札体-简粗体" panose="03000700000000000000" pitchFamily="66" charset="-122"/>
          </a:endParaRPr>
        </a:p>
      </dgm:t>
    </dgm:pt>
    <dgm:pt modelId="{28517F61-659E-4972-8C12-B1F61AEA6259}" type="sibTrans" cxnId="{C2573B91-2892-4FA5-85AB-B781B3BD05A1}">
      <dgm:prSet/>
      <dgm:spPr/>
      <dgm:t>
        <a:bodyPr/>
        <a:lstStyle/>
        <a:p>
          <a:endParaRPr lang="zh-CN" altLang="en-US" sz="2400">
            <a:latin typeface="手札体-简粗体" panose="03000700000000000000" pitchFamily="66" charset="-122"/>
            <a:ea typeface="手札体-简粗体" panose="03000700000000000000" pitchFamily="66" charset="-122"/>
          </a:endParaRPr>
        </a:p>
      </dgm:t>
    </dgm:pt>
    <dgm:pt modelId="{318A9545-FE5D-4B19-A379-C7C2EDF42E59}" type="pres">
      <dgm:prSet presAssocID="{826BB8D0-E583-4E84-91FE-93172E6E8A58}" presName="diagram" presStyleCnt="0">
        <dgm:presLayoutVars>
          <dgm:dir/>
          <dgm:resizeHandles val="exact"/>
        </dgm:presLayoutVars>
      </dgm:prSet>
      <dgm:spPr/>
      <dgm:t>
        <a:bodyPr/>
        <a:lstStyle/>
        <a:p>
          <a:endParaRPr lang="zh-CN" altLang="en-US"/>
        </a:p>
      </dgm:t>
    </dgm:pt>
    <dgm:pt modelId="{63F8DD97-B994-4A51-8E43-29D305ACCCEF}" type="pres">
      <dgm:prSet presAssocID="{ACDE067B-A637-4CB2-A4E7-2237EFAEF1F5}" presName="node" presStyleLbl="node1" presStyleIdx="0" presStyleCnt="3" custScaleY="78396">
        <dgm:presLayoutVars>
          <dgm:bulletEnabled val="1"/>
        </dgm:presLayoutVars>
      </dgm:prSet>
      <dgm:spPr>
        <a:prstGeom prst="roundRect">
          <a:avLst/>
        </a:prstGeom>
      </dgm:spPr>
      <dgm:t>
        <a:bodyPr/>
        <a:lstStyle/>
        <a:p>
          <a:endParaRPr lang="zh-CN" altLang="en-US"/>
        </a:p>
      </dgm:t>
    </dgm:pt>
    <dgm:pt modelId="{25816932-94A7-43DF-9A16-69A1475C3DA9}" type="pres">
      <dgm:prSet presAssocID="{55368EEB-92C0-4342-BDD4-8C91E2F406F5}" presName="sibTrans" presStyleCnt="0"/>
      <dgm:spPr/>
    </dgm:pt>
    <dgm:pt modelId="{CE0095EC-61CA-412A-B1F1-FC54B28A2433}" type="pres">
      <dgm:prSet presAssocID="{99E61404-C602-4AD8-89CA-B7F56C197B4A}" presName="node" presStyleLbl="node1" presStyleIdx="1" presStyleCnt="3" custScaleY="78396">
        <dgm:presLayoutVars>
          <dgm:bulletEnabled val="1"/>
        </dgm:presLayoutVars>
      </dgm:prSet>
      <dgm:spPr>
        <a:prstGeom prst="roundRect">
          <a:avLst/>
        </a:prstGeom>
      </dgm:spPr>
      <dgm:t>
        <a:bodyPr/>
        <a:lstStyle/>
        <a:p>
          <a:endParaRPr lang="zh-CN" altLang="en-US"/>
        </a:p>
      </dgm:t>
    </dgm:pt>
    <dgm:pt modelId="{F34A8F8C-44A9-41AB-BD01-8B97D939996D}" type="pres">
      <dgm:prSet presAssocID="{2AED2A23-5453-407B-ACA4-FE6C1F6527B9}" presName="sibTrans" presStyleCnt="0"/>
      <dgm:spPr/>
    </dgm:pt>
    <dgm:pt modelId="{953E6842-7F2D-4541-AB91-140F8108D913}" type="pres">
      <dgm:prSet presAssocID="{F38401A4-8AC6-4D97-88B8-4EE6E423D292}" presName="node" presStyleLbl="node1" presStyleIdx="2" presStyleCnt="3" custScaleY="78396">
        <dgm:presLayoutVars>
          <dgm:bulletEnabled val="1"/>
        </dgm:presLayoutVars>
      </dgm:prSet>
      <dgm:spPr>
        <a:prstGeom prst="roundRect">
          <a:avLst/>
        </a:prstGeom>
      </dgm:spPr>
      <dgm:t>
        <a:bodyPr/>
        <a:lstStyle/>
        <a:p>
          <a:endParaRPr lang="zh-CN" altLang="en-US"/>
        </a:p>
      </dgm:t>
    </dgm:pt>
  </dgm:ptLst>
  <dgm:cxnLst>
    <dgm:cxn modelId="{C2EEBC2A-8293-FF41-9B1C-D86714C07414}" type="presOf" srcId="{ACDE067B-A637-4CB2-A4E7-2237EFAEF1F5}" destId="{63F8DD97-B994-4A51-8E43-29D305ACCCEF}" srcOrd="0" destOrd="0" presId="urn:microsoft.com/office/officeart/2005/8/layout/default#6"/>
    <dgm:cxn modelId="{1E3D568A-98E6-3749-AC4E-E51880B5B03E}" type="presOf" srcId="{826BB8D0-E583-4E84-91FE-93172E6E8A58}" destId="{318A9545-FE5D-4B19-A379-C7C2EDF42E59}" srcOrd="0" destOrd="0" presId="urn:microsoft.com/office/officeart/2005/8/layout/default#6"/>
    <dgm:cxn modelId="{A7F845D5-5865-4C32-A907-17BAD5801D1B}" srcId="{826BB8D0-E583-4E84-91FE-93172E6E8A58}" destId="{ACDE067B-A637-4CB2-A4E7-2237EFAEF1F5}" srcOrd="0" destOrd="0" parTransId="{A1CF59C6-7C87-4383-A4CC-2AE5E2658B06}" sibTransId="{55368EEB-92C0-4342-BDD4-8C91E2F406F5}"/>
    <dgm:cxn modelId="{700877E3-9F5C-DB49-84AE-8CAA06E628B0}" type="presOf" srcId="{F38401A4-8AC6-4D97-88B8-4EE6E423D292}" destId="{953E6842-7F2D-4541-AB91-140F8108D913}" srcOrd="0" destOrd="0" presId="urn:microsoft.com/office/officeart/2005/8/layout/default#6"/>
    <dgm:cxn modelId="{5B8C89DF-D2BA-5645-A1F1-17C70340F584}" type="presOf" srcId="{99E61404-C602-4AD8-89CA-B7F56C197B4A}" destId="{CE0095EC-61CA-412A-B1F1-FC54B28A2433}" srcOrd="0" destOrd="0" presId="urn:microsoft.com/office/officeart/2005/8/layout/default#6"/>
    <dgm:cxn modelId="{C2573B91-2892-4FA5-85AB-B781B3BD05A1}" srcId="{826BB8D0-E583-4E84-91FE-93172E6E8A58}" destId="{F38401A4-8AC6-4D97-88B8-4EE6E423D292}" srcOrd="2" destOrd="0" parTransId="{4C9472DC-1B48-4EC0-9F7E-CC45150FFB90}" sibTransId="{28517F61-659E-4972-8C12-B1F61AEA6259}"/>
    <dgm:cxn modelId="{3EA13F08-4FD9-4F4B-97FF-10358C6F74CD}" srcId="{826BB8D0-E583-4E84-91FE-93172E6E8A58}" destId="{99E61404-C602-4AD8-89CA-B7F56C197B4A}" srcOrd="1" destOrd="0" parTransId="{6B256E3E-24C8-45FF-82F6-5E5FA4828130}" sibTransId="{2AED2A23-5453-407B-ACA4-FE6C1F6527B9}"/>
    <dgm:cxn modelId="{E1DB5879-374A-FC44-B158-7420DD33DE0C}" type="presParOf" srcId="{318A9545-FE5D-4B19-A379-C7C2EDF42E59}" destId="{63F8DD97-B994-4A51-8E43-29D305ACCCEF}" srcOrd="0" destOrd="0" presId="urn:microsoft.com/office/officeart/2005/8/layout/default#6"/>
    <dgm:cxn modelId="{08974204-1FAD-564A-8710-C8D2BB7A0A89}" type="presParOf" srcId="{318A9545-FE5D-4B19-A379-C7C2EDF42E59}" destId="{25816932-94A7-43DF-9A16-69A1475C3DA9}" srcOrd="1" destOrd="0" presId="urn:microsoft.com/office/officeart/2005/8/layout/default#6"/>
    <dgm:cxn modelId="{9841D2D6-A747-2C4F-A3F4-531247F1767A}" type="presParOf" srcId="{318A9545-FE5D-4B19-A379-C7C2EDF42E59}" destId="{CE0095EC-61CA-412A-B1F1-FC54B28A2433}" srcOrd="2" destOrd="0" presId="urn:microsoft.com/office/officeart/2005/8/layout/default#6"/>
    <dgm:cxn modelId="{35AB14CC-727F-EA4F-BCC4-4C1621FE563C}" type="presParOf" srcId="{318A9545-FE5D-4B19-A379-C7C2EDF42E59}" destId="{F34A8F8C-44A9-41AB-BD01-8B97D939996D}" srcOrd="3" destOrd="0" presId="urn:microsoft.com/office/officeart/2005/8/layout/default#6"/>
    <dgm:cxn modelId="{449EF141-EED4-094D-989F-1B536F25E977}" type="presParOf" srcId="{318A9545-FE5D-4B19-A379-C7C2EDF42E59}" destId="{953E6842-7F2D-4541-AB91-140F8108D913}" srcOrd="4" destOrd="0" presId="urn:microsoft.com/office/officeart/2005/8/layout/default#6"/>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F05BBA42-D7AF-4BA0-8C3F-85B1FE28E48F}" type="doc">
      <dgm:prSet loTypeId="urn:microsoft.com/office/officeart/2009/3/layout/HorizontalOrganizationChart" loCatId="hierarchy" qsTypeId="urn:microsoft.com/office/officeart/2005/8/quickstyle/simple1" qsCatId="simple" csTypeId="urn:microsoft.com/office/officeart/2005/8/colors/accent2_1" csCatId="accent2" phldr="1"/>
      <dgm:spPr/>
      <dgm:t>
        <a:bodyPr/>
        <a:lstStyle/>
        <a:p>
          <a:endParaRPr lang="zh-CN" altLang="en-US"/>
        </a:p>
      </dgm:t>
    </dgm:pt>
    <dgm:pt modelId="{9AC2E227-803C-4016-BF2C-9291B6CAA290}">
      <dgm:prSet custT="1"/>
      <dgm:spPr/>
      <dgm:t>
        <a:bodyPr/>
        <a:lstStyle/>
        <a:p>
          <a:r>
            <a:rPr lang="zh-CN" altLang="en-US" sz="1100" b="1" dirty="0" smtClean="0">
              <a:latin typeface="黑体" panose="02010609060101010101" pitchFamily="49" charset="-122"/>
              <a:ea typeface="黑体" panose="02010609060101010101" pitchFamily="49" charset="-122"/>
              <a:sym typeface="+mn-ea"/>
            </a:rPr>
            <a:t>网络时代人力资源管理模式</a:t>
          </a:r>
          <a:endParaRPr lang="zh-CN" altLang="en-US" sz="1100" b="1" dirty="0">
            <a:latin typeface="SimHei" charset="-122"/>
            <a:ea typeface="SimHei" charset="-122"/>
            <a:cs typeface="SimHei" charset="-122"/>
          </a:endParaRPr>
        </a:p>
      </dgm:t>
    </dgm:pt>
    <dgm:pt modelId="{8E8E9D46-5B7B-4FA0-8329-744E9016EF3D}" type="parTrans" cxnId="{10273D9F-A008-4C08-970B-BDB1CC805562}">
      <dgm:prSet/>
      <dgm:spPr/>
      <dgm:t>
        <a:bodyPr/>
        <a:lstStyle/>
        <a:p>
          <a:endParaRPr lang="zh-CN" altLang="en-US" sz="1100">
            <a:latin typeface="SimHei" charset="-122"/>
            <a:ea typeface="SimHei" charset="-122"/>
            <a:cs typeface="SimHei" charset="-122"/>
          </a:endParaRPr>
        </a:p>
      </dgm:t>
    </dgm:pt>
    <dgm:pt modelId="{F60E2A41-79A0-4E8E-92FB-1BF9FE84EDD9}" type="sibTrans" cxnId="{10273D9F-A008-4C08-970B-BDB1CC805562}">
      <dgm:prSet/>
      <dgm:spPr/>
      <dgm:t>
        <a:bodyPr/>
        <a:lstStyle/>
        <a:p>
          <a:endParaRPr lang="zh-CN" altLang="en-US" sz="1100">
            <a:latin typeface="SimHei" charset="-122"/>
            <a:ea typeface="SimHei" charset="-122"/>
            <a:cs typeface="SimHei" charset="-122"/>
          </a:endParaRPr>
        </a:p>
      </dgm:t>
    </dgm:pt>
    <dgm:pt modelId="{3FA44A42-E0AE-412C-8071-9A37D30DD567}">
      <dgm:prSet custT="1"/>
      <dgm:spPr/>
      <dgm:t>
        <a:bodyPr/>
        <a:lstStyle/>
        <a:p>
          <a:r>
            <a:rPr lang="zh-CN" altLang="en-US" sz="1100" b="1" dirty="0" smtClean="0">
              <a:latin typeface="黑体" panose="02010609060101010101" pitchFamily="49" charset="-122"/>
              <a:ea typeface="黑体" panose="02010609060101010101" pitchFamily="49" charset="-122"/>
              <a:sym typeface="+mn-ea"/>
            </a:rPr>
            <a:t>网上招聘的作用</a:t>
          </a:r>
          <a:endParaRPr lang="zh-CN" altLang="en-US" sz="1100" b="0" dirty="0">
            <a:latin typeface="SimHei" charset="-122"/>
            <a:ea typeface="SimHei" charset="-122"/>
            <a:cs typeface="SimHei" charset="-122"/>
          </a:endParaRPr>
        </a:p>
      </dgm:t>
    </dgm:pt>
    <dgm:pt modelId="{E2369F6E-DA59-4F6E-BD69-6CAA013A82BE}" type="parTrans" cxnId="{9ABD59AA-4D6A-4321-B1A4-8D610095B134}">
      <dgm:prSet/>
      <dgm:spPr/>
      <dgm:t>
        <a:bodyPr/>
        <a:lstStyle/>
        <a:p>
          <a:endParaRPr lang="zh-CN" altLang="en-US" sz="1100">
            <a:latin typeface="SimHei" charset="-122"/>
            <a:ea typeface="SimHei" charset="-122"/>
            <a:cs typeface="SimHei" charset="-122"/>
          </a:endParaRPr>
        </a:p>
      </dgm:t>
    </dgm:pt>
    <dgm:pt modelId="{05B8FEA2-0054-4DA8-8F71-5C25E580ABD0}" type="sibTrans" cxnId="{9ABD59AA-4D6A-4321-B1A4-8D610095B134}">
      <dgm:prSet/>
      <dgm:spPr/>
      <dgm:t>
        <a:bodyPr/>
        <a:lstStyle/>
        <a:p>
          <a:endParaRPr lang="zh-CN" altLang="en-US" sz="1100">
            <a:latin typeface="SimHei" charset="-122"/>
            <a:ea typeface="SimHei" charset="-122"/>
            <a:cs typeface="SimHei" charset="-122"/>
          </a:endParaRPr>
        </a:p>
      </dgm:t>
    </dgm:pt>
    <dgm:pt modelId="{7638F483-EC40-4669-A117-0C6040B4A66B}">
      <dgm:prSet custT="1"/>
      <dgm:spPr>
        <a:solidFill>
          <a:schemeClr val="accent2"/>
        </a:solidFill>
      </dgm:spPr>
      <dgm:t>
        <a:bodyPr/>
        <a:lstStyle/>
        <a:p>
          <a:r>
            <a:rPr lang="zh-CN" altLang="en-US" sz="1100" b="1" dirty="0" smtClean="0">
              <a:latin typeface="黑体" panose="02010609060101010101" pitchFamily="49" charset="-122"/>
              <a:ea typeface="黑体" panose="02010609060101010101" pitchFamily="49" charset="-122"/>
              <a:cs typeface="SimHei" charset="-122"/>
              <a:sym typeface="+mn-ea"/>
            </a:rPr>
            <a:t>网上招聘应注意的问题</a:t>
          </a:r>
          <a:endParaRPr lang="zh-CN" altLang="en-US" sz="1100" b="1" dirty="0">
            <a:latin typeface="SimHei" charset="-122"/>
            <a:ea typeface="SimHei" charset="-122"/>
            <a:cs typeface="SimHei" charset="-122"/>
          </a:endParaRPr>
        </a:p>
      </dgm:t>
    </dgm:pt>
    <dgm:pt modelId="{57E64457-75B6-40DF-86BF-80888D7FBBC5}" type="parTrans" cxnId="{5DC1C015-335F-490F-A06A-BA9652DB0EA7}">
      <dgm:prSet/>
      <dgm:spPr/>
      <dgm:t>
        <a:bodyPr/>
        <a:lstStyle/>
        <a:p>
          <a:endParaRPr lang="zh-CN" altLang="en-US" sz="1100">
            <a:latin typeface="SimHei" charset="-122"/>
            <a:ea typeface="SimHei" charset="-122"/>
            <a:cs typeface="SimHei" charset="-122"/>
          </a:endParaRPr>
        </a:p>
      </dgm:t>
    </dgm:pt>
    <dgm:pt modelId="{7B10E917-A0D7-4AB2-8FFF-F08198C7EE50}" type="sibTrans" cxnId="{5DC1C015-335F-490F-A06A-BA9652DB0EA7}">
      <dgm:prSet/>
      <dgm:spPr/>
      <dgm:t>
        <a:bodyPr/>
        <a:lstStyle/>
        <a:p>
          <a:endParaRPr lang="zh-CN" altLang="en-US" sz="1100">
            <a:latin typeface="SimHei" charset="-122"/>
            <a:ea typeface="SimHei" charset="-122"/>
            <a:cs typeface="SimHei" charset="-122"/>
          </a:endParaRPr>
        </a:p>
      </dgm:t>
    </dgm:pt>
    <dgm:pt modelId="{C7098098-6A81-514A-AA21-1785ACA148D6}">
      <dgm:prSet custT="1"/>
      <dgm:spPr/>
      <dgm:t>
        <a:bodyPr/>
        <a:lstStyle/>
        <a:p>
          <a:r>
            <a:rPr lang="zh-CN" altLang="en-US" sz="1100" b="1" dirty="0" smtClean="0">
              <a:latin typeface="SimHei" charset="-122"/>
              <a:ea typeface="SimHei" charset="-122"/>
              <a:cs typeface="SimHei" charset="-122"/>
            </a:rPr>
            <a:t>网上培训的原则</a:t>
          </a:r>
          <a:endParaRPr lang="zh-CN" altLang="en-US" sz="1100" b="1" dirty="0">
            <a:latin typeface="SimHei" charset="-122"/>
            <a:ea typeface="SimHei" charset="-122"/>
            <a:cs typeface="SimHei" charset="-122"/>
          </a:endParaRPr>
        </a:p>
      </dgm:t>
    </dgm:pt>
    <dgm:pt modelId="{6023FD2E-0FE7-A64B-8965-60678A4D6A1A}" type="parTrans" cxnId="{49F0E6E9-1D56-B741-9368-6AF9660E0405}">
      <dgm:prSet/>
      <dgm:spPr/>
      <dgm:t>
        <a:bodyPr/>
        <a:lstStyle/>
        <a:p>
          <a:endParaRPr lang="zh-CN" altLang="en-US" sz="1100"/>
        </a:p>
      </dgm:t>
    </dgm:pt>
    <dgm:pt modelId="{4B476260-01E5-BE45-954B-6590CF6652FE}" type="sibTrans" cxnId="{49F0E6E9-1D56-B741-9368-6AF9660E0405}">
      <dgm:prSet/>
      <dgm:spPr/>
      <dgm:t>
        <a:bodyPr/>
        <a:lstStyle/>
        <a:p>
          <a:endParaRPr lang="zh-CN" altLang="en-US" sz="1100"/>
        </a:p>
      </dgm:t>
    </dgm:pt>
    <dgm:pt modelId="{FF34AC66-F887-D04A-9106-969B23908E03}">
      <dgm:prSet custT="1"/>
      <dgm:spPr/>
      <dgm:t>
        <a:bodyPr/>
        <a:lstStyle/>
        <a:p>
          <a:r>
            <a:rPr lang="zh-CN" altLang="en-US" sz="1100" b="1" dirty="0" smtClean="0">
              <a:latin typeface="SimHei" charset="-122"/>
              <a:ea typeface="SimHei" charset="-122"/>
              <a:cs typeface="SimHei" charset="-122"/>
            </a:rPr>
            <a:t>虚拟团队的概念及特征</a:t>
          </a:r>
          <a:endParaRPr lang="zh-CN" altLang="en-US" sz="1100" b="1" dirty="0">
            <a:latin typeface="SimHei" charset="-122"/>
            <a:ea typeface="SimHei" charset="-122"/>
            <a:cs typeface="SimHei" charset="-122"/>
          </a:endParaRPr>
        </a:p>
      </dgm:t>
    </dgm:pt>
    <dgm:pt modelId="{DAAB89E4-EF29-DE43-BE5F-4212BFEC83AB}" type="parTrans" cxnId="{C76C88BA-A035-284C-A9FF-9A8BA5BCD584}">
      <dgm:prSet/>
      <dgm:spPr/>
      <dgm:t>
        <a:bodyPr/>
        <a:lstStyle/>
        <a:p>
          <a:endParaRPr lang="zh-CN" altLang="en-US" sz="1100"/>
        </a:p>
      </dgm:t>
    </dgm:pt>
    <dgm:pt modelId="{1F3D242F-C074-F14B-98CD-F363F96652D3}" type="sibTrans" cxnId="{C76C88BA-A035-284C-A9FF-9A8BA5BCD584}">
      <dgm:prSet/>
      <dgm:spPr/>
      <dgm:t>
        <a:bodyPr/>
        <a:lstStyle/>
        <a:p>
          <a:endParaRPr lang="zh-CN" altLang="en-US" sz="1100"/>
        </a:p>
      </dgm:t>
    </dgm:pt>
    <dgm:pt modelId="{18DB143D-9E27-4E02-AFA5-F665953CBC10}" type="pres">
      <dgm:prSet presAssocID="{F05BBA42-D7AF-4BA0-8C3F-85B1FE28E48F}" presName="hierChild1" presStyleCnt="0">
        <dgm:presLayoutVars>
          <dgm:orgChart val="1"/>
          <dgm:chPref val="1"/>
          <dgm:dir/>
          <dgm:animOne val="branch"/>
          <dgm:animLvl val="lvl"/>
          <dgm:resizeHandles/>
        </dgm:presLayoutVars>
      </dgm:prSet>
      <dgm:spPr/>
      <dgm:t>
        <a:bodyPr/>
        <a:lstStyle/>
        <a:p>
          <a:endParaRPr lang="zh-CN" altLang="en-US"/>
        </a:p>
      </dgm:t>
    </dgm:pt>
    <dgm:pt modelId="{07E01157-B979-4F6B-B892-75DB2A2B8B0F}" type="pres">
      <dgm:prSet presAssocID="{9AC2E227-803C-4016-BF2C-9291B6CAA290}" presName="hierRoot1" presStyleCnt="0">
        <dgm:presLayoutVars>
          <dgm:hierBranch val="init"/>
        </dgm:presLayoutVars>
      </dgm:prSet>
      <dgm:spPr/>
    </dgm:pt>
    <dgm:pt modelId="{F686C23F-604E-4653-B2CB-27DBB6BED631}" type="pres">
      <dgm:prSet presAssocID="{9AC2E227-803C-4016-BF2C-9291B6CAA290}" presName="rootComposite1" presStyleCnt="0"/>
      <dgm:spPr/>
    </dgm:pt>
    <dgm:pt modelId="{2A2AFDF2-2568-44F8-842C-3BFD70D9F2B1}" type="pres">
      <dgm:prSet presAssocID="{9AC2E227-803C-4016-BF2C-9291B6CAA290}" presName="rootText1" presStyleLbl="node0" presStyleIdx="0" presStyleCnt="1">
        <dgm:presLayoutVars>
          <dgm:chPref val="3"/>
        </dgm:presLayoutVars>
      </dgm:prSet>
      <dgm:spPr/>
      <dgm:t>
        <a:bodyPr/>
        <a:lstStyle/>
        <a:p>
          <a:endParaRPr lang="zh-CN" altLang="en-US"/>
        </a:p>
      </dgm:t>
    </dgm:pt>
    <dgm:pt modelId="{9CD41DA5-A8A9-4189-B933-DCF665F7DF2D}" type="pres">
      <dgm:prSet presAssocID="{9AC2E227-803C-4016-BF2C-9291B6CAA290}" presName="rootConnector1" presStyleLbl="node1" presStyleIdx="0" presStyleCnt="0"/>
      <dgm:spPr/>
      <dgm:t>
        <a:bodyPr/>
        <a:lstStyle/>
        <a:p>
          <a:endParaRPr lang="zh-CN" altLang="en-US"/>
        </a:p>
      </dgm:t>
    </dgm:pt>
    <dgm:pt modelId="{96876921-77F4-4E08-9148-E99125692808}" type="pres">
      <dgm:prSet presAssocID="{9AC2E227-803C-4016-BF2C-9291B6CAA290}" presName="hierChild2" presStyleCnt="0"/>
      <dgm:spPr/>
    </dgm:pt>
    <dgm:pt modelId="{CD82D2C2-9EF5-4CA0-9CEE-9265A38A1F4A}" type="pres">
      <dgm:prSet presAssocID="{E2369F6E-DA59-4F6E-BD69-6CAA013A82BE}" presName="Name64" presStyleLbl="parChTrans1D2" presStyleIdx="0" presStyleCnt="4"/>
      <dgm:spPr/>
      <dgm:t>
        <a:bodyPr/>
        <a:lstStyle/>
        <a:p>
          <a:endParaRPr lang="zh-CN" altLang="en-US"/>
        </a:p>
      </dgm:t>
    </dgm:pt>
    <dgm:pt modelId="{9441C830-A66B-4AFB-9252-8069549D4F0A}" type="pres">
      <dgm:prSet presAssocID="{3FA44A42-E0AE-412C-8071-9A37D30DD567}" presName="hierRoot2" presStyleCnt="0">
        <dgm:presLayoutVars>
          <dgm:hierBranch val="init"/>
        </dgm:presLayoutVars>
      </dgm:prSet>
      <dgm:spPr/>
    </dgm:pt>
    <dgm:pt modelId="{FEAC7974-4462-4948-9F19-4D53C38CC88A}" type="pres">
      <dgm:prSet presAssocID="{3FA44A42-E0AE-412C-8071-9A37D30DD567}" presName="rootComposite" presStyleCnt="0"/>
      <dgm:spPr/>
    </dgm:pt>
    <dgm:pt modelId="{22C8BBC7-02FA-4EF0-899A-834C1FEE39E3}" type="pres">
      <dgm:prSet presAssocID="{3FA44A42-E0AE-412C-8071-9A37D30DD567}" presName="rootText" presStyleLbl="node2" presStyleIdx="0" presStyleCnt="4">
        <dgm:presLayoutVars>
          <dgm:chPref val="3"/>
        </dgm:presLayoutVars>
      </dgm:prSet>
      <dgm:spPr/>
      <dgm:t>
        <a:bodyPr/>
        <a:lstStyle/>
        <a:p>
          <a:endParaRPr lang="zh-CN" altLang="en-US"/>
        </a:p>
      </dgm:t>
    </dgm:pt>
    <dgm:pt modelId="{CBD704CC-8D6F-4C39-AFA6-3825EE74A965}" type="pres">
      <dgm:prSet presAssocID="{3FA44A42-E0AE-412C-8071-9A37D30DD567}" presName="rootConnector" presStyleLbl="node2" presStyleIdx="0" presStyleCnt="4"/>
      <dgm:spPr/>
      <dgm:t>
        <a:bodyPr/>
        <a:lstStyle/>
        <a:p>
          <a:endParaRPr lang="zh-CN" altLang="en-US"/>
        </a:p>
      </dgm:t>
    </dgm:pt>
    <dgm:pt modelId="{C4FE27A9-6818-468D-8F72-5DEAE64958BC}" type="pres">
      <dgm:prSet presAssocID="{3FA44A42-E0AE-412C-8071-9A37D30DD567}" presName="hierChild4" presStyleCnt="0"/>
      <dgm:spPr/>
    </dgm:pt>
    <dgm:pt modelId="{B9E24DCA-DEF6-41DD-8228-40542DF88903}" type="pres">
      <dgm:prSet presAssocID="{3FA44A42-E0AE-412C-8071-9A37D30DD567}" presName="hierChild5" presStyleCnt="0"/>
      <dgm:spPr/>
    </dgm:pt>
    <dgm:pt modelId="{72A5A8A1-C34D-4CC9-B014-4EDC4C60B5CB}" type="pres">
      <dgm:prSet presAssocID="{57E64457-75B6-40DF-86BF-80888D7FBBC5}" presName="Name64" presStyleLbl="parChTrans1D2" presStyleIdx="1" presStyleCnt="4"/>
      <dgm:spPr/>
      <dgm:t>
        <a:bodyPr/>
        <a:lstStyle/>
        <a:p>
          <a:endParaRPr lang="zh-CN" altLang="en-US"/>
        </a:p>
      </dgm:t>
    </dgm:pt>
    <dgm:pt modelId="{99464D45-2B22-432F-8F6C-3394CEC310A7}" type="pres">
      <dgm:prSet presAssocID="{7638F483-EC40-4669-A117-0C6040B4A66B}" presName="hierRoot2" presStyleCnt="0">
        <dgm:presLayoutVars>
          <dgm:hierBranch val="init"/>
        </dgm:presLayoutVars>
      </dgm:prSet>
      <dgm:spPr/>
    </dgm:pt>
    <dgm:pt modelId="{7EEFA05D-0146-474D-BB41-35A44BBAC0EB}" type="pres">
      <dgm:prSet presAssocID="{7638F483-EC40-4669-A117-0C6040B4A66B}" presName="rootComposite" presStyleCnt="0"/>
      <dgm:spPr/>
    </dgm:pt>
    <dgm:pt modelId="{86A07B8D-FF15-4EFF-8681-05A46BF1E797}" type="pres">
      <dgm:prSet presAssocID="{7638F483-EC40-4669-A117-0C6040B4A66B}" presName="rootText" presStyleLbl="node2" presStyleIdx="1" presStyleCnt="4" custLinFactNeighborX="-827" custLinFactNeighborY="1355">
        <dgm:presLayoutVars>
          <dgm:chPref val="3"/>
        </dgm:presLayoutVars>
      </dgm:prSet>
      <dgm:spPr/>
      <dgm:t>
        <a:bodyPr/>
        <a:lstStyle/>
        <a:p>
          <a:endParaRPr lang="zh-CN" altLang="en-US"/>
        </a:p>
      </dgm:t>
    </dgm:pt>
    <dgm:pt modelId="{A4529214-DB2D-4B21-8831-F60F2A376559}" type="pres">
      <dgm:prSet presAssocID="{7638F483-EC40-4669-A117-0C6040B4A66B}" presName="rootConnector" presStyleLbl="node2" presStyleIdx="1" presStyleCnt="4"/>
      <dgm:spPr/>
      <dgm:t>
        <a:bodyPr/>
        <a:lstStyle/>
        <a:p>
          <a:endParaRPr lang="zh-CN" altLang="en-US"/>
        </a:p>
      </dgm:t>
    </dgm:pt>
    <dgm:pt modelId="{4C9D6515-EA4F-4DBF-A8FE-0711C70136B1}" type="pres">
      <dgm:prSet presAssocID="{7638F483-EC40-4669-A117-0C6040B4A66B}" presName="hierChild4" presStyleCnt="0"/>
      <dgm:spPr/>
    </dgm:pt>
    <dgm:pt modelId="{686779DB-34D3-4F60-84B6-A35826FF3C2A}" type="pres">
      <dgm:prSet presAssocID="{7638F483-EC40-4669-A117-0C6040B4A66B}" presName="hierChild5" presStyleCnt="0"/>
      <dgm:spPr/>
    </dgm:pt>
    <dgm:pt modelId="{A6BF080B-3A73-A447-90D9-F1DC3287A51E}" type="pres">
      <dgm:prSet presAssocID="{6023FD2E-0FE7-A64B-8965-60678A4D6A1A}" presName="Name64" presStyleLbl="parChTrans1D2" presStyleIdx="2" presStyleCnt="4"/>
      <dgm:spPr/>
      <dgm:t>
        <a:bodyPr/>
        <a:lstStyle/>
        <a:p>
          <a:endParaRPr lang="zh-CN" altLang="en-US"/>
        </a:p>
      </dgm:t>
    </dgm:pt>
    <dgm:pt modelId="{DE6E9BC6-3677-4348-92A6-2CA9661D4580}" type="pres">
      <dgm:prSet presAssocID="{C7098098-6A81-514A-AA21-1785ACA148D6}" presName="hierRoot2" presStyleCnt="0">
        <dgm:presLayoutVars>
          <dgm:hierBranch val="init"/>
        </dgm:presLayoutVars>
      </dgm:prSet>
      <dgm:spPr/>
    </dgm:pt>
    <dgm:pt modelId="{63443BB5-4585-9F4E-8951-FA35A8C78DD3}" type="pres">
      <dgm:prSet presAssocID="{C7098098-6A81-514A-AA21-1785ACA148D6}" presName="rootComposite" presStyleCnt="0"/>
      <dgm:spPr/>
    </dgm:pt>
    <dgm:pt modelId="{91088777-567D-9149-82A9-C0A47B32CFCF}" type="pres">
      <dgm:prSet presAssocID="{C7098098-6A81-514A-AA21-1785ACA148D6}" presName="rootText" presStyleLbl="node2" presStyleIdx="2" presStyleCnt="4">
        <dgm:presLayoutVars>
          <dgm:chPref val="3"/>
        </dgm:presLayoutVars>
      </dgm:prSet>
      <dgm:spPr/>
      <dgm:t>
        <a:bodyPr/>
        <a:lstStyle/>
        <a:p>
          <a:endParaRPr lang="zh-CN" altLang="en-US"/>
        </a:p>
      </dgm:t>
    </dgm:pt>
    <dgm:pt modelId="{FB111229-1AFB-5E43-B87E-EE9E094B493E}" type="pres">
      <dgm:prSet presAssocID="{C7098098-6A81-514A-AA21-1785ACA148D6}" presName="rootConnector" presStyleLbl="node2" presStyleIdx="2" presStyleCnt="4"/>
      <dgm:spPr/>
      <dgm:t>
        <a:bodyPr/>
        <a:lstStyle/>
        <a:p>
          <a:endParaRPr lang="zh-CN" altLang="en-US"/>
        </a:p>
      </dgm:t>
    </dgm:pt>
    <dgm:pt modelId="{30C444A2-7B93-134F-A783-D0BED242ED85}" type="pres">
      <dgm:prSet presAssocID="{C7098098-6A81-514A-AA21-1785ACA148D6}" presName="hierChild4" presStyleCnt="0"/>
      <dgm:spPr/>
    </dgm:pt>
    <dgm:pt modelId="{D80E752D-71B9-4546-9A16-E90FA3F0CBC8}" type="pres">
      <dgm:prSet presAssocID="{C7098098-6A81-514A-AA21-1785ACA148D6}" presName="hierChild5" presStyleCnt="0"/>
      <dgm:spPr/>
    </dgm:pt>
    <dgm:pt modelId="{2BDEA335-1B02-7349-910B-B0E8F3186B3E}" type="pres">
      <dgm:prSet presAssocID="{DAAB89E4-EF29-DE43-BE5F-4212BFEC83AB}" presName="Name64" presStyleLbl="parChTrans1D2" presStyleIdx="3" presStyleCnt="4"/>
      <dgm:spPr/>
      <dgm:t>
        <a:bodyPr/>
        <a:lstStyle/>
        <a:p>
          <a:endParaRPr lang="zh-CN" altLang="en-US"/>
        </a:p>
      </dgm:t>
    </dgm:pt>
    <dgm:pt modelId="{742E5E14-F0C4-2A4B-A2E7-EE3839FC5CFE}" type="pres">
      <dgm:prSet presAssocID="{FF34AC66-F887-D04A-9106-969B23908E03}" presName="hierRoot2" presStyleCnt="0">
        <dgm:presLayoutVars>
          <dgm:hierBranch val="init"/>
        </dgm:presLayoutVars>
      </dgm:prSet>
      <dgm:spPr/>
    </dgm:pt>
    <dgm:pt modelId="{EA2FA603-4476-DF42-9092-616E8E26E993}" type="pres">
      <dgm:prSet presAssocID="{FF34AC66-F887-D04A-9106-969B23908E03}" presName="rootComposite" presStyleCnt="0"/>
      <dgm:spPr/>
    </dgm:pt>
    <dgm:pt modelId="{83A5A3D8-7830-4347-9C1A-736616385676}" type="pres">
      <dgm:prSet presAssocID="{FF34AC66-F887-D04A-9106-969B23908E03}" presName="rootText" presStyleLbl="node2" presStyleIdx="3" presStyleCnt="4">
        <dgm:presLayoutVars>
          <dgm:chPref val="3"/>
        </dgm:presLayoutVars>
      </dgm:prSet>
      <dgm:spPr/>
      <dgm:t>
        <a:bodyPr/>
        <a:lstStyle/>
        <a:p>
          <a:endParaRPr lang="zh-CN" altLang="en-US"/>
        </a:p>
      </dgm:t>
    </dgm:pt>
    <dgm:pt modelId="{D024227C-1334-3F4D-826E-80545D3B52C4}" type="pres">
      <dgm:prSet presAssocID="{FF34AC66-F887-D04A-9106-969B23908E03}" presName="rootConnector" presStyleLbl="node2" presStyleIdx="3" presStyleCnt="4"/>
      <dgm:spPr/>
      <dgm:t>
        <a:bodyPr/>
        <a:lstStyle/>
        <a:p>
          <a:endParaRPr lang="zh-CN" altLang="en-US"/>
        </a:p>
      </dgm:t>
    </dgm:pt>
    <dgm:pt modelId="{14BD42F5-2D33-5040-95F9-9E7DB05B62D3}" type="pres">
      <dgm:prSet presAssocID="{FF34AC66-F887-D04A-9106-969B23908E03}" presName="hierChild4" presStyleCnt="0"/>
      <dgm:spPr/>
    </dgm:pt>
    <dgm:pt modelId="{42E55DFB-8A9A-164B-A75D-3028F0F858D6}" type="pres">
      <dgm:prSet presAssocID="{FF34AC66-F887-D04A-9106-969B23908E03}" presName="hierChild5" presStyleCnt="0"/>
      <dgm:spPr/>
    </dgm:pt>
    <dgm:pt modelId="{6858D422-8C90-4F85-BA9D-65CA2FED06E8}" type="pres">
      <dgm:prSet presAssocID="{9AC2E227-803C-4016-BF2C-9291B6CAA290}" presName="hierChild3" presStyleCnt="0"/>
      <dgm:spPr/>
    </dgm:pt>
  </dgm:ptLst>
  <dgm:cxnLst>
    <dgm:cxn modelId="{430270F0-3EE4-3E44-B0FB-3A44AFAB713E}" type="presOf" srcId="{9AC2E227-803C-4016-BF2C-9291B6CAA290}" destId="{9CD41DA5-A8A9-4189-B933-DCF665F7DF2D}" srcOrd="1" destOrd="0" presId="urn:microsoft.com/office/officeart/2009/3/layout/HorizontalOrganizationChart"/>
    <dgm:cxn modelId="{84AA26D9-7FBD-5547-AB6B-6F7D266C1767}" type="presOf" srcId="{3FA44A42-E0AE-412C-8071-9A37D30DD567}" destId="{22C8BBC7-02FA-4EF0-899A-834C1FEE39E3}" srcOrd="0" destOrd="0" presId="urn:microsoft.com/office/officeart/2009/3/layout/HorizontalOrganizationChart"/>
    <dgm:cxn modelId="{9ABD59AA-4D6A-4321-B1A4-8D610095B134}" srcId="{9AC2E227-803C-4016-BF2C-9291B6CAA290}" destId="{3FA44A42-E0AE-412C-8071-9A37D30DD567}" srcOrd="0" destOrd="0" parTransId="{E2369F6E-DA59-4F6E-BD69-6CAA013A82BE}" sibTransId="{05B8FEA2-0054-4DA8-8F71-5C25E580ABD0}"/>
    <dgm:cxn modelId="{C76C88BA-A035-284C-A9FF-9A8BA5BCD584}" srcId="{9AC2E227-803C-4016-BF2C-9291B6CAA290}" destId="{FF34AC66-F887-D04A-9106-969B23908E03}" srcOrd="3" destOrd="0" parTransId="{DAAB89E4-EF29-DE43-BE5F-4212BFEC83AB}" sibTransId="{1F3D242F-C074-F14B-98CD-F363F96652D3}"/>
    <dgm:cxn modelId="{812B35D5-71BE-0B43-BECB-26959B09DBFB}" type="presOf" srcId="{7638F483-EC40-4669-A117-0C6040B4A66B}" destId="{86A07B8D-FF15-4EFF-8681-05A46BF1E797}" srcOrd="0" destOrd="0" presId="urn:microsoft.com/office/officeart/2009/3/layout/HorizontalOrganizationChart"/>
    <dgm:cxn modelId="{F9A43A3C-F603-7644-A50B-3A37CDC69E85}" type="presOf" srcId="{E2369F6E-DA59-4F6E-BD69-6CAA013A82BE}" destId="{CD82D2C2-9EF5-4CA0-9CEE-9265A38A1F4A}" srcOrd="0" destOrd="0" presId="urn:microsoft.com/office/officeart/2009/3/layout/HorizontalOrganizationChart"/>
    <dgm:cxn modelId="{49F0E6E9-1D56-B741-9368-6AF9660E0405}" srcId="{9AC2E227-803C-4016-BF2C-9291B6CAA290}" destId="{C7098098-6A81-514A-AA21-1785ACA148D6}" srcOrd="2" destOrd="0" parTransId="{6023FD2E-0FE7-A64B-8965-60678A4D6A1A}" sibTransId="{4B476260-01E5-BE45-954B-6590CF6652FE}"/>
    <dgm:cxn modelId="{0394C561-937F-894D-BAF2-D10A76743D7C}" type="presOf" srcId="{C7098098-6A81-514A-AA21-1785ACA148D6}" destId="{FB111229-1AFB-5E43-B87E-EE9E094B493E}" srcOrd="1" destOrd="0" presId="urn:microsoft.com/office/officeart/2009/3/layout/HorizontalOrganizationChart"/>
    <dgm:cxn modelId="{807DA1DA-BA4A-E24C-8E62-23CFF59EC131}" type="presOf" srcId="{9AC2E227-803C-4016-BF2C-9291B6CAA290}" destId="{2A2AFDF2-2568-44F8-842C-3BFD70D9F2B1}" srcOrd="0" destOrd="0" presId="urn:microsoft.com/office/officeart/2009/3/layout/HorizontalOrganizationChart"/>
    <dgm:cxn modelId="{42E736DA-26A2-784F-A586-2C5DA488425B}" type="presOf" srcId="{FF34AC66-F887-D04A-9106-969B23908E03}" destId="{83A5A3D8-7830-4347-9C1A-736616385676}" srcOrd="0" destOrd="0" presId="urn:microsoft.com/office/officeart/2009/3/layout/HorizontalOrganizationChart"/>
    <dgm:cxn modelId="{2DE6B01E-2ADC-ED41-89E9-7947F6D19820}" type="presOf" srcId="{F05BBA42-D7AF-4BA0-8C3F-85B1FE28E48F}" destId="{18DB143D-9E27-4E02-AFA5-F665953CBC10}" srcOrd="0" destOrd="0" presId="urn:microsoft.com/office/officeart/2009/3/layout/HorizontalOrganizationChart"/>
    <dgm:cxn modelId="{1EC98925-8718-8042-9A1A-D731648CAA2C}" type="presOf" srcId="{7638F483-EC40-4669-A117-0C6040B4A66B}" destId="{A4529214-DB2D-4B21-8831-F60F2A376559}" srcOrd="1" destOrd="0" presId="urn:microsoft.com/office/officeart/2009/3/layout/HorizontalOrganizationChart"/>
    <dgm:cxn modelId="{C36D2F10-4110-624A-8E99-47FF1C442BA3}" type="presOf" srcId="{C7098098-6A81-514A-AA21-1785ACA148D6}" destId="{91088777-567D-9149-82A9-C0A47B32CFCF}" srcOrd="0" destOrd="0" presId="urn:microsoft.com/office/officeart/2009/3/layout/HorizontalOrganizationChart"/>
    <dgm:cxn modelId="{D7077E1A-6C0B-BD4C-9D98-02F6C21F5B9C}" type="presOf" srcId="{6023FD2E-0FE7-A64B-8965-60678A4D6A1A}" destId="{A6BF080B-3A73-A447-90D9-F1DC3287A51E}" srcOrd="0" destOrd="0" presId="urn:microsoft.com/office/officeart/2009/3/layout/HorizontalOrganizationChart"/>
    <dgm:cxn modelId="{5DC1C015-335F-490F-A06A-BA9652DB0EA7}" srcId="{9AC2E227-803C-4016-BF2C-9291B6CAA290}" destId="{7638F483-EC40-4669-A117-0C6040B4A66B}" srcOrd="1" destOrd="0" parTransId="{57E64457-75B6-40DF-86BF-80888D7FBBC5}" sibTransId="{7B10E917-A0D7-4AB2-8FFF-F08198C7EE50}"/>
    <dgm:cxn modelId="{C8609BF5-CA9C-974A-86A5-9221929316CA}" type="presOf" srcId="{3FA44A42-E0AE-412C-8071-9A37D30DD567}" destId="{CBD704CC-8D6F-4C39-AFA6-3825EE74A965}" srcOrd="1" destOrd="0" presId="urn:microsoft.com/office/officeart/2009/3/layout/HorizontalOrganizationChart"/>
    <dgm:cxn modelId="{C317F2D0-A531-F54E-BDA0-10C1976B54C7}" type="presOf" srcId="{FF34AC66-F887-D04A-9106-969B23908E03}" destId="{D024227C-1334-3F4D-826E-80545D3B52C4}" srcOrd="1" destOrd="0" presId="urn:microsoft.com/office/officeart/2009/3/layout/HorizontalOrganizationChart"/>
    <dgm:cxn modelId="{10273D9F-A008-4C08-970B-BDB1CC805562}" srcId="{F05BBA42-D7AF-4BA0-8C3F-85B1FE28E48F}" destId="{9AC2E227-803C-4016-BF2C-9291B6CAA290}" srcOrd="0" destOrd="0" parTransId="{8E8E9D46-5B7B-4FA0-8329-744E9016EF3D}" sibTransId="{F60E2A41-79A0-4E8E-92FB-1BF9FE84EDD9}"/>
    <dgm:cxn modelId="{429499DC-38A1-B241-A62F-F1F7C845723E}" type="presOf" srcId="{57E64457-75B6-40DF-86BF-80888D7FBBC5}" destId="{72A5A8A1-C34D-4CC9-B014-4EDC4C60B5CB}" srcOrd="0" destOrd="0" presId="urn:microsoft.com/office/officeart/2009/3/layout/HorizontalOrganizationChart"/>
    <dgm:cxn modelId="{FA394526-F175-4340-A92C-2D71E2401289}" type="presOf" srcId="{DAAB89E4-EF29-DE43-BE5F-4212BFEC83AB}" destId="{2BDEA335-1B02-7349-910B-B0E8F3186B3E}" srcOrd="0" destOrd="0" presId="urn:microsoft.com/office/officeart/2009/3/layout/HorizontalOrganizationChart"/>
    <dgm:cxn modelId="{8333D5AD-47FC-0F44-B80B-BD6B2E33CD54}" type="presParOf" srcId="{18DB143D-9E27-4E02-AFA5-F665953CBC10}" destId="{07E01157-B979-4F6B-B892-75DB2A2B8B0F}" srcOrd="0" destOrd="0" presId="urn:microsoft.com/office/officeart/2009/3/layout/HorizontalOrganizationChart"/>
    <dgm:cxn modelId="{9287DD80-EF95-7F4A-9896-B2273BA40AFC}" type="presParOf" srcId="{07E01157-B979-4F6B-B892-75DB2A2B8B0F}" destId="{F686C23F-604E-4653-B2CB-27DBB6BED631}" srcOrd="0" destOrd="0" presId="urn:microsoft.com/office/officeart/2009/3/layout/HorizontalOrganizationChart"/>
    <dgm:cxn modelId="{7775CF23-8151-D549-AB61-FFB0DFD89EB0}" type="presParOf" srcId="{F686C23F-604E-4653-B2CB-27DBB6BED631}" destId="{2A2AFDF2-2568-44F8-842C-3BFD70D9F2B1}" srcOrd="0" destOrd="0" presId="urn:microsoft.com/office/officeart/2009/3/layout/HorizontalOrganizationChart"/>
    <dgm:cxn modelId="{65A7AFA2-91BD-C948-9E7D-0C7402846286}" type="presParOf" srcId="{F686C23F-604E-4653-B2CB-27DBB6BED631}" destId="{9CD41DA5-A8A9-4189-B933-DCF665F7DF2D}" srcOrd="1" destOrd="0" presId="urn:microsoft.com/office/officeart/2009/3/layout/HorizontalOrganizationChart"/>
    <dgm:cxn modelId="{90C886B7-9F26-134E-9BEA-D9050353814C}" type="presParOf" srcId="{07E01157-B979-4F6B-B892-75DB2A2B8B0F}" destId="{96876921-77F4-4E08-9148-E99125692808}" srcOrd="1" destOrd="0" presId="urn:microsoft.com/office/officeart/2009/3/layout/HorizontalOrganizationChart"/>
    <dgm:cxn modelId="{7F839C32-4D1D-0B45-A846-FA3CE82975B2}" type="presParOf" srcId="{96876921-77F4-4E08-9148-E99125692808}" destId="{CD82D2C2-9EF5-4CA0-9CEE-9265A38A1F4A}" srcOrd="0" destOrd="0" presId="urn:microsoft.com/office/officeart/2009/3/layout/HorizontalOrganizationChart"/>
    <dgm:cxn modelId="{E8810E8B-8B44-8545-AF72-2AD520A3E8EE}" type="presParOf" srcId="{96876921-77F4-4E08-9148-E99125692808}" destId="{9441C830-A66B-4AFB-9252-8069549D4F0A}" srcOrd="1" destOrd="0" presId="urn:microsoft.com/office/officeart/2009/3/layout/HorizontalOrganizationChart"/>
    <dgm:cxn modelId="{E7954BFE-C648-3B4C-9C06-9330922340E2}" type="presParOf" srcId="{9441C830-A66B-4AFB-9252-8069549D4F0A}" destId="{FEAC7974-4462-4948-9F19-4D53C38CC88A}" srcOrd="0" destOrd="0" presId="urn:microsoft.com/office/officeart/2009/3/layout/HorizontalOrganizationChart"/>
    <dgm:cxn modelId="{5A867C6E-7358-724E-B7D9-C787CDF532BB}" type="presParOf" srcId="{FEAC7974-4462-4948-9F19-4D53C38CC88A}" destId="{22C8BBC7-02FA-4EF0-899A-834C1FEE39E3}" srcOrd="0" destOrd="0" presId="urn:microsoft.com/office/officeart/2009/3/layout/HorizontalOrganizationChart"/>
    <dgm:cxn modelId="{10A1CF4E-A553-5445-9B44-6C88C2C6832A}" type="presParOf" srcId="{FEAC7974-4462-4948-9F19-4D53C38CC88A}" destId="{CBD704CC-8D6F-4C39-AFA6-3825EE74A965}" srcOrd="1" destOrd="0" presId="urn:microsoft.com/office/officeart/2009/3/layout/HorizontalOrganizationChart"/>
    <dgm:cxn modelId="{0A9E1633-FA32-4949-B352-628EDDE39FB6}" type="presParOf" srcId="{9441C830-A66B-4AFB-9252-8069549D4F0A}" destId="{C4FE27A9-6818-468D-8F72-5DEAE64958BC}" srcOrd="1" destOrd="0" presId="urn:microsoft.com/office/officeart/2009/3/layout/HorizontalOrganizationChart"/>
    <dgm:cxn modelId="{6DD8DF04-0642-2244-BED3-F54E7C4CF5B7}" type="presParOf" srcId="{9441C830-A66B-4AFB-9252-8069549D4F0A}" destId="{B9E24DCA-DEF6-41DD-8228-40542DF88903}" srcOrd="2" destOrd="0" presId="urn:microsoft.com/office/officeart/2009/3/layout/HorizontalOrganizationChart"/>
    <dgm:cxn modelId="{CC43C543-98A2-D24D-AE55-B029DF54322C}" type="presParOf" srcId="{96876921-77F4-4E08-9148-E99125692808}" destId="{72A5A8A1-C34D-4CC9-B014-4EDC4C60B5CB}" srcOrd="2" destOrd="0" presId="urn:microsoft.com/office/officeart/2009/3/layout/HorizontalOrganizationChart"/>
    <dgm:cxn modelId="{EDE87109-F1A0-244A-A93C-23D96BE7559F}" type="presParOf" srcId="{96876921-77F4-4E08-9148-E99125692808}" destId="{99464D45-2B22-432F-8F6C-3394CEC310A7}" srcOrd="3" destOrd="0" presId="urn:microsoft.com/office/officeart/2009/3/layout/HorizontalOrganizationChart"/>
    <dgm:cxn modelId="{CA71C28D-884E-B046-9CA1-E0C2EA87F822}" type="presParOf" srcId="{99464D45-2B22-432F-8F6C-3394CEC310A7}" destId="{7EEFA05D-0146-474D-BB41-35A44BBAC0EB}" srcOrd="0" destOrd="0" presId="urn:microsoft.com/office/officeart/2009/3/layout/HorizontalOrganizationChart"/>
    <dgm:cxn modelId="{72A3EAA2-AA09-604C-A6C1-5288DEBC4B25}" type="presParOf" srcId="{7EEFA05D-0146-474D-BB41-35A44BBAC0EB}" destId="{86A07B8D-FF15-4EFF-8681-05A46BF1E797}" srcOrd="0" destOrd="0" presId="urn:microsoft.com/office/officeart/2009/3/layout/HorizontalOrganizationChart"/>
    <dgm:cxn modelId="{7ABCD7BE-70B8-4A45-A9C3-A478783B2090}" type="presParOf" srcId="{7EEFA05D-0146-474D-BB41-35A44BBAC0EB}" destId="{A4529214-DB2D-4B21-8831-F60F2A376559}" srcOrd="1" destOrd="0" presId="urn:microsoft.com/office/officeart/2009/3/layout/HorizontalOrganizationChart"/>
    <dgm:cxn modelId="{AEA17669-74C8-1445-A592-DA65AF51DE40}" type="presParOf" srcId="{99464D45-2B22-432F-8F6C-3394CEC310A7}" destId="{4C9D6515-EA4F-4DBF-A8FE-0711C70136B1}" srcOrd="1" destOrd="0" presId="urn:microsoft.com/office/officeart/2009/3/layout/HorizontalOrganizationChart"/>
    <dgm:cxn modelId="{6615B1EB-8603-1945-B4CF-D997988E6E35}" type="presParOf" srcId="{99464D45-2B22-432F-8F6C-3394CEC310A7}" destId="{686779DB-34D3-4F60-84B6-A35826FF3C2A}" srcOrd="2" destOrd="0" presId="urn:microsoft.com/office/officeart/2009/3/layout/HorizontalOrganizationChart"/>
    <dgm:cxn modelId="{C5D00FCD-4B24-C24D-AFC2-04F178A1D7DD}" type="presParOf" srcId="{96876921-77F4-4E08-9148-E99125692808}" destId="{A6BF080B-3A73-A447-90D9-F1DC3287A51E}" srcOrd="4" destOrd="0" presId="urn:microsoft.com/office/officeart/2009/3/layout/HorizontalOrganizationChart"/>
    <dgm:cxn modelId="{08EC6481-F67E-C44F-AF17-8003BF773BAA}" type="presParOf" srcId="{96876921-77F4-4E08-9148-E99125692808}" destId="{DE6E9BC6-3677-4348-92A6-2CA9661D4580}" srcOrd="5" destOrd="0" presId="urn:microsoft.com/office/officeart/2009/3/layout/HorizontalOrganizationChart"/>
    <dgm:cxn modelId="{B273F8E1-326D-E04F-B20C-7137B1EB1D94}" type="presParOf" srcId="{DE6E9BC6-3677-4348-92A6-2CA9661D4580}" destId="{63443BB5-4585-9F4E-8951-FA35A8C78DD3}" srcOrd="0" destOrd="0" presId="urn:microsoft.com/office/officeart/2009/3/layout/HorizontalOrganizationChart"/>
    <dgm:cxn modelId="{1127546E-A456-BE42-A27A-EAFDA10BA753}" type="presParOf" srcId="{63443BB5-4585-9F4E-8951-FA35A8C78DD3}" destId="{91088777-567D-9149-82A9-C0A47B32CFCF}" srcOrd="0" destOrd="0" presId="urn:microsoft.com/office/officeart/2009/3/layout/HorizontalOrganizationChart"/>
    <dgm:cxn modelId="{0D3502A6-0D6C-9749-BF9E-5AFAFBCD4AB6}" type="presParOf" srcId="{63443BB5-4585-9F4E-8951-FA35A8C78DD3}" destId="{FB111229-1AFB-5E43-B87E-EE9E094B493E}" srcOrd="1" destOrd="0" presId="urn:microsoft.com/office/officeart/2009/3/layout/HorizontalOrganizationChart"/>
    <dgm:cxn modelId="{9859CDA6-6B85-D848-B8A6-DE3790EBDE60}" type="presParOf" srcId="{DE6E9BC6-3677-4348-92A6-2CA9661D4580}" destId="{30C444A2-7B93-134F-A783-D0BED242ED85}" srcOrd="1" destOrd="0" presId="urn:microsoft.com/office/officeart/2009/3/layout/HorizontalOrganizationChart"/>
    <dgm:cxn modelId="{E4A80343-B684-684B-9A7D-E91E700DD0C2}" type="presParOf" srcId="{DE6E9BC6-3677-4348-92A6-2CA9661D4580}" destId="{D80E752D-71B9-4546-9A16-E90FA3F0CBC8}" srcOrd="2" destOrd="0" presId="urn:microsoft.com/office/officeart/2009/3/layout/HorizontalOrganizationChart"/>
    <dgm:cxn modelId="{EC766B68-4E7B-1147-AC27-08BF10D95BD0}" type="presParOf" srcId="{96876921-77F4-4E08-9148-E99125692808}" destId="{2BDEA335-1B02-7349-910B-B0E8F3186B3E}" srcOrd="6" destOrd="0" presId="urn:microsoft.com/office/officeart/2009/3/layout/HorizontalOrganizationChart"/>
    <dgm:cxn modelId="{309E8062-E0B8-444A-9503-FF12A728E3FE}" type="presParOf" srcId="{96876921-77F4-4E08-9148-E99125692808}" destId="{742E5E14-F0C4-2A4B-A2E7-EE3839FC5CFE}" srcOrd="7" destOrd="0" presId="urn:microsoft.com/office/officeart/2009/3/layout/HorizontalOrganizationChart"/>
    <dgm:cxn modelId="{80E1EC6C-6AAF-F446-B2CC-5BD3C845234F}" type="presParOf" srcId="{742E5E14-F0C4-2A4B-A2E7-EE3839FC5CFE}" destId="{EA2FA603-4476-DF42-9092-616E8E26E993}" srcOrd="0" destOrd="0" presId="urn:microsoft.com/office/officeart/2009/3/layout/HorizontalOrganizationChart"/>
    <dgm:cxn modelId="{9968BD90-4657-F641-97F1-C64D1733732B}" type="presParOf" srcId="{EA2FA603-4476-DF42-9092-616E8E26E993}" destId="{83A5A3D8-7830-4347-9C1A-736616385676}" srcOrd="0" destOrd="0" presId="urn:microsoft.com/office/officeart/2009/3/layout/HorizontalOrganizationChart"/>
    <dgm:cxn modelId="{5335C925-F8BB-BA45-8FE7-7685BC1C66A5}" type="presParOf" srcId="{EA2FA603-4476-DF42-9092-616E8E26E993}" destId="{D024227C-1334-3F4D-826E-80545D3B52C4}" srcOrd="1" destOrd="0" presId="urn:microsoft.com/office/officeart/2009/3/layout/HorizontalOrganizationChart"/>
    <dgm:cxn modelId="{54572651-600B-1D48-A55A-0C4C41C25AE6}" type="presParOf" srcId="{742E5E14-F0C4-2A4B-A2E7-EE3839FC5CFE}" destId="{14BD42F5-2D33-5040-95F9-9E7DB05B62D3}" srcOrd="1" destOrd="0" presId="urn:microsoft.com/office/officeart/2009/3/layout/HorizontalOrganizationChart"/>
    <dgm:cxn modelId="{5BCD3336-5AD4-F54B-8315-52B63F2FA7D1}" type="presParOf" srcId="{742E5E14-F0C4-2A4B-A2E7-EE3839FC5CFE}" destId="{42E55DFB-8A9A-164B-A75D-3028F0F858D6}" srcOrd="2" destOrd="0" presId="urn:microsoft.com/office/officeart/2009/3/layout/HorizontalOrganizationChart"/>
    <dgm:cxn modelId="{9432982C-75F5-D64A-AB81-E05F4FD4FB9F}" type="presParOf" srcId="{07E01157-B979-4F6B-B892-75DB2A2B8B0F}" destId="{6858D422-8C90-4F85-BA9D-65CA2FED06E8}" srcOrd="2" destOrd="0" presId="urn:microsoft.com/office/officeart/2009/3/layout/HorizontalOrganizationChar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4.xml><?xml version="1.0" encoding="utf-8"?>
<dgm:dataModel xmlns:dgm="http://schemas.openxmlformats.org/drawingml/2006/diagram" xmlns:a="http://schemas.openxmlformats.org/drawingml/2006/main">
  <dgm:ptLst>
    <dgm:pt modelId="{F05BBA42-D7AF-4BA0-8C3F-85B1FE28E48F}" type="doc">
      <dgm:prSet loTypeId="urn:microsoft.com/office/officeart/2009/3/layout/HorizontalOrganizationChart" loCatId="hierarchy" qsTypeId="urn:microsoft.com/office/officeart/2005/8/quickstyle/simple1" qsCatId="simple" csTypeId="urn:microsoft.com/office/officeart/2005/8/colors/accent2_1" csCatId="accent2" phldr="1"/>
      <dgm:spPr/>
      <dgm:t>
        <a:bodyPr/>
        <a:lstStyle/>
        <a:p>
          <a:endParaRPr lang="zh-CN" altLang="en-US"/>
        </a:p>
      </dgm:t>
    </dgm:pt>
    <dgm:pt modelId="{9AC2E227-803C-4016-BF2C-9291B6CAA290}">
      <dgm:prSet custT="1"/>
      <dgm:spPr/>
      <dgm:t>
        <a:bodyPr/>
        <a:lstStyle/>
        <a:p>
          <a:r>
            <a:rPr lang="zh-CN" altLang="en-US" sz="1100" b="1" dirty="0" smtClean="0">
              <a:latin typeface="黑体" panose="02010609060101010101" pitchFamily="49" charset="-122"/>
              <a:ea typeface="黑体" panose="02010609060101010101" pitchFamily="49" charset="-122"/>
              <a:sym typeface="+mn-ea"/>
            </a:rPr>
            <a:t>网络时代人力资源管理模式</a:t>
          </a:r>
          <a:endParaRPr lang="zh-CN" altLang="en-US" sz="1100" b="1" dirty="0">
            <a:latin typeface="SimHei" charset="-122"/>
            <a:ea typeface="SimHei" charset="-122"/>
            <a:cs typeface="SimHei" charset="-122"/>
          </a:endParaRPr>
        </a:p>
      </dgm:t>
    </dgm:pt>
    <dgm:pt modelId="{8E8E9D46-5B7B-4FA0-8329-744E9016EF3D}" type="parTrans" cxnId="{10273D9F-A008-4C08-970B-BDB1CC805562}">
      <dgm:prSet/>
      <dgm:spPr/>
      <dgm:t>
        <a:bodyPr/>
        <a:lstStyle/>
        <a:p>
          <a:endParaRPr lang="zh-CN" altLang="en-US" sz="1100">
            <a:latin typeface="SimHei" charset="-122"/>
            <a:ea typeface="SimHei" charset="-122"/>
            <a:cs typeface="SimHei" charset="-122"/>
          </a:endParaRPr>
        </a:p>
      </dgm:t>
    </dgm:pt>
    <dgm:pt modelId="{F60E2A41-79A0-4E8E-92FB-1BF9FE84EDD9}" type="sibTrans" cxnId="{10273D9F-A008-4C08-970B-BDB1CC805562}">
      <dgm:prSet/>
      <dgm:spPr/>
      <dgm:t>
        <a:bodyPr/>
        <a:lstStyle/>
        <a:p>
          <a:endParaRPr lang="zh-CN" altLang="en-US" sz="1100">
            <a:latin typeface="SimHei" charset="-122"/>
            <a:ea typeface="SimHei" charset="-122"/>
            <a:cs typeface="SimHei" charset="-122"/>
          </a:endParaRPr>
        </a:p>
      </dgm:t>
    </dgm:pt>
    <dgm:pt modelId="{3FA44A42-E0AE-412C-8071-9A37D30DD567}">
      <dgm:prSet custT="1"/>
      <dgm:spPr/>
      <dgm:t>
        <a:bodyPr/>
        <a:lstStyle/>
        <a:p>
          <a:r>
            <a:rPr lang="zh-CN" altLang="en-US" sz="1100" b="1" dirty="0" smtClean="0">
              <a:latin typeface="黑体" panose="02010609060101010101" pitchFamily="49" charset="-122"/>
              <a:ea typeface="黑体" panose="02010609060101010101" pitchFamily="49" charset="-122"/>
              <a:sym typeface="+mn-ea"/>
            </a:rPr>
            <a:t>网上招聘的作用</a:t>
          </a:r>
          <a:endParaRPr lang="zh-CN" altLang="en-US" sz="1100" b="0" dirty="0">
            <a:latin typeface="SimHei" charset="-122"/>
            <a:ea typeface="SimHei" charset="-122"/>
            <a:cs typeface="SimHei" charset="-122"/>
          </a:endParaRPr>
        </a:p>
      </dgm:t>
    </dgm:pt>
    <dgm:pt modelId="{E2369F6E-DA59-4F6E-BD69-6CAA013A82BE}" type="parTrans" cxnId="{9ABD59AA-4D6A-4321-B1A4-8D610095B134}">
      <dgm:prSet/>
      <dgm:spPr/>
      <dgm:t>
        <a:bodyPr/>
        <a:lstStyle/>
        <a:p>
          <a:endParaRPr lang="zh-CN" altLang="en-US" sz="1100">
            <a:latin typeface="SimHei" charset="-122"/>
            <a:ea typeface="SimHei" charset="-122"/>
            <a:cs typeface="SimHei" charset="-122"/>
          </a:endParaRPr>
        </a:p>
      </dgm:t>
    </dgm:pt>
    <dgm:pt modelId="{05B8FEA2-0054-4DA8-8F71-5C25E580ABD0}" type="sibTrans" cxnId="{9ABD59AA-4D6A-4321-B1A4-8D610095B134}">
      <dgm:prSet/>
      <dgm:spPr/>
      <dgm:t>
        <a:bodyPr/>
        <a:lstStyle/>
        <a:p>
          <a:endParaRPr lang="zh-CN" altLang="en-US" sz="1100">
            <a:latin typeface="SimHei" charset="-122"/>
            <a:ea typeface="SimHei" charset="-122"/>
            <a:cs typeface="SimHei" charset="-122"/>
          </a:endParaRPr>
        </a:p>
      </dgm:t>
    </dgm:pt>
    <dgm:pt modelId="{7638F483-EC40-4669-A117-0C6040B4A66B}">
      <dgm:prSet custT="1"/>
      <dgm:spPr>
        <a:solidFill>
          <a:schemeClr val="accent2"/>
        </a:solidFill>
      </dgm:spPr>
      <dgm:t>
        <a:bodyPr/>
        <a:lstStyle/>
        <a:p>
          <a:r>
            <a:rPr lang="zh-CN" altLang="en-US" sz="1100" b="1" dirty="0" smtClean="0">
              <a:latin typeface="黑体" panose="02010609060101010101" pitchFamily="49" charset="-122"/>
              <a:ea typeface="黑体" panose="02010609060101010101" pitchFamily="49" charset="-122"/>
              <a:cs typeface="SimHei" charset="-122"/>
              <a:sym typeface="+mn-ea"/>
            </a:rPr>
            <a:t>网上招聘应注意的问题</a:t>
          </a:r>
          <a:endParaRPr lang="zh-CN" altLang="en-US" sz="1100" b="1" dirty="0">
            <a:latin typeface="SimHei" charset="-122"/>
            <a:ea typeface="SimHei" charset="-122"/>
            <a:cs typeface="SimHei" charset="-122"/>
          </a:endParaRPr>
        </a:p>
      </dgm:t>
    </dgm:pt>
    <dgm:pt modelId="{57E64457-75B6-40DF-86BF-80888D7FBBC5}" type="parTrans" cxnId="{5DC1C015-335F-490F-A06A-BA9652DB0EA7}">
      <dgm:prSet/>
      <dgm:spPr/>
      <dgm:t>
        <a:bodyPr/>
        <a:lstStyle/>
        <a:p>
          <a:endParaRPr lang="zh-CN" altLang="en-US" sz="1100">
            <a:latin typeface="SimHei" charset="-122"/>
            <a:ea typeface="SimHei" charset="-122"/>
            <a:cs typeface="SimHei" charset="-122"/>
          </a:endParaRPr>
        </a:p>
      </dgm:t>
    </dgm:pt>
    <dgm:pt modelId="{7B10E917-A0D7-4AB2-8FFF-F08198C7EE50}" type="sibTrans" cxnId="{5DC1C015-335F-490F-A06A-BA9652DB0EA7}">
      <dgm:prSet/>
      <dgm:spPr/>
      <dgm:t>
        <a:bodyPr/>
        <a:lstStyle/>
        <a:p>
          <a:endParaRPr lang="zh-CN" altLang="en-US" sz="1100">
            <a:latin typeface="SimHei" charset="-122"/>
            <a:ea typeface="SimHei" charset="-122"/>
            <a:cs typeface="SimHei" charset="-122"/>
          </a:endParaRPr>
        </a:p>
      </dgm:t>
    </dgm:pt>
    <dgm:pt modelId="{C7098098-6A81-514A-AA21-1785ACA148D6}">
      <dgm:prSet custT="1"/>
      <dgm:spPr/>
      <dgm:t>
        <a:bodyPr/>
        <a:lstStyle/>
        <a:p>
          <a:r>
            <a:rPr lang="zh-CN" altLang="en-US" sz="1100" b="1" dirty="0" smtClean="0">
              <a:latin typeface="SimHei" charset="-122"/>
              <a:ea typeface="SimHei" charset="-122"/>
              <a:cs typeface="SimHei" charset="-122"/>
            </a:rPr>
            <a:t>网上培训的原则</a:t>
          </a:r>
          <a:endParaRPr lang="zh-CN" altLang="en-US" sz="1100" b="1" dirty="0">
            <a:latin typeface="SimHei" charset="-122"/>
            <a:ea typeface="SimHei" charset="-122"/>
            <a:cs typeface="SimHei" charset="-122"/>
          </a:endParaRPr>
        </a:p>
      </dgm:t>
    </dgm:pt>
    <dgm:pt modelId="{6023FD2E-0FE7-A64B-8965-60678A4D6A1A}" type="parTrans" cxnId="{49F0E6E9-1D56-B741-9368-6AF9660E0405}">
      <dgm:prSet/>
      <dgm:spPr/>
      <dgm:t>
        <a:bodyPr/>
        <a:lstStyle/>
        <a:p>
          <a:endParaRPr lang="zh-CN" altLang="en-US" sz="1100"/>
        </a:p>
      </dgm:t>
    </dgm:pt>
    <dgm:pt modelId="{4B476260-01E5-BE45-954B-6590CF6652FE}" type="sibTrans" cxnId="{49F0E6E9-1D56-B741-9368-6AF9660E0405}">
      <dgm:prSet/>
      <dgm:spPr/>
      <dgm:t>
        <a:bodyPr/>
        <a:lstStyle/>
        <a:p>
          <a:endParaRPr lang="zh-CN" altLang="en-US" sz="1100"/>
        </a:p>
      </dgm:t>
    </dgm:pt>
    <dgm:pt modelId="{FF34AC66-F887-D04A-9106-969B23908E03}">
      <dgm:prSet custT="1"/>
      <dgm:spPr/>
      <dgm:t>
        <a:bodyPr/>
        <a:lstStyle/>
        <a:p>
          <a:r>
            <a:rPr lang="zh-CN" altLang="en-US" sz="1100" b="1" dirty="0" smtClean="0">
              <a:latin typeface="SimHei" charset="-122"/>
              <a:ea typeface="SimHei" charset="-122"/>
              <a:cs typeface="SimHei" charset="-122"/>
            </a:rPr>
            <a:t>虚拟团队的概念及特征</a:t>
          </a:r>
          <a:endParaRPr lang="zh-CN" altLang="en-US" sz="1100" b="1" dirty="0">
            <a:latin typeface="SimHei" charset="-122"/>
            <a:ea typeface="SimHei" charset="-122"/>
            <a:cs typeface="SimHei" charset="-122"/>
          </a:endParaRPr>
        </a:p>
      </dgm:t>
    </dgm:pt>
    <dgm:pt modelId="{DAAB89E4-EF29-DE43-BE5F-4212BFEC83AB}" type="parTrans" cxnId="{C76C88BA-A035-284C-A9FF-9A8BA5BCD584}">
      <dgm:prSet/>
      <dgm:spPr/>
      <dgm:t>
        <a:bodyPr/>
        <a:lstStyle/>
        <a:p>
          <a:endParaRPr lang="zh-CN" altLang="en-US" sz="1100"/>
        </a:p>
      </dgm:t>
    </dgm:pt>
    <dgm:pt modelId="{1F3D242F-C074-F14B-98CD-F363F96652D3}" type="sibTrans" cxnId="{C76C88BA-A035-284C-A9FF-9A8BA5BCD584}">
      <dgm:prSet/>
      <dgm:spPr/>
      <dgm:t>
        <a:bodyPr/>
        <a:lstStyle/>
        <a:p>
          <a:endParaRPr lang="zh-CN" altLang="en-US" sz="1100"/>
        </a:p>
      </dgm:t>
    </dgm:pt>
    <dgm:pt modelId="{18DB143D-9E27-4E02-AFA5-F665953CBC10}" type="pres">
      <dgm:prSet presAssocID="{F05BBA42-D7AF-4BA0-8C3F-85B1FE28E48F}" presName="hierChild1" presStyleCnt="0">
        <dgm:presLayoutVars>
          <dgm:orgChart val="1"/>
          <dgm:chPref val="1"/>
          <dgm:dir/>
          <dgm:animOne val="branch"/>
          <dgm:animLvl val="lvl"/>
          <dgm:resizeHandles/>
        </dgm:presLayoutVars>
      </dgm:prSet>
      <dgm:spPr/>
      <dgm:t>
        <a:bodyPr/>
        <a:lstStyle/>
        <a:p>
          <a:endParaRPr lang="zh-CN" altLang="en-US"/>
        </a:p>
      </dgm:t>
    </dgm:pt>
    <dgm:pt modelId="{07E01157-B979-4F6B-B892-75DB2A2B8B0F}" type="pres">
      <dgm:prSet presAssocID="{9AC2E227-803C-4016-BF2C-9291B6CAA290}" presName="hierRoot1" presStyleCnt="0">
        <dgm:presLayoutVars>
          <dgm:hierBranch val="init"/>
        </dgm:presLayoutVars>
      </dgm:prSet>
      <dgm:spPr/>
    </dgm:pt>
    <dgm:pt modelId="{F686C23F-604E-4653-B2CB-27DBB6BED631}" type="pres">
      <dgm:prSet presAssocID="{9AC2E227-803C-4016-BF2C-9291B6CAA290}" presName="rootComposite1" presStyleCnt="0"/>
      <dgm:spPr/>
    </dgm:pt>
    <dgm:pt modelId="{2A2AFDF2-2568-44F8-842C-3BFD70D9F2B1}" type="pres">
      <dgm:prSet presAssocID="{9AC2E227-803C-4016-BF2C-9291B6CAA290}" presName="rootText1" presStyleLbl="node0" presStyleIdx="0" presStyleCnt="1">
        <dgm:presLayoutVars>
          <dgm:chPref val="3"/>
        </dgm:presLayoutVars>
      </dgm:prSet>
      <dgm:spPr/>
      <dgm:t>
        <a:bodyPr/>
        <a:lstStyle/>
        <a:p>
          <a:endParaRPr lang="zh-CN" altLang="en-US"/>
        </a:p>
      </dgm:t>
    </dgm:pt>
    <dgm:pt modelId="{9CD41DA5-A8A9-4189-B933-DCF665F7DF2D}" type="pres">
      <dgm:prSet presAssocID="{9AC2E227-803C-4016-BF2C-9291B6CAA290}" presName="rootConnector1" presStyleLbl="node1" presStyleIdx="0" presStyleCnt="0"/>
      <dgm:spPr/>
      <dgm:t>
        <a:bodyPr/>
        <a:lstStyle/>
        <a:p>
          <a:endParaRPr lang="zh-CN" altLang="en-US"/>
        </a:p>
      </dgm:t>
    </dgm:pt>
    <dgm:pt modelId="{96876921-77F4-4E08-9148-E99125692808}" type="pres">
      <dgm:prSet presAssocID="{9AC2E227-803C-4016-BF2C-9291B6CAA290}" presName="hierChild2" presStyleCnt="0"/>
      <dgm:spPr/>
    </dgm:pt>
    <dgm:pt modelId="{CD82D2C2-9EF5-4CA0-9CEE-9265A38A1F4A}" type="pres">
      <dgm:prSet presAssocID="{E2369F6E-DA59-4F6E-BD69-6CAA013A82BE}" presName="Name64" presStyleLbl="parChTrans1D2" presStyleIdx="0" presStyleCnt="4"/>
      <dgm:spPr/>
      <dgm:t>
        <a:bodyPr/>
        <a:lstStyle/>
        <a:p>
          <a:endParaRPr lang="zh-CN" altLang="en-US"/>
        </a:p>
      </dgm:t>
    </dgm:pt>
    <dgm:pt modelId="{9441C830-A66B-4AFB-9252-8069549D4F0A}" type="pres">
      <dgm:prSet presAssocID="{3FA44A42-E0AE-412C-8071-9A37D30DD567}" presName="hierRoot2" presStyleCnt="0">
        <dgm:presLayoutVars>
          <dgm:hierBranch val="init"/>
        </dgm:presLayoutVars>
      </dgm:prSet>
      <dgm:spPr/>
    </dgm:pt>
    <dgm:pt modelId="{FEAC7974-4462-4948-9F19-4D53C38CC88A}" type="pres">
      <dgm:prSet presAssocID="{3FA44A42-E0AE-412C-8071-9A37D30DD567}" presName="rootComposite" presStyleCnt="0"/>
      <dgm:spPr/>
    </dgm:pt>
    <dgm:pt modelId="{22C8BBC7-02FA-4EF0-899A-834C1FEE39E3}" type="pres">
      <dgm:prSet presAssocID="{3FA44A42-E0AE-412C-8071-9A37D30DD567}" presName="rootText" presStyleLbl="node2" presStyleIdx="0" presStyleCnt="4">
        <dgm:presLayoutVars>
          <dgm:chPref val="3"/>
        </dgm:presLayoutVars>
      </dgm:prSet>
      <dgm:spPr/>
      <dgm:t>
        <a:bodyPr/>
        <a:lstStyle/>
        <a:p>
          <a:endParaRPr lang="zh-CN" altLang="en-US"/>
        </a:p>
      </dgm:t>
    </dgm:pt>
    <dgm:pt modelId="{CBD704CC-8D6F-4C39-AFA6-3825EE74A965}" type="pres">
      <dgm:prSet presAssocID="{3FA44A42-E0AE-412C-8071-9A37D30DD567}" presName="rootConnector" presStyleLbl="node2" presStyleIdx="0" presStyleCnt="4"/>
      <dgm:spPr/>
      <dgm:t>
        <a:bodyPr/>
        <a:lstStyle/>
        <a:p>
          <a:endParaRPr lang="zh-CN" altLang="en-US"/>
        </a:p>
      </dgm:t>
    </dgm:pt>
    <dgm:pt modelId="{C4FE27A9-6818-468D-8F72-5DEAE64958BC}" type="pres">
      <dgm:prSet presAssocID="{3FA44A42-E0AE-412C-8071-9A37D30DD567}" presName="hierChild4" presStyleCnt="0"/>
      <dgm:spPr/>
    </dgm:pt>
    <dgm:pt modelId="{B9E24DCA-DEF6-41DD-8228-40542DF88903}" type="pres">
      <dgm:prSet presAssocID="{3FA44A42-E0AE-412C-8071-9A37D30DD567}" presName="hierChild5" presStyleCnt="0"/>
      <dgm:spPr/>
    </dgm:pt>
    <dgm:pt modelId="{72A5A8A1-C34D-4CC9-B014-4EDC4C60B5CB}" type="pres">
      <dgm:prSet presAssocID="{57E64457-75B6-40DF-86BF-80888D7FBBC5}" presName="Name64" presStyleLbl="parChTrans1D2" presStyleIdx="1" presStyleCnt="4"/>
      <dgm:spPr/>
      <dgm:t>
        <a:bodyPr/>
        <a:lstStyle/>
        <a:p>
          <a:endParaRPr lang="zh-CN" altLang="en-US"/>
        </a:p>
      </dgm:t>
    </dgm:pt>
    <dgm:pt modelId="{99464D45-2B22-432F-8F6C-3394CEC310A7}" type="pres">
      <dgm:prSet presAssocID="{7638F483-EC40-4669-A117-0C6040B4A66B}" presName="hierRoot2" presStyleCnt="0">
        <dgm:presLayoutVars>
          <dgm:hierBranch val="init"/>
        </dgm:presLayoutVars>
      </dgm:prSet>
      <dgm:spPr/>
    </dgm:pt>
    <dgm:pt modelId="{7EEFA05D-0146-474D-BB41-35A44BBAC0EB}" type="pres">
      <dgm:prSet presAssocID="{7638F483-EC40-4669-A117-0C6040B4A66B}" presName="rootComposite" presStyleCnt="0"/>
      <dgm:spPr/>
    </dgm:pt>
    <dgm:pt modelId="{86A07B8D-FF15-4EFF-8681-05A46BF1E797}" type="pres">
      <dgm:prSet presAssocID="{7638F483-EC40-4669-A117-0C6040B4A66B}" presName="rootText" presStyleLbl="node2" presStyleIdx="1" presStyleCnt="4" custLinFactNeighborX="-827" custLinFactNeighborY="1355">
        <dgm:presLayoutVars>
          <dgm:chPref val="3"/>
        </dgm:presLayoutVars>
      </dgm:prSet>
      <dgm:spPr/>
      <dgm:t>
        <a:bodyPr/>
        <a:lstStyle/>
        <a:p>
          <a:endParaRPr lang="zh-CN" altLang="en-US"/>
        </a:p>
      </dgm:t>
    </dgm:pt>
    <dgm:pt modelId="{A4529214-DB2D-4B21-8831-F60F2A376559}" type="pres">
      <dgm:prSet presAssocID="{7638F483-EC40-4669-A117-0C6040B4A66B}" presName="rootConnector" presStyleLbl="node2" presStyleIdx="1" presStyleCnt="4"/>
      <dgm:spPr/>
      <dgm:t>
        <a:bodyPr/>
        <a:lstStyle/>
        <a:p>
          <a:endParaRPr lang="zh-CN" altLang="en-US"/>
        </a:p>
      </dgm:t>
    </dgm:pt>
    <dgm:pt modelId="{4C9D6515-EA4F-4DBF-A8FE-0711C70136B1}" type="pres">
      <dgm:prSet presAssocID="{7638F483-EC40-4669-A117-0C6040B4A66B}" presName="hierChild4" presStyleCnt="0"/>
      <dgm:spPr/>
    </dgm:pt>
    <dgm:pt modelId="{686779DB-34D3-4F60-84B6-A35826FF3C2A}" type="pres">
      <dgm:prSet presAssocID="{7638F483-EC40-4669-A117-0C6040B4A66B}" presName="hierChild5" presStyleCnt="0"/>
      <dgm:spPr/>
    </dgm:pt>
    <dgm:pt modelId="{A6BF080B-3A73-A447-90D9-F1DC3287A51E}" type="pres">
      <dgm:prSet presAssocID="{6023FD2E-0FE7-A64B-8965-60678A4D6A1A}" presName="Name64" presStyleLbl="parChTrans1D2" presStyleIdx="2" presStyleCnt="4"/>
      <dgm:spPr/>
      <dgm:t>
        <a:bodyPr/>
        <a:lstStyle/>
        <a:p>
          <a:endParaRPr lang="zh-CN" altLang="en-US"/>
        </a:p>
      </dgm:t>
    </dgm:pt>
    <dgm:pt modelId="{DE6E9BC6-3677-4348-92A6-2CA9661D4580}" type="pres">
      <dgm:prSet presAssocID="{C7098098-6A81-514A-AA21-1785ACA148D6}" presName="hierRoot2" presStyleCnt="0">
        <dgm:presLayoutVars>
          <dgm:hierBranch val="init"/>
        </dgm:presLayoutVars>
      </dgm:prSet>
      <dgm:spPr/>
    </dgm:pt>
    <dgm:pt modelId="{63443BB5-4585-9F4E-8951-FA35A8C78DD3}" type="pres">
      <dgm:prSet presAssocID="{C7098098-6A81-514A-AA21-1785ACA148D6}" presName="rootComposite" presStyleCnt="0"/>
      <dgm:spPr/>
    </dgm:pt>
    <dgm:pt modelId="{91088777-567D-9149-82A9-C0A47B32CFCF}" type="pres">
      <dgm:prSet presAssocID="{C7098098-6A81-514A-AA21-1785ACA148D6}" presName="rootText" presStyleLbl="node2" presStyleIdx="2" presStyleCnt="4">
        <dgm:presLayoutVars>
          <dgm:chPref val="3"/>
        </dgm:presLayoutVars>
      </dgm:prSet>
      <dgm:spPr/>
      <dgm:t>
        <a:bodyPr/>
        <a:lstStyle/>
        <a:p>
          <a:endParaRPr lang="zh-CN" altLang="en-US"/>
        </a:p>
      </dgm:t>
    </dgm:pt>
    <dgm:pt modelId="{FB111229-1AFB-5E43-B87E-EE9E094B493E}" type="pres">
      <dgm:prSet presAssocID="{C7098098-6A81-514A-AA21-1785ACA148D6}" presName="rootConnector" presStyleLbl="node2" presStyleIdx="2" presStyleCnt="4"/>
      <dgm:spPr/>
      <dgm:t>
        <a:bodyPr/>
        <a:lstStyle/>
        <a:p>
          <a:endParaRPr lang="zh-CN" altLang="en-US"/>
        </a:p>
      </dgm:t>
    </dgm:pt>
    <dgm:pt modelId="{30C444A2-7B93-134F-A783-D0BED242ED85}" type="pres">
      <dgm:prSet presAssocID="{C7098098-6A81-514A-AA21-1785ACA148D6}" presName="hierChild4" presStyleCnt="0"/>
      <dgm:spPr/>
    </dgm:pt>
    <dgm:pt modelId="{D80E752D-71B9-4546-9A16-E90FA3F0CBC8}" type="pres">
      <dgm:prSet presAssocID="{C7098098-6A81-514A-AA21-1785ACA148D6}" presName="hierChild5" presStyleCnt="0"/>
      <dgm:spPr/>
    </dgm:pt>
    <dgm:pt modelId="{2BDEA335-1B02-7349-910B-B0E8F3186B3E}" type="pres">
      <dgm:prSet presAssocID="{DAAB89E4-EF29-DE43-BE5F-4212BFEC83AB}" presName="Name64" presStyleLbl="parChTrans1D2" presStyleIdx="3" presStyleCnt="4"/>
      <dgm:spPr/>
      <dgm:t>
        <a:bodyPr/>
        <a:lstStyle/>
        <a:p>
          <a:endParaRPr lang="zh-CN" altLang="en-US"/>
        </a:p>
      </dgm:t>
    </dgm:pt>
    <dgm:pt modelId="{742E5E14-F0C4-2A4B-A2E7-EE3839FC5CFE}" type="pres">
      <dgm:prSet presAssocID="{FF34AC66-F887-D04A-9106-969B23908E03}" presName="hierRoot2" presStyleCnt="0">
        <dgm:presLayoutVars>
          <dgm:hierBranch val="init"/>
        </dgm:presLayoutVars>
      </dgm:prSet>
      <dgm:spPr/>
    </dgm:pt>
    <dgm:pt modelId="{EA2FA603-4476-DF42-9092-616E8E26E993}" type="pres">
      <dgm:prSet presAssocID="{FF34AC66-F887-D04A-9106-969B23908E03}" presName="rootComposite" presStyleCnt="0"/>
      <dgm:spPr/>
    </dgm:pt>
    <dgm:pt modelId="{83A5A3D8-7830-4347-9C1A-736616385676}" type="pres">
      <dgm:prSet presAssocID="{FF34AC66-F887-D04A-9106-969B23908E03}" presName="rootText" presStyleLbl="node2" presStyleIdx="3" presStyleCnt="4">
        <dgm:presLayoutVars>
          <dgm:chPref val="3"/>
        </dgm:presLayoutVars>
      </dgm:prSet>
      <dgm:spPr/>
      <dgm:t>
        <a:bodyPr/>
        <a:lstStyle/>
        <a:p>
          <a:endParaRPr lang="zh-CN" altLang="en-US"/>
        </a:p>
      </dgm:t>
    </dgm:pt>
    <dgm:pt modelId="{D024227C-1334-3F4D-826E-80545D3B52C4}" type="pres">
      <dgm:prSet presAssocID="{FF34AC66-F887-D04A-9106-969B23908E03}" presName="rootConnector" presStyleLbl="node2" presStyleIdx="3" presStyleCnt="4"/>
      <dgm:spPr/>
      <dgm:t>
        <a:bodyPr/>
        <a:lstStyle/>
        <a:p>
          <a:endParaRPr lang="zh-CN" altLang="en-US"/>
        </a:p>
      </dgm:t>
    </dgm:pt>
    <dgm:pt modelId="{14BD42F5-2D33-5040-95F9-9E7DB05B62D3}" type="pres">
      <dgm:prSet presAssocID="{FF34AC66-F887-D04A-9106-969B23908E03}" presName="hierChild4" presStyleCnt="0"/>
      <dgm:spPr/>
    </dgm:pt>
    <dgm:pt modelId="{42E55DFB-8A9A-164B-A75D-3028F0F858D6}" type="pres">
      <dgm:prSet presAssocID="{FF34AC66-F887-D04A-9106-969B23908E03}" presName="hierChild5" presStyleCnt="0"/>
      <dgm:spPr/>
    </dgm:pt>
    <dgm:pt modelId="{6858D422-8C90-4F85-BA9D-65CA2FED06E8}" type="pres">
      <dgm:prSet presAssocID="{9AC2E227-803C-4016-BF2C-9291B6CAA290}" presName="hierChild3" presStyleCnt="0"/>
      <dgm:spPr/>
    </dgm:pt>
  </dgm:ptLst>
  <dgm:cxnLst>
    <dgm:cxn modelId="{9ABD59AA-4D6A-4321-B1A4-8D610095B134}" srcId="{9AC2E227-803C-4016-BF2C-9291B6CAA290}" destId="{3FA44A42-E0AE-412C-8071-9A37D30DD567}" srcOrd="0" destOrd="0" parTransId="{E2369F6E-DA59-4F6E-BD69-6CAA013A82BE}" sibTransId="{05B8FEA2-0054-4DA8-8F71-5C25E580ABD0}"/>
    <dgm:cxn modelId="{885EB8FF-54C0-6B4D-90CD-389E33765E82}" type="presOf" srcId="{9AC2E227-803C-4016-BF2C-9291B6CAA290}" destId="{9CD41DA5-A8A9-4189-B933-DCF665F7DF2D}" srcOrd="1" destOrd="0" presId="urn:microsoft.com/office/officeart/2009/3/layout/HorizontalOrganizationChart"/>
    <dgm:cxn modelId="{C76C88BA-A035-284C-A9FF-9A8BA5BCD584}" srcId="{9AC2E227-803C-4016-BF2C-9291B6CAA290}" destId="{FF34AC66-F887-D04A-9106-969B23908E03}" srcOrd="3" destOrd="0" parTransId="{DAAB89E4-EF29-DE43-BE5F-4212BFEC83AB}" sibTransId="{1F3D242F-C074-F14B-98CD-F363F96652D3}"/>
    <dgm:cxn modelId="{150D26AF-E500-9948-88A5-C5A445EDF41A}" type="presOf" srcId="{FF34AC66-F887-D04A-9106-969B23908E03}" destId="{D024227C-1334-3F4D-826E-80545D3B52C4}" srcOrd="1" destOrd="0" presId="urn:microsoft.com/office/officeart/2009/3/layout/HorizontalOrganizationChart"/>
    <dgm:cxn modelId="{C90B2242-FFA2-F04B-8248-8CC1A7ECF16D}" type="presOf" srcId="{FF34AC66-F887-D04A-9106-969B23908E03}" destId="{83A5A3D8-7830-4347-9C1A-736616385676}" srcOrd="0" destOrd="0" presId="urn:microsoft.com/office/officeart/2009/3/layout/HorizontalOrganizationChart"/>
    <dgm:cxn modelId="{4586883C-7A9C-6140-B0DC-9B0E59F1EF92}" type="presOf" srcId="{3FA44A42-E0AE-412C-8071-9A37D30DD567}" destId="{CBD704CC-8D6F-4C39-AFA6-3825EE74A965}" srcOrd="1" destOrd="0" presId="urn:microsoft.com/office/officeart/2009/3/layout/HorizontalOrganizationChart"/>
    <dgm:cxn modelId="{D373A7CC-7C50-EA48-8A1F-5354AD1EBA6E}" type="presOf" srcId="{3FA44A42-E0AE-412C-8071-9A37D30DD567}" destId="{22C8BBC7-02FA-4EF0-899A-834C1FEE39E3}" srcOrd="0" destOrd="0" presId="urn:microsoft.com/office/officeart/2009/3/layout/HorizontalOrganizationChart"/>
    <dgm:cxn modelId="{570AE507-B212-164A-BA78-57613A1AA21E}" type="presOf" srcId="{C7098098-6A81-514A-AA21-1785ACA148D6}" destId="{91088777-567D-9149-82A9-C0A47B32CFCF}" srcOrd="0" destOrd="0" presId="urn:microsoft.com/office/officeart/2009/3/layout/HorizontalOrganizationChart"/>
    <dgm:cxn modelId="{4E5BE783-BE36-4A45-96F3-12FA5DC09DF8}" type="presOf" srcId="{C7098098-6A81-514A-AA21-1785ACA148D6}" destId="{FB111229-1AFB-5E43-B87E-EE9E094B493E}" srcOrd="1" destOrd="0" presId="urn:microsoft.com/office/officeart/2009/3/layout/HorizontalOrganizationChart"/>
    <dgm:cxn modelId="{49F0E6E9-1D56-B741-9368-6AF9660E0405}" srcId="{9AC2E227-803C-4016-BF2C-9291B6CAA290}" destId="{C7098098-6A81-514A-AA21-1785ACA148D6}" srcOrd="2" destOrd="0" parTransId="{6023FD2E-0FE7-A64B-8965-60678A4D6A1A}" sibTransId="{4B476260-01E5-BE45-954B-6590CF6652FE}"/>
    <dgm:cxn modelId="{850698F3-5ACB-9F4D-9453-5D0920442888}" type="presOf" srcId="{7638F483-EC40-4669-A117-0C6040B4A66B}" destId="{A4529214-DB2D-4B21-8831-F60F2A376559}" srcOrd="1" destOrd="0" presId="urn:microsoft.com/office/officeart/2009/3/layout/HorizontalOrganizationChart"/>
    <dgm:cxn modelId="{BA63596B-4986-E741-8F80-AEF35E0D87CD}" type="presOf" srcId="{6023FD2E-0FE7-A64B-8965-60678A4D6A1A}" destId="{A6BF080B-3A73-A447-90D9-F1DC3287A51E}" srcOrd="0" destOrd="0" presId="urn:microsoft.com/office/officeart/2009/3/layout/HorizontalOrganizationChart"/>
    <dgm:cxn modelId="{8C402C83-388F-7549-92C5-4B7497AC3E34}" type="presOf" srcId="{7638F483-EC40-4669-A117-0C6040B4A66B}" destId="{86A07B8D-FF15-4EFF-8681-05A46BF1E797}" srcOrd="0" destOrd="0" presId="urn:microsoft.com/office/officeart/2009/3/layout/HorizontalOrganizationChart"/>
    <dgm:cxn modelId="{F44430F2-B10B-6443-8344-FCDD92431FCB}" type="presOf" srcId="{57E64457-75B6-40DF-86BF-80888D7FBBC5}" destId="{72A5A8A1-C34D-4CC9-B014-4EDC4C60B5CB}" srcOrd="0" destOrd="0" presId="urn:microsoft.com/office/officeart/2009/3/layout/HorizontalOrganizationChart"/>
    <dgm:cxn modelId="{5DC1C015-335F-490F-A06A-BA9652DB0EA7}" srcId="{9AC2E227-803C-4016-BF2C-9291B6CAA290}" destId="{7638F483-EC40-4669-A117-0C6040B4A66B}" srcOrd="1" destOrd="0" parTransId="{57E64457-75B6-40DF-86BF-80888D7FBBC5}" sibTransId="{7B10E917-A0D7-4AB2-8FFF-F08198C7EE50}"/>
    <dgm:cxn modelId="{751CF83C-877F-9945-AA32-91BA0DA9C2C2}" type="presOf" srcId="{9AC2E227-803C-4016-BF2C-9291B6CAA290}" destId="{2A2AFDF2-2568-44F8-842C-3BFD70D9F2B1}" srcOrd="0" destOrd="0" presId="urn:microsoft.com/office/officeart/2009/3/layout/HorizontalOrganizationChart"/>
    <dgm:cxn modelId="{D477ED06-5AFC-0D46-BDC0-A61BB51C2E8C}" type="presOf" srcId="{DAAB89E4-EF29-DE43-BE5F-4212BFEC83AB}" destId="{2BDEA335-1B02-7349-910B-B0E8F3186B3E}" srcOrd="0" destOrd="0" presId="urn:microsoft.com/office/officeart/2009/3/layout/HorizontalOrganizationChart"/>
    <dgm:cxn modelId="{10273D9F-A008-4C08-970B-BDB1CC805562}" srcId="{F05BBA42-D7AF-4BA0-8C3F-85B1FE28E48F}" destId="{9AC2E227-803C-4016-BF2C-9291B6CAA290}" srcOrd="0" destOrd="0" parTransId="{8E8E9D46-5B7B-4FA0-8329-744E9016EF3D}" sibTransId="{F60E2A41-79A0-4E8E-92FB-1BF9FE84EDD9}"/>
    <dgm:cxn modelId="{69E4ACA6-EB2E-9849-9943-0AD072FEFF3B}" type="presOf" srcId="{E2369F6E-DA59-4F6E-BD69-6CAA013A82BE}" destId="{CD82D2C2-9EF5-4CA0-9CEE-9265A38A1F4A}" srcOrd="0" destOrd="0" presId="urn:microsoft.com/office/officeart/2009/3/layout/HorizontalOrganizationChart"/>
    <dgm:cxn modelId="{02EB7D75-646E-7143-93B1-F558D0451E23}" type="presOf" srcId="{F05BBA42-D7AF-4BA0-8C3F-85B1FE28E48F}" destId="{18DB143D-9E27-4E02-AFA5-F665953CBC10}" srcOrd="0" destOrd="0" presId="urn:microsoft.com/office/officeart/2009/3/layout/HorizontalOrganizationChart"/>
    <dgm:cxn modelId="{D3A8D9EA-3A76-7C45-9A81-7541729DE159}" type="presParOf" srcId="{18DB143D-9E27-4E02-AFA5-F665953CBC10}" destId="{07E01157-B979-4F6B-B892-75DB2A2B8B0F}" srcOrd="0" destOrd="0" presId="urn:microsoft.com/office/officeart/2009/3/layout/HorizontalOrganizationChart"/>
    <dgm:cxn modelId="{7AD68800-1D75-A04B-95A1-C9CB7BBA8BF1}" type="presParOf" srcId="{07E01157-B979-4F6B-B892-75DB2A2B8B0F}" destId="{F686C23F-604E-4653-B2CB-27DBB6BED631}" srcOrd="0" destOrd="0" presId="urn:microsoft.com/office/officeart/2009/3/layout/HorizontalOrganizationChart"/>
    <dgm:cxn modelId="{5EE40C15-56F8-6346-891A-509CDC37205E}" type="presParOf" srcId="{F686C23F-604E-4653-B2CB-27DBB6BED631}" destId="{2A2AFDF2-2568-44F8-842C-3BFD70D9F2B1}" srcOrd="0" destOrd="0" presId="urn:microsoft.com/office/officeart/2009/3/layout/HorizontalOrganizationChart"/>
    <dgm:cxn modelId="{CFCB59EA-A170-3047-B49F-D0F344CAB28A}" type="presParOf" srcId="{F686C23F-604E-4653-B2CB-27DBB6BED631}" destId="{9CD41DA5-A8A9-4189-B933-DCF665F7DF2D}" srcOrd="1" destOrd="0" presId="urn:microsoft.com/office/officeart/2009/3/layout/HorizontalOrganizationChart"/>
    <dgm:cxn modelId="{93272AFC-FBB2-104D-801E-17872420DBD9}" type="presParOf" srcId="{07E01157-B979-4F6B-B892-75DB2A2B8B0F}" destId="{96876921-77F4-4E08-9148-E99125692808}" srcOrd="1" destOrd="0" presId="urn:microsoft.com/office/officeart/2009/3/layout/HorizontalOrganizationChart"/>
    <dgm:cxn modelId="{AAC4FFD6-4404-9C4F-8722-173D4E494F96}" type="presParOf" srcId="{96876921-77F4-4E08-9148-E99125692808}" destId="{CD82D2C2-9EF5-4CA0-9CEE-9265A38A1F4A}" srcOrd="0" destOrd="0" presId="urn:microsoft.com/office/officeart/2009/3/layout/HorizontalOrganizationChart"/>
    <dgm:cxn modelId="{C0483C1E-D055-744C-B515-B983BBCC1273}" type="presParOf" srcId="{96876921-77F4-4E08-9148-E99125692808}" destId="{9441C830-A66B-4AFB-9252-8069549D4F0A}" srcOrd="1" destOrd="0" presId="urn:microsoft.com/office/officeart/2009/3/layout/HorizontalOrganizationChart"/>
    <dgm:cxn modelId="{1566103D-07C9-2D45-8EDD-805AEF82A7A7}" type="presParOf" srcId="{9441C830-A66B-4AFB-9252-8069549D4F0A}" destId="{FEAC7974-4462-4948-9F19-4D53C38CC88A}" srcOrd="0" destOrd="0" presId="urn:microsoft.com/office/officeart/2009/3/layout/HorizontalOrganizationChart"/>
    <dgm:cxn modelId="{6EF22245-AA4C-0040-B8DB-8F7512FFBC1E}" type="presParOf" srcId="{FEAC7974-4462-4948-9F19-4D53C38CC88A}" destId="{22C8BBC7-02FA-4EF0-899A-834C1FEE39E3}" srcOrd="0" destOrd="0" presId="urn:microsoft.com/office/officeart/2009/3/layout/HorizontalOrganizationChart"/>
    <dgm:cxn modelId="{D702716B-BA02-6D4F-8C01-BC54BB4A48EB}" type="presParOf" srcId="{FEAC7974-4462-4948-9F19-4D53C38CC88A}" destId="{CBD704CC-8D6F-4C39-AFA6-3825EE74A965}" srcOrd="1" destOrd="0" presId="urn:microsoft.com/office/officeart/2009/3/layout/HorizontalOrganizationChart"/>
    <dgm:cxn modelId="{B53C78D5-FE4F-EB43-B712-D46ED26C9BFE}" type="presParOf" srcId="{9441C830-A66B-4AFB-9252-8069549D4F0A}" destId="{C4FE27A9-6818-468D-8F72-5DEAE64958BC}" srcOrd="1" destOrd="0" presId="urn:microsoft.com/office/officeart/2009/3/layout/HorizontalOrganizationChart"/>
    <dgm:cxn modelId="{575606D8-F6A3-2D49-8C71-4FFBAEA5B44F}" type="presParOf" srcId="{9441C830-A66B-4AFB-9252-8069549D4F0A}" destId="{B9E24DCA-DEF6-41DD-8228-40542DF88903}" srcOrd="2" destOrd="0" presId="urn:microsoft.com/office/officeart/2009/3/layout/HorizontalOrganizationChart"/>
    <dgm:cxn modelId="{52E5B0D9-A360-4344-87AA-2EE153C7556F}" type="presParOf" srcId="{96876921-77F4-4E08-9148-E99125692808}" destId="{72A5A8A1-C34D-4CC9-B014-4EDC4C60B5CB}" srcOrd="2" destOrd="0" presId="urn:microsoft.com/office/officeart/2009/3/layout/HorizontalOrganizationChart"/>
    <dgm:cxn modelId="{A5A66A26-D4FC-C14B-AEA5-A46CEA51CE15}" type="presParOf" srcId="{96876921-77F4-4E08-9148-E99125692808}" destId="{99464D45-2B22-432F-8F6C-3394CEC310A7}" srcOrd="3" destOrd="0" presId="urn:microsoft.com/office/officeart/2009/3/layout/HorizontalOrganizationChart"/>
    <dgm:cxn modelId="{100E0AB3-B8BE-4C41-AB4D-43BC7D2767DA}" type="presParOf" srcId="{99464D45-2B22-432F-8F6C-3394CEC310A7}" destId="{7EEFA05D-0146-474D-BB41-35A44BBAC0EB}" srcOrd="0" destOrd="0" presId="urn:microsoft.com/office/officeart/2009/3/layout/HorizontalOrganizationChart"/>
    <dgm:cxn modelId="{45120ECD-469C-AA44-A8E2-417154D74488}" type="presParOf" srcId="{7EEFA05D-0146-474D-BB41-35A44BBAC0EB}" destId="{86A07B8D-FF15-4EFF-8681-05A46BF1E797}" srcOrd="0" destOrd="0" presId="urn:microsoft.com/office/officeart/2009/3/layout/HorizontalOrganizationChart"/>
    <dgm:cxn modelId="{AEDB0F5B-5855-104B-AC2E-F8DB8126A379}" type="presParOf" srcId="{7EEFA05D-0146-474D-BB41-35A44BBAC0EB}" destId="{A4529214-DB2D-4B21-8831-F60F2A376559}" srcOrd="1" destOrd="0" presId="urn:microsoft.com/office/officeart/2009/3/layout/HorizontalOrganizationChart"/>
    <dgm:cxn modelId="{A090CBFD-3F67-4E49-9885-B57828C9BA0C}" type="presParOf" srcId="{99464D45-2B22-432F-8F6C-3394CEC310A7}" destId="{4C9D6515-EA4F-4DBF-A8FE-0711C70136B1}" srcOrd="1" destOrd="0" presId="urn:microsoft.com/office/officeart/2009/3/layout/HorizontalOrganizationChart"/>
    <dgm:cxn modelId="{BF16514B-4B32-FD4B-A349-309B3769ED48}" type="presParOf" srcId="{99464D45-2B22-432F-8F6C-3394CEC310A7}" destId="{686779DB-34D3-4F60-84B6-A35826FF3C2A}" srcOrd="2" destOrd="0" presId="urn:microsoft.com/office/officeart/2009/3/layout/HorizontalOrganizationChart"/>
    <dgm:cxn modelId="{68C999CD-4418-1E40-9A7D-CF28571908A0}" type="presParOf" srcId="{96876921-77F4-4E08-9148-E99125692808}" destId="{A6BF080B-3A73-A447-90D9-F1DC3287A51E}" srcOrd="4" destOrd="0" presId="urn:microsoft.com/office/officeart/2009/3/layout/HorizontalOrganizationChart"/>
    <dgm:cxn modelId="{06F979A8-DBFC-D34D-A2E0-B809DFB8974B}" type="presParOf" srcId="{96876921-77F4-4E08-9148-E99125692808}" destId="{DE6E9BC6-3677-4348-92A6-2CA9661D4580}" srcOrd="5" destOrd="0" presId="urn:microsoft.com/office/officeart/2009/3/layout/HorizontalOrganizationChart"/>
    <dgm:cxn modelId="{D7AE43D6-870D-DB47-B642-5BF585FDD543}" type="presParOf" srcId="{DE6E9BC6-3677-4348-92A6-2CA9661D4580}" destId="{63443BB5-4585-9F4E-8951-FA35A8C78DD3}" srcOrd="0" destOrd="0" presId="urn:microsoft.com/office/officeart/2009/3/layout/HorizontalOrganizationChart"/>
    <dgm:cxn modelId="{C0D0EF97-EECF-E840-87FC-422343F35349}" type="presParOf" srcId="{63443BB5-4585-9F4E-8951-FA35A8C78DD3}" destId="{91088777-567D-9149-82A9-C0A47B32CFCF}" srcOrd="0" destOrd="0" presId="urn:microsoft.com/office/officeart/2009/3/layout/HorizontalOrganizationChart"/>
    <dgm:cxn modelId="{2ABD2F0B-35B8-DB4D-AC3B-B9EC4323FD50}" type="presParOf" srcId="{63443BB5-4585-9F4E-8951-FA35A8C78DD3}" destId="{FB111229-1AFB-5E43-B87E-EE9E094B493E}" srcOrd="1" destOrd="0" presId="urn:microsoft.com/office/officeart/2009/3/layout/HorizontalOrganizationChart"/>
    <dgm:cxn modelId="{4B0E6EF8-D3A7-7B43-BFA6-1FC6B1199EEF}" type="presParOf" srcId="{DE6E9BC6-3677-4348-92A6-2CA9661D4580}" destId="{30C444A2-7B93-134F-A783-D0BED242ED85}" srcOrd="1" destOrd="0" presId="urn:microsoft.com/office/officeart/2009/3/layout/HorizontalOrganizationChart"/>
    <dgm:cxn modelId="{559C946D-9162-5A4A-8C6A-C043E1B826A2}" type="presParOf" srcId="{DE6E9BC6-3677-4348-92A6-2CA9661D4580}" destId="{D80E752D-71B9-4546-9A16-E90FA3F0CBC8}" srcOrd="2" destOrd="0" presId="urn:microsoft.com/office/officeart/2009/3/layout/HorizontalOrganizationChart"/>
    <dgm:cxn modelId="{650CAF6D-0823-7F4E-8261-8727A0DDC605}" type="presParOf" srcId="{96876921-77F4-4E08-9148-E99125692808}" destId="{2BDEA335-1B02-7349-910B-B0E8F3186B3E}" srcOrd="6" destOrd="0" presId="urn:microsoft.com/office/officeart/2009/3/layout/HorizontalOrganizationChart"/>
    <dgm:cxn modelId="{9947D14C-6374-3D44-A1E1-928D3C3F4519}" type="presParOf" srcId="{96876921-77F4-4E08-9148-E99125692808}" destId="{742E5E14-F0C4-2A4B-A2E7-EE3839FC5CFE}" srcOrd="7" destOrd="0" presId="urn:microsoft.com/office/officeart/2009/3/layout/HorizontalOrganizationChart"/>
    <dgm:cxn modelId="{577D4FB6-B673-AB41-AE45-A5AF1673C007}" type="presParOf" srcId="{742E5E14-F0C4-2A4B-A2E7-EE3839FC5CFE}" destId="{EA2FA603-4476-DF42-9092-616E8E26E993}" srcOrd="0" destOrd="0" presId="urn:microsoft.com/office/officeart/2009/3/layout/HorizontalOrganizationChart"/>
    <dgm:cxn modelId="{F9A7ABAD-265F-CF4A-89CB-EEEB13820E57}" type="presParOf" srcId="{EA2FA603-4476-DF42-9092-616E8E26E993}" destId="{83A5A3D8-7830-4347-9C1A-736616385676}" srcOrd="0" destOrd="0" presId="urn:microsoft.com/office/officeart/2009/3/layout/HorizontalOrganizationChart"/>
    <dgm:cxn modelId="{8556A3B3-6AF6-E847-9C53-66BB963DBB39}" type="presParOf" srcId="{EA2FA603-4476-DF42-9092-616E8E26E993}" destId="{D024227C-1334-3F4D-826E-80545D3B52C4}" srcOrd="1" destOrd="0" presId="urn:microsoft.com/office/officeart/2009/3/layout/HorizontalOrganizationChart"/>
    <dgm:cxn modelId="{252C57A0-7B22-9948-9E64-C971E48B5B41}" type="presParOf" srcId="{742E5E14-F0C4-2A4B-A2E7-EE3839FC5CFE}" destId="{14BD42F5-2D33-5040-95F9-9E7DB05B62D3}" srcOrd="1" destOrd="0" presId="urn:microsoft.com/office/officeart/2009/3/layout/HorizontalOrganizationChart"/>
    <dgm:cxn modelId="{2DA05F4F-EF0A-F147-A91C-044E2D77D502}" type="presParOf" srcId="{742E5E14-F0C4-2A4B-A2E7-EE3839FC5CFE}" destId="{42E55DFB-8A9A-164B-A75D-3028F0F858D6}" srcOrd="2" destOrd="0" presId="urn:microsoft.com/office/officeart/2009/3/layout/HorizontalOrganizationChart"/>
    <dgm:cxn modelId="{765B6CA5-D808-C343-A802-55C5E3C24F11}" type="presParOf" srcId="{07E01157-B979-4F6B-B892-75DB2A2B8B0F}" destId="{6858D422-8C90-4F85-BA9D-65CA2FED06E8}" srcOrd="2" destOrd="0" presId="urn:microsoft.com/office/officeart/2009/3/layout/HorizontalOrganizationChar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5.xml><?xml version="1.0" encoding="utf-8"?>
<dgm:dataModel xmlns:dgm="http://schemas.openxmlformats.org/drawingml/2006/diagram" xmlns:a="http://schemas.openxmlformats.org/drawingml/2006/main">
  <dgm:ptLst>
    <dgm:pt modelId="{F05BBA42-D7AF-4BA0-8C3F-85B1FE28E48F}" type="doc">
      <dgm:prSet loTypeId="urn:microsoft.com/office/officeart/2009/3/layout/HorizontalOrganizationChart" loCatId="hierarchy" qsTypeId="urn:microsoft.com/office/officeart/2005/8/quickstyle/simple1" qsCatId="simple" csTypeId="urn:microsoft.com/office/officeart/2005/8/colors/accent2_1" csCatId="accent2" phldr="1"/>
      <dgm:spPr/>
      <dgm:t>
        <a:bodyPr/>
        <a:lstStyle/>
        <a:p>
          <a:endParaRPr lang="zh-CN" altLang="en-US"/>
        </a:p>
      </dgm:t>
    </dgm:pt>
    <dgm:pt modelId="{9AC2E227-803C-4016-BF2C-9291B6CAA290}">
      <dgm:prSet custT="1"/>
      <dgm:spPr/>
      <dgm:t>
        <a:bodyPr/>
        <a:lstStyle/>
        <a:p>
          <a:r>
            <a:rPr lang="zh-CN" altLang="en-US" sz="1100" b="1" dirty="0" smtClean="0">
              <a:latin typeface="黑体" panose="02010609060101010101" pitchFamily="49" charset="-122"/>
              <a:ea typeface="黑体" panose="02010609060101010101" pitchFamily="49" charset="-122"/>
              <a:sym typeface="+mn-ea"/>
            </a:rPr>
            <a:t>网络时代人力资源管理模式</a:t>
          </a:r>
          <a:endParaRPr lang="zh-CN" altLang="en-US" sz="1100" b="1" dirty="0">
            <a:latin typeface="SimHei" charset="-122"/>
            <a:ea typeface="SimHei" charset="-122"/>
            <a:cs typeface="SimHei" charset="-122"/>
          </a:endParaRPr>
        </a:p>
      </dgm:t>
    </dgm:pt>
    <dgm:pt modelId="{8E8E9D46-5B7B-4FA0-8329-744E9016EF3D}" type="parTrans" cxnId="{10273D9F-A008-4C08-970B-BDB1CC805562}">
      <dgm:prSet/>
      <dgm:spPr/>
      <dgm:t>
        <a:bodyPr/>
        <a:lstStyle/>
        <a:p>
          <a:endParaRPr lang="zh-CN" altLang="en-US" sz="1100">
            <a:latin typeface="SimHei" charset="-122"/>
            <a:ea typeface="SimHei" charset="-122"/>
            <a:cs typeface="SimHei" charset="-122"/>
          </a:endParaRPr>
        </a:p>
      </dgm:t>
    </dgm:pt>
    <dgm:pt modelId="{F60E2A41-79A0-4E8E-92FB-1BF9FE84EDD9}" type="sibTrans" cxnId="{10273D9F-A008-4C08-970B-BDB1CC805562}">
      <dgm:prSet/>
      <dgm:spPr/>
      <dgm:t>
        <a:bodyPr/>
        <a:lstStyle/>
        <a:p>
          <a:endParaRPr lang="zh-CN" altLang="en-US" sz="1100">
            <a:latin typeface="SimHei" charset="-122"/>
            <a:ea typeface="SimHei" charset="-122"/>
            <a:cs typeface="SimHei" charset="-122"/>
          </a:endParaRPr>
        </a:p>
      </dgm:t>
    </dgm:pt>
    <dgm:pt modelId="{3FA44A42-E0AE-412C-8071-9A37D30DD567}">
      <dgm:prSet custT="1"/>
      <dgm:spPr/>
      <dgm:t>
        <a:bodyPr/>
        <a:lstStyle/>
        <a:p>
          <a:r>
            <a:rPr lang="zh-CN" altLang="en-US" sz="1100" b="1" dirty="0" smtClean="0">
              <a:latin typeface="黑体" panose="02010609060101010101" pitchFamily="49" charset="-122"/>
              <a:ea typeface="黑体" panose="02010609060101010101" pitchFamily="49" charset="-122"/>
              <a:sym typeface="+mn-ea"/>
            </a:rPr>
            <a:t>网上招聘的作用</a:t>
          </a:r>
          <a:endParaRPr lang="zh-CN" altLang="en-US" sz="1100" b="0" dirty="0">
            <a:latin typeface="SimHei" charset="-122"/>
            <a:ea typeface="SimHei" charset="-122"/>
            <a:cs typeface="SimHei" charset="-122"/>
          </a:endParaRPr>
        </a:p>
      </dgm:t>
    </dgm:pt>
    <dgm:pt modelId="{E2369F6E-DA59-4F6E-BD69-6CAA013A82BE}" type="parTrans" cxnId="{9ABD59AA-4D6A-4321-B1A4-8D610095B134}">
      <dgm:prSet/>
      <dgm:spPr/>
      <dgm:t>
        <a:bodyPr/>
        <a:lstStyle/>
        <a:p>
          <a:endParaRPr lang="zh-CN" altLang="en-US" sz="1100">
            <a:latin typeface="SimHei" charset="-122"/>
            <a:ea typeface="SimHei" charset="-122"/>
            <a:cs typeface="SimHei" charset="-122"/>
          </a:endParaRPr>
        </a:p>
      </dgm:t>
    </dgm:pt>
    <dgm:pt modelId="{05B8FEA2-0054-4DA8-8F71-5C25E580ABD0}" type="sibTrans" cxnId="{9ABD59AA-4D6A-4321-B1A4-8D610095B134}">
      <dgm:prSet/>
      <dgm:spPr/>
      <dgm:t>
        <a:bodyPr/>
        <a:lstStyle/>
        <a:p>
          <a:endParaRPr lang="zh-CN" altLang="en-US" sz="1100">
            <a:latin typeface="SimHei" charset="-122"/>
            <a:ea typeface="SimHei" charset="-122"/>
            <a:cs typeface="SimHei" charset="-122"/>
          </a:endParaRPr>
        </a:p>
      </dgm:t>
    </dgm:pt>
    <dgm:pt modelId="{7638F483-EC40-4669-A117-0C6040B4A66B}">
      <dgm:prSet custT="1"/>
      <dgm:spPr/>
      <dgm:t>
        <a:bodyPr/>
        <a:lstStyle/>
        <a:p>
          <a:r>
            <a:rPr lang="zh-CN" altLang="en-US" sz="1100" b="1" dirty="0" smtClean="0">
              <a:latin typeface="黑体" panose="02010609060101010101" pitchFamily="49" charset="-122"/>
              <a:ea typeface="黑体" panose="02010609060101010101" pitchFamily="49" charset="-122"/>
              <a:cs typeface="SimHei" charset="-122"/>
              <a:sym typeface="+mn-ea"/>
            </a:rPr>
            <a:t>网上招聘应注意的问题</a:t>
          </a:r>
          <a:endParaRPr lang="zh-CN" altLang="en-US" sz="1100" b="1" dirty="0">
            <a:latin typeface="SimHei" charset="-122"/>
            <a:ea typeface="SimHei" charset="-122"/>
            <a:cs typeface="SimHei" charset="-122"/>
          </a:endParaRPr>
        </a:p>
      </dgm:t>
    </dgm:pt>
    <dgm:pt modelId="{57E64457-75B6-40DF-86BF-80888D7FBBC5}" type="parTrans" cxnId="{5DC1C015-335F-490F-A06A-BA9652DB0EA7}">
      <dgm:prSet/>
      <dgm:spPr/>
      <dgm:t>
        <a:bodyPr/>
        <a:lstStyle/>
        <a:p>
          <a:endParaRPr lang="zh-CN" altLang="en-US" sz="1100">
            <a:latin typeface="SimHei" charset="-122"/>
            <a:ea typeface="SimHei" charset="-122"/>
            <a:cs typeface="SimHei" charset="-122"/>
          </a:endParaRPr>
        </a:p>
      </dgm:t>
    </dgm:pt>
    <dgm:pt modelId="{7B10E917-A0D7-4AB2-8FFF-F08198C7EE50}" type="sibTrans" cxnId="{5DC1C015-335F-490F-A06A-BA9652DB0EA7}">
      <dgm:prSet/>
      <dgm:spPr/>
      <dgm:t>
        <a:bodyPr/>
        <a:lstStyle/>
        <a:p>
          <a:endParaRPr lang="zh-CN" altLang="en-US" sz="1100">
            <a:latin typeface="SimHei" charset="-122"/>
            <a:ea typeface="SimHei" charset="-122"/>
            <a:cs typeface="SimHei" charset="-122"/>
          </a:endParaRPr>
        </a:p>
      </dgm:t>
    </dgm:pt>
    <dgm:pt modelId="{C7098098-6A81-514A-AA21-1785ACA148D6}">
      <dgm:prSet custT="1"/>
      <dgm:spPr>
        <a:solidFill>
          <a:schemeClr val="accent2"/>
        </a:solidFill>
      </dgm:spPr>
      <dgm:t>
        <a:bodyPr/>
        <a:lstStyle/>
        <a:p>
          <a:r>
            <a:rPr lang="zh-CN" altLang="en-US" sz="1100" b="1" dirty="0" smtClean="0">
              <a:latin typeface="SimHei" charset="-122"/>
              <a:ea typeface="SimHei" charset="-122"/>
              <a:cs typeface="SimHei" charset="-122"/>
            </a:rPr>
            <a:t>网上培训的原则</a:t>
          </a:r>
          <a:endParaRPr lang="zh-CN" altLang="en-US" sz="1100" b="1" dirty="0">
            <a:latin typeface="SimHei" charset="-122"/>
            <a:ea typeface="SimHei" charset="-122"/>
            <a:cs typeface="SimHei" charset="-122"/>
          </a:endParaRPr>
        </a:p>
      </dgm:t>
    </dgm:pt>
    <dgm:pt modelId="{6023FD2E-0FE7-A64B-8965-60678A4D6A1A}" type="parTrans" cxnId="{49F0E6E9-1D56-B741-9368-6AF9660E0405}">
      <dgm:prSet/>
      <dgm:spPr/>
      <dgm:t>
        <a:bodyPr/>
        <a:lstStyle/>
        <a:p>
          <a:endParaRPr lang="zh-CN" altLang="en-US" sz="1100"/>
        </a:p>
      </dgm:t>
    </dgm:pt>
    <dgm:pt modelId="{4B476260-01E5-BE45-954B-6590CF6652FE}" type="sibTrans" cxnId="{49F0E6E9-1D56-B741-9368-6AF9660E0405}">
      <dgm:prSet/>
      <dgm:spPr/>
      <dgm:t>
        <a:bodyPr/>
        <a:lstStyle/>
        <a:p>
          <a:endParaRPr lang="zh-CN" altLang="en-US" sz="1100"/>
        </a:p>
      </dgm:t>
    </dgm:pt>
    <dgm:pt modelId="{FF34AC66-F887-D04A-9106-969B23908E03}">
      <dgm:prSet custT="1"/>
      <dgm:spPr/>
      <dgm:t>
        <a:bodyPr/>
        <a:lstStyle/>
        <a:p>
          <a:r>
            <a:rPr lang="zh-CN" altLang="en-US" sz="1100" b="1" dirty="0" smtClean="0">
              <a:latin typeface="SimHei" charset="-122"/>
              <a:ea typeface="SimHei" charset="-122"/>
              <a:cs typeface="SimHei" charset="-122"/>
            </a:rPr>
            <a:t>虚拟团队的概念及特征</a:t>
          </a:r>
          <a:endParaRPr lang="zh-CN" altLang="en-US" sz="1100" b="1" dirty="0">
            <a:latin typeface="SimHei" charset="-122"/>
            <a:ea typeface="SimHei" charset="-122"/>
            <a:cs typeface="SimHei" charset="-122"/>
          </a:endParaRPr>
        </a:p>
      </dgm:t>
    </dgm:pt>
    <dgm:pt modelId="{DAAB89E4-EF29-DE43-BE5F-4212BFEC83AB}" type="parTrans" cxnId="{C76C88BA-A035-284C-A9FF-9A8BA5BCD584}">
      <dgm:prSet/>
      <dgm:spPr/>
      <dgm:t>
        <a:bodyPr/>
        <a:lstStyle/>
        <a:p>
          <a:endParaRPr lang="zh-CN" altLang="en-US" sz="1100"/>
        </a:p>
      </dgm:t>
    </dgm:pt>
    <dgm:pt modelId="{1F3D242F-C074-F14B-98CD-F363F96652D3}" type="sibTrans" cxnId="{C76C88BA-A035-284C-A9FF-9A8BA5BCD584}">
      <dgm:prSet/>
      <dgm:spPr/>
      <dgm:t>
        <a:bodyPr/>
        <a:lstStyle/>
        <a:p>
          <a:endParaRPr lang="zh-CN" altLang="en-US" sz="1100"/>
        </a:p>
      </dgm:t>
    </dgm:pt>
    <dgm:pt modelId="{18DB143D-9E27-4E02-AFA5-F665953CBC10}" type="pres">
      <dgm:prSet presAssocID="{F05BBA42-D7AF-4BA0-8C3F-85B1FE28E48F}" presName="hierChild1" presStyleCnt="0">
        <dgm:presLayoutVars>
          <dgm:orgChart val="1"/>
          <dgm:chPref val="1"/>
          <dgm:dir/>
          <dgm:animOne val="branch"/>
          <dgm:animLvl val="lvl"/>
          <dgm:resizeHandles/>
        </dgm:presLayoutVars>
      </dgm:prSet>
      <dgm:spPr/>
      <dgm:t>
        <a:bodyPr/>
        <a:lstStyle/>
        <a:p>
          <a:endParaRPr lang="zh-CN" altLang="en-US"/>
        </a:p>
      </dgm:t>
    </dgm:pt>
    <dgm:pt modelId="{07E01157-B979-4F6B-B892-75DB2A2B8B0F}" type="pres">
      <dgm:prSet presAssocID="{9AC2E227-803C-4016-BF2C-9291B6CAA290}" presName="hierRoot1" presStyleCnt="0">
        <dgm:presLayoutVars>
          <dgm:hierBranch val="init"/>
        </dgm:presLayoutVars>
      </dgm:prSet>
      <dgm:spPr/>
    </dgm:pt>
    <dgm:pt modelId="{F686C23F-604E-4653-B2CB-27DBB6BED631}" type="pres">
      <dgm:prSet presAssocID="{9AC2E227-803C-4016-BF2C-9291B6CAA290}" presName="rootComposite1" presStyleCnt="0"/>
      <dgm:spPr/>
    </dgm:pt>
    <dgm:pt modelId="{2A2AFDF2-2568-44F8-842C-3BFD70D9F2B1}" type="pres">
      <dgm:prSet presAssocID="{9AC2E227-803C-4016-BF2C-9291B6CAA290}" presName="rootText1" presStyleLbl="node0" presStyleIdx="0" presStyleCnt="1">
        <dgm:presLayoutVars>
          <dgm:chPref val="3"/>
        </dgm:presLayoutVars>
      </dgm:prSet>
      <dgm:spPr/>
      <dgm:t>
        <a:bodyPr/>
        <a:lstStyle/>
        <a:p>
          <a:endParaRPr lang="zh-CN" altLang="en-US"/>
        </a:p>
      </dgm:t>
    </dgm:pt>
    <dgm:pt modelId="{9CD41DA5-A8A9-4189-B933-DCF665F7DF2D}" type="pres">
      <dgm:prSet presAssocID="{9AC2E227-803C-4016-BF2C-9291B6CAA290}" presName="rootConnector1" presStyleLbl="node1" presStyleIdx="0" presStyleCnt="0"/>
      <dgm:spPr/>
      <dgm:t>
        <a:bodyPr/>
        <a:lstStyle/>
        <a:p>
          <a:endParaRPr lang="zh-CN" altLang="en-US"/>
        </a:p>
      </dgm:t>
    </dgm:pt>
    <dgm:pt modelId="{96876921-77F4-4E08-9148-E99125692808}" type="pres">
      <dgm:prSet presAssocID="{9AC2E227-803C-4016-BF2C-9291B6CAA290}" presName="hierChild2" presStyleCnt="0"/>
      <dgm:spPr/>
    </dgm:pt>
    <dgm:pt modelId="{CD82D2C2-9EF5-4CA0-9CEE-9265A38A1F4A}" type="pres">
      <dgm:prSet presAssocID="{E2369F6E-DA59-4F6E-BD69-6CAA013A82BE}" presName="Name64" presStyleLbl="parChTrans1D2" presStyleIdx="0" presStyleCnt="4"/>
      <dgm:spPr/>
      <dgm:t>
        <a:bodyPr/>
        <a:lstStyle/>
        <a:p>
          <a:endParaRPr lang="zh-CN" altLang="en-US"/>
        </a:p>
      </dgm:t>
    </dgm:pt>
    <dgm:pt modelId="{9441C830-A66B-4AFB-9252-8069549D4F0A}" type="pres">
      <dgm:prSet presAssocID="{3FA44A42-E0AE-412C-8071-9A37D30DD567}" presName="hierRoot2" presStyleCnt="0">
        <dgm:presLayoutVars>
          <dgm:hierBranch val="init"/>
        </dgm:presLayoutVars>
      </dgm:prSet>
      <dgm:spPr/>
    </dgm:pt>
    <dgm:pt modelId="{FEAC7974-4462-4948-9F19-4D53C38CC88A}" type="pres">
      <dgm:prSet presAssocID="{3FA44A42-E0AE-412C-8071-9A37D30DD567}" presName="rootComposite" presStyleCnt="0"/>
      <dgm:spPr/>
    </dgm:pt>
    <dgm:pt modelId="{22C8BBC7-02FA-4EF0-899A-834C1FEE39E3}" type="pres">
      <dgm:prSet presAssocID="{3FA44A42-E0AE-412C-8071-9A37D30DD567}" presName="rootText" presStyleLbl="node2" presStyleIdx="0" presStyleCnt="4">
        <dgm:presLayoutVars>
          <dgm:chPref val="3"/>
        </dgm:presLayoutVars>
      </dgm:prSet>
      <dgm:spPr/>
      <dgm:t>
        <a:bodyPr/>
        <a:lstStyle/>
        <a:p>
          <a:endParaRPr lang="zh-CN" altLang="en-US"/>
        </a:p>
      </dgm:t>
    </dgm:pt>
    <dgm:pt modelId="{CBD704CC-8D6F-4C39-AFA6-3825EE74A965}" type="pres">
      <dgm:prSet presAssocID="{3FA44A42-E0AE-412C-8071-9A37D30DD567}" presName="rootConnector" presStyleLbl="node2" presStyleIdx="0" presStyleCnt="4"/>
      <dgm:spPr/>
      <dgm:t>
        <a:bodyPr/>
        <a:lstStyle/>
        <a:p>
          <a:endParaRPr lang="zh-CN" altLang="en-US"/>
        </a:p>
      </dgm:t>
    </dgm:pt>
    <dgm:pt modelId="{C4FE27A9-6818-468D-8F72-5DEAE64958BC}" type="pres">
      <dgm:prSet presAssocID="{3FA44A42-E0AE-412C-8071-9A37D30DD567}" presName="hierChild4" presStyleCnt="0"/>
      <dgm:spPr/>
    </dgm:pt>
    <dgm:pt modelId="{B9E24DCA-DEF6-41DD-8228-40542DF88903}" type="pres">
      <dgm:prSet presAssocID="{3FA44A42-E0AE-412C-8071-9A37D30DD567}" presName="hierChild5" presStyleCnt="0"/>
      <dgm:spPr/>
    </dgm:pt>
    <dgm:pt modelId="{72A5A8A1-C34D-4CC9-B014-4EDC4C60B5CB}" type="pres">
      <dgm:prSet presAssocID="{57E64457-75B6-40DF-86BF-80888D7FBBC5}" presName="Name64" presStyleLbl="parChTrans1D2" presStyleIdx="1" presStyleCnt="4"/>
      <dgm:spPr/>
      <dgm:t>
        <a:bodyPr/>
        <a:lstStyle/>
        <a:p>
          <a:endParaRPr lang="zh-CN" altLang="en-US"/>
        </a:p>
      </dgm:t>
    </dgm:pt>
    <dgm:pt modelId="{99464D45-2B22-432F-8F6C-3394CEC310A7}" type="pres">
      <dgm:prSet presAssocID="{7638F483-EC40-4669-A117-0C6040B4A66B}" presName="hierRoot2" presStyleCnt="0">
        <dgm:presLayoutVars>
          <dgm:hierBranch val="init"/>
        </dgm:presLayoutVars>
      </dgm:prSet>
      <dgm:spPr/>
    </dgm:pt>
    <dgm:pt modelId="{7EEFA05D-0146-474D-BB41-35A44BBAC0EB}" type="pres">
      <dgm:prSet presAssocID="{7638F483-EC40-4669-A117-0C6040B4A66B}" presName="rootComposite" presStyleCnt="0"/>
      <dgm:spPr/>
    </dgm:pt>
    <dgm:pt modelId="{86A07B8D-FF15-4EFF-8681-05A46BF1E797}" type="pres">
      <dgm:prSet presAssocID="{7638F483-EC40-4669-A117-0C6040B4A66B}" presName="rootText" presStyleLbl="node2" presStyleIdx="1" presStyleCnt="4" custLinFactNeighborX="-827" custLinFactNeighborY="1355">
        <dgm:presLayoutVars>
          <dgm:chPref val="3"/>
        </dgm:presLayoutVars>
      </dgm:prSet>
      <dgm:spPr/>
      <dgm:t>
        <a:bodyPr/>
        <a:lstStyle/>
        <a:p>
          <a:endParaRPr lang="zh-CN" altLang="en-US"/>
        </a:p>
      </dgm:t>
    </dgm:pt>
    <dgm:pt modelId="{A4529214-DB2D-4B21-8831-F60F2A376559}" type="pres">
      <dgm:prSet presAssocID="{7638F483-EC40-4669-A117-0C6040B4A66B}" presName="rootConnector" presStyleLbl="node2" presStyleIdx="1" presStyleCnt="4"/>
      <dgm:spPr/>
      <dgm:t>
        <a:bodyPr/>
        <a:lstStyle/>
        <a:p>
          <a:endParaRPr lang="zh-CN" altLang="en-US"/>
        </a:p>
      </dgm:t>
    </dgm:pt>
    <dgm:pt modelId="{4C9D6515-EA4F-4DBF-A8FE-0711C70136B1}" type="pres">
      <dgm:prSet presAssocID="{7638F483-EC40-4669-A117-0C6040B4A66B}" presName="hierChild4" presStyleCnt="0"/>
      <dgm:spPr/>
    </dgm:pt>
    <dgm:pt modelId="{686779DB-34D3-4F60-84B6-A35826FF3C2A}" type="pres">
      <dgm:prSet presAssocID="{7638F483-EC40-4669-A117-0C6040B4A66B}" presName="hierChild5" presStyleCnt="0"/>
      <dgm:spPr/>
    </dgm:pt>
    <dgm:pt modelId="{A6BF080B-3A73-A447-90D9-F1DC3287A51E}" type="pres">
      <dgm:prSet presAssocID="{6023FD2E-0FE7-A64B-8965-60678A4D6A1A}" presName="Name64" presStyleLbl="parChTrans1D2" presStyleIdx="2" presStyleCnt="4"/>
      <dgm:spPr/>
      <dgm:t>
        <a:bodyPr/>
        <a:lstStyle/>
        <a:p>
          <a:endParaRPr lang="zh-CN" altLang="en-US"/>
        </a:p>
      </dgm:t>
    </dgm:pt>
    <dgm:pt modelId="{DE6E9BC6-3677-4348-92A6-2CA9661D4580}" type="pres">
      <dgm:prSet presAssocID="{C7098098-6A81-514A-AA21-1785ACA148D6}" presName="hierRoot2" presStyleCnt="0">
        <dgm:presLayoutVars>
          <dgm:hierBranch val="init"/>
        </dgm:presLayoutVars>
      </dgm:prSet>
      <dgm:spPr/>
    </dgm:pt>
    <dgm:pt modelId="{63443BB5-4585-9F4E-8951-FA35A8C78DD3}" type="pres">
      <dgm:prSet presAssocID="{C7098098-6A81-514A-AA21-1785ACA148D6}" presName="rootComposite" presStyleCnt="0"/>
      <dgm:spPr/>
    </dgm:pt>
    <dgm:pt modelId="{91088777-567D-9149-82A9-C0A47B32CFCF}" type="pres">
      <dgm:prSet presAssocID="{C7098098-6A81-514A-AA21-1785ACA148D6}" presName="rootText" presStyleLbl="node2" presStyleIdx="2" presStyleCnt="4">
        <dgm:presLayoutVars>
          <dgm:chPref val="3"/>
        </dgm:presLayoutVars>
      </dgm:prSet>
      <dgm:spPr/>
      <dgm:t>
        <a:bodyPr/>
        <a:lstStyle/>
        <a:p>
          <a:endParaRPr lang="zh-CN" altLang="en-US"/>
        </a:p>
      </dgm:t>
    </dgm:pt>
    <dgm:pt modelId="{FB111229-1AFB-5E43-B87E-EE9E094B493E}" type="pres">
      <dgm:prSet presAssocID="{C7098098-6A81-514A-AA21-1785ACA148D6}" presName="rootConnector" presStyleLbl="node2" presStyleIdx="2" presStyleCnt="4"/>
      <dgm:spPr/>
      <dgm:t>
        <a:bodyPr/>
        <a:lstStyle/>
        <a:p>
          <a:endParaRPr lang="zh-CN" altLang="en-US"/>
        </a:p>
      </dgm:t>
    </dgm:pt>
    <dgm:pt modelId="{30C444A2-7B93-134F-A783-D0BED242ED85}" type="pres">
      <dgm:prSet presAssocID="{C7098098-6A81-514A-AA21-1785ACA148D6}" presName="hierChild4" presStyleCnt="0"/>
      <dgm:spPr/>
    </dgm:pt>
    <dgm:pt modelId="{D80E752D-71B9-4546-9A16-E90FA3F0CBC8}" type="pres">
      <dgm:prSet presAssocID="{C7098098-6A81-514A-AA21-1785ACA148D6}" presName="hierChild5" presStyleCnt="0"/>
      <dgm:spPr/>
    </dgm:pt>
    <dgm:pt modelId="{2BDEA335-1B02-7349-910B-B0E8F3186B3E}" type="pres">
      <dgm:prSet presAssocID="{DAAB89E4-EF29-DE43-BE5F-4212BFEC83AB}" presName="Name64" presStyleLbl="parChTrans1D2" presStyleIdx="3" presStyleCnt="4"/>
      <dgm:spPr/>
      <dgm:t>
        <a:bodyPr/>
        <a:lstStyle/>
        <a:p>
          <a:endParaRPr lang="zh-CN" altLang="en-US"/>
        </a:p>
      </dgm:t>
    </dgm:pt>
    <dgm:pt modelId="{742E5E14-F0C4-2A4B-A2E7-EE3839FC5CFE}" type="pres">
      <dgm:prSet presAssocID="{FF34AC66-F887-D04A-9106-969B23908E03}" presName="hierRoot2" presStyleCnt="0">
        <dgm:presLayoutVars>
          <dgm:hierBranch val="init"/>
        </dgm:presLayoutVars>
      </dgm:prSet>
      <dgm:spPr/>
    </dgm:pt>
    <dgm:pt modelId="{EA2FA603-4476-DF42-9092-616E8E26E993}" type="pres">
      <dgm:prSet presAssocID="{FF34AC66-F887-D04A-9106-969B23908E03}" presName="rootComposite" presStyleCnt="0"/>
      <dgm:spPr/>
    </dgm:pt>
    <dgm:pt modelId="{83A5A3D8-7830-4347-9C1A-736616385676}" type="pres">
      <dgm:prSet presAssocID="{FF34AC66-F887-D04A-9106-969B23908E03}" presName="rootText" presStyleLbl="node2" presStyleIdx="3" presStyleCnt="4">
        <dgm:presLayoutVars>
          <dgm:chPref val="3"/>
        </dgm:presLayoutVars>
      </dgm:prSet>
      <dgm:spPr/>
      <dgm:t>
        <a:bodyPr/>
        <a:lstStyle/>
        <a:p>
          <a:endParaRPr lang="zh-CN" altLang="en-US"/>
        </a:p>
      </dgm:t>
    </dgm:pt>
    <dgm:pt modelId="{D024227C-1334-3F4D-826E-80545D3B52C4}" type="pres">
      <dgm:prSet presAssocID="{FF34AC66-F887-D04A-9106-969B23908E03}" presName="rootConnector" presStyleLbl="node2" presStyleIdx="3" presStyleCnt="4"/>
      <dgm:spPr/>
      <dgm:t>
        <a:bodyPr/>
        <a:lstStyle/>
        <a:p>
          <a:endParaRPr lang="zh-CN" altLang="en-US"/>
        </a:p>
      </dgm:t>
    </dgm:pt>
    <dgm:pt modelId="{14BD42F5-2D33-5040-95F9-9E7DB05B62D3}" type="pres">
      <dgm:prSet presAssocID="{FF34AC66-F887-D04A-9106-969B23908E03}" presName="hierChild4" presStyleCnt="0"/>
      <dgm:spPr/>
    </dgm:pt>
    <dgm:pt modelId="{42E55DFB-8A9A-164B-A75D-3028F0F858D6}" type="pres">
      <dgm:prSet presAssocID="{FF34AC66-F887-D04A-9106-969B23908E03}" presName="hierChild5" presStyleCnt="0"/>
      <dgm:spPr/>
    </dgm:pt>
    <dgm:pt modelId="{6858D422-8C90-4F85-BA9D-65CA2FED06E8}" type="pres">
      <dgm:prSet presAssocID="{9AC2E227-803C-4016-BF2C-9291B6CAA290}" presName="hierChild3" presStyleCnt="0"/>
      <dgm:spPr/>
    </dgm:pt>
  </dgm:ptLst>
  <dgm:cxnLst>
    <dgm:cxn modelId="{20F72EB6-8C6D-0748-8E80-5B88813D4CA5}" type="presOf" srcId="{57E64457-75B6-40DF-86BF-80888D7FBBC5}" destId="{72A5A8A1-C34D-4CC9-B014-4EDC4C60B5CB}" srcOrd="0" destOrd="0" presId="urn:microsoft.com/office/officeart/2009/3/layout/HorizontalOrganizationChart"/>
    <dgm:cxn modelId="{8F480A97-D301-E14E-A5FB-16D2280BB814}" type="presOf" srcId="{7638F483-EC40-4669-A117-0C6040B4A66B}" destId="{A4529214-DB2D-4B21-8831-F60F2A376559}" srcOrd="1" destOrd="0" presId="urn:microsoft.com/office/officeart/2009/3/layout/HorizontalOrganizationChart"/>
    <dgm:cxn modelId="{9ABD59AA-4D6A-4321-B1A4-8D610095B134}" srcId="{9AC2E227-803C-4016-BF2C-9291B6CAA290}" destId="{3FA44A42-E0AE-412C-8071-9A37D30DD567}" srcOrd="0" destOrd="0" parTransId="{E2369F6E-DA59-4F6E-BD69-6CAA013A82BE}" sibTransId="{05B8FEA2-0054-4DA8-8F71-5C25E580ABD0}"/>
    <dgm:cxn modelId="{C76C88BA-A035-284C-A9FF-9A8BA5BCD584}" srcId="{9AC2E227-803C-4016-BF2C-9291B6CAA290}" destId="{FF34AC66-F887-D04A-9106-969B23908E03}" srcOrd="3" destOrd="0" parTransId="{DAAB89E4-EF29-DE43-BE5F-4212BFEC83AB}" sibTransId="{1F3D242F-C074-F14B-98CD-F363F96652D3}"/>
    <dgm:cxn modelId="{D41E368B-1E8B-F847-AFCF-07B367FA1C5A}" type="presOf" srcId="{3FA44A42-E0AE-412C-8071-9A37D30DD567}" destId="{CBD704CC-8D6F-4C39-AFA6-3825EE74A965}" srcOrd="1" destOrd="0" presId="urn:microsoft.com/office/officeart/2009/3/layout/HorizontalOrganizationChart"/>
    <dgm:cxn modelId="{55981DC0-39FD-BE47-BC64-B4872436A316}" type="presOf" srcId="{C7098098-6A81-514A-AA21-1785ACA148D6}" destId="{91088777-567D-9149-82A9-C0A47B32CFCF}" srcOrd="0" destOrd="0" presId="urn:microsoft.com/office/officeart/2009/3/layout/HorizontalOrganizationChart"/>
    <dgm:cxn modelId="{E0CCD2AA-97F1-2543-88C4-A3DC1AA904AB}" type="presOf" srcId="{F05BBA42-D7AF-4BA0-8C3F-85B1FE28E48F}" destId="{18DB143D-9E27-4E02-AFA5-F665953CBC10}" srcOrd="0" destOrd="0" presId="urn:microsoft.com/office/officeart/2009/3/layout/HorizontalOrganizationChart"/>
    <dgm:cxn modelId="{01E2E62D-F1D2-7940-B3EB-43E5350CE315}" type="presOf" srcId="{FF34AC66-F887-D04A-9106-969B23908E03}" destId="{83A5A3D8-7830-4347-9C1A-736616385676}" srcOrd="0" destOrd="0" presId="urn:microsoft.com/office/officeart/2009/3/layout/HorizontalOrganizationChart"/>
    <dgm:cxn modelId="{49F0E6E9-1D56-B741-9368-6AF9660E0405}" srcId="{9AC2E227-803C-4016-BF2C-9291B6CAA290}" destId="{C7098098-6A81-514A-AA21-1785ACA148D6}" srcOrd="2" destOrd="0" parTransId="{6023FD2E-0FE7-A64B-8965-60678A4D6A1A}" sibTransId="{4B476260-01E5-BE45-954B-6590CF6652FE}"/>
    <dgm:cxn modelId="{644D84B6-91C9-EB4D-B20D-BE1FADD2E99E}" type="presOf" srcId="{9AC2E227-803C-4016-BF2C-9291B6CAA290}" destId="{9CD41DA5-A8A9-4189-B933-DCF665F7DF2D}" srcOrd="1" destOrd="0" presId="urn:microsoft.com/office/officeart/2009/3/layout/HorizontalOrganizationChart"/>
    <dgm:cxn modelId="{4630EA6D-84D3-2D40-9C9D-EF41996A652C}" type="presOf" srcId="{FF34AC66-F887-D04A-9106-969B23908E03}" destId="{D024227C-1334-3F4D-826E-80545D3B52C4}" srcOrd="1" destOrd="0" presId="urn:microsoft.com/office/officeart/2009/3/layout/HorizontalOrganizationChart"/>
    <dgm:cxn modelId="{CA32FA03-4FE7-104A-8877-1168773A1C89}" type="presOf" srcId="{9AC2E227-803C-4016-BF2C-9291B6CAA290}" destId="{2A2AFDF2-2568-44F8-842C-3BFD70D9F2B1}" srcOrd="0" destOrd="0" presId="urn:microsoft.com/office/officeart/2009/3/layout/HorizontalOrganizationChart"/>
    <dgm:cxn modelId="{5DC1C015-335F-490F-A06A-BA9652DB0EA7}" srcId="{9AC2E227-803C-4016-BF2C-9291B6CAA290}" destId="{7638F483-EC40-4669-A117-0C6040B4A66B}" srcOrd="1" destOrd="0" parTransId="{57E64457-75B6-40DF-86BF-80888D7FBBC5}" sibTransId="{7B10E917-A0D7-4AB2-8FFF-F08198C7EE50}"/>
    <dgm:cxn modelId="{E73E7E4D-CF32-6144-B1A8-E54062696499}" type="presOf" srcId="{C7098098-6A81-514A-AA21-1785ACA148D6}" destId="{FB111229-1AFB-5E43-B87E-EE9E094B493E}" srcOrd="1" destOrd="0" presId="urn:microsoft.com/office/officeart/2009/3/layout/HorizontalOrganizationChart"/>
    <dgm:cxn modelId="{764890DC-C504-4242-A09E-FCE576824852}" type="presOf" srcId="{E2369F6E-DA59-4F6E-BD69-6CAA013A82BE}" destId="{CD82D2C2-9EF5-4CA0-9CEE-9265A38A1F4A}" srcOrd="0" destOrd="0" presId="urn:microsoft.com/office/officeart/2009/3/layout/HorizontalOrganizationChart"/>
    <dgm:cxn modelId="{00635E30-DA3A-674E-8516-22B65B45D609}" type="presOf" srcId="{6023FD2E-0FE7-A64B-8965-60678A4D6A1A}" destId="{A6BF080B-3A73-A447-90D9-F1DC3287A51E}" srcOrd="0" destOrd="0" presId="urn:microsoft.com/office/officeart/2009/3/layout/HorizontalOrganizationChart"/>
    <dgm:cxn modelId="{10273D9F-A008-4C08-970B-BDB1CC805562}" srcId="{F05BBA42-D7AF-4BA0-8C3F-85B1FE28E48F}" destId="{9AC2E227-803C-4016-BF2C-9291B6CAA290}" srcOrd="0" destOrd="0" parTransId="{8E8E9D46-5B7B-4FA0-8329-744E9016EF3D}" sibTransId="{F60E2A41-79A0-4E8E-92FB-1BF9FE84EDD9}"/>
    <dgm:cxn modelId="{C21551F9-145F-794E-8148-1455E3B89BE7}" type="presOf" srcId="{7638F483-EC40-4669-A117-0C6040B4A66B}" destId="{86A07B8D-FF15-4EFF-8681-05A46BF1E797}" srcOrd="0" destOrd="0" presId="urn:microsoft.com/office/officeart/2009/3/layout/HorizontalOrganizationChart"/>
    <dgm:cxn modelId="{EAC32C42-3DBC-6147-B832-25B4845366A2}" type="presOf" srcId="{3FA44A42-E0AE-412C-8071-9A37D30DD567}" destId="{22C8BBC7-02FA-4EF0-899A-834C1FEE39E3}" srcOrd="0" destOrd="0" presId="urn:microsoft.com/office/officeart/2009/3/layout/HorizontalOrganizationChart"/>
    <dgm:cxn modelId="{B3AA58A2-CC8F-0946-84E7-64F0DC15392D}" type="presOf" srcId="{DAAB89E4-EF29-DE43-BE5F-4212BFEC83AB}" destId="{2BDEA335-1B02-7349-910B-B0E8F3186B3E}" srcOrd="0" destOrd="0" presId="urn:microsoft.com/office/officeart/2009/3/layout/HorizontalOrganizationChart"/>
    <dgm:cxn modelId="{8FDC6CBB-CC97-464D-968C-1EE35D9119E5}" type="presParOf" srcId="{18DB143D-9E27-4E02-AFA5-F665953CBC10}" destId="{07E01157-B979-4F6B-B892-75DB2A2B8B0F}" srcOrd="0" destOrd="0" presId="urn:microsoft.com/office/officeart/2009/3/layout/HorizontalOrganizationChart"/>
    <dgm:cxn modelId="{D0296B32-6C31-8B42-84E8-61DF7CABDACF}" type="presParOf" srcId="{07E01157-B979-4F6B-B892-75DB2A2B8B0F}" destId="{F686C23F-604E-4653-B2CB-27DBB6BED631}" srcOrd="0" destOrd="0" presId="urn:microsoft.com/office/officeart/2009/3/layout/HorizontalOrganizationChart"/>
    <dgm:cxn modelId="{2E3253EA-5C6D-D941-8B8D-6E420AB1EC36}" type="presParOf" srcId="{F686C23F-604E-4653-B2CB-27DBB6BED631}" destId="{2A2AFDF2-2568-44F8-842C-3BFD70D9F2B1}" srcOrd="0" destOrd="0" presId="urn:microsoft.com/office/officeart/2009/3/layout/HorizontalOrganizationChart"/>
    <dgm:cxn modelId="{8FF74B77-4DC5-B64D-9E98-88791B79563C}" type="presParOf" srcId="{F686C23F-604E-4653-B2CB-27DBB6BED631}" destId="{9CD41DA5-A8A9-4189-B933-DCF665F7DF2D}" srcOrd="1" destOrd="0" presId="urn:microsoft.com/office/officeart/2009/3/layout/HorizontalOrganizationChart"/>
    <dgm:cxn modelId="{281FBC1F-08A1-1B4B-AEE6-4A6C1F3C7217}" type="presParOf" srcId="{07E01157-B979-4F6B-B892-75DB2A2B8B0F}" destId="{96876921-77F4-4E08-9148-E99125692808}" srcOrd="1" destOrd="0" presId="urn:microsoft.com/office/officeart/2009/3/layout/HorizontalOrganizationChart"/>
    <dgm:cxn modelId="{AABE4278-4991-CA49-A7EC-BE1222A3990D}" type="presParOf" srcId="{96876921-77F4-4E08-9148-E99125692808}" destId="{CD82D2C2-9EF5-4CA0-9CEE-9265A38A1F4A}" srcOrd="0" destOrd="0" presId="urn:microsoft.com/office/officeart/2009/3/layout/HorizontalOrganizationChart"/>
    <dgm:cxn modelId="{875C4399-9AE4-7649-891C-8A43E73CE99F}" type="presParOf" srcId="{96876921-77F4-4E08-9148-E99125692808}" destId="{9441C830-A66B-4AFB-9252-8069549D4F0A}" srcOrd="1" destOrd="0" presId="urn:microsoft.com/office/officeart/2009/3/layout/HorizontalOrganizationChart"/>
    <dgm:cxn modelId="{726526B3-4828-114F-B986-98A59B575E26}" type="presParOf" srcId="{9441C830-A66B-4AFB-9252-8069549D4F0A}" destId="{FEAC7974-4462-4948-9F19-4D53C38CC88A}" srcOrd="0" destOrd="0" presId="urn:microsoft.com/office/officeart/2009/3/layout/HorizontalOrganizationChart"/>
    <dgm:cxn modelId="{EE677E90-0F91-0F44-B8F8-B32AC718F51A}" type="presParOf" srcId="{FEAC7974-4462-4948-9F19-4D53C38CC88A}" destId="{22C8BBC7-02FA-4EF0-899A-834C1FEE39E3}" srcOrd="0" destOrd="0" presId="urn:microsoft.com/office/officeart/2009/3/layout/HorizontalOrganizationChart"/>
    <dgm:cxn modelId="{4FFE5CAE-D862-0040-98C8-266C3BCCE763}" type="presParOf" srcId="{FEAC7974-4462-4948-9F19-4D53C38CC88A}" destId="{CBD704CC-8D6F-4C39-AFA6-3825EE74A965}" srcOrd="1" destOrd="0" presId="urn:microsoft.com/office/officeart/2009/3/layout/HorizontalOrganizationChart"/>
    <dgm:cxn modelId="{6D24AE87-D43D-814F-9427-7F17DF905185}" type="presParOf" srcId="{9441C830-A66B-4AFB-9252-8069549D4F0A}" destId="{C4FE27A9-6818-468D-8F72-5DEAE64958BC}" srcOrd="1" destOrd="0" presId="urn:microsoft.com/office/officeart/2009/3/layout/HorizontalOrganizationChart"/>
    <dgm:cxn modelId="{19355B7F-0F4C-B941-BB97-C74585027B4C}" type="presParOf" srcId="{9441C830-A66B-4AFB-9252-8069549D4F0A}" destId="{B9E24DCA-DEF6-41DD-8228-40542DF88903}" srcOrd="2" destOrd="0" presId="urn:microsoft.com/office/officeart/2009/3/layout/HorizontalOrganizationChart"/>
    <dgm:cxn modelId="{31AC5108-68C7-534B-966A-65D5D8E1EE7C}" type="presParOf" srcId="{96876921-77F4-4E08-9148-E99125692808}" destId="{72A5A8A1-C34D-4CC9-B014-4EDC4C60B5CB}" srcOrd="2" destOrd="0" presId="urn:microsoft.com/office/officeart/2009/3/layout/HorizontalOrganizationChart"/>
    <dgm:cxn modelId="{0220566F-C30F-8A40-ACBB-177C58CB680B}" type="presParOf" srcId="{96876921-77F4-4E08-9148-E99125692808}" destId="{99464D45-2B22-432F-8F6C-3394CEC310A7}" srcOrd="3" destOrd="0" presId="urn:microsoft.com/office/officeart/2009/3/layout/HorizontalOrganizationChart"/>
    <dgm:cxn modelId="{6F31062A-6579-4D46-8566-DBDD9AEAA47C}" type="presParOf" srcId="{99464D45-2B22-432F-8F6C-3394CEC310A7}" destId="{7EEFA05D-0146-474D-BB41-35A44BBAC0EB}" srcOrd="0" destOrd="0" presId="urn:microsoft.com/office/officeart/2009/3/layout/HorizontalOrganizationChart"/>
    <dgm:cxn modelId="{3C9E6E22-05B8-CD48-A62C-7255D0863324}" type="presParOf" srcId="{7EEFA05D-0146-474D-BB41-35A44BBAC0EB}" destId="{86A07B8D-FF15-4EFF-8681-05A46BF1E797}" srcOrd="0" destOrd="0" presId="urn:microsoft.com/office/officeart/2009/3/layout/HorizontalOrganizationChart"/>
    <dgm:cxn modelId="{70EAFCB3-5CD8-244F-8768-E7480923637F}" type="presParOf" srcId="{7EEFA05D-0146-474D-BB41-35A44BBAC0EB}" destId="{A4529214-DB2D-4B21-8831-F60F2A376559}" srcOrd="1" destOrd="0" presId="urn:microsoft.com/office/officeart/2009/3/layout/HorizontalOrganizationChart"/>
    <dgm:cxn modelId="{C30C0162-2C89-6A4F-AE76-01868666347F}" type="presParOf" srcId="{99464D45-2B22-432F-8F6C-3394CEC310A7}" destId="{4C9D6515-EA4F-4DBF-A8FE-0711C70136B1}" srcOrd="1" destOrd="0" presId="urn:microsoft.com/office/officeart/2009/3/layout/HorizontalOrganizationChart"/>
    <dgm:cxn modelId="{D3BEC8D6-E922-1A4B-97A8-D19A460760DD}" type="presParOf" srcId="{99464D45-2B22-432F-8F6C-3394CEC310A7}" destId="{686779DB-34D3-4F60-84B6-A35826FF3C2A}" srcOrd="2" destOrd="0" presId="urn:microsoft.com/office/officeart/2009/3/layout/HorizontalOrganizationChart"/>
    <dgm:cxn modelId="{763FAF7F-FB3B-7A4F-9A28-D565F35539A9}" type="presParOf" srcId="{96876921-77F4-4E08-9148-E99125692808}" destId="{A6BF080B-3A73-A447-90D9-F1DC3287A51E}" srcOrd="4" destOrd="0" presId="urn:microsoft.com/office/officeart/2009/3/layout/HorizontalOrganizationChart"/>
    <dgm:cxn modelId="{8FFB686D-49FD-2449-B8D3-367A10B1D35B}" type="presParOf" srcId="{96876921-77F4-4E08-9148-E99125692808}" destId="{DE6E9BC6-3677-4348-92A6-2CA9661D4580}" srcOrd="5" destOrd="0" presId="urn:microsoft.com/office/officeart/2009/3/layout/HorizontalOrganizationChart"/>
    <dgm:cxn modelId="{DAC236E6-AADE-EA4B-A214-090155B74826}" type="presParOf" srcId="{DE6E9BC6-3677-4348-92A6-2CA9661D4580}" destId="{63443BB5-4585-9F4E-8951-FA35A8C78DD3}" srcOrd="0" destOrd="0" presId="urn:microsoft.com/office/officeart/2009/3/layout/HorizontalOrganizationChart"/>
    <dgm:cxn modelId="{1349B04F-BB7F-774E-A6FF-21301D461268}" type="presParOf" srcId="{63443BB5-4585-9F4E-8951-FA35A8C78DD3}" destId="{91088777-567D-9149-82A9-C0A47B32CFCF}" srcOrd="0" destOrd="0" presId="urn:microsoft.com/office/officeart/2009/3/layout/HorizontalOrganizationChart"/>
    <dgm:cxn modelId="{C2969614-DDAF-1947-A81C-2418EB8E8770}" type="presParOf" srcId="{63443BB5-4585-9F4E-8951-FA35A8C78DD3}" destId="{FB111229-1AFB-5E43-B87E-EE9E094B493E}" srcOrd="1" destOrd="0" presId="urn:microsoft.com/office/officeart/2009/3/layout/HorizontalOrganizationChart"/>
    <dgm:cxn modelId="{75BCAEC3-B70E-B449-8FFA-5834ACFDB4F3}" type="presParOf" srcId="{DE6E9BC6-3677-4348-92A6-2CA9661D4580}" destId="{30C444A2-7B93-134F-A783-D0BED242ED85}" srcOrd="1" destOrd="0" presId="urn:microsoft.com/office/officeart/2009/3/layout/HorizontalOrganizationChart"/>
    <dgm:cxn modelId="{AAE12BE8-22B8-F24F-B2CB-2B802B9C61D5}" type="presParOf" srcId="{DE6E9BC6-3677-4348-92A6-2CA9661D4580}" destId="{D80E752D-71B9-4546-9A16-E90FA3F0CBC8}" srcOrd="2" destOrd="0" presId="urn:microsoft.com/office/officeart/2009/3/layout/HorizontalOrganizationChart"/>
    <dgm:cxn modelId="{7E0817DF-135E-CA40-B98E-04D12042582F}" type="presParOf" srcId="{96876921-77F4-4E08-9148-E99125692808}" destId="{2BDEA335-1B02-7349-910B-B0E8F3186B3E}" srcOrd="6" destOrd="0" presId="urn:microsoft.com/office/officeart/2009/3/layout/HorizontalOrganizationChart"/>
    <dgm:cxn modelId="{EEDDD5DD-21CE-0D4E-9470-4A00DACB1BB6}" type="presParOf" srcId="{96876921-77F4-4E08-9148-E99125692808}" destId="{742E5E14-F0C4-2A4B-A2E7-EE3839FC5CFE}" srcOrd="7" destOrd="0" presId="urn:microsoft.com/office/officeart/2009/3/layout/HorizontalOrganizationChart"/>
    <dgm:cxn modelId="{55E58F90-9F0D-9A4F-826D-60B3D9819345}" type="presParOf" srcId="{742E5E14-F0C4-2A4B-A2E7-EE3839FC5CFE}" destId="{EA2FA603-4476-DF42-9092-616E8E26E993}" srcOrd="0" destOrd="0" presId="urn:microsoft.com/office/officeart/2009/3/layout/HorizontalOrganizationChart"/>
    <dgm:cxn modelId="{C18D1F68-A217-484C-8447-CC46F56129CE}" type="presParOf" srcId="{EA2FA603-4476-DF42-9092-616E8E26E993}" destId="{83A5A3D8-7830-4347-9C1A-736616385676}" srcOrd="0" destOrd="0" presId="urn:microsoft.com/office/officeart/2009/3/layout/HorizontalOrganizationChart"/>
    <dgm:cxn modelId="{1E70CF07-DE22-A548-907C-BB151896082E}" type="presParOf" srcId="{EA2FA603-4476-DF42-9092-616E8E26E993}" destId="{D024227C-1334-3F4D-826E-80545D3B52C4}" srcOrd="1" destOrd="0" presId="urn:microsoft.com/office/officeart/2009/3/layout/HorizontalOrganizationChart"/>
    <dgm:cxn modelId="{5E6AA348-2AFC-014C-8707-DDC378DCE360}" type="presParOf" srcId="{742E5E14-F0C4-2A4B-A2E7-EE3839FC5CFE}" destId="{14BD42F5-2D33-5040-95F9-9E7DB05B62D3}" srcOrd="1" destOrd="0" presId="urn:microsoft.com/office/officeart/2009/3/layout/HorizontalOrganizationChart"/>
    <dgm:cxn modelId="{37CA4F20-10B4-3D44-ACE4-AD2620FB1D68}" type="presParOf" srcId="{742E5E14-F0C4-2A4B-A2E7-EE3839FC5CFE}" destId="{42E55DFB-8A9A-164B-A75D-3028F0F858D6}" srcOrd="2" destOrd="0" presId="urn:microsoft.com/office/officeart/2009/3/layout/HorizontalOrganizationChart"/>
    <dgm:cxn modelId="{B2C0C181-2DC9-E141-A1C1-860BD115C44E}" type="presParOf" srcId="{07E01157-B979-4F6B-B892-75DB2A2B8B0F}" destId="{6858D422-8C90-4F85-BA9D-65CA2FED06E8}" srcOrd="2" destOrd="0" presId="urn:microsoft.com/office/officeart/2009/3/layout/HorizontalOrganizationChar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6.xml><?xml version="1.0" encoding="utf-8"?>
<dgm:dataModel xmlns:dgm="http://schemas.openxmlformats.org/drawingml/2006/diagram" xmlns:a="http://schemas.openxmlformats.org/drawingml/2006/main">
  <dgm:ptLst>
    <dgm:pt modelId="{F05BBA42-D7AF-4BA0-8C3F-85B1FE28E48F}" type="doc">
      <dgm:prSet loTypeId="urn:microsoft.com/office/officeart/2009/3/layout/HorizontalOrganizationChart" loCatId="hierarchy" qsTypeId="urn:microsoft.com/office/officeart/2005/8/quickstyle/simple1" qsCatId="simple" csTypeId="urn:microsoft.com/office/officeart/2005/8/colors/accent2_1" csCatId="accent2" phldr="1"/>
      <dgm:spPr/>
      <dgm:t>
        <a:bodyPr/>
        <a:lstStyle/>
        <a:p>
          <a:endParaRPr lang="zh-CN" altLang="en-US"/>
        </a:p>
      </dgm:t>
    </dgm:pt>
    <dgm:pt modelId="{9AC2E227-803C-4016-BF2C-9291B6CAA290}">
      <dgm:prSet custT="1"/>
      <dgm:spPr/>
      <dgm:t>
        <a:bodyPr/>
        <a:lstStyle/>
        <a:p>
          <a:r>
            <a:rPr lang="zh-CN" altLang="en-US" sz="1100" b="1" dirty="0" smtClean="0">
              <a:latin typeface="黑体" panose="02010609060101010101" pitchFamily="49" charset="-122"/>
              <a:ea typeface="黑体" panose="02010609060101010101" pitchFamily="49" charset="-122"/>
              <a:sym typeface="+mn-ea"/>
            </a:rPr>
            <a:t>网络时代人力资源管理模式</a:t>
          </a:r>
          <a:endParaRPr lang="zh-CN" altLang="en-US" sz="1100" b="1" dirty="0">
            <a:latin typeface="SimHei" charset="-122"/>
            <a:ea typeface="SimHei" charset="-122"/>
            <a:cs typeface="SimHei" charset="-122"/>
          </a:endParaRPr>
        </a:p>
      </dgm:t>
    </dgm:pt>
    <dgm:pt modelId="{8E8E9D46-5B7B-4FA0-8329-744E9016EF3D}" type="parTrans" cxnId="{10273D9F-A008-4C08-970B-BDB1CC805562}">
      <dgm:prSet/>
      <dgm:spPr/>
      <dgm:t>
        <a:bodyPr/>
        <a:lstStyle/>
        <a:p>
          <a:endParaRPr lang="zh-CN" altLang="en-US" sz="1100">
            <a:latin typeface="SimHei" charset="-122"/>
            <a:ea typeface="SimHei" charset="-122"/>
            <a:cs typeface="SimHei" charset="-122"/>
          </a:endParaRPr>
        </a:p>
      </dgm:t>
    </dgm:pt>
    <dgm:pt modelId="{F60E2A41-79A0-4E8E-92FB-1BF9FE84EDD9}" type="sibTrans" cxnId="{10273D9F-A008-4C08-970B-BDB1CC805562}">
      <dgm:prSet/>
      <dgm:spPr/>
      <dgm:t>
        <a:bodyPr/>
        <a:lstStyle/>
        <a:p>
          <a:endParaRPr lang="zh-CN" altLang="en-US" sz="1100">
            <a:latin typeface="SimHei" charset="-122"/>
            <a:ea typeface="SimHei" charset="-122"/>
            <a:cs typeface="SimHei" charset="-122"/>
          </a:endParaRPr>
        </a:p>
      </dgm:t>
    </dgm:pt>
    <dgm:pt modelId="{3FA44A42-E0AE-412C-8071-9A37D30DD567}">
      <dgm:prSet custT="1"/>
      <dgm:spPr/>
      <dgm:t>
        <a:bodyPr/>
        <a:lstStyle/>
        <a:p>
          <a:r>
            <a:rPr lang="zh-CN" altLang="en-US" sz="1100" b="1" dirty="0" smtClean="0">
              <a:latin typeface="黑体" panose="02010609060101010101" pitchFamily="49" charset="-122"/>
              <a:ea typeface="黑体" panose="02010609060101010101" pitchFamily="49" charset="-122"/>
              <a:sym typeface="+mn-ea"/>
            </a:rPr>
            <a:t>网上招聘的作用</a:t>
          </a:r>
          <a:endParaRPr lang="zh-CN" altLang="en-US" sz="1100" b="0" dirty="0">
            <a:latin typeface="SimHei" charset="-122"/>
            <a:ea typeface="SimHei" charset="-122"/>
            <a:cs typeface="SimHei" charset="-122"/>
          </a:endParaRPr>
        </a:p>
      </dgm:t>
    </dgm:pt>
    <dgm:pt modelId="{E2369F6E-DA59-4F6E-BD69-6CAA013A82BE}" type="parTrans" cxnId="{9ABD59AA-4D6A-4321-B1A4-8D610095B134}">
      <dgm:prSet/>
      <dgm:spPr/>
      <dgm:t>
        <a:bodyPr/>
        <a:lstStyle/>
        <a:p>
          <a:endParaRPr lang="zh-CN" altLang="en-US" sz="1100">
            <a:latin typeface="SimHei" charset="-122"/>
            <a:ea typeface="SimHei" charset="-122"/>
            <a:cs typeface="SimHei" charset="-122"/>
          </a:endParaRPr>
        </a:p>
      </dgm:t>
    </dgm:pt>
    <dgm:pt modelId="{05B8FEA2-0054-4DA8-8F71-5C25E580ABD0}" type="sibTrans" cxnId="{9ABD59AA-4D6A-4321-B1A4-8D610095B134}">
      <dgm:prSet/>
      <dgm:spPr/>
      <dgm:t>
        <a:bodyPr/>
        <a:lstStyle/>
        <a:p>
          <a:endParaRPr lang="zh-CN" altLang="en-US" sz="1100">
            <a:latin typeface="SimHei" charset="-122"/>
            <a:ea typeface="SimHei" charset="-122"/>
            <a:cs typeface="SimHei" charset="-122"/>
          </a:endParaRPr>
        </a:p>
      </dgm:t>
    </dgm:pt>
    <dgm:pt modelId="{7638F483-EC40-4669-A117-0C6040B4A66B}">
      <dgm:prSet custT="1"/>
      <dgm:spPr/>
      <dgm:t>
        <a:bodyPr/>
        <a:lstStyle/>
        <a:p>
          <a:r>
            <a:rPr lang="zh-CN" altLang="en-US" sz="1100" b="1" dirty="0" smtClean="0">
              <a:latin typeface="黑体" panose="02010609060101010101" pitchFamily="49" charset="-122"/>
              <a:ea typeface="黑体" panose="02010609060101010101" pitchFamily="49" charset="-122"/>
              <a:cs typeface="SimHei" charset="-122"/>
              <a:sym typeface="+mn-ea"/>
            </a:rPr>
            <a:t>网上招聘应注意的问题</a:t>
          </a:r>
          <a:endParaRPr lang="zh-CN" altLang="en-US" sz="1100" b="1" dirty="0">
            <a:latin typeface="SimHei" charset="-122"/>
            <a:ea typeface="SimHei" charset="-122"/>
            <a:cs typeface="SimHei" charset="-122"/>
          </a:endParaRPr>
        </a:p>
      </dgm:t>
    </dgm:pt>
    <dgm:pt modelId="{57E64457-75B6-40DF-86BF-80888D7FBBC5}" type="parTrans" cxnId="{5DC1C015-335F-490F-A06A-BA9652DB0EA7}">
      <dgm:prSet/>
      <dgm:spPr/>
      <dgm:t>
        <a:bodyPr/>
        <a:lstStyle/>
        <a:p>
          <a:endParaRPr lang="zh-CN" altLang="en-US" sz="1100">
            <a:latin typeface="SimHei" charset="-122"/>
            <a:ea typeface="SimHei" charset="-122"/>
            <a:cs typeface="SimHei" charset="-122"/>
          </a:endParaRPr>
        </a:p>
      </dgm:t>
    </dgm:pt>
    <dgm:pt modelId="{7B10E917-A0D7-4AB2-8FFF-F08198C7EE50}" type="sibTrans" cxnId="{5DC1C015-335F-490F-A06A-BA9652DB0EA7}">
      <dgm:prSet/>
      <dgm:spPr/>
      <dgm:t>
        <a:bodyPr/>
        <a:lstStyle/>
        <a:p>
          <a:endParaRPr lang="zh-CN" altLang="en-US" sz="1100">
            <a:latin typeface="SimHei" charset="-122"/>
            <a:ea typeface="SimHei" charset="-122"/>
            <a:cs typeface="SimHei" charset="-122"/>
          </a:endParaRPr>
        </a:p>
      </dgm:t>
    </dgm:pt>
    <dgm:pt modelId="{C7098098-6A81-514A-AA21-1785ACA148D6}">
      <dgm:prSet custT="1"/>
      <dgm:spPr>
        <a:solidFill>
          <a:schemeClr val="accent2"/>
        </a:solidFill>
      </dgm:spPr>
      <dgm:t>
        <a:bodyPr/>
        <a:lstStyle/>
        <a:p>
          <a:r>
            <a:rPr lang="zh-CN" altLang="en-US" sz="1100" b="1" dirty="0" smtClean="0">
              <a:latin typeface="SimHei" charset="-122"/>
              <a:ea typeface="SimHei" charset="-122"/>
              <a:cs typeface="SimHei" charset="-122"/>
            </a:rPr>
            <a:t>网上培训的原则</a:t>
          </a:r>
          <a:endParaRPr lang="zh-CN" altLang="en-US" sz="1100" b="1" dirty="0">
            <a:latin typeface="SimHei" charset="-122"/>
            <a:ea typeface="SimHei" charset="-122"/>
            <a:cs typeface="SimHei" charset="-122"/>
          </a:endParaRPr>
        </a:p>
      </dgm:t>
    </dgm:pt>
    <dgm:pt modelId="{6023FD2E-0FE7-A64B-8965-60678A4D6A1A}" type="parTrans" cxnId="{49F0E6E9-1D56-B741-9368-6AF9660E0405}">
      <dgm:prSet/>
      <dgm:spPr/>
      <dgm:t>
        <a:bodyPr/>
        <a:lstStyle/>
        <a:p>
          <a:endParaRPr lang="zh-CN" altLang="en-US" sz="1100"/>
        </a:p>
      </dgm:t>
    </dgm:pt>
    <dgm:pt modelId="{4B476260-01E5-BE45-954B-6590CF6652FE}" type="sibTrans" cxnId="{49F0E6E9-1D56-B741-9368-6AF9660E0405}">
      <dgm:prSet/>
      <dgm:spPr/>
      <dgm:t>
        <a:bodyPr/>
        <a:lstStyle/>
        <a:p>
          <a:endParaRPr lang="zh-CN" altLang="en-US" sz="1100"/>
        </a:p>
      </dgm:t>
    </dgm:pt>
    <dgm:pt modelId="{FF34AC66-F887-D04A-9106-969B23908E03}">
      <dgm:prSet custT="1"/>
      <dgm:spPr/>
      <dgm:t>
        <a:bodyPr/>
        <a:lstStyle/>
        <a:p>
          <a:r>
            <a:rPr lang="zh-CN" altLang="en-US" sz="1100" b="1" dirty="0" smtClean="0">
              <a:latin typeface="SimHei" charset="-122"/>
              <a:ea typeface="SimHei" charset="-122"/>
              <a:cs typeface="SimHei" charset="-122"/>
            </a:rPr>
            <a:t>虚拟团队的概念及特征</a:t>
          </a:r>
          <a:endParaRPr lang="zh-CN" altLang="en-US" sz="1100" b="1" dirty="0">
            <a:latin typeface="SimHei" charset="-122"/>
            <a:ea typeface="SimHei" charset="-122"/>
            <a:cs typeface="SimHei" charset="-122"/>
          </a:endParaRPr>
        </a:p>
      </dgm:t>
    </dgm:pt>
    <dgm:pt modelId="{DAAB89E4-EF29-DE43-BE5F-4212BFEC83AB}" type="parTrans" cxnId="{C76C88BA-A035-284C-A9FF-9A8BA5BCD584}">
      <dgm:prSet/>
      <dgm:spPr/>
      <dgm:t>
        <a:bodyPr/>
        <a:lstStyle/>
        <a:p>
          <a:endParaRPr lang="zh-CN" altLang="en-US" sz="1100"/>
        </a:p>
      </dgm:t>
    </dgm:pt>
    <dgm:pt modelId="{1F3D242F-C074-F14B-98CD-F363F96652D3}" type="sibTrans" cxnId="{C76C88BA-A035-284C-A9FF-9A8BA5BCD584}">
      <dgm:prSet/>
      <dgm:spPr/>
      <dgm:t>
        <a:bodyPr/>
        <a:lstStyle/>
        <a:p>
          <a:endParaRPr lang="zh-CN" altLang="en-US" sz="1100"/>
        </a:p>
      </dgm:t>
    </dgm:pt>
    <dgm:pt modelId="{18DB143D-9E27-4E02-AFA5-F665953CBC10}" type="pres">
      <dgm:prSet presAssocID="{F05BBA42-D7AF-4BA0-8C3F-85B1FE28E48F}" presName="hierChild1" presStyleCnt="0">
        <dgm:presLayoutVars>
          <dgm:orgChart val="1"/>
          <dgm:chPref val="1"/>
          <dgm:dir/>
          <dgm:animOne val="branch"/>
          <dgm:animLvl val="lvl"/>
          <dgm:resizeHandles/>
        </dgm:presLayoutVars>
      </dgm:prSet>
      <dgm:spPr/>
      <dgm:t>
        <a:bodyPr/>
        <a:lstStyle/>
        <a:p>
          <a:endParaRPr lang="zh-CN" altLang="en-US"/>
        </a:p>
      </dgm:t>
    </dgm:pt>
    <dgm:pt modelId="{07E01157-B979-4F6B-B892-75DB2A2B8B0F}" type="pres">
      <dgm:prSet presAssocID="{9AC2E227-803C-4016-BF2C-9291B6CAA290}" presName="hierRoot1" presStyleCnt="0">
        <dgm:presLayoutVars>
          <dgm:hierBranch val="init"/>
        </dgm:presLayoutVars>
      </dgm:prSet>
      <dgm:spPr/>
    </dgm:pt>
    <dgm:pt modelId="{F686C23F-604E-4653-B2CB-27DBB6BED631}" type="pres">
      <dgm:prSet presAssocID="{9AC2E227-803C-4016-BF2C-9291B6CAA290}" presName="rootComposite1" presStyleCnt="0"/>
      <dgm:spPr/>
    </dgm:pt>
    <dgm:pt modelId="{2A2AFDF2-2568-44F8-842C-3BFD70D9F2B1}" type="pres">
      <dgm:prSet presAssocID="{9AC2E227-803C-4016-BF2C-9291B6CAA290}" presName="rootText1" presStyleLbl="node0" presStyleIdx="0" presStyleCnt="1">
        <dgm:presLayoutVars>
          <dgm:chPref val="3"/>
        </dgm:presLayoutVars>
      </dgm:prSet>
      <dgm:spPr/>
      <dgm:t>
        <a:bodyPr/>
        <a:lstStyle/>
        <a:p>
          <a:endParaRPr lang="zh-CN" altLang="en-US"/>
        </a:p>
      </dgm:t>
    </dgm:pt>
    <dgm:pt modelId="{9CD41DA5-A8A9-4189-B933-DCF665F7DF2D}" type="pres">
      <dgm:prSet presAssocID="{9AC2E227-803C-4016-BF2C-9291B6CAA290}" presName="rootConnector1" presStyleLbl="node1" presStyleIdx="0" presStyleCnt="0"/>
      <dgm:spPr/>
      <dgm:t>
        <a:bodyPr/>
        <a:lstStyle/>
        <a:p>
          <a:endParaRPr lang="zh-CN" altLang="en-US"/>
        </a:p>
      </dgm:t>
    </dgm:pt>
    <dgm:pt modelId="{96876921-77F4-4E08-9148-E99125692808}" type="pres">
      <dgm:prSet presAssocID="{9AC2E227-803C-4016-BF2C-9291B6CAA290}" presName="hierChild2" presStyleCnt="0"/>
      <dgm:spPr/>
    </dgm:pt>
    <dgm:pt modelId="{CD82D2C2-9EF5-4CA0-9CEE-9265A38A1F4A}" type="pres">
      <dgm:prSet presAssocID="{E2369F6E-DA59-4F6E-BD69-6CAA013A82BE}" presName="Name64" presStyleLbl="parChTrans1D2" presStyleIdx="0" presStyleCnt="4"/>
      <dgm:spPr/>
      <dgm:t>
        <a:bodyPr/>
        <a:lstStyle/>
        <a:p>
          <a:endParaRPr lang="zh-CN" altLang="en-US"/>
        </a:p>
      </dgm:t>
    </dgm:pt>
    <dgm:pt modelId="{9441C830-A66B-4AFB-9252-8069549D4F0A}" type="pres">
      <dgm:prSet presAssocID="{3FA44A42-E0AE-412C-8071-9A37D30DD567}" presName="hierRoot2" presStyleCnt="0">
        <dgm:presLayoutVars>
          <dgm:hierBranch val="init"/>
        </dgm:presLayoutVars>
      </dgm:prSet>
      <dgm:spPr/>
    </dgm:pt>
    <dgm:pt modelId="{FEAC7974-4462-4948-9F19-4D53C38CC88A}" type="pres">
      <dgm:prSet presAssocID="{3FA44A42-E0AE-412C-8071-9A37D30DD567}" presName="rootComposite" presStyleCnt="0"/>
      <dgm:spPr/>
    </dgm:pt>
    <dgm:pt modelId="{22C8BBC7-02FA-4EF0-899A-834C1FEE39E3}" type="pres">
      <dgm:prSet presAssocID="{3FA44A42-E0AE-412C-8071-9A37D30DD567}" presName="rootText" presStyleLbl="node2" presStyleIdx="0" presStyleCnt="4">
        <dgm:presLayoutVars>
          <dgm:chPref val="3"/>
        </dgm:presLayoutVars>
      </dgm:prSet>
      <dgm:spPr/>
      <dgm:t>
        <a:bodyPr/>
        <a:lstStyle/>
        <a:p>
          <a:endParaRPr lang="zh-CN" altLang="en-US"/>
        </a:p>
      </dgm:t>
    </dgm:pt>
    <dgm:pt modelId="{CBD704CC-8D6F-4C39-AFA6-3825EE74A965}" type="pres">
      <dgm:prSet presAssocID="{3FA44A42-E0AE-412C-8071-9A37D30DD567}" presName="rootConnector" presStyleLbl="node2" presStyleIdx="0" presStyleCnt="4"/>
      <dgm:spPr/>
      <dgm:t>
        <a:bodyPr/>
        <a:lstStyle/>
        <a:p>
          <a:endParaRPr lang="zh-CN" altLang="en-US"/>
        </a:p>
      </dgm:t>
    </dgm:pt>
    <dgm:pt modelId="{C4FE27A9-6818-468D-8F72-5DEAE64958BC}" type="pres">
      <dgm:prSet presAssocID="{3FA44A42-E0AE-412C-8071-9A37D30DD567}" presName="hierChild4" presStyleCnt="0"/>
      <dgm:spPr/>
    </dgm:pt>
    <dgm:pt modelId="{B9E24DCA-DEF6-41DD-8228-40542DF88903}" type="pres">
      <dgm:prSet presAssocID="{3FA44A42-E0AE-412C-8071-9A37D30DD567}" presName="hierChild5" presStyleCnt="0"/>
      <dgm:spPr/>
    </dgm:pt>
    <dgm:pt modelId="{72A5A8A1-C34D-4CC9-B014-4EDC4C60B5CB}" type="pres">
      <dgm:prSet presAssocID="{57E64457-75B6-40DF-86BF-80888D7FBBC5}" presName="Name64" presStyleLbl="parChTrans1D2" presStyleIdx="1" presStyleCnt="4"/>
      <dgm:spPr/>
      <dgm:t>
        <a:bodyPr/>
        <a:lstStyle/>
        <a:p>
          <a:endParaRPr lang="zh-CN" altLang="en-US"/>
        </a:p>
      </dgm:t>
    </dgm:pt>
    <dgm:pt modelId="{99464D45-2B22-432F-8F6C-3394CEC310A7}" type="pres">
      <dgm:prSet presAssocID="{7638F483-EC40-4669-A117-0C6040B4A66B}" presName="hierRoot2" presStyleCnt="0">
        <dgm:presLayoutVars>
          <dgm:hierBranch val="init"/>
        </dgm:presLayoutVars>
      </dgm:prSet>
      <dgm:spPr/>
    </dgm:pt>
    <dgm:pt modelId="{7EEFA05D-0146-474D-BB41-35A44BBAC0EB}" type="pres">
      <dgm:prSet presAssocID="{7638F483-EC40-4669-A117-0C6040B4A66B}" presName="rootComposite" presStyleCnt="0"/>
      <dgm:spPr/>
    </dgm:pt>
    <dgm:pt modelId="{86A07B8D-FF15-4EFF-8681-05A46BF1E797}" type="pres">
      <dgm:prSet presAssocID="{7638F483-EC40-4669-A117-0C6040B4A66B}" presName="rootText" presStyleLbl="node2" presStyleIdx="1" presStyleCnt="4" custLinFactNeighborX="-827" custLinFactNeighborY="1355">
        <dgm:presLayoutVars>
          <dgm:chPref val="3"/>
        </dgm:presLayoutVars>
      </dgm:prSet>
      <dgm:spPr/>
      <dgm:t>
        <a:bodyPr/>
        <a:lstStyle/>
        <a:p>
          <a:endParaRPr lang="zh-CN" altLang="en-US"/>
        </a:p>
      </dgm:t>
    </dgm:pt>
    <dgm:pt modelId="{A4529214-DB2D-4B21-8831-F60F2A376559}" type="pres">
      <dgm:prSet presAssocID="{7638F483-EC40-4669-A117-0C6040B4A66B}" presName="rootConnector" presStyleLbl="node2" presStyleIdx="1" presStyleCnt="4"/>
      <dgm:spPr/>
      <dgm:t>
        <a:bodyPr/>
        <a:lstStyle/>
        <a:p>
          <a:endParaRPr lang="zh-CN" altLang="en-US"/>
        </a:p>
      </dgm:t>
    </dgm:pt>
    <dgm:pt modelId="{4C9D6515-EA4F-4DBF-A8FE-0711C70136B1}" type="pres">
      <dgm:prSet presAssocID="{7638F483-EC40-4669-A117-0C6040B4A66B}" presName="hierChild4" presStyleCnt="0"/>
      <dgm:spPr/>
    </dgm:pt>
    <dgm:pt modelId="{686779DB-34D3-4F60-84B6-A35826FF3C2A}" type="pres">
      <dgm:prSet presAssocID="{7638F483-EC40-4669-A117-0C6040B4A66B}" presName="hierChild5" presStyleCnt="0"/>
      <dgm:spPr/>
    </dgm:pt>
    <dgm:pt modelId="{A6BF080B-3A73-A447-90D9-F1DC3287A51E}" type="pres">
      <dgm:prSet presAssocID="{6023FD2E-0FE7-A64B-8965-60678A4D6A1A}" presName="Name64" presStyleLbl="parChTrans1D2" presStyleIdx="2" presStyleCnt="4"/>
      <dgm:spPr/>
      <dgm:t>
        <a:bodyPr/>
        <a:lstStyle/>
        <a:p>
          <a:endParaRPr lang="zh-CN" altLang="en-US"/>
        </a:p>
      </dgm:t>
    </dgm:pt>
    <dgm:pt modelId="{DE6E9BC6-3677-4348-92A6-2CA9661D4580}" type="pres">
      <dgm:prSet presAssocID="{C7098098-6A81-514A-AA21-1785ACA148D6}" presName="hierRoot2" presStyleCnt="0">
        <dgm:presLayoutVars>
          <dgm:hierBranch val="init"/>
        </dgm:presLayoutVars>
      </dgm:prSet>
      <dgm:spPr/>
    </dgm:pt>
    <dgm:pt modelId="{63443BB5-4585-9F4E-8951-FA35A8C78DD3}" type="pres">
      <dgm:prSet presAssocID="{C7098098-6A81-514A-AA21-1785ACA148D6}" presName="rootComposite" presStyleCnt="0"/>
      <dgm:spPr/>
    </dgm:pt>
    <dgm:pt modelId="{91088777-567D-9149-82A9-C0A47B32CFCF}" type="pres">
      <dgm:prSet presAssocID="{C7098098-6A81-514A-AA21-1785ACA148D6}" presName="rootText" presStyleLbl="node2" presStyleIdx="2" presStyleCnt="4">
        <dgm:presLayoutVars>
          <dgm:chPref val="3"/>
        </dgm:presLayoutVars>
      </dgm:prSet>
      <dgm:spPr/>
      <dgm:t>
        <a:bodyPr/>
        <a:lstStyle/>
        <a:p>
          <a:endParaRPr lang="zh-CN" altLang="en-US"/>
        </a:p>
      </dgm:t>
    </dgm:pt>
    <dgm:pt modelId="{FB111229-1AFB-5E43-B87E-EE9E094B493E}" type="pres">
      <dgm:prSet presAssocID="{C7098098-6A81-514A-AA21-1785ACA148D6}" presName="rootConnector" presStyleLbl="node2" presStyleIdx="2" presStyleCnt="4"/>
      <dgm:spPr/>
      <dgm:t>
        <a:bodyPr/>
        <a:lstStyle/>
        <a:p>
          <a:endParaRPr lang="zh-CN" altLang="en-US"/>
        </a:p>
      </dgm:t>
    </dgm:pt>
    <dgm:pt modelId="{30C444A2-7B93-134F-A783-D0BED242ED85}" type="pres">
      <dgm:prSet presAssocID="{C7098098-6A81-514A-AA21-1785ACA148D6}" presName="hierChild4" presStyleCnt="0"/>
      <dgm:spPr/>
    </dgm:pt>
    <dgm:pt modelId="{D80E752D-71B9-4546-9A16-E90FA3F0CBC8}" type="pres">
      <dgm:prSet presAssocID="{C7098098-6A81-514A-AA21-1785ACA148D6}" presName="hierChild5" presStyleCnt="0"/>
      <dgm:spPr/>
    </dgm:pt>
    <dgm:pt modelId="{2BDEA335-1B02-7349-910B-B0E8F3186B3E}" type="pres">
      <dgm:prSet presAssocID="{DAAB89E4-EF29-DE43-BE5F-4212BFEC83AB}" presName="Name64" presStyleLbl="parChTrans1D2" presStyleIdx="3" presStyleCnt="4"/>
      <dgm:spPr/>
      <dgm:t>
        <a:bodyPr/>
        <a:lstStyle/>
        <a:p>
          <a:endParaRPr lang="zh-CN" altLang="en-US"/>
        </a:p>
      </dgm:t>
    </dgm:pt>
    <dgm:pt modelId="{742E5E14-F0C4-2A4B-A2E7-EE3839FC5CFE}" type="pres">
      <dgm:prSet presAssocID="{FF34AC66-F887-D04A-9106-969B23908E03}" presName="hierRoot2" presStyleCnt="0">
        <dgm:presLayoutVars>
          <dgm:hierBranch val="init"/>
        </dgm:presLayoutVars>
      </dgm:prSet>
      <dgm:spPr/>
    </dgm:pt>
    <dgm:pt modelId="{EA2FA603-4476-DF42-9092-616E8E26E993}" type="pres">
      <dgm:prSet presAssocID="{FF34AC66-F887-D04A-9106-969B23908E03}" presName="rootComposite" presStyleCnt="0"/>
      <dgm:spPr/>
    </dgm:pt>
    <dgm:pt modelId="{83A5A3D8-7830-4347-9C1A-736616385676}" type="pres">
      <dgm:prSet presAssocID="{FF34AC66-F887-D04A-9106-969B23908E03}" presName="rootText" presStyleLbl="node2" presStyleIdx="3" presStyleCnt="4">
        <dgm:presLayoutVars>
          <dgm:chPref val="3"/>
        </dgm:presLayoutVars>
      </dgm:prSet>
      <dgm:spPr/>
      <dgm:t>
        <a:bodyPr/>
        <a:lstStyle/>
        <a:p>
          <a:endParaRPr lang="zh-CN" altLang="en-US"/>
        </a:p>
      </dgm:t>
    </dgm:pt>
    <dgm:pt modelId="{D024227C-1334-3F4D-826E-80545D3B52C4}" type="pres">
      <dgm:prSet presAssocID="{FF34AC66-F887-D04A-9106-969B23908E03}" presName="rootConnector" presStyleLbl="node2" presStyleIdx="3" presStyleCnt="4"/>
      <dgm:spPr/>
      <dgm:t>
        <a:bodyPr/>
        <a:lstStyle/>
        <a:p>
          <a:endParaRPr lang="zh-CN" altLang="en-US"/>
        </a:p>
      </dgm:t>
    </dgm:pt>
    <dgm:pt modelId="{14BD42F5-2D33-5040-95F9-9E7DB05B62D3}" type="pres">
      <dgm:prSet presAssocID="{FF34AC66-F887-D04A-9106-969B23908E03}" presName="hierChild4" presStyleCnt="0"/>
      <dgm:spPr/>
    </dgm:pt>
    <dgm:pt modelId="{42E55DFB-8A9A-164B-A75D-3028F0F858D6}" type="pres">
      <dgm:prSet presAssocID="{FF34AC66-F887-D04A-9106-969B23908E03}" presName="hierChild5" presStyleCnt="0"/>
      <dgm:spPr/>
    </dgm:pt>
    <dgm:pt modelId="{6858D422-8C90-4F85-BA9D-65CA2FED06E8}" type="pres">
      <dgm:prSet presAssocID="{9AC2E227-803C-4016-BF2C-9291B6CAA290}" presName="hierChild3" presStyleCnt="0"/>
      <dgm:spPr/>
    </dgm:pt>
  </dgm:ptLst>
  <dgm:cxnLst>
    <dgm:cxn modelId="{11185D7E-16E0-1244-AB0E-DB4D35685669}" type="presOf" srcId="{7638F483-EC40-4669-A117-0C6040B4A66B}" destId="{86A07B8D-FF15-4EFF-8681-05A46BF1E797}" srcOrd="0" destOrd="0" presId="urn:microsoft.com/office/officeart/2009/3/layout/HorizontalOrganizationChart"/>
    <dgm:cxn modelId="{18D30B81-07BE-3745-97F4-3CE02B7FB7BC}" type="presOf" srcId="{FF34AC66-F887-D04A-9106-969B23908E03}" destId="{83A5A3D8-7830-4347-9C1A-736616385676}" srcOrd="0" destOrd="0" presId="urn:microsoft.com/office/officeart/2009/3/layout/HorizontalOrganizationChart"/>
    <dgm:cxn modelId="{D23E6C67-310C-9745-A7E4-F99D4212DACA}" type="presOf" srcId="{FF34AC66-F887-D04A-9106-969B23908E03}" destId="{D024227C-1334-3F4D-826E-80545D3B52C4}" srcOrd="1" destOrd="0" presId="urn:microsoft.com/office/officeart/2009/3/layout/HorizontalOrganizationChart"/>
    <dgm:cxn modelId="{73E9272D-8B0D-1B48-AA5F-D0007555C680}" type="presOf" srcId="{F05BBA42-D7AF-4BA0-8C3F-85B1FE28E48F}" destId="{18DB143D-9E27-4E02-AFA5-F665953CBC10}" srcOrd="0" destOrd="0" presId="urn:microsoft.com/office/officeart/2009/3/layout/HorizontalOrganizationChart"/>
    <dgm:cxn modelId="{1BF2D69C-F670-B14F-B48B-F8FB59CB52D7}" type="presOf" srcId="{3FA44A42-E0AE-412C-8071-9A37D30DD567}" destId="{CBD704CC-8D6F-4C39-AFA6-3825EE74A965}" srcOrd="1" destOrd="0" presId="urn:microsoft.com/office/officeart/2009/3/layout/HorizontalOrganizationChart"/>
    <dgm:cxn modelId="{9ABD59AA-4D6A-4321-B1A4-8D610095B134}" srcId="{9AC2E227-803C-4016-BF2C-9291B6CAA290}" destId="{3FA44A42-E0AE-412C-8071-9A37D30DD567}" srcOrd="0" destOrd="0" parTransId="{E2369F6E-DA59-4F6E-BD69-6CAA013A82BE}" sibTransId="{05B8FEA2-0054-4DA8-8F71-5C25E580ABD0}"/>
    <dgm:cxn modelId="{C76C88BA-A035-284C-A9FF-9A8BA5BCD584}" srcId="{9AC2E227-803C-4016-BF2C-9291B6CAA290}" destId="{FF34AC66-F887-D04A-9106-969B23908E03}" srcOrd="3" destOrd="0" parTransId="{DAAB89E4-EF29-DE43-BE5F-4212BFEC83AB}" sibTransId="{1F3D242F-C074-F14B-98CD-F363F96652D3}"/>
    <dgm:cxn modelId="{9ACD7156-0B45-2D49-9D07-866D60FF3720}" type="presOf" srcId="{E2369F6E-DA59-4F6E-BD69-6CAA013A82BE}" destId="{CD82D2C2-9EF5-4CA0-9CEE-9265A38A1F4A}" srcOrd="0" destOrd="0" presId="urn:microsoft.com/office/officeart/2009/3/layout/HorizontalOrganizationChart"/>
    <dgm:cxn modelId="{903C6CB7-104F-9741-A6F0-C919253DB4FE}" type="presOf" srcId="{3FA44A42-E0AE-412C-8071-9A37D30DD567}" destId="{22C8BBC7-02FA-4EF0-899A-834C1FEE39E3}" srcOrd="0" destOrd="0" presId="urn:microsoft.com/office/officeart/2009/3/layout/HorizontalOrganizationChart"/>
    <dgm:cxn modelId="{49F0E6E9-1D56-B741-9368-6AF9660E0405}" srcId="{9AC2E227-803C-4016-BF2C-9291B6CAA290}" destId="{C7098098-6A81-514A-AA21-1785ACA148D6}" srcOrd="2" destOrd="0" parTransId="{6023FD2E-0FE7-A64B-8965-60678A4D6A1A}" sibTransId="{4B476260-01E5-BE45-954B-6590CF6652FE}"/>
    <dgm:cxn modelId="{2329F03A-98BD-0345-ACF4-FE09FC3A981C}" type="presOf" srcId="{9AC2E227-803C-4016-BF2C-9291B6CAA290}" destId="{9CD41DA5-A8A9-4189-B933-DCF665F7DF2D}" srcOrd="1" destOrd="0" presId="urn:microsoft.com/office/officeart/2009/3/layout/HorizontalOrganizationChart"/>
    <dgm:cxn modelId="{3CCC5FAD-7F26-754B-BBB7-F3BAF246A3F5}" type="presOf" srcId="{6023FD2E-0FE7-A64B-8965-60678A4D6A1A}" destId="{A6BF080B-3A73-A447-90D9-F1DC3287A51E}" srcOrd="0" destOrd="0" presId="urn:microsoft.com/office/officeart/2009/3/layout/HorizontalOrganizationChart"/>
    <dgm:cxn modelId="{F8CB98AB-0FBC-5F44-A328-99849A3C936E}" type="presOf" srcId="{DAAB89E4-EF29-DE43-BE5F-4212BFEC83AB}" destId="{2BDEA335-1B02-7349-910B-B0E8F3186B3E}" srcOrd="0" destOrd="0" presId="urn:microsoft.com/office/officeart/2009/3/layout/HorizontalOrganizationChart"/>
    <dgm:cxn modelId="{5DC1C015-335F-490F-A06A-BA9652DB0EA7}" srcId="{9AC2E227-803C-4016-BF2C-9291B6CAA290}" destId="{7638F483-EC40-4669-A117-0C6040B4A66B}" srcOrd="1" destOrd="0" parTransId="{57E64457-75B6-40DF-86BF-80888D7FBBC5}" sibTransId="{7B10E917-A0D7-4AB2-8FFF-F08198C7EE50}"/>
    <dgm:cxn modelId="{8FDFE3D5-7CBB-CF4B-8A42-54317128C2B5}" type="presOf" srcId="{7638F483-EC40-4669-A117-0C6040B4A66B}" destId="{A4529214-DB2D-4B21-8831-F60F2A376559}" srcOrd="1" destOrd="0" presId="urn:microsoft.com/office/officeart/2009/3/layout/HorizontalOrganizationChart"/>
    <dgm:cxn modelId="{71567E21-668B-C04C-8691-43A86BA9801D}" type="presOf" srcId="{C7098098-6A81-514A-AA21-1785ACA148D6}" destId="{FB111229-1AFB-5E43-B87E-EE9E094B493E}" srcOrd="1" destOrd="0" presId="urn:microsoft.com/office/officeart/2009/3/layout/HorizontalOrganizationChart"/>
    <dgm:cxn modelId="{5BA77C61-8484-CE4A-A9FA-317C914C9A07}" type="presOf" srcId="{57E64457-75B6-40DF-86BF-80888D7FBBC5}" destId="{72A5A8A1-C34D-4CC9-B014-4EDC4C60B5CB}" srcOrd="0" destOrd="0" presId="urn:microsoft.com/office/officeart/2009/3/layout/HorizontalOrganizationChart"/>
    <dgm:cxn modelId="{8207B8D0-87CF-D54A-9337-CBA61C33BC5F}" type="presOf" srcId="{9AC2E227-803C-4016-BF2C-9291B6CAA290}" destId="{2A2AFDF2-2568-44F8-842C-3BFD70D9F2B1}" srcOrd="0" destOrd="0" presId="urn:microsoft.com/office/officeart/2009/3/layout/HorizontalOrganizationChart"/>
    <dgm:cxn modelId="{1823FCE2-6B3F-924F-A80A-18A9CB229D85}" type="presOf" srcId="{C7098098-6A81-514A-AA21-1785ACA148D6}" destId="{91088777-567D-9149-82A9-C0A47B32CFCF}" srcOrd="0" destOrd="0" presId="urn:microsoft.com/office/officeart/2009/3/layout/HorizontalOrganizationChart"/>
    <dgm:cxn modelId="{10273D9F-A008-4C08-970B-BDB1CC805562}" srcId="{F05BBA42-D7AF-4BA0-8C3F-85B1FE28E48F}" destId="{9AC2E227-803C-4016-BF2C-9291B6CAA290}" srcOrd="0" destOrd="0" parTransId="{8E8E9D46-5B7B-4FA0-8329-744E9016EF3D}" sibTransId="{F60E2A41-79A0-4E8E-92FB-1BF9FE84EDD9}"/>
    <dgm:cxn modelId="{B9973D8D-3634-5247-97C2-0C3363A24C32}" type="presParOf" srcId="{18DB143D-9E27-4E02-AFA5-F665953CBC10}" destId="{07E01157-B979-4F6B-B892-75DB2A2B8B0F}" srcOrd="0" destOrd="0" presId="urn:microsoft.com/office/officeart/2009/3/layout/HorizontalOrganizationChart"/>
    <dgm:cxn modelId="{952596CA-1BCF-7047-8E80-DF62BDA7D6EC}" type="presParOf" srcId="{07E01157-B979-4F6B-B892-75DB2A2B8B0F}" destId="{F686C23F-604E-4653-B2CB-27DBB6BED631}" srcOrd="0" destOrd="0" presId="urn:microsoft.com/office/officeart/2009/3/layout/HorizontalOrganizationChart"/>
    <dgm:cxn modelId="{DA5A1894-56E6-4743-A402-9D75E77AE361}" type="presParOf" srcId="{F686C23F-604E-4653-B2CB-27DBB6BED631}" destId="{2A2AFDF2-2568-44F8-842C-3BFD70D9F2B1}" srcOrd="0" destOrd="0" presId="urn:microsoft.com/office/officeart/2009/3/layout/HorizontalOrganizationChart"/>
    <dgm:cxn modelId="{17CD2845-774B-D54A-8A23-35B678CCC170}" type="presParOf" srcId="{F686C23F-604E-4653-B2CB-27DBB6BED631}" destId="{9CD41DA5-A8A9-4189-B933-DCF665F7DF2D}" srcOrd="1" destOrd="0" presId="urn:microsoft.com/office/officeart/2009/3/layout/HorizontalOrganizationChart"/>
    <dgm:cxn modelId="{7810707F-C696-BA4B-A90F-2B7ECDA60A02}" type="presParOf" srcId="{07E01157-B979-4F6B-B892-75DB2A2B8B0F}" destId="{96876921-77F4-4E08-9148-E99125692808}" srcOrd="1" destOrd="0" presId="urn:microsoft.com/office/officeart/2009/3/layout/HorizontalOrganizationChart"/>
    <dgm:cxn modelId="{44CEE76C-18EC-3D4E-9D5E-5C23559FBC49}" type="presParOf" srcId="{96876921-77F4-4E08-9148-E99125692808}" destId="{CD82D2C2-9EF5-4CA0-9CEE-9265A38A1F4A}" srcOrd="0" destOrd="0" presId="urn:microsoft.com/office/officeart/2009/3/layout/HorizontalOrganizationChart"/>
    <dgm:cxn modelId="{1D3E6796-1746-BB41-8493-01DB53A53614}" type="presParOf" srcId="{96876921-77F4-4E08-9148-E99125692808}" destId="{9441C830-A66B-4AFB-9252-8069549D4F0A}" srcOrd="1" destOrd="0" presId="urn:microsoft.com/office/officeart/2009/3/layout/HorizontalOrganizationChart"/>
    <dgm:cxn modelId="{85B962B2-36C7-C04E-B701-15ABA4983324}" type="presParOf" srcId="{9441C830-A66B-4AFB-9252-8069549D4F0A}" destId="{FEAC7974-4462-4948-9F19-4D53C38CC88A}" srcOrd="0" destOrd="0" presId="urn:microsoft.com/office/officeart/2009/3/layout/HorizontalOrganizationChart"/>
    <dgm:cxn modelId="{C7AFD8E2-9D2F-9745-961D-E72A73725D6E}" type="presParOf" srcId="{FEAC7974-4462-4948-9F19-4D53C38CC88A}" destId="{22C8BBC7-02FA-4EF0-899A-834C1FEE39E3}" srcOrd="0" destOrd="0" presId="urn:microsoft.com/office/officeart/2009/3/layout/HorizontalOrganizationChart"/>
    <dgm:cxn modelId="{91A62CC4-6D22-484E-85A9-2BE3F3D27DCD}" type="presParOf" srcId="{FEAC7974-4462-4948-9F19-4D53C38CC88A}" destId="{CBD704CC-8D6F-4C39-AFA6-3825EE74A965}" srcOrd="1" destOrd="0" presId="urn:microsoft.com/office/officeart/2009/3/layout/HorizontalOrganizationChart"/>
    <dgm:cxn modelId="{064A869F-9077-B34C-B90A-D4E5EF6D11A3}" type="presParOf" srcId="{9441C830-A66B-4AFB-9252-8069549D4F0A}" destId="{C4FE27A9-6818-468D-8F72-5DEAE64958BC}" srcOrd="1" destOrd="0" presId="urn:microsoft.com/office/officeart/2009/3/layout/HorizontalOrganizationChart"/>
    <dgm:cxn modelId="{E62ABE15-79A3-CE47-9C6F-EB46CDCB12ED}" type="presParOf" srcId="{9441C830-A66B-4AFB-9252-8069549D4F0A}" destId="{B9E24DCA-DEF6-41DD-8228-40542DF88903}" srcOrd="2" destOrd="0" presId="urn:microsoft.com/office/officeart/2009/3/layout/HorizontalOrganizationChart"/>
    <dgm:cxn modelId="{B2C126F5-7C6D-E34E-A918-94FC30BE1869}" type="presParOf" srcId="{96876921-77F4-4E08-9148-E99125692808}" destId="{72A5A8A1-C34D-4CC9-B014-4EDC4C60B5CB}" srcOrd="2" destOrd="0" presId="urn:microsoft.com/office/officeart/2009/3/layout/HorizontalOrganizationChart"/>
    <dgm:cxn modelId="{9F851C9E-981F-5C42-AF6C-FA6916B8A7B6}" type="presParOf" srcId="{96876921-77F4-4E08-9148-E99125692808}" destId="{99464D45-2B22-432F-8F6C-3394CEC310A7}" srcOrd="3" destOrd="0" presId="urn:microsoft.com/office/officeart/2009/3/layout/HorizontalOrganizationChart"/>
    <dgm:cxn modelId="{3CDC6627-06A3-394F-96C5-6370CD0EA30F}" type="presParOf" srcId="{99464D45-2B22-432F-8F6C-3394CEC310A7}" destId="{7EEFA05D-0146-474D-BB41-35A44BBAC0EB}" srcOrd="0" destOrd="0" presId="urn:microsoft.com/office/officeart/2009/3/layout/HorizontalOrganizationChart"/>
    <dgm:cxn modelId="{784F2FBB-AFB3-9945-A923-920CEAC08880}" type="presParOf" srcId="{7EEFA05D-0146-474D-BB41-35A44BBAC0EB}" destId="{86A07B8D-FF15-4EFF-8681-05A46BF1E797}" srcOrd="0" destOrd="0" presId="urn:microsoft.com/office/officeart/2009/3/layout/HorizontalOrganizationChart"/>
    <dgm:cxn modelId="{F6850593-5991-1F42-8641-CDAEEFABBE40}" type="presParOf" srcId="{7EEFA05D-0146-474D-BB41-35A44BBAC0EB}" destId="{A4529214-DB2D-4B21-8831-F60F2A376559}" srcOrd="1" destOrd="0" presId="urn:microsoft.com/office/officeart/2009/3/layout/HorizontalOrganizationChart"/>
    <dgm:cxn modelId="{8BEEBBB1-3044-3F49-8D23-847B10223581}" type="presParOf" srcId="{99464D45-2B22-432F-8F6C-3394CEC310A7}" destId="{4C9D6515-EA4F-4DBF-A8FE-0711C70136B1}" srcOrd="1" destOrd="0" presId="urn:microsoft.com/office/officeart/2009/3/layout/HorizontalOrganizationChart"/>
    <dgm:cxn modelId="{EDF8A601-596E-B94B-A3E8-8D564F9A54C7}" type="presParOf" srcId="{99464D45-2B22-432F-8F6C-3394CEC310A7}" destId="{686779DB-34D3-4F60-84B6-A35826FF3C2A}" srcOrd="2" destOrd="0" presId="urn:microsoft.com/office/officeart/2009/3/layout/HorizontalOrganizationChart"/>
    <dgm:cxn modelId="{96043CB9-4BDB-0E40-B3DC-D2A6B591EA39}" type="presParOf" srcId="{96876921-77F4-4E08-9148-E99125692808}" destId="{A6BF080B-3A73-A447-90D9-F1DC3287A51E}" srcOrd="4" destOrd="0" presId="urn:microsoft.com/office/officeart/2009/3/layout/HorizontalOrganizationChart"/>
    <dgm:cxn modelId="{18077ECE-AF62-2E4E-B7AA-0B08C19B5ACA}" type="presParOf" srcId="{96876921-77F4-4E08-9148-E99125692808}" destId="{DE6E9BC6-3677-4348-92A6-2CA9661D4580}" srcOrd="5" destOrd="0" presId="urn:microsoft.com/office/officeart/2009/3/layout/HorizontalOrganizationChart"/>
    <dgm:cxn modelId="{83E8905B-ACC0-D44B-A9BF-0E5B0B5467A6}" type="presParOf" srcId="{DE6E9BC6-3677-4348-92A6-2CA9661D4580}" destId="{63443BB5-4585-9F4E-8951-FA35A8C78DD3}" srcOrd="0" destOrd="0" presId="urn:microsoft.com/office/officeart/2009/3/layout/HorizontalOrganizationChart"/>
    <dgm:cxn modelId="{DE4AD8A3-890E-E542-A2F4-CF4836000500}" type="presParOf" srcId="{63443BB5-4585-9F4E-8951-FA35A8C78DD3}" destId="{91088777-567D-9149-82A9-C0A47B32CFCF}" srcOrd="0" destOrd="0" presId="urn:microsoft.com/office/officeart/2009/3/layout/HorizontalOrganizationChart"/>
    <dgm:cxn modelId="{7FBAFFA8-F890-8A44-B363-3DFD0328FDE7}" type="presParOf" srcId="{63443BB5-4585-9F4E-8951-FA35A8C78DD3}" destId="{FB111229-1AFB-5E43-B87E-EE9E094B493E}" srcOrd="1" destOrd="0" presId="urn:microsoft.com/office/officeart/2009/3/layout/HorizontalOrganizationChart"/>
    <dgm:cxn modelId="{F5CD6C13-4F24-2146-9658-FBADFBB3808A}" type="presParOf" srcId="{DE6E9BC6-3677-4348-92A6-2CA9661D4580}" destId="{30C444A2-7B93-134F-A783-D0BED242ED85}" srcOrd="1" destOrd="0" presId="urn:microsoft.com/office/officeart/2009/3/layout/HorizontalOrganizationChart"/>
    <dgm:cxn modelId="{7148DE77-473B-9147-AEAC-B29C323DFBDC}" type="presParOf" srcId="{DE6E9BC6-3677-4348-92A6-2CA9661D4580}" destId="{D80E752D-71B9-4546-9A16-E90FA3F0CBC8}" srcOrd="2" destOrd="0" presId="urn:microsoft.com/office/officeart/2009/3/layout/HorizontalOrganizationChart"/>
    <dgm:cxn modelId="{87E027B3-4822-4249-9354-924C79DDF538}" type="presParOf" srcId="{96876921-77F4-4E08-9148-E99125692808}" destId="{2BDEA335-1B02-7349-910B-B0E8F3186B3E}" srcOrd="6" destOrd="0" presId="urn:microsoft.com/office/officeart/2009/3/layout/HorizontalOrganizationChart"/>
    <dgm:cxn modelId="{EC4D7F1D-D531-9B40-A506-14DF0A638548}" type="presParOf" srcId="{96876921-77F4-4E08-9148-E99125692808}" destId="{742E5E14-F0C4-2A4B-A2E7-EE3839FC5CFE}" srcOrd="7" destOrd="0" presId="urn:microsoft.com/office/officeart/2009/3/layout/HorizontalOrganizationChart"/>
    <dgm:cxn modelId="{8AD6C3A8-F5CB-AE41-8C0D-7DDBA92FD2B1}" type="presParOf" srcId="{742E5E14-F0C4-2A4B-A2E7-EE3839FC5CFE}" destId="{EA2FA603-4476-DF42-9092-616E8E26E993}" srcOrd="0" destOrd="0" presId="urn:microsoft.com/office/officeart/2009/3/layout/HorizontalOrganizationChart"/>
    <dgm:cxn modelId="{975340D5-A715-AB46-9DE8-D0D12AD10073}" type="presParOf" srcId="{EA2FA603-4476-DF42-9092-616E8E26E993}" destId="{83A5A3D8-7830-4347-9C1A-736616385676}" srcOrd="0" destOrd="0" presId="urn:microsoft.com/office/officeart/2009/3/layout/HorizontalOrganizationChart"/>
    <dgm:cxn modelId="{5C2BC6B6-BB80-CD4C-83B9-55636130B547}" type="presParOf" srcId="{EA2FA603-4476-DF42-9092-616E8E26E993}" destId="{D024227C-1334-3F4D-826E-80545D3B52C4}" srcOrd="1" destOrd="0" presId="urn:microsoft.com/office/officeart/2009/3/layout/HorizontalOrganizationChart"/>
    <dgm:cxn modelId="{E369A9F6-AC28-C34F-85E0-C8CFDCFE4BC3}" type="presParOf" srcId="{742E5E14-F0C4-2A4B-A2E7-EE3839FC5CFE}" destId="{14BD42F5-2D33-5040-95F9-9E7DB05B62D3}" srcOrd="1" destOrd="0" presId="urn:microsoft.com/office/officeart/2009/3/layout/HorizontalOrganizationChart"/>
    <dgm:cxn modelId="{C58DABFC-4524-1243-9AA3-6309A08EB050}" type="presParOf" srcId="{742E5E14-F0C4-2A4B-A2E7-EE3839FC5CFE}" destId="{42E55DFB-8A9A-164B-A75D-3028F0F858D6}" srcOrd="2" destOrd="0" presId="urn:microsoft.com/office/officeart/2009/3/layout/HorizontalOrganizationChart"/>
    <dgm:cxn modelId="{934DACAE-6129-D54D-93EB-818CB76BF942}" type="presParOf" srcId="{07E01157-B979-4F6B-B892-75DB2A2B8B0F}" destId="{6858D422-8C90-4F85-BA9D-65CA2FED06E8}" srcOrd="2" destOrd="0" presId="urn:microsoft.com/office/officeart/2009/3/layout/HorizontalOrganizationChar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7.xml><?xml version="1.0" encoding="utf-8"?>
<dgm:dataModel xmlns:dgm="http://schemas.openxmlformats.org/drawingml/2006/diagram" xmlns:a="http://schemas.openxmlformats.org/drawingml/2006/main">
  <dgm:ptLst>
    <dgm:pt modelId="{AFB4A77B-699B-40EB-BAEF-E584B1E1C16B}" type="doc">
      <dgm:prSet loTypeId="urn:microsoft.com/office/officeart/2005/8/layout/venn3#7" loCatId="relationship" qsTypeId="urn:microsoft.com/office/officeart/2005/8/quickstyle/simple1#54" qsCatId="simple" csTypeId="urn:microsoft.com/office/officeart/2005/8/colors/accent2_2#49" csCatId="accent2" phldr="1"/>
      <dgm:spPr/>
      <dgm:t>
        <a:bodyPr/>
        <a:lstStyle/>
        <a:p>
          <a:endParaRPr lang="zh-CN" altLang="en-US"/>
        </a:p>
      </dgm:t>
    </dgm:pt>
    <dgm:pt modelId="{FB292068-EB95-402B-BB78-FB384FC25423}">
      <dgm:prSet phldrT="[文本]" custT="1"/>
      <dgm:spPr/>
      <dgm:t>
        <a:bodyPr/>
        <a:lstStyle/>
        <a:p>
          <a:r>
            <a:rPr lang="zh-CN" altLang="en-US" sz="2400" dirty="0" smtClean="0">
              <a:latin typeface="手札体-简粗体" panose="03000700000000000000" pitchFamily="66" charset="-122"/>
              <a:ea typeface="手札体-简粗体" panose="03000700000000000000" pitchFamily="66" charset="-122"/>
            </a:rPr>
            <a:t>趣味性</a:t>
          </a:r>
          <a:endParaRPr lang="zh-CN" altLang="en-US" sz="2400" dirty="0">
            <a:latin typeface="手札体-简粗体" panose="03000700000000000000" pitchFamily="66" charset="-122"/>
            <a:ea typeface="手札体-简粗体" panose="03000700000000000000" pitchFamily="66" charset="-122"/>
          </a:endParaRPr>
        </a:p>
      </dgm:t>
    </dgm:pt>
    <dgm:pt modelId="{33FC19BE-468B-4788-92CC-063E646C644D}" type="parTrans" cxnId="{CA507927-512A-4892-BBDF-034760FD02F2}">
      <dgm:prSet/>
      <dgm:spPr/>
      <dgm:t>
        <a:bodyPr/>
        <a:lstStyle/>
        <a:p>
          <a:endParaRPr lang="zh-CN" altLang="en-US" sz="2400">
            <a:latin typeface="手札体-简粗体" panose="03000700000000000000" pitchFamily="66" charset="-122"/>
            <a:ea typeface="手札体-简粗体" panose="03000700000000000000" pitchFamily="66" charset="-122"/>
          </a:endParaRPr>
        </a:p>
      </dgm:t>
    </dgm:pt>
    <dgm:pt modelId="{55C9C700-A59B-4A3D-9365-F56F7D5E8C06}" type="sibTrans" cxnId="{CA507927-512A-4892-BBDF-034760FD02F2}">
      <dgm:prSet/>
      <dgm:spPr/>
      <dgm:t>
        <a:bodyPr/>
        <a:lstStyle/>
        <a:p>
          <a:endParaRPr lang="zh-CN" altLang="en-US" sz="2400">
            <a:latin typeface="手札体-简粗体" panose="03000700000000000000" pitchFamily="66" charset="-122"/>
            <a:ea typeface="手札体-简粗体" panose="03000700000000000000" pitchFamily="66" charset="-122"/>
          </a:endParaRPr>
        </a:p>
      </dgm:t>
    </dgm:pt>
    <dgm:pt modelId="{4B8E742A-C0E4-4825-8E15-09D26FEAE59A}">
      <dgm:prSet phldrT="[文本]" custT="1"/>
      <dgm:spPr/>
      <dgm:t>
        <a:bodyPr/>
        <a:lstStyle/>
        <a:p>
          <a:r>
            <a:rPr lang="zh-CN" altLang="en-US" sz="2400" dirty="0" smtClean="0">
              <a:latin typeface="手札体-简粗体" panose="03000700000000000000" pitchFamily="66" charset="-122"/>
              <a:ea typeface="手札体-简粗体" panose="03000700000000000000" pitchFamily="66" charset="-122"/>
            </a:rPr>
            <a:t>个性化</a:t>
          </a:r>
          <a:endParaRPr lang="zh-CN" altLang="en-US" sz="2400" dirty="0">
            <a:latin typeface="手札体-简粗体" panose="03000700000000000000" pitchFamily="66" charset="-122"/>
            <a:ea typeface="手札体-简粗体" panose="03000700000000000000" pitchFamily="66" charset="-122"/>
          </a:endParaRPr>
        </a:p>
      </dgm:t>
    </dgm:pt>
    <dgm:pt modelId="{8E21615E-163C-4DBB-8F7C-16FEFE2884B4}" type="parTrans" cxnId="{AB63842A-6335-4224-A187-950E70C7245D}">
      <dgm:prSet/>
      <dgm:spPr/>
      <dgm:t>
        <a:bodyPr/>
        <a:lstStyle/>
        <a:p>
          <a:endParaRPr lang="zh-CN" altLang="en-US" sz="2400">
            <a:latin typeface="手札体-简粗体" panose="03000700000000000000" pitchFamily="66" charset="-122"/>
            <a:ea typeface="手札体-简粗体" panose="03000700000000000000" pitchFamily="66" charset="-122"/>
          </a:endParaRPr>
        </a:p>
      </dgm:t>
    </dgm:pt>
    <dgm:pt modelId="{E07878AA-87F0-49E7-A32C-06E6350ACB3A}" type="sibTrans" cxnId="{AB63842A-6335-4224-A187-950E70C7245D}">
      <dgm:prSet/>
      <dgm:spPr/>
      <dgm:t>
        <a:bodyPr/>
        <a:lstStyle/>
        <a:p>
          <a:endParaRPr lang="zh-CN" altLang="en-US" sz="2400">
            <a:latin typeface="手札体-简粗体" panose="03000700000000000000" pitchFamily="66" charset="-122"/>
            <a:ea typeface="手札体-简粗体" panose="03000700000000000000" pitchFamily="66" charset="-122"/>
          </a:endParaRPr>
        </a:p>
      </dgm:t>
    </dgm:pt>
    <dgm:pt modelId="{CC62015F-089B-4CD3-98A4-F599A0EAEE99}">
      <dgm:prSet phldrT="[文本]" custT="1"/>
      <dgm:spPr/>
      <dgm:t>
        <a:bodyPr/>
        <a:lstStyle/>
        <a:p>
          <a:r>
            <a:rPr lang="zh-CN" altLang="en-US" sz="2400" dirty="0" smtClean="0">
              <a:latin typeface="手札体-简粗体" panose="03000700000000000000" pitchFamily="66" charset="-122"/>
              <a:ea typeface="手札体-简粗体" panose="03000700000000000000" pitchFamily="66" charset="-122"/>
            </a:rPr>
            <a:t>互动性</a:t>
          </a:r>
          <a:endParaRPr lang="zh-CN" altLang="en-US" sz="2400" dirty="0">
            <a:latin typeface="手札体-简粗体" panose="03000700000000000000" pitchFamily="66" charset="-122"/>
            <a:ea typeface="手札体-简粗体" panose="03000700000000000000" pitchFamily="66" charset="-122"/>
          </a:endParaRPr>
        </a:p>
      </dgm:t>
    </dgm:pt>
    <dgm:pt modelId="{EE81975D-80F1-40B0-8AFD-40CC9D8A6DB4}" type="parTrans" cxnId="{A295A3D4-B519-4BD8-8DE9-30CCA6975A5C}">
      <dgm:prSet/>
      <dgm:spPr/>
      <dgm:t>
        <a:bodyPr/>
        <a:lstStyle/>
        <a:p>
          <a:endParaRPr lang="zh-CN" altLang="en-US" sz="2400">
            <a:latin typeface="手札体-简粗体" panose="03000700000000000000" pitchFamily="66" charset="-122"/>
            <a:ea typeface="手札体-简粗体" panose="03000700000000000000" pitchFamily="66" charset="-122"/>
          </a:endParaRPr>
        </a:p>
      </dgm:t>
    </dgm:pt>
    <dgm:pt modelId="{4A8E78E0-0831-4F25-8C50-EDB9CC5C7DC3}" type="sibTrans" cxnId="{A295A3D4-B519-4BD8-8DE9-30CCA6975A5C}">
      <dgm:prSet/>
      <dgm:spPr/>
      <dgm:t>
        <a:bodyPr/>
        <a:lstStyle/>
        <a:p>
          <a:endParaRPr lang="zh-CN" altLang="en-US" sz="2400">
            <a:latin typeface="手札体-简粗体" panose="03000700000000000000" pitchFamily="66" charset="-122"/>
            <a:ea typeface="手札体-简粗体" panose="03000700000000000000" pitchFamily="66" charset="-122"/>
          </a:endParaRPr>
        </a:p>
      </dgm:t>
    </dgm:pt>
    <dgm:pt modelId="{23B9B5CC-974A-42D1-ABBA-B3E3252CA31C}">
      <dgm:prSet phldrT="[文本]" custT="1"/>
      <dgm:spPr/>
      <dgm:t>
        <a:bodyPr/>
        <a:lstStyle/>
        <a:p>
          <a:r>
            <a:rPr lang="zh-CN" altLang="en-US" sz="2400" dirty="0" smtClean="0">
              <a:latin typeface="手札体-简粗体" panose="03000700000000000000" pitchFamily="66" charset="-122"/>
              <a:ea typeface="手札体-简粗体" panose="03000700000000000000" pitchFamily="66" charset="-122"/>
            </a:rPr>
            <a:t>主创性</a:t>
          </a:r>
          <a:endParaRPr lang="zh-CN" altLang="en-US" sz="2400" dirty="0">
            <a:latin typeface="手札体-简粗体" panose="03000700000000000000" pitchFamily="66" charset="-122"/>
            <a:ea typeface="手札体-简粗体" panose="03000700000000000000" pitchFamily="66" charset="-122"/>
          </a:endParaRPr>
        </a:p>
      </dgm:t>
    </dgm:pt>
    <dgm:pt modelId="{70D05FCC-DB30-4FAC-BC20-0EED5DFC8D67}" type="parTrans" cxnId="{34B7ACCB-66E7-485C-A3B5-FEB02D6D6489}">
      <dgm:prSet/>
      <dgm:spPr/>
      <dgm:t>
        <a:bodyPr/>
        <a:lstStyle/>
        <a:p>
          <a:endParaRPr lang="zh-CN" altLang="en-US" sz="2400">
            <a:latin typeface="手札体-简粗体" panose="03000700000000000000" pitchFamily="66" charset="-122"/>
            <a:ea typeface="手札体-简粗体" panose="03000700000000000000" pitchFamily="66" charset="-122"/>
          </a:endParaRPr>
        </a:p>
      </dgm:t>
    </dgm:pt>
    <dgm:pt modelId="{06F30DC7-812C-4631-9DD1-61333FEFF79C}" type="sibTrans" cxnId="{34B7ACCB-66E7-485C-A3B5-FEB02D6D6489}">
      <dgm:prSet/>
      <dgm:spPr/>
      <dgm:t>
        <a:bodyPr/>
        <a:lstStyle/>
        <a:p>
          <a:endParaRPr lang="zh-CN" altLang="en-US" sz="2400">
            <a:latin typeface="手札体-简粗体" panose="03000700000000000000" pitchFamily="66" charset="-122"/>
            <a:ea typeface="手札体-简粗体" panose="03000700000000000000" pitchFamily="66" charset="-122"/>
          </a:endParaRPr>
        </a:p>
      </dgm:t>
    </dgm:pt>
    <dgm:pt modelId="{EFE50CA9-78A3-4820-8539-72C618888273}" type="pres">
      <dgm:prSet presAssocID="{AFB4A77B-699B-40EB-BAEF-E584B1E1C16B}" presName="Name0" presStyleCnt="0">
        <dgm:presLayoutVars>
          <dgm:dir/>
          <dgm:resizeHandles val="exact"/>
        </dgm:presLayoutVars>
      </dgm:prSet>
      <dgm:spPr/>
      <dgm:t>
        <a:bodyPr/>
        <a:lstStyle/>
        <a:p>
          <a:endParaRPr lang="zh-CN" altLang="en-US"/>
        </a:p>
      </dgm:t>
    </dgm:pt>
    <dgm:pt modelId="{801E077B-7743-408D-8305-352E7A8B01E4}" type="pres">
      <dgm:prSet presAssocID="{FB292068-EB95-402B-BB78-FB384FC25423}" presName="Name5" presStyleLbl="vennNode1" presStyleIdx="0" presStyleCnt="4" custLinFactX="-111" custLinFactNeighborX="-100000">
        <dgm:presLayoutVars>
          <dgm:bulletEnabled val="1"/>
        </dgm:presLayoutVars>
      </dgm:prSet>
      <dgm:spPr/>
      <dgm:t>
        <a:bodyPr/>
        <a:lstStyle/>
        <a:p>
          <a:endParaRPr lang="zh-CN" altLang="en-US"/>
        </a:p>
      </dgm:t>
    </dgm:pt>
    <dgm:pt modelId="{9376B176-762B-4CE7-B30C-43EECF162B62}" type="pres">
      <dgm:prSet presAssocID="{55C9C700-A59B-4A3D-9365-F56F7D5E8C06}" presName="space" presStyleCnt="0"/>
      <dgm:spPr/>
    </dgm:pt>
    <dgm:pt modelId="{BF11957C-18BB-4D08-9240-61EE5A5EAE23}" type="pres">
      <dgm:prSet presAssocID="{4B8E742A-C0E4-4825-8E15-09D26FEAE59A}" presName="Name5" presStyleLbl="vennNode1" presStyleIdx="1" presStyleCnt="4">
        <dgm:presLayoutVars>
          <dgm:bulletEnabled val="1"/>
        </dgm:presLayoutVars>
      </dgm:prSet>
      <dgm:spPr/>
      <dgm:t>
        <a:bodyPr/>
        <a:lstStyle/>
        <a:p>
          <a:endParaRPr lang="zh-CN" altLang="en-US"/>
        </a:p>
      </dgm:t>
    </dgm:pt>
    <dgm:pt modelId="{61CA0572-4672-4F2C-8D9A-551529B34BED}" type="pres">
      <dgm:prSet presAssocID="{E07878AA-87F0-49E7-A32C-06E6350ACB3A}" presName="space" presStyleCnt="0"/>
      <dgm:spPr/>
    </dgm:pt>
    <dgm:pt modelId="{2DAA975B-FBFC-481F-A5DE-58652B733DE2}" type="pres">
      <dgm:prSet presAssocID="{CC62015F-089B-4CD3-98A4-F599A0EAEE99}" presName="Name5" presStyleLbl="vennNode1" presStyleIdx="2" presStyleCnt="4" custLinFactNeighborX="97428">
        <dgm:presLayoutVars>
          <dgm:bulletEnabled val="1"/>
        </dgm:presLayoutVars>
      </dgm:prSet>
      <dgm:spPr/>
      <dgm:t>
        <a:bodyPr/>
        <a:lstStyle/>
        <a:p>
          <a:endParaRPr lang="zh-CN" altLang="en-US"/>
        </a:p>
      </dgm:t>
    </dgm:pt>
    <dgm:pt modelId="{FF4C7820-17C2-4520-8FAB-273144608B10}" type="pres">
      <dgm:prSet presAssocID="{4A8E78E0-0831-4F25-8C50-EDB9CC5C7DC3}" presName="space" presStyleCnt="0"/>
      <dgm:spPr/>
    </dgm:pt>
    <dgm:pt modelId="{FE8B71D2-8F0B-48FF-8E4E-D5BAB62B3CC5}" type="pres">
      <dgm:prSet presAssocID="{23B9B5CC-974A-42D1-ABBA-B3E3252CA31C}" presName="Name5" presStyleLbl="vennNode1" presStyleIdx="3" presStyleCnt="4" custLinFactX="19399" custLinFactNeighborX="100000" custLinFactNeighborY="-22">
        <dgm:presLayoutVars>
          <dgm:bulletEnabled val="1"/>
        </dgm:presLayoutVars>
      </dgm:prSet>
      <dgm:spPr/>
      <dgm:t>
        <a:bodyPr/>
        <a:lstStyle/>
        <a:p>
          <a:endParaRPr lang="zh-CN" altLang="en-US"/>
        </a:p>
      </dgm:t>
    </dgm:pt>
  </dgm:ptLst>
  <dgm:cxnLst>
    <dgm:cxn modelId="{443F16FA-34F3-D24C-A2F8-59497365117F}" type="presOf" srcId="{FB292068-EB95-402B-BB78-FB384FC25423}" destId="{801E077B-7743-408D-8305-352E7A8B01E4}" srcOrd="0" destOrd="0" presId="urn:microsoft.com/office/officeart/2005/8/layout/venn3#7"/>
    <dgm:cxn modelId="{9FD4E9FF-E32F-7849-B0B9-CA4AF5B74DFB}" type="presOf" srcId="{23B9B5CC-974A-42D1-ABBA-B3E3252CA31C}" destId="{FE8B71D2-8F0B-48FF-8E4E-D5BAB62B3CC5}" srcOrd="0" destOrd="0" presId="urn:microsoft.com/office/officeart/2005/8/layout/venn3#7"/>
    <dgm:cxn modelId="{BE0CA3AF-5047-7E45-8474-C5B1F585B7AE}" type="presOf" srcId="{4B8E742A-C0E4-4825-8E15-09D26FEAE59A}" destId="{BF11957C-18BB-4D08-9240-61EE5A5EAE23}" srcOrd="0" destOrd="0" presId="urn:microsoft.com/office/officeart/2005/8/layout/venn3#7"/>
    <dgm:cxn modelId="{A295A3D4-B519-4BD8-8DE9-30CCA6975A5C}" srcId="{AFB4A77B-699B-40EB-BAEF-E584B1E1C16B}" destId="{CC62015F-089B-4CD3-98A4-F599A0EAEE99}" srcOrd="2" destOrd="0" parTransId="{EE81975D-80F1-40B0-8AFD-40CC9D8A6DB4}" sibTransId="{4A8E78E0-0831-4F25-8C50-EDB9CC5C7DC3}"/>
    <dgm:cxn modelId="{8AA26E10-46A8-5143-844D-1FE9EF2B811E}" type="presOf" srcId="{CC62015F-089B-4CD3-98A4-F599A0EAEE99}" destId="{2DAA975B-FBFC-481F-A5DE-58652B733DE2}" srcOrd="0" destOrd="0" presId="urn:microsoft.com/office/officeart/2005/8/layout/venn3#7"/>
    <dgm:cxn modelId="{4FE34713-3826-3747-AAE1-917AED208532}" type="presOf" srcId="{AFB4A77B-699B-40EB-BAEF-E584B1E1C16B}" destId="{EFE50CA9-78A3-4820-8539-72C618888273}" srcOrd="0" destOrd="0" presId="urn:microsoft.com/office/officeart/2005/8/layout/venn3#7"/>
    <dgm:cxn modelId="{CA507927-512A-4892-BBDF-034760FD02F2}" srcId="{AFB4A77B-699B-40EB-BAEF-E584B1E1C16B}" destId="{FB292068-EB95-402B-BB78-FB384FC25423}" srcOrd="0" destOrd="0" parTransId="{33FC19BE-468B-4788-92CC-063E646C644D}" sibTransId="{55C9C700-A59B-4A3D-9365-F56F7D5E8C06}"/>
    <dgm:cxn modelId="{34B7ACCB-66E7-485C-A3B5-FEB02D6D6489}" srcId="{AFB4A77B-699B-40EB-BAEF-E584B1E1C16B}" destId="{23B9B5CC-974A-42D1-ABBA-B3E3252CA31C}" srcOrd="3" destOrd="0" parTransId="{70D05FCC-DB30-4FAC-BC20-0EED5DFC8D67}" sibTransId="{06F30DC7-812C-4631-9DD1-61333FEFF79C}"/>
    <dgm:cxn modelId="{AB63842A-6335-4224-A187-950E70C7245D}" srcId="{AFB4A77B-699B-40EB-BAEF-E584B1E1C16B}" destId="{4B8E742A-C0E4-4825-8E15-09D26FEAE59A}" srcOrd="1" destOrd="0" parTransId="{8E21615E-163C-4DBB-8F7C-16FEFE2884B4}" sibTransId="{E07878AA-87F0-49E7-A32C-06E6350ACB3A}"/>
    <dgm:cxn modelId="{78C029C4-E627-4441-BF27-328F91257599}" type="presParOf" srcId="{EFE50CA9-78A3-4820-8539-72C618888273}" destId="{801E077B-7743-408D-8305-352E7A8B01E4}" srcOrd="0" destOrd="0" presId="urn:microsoft.com/office/officeart/2005/8/layout/venn3#7"/>
    <dgm:cxn modelId="{438BEF47-25EB-4F45-99A9-F37EDF518371}" type="presParOf" srcId="{EFE50CA9-78A3-4820-8539-72C618888273}" destId="{9376B176-762B-4CE7-B30C-43EECF162B62}" srcOrd="1" destOrd="0" presId="urn:microsoft.com/office/officeart/2005/8/layout/venn3#7"/>
    <dgm:cxn modelId="{81271704-C759-BB4C-8DC8-BF82E4D64DFE}" type="presParOf" srcId="{EFE50CA9-78A3-4820-8539-72C618888273}" destId="{BF11957C-18BB-4D08-9240-61EE5A5EAE23}" srcOrd="2" destOrd="0" presId="urn:microsoft.com/office/officeart/2005/8/layout/venn3#7"/>
    <dgm:cxn modelId="{6D65B704-BAAA-4241-8256-505BF7C0913A}" type="presParOf" srcId="{EFE50CA9-78A3-4820-8539-72C618888273}" destId="{61CA0572-4672-4F2C-8D9A-551529B34BED}" srcOrd="3" destOrd="0" presId="urn:microsoft.com/office/officeart/2005/8/layout/venn3#7"/>
    <dgm:cxn modelId="{014B33B8-E148-9345-BF74-27FD9993218B}" type="presParOf" srcId="{EFE50CA9-78A3-4820-8539-72C618888273}" destId="{2DAA975B-FBFC-481F-A5DE-58652B733DE2}" srcOrd="4" destOrd="0" presId="urn:microsoft.com/office/officeart/2005/8/layout/venn3#7"/>
    <dgm:cxn modelId="{130B0C14-F6B8-184F-9171-9D01D05D7464}" type="presParOf" srcId="{EFE50CA9-78A3-4820-8539-72C618888273}" destId="{FF4C7820-17C2-4520-8FAB-273144608B10}" srcOrd="5" destOrd="0" presId="urn:microsoft.com/office/officeart/2005/8/layout/venn3#7"/>
    <dgm:cxn modelId="{E5F982FF-807A-0A49-94DE-A17A60BDD277}" type="presParOf" srcId="{EFE50CA9-78A3-4820-8539-72C618888273}" destId="{FE8B71D2-8F0B-48FF-8E4E-D5BAB62B3CC5}" srcOrd="6" destOrd="0" presId="urn:microsoft.com/office/officeart/2005/8/layout/venn3#7"/>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28.xml><?xml version="1.0" encoding="utf-8"?>
<dgm:dataModel xmlns:dgm="http://schemas.openxmlformats.org/drawingml/2006/diagram" xmlns:a="http://schemas.openxmlformats.org/drawingml/2006/main">
  <dgm:ptLst>
    <dgm:pt modelId="{F05BBA42-D7AF-4BA0-8C3F-85B1FE28E48F}" type="doc">
      <dgm:prSet loTypeId="urn:microsoft.com/office/officeart/2009/3/layout/HorizontalOrganizationChart" loCatId="hierarchy" qsTypeId="urn:microsoft.com/office/officeart/2005/8/quickstyle/simple1" qsCatId="simple" csTypeId="urn:microsoft.com/office/officeart/2005/8/colors/accent2_1" csCatId="accent2" phldr="1"/>
      <dgm:spPr/>
      <dgm:t>
        <a:bodyPr/>
        <a:lstStyle/>
        <a:p>
          <a:endParaRPr lang="zh-CN" altLang="en-US"/>
        </a:p>
      </dgm:t>
    </dgm:pt>
    <dgm:pt modelId="{9AC2E227-803C-4016-BF2C-9291B6CAA290}">
      <dgm:prSet custT="1"/>
      <dgm:spPr/>
      <dgm:t>
        <a:bodyPr/>
        <a:lstStyle/>
        <a:p>
          <a:r>
            <a:rPr lang="zh-CN" altLang="en-US" sz="1100" b="1" dirty="0" smtClean="0">
              <a:latin typeface="黑体" panose="02010609060101010101" pitchFamily="49" charset="-122"/>
              <a:ea typeface="黑体" panose="02010609060101010101" pitchFamily="49" charset="-122"/>
              <a:sym typeface="+mn-ea"/>
            </a:rPr>
            <a:t>网络时代人力资源管理模式</a:t>
          </a:r>
          <a:endParaRPr lang="zh-CN" altLang="en-US" sz="1100" b="1" dirty="0">
            <a:latin typeface="SimHei" charset="-122"/>
            <a:ea typeface="SimHei" charset="-122"/>
            <a:cs typeface="SimHei" charset="-122"/>
          </a:endParaRPr>
        </a:p>
      </dgm:t>
    </dgm:pt>
    <dgm:pt modelId="{8E8E9D46-5B7B-4FA0-8329-744E9016EF3D}" type="parTrans" cxnId="{10273D9F-A008-4C08-970B-BDB1CC805562}">
      <dgm:prSet/>
      <dgm:spPr/>
      <dgm:t>
        <a:bodyPr/>
        <a:lstStyle/>
        <a:p>
          <a:endParaRPr lang="zh-CN" altLang="en-US" sz="1100">
            <a:latin typeface="SimHei" charset="-122"/>
            <a:ea typeface="SimHei" charset="-122"/>
            <a:cs typeface="SimHei" charset="-122"/>
          </a:endParaRPr>
        </a:p>
      </dgm:t>
    </dgm:pt>
    <dgm:pt modelId="{F60E2A41-79A0-4E8E-92FB-1BF9FE84EDD9}" type="sibTrans" cxnId="{10273D9F-A008-4C08-970B-BDB1CC805562}">
      <dgm:prSet/>
      <dgm:spPr/>
      <dgm:t>
        <a:bodyPr/>
        <a:lstStyle/>
        <a:p>
          <a:endParaRPr lang="zh-CN" altLang="en-US" sz="1100">
            <a:latin typeface="SimHei" charset="-122"/>
            <a:ea typeface="SimHei" charset="-122"/>
            <a:cs typeface="SimHei" charset="-122"/>
          </a:endParaRPr>
        </a:p>
      </dgm:t>
    </dgm:pt>
    <dgm:pt modelId="{3FA44A42-E0AE-412C-8071-9A37D30DD567}">
      <dgm:prSet custT="1"/>
      <dgm:spPr/>
      <dgm:t>
        <a:bodyPr/>
        <a:lstStyle/>
        <a:p>
          <a:r>
            <a:rPr lang="zh-CN" altLang="en-US" sz="1100" b="1" dirty="0" smtClean="0">
              <a:latin typeface="黑体" panose="02010609060101010101" pitchFamily="49" charset="-122"/>
              <a:ea typeface="黑体" panose="02010609060101010101" pitchFamily="49" charset="-122"/>
              <a:sym typeface="+mn-ea"/>
            </a:rPr>
            <a:t>网上招聘的作用</a:t>
          </a:r>
          <a:endParaRPr lang="zh-CN" altLang="en-US" sz="1100" b="0" dirty="0">
            <a:latin typeface="SimHei" charset="-122"/>
            <a:ea typeface="SimHei" charset="-122"/>
            <a:cs typeface="SimHei" charset="-122"/>
          </a:endParaRPr>
        </a:p>
      </dgm:t>
    </dgm:pt>
    <dgm:pt modelId="{E2369F6E-DA59-4F6E-BD69-6CAA013A82BE}" type="parTrans" cxnId="{9ABD59AA-4D6A-4321-B1A4-8D610095B134}">
      <dgm:prSet/>
      <dgm:spPr/>
      <dgm:t>
        <a:bodyPr/>
        <a:lstStyle/>
        <a:p>
          <a:endParaRPr lang="zh-CN" altLang="en-US" sz="1100">
            <a:latin typeface="SimHei" charset="-122"/>
            <a:ea typeface="SimHei" charset="-122"/>
            <a:cs typeface="SimHei" charset="-122"/>
          </a:endParaRPr>
        </a:p>
      </dgm:t>
    </dgm:pt>
    <dgm:pt modelId="{05B8FEA2-0054-4DA8-8F71-5C25E580ABD0}" type="sibTrans" cxnId="{9ABD59AA-4D6A-4321-B1A4-8D610095B134}">
      <dgm:prSet/>
      <dgm:spPr/>
      <dgm:t>
        <a:bodyPr/>
        <a:lstStyle/>
        <a:p>
          <a:endParaRPr lang="zh-CN" altLang="en-US" sz="1100">
            <a:latin typeface="SimHei" charset="-122"/>
            <a:ea typeface="SimHei" charset="-122"/>
            <a:cs typeface="SimHei" charset="-122"/>
          </a:endParaRPr>
        </a:p>
      </dgm:t>
    </dgm:pt>
    <dgm:pt modelId="{7638F483-EC40-4669-A117-0C6040B4A66B}">
      <dgm:prSet custT="1"/>
      <dgm:spPr/>
      <dgm:t>
        <a:bodyPr/>
        <a:lstStyle/>
        <a:p>
          <a:r>
            <a:rPr lang="zh-CN" altLang="en-US" sz="1100" b="1" dirty="0" smtClean="0">
              <a:latin typeface="黑体" panose="02010609060101010101" pitchFamily="49" charset="-122"/>
              <a:ea typeface="黑体" panose="02010609060101010101" pitchFamily="49" charset="-122"/>
              <a:cs typeface="SimHei" charset="-122"/>
              <a:sym typeface="+mn-ea"/>
            </a:rPr>
            <a:t>网上招聘应注意的问题</a:t>
          </a:r>
          <a:endParaRPr lang="zh-CN" altLang="en-US" sz="1100" b="1" dirty="0">
            <a:latin typeface="SimHei" charset="-122"/>
            <a:ea typeface="SimHei" charset="-122"/>
            <a:cs typeface="SimHei" charset="-122"/>
          </a:endParaRPr>
        </a:p>
      </dgm:t>
    </dgm:pt>
    <dgm:pt modelId="{57E64457-75B6-40DF-86BF-80888D7FBBC5}" type="parTrans" cxnId="{5DC1C015-335F-490F-A06A-BA9652DB0EA7}">
      <dgm:prSet/>
      <dgm:spPr/>
      <dgm:t>
        <a:bodyPr/>
        <a:lstStyle/>
        <a:p>
          <a:endParaRPr lang="zh-CN" altLang="en-US" sz="1100">
            <a:latin typeface="SimHei" charset="-122"/>
            <a:ea typeface="SimHei" charset="-122"/>
            <a:cs typeface="SimHei" charset="-122"/>
          </a:endParaRPr>
        </a:p>
      </dgm:t>
    </dgm:pt>
    <dgm:pt modelId="{7B10E917-A0D7-4AB2-8FFF-F08198C7EE50}" type="sibTrans" cxnId="{5DC1C015-335F-490F-A06A-BA9652DB0EA7}">
      <dgm:prSet/>
      <dgm:spPr/>
      <dgm:t>
        <a:bodyPr/>
        <a:lstStyle/>
        <a:p>
          <a:endParaRPr lang="zh-CN" altLang="en-US" sz="1100">
            <a:latin typeface="SimHei" charset="-122"/>
            <a:ea typeface="SimHei" charset="-122"/>
            <a:cs typeface="SimHei" charset="-122"/>
          </a:endParaRPr>
        </a:p>
      </dgm:t>
    </dgm:pt>
    <dgm:pt modelId="{C7098098-6A81-514A-AA21-1785ACA148D6}">
      <dgm:prSet custT="1"/>
      <dgm:spPr/>
      <dgm:t>
        <a:bodyPr/>
        <a:lstStyle/>
        <a:p>
          <a:r>
            <a:rPr lang="zh-CN" altLang="en-US" sz="1100" b="1" dirty="0" smtClean="0">
              <a:latin typeface="SimHei" charset="-122"/>
              <a:ea typeface="SimHei" charset="-122"/>
              <a:cs typeface="SimHei" charset="-122"/>
            </a:rPr>
            <a:t>网上培训的原则</a:t>
          </a:r>
          <a:endParaRPr lang="zh-CN" altLang="en-US" sz="1100" b="1" dirty="0">
            <a:latin typeface="SimHei" charset="-122"/>
            <a:ea typeface="SimHei" charset="-122"/>
            <a:cs typeface="SimHei" charset="-122"/>
          </a:endParaRPr>
        </a:p>
      </dgm:t>
    </dgm:pt>
    <dgm:pt modelId="{6023FD2E-0FE7-A64B-8965-60678A4D6A1A}" type="parTrans" cxnId="{49F0E6E9-1D56-B741-9368-6AF9660E0405}">
      <dgm:prSet/>
      <dgm:spPr/>
      <dgm:t>
        <a:bodyPr/>
        <a:lstStyle/>
        <a:p>
          <a:endParaRPr lang="zh-CN" altLang="en-US" sz="1100"/>
        </a:p>
      </dgm:t>
    </dgm:pt>
    <dgm:pt modelId="{4B476260-01E5-BE45-954B-6590CF6652FE}" type="sibTrans" cxnId="{49F0E6E9-1D56-B741-9368-6AF9660E0405}">
      <dgm:prSet/>
      <dgm:spPr/>
      <dgm:t>
        <a:bodyPr/>
        <a:lstStyle/>
        <a:p>
          <a:endParaRPr lang="zh-CN" altLang="en-US" sz="1100"/>
        </a:p>
      </dgm:t>
    </dgm:pt>
    <dgm:pt modelId="{FF34AC66-F887-D04A-9106-969B23908E03}">
      <dgm:prSet custT="1"/>
      <dgm:spPr>
        <a:solidFill>
          <a:schemeClr val="accent2"/>
        </a:solidFill>
      </dgm:spPr>
      <dgm:t>
        <a:bodyPr/>
        <a:lstStyle/>
        <a:p>
          <a:r>
            <a:rPr lang="zh-CN" altLang="en-US" sz="1100" b="1" dirty="0" smtClean="0">
              <a:latin typeface="SimHei" charset="-122"/>
              <a:ea typeface="SimHei" charset="-122"/>
              <a:cs typeface="SimHei" charset="-122"/>
            </a:rPr>
            <a:t>虚拟团队的概念及特征</a:t>
          </a:r>
          <a:endParaRPr lang="zh-CN" altLang="en-US" sz="1100" b="1" dirty="0">
            <a:latin typeface="SimHei" charset="-122"/>
            <a:ea typeface="SimHei" charset="-122"/>
            <a:cs typeface="SimHei" charset="-122"/>
          </a:endParaRPr>
        </a:p>
      </dgm:t>
    </dgm:pt>
    <dgm:pt modelId="{DAAB89E4-EF29-DE43-BE5F-4212BFEC83AB}" type="parTrans" cxnId="{C76C88BA-A035-284C-A9FF-9A8BA5BCD584}">
      <dgm:prSet/>
      <dgm:spPr/>
      <dgm:t>
        <a:bodyPr/>
        <a:lstStyle/>
        <a:p>
          <a:endParaRPr lang="zh-CN" altLang="en-US" sz="1100"/>
        </a:p>
      </dgm:t>
    </dgm:pt>
    <dgm:pt modelId="{1F3D242F-C074-F14B-98CD-F363F96652D3}" type="sibTrans" cxnId="{C76C88BA-A035-284C-A9FF-9A8BA5BCD584}">
      <dgm:prSet/>
      <dgm:spPr/>
      <dgm:t>
        <a:bodyPr/>
        <a:lstStyle/>
        <a:p>
          <a:endParaRPr lang="zh-CN" altLang="en-US" sz="1100"/>
        </a:p>
      </dgm:t>
    </dgm:pt>
    <dgm:pt modelId="{18DB143D-9E27-4E02-AFA5-F665953CBC10}" type="pres">
      <dgm:prSet presAssocID="{F05BBA42-D7AF-4BA0-8C3F-85B1FE28E48F}" presName="hierChild1" presStyleCnt="0">
        <dgm:presLayoutVars>
          <dgm:orgChart val="1"/>
          <dgm:chPref val="1"/>
          <dgm:dir/>
          <dgm:animOne val="branch"/>
          <dgm:animLvl val="lvl"/>
          <dgm:resizeHandles/>
        </dgm:presLayoutVars>
      </dgm:prSet>
      <dgm:spPr/>
      <dgm:t>
        <a:bodyPr/>
        <a:lstStyle/>
        <a:p>
          <a:endParaRPr lang="zh-CN" altLang="en-US"/>
        </a:p>
      </dgm:t>
    </dgm:pt>
    <dgm:pt modelId="{07E01157-B979-4F6B-B892-75DB2A2B8B0F}" type="pres">
      <dgm:prSet presAssocID="{9AC2E227-803C-4016-BF2C-9291B6CAA290}" presName="hierRoot1" presStyleCnt="0">
        <dgm:presLayoutVars>
          <dgm:hierBranch val="init"/>
        </dgm:presLayoutVars>
      </dgm:prSet>
      <dgm:spPr/>
    </dgm:pt>
    <dgm:pt modelId="{F686C23F-604E-4653-B2CB-27DBB6BED631}" type="pres">
      <dgm:prSet presAssocID="{9AC2E227-803C-4016-BF2C-9291B6CAA290}" presName="rootComposite1" presStyleCnt="0"/>
      <dgm:spPr/>
    </dgm:pt>
    <dgm:pt modelId="{2A2AFDF2-2568-44F8-842C-3BFD70D9F2B1}" type="pres">
      <dgm:prSet presAssocID="{9AC2E227-803C-4016-BF2C-9291B6CAA290}" presName="rootText1" presStyleLbl="node0" presStyleIdx="0" presStyleCnt="1">
        <dgm:presLayoutVars>
          <dgm:chPref val="3"/>
        </dgm:presLayoutVars>
      </dgm:prSet>
      <dgm:spPr/>
      <dgm:t>
        <a:bodyPr/>
        <a:lstStyle/>
        <a:p>
          <a:endParaRPr lang="zh-CN" altLang="en-US"/>
        </a:p>
      </dgm:t>
    </dgm:pt>
    <dgm:pt modelId="{9CD41DA5-A8A9-4189-B933-DCF665F7DF2D}" type="pres">
      <dgm:prSet presAssocID="{9AC2E227-803C-4016-BF2C-9291B6CAA290}" presName="rootConnector1" presStyleLbl="node1" presStyleIdx="0" presStyleCnt="0"/>
      <dgm:spPr/>
      <dgm:t>
        <a:bodyPr/>
        <a:lstStyle/>
        <a:p>
          <a:endParaRPr lang="zh-CN" altLang="en-US"/>
        </a:p>
      </dgm:t>
    </dgm:pt>
    <dgm:pt modelId="{96876921-77F4-4E08-9148-E99125692808}" type="pres">
      <dgm:prSet presAssocID="{9AC2E227-803C-4016-BF2C-9291B6CAA290}" presName="hierChild2" presStyleCnt="0"/>
      <dgm:spPr/>
    </dgm:pt>
    <dgm:pt modelId="{CD82D2C2-9EF5-4CA0-9CEE-9265A38A1F4A}" type="pres">
      <dgm:prSet presAssocID="{E2369F6E-DA59-4F6E-BD69-6CAA013A82BE}" presName="Name64" presStyleLbl="parChTrans1D2" presStyleIdx="0" presStyleCnt="4"/>
      <dgm:spPr/>
      <dgm:t>
        <a:bodyPr/>
        <a:lstStyle/>
        <a:p>
          <a:endParaRPr lang="zh-CN" altLang="en-US"/>
        </a:p>
      </dgm:t>
    </dgm:pt>
    <dgm:pt modelId="{9441C830-A66B-4AFB-9252-8069549D4F0A}" type="pres">
      <dgm:prSet presAssocID="{3FA44A42-E0AE-412C-8071-9A37D30DD567}" presName="hierRoot2" presStyleCnt="0">
        <dgm:presLayoutVars>
          <dgm:hierBranch val="init"/>
        </dgm:presLayoutVars>
      </dgm:prSet>
      <dgm:spPr/>
    </dgm:pt>
    <dgm:pt modelId="{FEAC7974-4462-4948-9F19-4D53C38CC88A}" type="pres">
      <dgm:prSet presAssocID="{3FA44A42-E0AE-412C-8071-9A37D30DD567}" presName="rootComposite" presStyleCnt="0"/>
      <dgm:spPr/>
    </dgm:pt>
    <dgm:pt modelId="{22C8BBC7-02FA-4EF0-899A-834C1FEE39E3}" type="pres">
      <dgm:prSet presAssocID="{3FA44A42-E0AE-412C-8071-9A37D30DD567}" presName="rootText" presStyleLbl="node2" presStyleIdx="0" presStyleCnt="4">
        <dgm:presLayoutVars>
          <dgm:chPref val="3"/>
        </dgm:presLayoutVars>
      </dgm:prSet>
      <dgm:spPr/>
      <dgm:t>
        <a:bodyPr/>
        <a:lstStyle/>
        <a:p>
          <a:endParaRPr lang="zh-CN" altLang="en-US"/>
        </a:p>
      </dgm:t>
    </dgm:pt>
    <dgm:pt modelId="{CBD704CC-8D6F-4C39-AFA6-3825EE74A965}" type="pres">
      <dgm:prSet presAssocID="{3FA44A42-E0AE-412C-8071-9A37D30DD567}" presName="rootConnector" presStyleLbl="node2" presStyleIdx="0" presStyleCnt="4"/>
      <dgm:spPr/>
      <dgm:t>
        <a:bodyPr/>
        <a:lstStyle/>
        <a:p>
          <a:endParaRPr lang="zh-CN" altLang="en-US"/>
        </a:p>
      </dgm:t>
    </dgm:pt>
    <dgm:pt modelId="{C4FE27A9-6818-468D-8F72-5DEAE64958BC}" type="pres">
      <dgm:prSet presAssocID="{3FA44A42-E0AE-412C-8071-9A37D30DD567}" presName="hierChild4" presStyleCnt="0"/>
      <dgm:spPr/>
    </dgm:pt>
    <dgm:pt modelId="{B9E24DCA-DEF6-41DD-8228-40542DF88903}" type="pres">
      <dgm:prSet presAssocID="{3FA44A42-E0AE-412C-8071-9A37D30DD567}" presName="hierChild5" presStyleCnt="0"/>
      <dgm:spPr/>
    </dgm:pt>
    <dgm:pt modelId="{72A5A8A1-C34D-4CC9-B014-4EDC4C60B5CB}" type="pres">
      <dgm:prSet presAssocID="{57E64457-75B6-40DF-86BF-80888D7FBBC5}" presName="Name64" presStyleLbl="parChTrans1D2" presStyleIdx="1" presStyleCnt="4"/>
      <dgm:spPr/>
      <dgm:t>
        <a:bodyPr/>
        <a:lstStyle/>
        <a:p>
          <a:endParaRPr lang="zh-CN" altLang="en-US"/>
        </a:p>
      </dgm:t>
    </dgm:pt>
    <dgm:pt modelId="{99464D45-2B22-432F-8F6C-3394CEC310A7}" type="pres">
      <dgm:prSet presAssocID="{7638F483-EC40-4669-A117-0C6040B4A66B}" presName="hierRoot2" presStyleCnt="0">
        <dgm:presLayoutVars>
          <dgm:hierBranch val="init"/>
        </dgm:presLayoutVars>
      </dgm:prSet>
      <dgm:spPr/>
    </dgm:pt>
    <dgm:pt modelId="{7EEFA05D-0146-474D-BB41-35A44BBAC0EB}" type="pres">
      <dgm:prSet presAssocID="{7638F483-EC40-4669-A117-0C6040B4A66B}" presName="rootComposite" presStyleCnt="0"/>
      <dgm:spPr/>
    </dgm:pt>
    <dgm:pt modelId="{86A07B8D-FF15-4EFF-8681-05A46BF1E797}" type="pres">
      <dgm:prSet presAssocID="{7638F483-EC40-4669-A117-0C6040B4A66B}" presName="rootText" presStyleLbl="node2" presStyleIdx="1" presStyleCnt="4" custLinFactNeighborX="-827" custLinFactNeighborY="1355">
        <dgm:presLayoutVars>
          <dgm:chPref val="3"/>
        </dgm:presLayoutVars>
      </dgm:prSet>
      <dgm:spPr/>
      <dgm:t>
        <a:bodyPr/>
        <a:lstStyle/>
        <a:p>
          <a:endParaRPr lang="zh-CN" altLang="en-US"/>
        </a:p>
      </dgm:t>
    </dgm:pt>
    <dgm:pt modelId="{A4529214-DB2D-4B21-8831-F60F2A376559}" type="pres">
      <dgm:prSet presAssocID="{7638F483-EC40-4669-A117-0C6040B4A66B}" presName="rootConnector" presStyleLbl="node2" presStyleIdx="1" presStyleCnt="4"/>
      <dgm:spPr/>
      <dgm:t>
        <a:bodyPr/>
        <a:lstStyle/>
        <a:p>
          <a:endParaRPr lang="zh-CN" altLang="en-US"/>
        </a:p>
      </dgm:t>
    </dgm:pt>
    <dgm:pt modelId="{4C9D6515-EA4F-4DBF-A8FE-0711C70136B1}" type="pres">
      <dgm:prSet presAssocID="{7638F483-EC40-4669-A117-0C6040B4A66B}" presName="hierChild4" presStyleCnt="0"/>
      <dgm:spPr/>
    </dgm:pt>
    <dgm:pt modelId="{686779DB-34D3-4F60-84B6-A35826FF3C2A}" type="pres">
      <dgm:prSet presAssocID="{7638F483-EC40-4669-A117-0C6040B4A66B}" presName="hierChild5" presStyleCnt="0"/>
      <dgm:spPr/>
    </dgm:pt>
    <dgm:pt modelId="{A6BF080B-3A73-A447-90D9-F1DC3287A51E}" type="pres">
      <dgm:prSet presAssocID="{6023FD2E-0FE7-A64B-8965-60678A4D6A1A}" presName="Name64" presStyleLbl="parChTrans1D2" presStyleIdx="2" presStyleCnt="4"/>
      <dgm:spPr/>
      <dgm:t>
        <a:bodyPr/>
        <a:lstStyle/>
        <a:p>
          <a:endParaRPr lang="zh-CN" altLang="en-US"/>
        </a:p>
      </dgm:t>
    </dgm:pt>
    <dgm:pt modelId="{DE6E9BC6-3677-4348-92A6-2CA9661D4580}" type="pres">
      <dgm:prSet presAssocID="{C7098098-6A81-514A-AA21-1785ACA148D6}" presName="hierRoot2" presStyleCnt="0">
        <dgm:presLayoutVars>
          <dgm:hierBranch val="init"/>
        </dgm:presLayoutVars>
      </dgm:prSet>
      <dgm:spPr/>
    </dgm:pt>
    <dgm:pt modelId="{63443BB5-4585-9F4E-8951-FA35A8C78DD3}" type="pres">
      <dgm:prSet presAssocID="{C7098098-6A81-514A-AA21-1785ACA148D6}" presName="rootComposite" presStyleCnt="0"/>
      <dgm:spPr/>
    </dgm:pt>
    <dgm:pt modelId="{91088777-567D-9149-82A9-C0A47B32CFCF}" type="pres">
      <dgm:prSet presAssocID="{C7098098-6A81-514A-AA21-1785ACA148D6}" presName="rootText" presStyleLbl="node2" presStyleIdx="2" presStyleCnt="4">
        <dgm:presLayoutVars>
          <dgm:chPref val="3"/>
        </dgm:presLayoutVars>
      </dgm:prSet>
      <dgm:spPr/>
      <dgm:t>
        <a:bodyPr/>
        <a:lstStyle/>
        <a:p>
          <a:endParaRPr lang="zh-CN" altLang="en-US"/>
        </a:p>
      </dgm:t>
    </dgm:pt>
    <dgm:pt modelId="{FB111229-1AFB-5E43-B87E-EE9E094B493E}" type="pres">
      <dgm:prSet presAssocID="{C7098098-6A81-514A-AA21-1785ACA148D6}" presName="rootConnector" presStyleLbl="node2" presStyleIdx="2" presStyleCnt="4"/>
      <dgm:spPr/>
      <dgm:t>
        <a:bodyPr/>
        <a:lstStyle/>
        <a:p>
          <a:endParaRPr lang="zh-CN" altLang="en-US"/>
        </a:p>
      </dgm:t>
    </dgm:pt>
    <dgm:pt modelId="{30C444A2-7B93-134F-A783-D0BED242ED85}" type="pres">
      <dgm:prSet presAssocID="{C7098098-6A81-514A-AA21-1785ACA148D6}" presName="hierChild4" presStyleCnt="0"/>
      <dgm:spPr/>
    </dgm:pt>
    <dgm:pt modelId="{D80E752D-71B9-4546-9A16-E90FA3F0CBC8}" type="pres">
      <dgm:prSet presAssocID="{C7098098-6A81-514A-AA21-1785ACA148D6}" presName="hierChild5" presStyleCnt="0"/>
      <dgm:spPr/>
    </dgm:pt>
    <dgm:pt modelId="{2BDEA335-1B02-7349-910B-B0E8F3186B3E}" type="pres">
      <dgm:prSet presAssocID="{DAAB89E4-EF29-DE43-BE5F-4212BFEC83AB}" presName="Name64" presStyleLbl="parChTrans1D2" presStyleIdx="3" presStyleCnt="4"/>
      <dgm:spPr/>
      <dgm:t>
        <a:bodyPr/>
        <a:lstStyle/>
        <a:p>
          <a:endParaRPr lang="zh-CN" altLang="en-US"/>
        </a:p>
      </dgm:t>
    </dgm:pt>
    <dgm:pt modelId="{742E5E14-F0C4-2A4B-A2E7-EE3839FC5CFE}" type="pres">
      <dgm:prSet presAssocID="{FF34AC66-F887-D04A-9106-969B23908E03}" presName="hierRoot2" presStyleCnt="0">
        <dgm:presLayoutVars>
          <dgm:hierBranch val="init"/>
        </dgm:presLayoutVars>
      </dgm:prSet>
      <dgm:spPr/>
    </dgm:pt>
    <dgm:pt modelId="{EA2FA603-4476-DF42-9092-616E8E26E993}" type="pres">
      <dgm:prSet presAssocID="{FF34AC66-F887-D04A-9106-969B23908E03}" presName="rootComposite" presStyleCnt="0"/>
      <dgm:spPr/>
    </dgm:pt>
    <dgm:pt modelId="{83A5A3D8-7830-4347-9C1A-736616385676}" type="pres">
      <dgm:prSet presAssocID="{FF34AC66-F887-D04A-9106-969B23908E03}" presName="rootText" presStyleLbl="node2" presStyleIdx="3" presStyleCnt="4">
        <dgm:presLayoutVars>
          <dgm:chPref val="3"/>
        </dgm:presLayoutVars>
      </dgm:prSet>
      <dgm:spPr/>
      <dgm:t>
        <a:bodyPr/>
        <a:lstStyle/>
        <a:p>
          <a:endParaRPr lang="zh-CN" altLang="en-US"/>
        </a:p>
      </dgm:t>
    </dgm:pt>
    <dgm:pt modelId="{D024227C-1334-3F4D-826E-80545D3B52C4}" type="pres">
      <dgm:prSet presAssocID="{FF34AC66-F887-D04A-9106-969B23908E03}" presName="rootConnector" presStyleLbl="node2" presStyleIdx="3" presStyleCnt="4"/>
      <dgm:spPr/>
      <dgm:t>
        <a:bodyPr/>
        <a:lstStyle/>
        <a:p>
          <a:endParaRPr lang="zh-CN" altLang="en-US"/>
        </a:p>
      </dgm:t>
    </dgm:pt>
    <dgm:pt modelId="{14BD42F5-2D33-5040-95F9-9E7DB05B62D3}" type="pres">
      <dgm:prSet presAssocID="{FF34AC66-F887-D04A-9106-969B23908E03}" presName="hierChild4" presStyleCnt="0"/>
      <dgm:spPr/>
    </dgm:pt>
    <dgm:pt modelId="{42E55DFB-8A9A-164B-A75D-3028F0F858D6}" type="pres">
      <dgm:prSet presAssocID="{FF34AC66-F887-D04A-9106-969B23908E03}" presName="hierChild5" presStyleCnt="0"/>
      <dgm:spPr/>
    </dgm:pt>
    <dgm:pt modelId="{6858D422-8C90-4F85-BA9D-65CA2FED06E8}" type="pres">
      <dgm:prSet presAssocID="{9AC2E227-803C-4016-BF2C-9291B6CAA290}" presName="hierChild3" presStyleCnt="0"/>
      <dgm:spPr/>
    </dgm:pt>
  </dgm:ptLst>
  <dgm:cxnLst>
    <dgm:cxn modelId="{9ABD59AA-4D6A-4321-B1A4-8D610095B134}" srcId="{9AC2E227-803C-4016-BF2C-9291B6CAA290}" destId="{3FA44A42-E0AE-412C-8071-9A37D30DD567}" srcOrd="0" destOrd="0" parTransId="{E2369F6E-DA59-4F6E-BD69-6CAA013A82BE}" sibTransId="{05B8FEA2-0054-4DA8-8F71-5C25E580ABD0}"/>
    <dgm:cxn modelId="{5153098C-8680-EF47-82D7-F46D7497DDF5}" type="presOf" srcId="{F05BBA42-D7AF-4BA0-8C3F-85B1FE28E48F}" destId="{18DB143D-9E27-4E02-AFA5-F665953CBC10}" srcOrd="0" destOrd="0" presId="urn:microsoft.com/office/officeart/2009/3/layout/HorizontalOrganizationChart"/>
    <dgm:cxn modelId="{C76C88BA-A035-284C-A9FF-9A8BA5BCD584}" srcId="{9AC2E227-803C-4016-BF2C-9291B6CAA290}" destId="{FF34AC66-F887-D04A-9106-969B23908E03}" srcOrd="3" destOrd="0" parTransId="{DAAB89E4-EF29-DE43-BE5F-4212BFEC83AB}" sibTransId="{1F3D242F-C074-F14B-98CD-F363F96652D3}"/>
    <dgm:cxn modelId="{9958EB4E-21E0-C549-8F25-5D80967B075C}" type="presOf" srcId="{DAAB89E4-EF29-DE43-BE5F-4212BFEC83AB}" destId="{2BDEA335-1B02-7349-910B-B0E8F3186B3E}" srcOrd="0" destOrd="0" presId="urn:microsoft.com/office/officeart/2009/3/layout/HorizontalOrganizationChart"/>
    <dgm:cxn modelId="{4B313BD9-F9E7-7D4D-9EE8-01554C3252E9}" type="presOf" srcId="{57E64457-75B6-40DF-86BF-80888D7FBBC5}" destId="{72A5A8A1-C34D-4CC9-B014-4EDC4C60B5CB}" srcOrd="0" destOrd="0" presId="urn:microsoft.com/office/officeart/2009/3/layout/HorizontalOrganizationChart"/>
    <dgm:cxn modelId="{4EA3D107-99E9-2F4C-A58B-1FF6259D7D07}" type="presOf" srcId="{6023FD2E-0FE7-A64B-8965-60678A4D6A1A}" destId="{A6BF080B-3A73-A447-90D9-F1DC3287A51E}" srcOrd="0" destOrd="0" presId="urn:microsoft.com/office/officeart/2009/3/layout/HorizontalOrganizationChart"/>
    <dgm:cxn modelId="{3D458853-EC5D-384A-91C5-D67DFCB12D61}" type="presOf" srcId="{3FA44A42-E0AE-412C-8071-9A37D30DD567}" destId="{22C8BBC7-02FA-4EF0-899A-834C1FEE39E3}" srcOrd="0" destOrd="0" presId="urn:microsoft.com/office/officeart/2009/3/layout/HorizontalOrganizationChart"/>
    <dgm:cxn modelId="{49F0E6E9-1D56-B741-9368-6AF9660E0405}" srcId="{9AC2E227-803C-4016-BF2C-9291B6CAA290}" destId="{C7098098-6A81-514A-AA21-1785ACA148D6}" srcOrd="2" destOrd="0" parTransId="{6023FD2E-0FE7-A64B-8965-60678A4D6A1A}" sibTransId="{4B476260-01E5-BE45-954B-6590CF6652FE}"/>
    <dgm:cxn modelId="{0ACA597D-AD17-CC47-8705-6E60F0116E58}" type="presOf" srcId="{7638F483-EC40-4669-A117-0C6040B4A66B}" destId="{86A07B8D-FF15-4EFF-8681-05A46BF1E797}" srcOrd="0" destOrd="0" presId="urn:microsoft.com/office/officeart/2009/3/layout/HorizontalOrganizationChart"/>
    <dgm:cxn modelId="{20C944FF-200E-0446-B059-F9B7FA9F4E8E}" type="presOf" srcId="{9AC2E227-803C-4016-BF2C-9291B6CAA290}" destId="{2A2AFDF2-2568-44F8-842C-3BFD70D9F2B1}" srcOrd="0" destOrd="0" presId="urn:microsoft.com/office/officeart/2009/3/layout/HorizontalOrganizationChart"/>
    <dgm:cxn modelId="{5427A93A-5754-C144-A704-13F13E0B2EF0}" type="presOf" srcId="{E2369F6E-DA59-4F6E-BD69-6CAA013A82BE}" destId="{CD82D2C2-9EF5-4CA0-9CEE-9265A38A1F4A}" srcOrd="0" destOrd="0" presId="urn:microsoft.com/office/officeart/2009/3/layout/HorizontalOrganizationChart"/>
    <dgm:cxn modelId="{52C2C61E-CBA0-C343-96CB-A328FC1594A2}" type="presOf" srcId="{C7098098-6A81-514A-AA21-1785ACA148D6}" destId="{FB111229-1AFB-5E43-B87E-EE9E094B493E}" srcOrd="1" destOrd="0" presId="urn:microsoft.com/office/officeart/2009/3/layout/HorizontalOrganizationChart"/>
    <dgm:cxn modelId="{54EC7A0B-6A69-664B-8C15-F4C77C9EBA0E}" type="presOf" srcId="{7638F483-EC40-4669-A117-0C6040B4A66B}" destId="{A4529214-DB2D-4B21-8831-F60F2A376559}" srcOrd="1" destOrd="0" presId="urn:microsoft.com/office/officeart/2009/3/layout/HorizontalOrganizationChart"/>
    <dgm:cxn modelId="{FFA8EC5F-E50E-0349-A7B7-C5E4B2184A98}" type="presOf" srcId="{9AC2E227-803C-4016-BF2C-9291B6CAA290}" destId="{9CD41DA5-A8A9-4189-B933-DCF665F7DF2D}" srcOrd="1" destOrd="0" presId="urn:microsoft.com/office/officeart/2009/3/layout/HorizontalOrganizationChart"/>
    <dgm:cxn modelId="{5DC1C015-335F-490F-A06A-BA9652DB0EA7}" srcId="{9AC2E227-803C-4016-BF2C-9291B6CAA290}" destId="{7638F483-EC40-4669-A117-0C6040B4A66B}" srcOrd="1" destOrd="0" parTransId="{57E64457-75B6-40DF-86BF-80888D7FBBC5}" sibTransId="{7B10E917-A0D7-4AB2-8FFF-F08198C7EE50}"/>
    <dgm:cxn modelId="{0598C3E1-1BF3-BA45-AE52-C446707C656B}" type="presOf" srcId="{3FA44A42-E0AE-412C-8071-9A37D30DD567}" destId="{CBD704CC-8D6F-4C39-AFA6-3825EE74A965}" srcOrd="1" destOrd="0" presId="urn:microsoft.com/office/officeart/2009/3/layout/HorizontalOrganizationChart"/>
    <dgm:cxn modelId="{DF6C3735-5797-A54F-9903-35F61A2DA84A}" type="presOf" srcId="{FF34AC66-F887-D04A-9106-969B23908E03}" destId="{D024227C-1334-3F4D-826E-80545D3B52C4}" srcOrd="1" destOrd="0" presId="urn:microsoft.com/office/officeart/2009/3/layout/HorizontalOrganizationChart"/>
    <dgm:cxn modelId="{75653EAC-35D8-314E-8F23-6DD39FE570C6}" type="presOf" srcId="{FF34AC66-F887-D04A-9106-969B23908E03}" destId="{83A5A3D8-7830-4347-9C1A-736616385676}" srcOrd="0" destOrd="0" presId="urn:microsoft.com/office/officeart/2009/3/layout/HorizontalOrganizationChart"/>
    <dgm:cxn modelId="{10273D9F-A008-4C08-970B-BDB1CC805562}" srcId="{F05BBA42-D7AF-4BA0-8C3F-85B1FE28E48F}" destId="{9AC2E227-803C-4016-BF2C-9291B6CAA290}" srcOrd="0" destOrd="0" parTransId="{8E8E9D46-5B7B-4FA0-8329-744E9016EF3D}" sibTransId="{F60E2A41-79A0-4E8E-92FB-1BF9FE84EDD9}"/>
    <dgm:cxn modelId="{2D24847D-0F86-374A-A6AF-352434455B20}" type="presOf" srcId="{C7098098-6A81-514A-AA21-1785ACA148D6}" destId="{91088777-567D-9149-82A9-C0A47B32CFCF}" srcOrd="0" destOrd="0" presId="urn:microsoft.com/office/officeart/2009/3/layout/HorizontalOrganizationChart"/>
    <dgm:cxn modelId="{A2E58C22-E0D9-4448-A22D-AFDEFEF95327}" type="presParOf" srcId="{18DB143D-9E27-4E02-AFA5-F665953CBC10}" destId="{07E01157-B979-4F6B-B892-75DB2A2B8B0F}" srcOrd="0" destOrd="0" presId="urn:microsoft.com/office/officeart/2009/3/layout/HorizontalOrganizationChart"/>
    <dgm:cxn modelId="{50986C60-726A-0040-B38F-B3BECE211360}" type="presParOf" srcId="{07E01157-B979-4F6B-B892-75DB2A2B8B0F}" destId="{F686C23F-604E-4653-B2CB-27DBB6BED631}" srcOrd="0" destOrd="0" presId="urn:microsoft.com/office/officeart/2009/3/layout/HorizontalOrganizationChart"/>
    <dgm:cxn modelId="{E79D8B2C-9B76-5841-8C6D-62ACDD33AE38}" type="presParOf" srcId="{F686C23F-604E-4653-B2CB-27DBB6BED631}" destId="{2A2AFDF2-2568-44F8-842C-3BFD70D9F2B1}" srcOrd="0" destOrd="0" presId="urn:microsoft.com/office/officeart/2009/3/layout/HorizontalOrganizationChart"/>
    <dgm:cxn modelId="{3C6104DA-92CA-5145-ACE6-21DEB84A0B1F}" type="presParOf" srcId="{F686C23F-604E-4653-B2CB-27DBB6BED631}" destId="{9CD41DA5-A8A9-4189-B933-DCF665F7DF2D}" srcOrd="1" destOrd="0" presId="urn:microsoft.com/office/officeart/2009/3/layout/HorizontalOrganizationChart"/>
    <dgm:cxn modelId="{82CEC7BB-7B65-3149-8454-102922F27F8D}" type="presParOf" srcId="{07E01157-B979-4F6B-B892-75DB2A2B8B0F}" destId="{96876921-77F4-4E08-9148-E99125692808}" srcOrd="1" destOrd="0" presId="urn:microsoft.com/office/officeart/2009/3/layout/HorizontalOrganizationChart"/>
    <dgm:cxn modelId="{F023219C-3229-EC4D-B4D3-5F573C341988}" type="presParOf" srcId="{96876921-77F4-4E08-9148-E99125692808}" destId="{CD82D2C2-9EF5-4CA0-9CEE-9265A38A1F4A}" srcOrd="0" destOrd="0" presId="urn:microsoft.com/office/officeart/2009/3/layout/HorizontalOrganizationChart"/>
    <dgm:cxn modelId="{0C440A69-4705-6B43-926B-84A533814F37}" type="presParOf" srcId="{96876921-77F4-4E08-9148-E99125692808}" destId="{9441C830-A66B-4AFB-9252-8069549D4F0A}" srcOrd="1" destOrd="0" presId="urn:microsoft.com/office/officeart/2009/3/layout/HorizontalOrganizationChart"/>
    <dgm:cxn modelId="{CE8F4C52-7B1A-F747-B913-A47E7D45117E}" type="presParOf" srcId="{9441C830-A66B-4AFB-9252-8069549D4F0A}" destId="{FEAC7974-4462-4948-9F19-4D53C38CC88A}" srcOrd="0" destOrd="0" presId="urn:microsoft.com/office/officeart/2009/3/layout/HorizontalOrganizationChart"/>
    <dgm:cxn modelId="{CA5AD679-D78B-2345-A8E4-890C426C23DC}" type="presParOf" srcId="{FEAC7974-4462-4948-9F19-4D53C38CC88A}" destId="{22C8BBC7-02FA-4EF0-899A-834C1FEE39E3}" srcOrd="0" destOrd="0" presId="urn:microsoft.com/office/officeart/2009/3/layout/HorizontalOrganizationChart"/>
    <dgm:cxn modelId="{5C8F92CE-50E6-4747-A6F2-3D4E0C5FA9C0}" type="presParOf" srcId="{FEAC7974-4462-4948-9F19-4D53C38CC88A}" destId="{CBD704CC-8D6F-4C39-AFA6-3825EE74A965}" srcOrd="1" destOrd="0" presId="urn:microsoft.com/office/officeart/2009/3/layout/HorizontalOrganizationChart"/>
    <dgm:cxn modelId="{73820075-6795-EA42-ACFB-5E4FD0E113C8}" type="presParOf" srcId="{9441C830-A66B-4AFB-9252-8069549D4F0A}" destId="{C4FE27A9-6818-468D-8F72-5DEAE64958BC}" srcOrd="1" destOrd="0" presId="urn:microsoft.com/office/officeart/2009/3/layout/HorizontalOrganizationChart"/>
    <dgm:cxn modelId="{751EC89A-DA63-4745-993E-B339E54660F3}" type="presParOf" srcId="{9441C830-A66B-4AFB-9252-8069549D4F0A}" destId="{B9E24DCA-DEF6-41DD-8228-40542DF88903}" srcOrd="2" destOrd="0" presId="urn:microsoft.com/office/officeart/2009/3/layout/HorizontalOrganizationChart"/>
    <dgm:cxn modelId="{4FB80780-A80B-B649-ADEB-ECFDC8BB63CC}" type="presParOf" srcId="{96876921-77F4-4E08-9148-E99125692808}" destId="{72A5A8A1-C34D-4CC9-B014-4EDC4C60B5CB}" srcOrd="2" destOrd="0" presId="urn:microsoft.com/office/officeart/2009/3/layout/HorizontalOrganizationChart"/>
    <dgm:cxn modelId="{AFCBC609-4C40-2144-850A-7ED8B349B12A}" type="presParOf" srcId="{96876921-77F4-4E08-9148-E99125692808}" destId="{99464D45-2B22-432F-8F6C-3394CEC310A7}" srcOrd="3" destOrd="0" presId="urn:microsoft.com/office/officeart/2009/3/layout/HorizontalOrganizationChart"/>
    <dgm:cxn modelId="{EA78A9E3-3152-5D45-A102-9084C089A398}" type="presParOf" srcId="{99464D45-2B22-432F-8F6C-3394CEC310A7}" destId="{7EEFA05D-0146-474D-BB41-35A44BBAC0EB}" srcOrd="0" destOrd="0" presId="urn:microsoft.com/office/officeart/2009/3/layout/HorizontalOrganizationChart"/>
    <dgm:cxn modelId="{F86E85FD-F831-9F48-9A76-48D8BEFA33A4}" type="presParOf" srcId="{7EEFA05D-0146-474D-BB41-35A44BBAC0EB}" destId="{86A07B8D-FF15-4EFF-8681-05A46BF1E797}" srcOrd="0" destOrd="0" presId="urn:microsoft.com/office/officeart/2009/3/layout/HorizontalOrganizationChart"/>
    <dgm:cxn modelId="{9EE06701-EB6D-8A44-BE6A-0AADE763C1DC}" type="presParOf" srcId="{7EEFA05D-0146-474D-BB41-35A44BBAC0EB}" destId="{A4529214-DB2D-4B21-8831-F60F2A376559}" srcOrd="1" destOrd="0" presId="urn:microsoft.com/office/officeart/2009/3/layout/HorizontalOrganizationChart"/>
    <dgm:cxn modelId="{14D09CE5-8D5A-7240-8FF8-106EA88FDC36}" type="presParOf" srcId="{99464D45-2B22-432F-8F6C-3394CEC310A7}" destId="{4C9D6515-EA4F-4DBF-A8FE-0711C70136B1}" srcOrd="1" destOrd="0" presId="urn:microsoft.com/office/officeart/2009/3/layout/HorizontalOrganizationChart"/>
    <dgm:cxn modelId="{714AF04A-9462-E847-87AB-8CE7783A748E}" type="presParOf" srcId="{99464D45-2B22-432F-8F6C-3394CEC310A7}" destId="{686779DB-34D3-4F60-84B6-A35826FF3C2A}" srcOrd="2" destOrd="0" presId="urn:microsoft.com/office/officeart/2009/3/layout/HorizontalOrganizationChart"/>
    <dgm:cxn modelId="{0526335F-472B-A046-9F2D-B2B5041F29EB}" type="presParOf" srcId="{96876921-77F4-4E08-9148-E99125692808}" destId="{A6BF080B-3A73-A447-90D9-F1DC3287A51E}" srcOrd="4" destOrd="0" presId="urn:microsoft.com/office/officeart/2009/3/layout/HorizontalOrganizationChart"/>
    <dgm:cxn modelId="{053217A4-D318-8D43-B92A-D350AAFE5425}" type="presParOf" srcId="{96876921-77F4-4E08-9148-E99125692808}" destId="{DE6E9BC6-3677-4348-92A6-2CA9661D4580}" srcOrd="5" destOrd="0" presId="urn:microsoft.com/office/officeart/2009/3/layout/HorizontalOrganizationChart"/>
    <dgm:cxn modelId="{B3C5693C-B655-E643-A677-03A5725D5966}" type="presParOf" srcId="{DE6E9BC6-3677-4348-92A6-2CA9661D4580}" destId="{63443BB5-4585-9F4E-8951-FA35A8C78DD3}" srcOrd="0" destOrd="0" presId="urn:microsoft.com/office/officeart/2009/3/layout/HorizontalOrganizationChart"/>
    <dgm:cxn modelId="{8DC5E61D-1D05-C84E-87FF-83A198EA1047}" type="presParOf" srcId="{63443BB5-4585-9F4E-8951-FA35A8C78DD3}" destId="{91088777-567D-9149-82A9-C0A47B32CFCF}" srcOrd="0" destOrd="0" presId="urn:microsoft.com/office/officeart/2009/3/layout/HorizontalOrganizationChart"/>
    <dgm:cxn modelId="{1828153D-A235-944C-B38C-3CF0D398E4CB}" type="presParOf" srcId="{63443BB5-4585-9F4E-8951-FA35A8C78DD3}" destId="{FB111229-1AFB-5E43-B87E-EE9E094B493E}" srcOrd="1" destOrd="0" presId="urn:microsoft.com/office/officeart/2009/3/layout/HorizontalOrganizationChart"/>
    <dgm:cxn modelId="{A4B5CB75-8844-0147-B712-63C43CD8A40E}" type="presParOf" srcId="{DE6E9BC6-3677-4348-92A6-2CA9661D4580}" destId="{30C444A2-7B93-134F-A783-D0BED242ED85}" srcOrd="1" destOrd="0" presId="urn:microsoft.com/office/officeart/2009/3/layout/HorizontalOrganizationChart"/>
    <dgm:cxn modelId="{A1C70F22-19F5-3A40-B4A1-8181894059C0}" type="presParOf" srcId="{DE6E9BC6-3677-4348-92A6-2CA9661D4580}" destId="{D80E752D-71B9-4546-9A16-E90FA3F0CBC8}" srcOrd="2" destOrd="0" presId="urn:microsoft.com/office/officeart/2009/3/layout/HorizontalOrganizationChart"/>
    <dgm:cxn modelId="{7AA44442-64C2-6D4A-BEA0-3EA7A7474E13}" type="presParOf" srcId="{96876921-77F4-4E08-9148-E99125692808}" destId="{2BDEA335-1B02-7349-910B-B0E8F3186B3E}" srcOrd="6" destOrd="0" presId="urn:microsoft.com/office/officeart/2009/3/layout/HorizontalOrganizationChart"/>
    <dgm:cxn modelId="{EB55ED01-9CA5-E745-B691-8B96187063A3}" type="presParOf" srcId="{96876921-77F4-4E08-9148-E99125692808}" destId="{742E5E14-F0C4-2A4B-A2E7-EE3839FC5CFE}" srcOrd="7" destOrd="0" presId="urn:microsoft.com/office/officeart/2009/3/layout/HorizontalOrganizationChart"/>
    <dgm:cxn modelId="{162868B3-D1C0-A843-9D51-C53E23CA42FB}" type="presParOf" srcId="{742E5E14-F0C4-2A4B-A2E7-EE3839FC5CFE}" destId="{EA2FA603-4476-DF42-9092-616E8E26E993}" srcOrd="0" destOrd="0" presId="urn:microsoft.com/office/officeart/2009/3/layout/HorizontalOrganizationChart"/>
    <dgm:cxn modelId="{C27BECBC-B448-B142-A057-CE6CD841C2E7}" type="presParOf" srcId="{EA2FA603-4476-DF42-9092-616E8E26E993}" destId="{83A5A3D8-7830-4347-9C1A-736616385676}" srcOrd="0" destOrd="0" presId="urn:microsoft.com/office/officeart/2009/3/layout/HorizontalOrganizationChart"/>
    <dgm:cxn modelId="{42EBAABE-C6B3-7745-A8A9-2991BD72932F}" type="presParOf" srcId="{EA2FA603-4476-DF42-9092-616E8E26E993}" destId="{D024227C-1334-3F4D-826E-80545D3B52C4}" srcOrd="1" destOrd="0" presId="urn:microsoft.com/office/officeart/2009/3/layout/HorizontalOrganizationChart"/>
    <dgm:cxn modelId="{C2F5831F-E510-CD4D-8B41-76AEEED95EC0}" type="presParOf" srcId="{742E5E14-F0C4-2A4B-A2E7-EE3839FC5CFE}" destId="{14BD42F5-2D33-5040-95F9-9E7DB05B62D3}" srcOrd="1" destOrd="0" presId="urn:microsoft.com/office/officeart/2009/3/layout/HorizontalOrganizationChart"/>
    <dgm:cxn modelId="{EF2B8C4E-CC0F-FD4D-807A-34F93470F4C6}" type="presParOf" srcId="{742E5E14-F0C4-2A4B-A2E7-EE3839FC5CFE}" destId="{42E55DFB-8A9A-164B-A75D-3028F0F858D6}" srcOrd="2" destOrd="0" presId="urn:microsoft.com/office/officeart/2009/3/layout/HorizontalOrganizationChart"/>
    <dgm:cxn modelId="{9419D6ED-5514-BD48-BA3E-6131E0C3FDF9}" type="presParOf" srcId="{07E01157-B979-4F6B-B892-75DB2A2B8B0F}" destId="{6858D422-8C90-4F85-BA9D-65CA2FED06E8}" srcOrd="2" destOrd="0" presId="urn:microsoft.com/office/officeart/2009/3/layout/HorizontalOrganizationChar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9.xml><?xml version="1.0" encoding="utf-8"?>
<dgm:dataModel xmlns:dgm="http://schemas.openxmlformats.org/drawingml/2006/diagram" xmlns:a="http://schemas.openxmlformats.org/drawingml/2006/main">
  <dgm:ptLst>
    <dgm:pt modelId="{F05BBA42-D7AF-4BA0-8C3F-85B1FE28E48F}" type="doc">
      <dgm:prSet loTypeId="urn:microsoft.com/office/officeart/2009/3/layout/HorizontalOrganizationChart" loCatId="hierarchy" qsTypeId="urn:microsoft.com/office/officeart/2005/8/quickstyle/simple1" qsCatId="simple" csTypeId="urn:microsoft.com/office/officeart/2005/8/colors/accent2_1" csCatId="accent2" phldr="1"/>
      <dgm:spPr/>
      <dgm:t>
        <a:bodyPr/>
        <a:lstStyle/>
        <a:p>
          <a:endParaRPr lang="zh-CN" altLang="en-US"/>
        </a:p>
      </dgm:t>
    </dgm:pt>
    <dgm:pt modelId="{9AC2E227-803C-4016-BF2C-9291B6CAA290}">
      <dgm:prSet custT="1"/>
      <dgm:spPr/>
      <dgm:t>
        <a:bodyPr/>
        <a:lstStyle/>
        <a:p>
          <a:r>
            <a:rPr lang="zh-CN" altLang="en-US" sz="1100" b="1" dirty="0" smtClean="0">
              <a:latin typeface="黑体" panose="02010609060101010101" pitchFamily="49" charset="-122"/>
              <a:ea typeface="黑体" panose="02010609060101010101" pitchFamily="49" charset="-122"/>
              <a:sym typeface="+mn-ea"/>
            </a:rPr>
            <a:t>网络时代人力资源管理模式</a:t>
          </a:r>
          <a:endParaRPr lang="zh-CN" altLang="en-US" sz="1100" b="1" dirty="0">
            <a:latin typeface="SimHei" charset="-122"/>
            <a:ea typeface="SimHei" charset="-122"/>
            <a:cs typeface="SimHei" charset="-122"/>
          </a:endParaRPr>
        </a:p>
      </dgm:t>
    </dgm:pt>
    <dgm:pt modelId="{8E8E9D46-5B7B-4FA0-8329-744E9016EF3D}" type="parTrans" cxnId="{10273D9F-A008-4C08-970B-BDB1CC805562}">
      <dgm:prSet/>
      <dgm:spPr/>
      <dgm:t>
        <a:bodyPr/>
        <a:lstStyle/>
        <a:p>
          <a:endParaRPr lang="zh-CN" altLang="en-US" sz="1100">
            <a:latin typeface="SimHei" charset="-122"/>
            <a:ea typeface="SimHei" charset="-122"/>
            <a:cs typeface="SimHei" charset="-122"/>
          </a:endParaRPr>
        </a:p>
      </dgm:t>
    </dgm:pt>
    <dgm:pt modelId="{F60E2A41-79A0-4E8E-92FB-1BF9FE84EDD9}" type="sibTrans" cxnId="{10273D9F-A008-4C08-970B-BDB1CC805562}">
      <dgm:prSet/>
      <dgm:spPr/>
      <dgm:t>
        <a:bodyPr/>
        <a:lstStyle/>
        <a:p>
          <a:endParaRPr lang="zh-CN" altLang="en-US" sz="1100">
            <a:latin typeface="SimHei" charset="-122"/>
            <a:ea typeface="SimHei" charset="-122"/>
            <a:cs typeface="SimHei" charset="-122"/>
          </a:endParaRPr>
        </a:p>
      </dgm:t>
    </dgm:pt>
    <dgm:pt modelId="{3FA44A42-E0AE-412C-8071-9A37D30DD567}">
      <dgm:prSet custT="1"/>
      <dgm:spPr/>
      <dgm:t>
        <a:bodyPr/>
        <a:lstStyle/>
        <a:p>
          <a:r>
            <a:rPr lang="zh-CN" altLang="en-US" sz="1100" b="1" dirty="0" smtClean="0">
              <a:latin typeface="黑体" panose="02010609060101010101" pitchFamily="49" charset="-122"/>
              <a:ea typeface="黑体" panose="02010609060101010101" pitchFamily="49" charset="-122"/>
              <a:sym typeface="+mn-ea"/>
            </a:rPr>
            <a:t>网上招聘的作用</a:t>
          </a:r>
          <a:endParaRPr lang="zh-CN" altLang="en-US" sz="1100" b="0" dirty="0">
            <a:latin typeface="SimHei" charset="-122"/>
            <a:ea typeface="SimHei" charset="-122"/>
            <a:cs typeface="SimHei" charset="-122"/>
          </a:endParaRPr>
        </a:p>
      </dgm:t>
    </dgm:pt>
    <dgm:pt modelId="{E2369F6E-DA59-4F6E-BD69-6CAA013A82BE}" type="parTrans" cxnId="{9ABD59AA-4D6A-4321-B1A4-8D610095B134}">
      <dgm:prSet/>
      <dgm:spPr/>
      <dgm:t>
        <a:bodyPr/>
        <a:lstStyle/>
        <a:p>
          <a:endParaRPr lang="zh-CN" altLang="en-US" sz="1100">
            <a:latin typeface="SimHei" charset="-122"/>
            <a:ea typeface="SimHei" charset="-122"/>
            <a:cs typeface="SimHei" charset="-122"/>
          </a:endParaRPr>
        </a:p>
      </dgm:t>
    </dgm:pt>
    <dgm:pt modelId="{05B8FEA2-0054-4DA8-8F71-5C25E580ABD0}" type="sibTrans" cxnId="{9ABD59AA-4D6A-4321-B1A4-8D610095B134}">
      <dgm:prSet/>
      <dgm:spPr/>
      <dgm:t>
        <a:bodyPr/>
        <a:lstStyle/>
        <a:p>
          <a:endParaRPr lang="zh-CN" altLang="en-US" sz="1100">
            <a:latin typeface="SimHei" charset="-122"/>
            <a:ea typeface="SimHei" charset="-122"/>
            <a:cs typeface="SimHei" charset="-122"/>
          </a:endParaRPr>
        </a:p>
      </dgm:t>
    </dgm:pt>
    <dgm:pt modelId="{7638F483-EC40-4669-A117-0C6040B4A66B}">
      <dgm:prSet custT="1"/>
      <dgm:spPr/>
      <dgm:t>
        <a:bodyPr/>
        <a:lstStyle/>
        <a:p>
          <a:r>
            <a:rPr lang="zh-CN" altLang="en-US" sz="1100" b="1" dirty="0" smtClean="0">
              <a:latin typeface="黑体" panose="02010609060101010101" pitchFamily="49" charset="-122"/>
              <a:ea typeface="黑体" panose="02010609060101010101" pitchFamily="49" charset="-122"/>
              <a:cs typeface="SimHei" charset="-122"/>
              <a:sym typeface="+mn-ea"/>
            </a:rPr>
            <a:t>网上招聘应注意的问题</a:t>
          </a:r>
          <a:endParaRPr lang="zh-CN" altLang="en-US" sz="1100" b="1" dirty="0">
            <a:latin typeface="SimHei" charset="-122"/>
            <a:ea typeface="SimHei" charset="-122"/>
            <a:cs typeface="SimHei" charset="-122"/>
          </a:endParaRPr>
        </a:p>
      </dgm:t>
    </dgm:pt>
    <dgm:pt modelId="{57E64457-75B6-40DF-86BF-80888D7FBBC5}" type="parTrans" cxnId="{5DC1C015-335F-490F-A06A-BA9652DB0EA7}">
      <dgm:prSet/>
      <dgm:spPr/>
      <dgm:t>
        <a:bodyPr/>
        <a:lstStyle/>
        <a:p>
          <a:endParaRPr lang="zh-CN" altLang="en-US" sz="1100">
            <a:latin typeface="SimHei" charset="-122"/>
            <a:ea typeface="SimHei" charset="-122"/>
            <a:cs typeface="SimHei" charset="-122"/>
          </a:endParaRPr>
        </a:p>
      </dgm:t>
    </dgm:pt>
    <dgm:pt modelId="{7B10E917-A0D7-4AB2-8FFF-F08198C7EE50}" type="sibTrans" cxnId="{5DC1C015-335F-490F-A06A-BA9652DB0EA7}">
      <dgm:prSet/>
      <dgm:spPr/>
      <dgm:t>
        <a:bodyPr/>
        <a:lstStyle/>
        <a:p>
          <a:endParaRPr lang="zh-CN" altLang="en-US" sz="1100">
            <a:latin typeface="SimHei" charset="-122"/>
            <a:ea typeface="SimHei" charset="-122"/>
            <a:cs typeface="SimHei" charset="-122"/>
          </a:endParaRPr>
        </a:p>
      </dgm:t>
    </dgm:pt>
    <dgm:pt modelId="{C7098098-6A81-514A-AA21-1785ACA148D6}">
      <dgm:prSet custT="1"/>
      <dgm:spPr/>
      <dgm:t>
        <a:bodyPr/>
        <a:lstStyle/>
        <a:p>
          <a:r>
            <a:rPr lang="zh-CN" altLang="en-US" sz="1100" b="1" dirty="0" smtClean="0">
              <a:latin typeface="SimHei" charset="-122"/>
              <a:ea typeface="SimHei" charset="-122"/>
              <a:cs typeface="SimHei" charset="-122"/>
            </a:rPr>
            <a:t>网上培训的原则</a:t>
          </a:r>
          <a:endParaRPr lang="zh-CN" altLang="en-US" sz="1100" b="1" dirty="0">
            <a:latin typeface="SimHei" charset="-122"/>
            <a:ea typeface="SimHei" charset="-122"/>
            <a:cs typeface="SimHei" charset="-122"/>
          </a:endParaRPr>
        </a:p>
      </dgm:t>
    </dgm:pt>
    <dgm:pt modelId="{6023FD2E-0FE7-A64B-8965-60678A4D6A1A}" type="parTrans" cxnId="{49F0E6E9-1D56-B741-9368-6AF9660E0405}">
      <dgm:prSet/>
      <dgm:spPr/>
      <dgm:t>
        <a:bodyPr/>
        <a:lstStyle/>
        <a:p>
          <a:endParaRPr lang="zh-CN" altLang="en-US" sz="1100"/>
        </a:p>
      </dgm:t>
    </dgm:pt>
    <dgm:pt modelId="{4B476260-01E5-BE45-954B-6590CF6652FE}" type="sibTrans" cxnId="{49F0E6E9-1D56-B741-9368-6AF9660E0405}">
      <dgm:prSet/>
      <dgm:spPr/>
      <dgm:t>
        <a:bodyPr/>
        <a:lstStyle/>
        <a:p>
          <a:endParaRPr lang="zh-CN" altLang="en-US" sz="1100"/>
        </a:p>
      </dgm:t>
    </dgm:pt>
    <dgm:pt modelId="{FF34AC66-F887-D04A-9106-969B23908E03}">
      <dgm:prSet custT="1"/>
      <dgm:spPr>
        <a:solidFill>
          <a:schemeClr val="accent2"/>
        </a:solidFill>
      </dgm:spPr>
      <dgm:t>
        <a:bodyPr/>
        <a:lstStyle/>
        <a:p>
          <a:r>
            <a:rPr lang="zh-CN" altLang="en-US" sz="1100" b="1" dirty="0" smtClean="0">
              <a:latin typeface="SimHei" charset="-122"/>
              <a:ea typeface="SimHei" charset="-122"/>
              <a:cs typeface="SimHei" charset="-122"/>
            </a:rPr>
            <a:t>虚拟团队的概念及特征</a:t>
          </a:r>
          <a:endParaRPr lang="zh-CN" altLang="en-US" sz="1100" b="1" dirty="0">
            <a:latin typeface="SimHei" charset="-122"/>
            <a:ea typeface="SimHei" charset="-122"/>
            <a:cs typeface="SimHei" charset="-122"/>
          </a:endParaRPr>
        </a:p>
      </dgm:t>
    </dgm:pt>
    <dgm:pt modelId="{DAAB89E4-EF29-DE43-BE5F-4212BFEC83AB}" type="parTrans" cxnId="{C76C88BA-A035-284C-A9FF-9A8BA5BCD584}">
      <dgm:prSet/>
      <dgm:spPr/>
      <dgm:t>
        <a:bodyPr/>
        <a:lstStyle/>
        <a:p>
          <a:endParaRPr lang="zh-CN" altLang="en-US" sz="1100"/>
        </a:p>
      </dgm:t>
    </dgm:pt>
    <dgm:pt modelId="{1F3D242F-C074-F14B-98CD-F363F96652D3}" type="sibTrans" cxnId="{C76C88BA-A035-284C-A9FF-9A8BA5BCD584}">
      <dgm:prSet/>
      <dgm:spPr/>
      <dgm:t>
        <a:bodyPr/>
        <a:lstStyle/>
        <a:p>
          <a:endParaRPr lang="zh-CN" altLang="en-US" sz="1100"/>
        </a:p>
      </dgm:t>
    </dgm:pt>
    <dgm:pt modelId="{18DB143D-9E27-4E02-AFA5-F665953CBC10}" type="pres">
      <dgm:prSet presAssocID="{F05BBA42-D7AF-4BA0-8C3F-85B1FE28E48F}" presName="hierChild1" presStyleCnt="0">
        <dgm:presLayoutVars>
          <dgm:orgChart val="1"/>
          <dgm:chPref val="1"/>
          <dgm:dir/>
          <dgm:animOne val="branch"/>
          <dgm:animLvl val="lvl"/>
          <dgm:resizeHandles/>
        </dgm:presLayoutVars>
      </dgm:prSet>
      <dgm:spPr/>
      <dgm:t>
        <a:bodyPr/>
        <a:lstStyle/>
        <a:p>
          <a:endParaRPr lang="zh-CN" altLang="en-US"/>
        </a:p>
      </dgm:t>
    </dgm:pt>
    <dgm:pt modelId="{07E01157-B979-4F6B-B892-75DB2A2B8B0F}" type="pres">
      <dgm:prSet presAssocID="{9AC2E227-803C-4016-BF2C-9291B6CAA290}" presName="hierRoot1" presStyleCnt="0">
        <dgm:presLayoutVars>
          <dgm:hierBranch val="init"/>
        </dgm:presLayoutVars>
      </dgm:prSet>
      <dgm:spPr/>
    </dgm:pt>
    <dgm:pt modelId="{F686C23F-604E-4653-B2CB-27DBB6BED631}" type="pres">
      <dgm:prSet presAssocID="{9AC2E227-803C-4016-BF2C-9291B6CAA290}" presName="rootComposite1" presStyleCnt="0"/>
      <dgm:spPr/>
    </dgm:pt>
    <dgm:pt modelId="{2A2AFDF2-2568-44F8-842C-3BFD70D9F2B1}" type="pres">
      <dgm:prSet presAssocID="{9AC2E227-803C-4016-BF2C-9291B6CAA290}" presName="rootText1" presStyleLbl="node0" presStyleIdx="0" presStyleCnt="1">
        <dgm:presLayoutVars>
          <dgm:chPref val="3"/>
        </dgm:presLayoutVars>
      </dgm:prSet>
      <dgm:spPr/>
      <dgm:t>
        <a:bodyPr/>
        <a:lstStyle/>
        <a:p>
          <a:endParaRPr lang="zh-CN" altLang="en-US"/>
        </a:p>
      </dgm:t>
    </dgm:pt>
    <dgm:pt modelId="{9CD41DA5-A8A9-4189-B933-DCF665F7DF2D}" type="pres">
      <dgm:prSet presAssocID="{9AC2E227-803C-4016-BF2C-9291B6CAA290}" presName="rootConnector1" presStyleLbl="node1" presStyleIdx="0" presStyleCnt="0"/>
      <dgm:spPr/>
      <dgm:t>
        <a:bodyPr/>
        <a:lstStyle/>
        <a:p>
          <a:endParaRPr lang="zh-CN" altLang="en-US"/>
        </a:p>
      </dgm:t>
    </dgm:pt>
    <dgm:pt modelId="{96876921-77F4-4E08-9148-E99125692808}" type="pres">
      <dgm:prSet presAssocID="{9AC2E227-803C-4016-BF2C-9291B6CAA290}" presName="hierChild2" presStyleCnt="0"/>
      <dgm:spPr/>
    </dgm:pt>
    <dgm:pt modelId="{CD82D2C2-9EF5-4CA0-9CEE-9265A38A1F4A}" type="pres">
      <dgm:prSet presAssocID="{E2369F6E-DA59-4F6E-BD69-6CAA013A82BE}" presName="Name64" presStyleLbl="parChTrans1D2" presStyleIdx="0" presStyleCnt="4"/>
      <dgm:spPr/>
      <dgm:t>
        <a:bodyPr/>
        <a:lstStyle/>
        <a:p>
          <a:endParaRPr lang="zh-CN" altLang="en-US"/>
        </a:p>
      </dgm:t>
    </dgm:pt>
    <dgm:pt modelId="{9441C830-A66B-4AFB-9252-8069549D4F0A}" type="pres">
      <dgm:prSet presAssocID="{3FA44A42-E0AE-412C-8071-9A37D30DD567}" presName="hierRoot2" presStyleCnt="0">
        <dgm:presLayoutVars>
          <dgm:hierBranch val="init"/>
        </dgm:presLayoutVars>
      </dgm:prSet>
      <dgm:spPr/>
    </dgm:pt>
    <dgm:pt modelId="{FEAC7974-4462-4948-9F19-4D53C38CC88A}" type="pres">
      <dgm:prSet presAssocID="{3FA44A42-E0AE-412C-8071-9A37D30DD567}" presName="rootComposite" presStyleCnt="0"/>
      <dgm:spPr/>
    </dgm:pt>
    <dgm:pt modelId="{22C8BBC7-02FA-4EF0-899A-834C1FEE39E3}" type="pres">
      <dgm:prSet presAssocID="{3FA44A42-E0AE-412C-8071-9A37D30DD567}" presName="rootText" presStyleLbl="node2" presStyleIdx="0" presStyleCnt="4">
        <dgm:presLayoutVars>
          <dgm:chPref val="3"/>
        </dgm:presLayoutVars>
      </dgm:prSet>
      <dgm:spPr/>
      <dgm:t>
        <a:bodyPr/>
        <a:lstStyle/>
        <a:p>
          <a:endParaRPr lang="zh-CN" altLang="en-US"/>
        </a:p>
      </dgm:t>
    </dgm:pt>
    <dgm:pt modelId="{CBD704CC-8D6F-4C39-AFA6-3825EE74A965}" type="pres">
      <dgm:prSet presAssocID="{3FA44A42-E0AE-412C-8071-9A37D30DD567}" presName="rootConnector" presStyleLbl="node2" presStyleIdx="0" presStyleCnt="4"/>
      <dgm:spPr/>
      <dgm:t>
        <a:bodyPr/>
        <a:lstStyle/>
        <a:p>
          <a:endParaRPr lang="zh-CN" altLang="en-US"/>
        </a:p>
      </dgm:t>
    </dgm:pt>
    <dgm:pt modelId="{C4FE27A9-6818-468D-8F72-5DEAE64958BC}" type="pres">
      <dgm:prSet presAssocID="{3FA44A42-E0AE-412C-8071-9A37D30DD567}" presName="hierChild4" presStyleCnt="0"/>
      <dgm:spPr/>
    </dgm:pt>
    <dgm:pt modelId="{B9E24DCA-DEF6-41DD-8228-40542DF88903}" type="pres">
      <dgm:prSet presAssocID="{3FA44A42-E0AE-412C-8071-9A37D30DD567}" presName="hierChild5" presStyleCnt="0"/>
      <dgm:spPr/>
    </dgm:pt>
    <dgm:pt modelId="{72A5A8A1-C34D-4CC9-B014-4EDC4C60B5CB}" type="pres">
      <dgm:prSet presAssocID="{57E64457-75B6-40DF-86BF-80888D7FBBC5}" presName="Name64" presStyleLbl="parChTrans1D2" presStyleIdx="1" presStyleCnt="4"/>
      <dgm:spPr/>
      <dgm:t>
        <a:bodyPr/>
        <a:lstStyle/>
        <a:p>
          <a:endParaRPr lang="zh-CN" altLang="en-US"/>
        </a:p>
      </dgm:t>
    </dgm:pt>
    <dgm:pt modelId="{99464D45-2B22-432F-8F6C-3394CEC310A7}" type="pres">
      <dgm:prSet presAssocID="{7638F483-EC40-4669-A117-0C6040B4A66B}" presName="hierRoot2" presStyleCnt="0">
        <dgm:presLayoutVars>
          <dgm:hierBranch val="init"/>
        </dgm:presLayoutVars>
      </dgm:prSet>
      <dgm:spPr/>
    </dgm:pt>
    <dgm:pt modelId="{7EEFA05D-0146-474D-BB41-35A44BBAC0EB}" type="pres">
      <dgm:prSet presAssocID="{7638F483-EC40-4669-A117-0C6040B4A66B}" presName="rootComposite" presStyleCnt="0"/>
      <dgm:spPr/>
    </dgm:pt>
    <dgm:pt modelId="{86A07B8D-FF15-4EFF-8681-05A46BF1E797}" type="pres">
      <dgm:prSet presAssocID="{7638F483-EC40-4669-A117-0C6040B4A66B}" presName="rootText" presStyleLbl="node2" presStyleIdx="1" presStyleCnt="4" custLinFactNeighborX="-827" custLinFactNeighborY="1355">
        <dgm:presLayoutVars>
          <dgm:chPref val="3"/>
        </dgm:presLayoutVars>
      </dgm:prSet>
      <dgm:spPr/>
      <dgm:t>
        <a:bodyPr/>
        <a:lstStyle/>
        <a:p>
          <a:endParaRPr lang="zh-CN" altLang="en-US"/>
        </a:p>
      </dgm:t>
    </dgm:pt>
    <dgm:pt modelId="{A4529214-DB2D-4B21-8831-F60F2A376559}" type="pres">
      <dgm:prSet presAssocID="{7638F483-EC40-4669-A117-0C6040B4A66B}" presName="rootConnector" presStyleLbl="node2" presStyleIdx="1" presStyleCnt="4"/>
      <dgm:spPr/>
      <dgm:t>
        <a:bodyPr/>
        <a:lstStyle/>
        <a:p>
          <a:endParaRPr lang="zh-CN" altLang="en-US"/>
        </a:p>
      </dgm:t>
    </dgm:pt>
    <dgm:pt modelId="{4C9D6515-EA4F-4DBF-A8FE-0711C70136B1}" type="pres">
      <dgm:prSet presAssocID="{7638F483-EC40-4669-A117-0C6040B4A66B}" presName="hierChild4" presStyleCnt="0"/>
      <dgm:spPr/>
    </dgm:pt>
    <dgm:pt modelId="{686779DB-34D3-4F60-84B6-A35826FF3C2A}" type="pres">
      <dgm:prSet presAssocID="{7638F483-EC40-4669-A117-0C6040B4A66B}" presName="hierChild5" presStyleCnt="0"/>
      <dgm:spPr/>
    </dgm:pt>
    <dgm:pt modelId="{A6BF080B-3A73-A447-90D9-F1DC3287A51E}" type="pres">
      <dgm:prSet presAssocID="{6023FD2E-0FE7-A64B-8965-60678A4D6A1A}" presName="Name64" presStyleLbl="parChTrans1D2" presStyleIdx="2" presStyleCnt="4"/>
      <dgm:spPr/>
      <dgm:t>
        <a:bodyPr/>
        <a:lstStyle/>
        <a:p>
          <a:endParaRPr lang="zh-CN" altLang="en-US"/>
        </a:p>
      </dgm:t>
    </dgm:pt>
    <dgm:pt modelId="{DE6E9BC6-3677-4348-92A6-2CA9661D4580}" type="pres">
      <dgm:prSet presAssocID="{C7098098-6A81-514A-AA21-1785ACA148D6}" presName="hierRoot2" presStyleCnt="0">
        <dgm:presLayoutVars>
          <dgm:hierBranch val="init"/>
        </dgm:presLayoutVars>
      </dgm:prSet>
      <dgm:spPr/>
    </dgm:pt>
    <dgm:pt modelId="{63443BB5-4585-9F4E-8951-FA35A8C78DD3}" type="pres">
      <dgm:prSet presAssocID="{C7098098-6A81-514A-AA21-1785ACA148D6}" presName="rootComposite" presStyleCnt="0"/>
      <dgm:spPr/>
    </dgm:pt>
    <dgm:pt modelId="{91088777-567D-9149-82A9-C0A47B32CFCF}" type="pres">
      <dgm:prSet presAssocID="{C7098098-6A81-514A-AA21-1785ACA148D6}" presName="rootText" presStyleLbl="node2" presStyleIdx="2" presStyleCnt="4">
        <dgm:presLayoutVars>
          <dgm:chPref val="3"/>
        </dgm:presLayoutVars>
      </dgm:prSet>
      <dgm:spPr/>
      <dgm:t>
        <a:bodyPr/>
        <a:lstStyle/>
        <a:p>
          <a:endParaRPr lang="zh-CN" altLang="en-US"/>
        </a:p>
      </dgm:t>
    </dgm:pt>
    <dgm:pt modelId="{FB111229-1AFB-5E43-B87E-EE9E094B493E}" type="pres">
      <dgm:prSet presAssocID="{C7098098-6A81-514A-AA21-1785ACA148D6}" presName="rootConnector" presStyleLbl="node2" presStyleIdx="2" presStyleCnt="4"/>
      <dgm:spPr/>
      <dgm:t>
        <a:bodyPr/>
        <a:lstStyle/>
        <a:p>
          <a:endParaRPr lang="zh-CN" altLang="en-US"/>
        </a:p>
      </dgm:t>
    </dgm:pt>
    <dgm:pt modelId="{30C444A2-7B93-134F-A783-D0BED242ED85}" type="pres">
      <dgm:prSet presAssocID="{C7098098-6A81-514A-AA21-1785ACA148D6}" presName="hierChild4" presStyleCnt="0"/>
      <dgm:spPr/>
    </dgm:pt>
    <dgm:pt modelId="{D80E752D-71B9-4546-9A16-E90FA3F0CBC8}" type="pres">
      <dgm:prSet presAssocID="{C7098098-6A81-514A-AA21-1785ACA148D6}" presName="hierChild5" presStyleCnt="0"/>
      <dgm:spPr/>
    </dgm:pt>
    <dgm:pt modelId="{2BDEA335-1B02-7349-910B-B0E8F3186B3E}" type="pres">
      <dgm:prSet presAssocID="{DAAB89E4-EF29-DE43-BE5F-4212BFEC83AB}" presName="Name64" presStyleLbl="parChTrans1D2" presStyleIdx="3" presStyleCnt="4"/>
      <dgm:spPr/>
      <dgm:t>
        <a:bodyPr/>
        <a:lstStyle/>
        <a:p>
          <a:endParaRPr lang="zh-CN" altLang="en-US"/>
        </a:p>
      </dgm:t>
    </dgm:pt>
    <dgm:pt modelId="{742E5E14-F0C4-2A4B-A2E7-EE3839FC5CFE}" type="pres">
      <dgm:prSet presAssocID="{FF34AC66-F887-D04A-9106-969B23908E03}" presName="hierRoot2" presStyleCnt="0">
        <dgm:presLayoutVars>
          <dgm:hierBranch val="init"/>
        </dgm:presLayoutVars>
      </dgm:prSet>
      <dgm:spPr/>
    </dgm:pt>
    <dgm:pt modelId="{EA2FA603-4476-DF42-9092-616E8E26E993}" type="pres">
      <dgm:prSet presAssocID="{FF34AC66-F887-D04A-9106-969B23908E03}" presName="rootComposite" presStyleCnt="0"/>
      <dgm:spPr/>
    </dgm:pt>
    <dgm:pt modelId="{83A5A3D8-7830-4347-9C1A-736616385676}" type="pres">
      <dgm:prSet presAssocID="{FF34AC66-F887-D04A-9106-969B23908E03}" presName="rootText" presStyleLbl="node2" presStyleIdx="3" presStyleCnt="4">
        <dgm:presLayoutVars>
          <dgm:chPref val="3"/>
        </dgm:presLayoutVars>
      </dgm:prSet>
      <dgm:spPr/>
      <dgm:t>
        <a:bodyPr/>
        <a:lstStyle/>
        <a:p>
          <a:endParaRPr lang="zh-CN" altLang="en-US"/>
        </a:p>
      </dgm:t>
    </dgm:pt>
    <dgm:pt modelId="{D024227C-1334-3F4D-826E-80545D3B52C4}" type="pres">
      <dgm:prSet presAssocID="{FF34AC66-F887-D04A-9106-969B23908E03}" presName="rootConnector" presStyleLbl="node2" presStyleIdx="3" presStyleCnt="4"/>
      <dgm:spPr/>
      <dgm:t>
        <a:bodyPr/>
        <a:lstStyle/>
        <a:p>
          <a:endParaRPr lang="zh-CN" altLang="en-US"/>
        </a:p>
      </dgm:t>
    </dgm:pt>
    <dgm:pt modelId="{14BD42F5-2D33-5040-95F9-9E7DB05B62D3}" type="pres">
      <dgm:prSet presAssocID="{FF34AC66-F887-D04A-9106-969B23908E03}" presName="hierChild4" presStyleCnt="0"/>
      <dgm:spPr/>
    </dgm:pt>
    <dgm:pt modelId="{42E55DFB-8A9A-164B-A75D-3028F0F858D6}" type="pres">
      <dgm:prSet presAssocID="{FF34AC66-F887-D04A-9106-969B23908E03}" presName="hierChild5" presStyleCnt="0"/>
      <dgm:spPr/>
    </dgm:pt>
    <dgm:pt modelId="{6858D422-8C90-4F85-BA9D-65CA2FED06E8}" type="pres">
      <dgm:prSet presAssocID="{9AC2E227-803C-4016-BF2C-9291B6CAA290}" presName="hierChild3" presStyleCnt="0"/>
      <dgm:spPr/>
    </dgm:pt>
  </dgm:ptLst>
  <dgm:cxnLst>
    <dgm:cxn modelId="{9ABD59AA-4D6A-4321-B1A4-8D610095B134}" srcId="{9AC2E227-803C-4016-BF2C-9291B6CAA290}" destId="{3FA44A42-E0AE-412C-8071-9A37D30DD567}" srcOrd="0" destOrd="0" parTransId="{E2369F6E-DA59-4F6E-BD69-6CAA013A82BE}" sibTransId="{05B8FEA2-0054-4DA8-8F71-5C25E580ABD0}"/>
    <dgm:cxn modelId="{C76C88BA-A035-284C-A9FF-9A8BA5BCD584}" srcId="{9AC2E227-803C-4016-BF2C-9291B6CAA290}" destId="{FF34AC66-F887-D04A-9106-969B23908E03}" srcOrd="3" destOrd="0" parTransId="{DAAB89E4-EF29-DE43-BE5F-4212BFEC83AB}" sibTransId="{1F3D242F-C074-F14B-98CD-F363F96652D3}"/>
    <dgm:cxn modelId="{F6D7FF2D-6E13-354E-BD5C-7BF729F49FE2}" type="presOf" srcId="{9AC2E227-803C-4016-BF2C-9291B6CAA290}" destId="{9CD41DA5-A8A9-4189-B933-DCF665F7DF2D}" srcOrd="1" destOrd="0" presId="urn:microsoft.com/office/officeart/2009/3/layout/HorizontalOrganizationChart"/>
    <dgm:cxn modelId="{2BF49D33-5921-C441-874D-5BF769A66CD1}" type="presOf" srcId="{3FA44A42-E0AE-412C-8071-9A37D30DD567}" destId="{CBD704CC-8D6F-4C39-AFA6-3825EE74A965}" srcOrd="1" destOrd="0" presId="urn:microsoft.com/office/officeart/2009/3/layout/HorizontalOrganizationChart"/>
    <dgm:cxn modelId="{F68FE1D5-4599-4648-A525-ECEF090221E7}" type="presOf" srcId="{7638F483-EC40-4669-A117-0C6040B4A66B}" destId="{A4529214-DB2D-4B21-8831-F60F2A376559}" srcOrd="1" destOrd="0" presId="urn:microsoft.com/office/officeart/2009/3/layout/HorizontalOrganizationChart"/>
    <dgm:cxn modelId="{7403ED3D-9103-6849-A1CD-1CE6AE0FAFCB}" type="presOf" srcId="{C7098098-6A81-514A-AA21-1785ACA148D6}" destId="{91088777-567D-9149-82A9-C0A47B32CFCF}" srcOrd="0" destOrd="0" presId="urn:microsoft.com/office/officeart/2009/3/layout/HorizontalOrganizationChart"/>
    <dgm:cxn modelId="{9186C425-93BD-DF40-82B7-F0D05F75C8D8}" type="presOf" srcId="{DAAB89E4-EF29-DE43-BE5F-4212BFEC83AB}" destId="{2BDEA335-1B02-7349-910B-B0E8F3186B3E}" srcOrd="0" destOrd="0" presId="urn:microsoft.com/office/officeart/2009/3/layout/HorizontalOrganizationChart"/>
    <dgm:cxn modelId="{8311262A-0516-5F43-A8F0-4BF6F6DE4009}" type="presOf" srcId="{F05BBA42-D7AF-4BA0-8C3F-85B1FE28E48F}" destId="{18DB143D-9E27-4E02-AFA5-F665953CBC10}" srcOrd="0" destOrd="0" presId="urn:microsoft.com/office/officeart/2009/3/layout/HorizontalOrganizationChart"/>
    <dgm:cxn modelId="{49F0E6E9-1D56-B741-9368-6AF9660E0405}" srcId="{9AC2E227-803C-4016-BF2C-9291B6CAA290}" destId="{C7098098-6A81-514A-AA21-1785ACA148D6}" srcOrd="2" destOrd="0" parTransId="{6023FD2E-0FE7-A64B-8965-60678A4D6A1A}" sibTransId="{4B476260-01E5-BE45-954B-6590CF6652FE}"/>
    <dgm:cxn modelId="{C2EE7C7D-F294-FB43-80E8-AD74BF44DC73}" type="presOf" srcId="{3FA44A42-E0AE-412C-8071-9A37D30DD567}" destId="{22C8BBC7-02FA-4EF0-899A-834C1FEE39E3}" srcOrd="0" destOrd="0" presId="urn:microsoft.com/office/officeart/2009/3/layout/HorizontalOrganizationChart"/>
    <dgm:cxn modelId="{CAAD4184-3A32-F045-B754-F4C673D77313}" type="presOf" srcId="{57E64457-75B6-40DF-86BF-80888D7FBBC5}" destId="{72A5A8A1-C34D-4CC9-B014-4EDC4C60B5CB}" srcOrd="0" destOrd="0" presId="urn:microsoft.com/office/officeart/2009/3/layout/HorizontalOrganizationChart"/>
    <dgm:cxn modelId="{60395B78-C274-0A41-89A4-0DD62002A2F3}" type="presOf" srcId="{C7098098-6A81-514A-AA21-1785ACA148D6}" destId="{FB111229-1AFB-5E43-B87E-EE9E094B493E}" srcOrd="1" destOrd="0" presId="urn:microsoft.com/office/officeart/2009/3/layout/HorizontalOrganizationChart"/>
    <dgm:cxn modelId="{5DC1C015-335F-490F-A06A-BA9652DB0EA7}" srcId="{9AC2E227-803C-4016-BF2C-9291B6CAA290}" destId="{7638F483-EC40-4669-A117-0C6040B4A66B}" srcOrd="1" destOrd="0" parTransId="{57E64457-75B6-40DF-86BF-80888D7FBBC5}" sibTransId="{7B10E917-A0D7-4AB2-8FFF-F08198C7EE50}"/>
    <dgm:cxn modelId="{CD50003D-7391-A14E-9C16-4004C85FC104}" type="presOf" srcId="{9AC2E227-803C-4016-BF2C-9291B6CAA290}" destId="{2A2AFDF2-2568-44F8-842C-3BFD70D9F2B1}" srcOrd="0" destOrd="0" presId="urn:microsoft.com/office/officeart/2009/3/layout/HorizontalOrganizationChart"/>
    <dgm:cxn modelId="{B55EC5B7-1011-F04C-8FCF-B1A8D94F7B97}" type="presOf" srcId="{7638F483-EC40-4669-A117-0C6040B4A66B}" destId="{86A07B8D-FF15-4EFF-8681-05A46BF1E797}" srcOrd="0" destOrd="0" presId="urn:microsoft.com/office/officeart/2009/3/layout/HorizontalOrganizationChart"/>
    <dgm:cxn modelId="{2611879D-751B-C641-B7AF-2B90514EBA06}" type="presOf" srcId="{6023FD2E-0FE7-A64B-8965-60678A4D6A1A}" destId="{A6BF080B-3A73-A447-90D9-F1DC3287A51E}" srcOrd="0" destOrd="0" presId="urn:microsoft.com/office/officeart/2009/3/layout/HorizontalOrganizationChart"/>
    <dgm:cxn modelId="{51EE8471-F5A3-0E44-B421-E20B76DC340C}" type="presOf" srcId="{FF34AC66-F887-D04A-9106-969B23908E03}" destId="{D024227C-1334-3F4D-826E-80545D3B52C4}" srcOrd="1" destOrd="0" presId="urn:microsoft.com/office/officeart/2009/3/layout/HorizontalOrganizationChart"/>
    <dgm:cxn modelId="{A0AFCDB4-4F69-3D42-86A3-F73C21BDD535}" type="presOf" srcId="{FF34AC66-F887-D04A-9106-969B23908E03}" destId="{83A5A3D8-7830-4347-9C1A-736616385676}" srcOrd="0" destOrd="0" presId="urn:microsoft.com/office/officeart/2009/3/layout/HorizontalOrganizationChart"/>
    <dgm:cxn modelId="{10273D9F-A008-4C08-970B-BDB1CC805562}" srcId="{F05BBA42-D7AF-4BA0-8C3F-85B1FE28E48F}" destId="{9AC2E227-803C-4016-BF2C-9291B6CAA290}" srcOrd="0" destOrd="0" parTransId="{8E8E9D46-5B7B-4FA0-8329-744E9016EF3D}" sibTransId="{F60E2A41-79A0-4E8E-92FB-1BF9FE84EDD9}"/>
    <dgm:cxn modelId="{5CE378F9-BB2B-0441-8A52-CF9689CC59FE}" type="presOf" srcId="{E2369F6E-DA59-4F6E-BD69-6CAA013A82BE}" destId="{CD82D2C2-9EF5-4CA0-9CEE-9265A38A1F4A}" srcOrd="0" destOrd="0" presId="urn:microsoft.com/office/officeart/2009/3/layout/HorizontalOrganizationChart"/>
    <dgm:cxn modelId="{8C4669A7-08C4-174C-9C04-5B78B648F44B}" type="presParOf" srcId="{18DB143D-9E27-4E02-AFA5-F665953CBC10}" destId="{07E01157-B979-4F6B-B892-75DB2A2B8B0F}" srcOrd="0" destOrd="0" presId="urn:microsoft.com/office/officeart/2009/3/layout/HorizontalOrganizationChart"/>
    <dgm:cxn modelId="{CD6DF120-45C0-434A-94AC-A2FDC2DF857A}" type="presParOf" srcId="{07E01157-B979-4F6B-B892-75DB2A2B8B0F}" destId="{F686C23F-604E-4653-B2CB-27DBB6BED631}" srcOrd="0" destOrd="0" presId="urn:microsoft.com/office/officeart/2009/3/layout/HorizontalOrganizationChart"/>
    <dgm:cxn modelId="{BB3B1F17-019C-1D48-87A9-61EA099ECD71}" type="presParOf" srcId="{F686C23F-604E-4653-B2CB-27DBB6BED631}" destId="{2A2AFDF2-2568-44F8-842C-3BFD70D9F2B1}" srcOrd="0" destOrd="0" presId="urn:microsoft.com/office/officeart/2009/3/layout/HorizontalOrganizationChart"/>
    <dgm:cxn modelId="{EC627175-10B5-8546-A32C-ECFAA27936DD}" type="presParOf" srcId="{F686C23F-604E-4653-B2CB-27DBB6BED631}" destId="{9CD41DA5-A8A9-4189-B933-DCF665F7DF2D}" srcOrd="1" destOrd="0" presId="urn:microsoft.com/office/officeart/2009/3/layout/HorizontalOrganizationChart"/>
    <dgm:cxn modelId="{CF468562-0694-614F-907F-846AE3F67A4A}" type="presParOf" srcId="{07E01157-B979-4F6B-B892-75DB2A2B8B0F}" destId="{96876921-77F4-4E08-9148-E99125692808}" srcOrd="1" destOrd="0" presId="urn:microsoft.com/office/officeart/2009/3/layout/HorizontalOrganizationChart"/>
    <dgm:cxn modelId="{BEE221C6-D621-7545-826E-5BC3EF2243B0}" type="presParOf" srcId="{96876921-77F4-4E08-9148-E99125692808}" destId="{CD82D2C2-9EF5-4CA0-9CEE-9265A38A1F4A}" srcOrd="0" destOrd="0" presId="urn:microsoft.com/office/officeart/2009/3/layout/HorizontalOrganizationChart"/>
    <dgm:cxn modelId="{545AAAEB-1A5C-D34F-B976-AF9AFDB442A9}" type="presParOf" srcId="{96876921-77F4-4E08-9148-E99125692808}" destId="{9441C830-A66B-4AFB-9252-8069549D4F0A}" srcOrd="1" destOrd="0" presId="urn:microsoft.com/office/officeart/2009/3/layout/HorizontalOrganizationChart"/>
    <dgm:cxn modelId="{57730B30-B1AF-414E-B5EC-389BC0C007DC}" type="presParOf" srcId="{9441C830-A66B-4AFB-9252-8069549D4F0A}" destId="{FEAC7974-4462-4948-9F19-4D53C38CC88A}" srcOrd="0" destOrd="0" presId="urn:microsoft.com/office/officeart/2009/3/layout/HorizontalOrganizationChart"/>
    <dgm:cxn modelId="{4699F917-888C-6E43-B397-49364186C3DC}" type="presParOf" srcId="{FEAC7974-4462-4948-9F19-4D53C38CC88A}" destId="{22C8BBC7-02FA-4EF0-899A-834C1FEE39E3}" srcOrd="0" destOrd="0" presId="urn:microsoft.com/office/officeart/2009/3/layout/HorizontalOrganizationChart"/>
    <dgm:cxn modelId="{50814A9E-E929-6742-8531-CB8F1CBBC158}" type="presParOf" srcId="{FEAC7974-4462-4948-9F19-4D53C38CC88A}" destId="{CBD704CC-8D6F-4C39-AFA6-3825EE74A965}" srcOrd="1" destOrd="0" presId="urn:microsoft.com/office/officeart/2009/3/layout/HorizontalOrganizationChart"/>
    <dgm:cxn modelId="{3FF69065-0932-B140-A7EF-33A86F064189}" type="presParOf" srcId="{9441C830-A66B-4AFB-9252-8069549D4F0A}" destId="{C4FE27A9-6818-468D-8F72-5DEAE64958BC}" srcOrd="1" destOrd="0" presId="urn:microsoft.com/office/officeart/2009/3/layout/HorizontalOrganizationChart"/>
    <dgm:cxn modelId="{37D49B40-F4A8-104F-9047-ED96B8BB28DE}" type="presParOf" srcId="{9441C830-A66B-4AFB-9252-8069549D4F0A}" destId="{B9E24DCA-DEF6-41DD-8228-40542DF88903}" srcOrd="2" destOrd="0" presId="urn:microsoft.com/office/officeart/2009/3/layout/HorizontalOrganizationChart"/>
    <dgm:cxn modelId="{13323A34-1955-1640-B725-96C5B827090B}" type="presParOf" srcId="{96876921-77F4-4E08-9148-E99125692808}" destId="{72A5A8A1-C34D-4CC9-B014-4EDC4C60B5CB}" srcOrd="2" destOrd="0" presId="urn:microsoft.com/office/officeart/2009/3/layout/HorizontalOrganizationChart"/>
    <dgm:cxn modelId="{482F649C-75A7-6C46-8C9F-3D6675905C90}" type="presParOf" srcId="{96876921-77F4-4E08-9148-E99125692808}" destId="{99464D45-2B22-432F-8F6C-3394CEC310A7}" srcOrd="3" destOrd="0" presId="urn:microsoft.com/office/officeart/2009/3/layout/HorizontalOrganizationChart"/>
    <dgm:cxn modelId="{E91FB6EA-146B-F64A-8EB5-C19D292D3A4A}" type="presParOf" srcId="{99464D45-2B22-432F-8F6C-3394CEC310A7}" destId="{7EEFA05D-0146-474D-BB41-35A44BBAC0EB}" srcOrd="0" destOrd="0" presId="urn:microsoft.com/office/officeart/2009/3/layout/HorizontalOrganizationChart"/>
    <dgm:cxn modelId="{3620E028-5F6C-9B4C-B4CB-93A950D106D5}" type="presParOf" srcId="{7EEFA05D-0146-474D-BB41-35A44BBAC0EB}" destId="{86A07B8D-FF15-4EFF-8681-05A46BF1E797}" srcOrd="0" destOrd="0" presId="urn:microsoft.com/office/officeart/2009/3/layout/HorizontalOrganizationChart"/>
    <dgm:cxn modelId="{62D01970-E00B-BA4C-930F-DC321F793410}" type="presParOf" srcId="{7EEFA05D-0146-474D-BB41-35A44BBAC0EB}" destId="{A4529214-DB2D-4B21-8831-F60F2A376559}" srcOrd="1" destOrd="0" presId="urn:microsoft.com/office/officeart/2009/3/layout/HorizontalOrganizationChart"/>
    <dgm:cxn modelId="{18EB0FB5-60B6-7741-B5D8-924E3733E8B4}" type="presParOf" srcId="{99464D45-2B22-432F-8F6C-3394CEC310A7}" destId="{4C9D6515-EA4F-4DBF-A8FE-0711C70136B1}" srcOrd="1" destOrd="0" presId="urn:microsoft.com/office/officeart/2009/3/layout/HorizontalOrganizationChart"/>
    <dgm:cxn modelId="{B3A1FEA4-007F-C94E-9950-AA422CFD5D16}" type="presParOf" srcId="{99464D45-2B22-432F-8F6C-3394CEC310A7}" destId="{686779DB-34D3-4F60-84B6-A35826FF3C2A}" srcOrd="2" destOrd="0" presId="urn:microsoft.com/office/officeart/2009/3/layout/HorizontalOrganizationChart"/>
    <dgm:cxn modelId="{35C02E79-9441-5B4A-BC4B-7F939A508D9F}" type="presParOf" srcId="{96876921-77F4-4E08-9148-E99125692808}" destId="{A6BF080B-3A73-A447-90D9-F1DC3287A51E}" srcOrd="4" destOrd="0" presId="urn:microsoft.com/office/officeart/2009/3/layout/HorizontalOrganizationChart"/>
    <dgm:cxn modelId="{CFFC0A82-5B58-AB42-AF77-4331FF708279}" type="presParOf" srcId="{96876921-77F4-4E08-9148-E99125692808}" destId="{DE6E9BC6-3677-4348-92A6-2CA9661D4580}" srcOrd="5" destOrd="0" presId="urn:microsoft.com/office/officeart/2009/3/layout/HorizontalOrganizationChart"/>
    <dgm:cxn modelId="{3DFD0110-DF03-4748-A281-EA949E7CDD58}" type="presParOf" srcId="{DE6E9BC6-3677-4348-92A6-2CA9661D4580}" destId="{63443BB5-4585-9F4E-8951-FA35A8C78DD3}" srcOrd="0" destOrd="0" presId="urn:microsoft.com/office/officeart/2009/3/layout/HorizontalOrganizationChart"/>
    <dgm:cxn modelId="{FC7219D3-2F50-CA44-904C-7ADCB4A9F604}" type="presParOf" srcId="{63443BB5-4585-9F4E-8951-FA35A8C78DD3}" destId="{91088777-567D-9149-82A9-C0A47B32CFCF}" srcOrd="0" destOrd="0" presId="urn:microsoft.com/office/officeart/2009/3/layout/HorizontalOrganizationChart"/>
    <dgm:cxn modelId="{91D6A89E-2115-B449-B598-C6AB65F919B0}" type="presParOf" srcId="{63443BB5-4585-9F4E-8951-FA35A8C78DD3}" destId="{FB111229-1AFB-5E43-B87E-EE9E094B493E}" srcOrd="1" destOrd="0" presId="urn:microsoft.com/office/officeart/2009/3/layout/HorizontalOrganizationChart"/>
    <dgm:cxn modelId="{F4B78C13-010E-D34B-A931-54D75117CD0E}" type="presParOf" srcId="{DE6E9BC6-3677-4348-92A6-2CA9661D4580}" destId="{30C444A2-7B93-134F-A783-D0BED242ED85}" srcOrd="1" destOrd="0" presId="urn:microsoft.com/office/officeart/2009/3/layout/HorizontalOrganizationChart"/>
    <dgm:cxn modelId="{67BB767D-3533-6544-9B2B-3735F70DF830}" type="presParOf" srcId="{DE6E9BC6-3677-4348-92A6-2CA9661D4580}" destId="{D80E752D-71B9-4546-9A16-E90FA3F0CBC8}" srcOrd="2" destOrd="0" presId="urn:microsoft.com/office/officeart/2009/3/layout/HorizontalOrganizationChart"/>
    <dgm:cxn modelId="{BFA4ED3A-F344-664D-B95B-FD6214489354}" type="presParOf" srcId="{96876921-77F4-4E08-9148-E99125692808}" destId="{2BDEA335-1B02-7349-910B-B0E8F3186B3E}" srcOrd="6" destOrd="0" presId="urn:microsoft.com/office/officeart/2009/3/layout/HorizontalOrganizationChart"/>
    <dgm:cxn modelId="{CF6C3E0C-11F5-D64B-8580-6866F5FD3D1F}" type="presParOf" srcId="{96876921-77F4-4E08-9148-E99125692808}" destId="{742E5E14-F0C4-2A4B-A2E7-EE3839FC5CFE}" srcOrd="7" destOrd="0" presId="urn:microsoft.com/office/officeart/2009/3/layout/HorizontalOrganizationChart"/>
    <dgm:cxn modelId="{85053FA9-A09E-284E-BFE5-03693E2A3D84}" type="presParOf" srcId="{742E5E14-F0C4-2A4B-A2E7-EE3839FC5CFE}" destId="{EA2FA603-4476-DF42-9092-616E8E26E993}" srcOrd="0" destOrd="0" presId="urn:microsoft.com/office/officeart/2009/3/layout/HorizontalOrganizationChart"/>
    <dgm:cxn modelId="{52559DF8-8D39-2D4C-991C-D21DEC3BD372}" type="presParOf" srcId="{EA2FA603-4476-DF42-9092-616E8E26E993}" destId="{83A5A3D8-7830-4347-9C1A-736616385676}" srcOrd="0" destOrd="0" presId="urn:microsoft.com/office/officeart/2009/3/layout/HorizontalOrganizationChart"/>
    <dgm:cxn modelId="{F4621F03-A75C-4042-A56F-08BB6C54C72D}" type="presParOf" srcId="{EA2FA603-4476-DF42-9092-616E8E26E993}" destId="{D024227C-1334-3F4D-826E-80545D3B52C4}" srcOrd="1" destOrd="0" presId="urn:microsoft.com/office/officeart/2009/3/layout/HorizontalOrganizationChart"/>
    <dgm:cxn modelId="{E6E1EE0B-00BB-9344-9650-460DA1938C3E}" type="presParOf" srcId="{742E5E14-F0C4-2A4B-A2E7-EE3839FC5CFE}" destId="{14BD42F5-2D33-5040-95F9-9E7DB05B62D3}" srcOrd="1" destOrd="0" presId="urn:microsoft.com/office/officeart/2009/3/layout/HorizontalOrganizationChart"/>
    <dgm:cxn modelId="{8954B1E5-3FDE-B248-8A69-A0D180BBB2DA}" type="presParOf" srcId="{742E5E14-F0C4-2A4B-A2E7-EE3839FC5CFE}" destId="{42E55DFB-8A9A-164B-A75D-3028F0F858D6}" srcOrd="2" destOrd="0" presId="urn:microsoft.com/office/officeart/2009/3/layout/HorizontalOrganizationChart"/>
    <dgm:cxn modelId="{45498754-0BAC-8446-BA82-D0D7B980EC2B}" type="presParOf" srcId="{07E01157-B979-4F6B-B892-75DB2A2B8B0F}" destId="{6858D422-8C90-4F85-BA9D-65CA2FED06E8}" srcOrd="2" destOrd="0" presId="urn:microsoft.com/office/officeart/2009/3/layout/HorizontalOrganizationChar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38B3F0C-B43D-4E14-8D4B-A3D5CDD9BAE9}" type="doc">
      <dgm:prSet loTypeId="urn:microsoft.com/office/officeart/2005/8/layout/list1#13" loCatId="list" qsTypeId="urn:microsoft.com/office/officeart/2005/8/quickstyle/simple1#41" qsCatId="simple" csTypeId="urn:microsoft.com/office/officeart/2005/8/colors/accent2_1#19" csCatId="accent2" phldr="1"/>
      <dgm:spPr/>
      <dgm:t>
        <a:bodyPr/>
        <a:lstStyle/>
        <a:p>
          <a:endParaRPr lang="zh-CN" altLang="en-US"/>
        </a:p>
      </dgm:t>
    </dgm:pt>
    <dgm:pt modelId="{73FB3FB0-502C-4FC5-8C0B-16CC1EE3FC02}">
      <dgm:prSet phldrT="[文本]" custT="1"/>
      <dgm:spPr/>
      <dgm:t>
        <a:bodyPr/>
        <a:lstStyle/>
        <a:p>
          <a:r>
            <a:rPr lang="zh-CN" altLang="en-US" sz="2000" dirty="0" smtClean="0">
              <a:latin typeface="手札体-简粗体" panose="03000700000000000000" pitchFamily="66" charset="-122"/>
              <a:ea typeface="手札体-简粗体" panose="03000700000000000000" pitchFamily="66" charset="-122"/>
            </a:rPr>
            <a:t>绩效管理</a:t>
          </a:r>
          <a:r>
            <a:rPr lang="zh-CN" altLang="en-US" sz="2000" dirty="0" smtClean="0">
              <a:solidFill>
                <a:srgbClr val="FF0000"/>
              </a:solidFill>
              <a:latin typeface="手札体-简粗体" panose="03000700000000000000" pitchFamily="66" charset="-122"/>
              <a:ea typeface="手札体-简粗体" panose="03000700000000000000" pitchFamily="66" charset="-122"/>
            </a:rPr>
            <a:t>以</a:t>
          </a:r>
          <a:r>
            <a:rPr lang="zh-CN" altLang="en-US" sz="2000" b="1" dirty="0" smtClean="0">
              <a:solidFill>
                <a:srgbClr val="FF0000"/>
              </a:solidFill>
              <a:latin typeface="手札体-简粗体" panose="03000700000000000000" pitchFamily="66" charset="-122"/>
              <a:ea typeface="手札体-简粗体" panose="03000700000000000000" pitchFamily="66" charset="-122"/>
            </a:rPr>
            <a:t>组织战略</a:t>
          </a:r>
          <a:r>
            <a:rPr lang="zh-CN" altLang="en-US" sz="2000" dirty="0" smtClean="0">
              <a:solidFill>
                <a:srgbClr val="FF0000"/>
              </a:solidFill>
              <a:latin typeface="手札体-简粗体" panose="03000700000000000000" pitchFamily="66" charset="-122"/>
              <a:ea typeface="手札体-简粗体" panose="03000700000000000000" pitchFamily="66" charset="-122"/>
            </a:rPr>
            <a:t>为导向</a:t>
          </a:r>
          <a:r>
            <a:rPr lang="zh-CN" altLang="en-US" sz="2000" dirty="0" smtClean="0">
              <a:latin typeface="手札体-简粗体" panose="03000700000000000000" pitchFamily="66" charset="-122"/>
              <a:ea typeface="手札体-简粗体" panose="03000700000000000000" pitchFamily="66" charset="-122"/>
            </a:rPr>
            <a:t>，是综合管理组织、团队和员工绩效的过程</a:t>
          </a:r>
          <a:endParaRPr lang="zh-CN" altLang="en-US" sz="2000" dirty="0">
            <a:latin typeface="手札体-简粗体" panose="03000700000000000000" pitchFamily="66" charset="-122"/>
            <a:ea typeface="手札体-简粗体" panose="03000700000000000000" pitchFamily="66" charset="-122"/>
          </a:endParaRPr>
        </a:p>
      </dgm:t>
    </dgm:pt>
    <dgm:pt modelId="{34E86428-E6FF-487F-B6F9-87350D4CA16B}" type="parTrans" cxnId="{9C0BC174-A743-428D-B452-3F11856BA928}">
      <dgm:prSet/>
      <dgm:spPr/>
      <dgm:t>
        <a:bodyPr/>
        <a:lstStyle/>
        <a:p>
          <a:endParaRPr lang="zh-CN" altLang="en-US" sz="2000">
            <a:latin typeface="手札体-简粗体" panose="03000700000000000000" pitchFamily="66" charset="-122"/>
            <a:ea typeface="手札体-简粗体" panose="03000700000000000000" pitchFamily="66" charset="-122"/>
          </a:endParaRPr>
        </a:p>
      </dgm:t>
    </dgm:pt>
    <dgm:pt modelId="{42598F75-3964-4006-8B2F-198A76F86E7B}" type="sibTrans" cxnId="{9C0BC174-A743-428D-B452-3F11856BA928}">
      <dgm:prSet/>
      <dgm:spPr/>
      <dgm:t>
        <a:bodyPr/>
        <a:lstStyle/>
        <a:p>
          <a:endParaRPr lang="zh-CN" altLang="en-US" sz="2000">
            <a:latin typeface="手札体-简粗体" panose="03000700000000000000" pitchFamily="66" charset="-122"/>
            <a:ea typeface="手札体-简粗体" panose="03000700000000000000" pitchFamily="66" charset="-122"/>
          </a:endParaRPr>
        </a:p>
      </dgm:t>
    </dgm:pt>
    <dgm:pt modelId="{FD49423C-8AE8-465A-A801-0718BEB38FC8}">
      <dgm:prSet phldrT="[文本]" custT="1"/>
      <dgm:spPr/>
      <dgm:t>
        <a:bodyPr/>
        <a:lstStyle/>
        <a:p>
          <a:r>
            <a:rPr lang="zh-CN" altLang="en-US" sz="2000" dirty="0" smtClean="0">
              <a:latin typeface="手札体-简粗体" panose="03000700000000000000" pitchFamily="66" charset="-122"/>
              <a:ea typeface="手札体-简粗体" panose="03000700000000000000" pitchFamily="66" charset="-122"/>
            </a:rPr>
            <a:t>绩效管理是提高工作绩效的有力工具</a:t>
          </a:r>
          <a:endParaRPr lang="zh-CN" altLang="en-US" sz="2000" dirty="0">
            <a:latin typeface="手札体-简粗体" panose="03000700000000000000" pitchFamily="66" charset="-122"/>
            <a:ea typeface="手札体-简粗体" panose="03000700000000000000" pitchFamily="66" charset="-122"/>
          </a:endParaRPr>
        </a:p>
      </dgm:t>
    </dgm:pt>
    <dgm:pt modelId="{233EFE99-E80A-448D-B1EA-6CF1FBE95D13}" type="parTrans" cxnId="{AFA793F2-D13B-45E7-A9C6-E5F468B04A1F}">
      <dgm:prSet/>
      <dgm:spPr/>
      <dgm:t>
        <a:bodyPr/>
        <a:lstStyle/>
        <a:p>
          <a:endParaRPr lang="zh-CN" altLang="en-US" sz="2000">
            <a:latin typeface="手札体-简粗体" panose="03000700000000000000" pitchFamily="66" charset="-122"/>
            <a:ea typeface="手札体-简粗体" panose="03000700000000000000" pitchFamily="66" charset="-122"/>
          </a:endParaRPr>
        </a:p>
      </dgm:t>
    </dgm:pt>
    <dgm:pt modelId="{5A586513-1B35-4D07-AB4F-B9E576A87843}" type="sibTrans" cxnId="{AFA793F2-D13B-45E7-A9C6-E5F468B04A1F}">
      <dgm:prSet/>
      <dgm:spPr/>
      <dgm:t>
        <a:bodyPr/>
        <a:lstStyle/>
        <a:p>
          <a:endParaRPr lang="zh-CN" altLang="en-US" sz="2000">
            <a:latin typeface="手札体-简粗体" panose="03000700000000000000" pitchFamily="66" charset="-122"/>
            <a:ea typeface="手札体-简粗体" panose="03000700000000000000" pitchFamily="66" charset="-122"/>
          </a:endParaRPr>
        </a:p>
      </dgm:t>
    </dgm:pt>
    <dgm:pt modelId="{A6A31930-A1D7-4475-8002-C66DAB6EEA00}">
      <dgm:prSet phldrT="[文本]" custT="1"/>
      <dgm:spPr/>
      <dgm:t>
        <a:bodyPr/>
        <a:lstStyle/>
        <a:p>
          <a:r>
            <a:rPr lang="zh-CN" altLang="en-US" sz="2000" dirty="0" smtClean="0">
              <a:latin typeface="手札体-简粗体" panose="03000700000000000000" pitchFamily="66" charset="-122"/>
              <a:ea typeface="手札体-简粗体" panose="03000700000000000000" pitchFamily="66" charset="-122"/>
            </a:rPr>
            <a:t>绩效管理是促进员工能力开发的重要手段</a:t>
          </a:r>
          <a:endParaRPr lang="zh-CN" altLang="en-US" sz="2000" dirty="0">
            <a:latin typeface="手札体-简粗体" panose="03000700000000000000" pitchFamily="66" charset="-122"/>
            <a:ea typeface="手札体-简粗体" panose="03000700000000000000" pitchFamily="66" charset="-122"/>
          </a:endParaRPr>
        </a:p>
      </dgm:t>
    </dgm:pt>
    <dgm:pt modelId="{9ED53EC8-0989-4C1A-9361-BD5AE03C44CF}" type="parTrans" cxnId="{0ECD4C7C-D87B-4FBF-92B7-24C7074B9787}">
      <dgm:prSet/>
      <dgm:spPr/>
      <dgm:t>
        <a:bodyPr/>
        <a:lstStyle/>
        <a:p>
          <a:endParaRPr lang="zh-CN" altLang="en-US" sz="2000">
            <a:latin typeface="手札体-简粗体" panose="03000700000000000000" pitchFamily="66" charset="-122"/>
            <a:ea typeface="手札体-简粗体" panose="03000700000000000000" pitchFamily="66" charset="-122"/>
          </a:endParaRPr>
        </a:p>
      </dgm:t>
    </dgm:pt>
    <dgm:pt modelId="{9059DED1-8180-4E87-8480-B5BB36A803CE}" type="sibTrans" cxnId="{0ECD4C7C-D87B-4FBF-92B7-24C7074B9787}">
      <dgm:prSet/>
      <dgm:spPr/>
      <dgm:t>
        <a:bodyPr/>
        <a:lstStyle/>
        <a:p>
          <a:endParaRPr lang="zh-CN" altLang="en-US" sz="2000">
            <a:latin typeface="手札体-简粗体" panose="03000700000000000000" pitchFamily="66" charset="-122"/>
            <a:ea typeface="手札体-简粗体" panose="03000700000000000000" pitchFamily="66" charset="-122"/>
          </a:endParaRPr>
        </a:p>
      </dgm:t>
    </dgm:pt>
    <dgm:pt modelId="{A802D975-7E26-4C64-897A-1474B0D9E463}">
      <dgm:prSet phldrT="[文本]" custT="1"/>
      <dgm:spPr/>
      <dgm:t>
        <a:bodyPr/>
        <a:lstStyle/>
        <a:p>
          <a:r>
            <a:rPr lang="zh-CN" altLang="en-US" sz="2000" dirty="0" smtClean="0">
              <a:latin typeface="手札体-简粗体" panose="03000700000000000000" pitchFamily="66" charset="-122"/>
              <a:ea typeface="手札体-简粗体" panose="03000700000000000000" pitchFamily="66" charset="-122"/>
            </a:rPr>
            <a:t>绩效管理是一个完整的系统</a:t>
          </a:r>
          <a:endParaRPr lang="zh-CN" altLang="en-US" sz="2000" dirty="0">
            <a:latin typeface="手札体-简粗体" panose="03000700000000000000" pitchFamily="66" charset="-122"/>
            <a:ea typeface="手札体-简粗体" panose="03000700000000000000" pitchFamily="66" charset="-122"/>
          </a:endParaRPr>
        </a:p>
      </dgm:t>
    </dgm:pt>
    <dgm:pt modelId="{283FEA25-99C2-4F24-9965-CB3B6C0D5A7E}" type="parTrans" cxnId="{E76C8153-FCF2-44A5-95B7-881DBDF4F07E}">
      <dgm:prSet/>
      <dgm:spPr/>
      <dgm:t>
        <a:bodyPr/>
        <a:lstStyle/>
        <a:p>
          <a:endParaRPr lang="zh-CN" altLang="en-US" sz="2000">
            <a:latin typeface="手札体-简粗体" panose="03000700000000000000" pitchFamily="66" charset="-122"/>
            <a:ea typeface="手札体-简粗体" panose="03000700000000000000" pitchFamily="66" charset="-122"/>
          </a:endParaRPr>
        </a:p>
      </dgm:t>
    </dgm:pt>
    <dgm:pt modelId="{DA12B753-92ED-4B40-8514-30B379366715}" type="sibTrans" cxnId="{E76C8153-FCF2-44A5-95B7-881DBDF4F07E}">
      <dgm:prSet/>
      <dgm:spPr/>
      <dgm:t>
        <a:bodyPr/>
        <a:lstStyle/>
        <a:p>
          <a:endParaRPr lang="zh-CN" altLang="en-US" sz="2000">
            <a:latin typeface="手札体-简粗体" panose="03000700000000000000" pitchFamily="66" charset="-122"/>
            <a:ea typeface="手札体-简粗体" panose="03000700000000000000" pitchFamily="66" charset="-122"/>
          </a:endParaRPr>
        </a:p>
      </dgm:t>
    </dgm:pt>
    <dgm:pt modelId="{70FBD44D-430C-445E-BC78-5A9A13C88FE7}" type="pres">
      <dgm:prSet presAssocID="{F38B3F0C-B43D-4E14-8D4B-A3D5CDD9BAE9}" presName="linear" presStyleCnt="0">
        <dgm:presLayoutVars>
          <dgm:dir/>
          <dgm:animLvl val="lvl"/>
          <dgm:resizeHandles val="exact"/>
        </dgm:presLayoutVars>
      </dgm:prSet>
      <dgm:spPr/>
      <dgm:t>
        <a:bodyPr/>
        <a:lstStyle/>
        <a:p>
          <a:endParaRPr lang="zh-CN" altLang="en-US"/>
        </a:p>
      </dgm:t>
    </dgm:pt>
    <dgm:pt modelId="{6CA69586-FFE8-44BC-A195-088D31D3739A}" type="pres">
      <dgm:prSet presAssocID="{73FB3FB0-502C-4FC5-8C0B-16CC1EE3FC02}" presName="parentLin" presStyleCnt="0"/>
      <dgm:spPr/>
    </dgm:pt>
    <dgm:pt modelId="{5FA1AF1E-562F-40F3-A09F-A09AFD0CF800}" type="pres">
      <dgm:prSet presAssocID="{73FB3FB0-502C-4FC5-8C0B-16CC1EE3FC02}" presName="parentLeftMargin" presStyleLbl="node1" presStyleIdx="0" presStyleCnt="4"/>
      <dgm:spPr/>
      <dgm:t>
        <a:bodyPr/>
        <a:lstStyle/>
        <a:p>
          <a:endParaRPr lang="zh-CN" altLang="en-US"/>
        </a:p>
      </dgm:t>
    </dgm:pt>
    <dgm:pt modelId="{D868298F-3485-4299-8481-52015CB48508}" type="pres">
      <dgm:prSet presAssocID="{73FB3FB0-502C-4FC5-8C0B-16CC1EE3FC02}" presName="parentText" presStyleLbl="node1" presStyleIdx="0" presStyleCnt="4" custScaleX="133425">
        <dgm:presLayoutVars>
          <dgm:chMax val="0"/>
          <dgm:bulletEnabled val="1"/>
        </dgm:presLayoutVars>
      </dgm:prSet>
      <dgm:spPr/>
      <dgm:t>
        <a:bodyPr/>
        <a:lstStyle/>
        <a:p>
          <a:endParaRPr lang="zh-CN" altLang="en-US"/>
        </a:p>
      </dgm:t>
    </dgm:pt>
    <dgm:pt modelId="{566F7FE9-C7D0-492D-8803-2365B172C853}" type="pres">
      <dgm:prSet presAssocID="{73FB3FB0-502C-4FC5-8C0B-16CC1EE3FC02}" presName="negativeSpace" presStyleCnt="0"/>
      <dgm:spPr/>
    </dgm:pt>
    <dgm:pt modelId="{1D50B225-9206-4C7F-91B5-511C78DFC338}" type="pres">
      <dgm:prSet presAssocID="{73FB3FB0-502C-4FC5-8C0B-16CC1EE3FC02}" presName="childText" presStyleLbl="conFgAcc1" presStyleIdx="0" presStyleCnt="4">
        <dgm:presLayoutVars>
          <dgm:bulletEnabled val="1"/>
        </dgm:presLayoutVars>
      </dgm:prSet>
      <dgm:spPr/>
    </dgm:pt>
    <dgm:pt modelId="{F24A6637-E215-4FD4-AD37-45BC0AB60CA3}" type="pres">
      <dgm:prSet presAssocID="{42598F75-3964-4006-8B2F-198A76F86E7B}" presName="spaceBetweenRectangles" presStyleCnt="0"/>
      <dgm:spPr/>
    </dgm:pt>
    <dgm:pt modelId="{8D9440DE-CA42-456C-9BC6-2B39AA121309}" type="pres">
      <dgm:prSet presAssocID="{FD49423C-8AE8-465A-A801-0718BEB38FC8}" presName="parentLin" presStyleCnt="0"/>
      <dgm:spPr/>
    </dgm:pt>
    <dgm:pt modelId="{31F590B7-1D1B-4D83-BFB0-A51CDAD7754B}" type="pres">
      <dgm:prSet presAssocID="{FD49423C-8AE8-465A-A801-0718BEB38FC8}" presName="parentLeftMargin" presStyleLbl="node1" presStyleIdx="0" presStyleCnt="4"/>
      <dgm:spPr/>
      <dgm:t>
        <a:bodyPr/>
        <a:lstStyle/>
        <a:p>
          <a:endParaRPr lang="zh-CN" altLang="en-US"/>
        </a:p>
      </dgm:t>
    </dgm:pt>
    <dgm:pt modelId="{AF8C4A66-8861-4572-A37D-13FC9E40DF28}" type="pres">
      <dgm:prSet presAssocID="{FD49423C-8AE8-465A-A801-0718BEB38FC8}" presName="parentText" presStyleLbl="node1" presStyleIdx="1" presStyleCnt="4" custScaleX="133425">
        <dgm:presLayoutVars>
          <dgm:chMax val="0"/>
          <dgm:bulletEnabled val="1"/>
        </dgm:presLayoutVars>
      </dgm:prSet>
      <dgm:spPr/>
      <dgm:t>
        <a:bodyPr/>
        <a:lstStyle/>
        <a:p>
          <a:endParaRPr lang="zh-CN" altLang="en-US"/>
        </a:p>
      </dgm:t>
    </dgm:pt>
    <dgm:pt modelId="{3974657B-3F0A-405D-95DE-F99302F3C94B}" type="pres">
      <dgm:prSet presAssocID="{FD49423C-8AE8-465A-A801-0718BEB38FC8}" presName="negativeSpace" presStyleCnt="0"/>
      <dgm:spPr/>
    </dgm:pt>
    <dgm:pt modelId="{B880018B-E184-4B58-957C-C1C9F6D1845B}" type="pres">
      <dgm:prSet presAssocID="{FD49423C-8AE8-465A-A801-0718BEB38FC8}" presName="childText" presStyleLbl="conFgAcc1" presStyleIdx="1" presStyleCnt="4">
        <dgm:presLayoutVars>
          <dgm:bulletEnabled val="1"/>
        </dgm:presLayoutVars>
      </dgm:prSet>
      <dgm:spPr/>
    </dgm:pt>
    <dgm:pt modelId="{20E38EAC-99FD-4E16-9A3C-8F0B2450A20F}" type="pres">
      <dgm:prSet presAssocID="{5A586513-1B35-4D07-AB4F-B9E576A87843}" presName="spaceBetweenRectangles" presStyleCnt="0"/>
      <dgm:spPr/>
    </dgm:pt>
    <dgm:pt modelId="{D59228A2-D0EC-4863-B1E3-7F26A0ED920A}" type="pres">
      <dgm:prSet presAssocID="{A6A31930-A1D7-4475-8002-C66DAB6EEA00}" presName="parentLin" presStyleCnt="0"/>
      <dgm:spPr/>
    </dgm:pt>
    <dgm:pt modelId="{ADAC3079-9AEB-4E77-9904-6B187D092444}" type="pres">
      <dgm:prSet presAssocID="{A6A31930-A1D7-4475-8002-C66DAB6EEA00}" presName="parentLeftMargin" presStyleLbl="node1" presStyleIdx="1" presStyleCnt="4"/>
      <dgm:spPr/>
      <dgm:t>
        <a:bodyPr/>
        <a:lstStyle/>
        <a:p>
          <a:endParaRPr lang="zh-CN" altLang="en-US"/>
        </a:p>
      </dgm:t>
    </dgm:pt>
    <dgm:pt modelId="{7676A404-EC88-4E59-A70B-2F4D4DA438B2}" type="pres">
      <dgm:prSet presAssocID="{A6A31930-A1D7-4475-8002-C66DAB6EEA00}" presName="parentText" presStyleLbl="node1" presStyleIdx="2" presStyleCnt="4" custScaleX="133425">
        <dgm:presLayoutVars>
          <dgm:chMax val="0"/>
          <dgm:bulletEnabled val="1"/>
        </dgm:presLayoutVars>
      </dgm:prSet>
      <dgm:spPr/>
      <dgm:t>
        <a:bodyPr/>
        <a:lstStyle/>
        <a:p>
          <a:endParaRPr lang="zh-CN" altLang="en-US"/>
        </a:p>
      </dgm:t>
    </dgm:pt>
    <dgm:pt modelId="{5DFEF576-C9FD-41FD-AEDA-6BA768FCC836}" type="pres">
      <dgm:prSet presAssocID="{A6A31930-A1D7-4475-8002-C66DAB6EEA00}" presName="negativeSpace" presStyleCnt="0"/>
      <dgm:spPr/>
    </dgm:pt>
    <dgm:pt modelId="{ED21CEE2-6947-413A-8B94-D5213DE4770B}" type="pres">
      <dgm:prSet presAssocID="{A6A31930-A1D7-4475-8002-C66DAB6EEA00}" presName="childText" presStyleLbl="conFgAcc1" presStyleIdx="2" presStyleCnt="4">
        <dgm:presLayoutVars>
          <dgm:bulletEnabled val="1"/>
        </dgm:presLayoutVars>
      </dgm:prSet>
      <dgm:spPr/>
    </dgm:pt>
    <dgm:pt modelId="{13C5EFF4-B3FF-4CAA-A246-D1E9E40CB4BB}" type="pres">
      <dgm:prSet presAssocID="{9059DED1-8180-4E87-8480-B5BB36A803CE}" presName="spaceBetweenRectangles" presStyleCnt="0"/>
      <dgm:spPr/>
    </dgm:pt>
    <dgm:pt modelId="{E419A737-4096-4460-8C8A-E339F4657CD3}" type="pres">
      <dgm:prSet presAssocID="{A802D975-7E26-4C64-897A-1474B0D9E463}" presName="parentLin" presStyleCnt="0"/>
      <dgm:spPr/>
    </dgm:pt>
    <dgm:pt modelId="{BE1FB887-B38D-40A3-B209-563298B7A1A6}" type="pres">
      <dgm:prSet presAssocID="{A802D975-7E26-4C64-897A-1474B0D9E463}" presName="parentLeftMargin" presStyleLbl="node1" presStyleIdx="2" presStyleCnt="4"/>
      <dgm:spPr/>
      <dgm:t>
        <a:bodyPr/>
        <a:lstStyle/>
        <a:p>
          <a:endParaRPr lang="zh-CN" altLang="en-US"/>
        </a:p>
      </dgm:t>
    </dgm:pt>
    <dgm:pt modelId="{5EC949D1-8B3F-40CD-B961-0072663C2BD8}" type="pres">
      <dgm:prSet presAssocID="{A802D975-7E26-4C64-897A-1474B0D9E463}" presName="parentText" presStyleLbl="node1" presStyleIdx="3" presStyleCnt="4" custScaleX="133425">
        <dgm:presLayoutVars>
          <dgm:chMax val="0"/>
          <dgm:bulletEnabled val="1"/>
        </dgm:presLayoutVars>
      </dgm:prSet>
      <dgm:spPr/>
      <dgm:t>
        <a:bodyPr/>
        <a:lstStyle/>
        <a:p>
          <a:endParaRPr lang="zh-CN" altLang="en-US"/>
        </a:p>
      </dgm:t>
    </dgm:pt>
    <dgm:pt modelId="{5D928575-A204-4662-9578-EDE4742C5B0E}" type="pres">
      <dgm:prSet presAssocID="{A802D975-7E26-4C64-897A-1474B0D9E463}" presName="negativeSpace" presStyleCnt="0"/>
      <dgm:spPr/>
    </dgm:pt>
    <dgm:pt modelId="{667D7C85-E987-4B87-8A95-EE4E2C68368B}" type="pres">
      <dgm:prSet presAssocID="{A802D975-7E26-4C64-897A-1474B0D9E463}" presName="childText" presStyleLbl="conFgAcc1" presStyleIdx="3" presStyleCnt="4">
        <dgm:presLayoutVars>
          <dgm:bulletEnabled val="1"/>
        </dgm:presLayoutVars>
      </dgm:prSet>
      <dgm:spPr/>
    </dgm:pt>
  </dgm:ptLst>
  <dgm:cxnLst>
    <dgm:cxn modelId="{E76C8153-FCF2-44A5-95B7-881DBDF4F07E}" srcId="{F38B3F0C-B43D-4E14-8D4B-A3D5CDD9BAE9}" destId="{A802D975-7E26-4C64-897A-1474B0D9E463}" srcOrd="3" destOrd="0" parTransId="{283FEA25-99C2-4F24-9965-CB3B6C0D5A7E}" sibTransId="{DA12B753-92ED-4B40-8514-30B379366715}"/>
    <dgm:cxn modelId="{854502C4-7355-794F-9007-52297C07EA2A}" type="presOf" srcId="{73FB3FB0-502C-4FC5-8C0B-16CC1EE3FC02}" destId="{5FA1AF1E-562F-40F3-A09F-A09AFD0CF800}" srcOrd="0" destOrd="0" presId="urn:microsoft.com/office/officeart/2005/8/layout/list1#13"/>
    <dgm:cxn modelId="{7E8CCB00-856B-E14F-B49A-3D38C655B545}" type="presOf" srcId="{A802D975-7E26-4C64-897A-1474B0D9E463}" destId="{BE1FB887-B38D-40A3-B209-563298B7A1A6}" srcOrd="0" destOrd="0" presId="urn:microsoft.com/office/officeart/2005/8/layout/list1#13"/>
    <dgm:cxn modelId="{CF9B2C0C-6EA0-D641-8F6B-1D2065BAA6A9}" type="presOf" srcId="{A6A31930-A1D7-4475-8002-C66DAB6EEA00}" destId="{7676A404-EC88-4E59-A70B-2F4D4DA438B2}" srcOrd="1" destOrd="0" presId="urn:microsoft.com/office/officeart/2005/8/layout/list1#13"/>
    <dgm:cxn modelId="{3222B420-A311-6348-B592-CF6B7581BAE5}" type="presOf" srcId="{FD49423C-8AE8-465A-A801-0718BEB38FC8}" destId="{31F590B7-1D1B-4D83-BFB0-A51CDAD7754B}" srcOrd="0" destOrd="0" presId="urn:microsoft.com/office/officeart/2005/8/layout/list1#13"/>
    <dgm:cxn modelId="{A41E66CD-DECD-0F40-8BE5-F1832EDD11AA}" type="presOf" srcId="{F38B3F0C-B43D-4E14-8D4B-A3D5CDD9BAE9}" destId="{70FBD44D-430C-445E-BC78-5A9A13C88FE7}" srcOrd="0" destOrd="0" presId="urn:microsoft.com/office/officeart/2005/8/layout/list1#13"/>
    <dgm:cxn modelId="{684C42FD-2BAE-924B-AC2C-DF50B4B1BF06}" type="presOf" srcId="{FD49423C-8AE8-465A-A801-0718BEB38FC8}" destId="{AF8C4A66-8861-4572-A37D-13FC9E40DF28}" srcOrd="1" destOrd="0" presId="urn:microsoft.com/office/officeart/2005/8/layout/list1#13"/>
    <dgm:cxn modelId="{FA098E4F-B9D2-EE4D-BBB0-14CF5D4E725D}" type="presOf" srcId="{73FB3FB0-502C-4FC5-8C0B-16CC1EE3FC02}" destId="{D868298F-3485-4299-8481-52015CB48508}" srcOrd="1" destOrd="0" presId="urn:microsoft.com/office/officeart/2005/8/layout/list1#13"/>
    <dgm:cxn modelId="{5479CF72-3A2D-0D4A-A5D6-641CCB9D2719}" type="presOf" srcId="{A802D975-7E26-4C64-897A-1474B0D9E463}" destId="{5EC949D1-8B3F-40CD-B961-0072663C2BD8}" srcOrd="1" destOrd="0" presId="urn:microsoft.com/office/officeart/2005/8/layout/list1#13"/>
    <dgm:cxn modelId="{9C0BC174-A743-428D-B452-3F11856BA928}" srcId="{F38B3F0C-B43D-4E14-8D4B-A3D5CDD9BAE9}" destId="{73FB3FB0-502C-4FC5-8C0B-16CC1EE3FC02}" srcOrd="0" destOrd="0" parTransId="{34E86428-E6FF-487F-B6F9-87350D4CA16B}" sibTransId="{42598F75-3964-4006-8B2F-198A76F86E7B}"/>
    <dgm:cxn modelId="{AFA793F2-D13B-45E7-A9C6-E5F468B04A1F}" srcId="{F38B3F0C-B43D-4E14-8D4B-A3D5CDD9BAE9}" destId="{FD49423C-8AE8-465A-A801-0718BEB38FC8}" srcOrd="1" destOrd="0" parTransId="{233EFE99-E80A-448D-B1EA-6CF1FBE95D13}" sibTransId="{5A586513-1B35-4D07-AB4F-B9E576A87843}"/>
    <dgm:cxn modelId="{0ECD4C7C-D87B-4FBF-92B7-24C7074B9787}" srcId="{F38B3F0C-B43D-4E14-8D4B-A3D5CDD9BAE9}" destId="{A6A31930-A1D7-4475-8002-C66DAB6EEA00}" srcOrd="2" destOrd="0" parTransId="{9ED53EC8-0989-4C1A-9361-BD5AE03C44CF}" sibTransId="{9059DED1-8180-4E87-8480-B5BB36A803CE}"/>
    <dgm:cxn modelId="{AB4A3639-599A-4C4E-9BCC-644801876DF1}" type="presOf" srcId="{A6A31930-A1D7-4475-8002-C66DAB6EEA00}" destId="{ADAC3079-9AEB-4E77-9904-6B187D092444}" srcOrd="0" destOrd="0" presId="urn:microsoft.com/office/officeart/2005/8/layout/list1#13"/>
    <dgm:cxn modelId="{97C6F34C-0698-584F-A079-15584E476F5E}" type="presParOf" srcId="{70FBD44D-430C-445E-BC78-5A9A13C88FE7}" destId="{6CA69586-FFE8-44BC-A195-088D31D3739A}" srcOrd="0" destOrd="0" presId="urn:microsoft.com/office/officeart/2005/8/layout/list1#13"/>
    <dgm:cxn modelId="{AC7EEE38-3FCB-9D42-A0EA-8F084E17D5C2}" type="presParOf" srcId="{6CA69586-FFE8-44BC-A195-088D31D3739A}" destId="{5FA1AF1E-562F-40F3-A09F-A09AFD0CF800}" srcOrd="0" destOrd="0" presId="urn:microsoft.com/office/officeart/2005/8/layout/list1#13"/>
    <dgm:cxn modelId="{A40791B0-6987-624D-96C0-6F5FA2D99309}" type="presParOf" srcId="{6CA69586-FFE8-44BC-A195-088D31D3739A}" destId="{D868298F-3485-4299-8481-52015CB48508}" srcOrd="1" destOrd="0" presId="urn:microsoft.com/office/officeart/2005/8/layout/list1#13"/>
    <dgm:cxn modelId="{487BB59E-6964-864B-9ECE-EE3B2041AEBD}" type="presParOf" srcId="{70FBD44D-430C-445E-BC78-5A9A13C88FE7}" destId="{566F7FE9-C7D0-492D-8803-2365B172C853}" srcOrd="1" destOrd="0" presId="urn:microsoft.com/office/officeart/2005/8/layout/list1#13"/>
    <dgm:cxn modelId="{4BB25A53-E581-6B4B-BCFF-F89C8D96141A}" type="presParOf" srcId="{70FBD44D-430C-445E-BC78-5A9A13C88FE7}" destId="{1D50B225-9206-4C7F-91B5-511C78DFC338}" srcOrd="2" destOrd="0" presId="urn:microsoft.com/office/officeart/2005/8/layout/list1#13"/>
    <dgm:cxn modelId="{9E26FDFD-B6CB-934B-8015-3A402417BCA4}" type="presParOf" srcId="{70FBD44D-430C-445E-BC78-5A9A13C88FE7}" destId="{F24A6637-E215-4FD4-AD37-45BC0AB60CA3}" srcOrd="3" destOrd="0" presId="urn:microsoft.com/office/officeart/2005/8/layout/list1#13"/>
    <dgm:cxn modelId="{D82E05B6-134F-4B4C-9CE4-A64F7AA83B48}" type="presParOf" srcId="{70FBD44D-430C-445E-BC78-5A9A13C88FE7}" destId="{8D9440DE-CA42-456C-9BC6-2B39AA121309}" srcOrd="4" destOrd="0" presId="urn:microsoft.com/office/officeart/2005/8/layout/list1#13"/>
    <dgm:cxn modelId="{E9EFB133-8A8B-C648-9CE7-57CBA9A7C183}" type="presParOf" srcId="{8D9440DE-CA42-456C-9BC6-2B39AA121309}" destId="{31F590B7-1D1B-4D83-BFB0-A51CDAD7754B}" srcOrd="0" destOrd="0" presId="urn:microsoft.com/office/officeart/2005/8/layout/list1#13"/>
    <dgm:cxn modelId="{AD1EFB86-27B2-CA43-8392-1C0B21F30B07}" type="presParOf" srcId="{8D9440DE-CA42-456C-9BC6-2B39AA121309}" destId="{AF8C4A66-8861-4572-A37D-13FC9E40DF28}" srcOrd="1" destOrd="0" presId="urn:microsoft.com/office/officeart/2005/8/layout/list1#13"/>
    <dgm:cxn modelId="{5E18C556-4743-CE44-9230-A197D221281A}" type="presParOf" srcId="{70FBD44D-430C-445E-BC78-5A9A13C88FE7}" destId="{3974657B-3F0A-405D-95DE-F99302F3C94B}" srcOrd="5" destOrd="0" presId="urn:microsoft.com/office/officeart/2005/8/layout/list1#13"/>
    <dgm:cxn modelId="{7D0293CC-B6EE-0347-AD7C-4AD84528FB08}" type="presParOf" srcId="{70FBD44D-430C-445E-BC78-5A9A13C88FE7}" destId="{B880018B-E184-4B58-957C-C1C9F6D1845B}" srcOrd="6" destOrd="0" presId="urn:microsoft.com/office/officeart/2005/8/layout/list1#13"/>
    <dgm:cxn modelId="{4B12EDF3-43E6-FC4E-9A51-26E0FC2951AA}" type="presParOf" srcId="{70FBD44D-430C-445E-BC78-5A9A13C88FE7}" destId="{20E38EAC-99FD-4E16-9A3C-8F0B2450A20F}" srcOrd="7" destOrd="0" presId="urn:microsoft.com/office/officeart/2005/8/layout/list1#13"/>
    <dgm:cxn modelId="{9A1C0834-A7EC-494B-B1D7-200A5C57E9AD}" type="presParOf" srcId="{70FBD44D-430C-445E-BC78-5A9A13C88FE7}" destId="{D59228A2-D0EC-4863-B1E3-7F26A0ED920A}" srcOrd="8" destOrd="0" presId="urn:microsoft.com/office/officeart/2005/8/layout/list1#13"/>
    <dgm:cxn modelId="{B09588A4-C2E5-3342-8EF9-69CFAEC998AD}" type="presParOf" srcId="{D59228A2-D0EC-4863-B1E3-7F26A0ED920A}" destId="{ADAC3079-9AEB-4E77-9904-6B187D092444}" srcOrd="0" destOrd="0" presId="urn:microsoft.com/office/officeart/2005/8/layout/list1#13"/>
    <dgm:cxn modelId="{ADF4A3BC-00E6-6C40-A520-C7FFFFC5C329}" type="presParOf" srcId="{D59228A2-D0EC-4863-B1E3-7F26A0ED920A}" destId="{7676A404-EC88-4E59-A70B-2F4D4DA438B2}" srcOrd="1" destOrd="0" presId="urn:microsoft.com/office/officeart/2005/8/layout/list1#13"/>
    <dgm:cxn modelId="{604F9048-52DC-BC49-823A-BDAAD6D2395B}" type="presParOf" srcId="{70FBD44D-430C-445E-BC78-5A9A13C88FE7}" destId="{5DFEF576-C9FD-41FD-AEDA-6BA768FCC836}" srcOrd="9" destOrd="0" presId="urn:microsoft.com/office/officeart/2005/8/layout/list1#13"/>
    <dgm:cxn modelId="{5D8F5919-F1E3-1E47-8587-B71158D8139A}" type="presParOf" srcId="{70FBD44D-430C-445E-BC78-5A9A13C88FE7}" destId="{ED21CEE2-6947-413A-8B94-D5213DE4770B}" srcOrd="10" destOrd="0" presId="urn:microsoft.com/office/officeart/2005/8/layout/list1#13"/>
    <dgm:cxn modelId="{C362FCB7-018C-F34F-9AD8-186CA6B6AD03}" type="presParOf" srcId="{70FBD44D-430C-445E-BC78-5A9A13C88FE7}" destId="{13C5EFF4-B3FF-4CAA-A246-D1E9E40CB4BB}" srcOrd="11" destOrd="0" presId="urn:microsoft.com/office/officeart/2005/8/layout/list1#13"/>
    <dgm:cxn modelId="{60BBA3AE-C414-6A4D-A9CD-99FEE678832D}" type="presParOf" srcId="{70FBD44D-430C-445E-BC78-5A9A13C88FE7}" destId="{E419A737-4096-4460-8C8A-E339F4657CD3}" srcOrd="12" destOrd="0" presId="urn:microsoft.com/office/officeart/2005/8/layout/list1#13"/>
    <dgm:cxn modelId="{C6E2259D-61CE-CF47-92B8-465F8C85BE77}" type="presParOf" srcId="{E419A737-4096-4460-8C8A-E339F4657CD3}" destId="{BE1FB887-B38D-40A3-B209-563298B7A1A6}" srcOrd="0" destOrd="0" presId="urn:microsoft.com/office/officeart/2005/8/layout/list1#13"/>
    <dgm:cxn modelId="{8435C605-492B-C846-B815-6F0994BF945F}" type="presParOf" srcId="{E419A737-4096-4460-8C8A-E339F4657CD3}" destId="{5EC949D1-8B3F-40CD-B961-0072663C2BD8}" srcOrd="1" destOrd="0" presId="urn:microsoft.com/office/officeart/2005/8/layout/list1#13"/>
    <dgm:cxn modelId="{42761C8D-DD72-1747-A40D-408AFC09655B}" type="presParOf" srcId="{70FBD44D-430C-445E-BC78-5A9A13C88FE7}" destId="{5D928575-A204-4662-9578-EDE4742C5B0E}" srcOrd="13" destOrd="0" presId="urn:microsoft.com/office/officeart/2005/8/layout/list1#13"/>
    <dgm:cxn modelId="{7050EE42-8BE8-4443-8EB6-F67A4C8C9876}" type="presParOf" srcId="{70FBD44D-430C-445E-BC78-5A9A13C88FE7}" destId="{667D7C85-E987-4B87-8A95-EE4E2C68368B}" srcOrd="14" destOrd="0" presId="urn:microsoft.com/office/officeart/2005/8/layout/list1#1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0.xml><?xml version="1.0" encoding="utf-8"?>
<dgm:dataModel xmlns:dgm="http://schemas.openxmlformats.org/drawingml/2006/diagram" xmlns:a="http://schemas.openxmlformats.org/drawingml/2006/main">
  <dgm:ptLst>
    <dgm:pt modelId="{F05BBA42-D7AF-4BA0-8C3F-85B1FE28E48F}" type="doc">
      <dgm:prSet loTypeId="urn:microsoft.com/office/officeart/2009/3/layout/HorizontalOrganizationChart" loCatId="hierarchy" qsTypeId="urn:microsoft.com/office/officeart/2005/8/quickstyle/simple1" qsCatId="simple" csTypeId="urn:microsoft.com/office/officeart/2005/8/colors/accent2_1" csCatId="accent2" phldr="1"/>
      <dgm:spPr/>
      <dgm:t>
        <a:bodyPr/>
        <a:lstStyle/>
        <a:p>
          <a:endParaRPr lang="zh-CN" altLang="en-US"/>
        </a:p>
      </dgm:t>
    </dgm:pt>
    <dgm:pt modelId="{9AC2E227-803C-4016-BF2C-9291B6CAA290}">
      <dgm:prSet custT="1"/>
      <dgm:spPr/>
      <dgm:t>
        <a:bodyPr/>
        <a:lstStyle/>
        <a:p>
          <a:r>
            <a:rPr lang="zh-CN" altLang="en-US" sz="1100" b="1" dirty="0" smtClean="0">
              <a:latin typeface="黑体" panose="02010609060101010101" pitchFamily="49" charset="-122"/>
              <a:ea typeface="黑体" panose="02010609060101010101" pitchFamily="49" charset="-122"/>
              <a:sym typeface="+mn-ea"/>
            </a:rPr>
            <a:t>网络时代人力资源管理模式</a:t>
          </a:r>
          <a:endParaRPr lang="zh-CN" altLang="en-US" sz="1100" b="1" dirty="0">
            <a:latin typeface="SimHei" charset="-122"/>
            <a:ea typeface="SimHei" charset="-122"/>
            <a:cs typeface="SimHei" charset="-122"/>
          </a:endParaRPr>
        </a:p>
      </dgm:t>
    </dgm:pt>
    <dgm:pt modelId="{8E8E9D46-5B7B-4FA0-8329-744E9016EF3D}" type="parTrans" cxnId="{10273D9F-A008-4C08-970B-BDB1CC805562}">
      <dgm:prSet/>
      <dgm:spPr/>
      <dgm:t>
        <a:bodyPr/>
        <a:lstStyle/>
        <a:p>
          <a:endParaRPr lang="zh-CN" altLang="en-US" sz="1100">
            <a:latin typeface="SimHei" charset="-122"/>
            <a:ea typeface="SimHei" charset="-122"/>
            <a:cs typeface="SimHei" charset="-122"/>
          </a:endParaRPr>
        </a:p>
      </dgm:t>
    </dgm:pt>
    <dgm:pt modelId="{F60E2A41-79A0-4E8E-92FB-1BF9FE84EDD9}" type="sibTrans" cxnId="{10273D9F-A008-4C08-970B-BDB1CC805562}">
      <dgm:prSet/>
      <dgm:spPr/>
      <dgm:t>
        <a:bodyPr/>
        <a:lstStyle/>
        <a:p>
          <a:endParaRPr lang="zh-CN" altLang="en-US" sz="1100">
            <a:latin typeface="SimHei" charset="-122"/>
            <a:ea typeface="SimHei" charset="-122"/>
            <a:cs typeface="SimHei" charset="-122"/>
          </a:endParaRPr>
        </a:p>
      </dgm:t>
    </dgm:pt>
    <dgm:pt modelId="{3FA44A42-E0AE-412C-8071-9A37D30DD567}">
      <dgm:prSet custT="1"/>
      <dgm:spPr/>
      <dgm:t>
        <a:bodyPr/>
        <a:lstStyle/>
        <a:p>
          <a:r>
            <a:rPr lang="zh-CN" altLang="en-US" sz="1100" b="1" dirty="0" smtClean="0">
              <a:latin typeface="黑体" panose="02010609060101010101" pitchFamily="49" charset="-122"/>
              <a:ea typeface="黑体" panose="02010609060101010101" pitchFamily="49" charset="-122"/>
              <a:sym typeface="+mn-ea"/>
            </a:rPr>
            <a:t>网上招聘的作用</a:t>
          </a:r>
          <a:endParaRPr lang="zh-CN" altLang="en-US" sz="1100" b="0" dirty="0">
            <a:latin typeface="SimHei" charset="-122"/>
            <a:ea typeface="SimHei" charset="-122"/>
            <a:cs typeface="SimHei" charset="-122"/>
          </a:endParaRPr>
        </a:p>
      </dgm:t>
    </dgm:pt>
    <dgm:pt modelId="{E2369F6E-DA59-4F6E-BD69-6CAA013A82BE}" type="parTrans" cxnId="{9ABD59AA-4D6A-4321-B1A4-8D610095B134}">
      <dgm:prSet/>
      <dgm:spPr/>
      <dgm:t>
        <a:bodyPr/>
        <a:lstStyle/>
        <a:p>
          <a:endParaRPr lang="zh-CN" altLang="en-US" sz="1100">
            <a:latin typeface="SimHei" charset="-122"/>
            <a:ea typeface="SimHei" charset="-122"/>
            <a:cs typeface="SimHei" charset="-122"/>
          </a:endParaRPr>
        </a:p>
      </dgm:t>
    </dgm:pt>
    <dgm:pt modelId="{05B8FEA2-0054-4DA8-8F71-5C25E580ABD0}" type="sibTrans" cxnId="{9ABD59AA-4D6A-4321-B1A4-8D610095B134}">
      <dgm:prSet/>
      <dgm:spPr/>
      <dgm:t>
        <a:bodyPr/>
        <a:lstStyle/>
        <a:p>
          <a:endParaRPr lang="zh-CN" altLang="en-US" sz="1100">
            <a:latin typeface="SimHei" charset="-122"/>
            <a:ea typeface="SimHei" charset="-122"/>
            <a:cs typeface="SimHei" charset="-122"/>
          </a:endParaRPr>
        </a:p>
      </dgm:t>
    </dgm:pt>
    <dgm:pt modelId="{7638F483-EC40-4669-A117-0C6040B4A66B}">
      <dgm:prSet custT="1"/>
      <dgm:spPr/>
      <dgm:t>
        <a:bodyPr/>
        <a:lstStyle/>
        <a:p>
          <a:r>
            <a:rPr lang="zh-CN" altLang="en-US" sz="1100" b="1" dirty="0" smtClean="0">
              <a:latin typeface="黑体" panose="02010609060101010101" pitchFamily="49" charset="-122"/>
              <a:ea typeface="黑体" panose="02010609060101010101" pitchFamily="49" charset="-122"/>
              <a:cs typeface="SimHei" charset="-122"/>
              <a:sym typeface="+mn-ea"/>
            </a:rPr>
            <a:t>网上招聘应注意的问题</a:t>
          </a:r>
          <a:endParaRPr lang="zh-CN" altLang="en-US" sz="1100" b="1" dirty="0">
            <a:latin typeface="SimHei" charset="-122"/>
            <a:ea typeface="SimHei" charset="-122"/>
            <a:cs typeface="SimHei" charset="-122"/>
          </a:endParaRPr>
        </a:p>
      </dgm:t>
    </dgm:pt>
    <dgm:pt modelId="{57E64457-75B6-40DF-86BF-80888D7FBBC5}" type="parTrans" cxnId="{5DC1C015-335F-490F-A06A-BA9652DB0EA7}">
      <dgm:prSet/>
      <dgm:spPr/>
      <dgm:t>
        <a:bodyPr/>
        <a:lstStyle/>
        <a:p>
          <a:endParaRPr lang="zh-CN" altLang="en-US" sz="1100">
            <a:latin typeface="SimHei" charset="-122"/>
            <a:ea typeface="SimHei" charset="-122"/>
            <a:cs typeface="SimHei" charset="-122"/>
          </a:endParaRPr>
        </a:p>
      </dgm:t>
    </dgm:pt>
    <dgm:pt modelId="{7B10E917-A0D7-4AB2-8FFF-F08198C7EE50}" type="sibTrans" cxnId="{5DC1C015-335F-490F-A06A-BA9652DB0EA7}">
      <dgm:prSet/>
      <dgm:spPr/>
      <dgm:t>
        <a:bodyPr/>
        <a:lstStyle/>
        <a:p>
          <a:endParaRPr lang="zh-CN" altLang="en-US" sz="1100">
            <a:latin typeface="SimHei" charset="-122"/>
            <a:ea typeface="SimHei" charset="-122"/>
            <a:cs typeface="SimHei" charset="-122"/>
          </a:endParaRPr>
        </a:p>
      </dgm:t>
    </dgm:pt>
    <dgm:pt modelId="{C7098098-6A81-514A-AA21-1785ACA148D6}">
      <dgm:prSet custT="1"/>
      <dgm:spPr/>
      <dgm:t>
        <a:bodyPr/>
        <a:lstStyle/>
        <a:p>
          <a:r>
            <a:rPr lang="zh-CN" altLang="en-US" sz="1100" b="1" dirty="0" smtClean="0">
              <a:latin typeface="SimHei" charset="-122"/>
              <a:ea typeface="SimHei" charset="-122"/>
              <a:cs typeface="SimHei" charset="-122"/>
            </a:rPr>
            <a:t>网上培训的原则</a:t>
          </a:r>
          <a:endParaRPr lang="zh-CN" altLang="en-US" sz="1100" b="1" dirty="0">
            <a:latin typeface="SimHei" charset="-122"/>
            <a:ea typeface="SimHei" charset="-122"/>
            <a:cs typeface="SimHei" charset="-122"/>
          </a:endParaRPr>
        </a:p>
      </dgm:t>
    </dgm:pt>
    <dgm:pt modelId="{6023FD2E-0FE7-A64B-8965-60678A4D6A1A}" type="parTrans" cxnId="{49F0E6E9-1D56-B741-9368-6AF9660E0405}">
      <dgm:prSet/>
      <dgm:spPr/>
      <dgm:t>
        <a:bodyPr/>
        <a:lstStyle/>
        <a:p>
          <a:endParaRPr lang="zh-CN" altLang="en-US" sz="1100"/>
        </a:p>
      </dgm:t>
    </dgm:pt>
    <dgm:pt modelId="{4B476260-01E5-BE45-954B-6590CF6652FE}" type="sibTrans" cxnId="{49F0E6E9-1D56-B741-9368-6AF9660E0405}">
      <dgm:prSet/>
      <dgm:spPr/>
      <dgm:t>
        <a:bodyPr/>
        <a:lstStyle/>
        <a:p>
          <a:endParaRPr lang="zh-CN" altLang="en-US" sz="1100"/>
        </a:p>
      </dgm:t>
    </dgm:pt>
    <dgm:pt modelId="{FF34AC66-F887-D04A-9106-969B23908E03}">
      <dgm:prSet custT="1"/>
      <dgm:spPr>
        <a:solidFill>
          <a:schemeClr val="accent2"/>
        </a:solidFill>
      </dgm:spPr>
      <dgm:t>
        <a:bodyPr/>
        <a:lstStyle/>
        <a:p>
          <a:r>
            <a:rPr lang="zh-CN" altLang="en-US" sz="1100" b="1" dirty="0" smtClean="0">
              <a:latin typeface="SimHei" charset="-122"/>
              <a:ea typeface="SimHei" charset="-122"/>
              <a:cs typeface="SimHei" charset="-122"/>
            </a:rPr>
            <a:t>虚拟团队的概念及特征</a:t>
          </a:r>
          <a:endParaRPr lang="zh-CN" altLang="en-US" sz="1100" b="1" dirty="0">
            <a:latin typeface="SimHei" charset="-122"/>
            <a:ea typeface="SimHei" charset="-122"/>
            <a:cs typeface="SimHei" charset="-122"/>
          </a:endParaRPr>
        </a:p>
      </dgm:t>
    </dgm:pt>
    <dgm:pt modelId="{DAAB89E4-EF29-DE43-BE5F-4212BFEC83AB}" type="parTrans" cxnId="{C76C88BA-A035-284C-A9FF-9A8BA5BCD584}">
      <dgm:prSet/>
      <dgm:spPr/>
      <dgm:t>
        <a:bodyPr/>
        <a:lstStyle/>
        <a:p>
          <a:endParaRPr lang="zh-CN" altLang="en-US" sz="1100"/>
        </a:p>
      </dgm:t>
    </dgm:pt>
    <dgm:pt modelId="{1F3D242F-C074-F14B-98CD-F363F96652D3}" type="sibTrans" cxnId="{C76C88BA-A035-284C-A9FF-9A8BA5BCD584}">
      <dgm:prSet/>
      <dgm:spPr/>
      <dgm:t>
        <a:bodyPr/>
        <a:lstStyle/>
        <a:p>
          <a:endParaRPr lang="zh-CN" altLang="en-US" sz="1100"/>
        </a:p>
      </dgm:t>
    </dgm:pt>
    <dgm:pt modelId="{18DB143D-9E27-4E02-AFA5-F665953CBC10}" type="pres">
      <dgm:prSet presAssocID="{F05BBA42-D7AF-4BA0-8C3F-85B1FE28E48F}" presName="hierChild1" presStyleCnt="0">
        <dgm:presLayoutVars>
          <dgm:orgChart val="1"/>
          <dgm:chPref val="1"/>
          <dgm:dir/>
          <dgm:animOne val="branch"/>
          <dgm:animLvl val="lvl"/>
          <dgm:resizeHandles/>
        </dgm:presLayoutVars>
      </dgm:prSet>
      <dgm:spPr/>
      <dgm:t>
        <a:bodyPr/>
        <a:lstStyle/>
        <a:p>
          <a:endParaRPr lang="zh-CN" altLang="en-US"/>
        </a:p>
      </dgm:t>
    </dgm:pt>
    <dgm:pt modelId="{07E01157-B979-4F6B-B892-75DB2A2B8B0F}" type="pres">
      <dgm:prSet presAssocID="{9AC2E227-803C-4016-BF2C-9291B6CAA290}" presName="hierRoot1" presStyleCnt="0">
        <dgm:presLayoutVars>
          <dgm:hierBranch val="init"/>
        </dgm:presLayoutVars>
      </dgm:prSet>
      <dgm:spPr/>
    </dgm:pt>
    <dgm:pt modelId="{F686C23F-604E-4653-B2CB-27DBB6BED631}" type="pres">
      <dgm:prSet presAssocID="{9AC2E227-803C-4016-BF2C-9291B6CAA290}" presName="rootComposite1" presStyleCnt="0"/>
      <dgm:spPr/>
    </dgm:pt>
    <dgm:pt modelId="{2A2AFDF2-2568-44F8-842C-3BFD70D9F2B1}" type="pres">
      <dgm:prSet presAssocID="{9AC2E227-803C-4016-BF2C-9291B6CAA290}" presName="rootText1" presStyleLbl="node0" presStyleIdx="0" presStyleCnt="1">
        <dgm:presLayoutVars>
          <dgm:chPref val="3"/>
        </dgm:presLayoutVars>
      </dgm:prSet>
      <dgm:spPr/>
      <dgm:t>
        <a:bodyPr/>
        <a:lstStyle/>
        <a:p>
          <a:endParaRPr lang="zh-CN" altLang="en-US"/>
        </a:p>
      </dgm:t>
    </dgm:pt>
    <dgm:pt modelId="{9CD41DA5-A8A9-4189-B933-DCF665F7DF2D}" type="pres">
      <dgm:prSet presAssocID="{9AC2E227-803C-4016-BF2C-9291B6CAA290}" presName="rootConnector1" presStyleLbl="node1" presStyleIdx="0" presStyleCnt="0"/>
      <dgm:spPr/>
      <dgm:t>
        <a:bodyPr/>
        <a:lstStyle/>
        <a:p>
          <a:endParaRPr lang="zh-CN" altLang="en-US"/>
        </a:p>
      </dgm:t>
    </dgm:pt>
    <dgm:pt modelId="{96876921-77F4-4E08-9148-E99125692808}" type="pres">
      <dgm:prSet presAssocID="{9AC2E227-803C-4016-BF2C-9291B6CAA290}" presName="hierChild2" presStyleCnt="0"/>
      <dgm:spPr/>
    </dgm:pt>
    <dgm:pt modelId="{CD82D2C2-9EF5-4CA0-9CEE-9265A38A1F4A}" type="pres">
      <dgm:prSet presAssocID="{E2369F6E-DA59-4F6E-BD69-6CAA013A82BE}" presName="Name64" presStyleLbl="parChTrans1D2" presStyleIdx="0" presStyleCnt="4"/>
      <dgm:spPr/>
      <dgm:t>
        <a:bodyPr/>
        <a:lstStyle/>
        <a:p>
          <a:endParaRPr lang="zh-CN" altLang="en-US"/>
        </a:p>
      </dgm:t>
    </dgm:pt>
    <dgm:pt modelId="{9441C830-A66B-4AFB-9252-8069549D4F0A}" type="pres">
      <dgm:prSet presAssocID="{3FA44A42-E0AE-412C-8071-9A37D30DD567}" presName="hierRoot2" presStyleCnt="0">
        <dgm:presLayoutVars>
          <dgm:hierBranch val="init"/>
        </dgm:presLayoutVars>
      </dgm:prSet>
      <dgm:spPr/>
    </dgm:pt>
    <dgm:pt modelId="{FEAC7974-4462-4948-9F19-4D53C38CC88A}" type="pres">
      <dgm:prSet presAssocID="{3FA44A42-E0AE-412C-8071-9A37D30DD567}" presName="rootComposite" presStyleCnt="0"/>
      <dgm:spPr/>
    </dgm:pt>
    <dgm:pt modelId="{22C8BBC7-02FA-4EF0-899A-834C1FEE39E3}" type="pres">
      <dgm:prSet presAssocID="{3FA44A42-E0AE-412C-8071-9A37D30DD567}" presName="rootText" presStyleLbl="node2" presStyleIdx="0" presStyleCnt="4">
        <dgm:presLayoutVars>
          <dgm:chPref val="3"/>
        </dgm:presLayoutVars>
      </dgm:prSet>
      <dgm:spPr/>
      <dgm:t>
        <a:bodyPr/>
        <a:lstStyle/>
        <a:p>
          <a:endParaRPr lang="zh-CN" altLang="en-US"/>
        </a:p>
      </dgm:t>
    </dgm:pt>
    <dgm:pt modelId="{CBD704CC-8D6F-4C39-AFA6-3825EE74A965}" type="pres">
      <dgm:prSet presAssocID="{3FA44A42-E0AE-412C-8071-9A37D30DD567}" presName="rootConnector" presStyleLbl="node2" presStyleIdx="0" presStyleCnt="4"/>
      <dgm:spPr/>
      <dgm:t>
        <a:bodyPr/>
        <a:lstStyle/>
        <a:p>
          <a:endParaRPr lang="zh-CN" altLang="en-US"/>
        </a:p>
      </dgm:t>
    </dgm:pt>
    <dgm:pt modelId="{C4FE27A9-6818-468D-8F72-5DEAE64958BC}" type="pres">
      <dgm:prSet presAssocID="{3FA44A42-E0AE-412C-8071-9A37D30DD567}" presName="hierChild4" presStyleCnt="0"/>
      <dgm:spPr/>
    </dgm:pt>
    <dgm:pt modelId="{B9E24DCA-DEF6-41DD-8228-40542DF88903}" type="pres">
      <dgm:prSet presAssocID="{3FA44A42-E0AE-412C-8071-9A37D30DD567}" presName="hierChild5" presStyleCnt="0"/>
      <dgm:spPr/>
    </dgm:pt>
    <dgm:pt modelId="{72A5A8A1-C34D-4CC9-B014-4EDC4C60B5CB}" type="pres">
      <dgm:prSet presAssocID="{57E64457-75B6-40DF-86BF-80888D7FBBC5}" presName="Name64" presStyleLbl="parChTrans1D2" presStyleIdx="1" presStyleCnt="4"/>
      <dgm:spPr/>
      <dgm:t>
        <a:bodyPr/>
        <a:lstStyle/>
        <a:p>
          <a:endParaRPr lang="zh-CN" altLang="en-US"/>
        </a:p>
      </dgm:t>
    </dgm:pt>
    <dgm:pt modelId="{99464D45-2B22-432F-8F6C-3394CEC310A7}" type="pres">
      <dgm:prSet presAssocID="{7638F483-EC40-4669-A117-0C6040B4A66B}" presName="hierRoot2" presStyleCnt="0">
        <dgm:presLayoutVars>
          <dgm:hierBranch val="init"/>
        </dgm:presLayoutVars>
      </dgm:prSet>
      <dgm:spPr/>
    </dgm:pt>
    <dgm:pt modelId="{7EEFA05D-0146-474D-BB41-35A44BBAC0EB}" type="pres">
      <dgm:prSet presAssocID="{7638F483-EC40-4669-A117-0C6040B4A66B}" presName="rootComposite" presStyleCnt="0"/>
      <dgm:spPr/>
    </dgm:pt>
    <dgm:pt modelId="{86A07B8D-FF15-4EFF-8681-05A46BF1E797}" type="pres">
      <dgm:prSet presAssocID="{7638F483-EC40-4669-A117-0C6040B4A66B}" presName="rootText" presStyleLbl="node2" presStyleIdx="1" presStyleCnt="4" custLinFactNeighborX="-827" custLinFactNeighborY="1355">
        <dgm:presLayoutVars>
          <dgm:chPref val="3"/>
        </dgm:presLayoutVars>
      </dgm:prSet>
      <dgm:spPr/>
      <dgm:t>
        <a:bodyPr/>
        <a:lstStyle/>
        <a:p>
          <a:endParaRPr lang="zh-CN" altLang="en-US"/>
        </a:p>
      </dgm:t>
    </dgm:pt>
    <dgm:pt modelId="{A4529214-DB2D-4B21-8831-F60F2A376559}" type="pres">
      <dgm:prSet presAssocID="{7638F483-EC40-4669-A117-0C6040B4A66B}" presName="rootConnector" presStyleLbl="node2" presStyleIdx="1" presStyleCnt="4"/>
      <dgm:spPr/>
      <dgm:t>
        <a:bodyPr/>
        <a:lstStyle/>
        <a:p>
          <a:endParaRPr lang="zh-CN" altLang="en-US"/>
        </a:p>
      </dgm:t>
    </dgm:pt>
    <dgm:pt modelId="{4C9D6515-EA4F-4DBF-A8FE-0711C70136B1}" type="pres">
      <dgm:prSet presAssocID="{7638F483-EC40-4669-A117-0C6040B4A66B}" presName="hierChild4" presStyleCnt="0"/>
      <dgm:spPr/>
    </dgm:pt>
    <dgm:pt modelId="{686779DB-34D3-4F60-84B6-A35826FF3C2A}" type="pres">
      <dgm:prSet presAssocID="{7638F483-EC40-4669-A117-0C6040B4A66B}" presName="hierChild5" presStyleCnt="0"/>
      <dgm:spPr/>
    </dgm:pt>
    <dgm:pt modelId="{A6BF080B-3A73-A447-90D9-F1DC3287A51E}" type="pres">
      <dgm:prSet presAssocID="{6023FD2E-0FE7-A64B-8965-60678A4D6A1A}" presName="Name64" presStyleLbl="parChTrans1D2" presStyleIdx="2" presStyleCnt="4"/>
      <dgm:spPr/>
      <dgm:t>
        <a:bodyPr/>
        <a:lstStyle/>
        <a:p>
          <a:endParaRPr lang="zh-CN" altLang="en-US"/>
        </a:p>
      </dgm:t>
    </dgm:pt>
    <dgm:pt modelId="{DE6E9BC6-3677-4348-92A6-2CA9661D4580}" type="pres">
      <dgm:prSet presAssocID="{C7098098-6A81-514A-AA21-1785ACA148D6}" presName="hierRoot2" presStyleCnt="0">
        <dgm:presLayoutVars>
          <dgm:hierBranch val="init"/>
        </dgm:presLayoutVars>
      </dgm:prSet>
      <dgm:spPr/>
    </dgm:pt>
    <dgm:pt modelId="{63443BB5-4585-9F4E-8951-FA35A8C78DD3}" type="pres">
      <dgm:prSet presAssocID="{C7098098-6A81-514A-AA21-1785ACA148D6}" presName="rootComposite" presStyleCnt="0"/>
      <dgm:spPr/>
    </dgm:pt>
    <dgm:pt modelId="{91088777-567D-9149-82A9-C0A47B32CFCF}" type="pres">
      <dgm:prSet presAssocID="{C7098098-6A81-514A-AA21-1785ACA148D6}" presName="rootText" presStyleLbl="node2" presStyleIdx="2" presStyleCnt="4">
        <dgm:presLayoutVars>
          <dgm:chPref val="3"/>
        </dgm:presLayoutVars>
      </dgm:prSet>
      <dgm:spPr/>
      <dgm:t>
        <a:bodyPr/>
        <a:lstStyle/>
        <a:p>
          <a:endParaRPr lang="zh-CN" altLang="en-US"/>
        </a:p>
      </dgm:t>
    </dgm:pt>
    <dgm:pt modelId="{FB111229-1AFB-5E43-B87E-EE9E094B493E}" type="pres">
      <dgm:prSet presAssocID="{C7098098-6A81-514A-AA21-1785ACA148D6}" presName="rootConnector" presStyleLbl="node2" presStyleIdx="2" presStyleCnt="4"/>
      <dgm:spPr/>
      <dgm:t>
        <a:bodyPr/>
        <a:lstStyle/>
        <a:p>
          <a:endParaRPr lang="zh-CN" altLang="en-US"/>
        </a:p>
      </dgm:t>
    </dgm:pt>
    <dgm:pt modelId="{30C444A2-7B93-134F-A783-D0BED242ED85}" type="pres">
      <dgm:prSet presAssocID="{C7098098-6A81-514A-AA21-1785ACA148D6}" presName="hierChild4" presStyleCnt="0"/>
      <dgm:spPr/>
    </dgm:pt>
    <dgm:pt modelId="{D80E752D-71B9-4546-9A16-E90FA3F0CBC8}" type="pres">
      <dgm:prSet presAssocID="{C7098098-6A81-514A-AA21-1785ACA148D6}" presName="hierChild5" presStyleCnt="0"/>
      <dgm:spPr/>
    </dgm:pt>
    <dgm:pt modelId="{2BDEA335-1B02-7349-910B-B0E8F3186B3E}" type="pres">
      <dgm:prSet presAssocID="{DAAB89E4-EF29-DE43-BE5F-4212BFEC83AB}" presName="Name64" presStyleLbl="parChTrans1D2" presStyleIdx="3" presStyleCnt="4"/>
      <dgm:spPr/>
      <dgm:t>
        <a:bodyPr/>
        <a:lstStyle/>
        <a:p>
          <a:endParaRPr lang="zh-CN" altLang="en-US"/>
        </a:p>
      </dgm:t>
    </dgm:pt>
    <dgm:pt modelId="{742E5E14-F0C4-2A4B-A2E7-EE3839FC5CFE}" type="pres">
      <dgm:prSet presAssocID="{FF34AC66-F887-D04A-9106-969B23908E03}" presName="hierRoot2" presStyleCnt="0">
        <dgm:presLayoutVars>
          <dgm:hierBranch val="init"/>
        </dgm:presLayoutVars>
      </dgm:prSet>
      <dgm:spPr/>
    </dgm:pt>
    <dgm:pt modelId="{EA2FA603-4476-DF42-9092-616E8E26E993}" type="pres">
      <dgm:prSet presAssocID="{FF34AC66-F887-D04A-9106-969B23908E03}" presName="rootComposite" presStyleCnt="0"/>
      <dgm:spPr/>
    </dgm:pt>
    <dgm:pt modelId="{83A5A3D8-7830-4347-9C1A-736616385676}" type="pres">
      <dgm:prSet presAssocID="{FF34AC66-F887-D04A-9106-969B23908E03}" presName="rootText" presStyleLbl="node2" presStyleIdx="3" presStyleCnt="4">
        <dgm:presLayoutVars>
          <dgm:chPref val="3"/>
        </dgm:presLayoutVars>
      </dgm:prSet>
      <dgm:spPr/>
      <dgm:t>
        <a:bodyPr/>
        <a:lstStyle/>
        <a:p>
          <a:endParaRPr lang="zh-CN" altLang="en-US"/>
        </a:p>
      </dgm:t>
    </dgm:pt>
    <dgm:pt modelId="{D024227C-1334-3F4D-826E-80545D3B52C4}" type="pres">
      <dgm:prSet presAssocID="{FF34AC66-F887-D04A-9106-969B23908E03}" presName="rootConnector" presStyleLbl="node2" presStyleIdx="3" presStyleCnt="4"/>
      <dgm:spPr/>
      <dgm:t>
        <a:bodyPr/>
        <a:lstStyle/>
        <a:p>
          <a:endParaRPr lang="zh-CN" altLang="en-US"/>
        </a:p>
      </dgm:t>
    </dgm:pt>
    <dgm:pt modelId="{14BD42F5-2D33-5040-95F9-9E7DB05B62D3}" type="pres">
      <dgm:prSet presAssocID="{FF34AC66-F887-D04A-9106-969B23908E03}" presName="hierChild4" presStyleCnt="0"/>
      <dgm:spPr/>
    </dgm:pt>
    <dgm:pt modelId="{42E55DFB-8A9A-164B-A75D-3028F0F858D6}" type="pres">
      <dgm:prSet presAssocID="{FF34AC66-F887-D04A-9106-969B23908E03}" presName="hierChild5" presStyleCnt="0"/>
      <dgm:spPr/>
    </dgm:pt>
    <dgm:pt modelId="{6858D422-8C90-4F85-BA9D-65CA2FED06E8}" type="pres">
      <dgm:prSet presAssocID="{9AC2E227-803C-4016-BF2C-9291B6CAA290}" presName="hierChild3" presStyleCnt="0"/>
      <dgm:spPr/>
    </dgm:pt>
  </dgm:ptLst>
  <dgm:cxnLst>
    <dgm:cxn modelId="{9ABD59AA-4D6A-4321-B1A4-8D610095B134}" srcId="{9AC2E227-803C-4016-BF2C-9291B6CAA290}" destId="{3FA44A42-E0AE-412C-8071-9A37D30DD567}" srcOrd="0" destOrd="0" parTransId="{E2369F6E-DA59-4F6E-BD69-6CAA013A82BE}" sibTransId="{05B8FEA2-0054-4DA8-8F71-5C25E580ABD0}"/>
    <dgm:cxn modelId="{C76C88BA-A035-284C-A9FF-9A8BA5BCD584}" srcId="{9AC2E227-803C-4016-BF2C-9291B6CAA290}" destId="{FF34AC66-F887-D04A-9106-969B23908E03}" srcOrd="3" destOrd="0" parTransId="{DAAB89E4-EF29-DE43-BE5F-4212BFEC83AB}" sibTransId="{1F3D242F-C074-F14B-98CD-F363F96652D3}"/>
    <dgm:cxn modelId="{09B2EBD2-19C2-A34C-9C68-CA97D7AD0037}" type="presOf" srcId="{57E64457-75B6-40DF-86BF-80888D7FBBC5}" destId="{72A5A8A1-C34D-4CC9-B014-4EDC4C60B5CB}" srcOrd="0" destOrd="0" presId="urn:microsoft.com/office/officeart/2009/3/layout/HorizontalOrganizationChart"/>
    <dgm:cxn modelId="{E63409BB-9EFD-3741-9C5E-484C06D7990C}" type="presOf" srcId="{C7098098-6A81-514A-AA21-1785ACA148D6}" destId="{91088777-567D-9149-82A9-C0A47B32CFCF}" srcOrd="0" destOrd="0" presId="urn:microsoft.com/office/officeart/2009/3/layout/HorizontalOrganizationChart"/>
    <dgm:cxn modelId="{9AE80E99-85FF-BD4F-A074-8C4A0500A05C}" type="presOf" srcId="{C7098098-6A81-514A-AA21-1785ACA148D6}" destId="{FB111229-1AFB-5E43-B87E-EE9E094B493E}" srcOrd="1" destOrd="0" presId="urn:microsoft.com/office/officeart/2009/3/layout/HorizontalOrganizationChart"/>
    <dgm:cxn modelId="{7DAC4432-17CB-4444-8BC2-F6CC5A60DC16}" type="presOf" srcId="{3FA44A42-E0AE-412C-8071-9A37D30DD567}" destId="{CBD704CC-8D6F-4C39-AFA6-3825EE74A965}" srcOrd="1" destOrd="0" presId="urn:microsoft.com/office/officeart/2009/3/layout/HorizontalOrganizationChart"/>
    <dgm:cxn modelId="{8420EC0B-33A7-AD4E-8F8D-673779FC1319}" type="presOf" srcId="{DAAB89E4-EF29-DE43-BE5F-4212BFEC83AB}" destId="{2BDEA335-1B02-7349-910B-B0E8F3186B3E}" srcOrd="0" destOrd="0" presId="urn:microsoft.com/office/officeart/2009/3/layout/HorizontalOrganizationChart"/>
    <dgm:cxn modelId="{1F782686-3BAD-D446-9408-ACE6306B81B5}" type="presOf" srcId="{FF34AC66-F887-D04A-9106-969B23908E03}" destId="{D024227C-1334-3F4D-826E-80545D3B52C4}" srcOrd="1" destOrd="0" presId="urn:microsoft.com/office/officeart/2009/3/layout/HorizontalOrganizationChart"/>
    <dgm:cxn modelId="{49F0E6E9-1D56-B741-9368-6AF9660E0405}" srcId="{9AC2E227-803C-4016-BF2C-9291B6CAA290}" destId="{C7098098-6A81-514A-AA21-1785ACA148D6}" srcOrd="2" destOrd="0" parTransId="{6023FD2E-0FE7-A64B-8965-60678A4D6A1A}" sibTransId="{4B476260-01E5-BE45-954B-6590CF6652FE}"/>
    <dgm:cxn modelId="{CE0EBC77-046E-9743-8234-BC629F6460C1}" type="presOf" srcId="{3FA44A42-E0AE-412C-8071-9A37D30DD567}" destId="{22C8BBC7-02FA-4EF0-899A-834C1FEE39E3}" srcOrd="0" destOrd="0" presId="urn:microsoft.com/office/officeart/2009/3/layout/HorizontalOrganizationChart"/>
    <dgm:cxn modelId="{3D237A64-A7D9-F049-AE77-036D83EA6F5A}" type="presOf" srcId="{6023FD2E-0FE7-A64B-8965-60678A4D6A1A}" destId="{A6BF080B-3A73-A447-90D9-F1DC3287A51E}" srcOrd="0" destOrd="0" presId="urn:microsoft.com/office/officeart/2009/3/layout/HorizontalOrganizationChart"/>
    <dgm:cxn modelId="{553CC17C-67DD-ED4C-B5B5-445AD9836F02}" type="presOf" srcId="{7638F483-EC40-4669-A117-0C6040B4A66B}" destId="{86A07B8D-FF15-4EFF-8681-05A46BF1E797}" srcOrd="0" destOrd="0" presId="urn:microsoft.com/office/officeart/2009/3/layout/HorizontalOrganizationChart"/>
    <dgm:cxn modelId="{5DC1C015-335F-490F-A06A-BA9652DB0EA7}" srcId="{9AC2E227-803C-4016-BF2C-9291B6CAA290}" destId="{7638F483-EC40-4669-A117-0C6040B4A66B}" srcOrd="1" destOrd="0" parTransId="{57E64457-75B6-40DF-86BF-80888D7FBBC5}" sibTransId="{7B10E917-A0D7-4AB2-8FFF-F08198C7EE50}"/>
    <dgm:cxn modelId="{A4A3C576-6B6C-B740-A6F5-2ED9978184B2}" type="presOf" srcId="{9AC2E227-803C-4016-BF2C-9291B6CAA290}" destId="{9CD41DA5-A8A9-4189-B933-DCF665F7DF2D}" srcOrd="1" destOrd="0" presId="urn:microsoft.com/office/officeart/2009/3/layout/HorizontalOrganizationChart"/>
    <dgm:cxn modelId="{736A9EC2-6CBA-844A-A6EB-2FF359B38F38}" type="presOf" srcId="{FF34AC66-F887-D04A-9106-969B23908E03}" destId="{83A5A3D8-7830-4347-9C1A-736616385676}" srcOrd="0" destOrd="0" presId="urn:microsoft.com/office/officeart/2009/3/layout/HorizontalOrganizationChart"/>
    <dgm:cxn modelId="{10273D9F-A008-4C08-970B-BDB1CC805562}" srcId="{F05BBA42-D7AF-4BA0-8C3F-85B1FE28E48F}" destId="{9AC2E227-803C-4016-BF2C-9291B6CAA290}" srcOrd="0" destOrd="0" parTransId="{8E8E9D46-5B7B-4FA0-8329-744E9016EF3D}" sibTransId="{F60E2A41-79A0-4E8E-92FB-1BF9FE84EDD9}"/>
    <dgm:cxn modelId="{56A38559-997D-EE49-A90D-52BAB33DE376}" type="presOf" srcId="{9AC2E227-803C-4016-BF2C-9291B6CAA290}" destId="{2A2AFDF2-2568-44F8-842C-3BFD70D9F2B1}" srcOrd="0" destOrd="0" presId="urn:microsoft.com/office/officeart/2009/3/layout/HorizontalOrganizationChart"/>
    <dgm:cxn modelId="{544A1378-E77D-D242-BB8A-F64C02D2E937}" type="presOf" srcId="{F05BBA42-D7AF-4BA0-8C3F-85B1FE28E48F}" destId="{18DB143D-9E27-4E02-AFA5-F665953CBC10}" srcOrd="0" destOrd="0" presId="urn:microsoft.com/office/officeart/2009/3/layout/HorizontalOrganizationChart"/>
    <dgm:cxn modelId="{6471025A-C8D9-FA45-8289-2759D8C4BFBA}" type="presOf" srcId="{E2369F6E-DA59-4F6E-BD69-6CAA013A82BE}" destId="{CD82D2C2-9EF5-4CA0-9CEE-9265A38A1F4A}" srcOrd="0" destOrd="0" presId="urn:microsoft.com/office/officeart/2009/3/layout/HorizontalOrganizationChart"/>
    <dgm:cxn modelId="{A946E6BE-0C64-6A48-AA16-7331AD208A4F}" type="presOf" srcId="{7638F483-EC40-4669-A117-0C6040B4A66B}" destId="{A4529214-DB2D-4B21-8831-F60F2A376559}" srcOrd="1" destOrd="0" presId="urn:microsoft.com/office/officeart/2009/3/layout/HorizontalOrganizationChart"/>
    <dgm:cxn modelId="{313EAAB6-B8BF-A343-B712-765EECD927C2}" type="presParOf" srcId="{18DB143D-9E27-4E02-AFA5-F665953CBC10}" destId="{07E01157-B979-4F6B-B892-75DB2A2B8B0F}" srcOrd="0" destOrd="0" presId="urn:microsoft.com/office/officeart/2009/3/layout/HorizontalOrganizationChart"/>
    <dgm:cxn modelId="{260DCF17-BC33-1647-AC60-C4F46EDA8850}" type="presParOf" srcId="{07E01157-B979-4F6B-B892-75DB2A2B8B0F}" destId="{F686C23F-604E-4653-B2CB-27DBB6BED631}" srcOrd="0" destOrd="0" presId="urn:microsoft.com/office/officeart/2009/3/layout/HorizontalOrganizationChart"/>
    <dgm:cxn modelId="{6C949D4B-63C2-5A4A-B12A-6D2DA7CAA676}" type="presParOf" srcId="{F686C23F-604E-4653-B2CB-27DBB6BED631}" destId="{2A2AFDF2-2568-44F8-842C-3BFD70D9F2B1}" srcOrd="0" destOrd="0" presId="urn:microsoft.com/office/officeart/2009/3/layout/HorizontalOrganizationChart"/>
    <dgm:cxn modelId="{E26DFD56-AC72-E844-90F9-2ADD58F72DBB}" type="presParOf" srcId="{F686C23F-604E-4653-B2CB-27DBB6BED631}" destId="{9CD41DA5-A8A9-4189-B933-DCF665F7DF2D}" srcOrd="1" destOrd="0" presId="urn:microsoft.com/office/officeart/2009/3/layout/HorizontalOrganizationChart"/>
    <dgm:cxn modelId="{2B9BD1B4-B746-6B45-A244-6C828E408478}" type="presParOf" srcId="{07E01157-B979-4F6B-B892-75DB2A2B8B0F}" destId="{96876921-77F4-4E08-9148-E99125692808}" srcOrd="1" destOrd="0" presId="urn:microsoft.com/office/officeart/2009/3/layout/HorizontalOrganizationChart"/>
    <dgm:cxn modelId="{8B45399F-AEC9-BB4B-8F8A-0E9E544BF9F6}" type="presParOf" srcId="{96876921-77F4-4E08-9148-E99125692808}" destId="{CD82D2C2-9EF5-4CA0-9CEE-9265A38A1F4A}" srcOrd="0" destOrd="0" presId="urn:microsoft.com/office/officeart/2009/3/layout/HorizontalOrganizationChart"/>
    <dgm:cxn modelId="{DA35EE59-9ECF-6C4D-BF01-0F5C98D5AC97}" type="presParOf" srcId="{96876921-77F4-4E08-9148-E99125692808}" destId="{9441C830-A66B-4AFB-9252-8069549D4F0A}" srcOrd="1" destOrd="0" presId="urn:microsoft.com/office/officeart/2009/3/layout/HorizontalOrganizationChart"/>
    <dgm:cxn modelId="{33CD8EF3-A4D0-D443-9EEC-579DA4F66699}" type="presParOf" srcId="{9441C830-A66B-4AFB-9252-8069549D4F0A}" destId="{FEAC7974-4462-4948-9F19-4D53C38CC88A}" srcOrd="0" destOrd="0" presId="urn:microsoft.com/office/officeart/2009/3/layout/HorizontalOrganizationChart"/>
    <dgm:cxn modelId="{C820F56A-0E9F-4644-BA86-3C11FCB7141B}" type="presParOf" srcId="{FEAC7974-4462-4948-9F19-4D53C38CC88A}" destId="{22C8BBC7-02FA-4EF0-899A-834C1FEE39E3}" srcOrd="0" destOrd="0" presId="urn:microsoft.com/office/officeart/2009/3/layout/HorizontalOrganizationChart"/>
    <dgm:cxn modelId="{6631EF84-C5BF-9846-9782-329F8D372B84}" type="presParOf" srcId="{FEAC7974-4462-4948-9F19-4D53C38CC88A}" destId="{CBD704CC-8D6F-4C39-AFA6-3825EE74A965}" srcOrd="1" destOrd="0" presId="urn:microsoft.com/office/officeart/2009/3/layout/HorizontalOrganizationChart"/>
    <dgm:cxn modelId="{C380F13D-B6ED-7041-82E8-C6A1A527F540}" type="presParOf" srcId="{9441C830-A66B-4AFB-9252-8069549D4F0A}" destId="{C4FE27A9-6818-468D-8F72-5DEAE64958BC}" srcOrd="1" destOrd="0" presId="urn:microsoft.com/office/officeart/2009/3/layout/HorizontalOrganizationChart"/>
    <dgm:cxn modelId="{CF6A1D1B-06B7-9A45-B412-1BBDBD93D55D}" type="presParOf" srcId="{9441C830-A66B-4AFB-9252-8069549D4F0A}" destId="{B9E24DCA-DEF6-41DD-8228-40542DF88903}" srcOrd="2" destOrd="0" presId="urn:microsoft.com/office/officeart/2009/3/layout/HorizontalOrganizationChart"/>
    <dgm:cxn modelId="{DB8CB3DF-BEA0-4940-932F-2912C216BD5A}" type="presParOf" srcId="{96876921-77F4-4E08-9148-E99125692808}" destId="{72A5A8A1-C34D-4CC9-B014-4EDC4C60B5CB}" srcOrd="2" destOrd="0" presId="urn:microsoft.com/office/officeart/2009/3/layout/HorizontalOrganizationChart"/>
    <dgm:cxn modelId="{F35CE06D-984C-7540-ADAD-25DB1E2BD625}" type="presParOf" srcId="{96876921-77F4-4E08-9148-E99125692808}" destId="{99464D45-2B22-432F-8F6C-3394CEC310A7}" srcOrd="3" destOrd="0" presId="urn:microsoft.com/office/officeart/2009/3/layout/HorizontalOrganizationChart"/>
    <dgm:cxn modelId="{21EB758C-3F73-BA4B-9203-B372AA4AFDAB}" type="presParOf" srcId="{99464D45-2B22-432F-8F6C-3394CEC310A7}" destId="{7EEFA05D-0146-474D-BB41-35A44BBAC0EB}" srcOrd="0" destOrd="0" presId="urn:microsoft.com/office/officeart/2009/3/layout/HorizontalOrganizationChart"/>
    <dgm:cxn modelId="{3AF0D9A2-DDE3-274A-AFDD-053444D8EE75}" type="presParOf" srcId="{7EEFA05D-0146-474D-BB41-35A44BBAC0EB}" destId="{86A07B8D-FF15-4EFF-8681-05A46BF1E797}" srcOrd="0" destOrd="0" presId="urn:microsoft.com/office/officeart/2009/3/layout/HorizontalOrganizationChart"/>
    <dgm:cxn modelId="{05E5A430-1AC3-B541-99BD-61A0B945443D}" type="presParOf" srcId="{7EEFA05D-0146-474D-BB41-35A44BBAC0EB}" destId="{A4529214-DB2D-4B21-8831-F60F2A376559}" srcOrd="1" destOrd="0" presId="urn:microsoft.com/office/officeart/2009/3/layout/HorizontalOrganizationChart"/>
    <dgm:cxn modelId="{472C5374-6DFF-974E-9B18-F6DFBA865524}" type="presParOf" srcId="{99464D45-2B22-432F-8F6C-3394CEC310A7}" destId="{4C9D6515-EA4F-4DBF-A8FE-0711C70136B1}" srcOrd="1" destOrd="0" presId="urn:microsoft.com/office/officeart/2009/3/layout/HorizontalOrganizationChart"/>
    <dgm:cxn modelId="{257D797E-210A-D94D-B64A-95D5A72C5B65}" type="presParOf" srcId="{99464D45-2B22-432F-8F6C-3394CEC310A7}" destId="{686779DB-34D3-4F60-84B6-A35826FF3C2A}" srcOrd="2" destOrd="0" presId="urn:microsoft.com/office/officeart/2009/3/layout/HorizontalOrganizationChart"/>
    <dgm:cxn modelId="{2895A867-6E52-FC4D-AD6A-671011C673E3}" type="presParOf" srcId="{96876921-77F4-4E08-9148-E99125692808}" destId="{A6BF080B-3A73-A447-90D9-F1DC3287A51E}" srcOrd="4" destOrd="0" presId="urn:microsoft.com/office/officeart/2009/3/layout/HorizontalOrganizationChart"/>
    <dgm:cxn modelId="{A309A546-E768-DF4E-A13E-6E9F77F0F15D}" type="presParOf" srcId="{96876921-77F4-4E08-9148-E99125692808}" destId="{DE6E9BC6-3677-4348-92A6-2CA9661D4580}" srcOrd="5" destOrd="0" presId="urn:microsoft.com/office/officeart/2009/3/layout/HorizontalOrganizationChart"/>
    <dgm:cxn modelId="{E8A0C907-06F1-D14E-8978-3F71B9AB39C8}" type="presParOf" srcId="{DE6E9BC6-3677-4348-92A6-2CA9661D4580}" destId="{63443BB5-4585-9F4E-8951-FA35A8C78DD3}" srcOrd="0" destOrd="0" presId="urn:microsoft.com/office/officeart/2009/3/layout/HorizontalOrganizationChart"/>
    <dgm:cxn modelId="{EAE0E512-6BBA-B740-B0E9-0AB6023BEB68}" type="presParOf" srcId="{63443BB5-4585-9F4E-8951-FA35A8C78DD3}" destId="{91088777-567D-9149-82A9-C0A47B32CFCF}" srcOrd="0" destOrd="0" presId="urn:microsoft.com/office/officeart/2009/3/layout/HorizontalOrganizationChart"/>
    <dgm:cxn modelId="{5F89F071-44DB-4D44-8E60-8DCDB7F8EC3F}" type="presParOf" srcId="{63443BB5-4585-9F4E-8951-FA35A8C78DD3}" destId="{FB111229-1AFB-5E43-B87E-EE9E094B493E}" srcOrd="1" destOrd="0" presId="urn:microsoft.com/office/officeart/2009/3/layout/HorizontalOrganizationChart"/>
    <dgm:cxn modelId="{C4F5F577-7B9A-4A4E-8B85-BE0447B577EB}" type="presParOf" srcId="{DE6E9BC6-3677-4348-92A6-2CA9661D4580}" destId="{30C444A2-7B93-134F-A783-D0BED242ED85}" srcOrd="1" destOrd="0" presId="urn:microsoft.com/office/officeart/2009/3/layout/HorizontalOrganizationChart"/>
    <dgm:cxn modelId="{6B4B4183-F2CF-3848-BE8E-FD90BA07A90A}" type="presParOf" srcId="{DE6E9BC6-3677-4348-92A6-2CA9661D4580}" destId="{D80E752D-71B9-4546-9A16-E90FA3F0CBC8}" srcOrd="2" destOrd="0" presId="urn:microsoft.com/office/officeart/2009/3/layout/HorizontalOrganizationChart"/>
    <dgm:cxn modelId="{1D8FA8EE-51FD-A94B-A660-D511E1375508}" type="presParOf" srcId="{96876921-77F4-4E08-9148-E99125692808}" destId="{2BDEA335-1B02-7349-910B-B0E8F3186B3E}" srcOrd="6" destOrd="0" presId="urn:microsoft.com/office/officeart/2009/3/layout/HorizontalOrganizationChart"/>
    <dgm:cxn modelId="{B62175E0-2CE6-0F43-99D9-7D4D9A51B6BF}" type="presParOf" srcId="{96876921-77F4-4E08-9148-E99125692808}" destId="{742E5E14-F0C4-2A4B-A2E7-EE3839FC5CFE}" srcOrd="7" destOrd="0" presId="urn:microsoft.com/office/officeart/2009/3/layout/HorizontalOrganizationChart"/>
    <dgm:cxn modelId="{D9C404CF-A9C0-334D-B6E1-E5AA8096E466}" type="presParOf" srcId="{742E5E14-F0C4-2A4B-A2E7-EE3839FC5CFE}" destId="{EA2FA603-4476-DF42-9092-616E8E26E993}" srcOrd="0" destOrd="0" presId="urn:microsoft.com/office/officeart/2009/3/layout/HorizontalOrganizationChart"/>
    <dgm:cxn modelId="{2C81EFD4-5149-094F-87DC-8B1A47265A35}" type="presParOf" srcId="{EA2FA603-4476-DF42-9092-616E8E26E993}" destId="{83A5A3D8-7830-4347-9C1A-736616385676}" srcOrd="0" destOrd="0" presId="urn:microsoft.com/office/officeart/2009/3/layout/HorizontalOrganizationChart"/>
    <dgm:cxn modelId="{B6AF6CEC-57B6-D545-8933-D0CFF9088B16}" type="presParOf" srcId="{EA2FA603-4476-DF42-9092-616E8E26E993}" destId="{D024227C-1334-3F4D-826E-80545D3B52C4}" srcOrd="1" destOrd="0" presId="urn:microsoft.com/office/officeart/2009/3/layout/HorizontalOrganizationChart"/>
    <dgm:cxn modelId="{3EAA3D16-D419-7D4B-8933-55BF394AE2D5}" type="presParOf" srcId="{742E5E14-F0C4-2A4B-A2E7-EE3839FC5CFE}" destId="{14BD42F5-2D33-5040-95F9-9E7DB05B62D3}" srcOrd="1" destOrd="0" presId="urn:microsoft.com/office/officeart/2009/3/layout/HorizontalOrganizationChart"/>
    <dgm:cxn modelId="{6F43EA0C-C46F-BB4A-9B32-72F38235ACC8}" type="presParOf" srcId="{742E5E14-F0C4-2A4B-A2E7-EE3839FC5CFE}" destId="{42E55DFB-8A9A-164B-A75D-3028F0F858D6}" srcOrd="2" destOrd="0" presId="urn:microsoft.com/office/officeart/2009/3/layout/HorizontalOrganizationChart"/>
    <dgm:cxn modelId="{414669BB-0257-DD43-9FAE-BE3B7C313E14}" type="presParOf" srcId="{07E01157-B979-4F6B-B892-75DB2A2B8B0F}" destId="{6858D422-8C90-4F85-BA9D-65CA2FED06E8}" srcOrd="2" destOrd="0" presId="urn:microsoft.com/office/officeart/2009/3/layout/HorizontalOrganizationChar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1.xml><?xml version="1.0" encoding="utf-8"?>
<dgm:dataModel xmlns:dgm="http://schemas.openxmlformats.org/drawingml/2006/diagram" xmlns:a="http://schemas.openxmlformats.org/drawingml/2006/main">
  <dgm:ptLst>
    <dgm:pt modelId="{924FD606-8B1E-4D5E-A4A6-6A872ACD5A3F}" type="doc">
      <dgm:prSet loTypeId="urn:microsoft.com/office/officeart/2005/8/layout/list1#14" loCatId="list" qsTypeId="urn:microsoft.com/office/officeart/2005/8/quickstyle/simple1#46" qsCatId="simple" csTypeId="urn:microsoft.com/office/officeart/2005/8/colors/accent2_1#20" csCatId="accent2" phldr="1"/>
      <dgm:spPr/>
      <dgm:t>
        <a:bodyPr/>
        <a:lstStyle/>
        <a:p>
          <a:endParaRPr lang="zh-CN" altLang="en-US"/>
        </a:p>
      </dgm:t>
    </dgm:pt>
    <dgm:pt modelId="{46B11893-8ED4-4D6B-A7A8-25CD841AAD7E}">
      <dgm:prSet phldrT="[文本]" custT="1"/>
      <dgm:spPr/>
      <dgm:t>
        <a:bodyPr/>
        <a:lstStyle/>
        <a:p>
          <a:r>
            <a:rPr lang="zh-CN" altLang="en-US" sz="2000" dirty="0" smtClean="0">
              <a:latin typeface="手札体-简粗体" panose="03000700000000000000" pitchFamily="66" charset="-122"/>
              <a:ea typeface="手札体-简粗体" panose="03000700000000000000" pitchFamily="66" charset="-122"/>
            </a:rPr>
            <a:t>成员高度分散</a:t>
          </a:r>
          <a:endParaRPr lang="zh-CN" altLang="en-US" sz="2000" dirty="0">
            <a:latin typeface="手札体-简粗体" panose="03000700000000000000" pitchFamily="66" charset="-122"/>
            <a:ea typeface="手札体-简粗体" panose="03000700000000000000" pitchFamily="66" charset="-122"/>
          </a:endParaRPr>
        </a:p>
      </dgm:t>
    </dgm:pt>
    <dgm:pt modelId="{13BD70BC-C8AA-4471-AD84-12AE0B8FA799}" type="parTrans" cxnId="{2405D3F9-E156-4D33-AAF7-57880791A0F4}">
      <dgm:prSet/>
      <dgm:spPr/>
      <dgm:t>
        <a:bodyPr/>
        <a:lstStyle/>
        <a:p>
          <a:endParaRPr lang="zh-CN" altLang="en-US" sz="2000">
            <a:latin typeface="手札体-简粗体" panose="03000700000000000000" pitchFamily="66" charset="-122"/>
            <a:ea typeface="手札体-简粗体" panose="03000700000000000000" pitchFamily="66" charset="-122"/>
          </a:endParaRPr>
        </a:p>
      </dgm:t>
    </dgm:pt>
    <dgm:pt modelId="{25FD8CE3-4A75-4174-A5D9-F4D4157DC94A}" type="sibTrans" cxnId="{2405D3F9-E156-4D33-AAF7-57880791A0F4}">
      <dgm:prSet/>
      <dgm:spPr/>
      <dgm:t>
        <a:bodyPr/>
        <a:lstStyle/>
        <a:p>
          <a:endParaRPr lang="zh-CN" altLang="en-US" sz="2000">
            <a:latin typeface="手札体-简粗体" panose="03000700000000000000" pitchFamily="66" charset="-122"/>
            <a:ea typeface="手札体-简粗体" panose="03000700000000000000" pitchFamily="66" charset="-122"/>
          </a:endParaRPr>
        </a:p>
      </dgm:t>
    </dgm:pt>
    <dgm:pt modelId="{CE48498E-0324-4FD8-878D-743B871BF109}">
      <dgm:prSet phldrT="[文本]" custT="1"/>
      <dgm:spPr/>
      <dgm:t>
        <a:bodyPr/>
        <a:lstStyle/>
        <a:p>
          <a:r>
            <a:rPr lang="zh-CN" altLang="en-US" sz="2000" dirty="0" smtClean="0">
              <a:latin typeface="手札体-简粗体" panose="03000700000000000000" pitchFamily="66" charset="-122"/>
              <a:ea typeface="手札体-简粗体" panose="03000700000000000000" pitchFamily="66" charset="-122"/>
            </a:rPr>
            <a:t>成员间异质性高</a:t>
          </a:r>
          <a:endParaRPr lang="zh-CN" altLang="en-US" sz="2000" dirty="0">
            <a:latin typeface="手札体-简粗体" panose="03000700000000000000" pitchFamily="66" charset="-122"/>
            <a:ea typeface="手札体-简粗体" panose="03000700000000000000" pitchFamily="66" charset="-122"/>
          </a:endParaRPr>
        </a:p>
      </dgm:t>
    </dgm:pt>
    <dgm:pt modelId="{1A26B766-892C-4C54-A856-F7DE94555140}" type="parTrans" cxnId="{486F24EF-7DE3-4C21-8E17-9E1C83640A3E}">
      <dgm:prSet/>
      <dgm:spPr/>
      <dgm:t>
        <a:bodyPr/>
        <a:lstStyle/>
        <a:p>
          <a:endParaRPr lang="zh-CN" altLang="en-US" sz="2000">
            <a:latin typeface="手札体-简粗体" panose="03000700000000000000" pitchFamily="66" charset="-122"/>
            <a:ea typeface="手札体-简粗体" panose="03000700000000000000" pitchFamily="66" charset="-122"/>
          </a:endParaRPr>
        </a:p>
      </dgm:t>
    </dgm:pt>
    <dgm:pt modelId="{140E2ABC-731A-4811-B9B3-05E2D9FDC8E6}" type="sibTrans" cxnId="{486F24EF-7DE3-4C21-8E17-9E1C83640A3E}">
      <dgm:prSet/>
      <dgm:spPr/>
      <dgm:t>
        <a:bodyPr/>
        <a:lstStyle/>
        <a:p>
          <a:endParaRPr lang="zh-CN" altLang="en-US" sz="2000">
            <a:latin typeface="手札体-简粗体" panose="03000700000000000000" pitchFamily="66" charset="-122"/>
            <a:ea typeface="手札体-简粗体" panose="03000700000000000000" pitchFamily="66" charset="-122"/>
          </a:endParaRPr>
        </a:p>
      </dgm:t>
    </dgm:pt>
    <dgm:pt modelId="{6C10ABF0-A028-48AE-8660-9FC43F6AA04C}">
      <dgm:prSet phldrT="[文本]" custT="1"/>
      <dgm:spPr/>
      <dgm:t>
        <a:bodyPr/>
        <a:lstStyle/>
        <a:p>
          <a:r>
            <a:rPr lang="zh-CN" altLang="en-US" sz="2000" dirty="0" smtClean="0">
              <a:latin typeface="手札体-简粗体" panose="03000700000000000000" pitchFamily="66" charset="-122"/>
              <a:ea typeface="手札体-简粗体" panose="03000700000000000000" pitchFamily="66" charset="-122"/>
            </a:rPr>
            <a:t>主要依赖电子媒介沟通协调</a:t>
          </a:r>
          <a:endParaRPr lang="zh-CN" altLang="en-US" sz="2000" dirty="0">
            <a:latin typeface="手札体-简粗体" panose="03000700000000000000" pitchFamily="66" charset="-122"/>
            <a:ea typeface="手札体-简粗体" panose="03000700000000000000" pitchFamily="66" charset="-122"/>
          </a:endParaRPr>
        </a:p>
      </dgm:t>
    </dgm:pt>
    <dgm:pt modelId="{45FCDA70-482C-44A8-AA3C-26CEDF0C4292}" type="parTrans" cxnId="{E965B6FE-C625-4514-9D47-60006301F3D3}">
      <dgm:prSet/>
      <dgm:spPr/>
      <dgm:t>
        <a:bodyPr/>
        <a:lstStyle/>
        <a:p>
          <a:endParaRPr lang="zh-CN" altLang="en-US" sz="2000">
            <a:latin typeface="手札体-简粗体" panose="03000700000000000000" pitchFamily="66" charset="-122"/>
            <a:ea typeface="手札体-简粗体" panose="03000700000000000000" pitchFamily="66" charset="-122"/>
          </a:endParaRPr>
        </a:p>
      </dgm:t>
    </dgm:pt>
    <dgm:pt modelId="{7090C861-ECC5-4606-87BE-19813C85C820}" type="sibTrans" cxnId="{E965B6FE-C625-4514-9D47-60006301F3D3}">
      <dgm:prSet/>
      <dgm:spPr/>
      <dgm:t>
        <a:bodyPr/>
        <a:lstStyle/>
        <a:p>
          <a:endParaRPr lang="zh-CN" altLang="en-US" sz="2000">
            <a:latin typeface="手札体-简粗体" panose="03000700000000000000" pitchFamily="66" charset="-122"/>
            <a:ea typeface="手札体-简粗体" panose="03000700000000000000" pitchFamily="66" charset="-122"/>
          </a:endParaRPr>
        </a:p>
      </dgm:t>
    </dgm:pt>
    <dgm:pt modelId="{5A8FE865-148D-448E-B4B9-BD8F684659AA}">
      <dgm:prSet phldrT="[文本]" custT="1"/>
      <dgm:spPr/>
      <dgm:t>
        <a:bodyPr/>
        <a:lstStyle/>
        <a:p>
          <a:r>
            <a:rPr lang="zh-CN" altLang="en-US" sz="2000" dirty="0" smtClean="0">
              <a:latin typeface="手札体-简粗体" panose="03000700000000000000" pitchFamily="66" charset="-122"/>
              <a:ea typeface="手札体-简粗体" panose="03000700000000000000" pitchFamily="66" charset="-122"/>
            </a:rPr>
            <a:t>自我管理为主</a:t>
          </a:r>
          <a:endParaRPr lang="zh-CN" altLang="en-US" sz="2000" dirty="0">
            <a:latin typeface="手札体-简粗体" panose="03000700000000000000" pitchFamily="66" charset="-122"/>
            <a:ea typeface="手札体-简粗体" panose="03000700000000000000" pitchFamily="66" charset="-122"/>
          </a:endParaRPr>
        </a:p>
      </dgm:t>
    </dgm:pt>
    <dgm:pt modelId="{A9277C49-13CF-471C-9464-7AA5D072EB51}" type="parTrans" cxnId="{119AAF2D-24A9-480C-B1FC-48972747BC60}">
      <dgm:prSet/>
      <dgm:spPr/>
      <dgm:t>
        <a:bodyPr/>
        <a:lstStyle/>
        <a:p>
          <a:endParaRPr lang="zh-CN" altLang="en-US" sz="2000">
            <a:latin typeface="手札体-简粗体" panose="03000700000000000000" pitchFamily="66" charset="-122"/>
            <a:ea typeface="手札体-简粗体" panose="03000700000000000000" pitchFamily="66" charset="-122"/>
          </a:endParaRPr>
        </a:p>
      </dgm:t>
    </dgm:pt>
    <dgm:pt modelId="{5A157B24-0807-4438-BD7E-49A36A7A527D}" type="sibTrans" cxnId="{119AAF2D-24A9-480C-B1FC-48972747BC60}">
      <dgm:prSet/>
      <dgm:spPr/>
      <dgm:t>
        <a:bodyPr/>
        <a:lstStyle/>
        <a:p>
          <a:endParaRPr lang="zh-CN" altLang="en-US" sz="2000">
            <a:latin typeface="手札体-简粗体" panose="03000700000000000000" pitchFamily="66" charset="-122"/>
            <a:ea typeface="手札体-简粗体" panose="03000700000000000000" pitchFamily="66" charset="-122"/>
          </a:endParaRPr>
        </a:p>
      </dgm:t>
    </dgm:pt>
    <dgm:pt modelId="{73B79D12-0CD0-45CF-B80C-1F22762B6DB1}">
      <dgm:prSet phldrT="[文本]" custT="1"/>
      <dgm:spPr/>
      <dgm:t>
        <a:bodyPr/>
        <a:lstStyle/>
        <a:p>
          <a:r>
            <a:rPr lang="zh-CN" altLang="en-US" sz="2000" dirty="0" smtClean="0">
              <a:latin typeface="手札体-简粗体" panose="03000700000000000000" pitchFamily="66" charset="-122"/>
              <a:ea typeface="手札体-简粗体" panose="03000700000000000000" pitchFamily="66" charset="-122"/>
            </a:rPr>
            <a:t>资源的动态调配</a:t>
          </a:r>
          <a:endParaRPr lang="zh-CN" altLang="en-US" sz="2000" dirty="0">
            <a:latin typeface="手札体-简粗体" panose="03000700000000000000" pitchFamily="66" charset="-122"/>
            <a:ea typeface="手札体-简粗体" panose="03000700000000000000" pitchFamily="66" charset="-122"/>
          </a:endParaRPr>
        </a:p>
      </dgm:t>
    </dgm:pt>
    <dgm:pt modelId="{3C6AEDB5-1E54-4534-BB20-2722035B9EA9}" type="parTrans" cxnId="{866C47DA-AEE0-4F5D-8D09-7FCB94038433}">
      <dgm:prSet/>
      <dgm:spPr/>
      <dgm:t>
        <a:bodyPr/>
        <a:lstStyle/>
        <a:p>
          <a:endParaRPr lang="zh-CN" altLang="en-US" sz="2000">
            <a:latin typeface="手札体-简粗体" panose="03000700000000000000" pitchFamily="66" charset="-122"/>
            <a:ea typeface="手札体-简粗体" panose="03000700000000000000" pitchFamily="66" charset="-122"/>
          </a:endParaRPr>
        </a:p>
      </dgm:t>
    </dgm:pt>
    <dgm:pt modelId="{5B793D6E-3F38-4D6A-AD09-4CBE4CF890A6}" type="sibTrans" cxnId="{866C47DA-AEE0-4F5D-8D09-7FCB94038433}">
      <dgm:prSet/>
      <dgm:spPr/>
      <dgm:t>
        <a:bodyPr/>
        <a:lstStyle/>
        <a:p>
          <a:endParaRPr lang="zh-CN" altLang="en-US" sz="2000">
            <a:latin typeface="手札体-简粗体" panose="03000700000000000000" pitchFamily="66" charset="-122"/>
            <a:ea typeface="手札体-简粗体" panose="03000700000000000000" pitchFamily="66" charset="-122"/>
          </a:endParaRPr>
        </a:p>
      </dgm:t>
    </dgm:pt>
    <dgm:pt modelId="{B7421DF5-B954-4DF3-9A5B-BDE6F8CEDE74}" type="pres">
      <dgm:prSet presAssocID="{924FD606-8B1E-4D5E-A4A6-6A872ACD5A3F}" presName="linear" presStyleCnt="0">
        <dgm:presLayoutVars>
          <dgm:dir/>
          <dgm:animLvl val="lvl"/>
          <dgm:resizeHandles val="exact"/>
        </dgm:presLayoutVars>
      </dgm:prSet>
      <dgm:spPr/>
      <dgm:t>
        <a:bodyPr/>
        <a:lstStyle/>
        <a:p>
          <a:endParaRPr lang="zh-CN" altLang="en-US"/>
        </a:p>
      </dgm:t>
    </dgm:pt>
    <dgm:pt modelId="{F443F7BD-86F7-4F7E-9D22-BAA13384333E}" type="pres">
      <dgm:prSet presAssocID="{46B11893-8ED4-4D6B-A7A8-25CD841AAD7E}" presName="parentLin" presStyleCnt="0"/>
      <dgm:spPr/>
    </dgm:pt>
    <dgm:pt modelId="{57008EBC-0B18-4C51-B896-A00306C29099}" type="pres">
      <dgm:prSet presAssocID="{46B11893-8ED4-4D6B-A7A8-25CD841AAD7E}" presName="parentLeftMargin" presStyleLbl="node1" presStyleIdx="0" presStyleCnt="5"/>
      <dgm:spPr/>
      <dgm:t>
        <a:bodyPr/>
        <a:lstStyle/>
        <a:p>
          <a:endParaRPr lang="zh-CN" altLang="en-US"/>
        </a:p>
      </dgm:t>
    </dgm:pt>
    <dgm:pt modelId="{75B7B529-FB43-4B3D-AFC7-1BE5C68B8992}" type="pres">
      <dgm:prSet presAssocID="{46B11893-8ED4-4D6B-A7A8-25CD841AAD7E}" presName="parentText" presStyleLbl="node1" presStyleIdx="0" presStyleCnt="5">
        <dgm:presLayoutVars>
          <dgm:chMax val="0"/>
          <dgm:bulletEnabled val="1"/>
        </dgm:presLayoutVars>
      </dgm:prSet>
      <dgm:spPr/>
      <dgm:t>
        <a:bodyPr/>
        <a:lstStyle/>
        <a:p>
          <a:endParaRPr lang="zh-CN" altLang="en-US"/>
        </a:p>
      </dgm:t>
    </dgm:pt>
    <dgm:pt modelId="{74C5060D-DB39-4A93-AFA8-CBF21202830D}" type="pres">
      <dgm:prSet presAssocID="{46B11893-8ED4-4D6B-A7A8-25CD841AAD7E}" presName="negativeSpace" presStyleCnt="0"/>
      <dgm:spPr/>
    </dgm:pt>
    <dgm:pt modelId="{E590787F-A940-4BE2-A6ED-B79DAC33D8E8}" type="pres">
      <dgm:prSet presAssocID="{46B11893-8ED4-4D6B-A7A8-25CD841AAD7E}" presName="childText" presStyleLbl="conFgAcc1" presStyleIdx="0" presStyleCnt="5">
        <dgm:presLayoutVars>
          <dgm:bulletEnabled val="1"/>
        </dgm:presLayoutVars>
      </dgm:prSet>
      <dgm:spPr/>
    </dgm:pt>
    <dgm:pt modelId="{04DC2B9B-2875-4E14-AF7D-C93AB7718B74}" type="pres">
      <dgm:prSet presAssocID="{25FD8CE3-4A75-4174-A5D9-F4D4157DC94A}" presName="spaceBetweenRectangles" presStyleCnt="0"/>
      <dgm:spPr/>
    </dgm:pt>
    <dgm:pt modelId="{7C299BE2-31C3-426D-BDE2-FE64503BB3F6}" type="pres">
      <dgm:prSet presAssocID="{CE48498E-0324-4FD8-878D-743B871BF109}" presName="parentLin" presStyleCnt="0"/>
      <dgm:spPr/>
    </dgm:pt>
    <dgm:pt modelId="{7969C380-085A-4704-BC51-E7E00C5D8091}" type="pres">
      <dgm:prSet presAssocID="{CE48498E-0324-4FD8-878D-743B871BF109}" presName="parentLeftMargin" presStyleLbl="node1" presStyleIdx="0" presStyleCnt="5"/>
      <dgm:spPr/>
      <dgm:t>
        <a:bodyPr/>
        <a:lstStyle/>
        <a:p>
          <a:endParaRPr lang="zh-CN" altLang="en-US"/>
        </a:p>
      </dgm:t>
    </dgm:pt>
    <dgm:pt modelId="{3656E6A1-6960-495E-87B3-E2D0596B2339}" type="pres">
      <dgm:prSet presAssocID="{CE48498E-0324-4FD8-878D-743B871BF109}" presName="parentText" presStyleLbl="node1" presStyleIdx="1" presStyleCnt="5">
        <dgm:presLayoutVars>
          <dgm:chMax val="0"/>
          <dgm:bulletEnabled val="1"/>
        </dgm:presLayoutVars>
      </dgm:prSet>
      <dgm:spPr/>
      <dgm:t>
        <a:bodyPr/>
        <a:lstStyle/>
        <a:p>
          <a:endParaRPr lang="zh-CN" altLang="en-US"/>
        </a:p>
      </dgm:t>
    </dgm:pt>
    <dgm:pt modelId="{472C7C50-5524-4171-915B-4A4A4F87E6D1}" type="pres">
      <dgm:prSet presAssocID="{CE48498E-0324-4FD8-878D-743B871BF109}" presName="negativeSpace" presStyleCnt="0"/>
      <dgm:spPr/>
    </dgm:pt>
    <dgm:pt modelId="{E2918D47-09D8-4612-AC27-B97B6B52F294}" type="pres">
      <dgm:prSet presAssocID="{CE48498E-0324-4FD8-878D-743B871BF109}" presName="childText" presStyleLbl="conFgAcc1" presStyleIdx="1" presStyleCnt="5">
        <dgm:presLayoutVars>
          <dgm:bulletEnabled val="1"/>
        </dgm:presLayoutVars>
      </dgm:prSet>
      <dgm:spPr/>
    </dgm:pt>
    <dgm:pt modelId="{69EFDFD6-17B2-4CBE-ABD9-E45B0B4813E0}" type="pres">
      <dgm:prSet presAssocID="{140E2ABC-731A-4811-B9B3-05E2D9FDC8E6}" presName="spaceBetweenRectangles" presStyleCnt="0"/>
      <dgm:spPr/>
    </dgm:pt>
    <dgm:pt modelId="{40A09D5E-01D3-43F2-99CE-2E046A653FD1}" type="pres">
      <dgm:prSet presAssocID="{6C10ABF0-A028-48AE-8660-9FC43F6AA04C}" presName="parentLin" presStyleCnt="0"/>
      <dgm:spPr/>
    </dgm:pt>
    <dgm:pt modelId="{93E1CF33-85B9-4D6D-B769-9B93A8FC4AA7}" type="pres">
      <dgm:prSet presAssocID="{6C10ABF0-A028-48AE-8660-9FC43F6AA04C}" presName="parentLeftMargin" presStyleLbl="node1" presStyleIdx="1" presStyleCnt="5"/>
      <dgm:spPr/>
      <dgm:t>
        <a:bodyPr/>
        <a:lstStyle/>
        <a:p>
          <a:endParaRPr lang="zh-CN" altLang="en-US"/>
        </a:p>
      </dgm:t>
    </dgm:pt>
    <dgm:pt modelId="{B3DBD717-5212-476D-85E0-079B71FAADF7}" type="pres">
      <dgm:prSet presAssocID="{6C10ABF0-A028-48AE-8660-9FC43F6AA04C}" presName="parentText" presStyleLbl="node1" presStyleIdx="2" presStyleCnt="5">
        <dgm:presLayoutVars>
          <dgm:chMax val="0"/>
          <dgm:bulletEnabled val="1"/>
        </dgm:presLayoutVars>
      </dgm:prSet>
      <dgm:spPr/>
      <dgm:t>
        <a:bodyPr/>
        <a:lstStyle/>
        <a:p>
          <a:endParaRPr lang="zh-CN" altLang="en-US"/>
        </a:p>
      </dgm:t>
    </dgm:pt>
    <dgm:pt modelId="{78ADF4F2-566E-4AC3-B6DB-343BB061E9B4}" type="pres">
      <dgm:prSet presAssocID="{6C10ABF0-A028-48AE-8660-9FC43F6AA04C}" presName="negativeSpace" presStyleCnt="0"/>
      <dgm:spPr/>
    </dgm:pt>
    <dgm:pt modelId="{5D2D2E75-0948-4451-AC3F-80DF68D797B4}" type="pres">
      <dgm:prSet presAssocID="{6C10ABF0-A028-48AE-8660-9FC43F6AA04C}" presName="childText" presStyleLbl="conFgAcc1" presStyleIdx="2" presStyleCnt="5">
        <dgm:presLayoutVars>
          <dgm:bulletEnabled val="1"/>
        </dgm:presLayoutVars>
      </dgm:prSet>
      <dgm:spPr/>
    </dgm:pt>
    <dgm:pt modelId="{93B96693-16EC-44BB-B017-294277A7F56B}" type="pres">
      <dgm:prSet presAssocID="{7090C861-ECC5-4606-87BE-19813C85C820}" presName="spaceBetweenRectangles" presStyleCnt="0"/>
      <dgm:spPr/>
    </dgm:pt>
    <dgm:pt modelId="{3A5C3485-5418-4699-AE0E-C02E2106D584}" type="pres">
      <dgm:prSet presAssocID="{5A8FE865-148D-448E-B4B9-BD8F684659AA}" presName="parentLin" presStyleCnt="0"/>
      <dgm:spPr/>
    </dgm:pt>
    <dgm:pt modelId="{DFCC5FE7-2C5A-47DA-A82B-9903A4758726}" type="pres">
      <dgm:prSet presAssocID="{5A8FE865-148D-448E-B4B9-BD8F684659AA}" presName="parentLeftMargin" presStyleLbl="node1" presStyleIdx="2" presStyleCnt="5"/>
      <dgm:spPr/>
      <dgm:t>
        <a:bodyPr/>
        <a:lstStyle/>
        <a:p>
          <a:endParaRPr lang="zh-CN" altLang="en-US"/>
        </a:p>
      </dgm:t>
    </dgm:pt>
    <dgm:pt modelId="{168F1CAC-C6DE-4A48-AD6C-7D25ED89813B}" type="pres">
      <dgm:prSet presAssocID="{5A8FE865-148D-448E-B4B9-BD8F684659AA}" presName="parentText" presStyleLbl="node1" presStyleIdx="3" presStyleCnt="5">
        <dgm:presLayoutVars>
          <dgm:chMax val="0"/>
          <dgm:bulletEnabled val="1"/>
        </dgm:presLayoutVars>
      </dgm:prSet>
      <dgm:spPr/>
      <dgm:t>
        <a:bodyPr/>
        <a:lstStyle/>
        <a:p>
          <a:endParaRPr lang="zh-CN" altLang="en-US"/>
        </a:p>
      </dgm:t>
    </dgm:pt>
    <dgm:pt modelId="{E294F4AC-6B78-4D18-8926-1D103AD98464}" type="pres">
      <dgm:prSet presAssocID="{5A8FE865-148D-448E-B4B9-BD8F684659AA}" presName="negativeSpace" presStyleCnt="0"/>
      <dgm:spPr/>
    </dgm:pt>
    <dgm:pt modelId="{1BBD8F53-2FF6-49D0-9691-FBC0AFFAA02B}" type="pres">
      <dgm:prSet presAssocID="{5A8FE865-148D-448E-B4B9-BD8F684659AA}" presName="childText" presStyleLbl="conFgAcc1" presStyleIdx="3" presStyleCnt="5">
        <dgm:presLayoutVars>
          <dgm:bulletEnabled val="1"/>
        </dgm:presLayoutVars>
      </dgm:prSet>
      <dgm:spPr/>
    </dgm:pt>
    <dgm:pt modelId="{8116A054-E9C5-4493-ADDD-91B1B54F341B}" type="pres">
      <dgm:prSet presAssocID="{5A157B24-0807-4438-BD7E-49A36A7A527D}" presName="spaceBetweenRectangles" presStyleCnt="0"/>
      <dgm:spPr/>
    </dgm:pt>
    <dgm:pt modelId="{0FCE5B3E-9097-4A40-836E-84D52337B4BC}" type="pres">
      <dgm:prSet presAssocID="{73B79D12-0CD0-45CF-B80C-1F22762B6DB1}" presName="parentLin" presStyleCnt="0"/>
      <dgm:spPr/>
    </dgm:pt>
    <dgm:pt modelId="{8CB4469F-39DB-4DBF-9A61-9023B10A9DF2}" type="pres">
      <dgm:prSet presAssocID="{73B79D12-0CD0-45CF-B80C-1F22762B6DB1}" presName="parentLeftMargin" presStyleLbl="node1" presStyleIdx="3" presStyleCnt="5"/>
      <dgm:spPr/>
      <dgm:t>
        <a:bodyPr/>
        <a:lstStyle/>
        <a:p>
          <a:endParaRPr lang="zh-CN" altLang="en-US"/>
        </a:p>
      </dgm:t>
    </dgm:pt>
    <dgm:pt modelId="{8D228F04-DCAD-4C7A-A195-604F41E9F8F0}" type="pres">
      <dgm:prSet presAssocID="{73B79D12-0CD0-45CF-B80C-1F22762B6DB1}" presName="parentText" presStyleLbl="node1" presStyleIdx="4" presStyleCnt="5">
        <dgm:presLayoutVars>
          <dgm:chMax val="0"/>
          <dgm:bulletEnabled val="1"/>
        </dgm:presLayoutVars>
      </dgm:prSet>
      <dgm:spPr/>
      <dgm:t>
        <a:bodyPr/>
        <a:lstStyle/>
        <a:p>
          <a:endParaRPr lang="zh-CN" altLang="en-US"/>
        </a:p>
      </dgm:t>
    </dgm:pt>
    <dgm:pt modelId="{55522C2D-2873-4FE6-B7C3-CC3DF1443C26}" type="pres">
      <dgm:prSet presAssocID="{73B79D12-0CD0-45CF-B80C-1F22762B6DB1}" presName="negativeSpace" presStyleCnt="0"/>
      <dgm:spPr/>
    </dgm:pt>
    <dgm:pt modelId="{89375D7C-42A6-49BF-8785-A2CEB37B06CE}" type="pres">
      <dgm:prSet presAssocID="{73B79D12-0CD0-45CF-B80C-1F22762B6DB1}" presName="childText" presStyleLbl="conFgAcc1" presStyleIdx="4" presStyleCnt="5">
        <dgm:presLayoutVars>
          <dgm:bulletEnabled val="1"/>
        </dgm:presLayoutVars>
      </dgm:prSet>
      <dgm:spPr/>
    </dgm:pt>
  </dgm:ptLst>
  <dgm:cxnLst>
    <dgm:cxn modelId="{486F24EF-7DE3-4C21-8E17-9E1C83640A3E}" srcId="{924FD606-8B1E-4D5E-A4A6-6A872ACD5A3F}" destId="{CE48498E-0324-4FD8-878D-743B871BF109}" srcOrd="1" destOrd="0" parTransId="{1A26B766-892C-4C54-A856-F7DE94555140}" sibTransId="{140E2ABC-731A-4811-B9B3-05E2D9FDC8E6}"/>
    <dgm:cxn modelId="{426747F9-B30B-C644-A73E-82472E0DB133}" type="presOf" srcId="{73B79D12-0CD0-45CF-B80C-1F22762B6DB1}" destId="{8CB4469F-39DB-4DBF-9A61-9023B10A9DF2}" srcOrd="0" destOrd="0" presId="urn:microsoft.com/office/officeart/2005/8/layout/list1#14"/>
    <dgm:cxn modelId="{E965B6FE-C625-4514-9D47-60006301F3D3}" srcId="{924FD606-8B1E-4D5E-A4A6-6A872ACD5A3F}" destId="{6C10ABF0-A028-48AE-8660-9FC43F6AA04C}" srcOrd="2" destOrd="0" parTransId="{45FCDA70-482C-44A8-AA3C-26CEDF0C4292}" sibTransId="{7090C861-ECC5-4606-87BE-19813C85C820}"/>
    <dgm:cxn modelId="{0E2BCE3C-452A-7A4B-9ED9-85C3936431C3}" type="presOf" srcId="{CE48498E-0324-4FD8-878D-743B871BF109}" destId="{3656E6A1-6960-495E-87B3-E2D0596B2339}" srcOrd="1" destOrd="0" presId="urn:microsoft.com/office/officeart/2005/8/layout/list1#14"/>
    <dgm:cxn modelId="{8E2EE69D-0905-834A-9EFC-3BD77B6F11AC}" type="presOf" srcId="{CE48498E-0324-4FD8-878D-743B871BF109}" destId="{7969C380-085A-4704-BC51-E7E00C5D8091}" srcOrd="0" destOrd="0" presId="urn:microsoft.com/office/officeart/2005/8/layout/list1#14"/>
    <dgm:cxn modelId="{2405D3F9-E156-4D33-AAF7-57880791A0F4}" srcId="{924FD606-8B1E-4D5E-A4A6-6A872ACD5A3F}" destId="{46B11893-8ED4-4D6B-A7A8-25CD841AAD7E}" srcOrd="0" destOrd="0" parTransId="{13BD70BC-C8AA-4471-AD84-12AE0B8FA799}" sibTransId="{25FD8CE3-4A75-4174-A5D9-F4D4157DC94A}"/>
    <dgm:cxn modelId="{119AAF2D-24A9-480C-B1FC-48972747BC60}" srcId="{924FD606-8B1E-4D5E-A4A6-6A872ACD5A3F}" destId="{5A8FE865-148D-448E-B4B9-BD8F684659AA}" srcOrd="3" destOrd="0" parTransId="{A9277C49-13CF-471C-9464-7AA5D072EB51}" sibTransId="{5A157B24-0807-4438-BD7E-49A36A7A527D}"/>
    <dgm:cxn modelId="{10AB95EA-D2FF-9745-AA01-A592725680A9}" type="presOf" srcId="{5A8FE865-148D-448E-B4B9-BD8F684659AA}" destId="{DFCC5FE7-2C5A-47DA-A82B-9903A4758726}" srcOrd="0" destOrd="0" presId="urn:microsoft.com/office/officeart/2005/8/layout/list1#14"/>
    <dgm:cxn modelId="{5A3BF634-3D25-0747-AB80-4BB159CB18D6}" type="presOf" srcId="{73B79D12-0CD0-45CF-B80C-1F22762B6DB1}" destId="{8D228F04-DCAD-4C7A-A195-604F41E9F8F0}" srcOrd="1" destOrd="0" presId="urn:microsoft.com/office/officeart/2005/8/layout/list1#14"/>
    <dgm:cxn modelId="{866C47DA-AEE0-4F5D-8D09-7FCB94038433}" srcId="{924FD606-8B1E-4D5E-A4A6-6A872ACD5A3F}" destId="{73B79D12-0CD0-45CF-B80C-1F22762B6DB1}" srcOrd="4" destOrd="0" parTransId="{3C6AEDB5-1E54-4534-BB20-2722035B9EA9}" sibTransId="{5B793D6E-3F38-4D6A-AD09-4CBE4CF890A6}"/>
    <dgm:cxn modelId="{8EC558C6-CCF2-6144-A4CD-1B32E3F5BA47}" type="presOf" srcId="{46B11893-8ED4-4D6B-A7A8-25CD841AAD7E}" destId="{75B7B529-FB43-4B3D-AFC7-1BE5C68B8992}" srcOrd="1" destOrd="0" presId="urn:microsoft.com/office/officeart/2005/8/layout/list1#14"/>
    <dgm:cxn modelId="{D2751D75-3763-2C46-B0DD-F35930507BC3}" type="presOf" srcId="{6C10ABF0-A028-48AE-8660-9FC43F6AA04C}" destId="{B3DBD717-5212-476D-85E0-079B71FAADF7}" srcOrd="1" destOrd="0" presId="urn:microsoft.com/office/officeart/2005/8/layout/list1#14"/>
    <dgm:cxn modelId="{43C4CA7C-9CA8-184D-B5BA-B575FD39724D}" type="presOf" srcId="{6C10ABF0-A028-48AE-8660-9FC43F6AA04C}" destId="{93E1CF33-85B9-4D6D-B769-9B93A8FC4AA7}" srcOrd="0" destOrd="0" presId="urn:microsoft.com/office/officeart/2005/8/layout/list1#14"/>
    <dgm:cxn modelId="{2CA2CDAC-BDCD-B44D-9BBA-0FC1D772498C}" type="presOf" srcId="{5A8FE865-148D-448E-B4B9-BD8F684659AA}" destId="{168F1CAC-C6DE-4A48-AD6C-7D25ED89813B}" srcOrd="1" destOrd="0" presId="urn:microsoft.com/office/officeart/2005/8/layout/list1#14"/>
    <dgm:cxn modelId="{58A84D6A-1C77-4A45-B41C-7A525312F7EA}" type="presOf" srcId="{924FD606-8B1E-4D5E-A4A6-6A872ACD5A3F}" destId="{B7421DF5-B954-4DF3-9A5B-BDE6F8CEDE74}" srcOrd="0" destOrd="0" presId="urn:microsoft.com/office/officeart/2005/8/layout/list1#14"/>
    <dgm:cxn modelId="{81F7890F-5B9D-B642-9497-9B130BDA2ED6}" type="presOf" srcId="{46B11893-8ED4-4D6B-A7A8-25CD841AAD7E}" destId="{57008EBC-0B18-4C51-B896-A00306C29099}" srcOrd="0" destOrd="0" presId="urn:microsoft.com/office/officeart/2005/8/layout/list1#14"/>
    <dgm:cxn modelId="{90072ED6-6053-B648-B634-1B944A8AD0D9}" type="presParOf" srcId="{B7421DF5-B954-4DF3-9A5B-BDE6F8CEDE74}" destId="{F443F7BD-86F7-4F7E-9D22-BAA13384333E}" srcOrd="0" destOrd="0" presId="urn:microsoft.com/office/officeart/2005/8/layout/list1#14"/>
    <dgm:cxn modelId="{B84CE9EB-D4C2-7443-8BF8-B39172FEF2BA}" type="presParOf" srcId="{F443F7BD-86F7-4F7E-9D22-BAA13384333E}" destId="{57008EBC-0B18-4C51-B896-A00306C29099}" srcOrd="0" destOrd="0" presId="urn:microsoft.com/office/officeart/2005/8/layout/list1#14"/>
    <dgm:cxn modelId="{4418051D-CFD9-B845-8384-6F369C4DC74D}" type="presParOf" srcId="{F443F7BD-86F7-4F7E-9D22-BAA13384333E}" destId="{75B7B529-FB43-4B3D-AFC7-1BE5C68B8992}" srcOrd="1" destOrd="0" presId="urn:microsoft.com/office/officeart/2005/8/layout/list1#14"/>
    <dgm:cxn modelId="{E773B07A-B11B-CF42-804C-A6972E10B713}" type="presParOf" srcId="{B7421DF5-B954-4DF3-9A5B-BDE6F8CEDE74}" destId="{74C5060D-DB39-4A93-AFA8-CBF21202830D}" srcOrd="1" destOrd="0" presId="urn:microsoft.com/office/officeart/2005/8/layout/list1#14"/>
    <dgm:cxn modelId="{D1B90A43-24A4-284D-940A-CCD3966E18D2}" type="presParOf" srcId="{B7421DF5-B954-4DF3-9A5B-BDE6F8CEDE74}" destId="{E590787F-A940-4BE2-A6ED-B79DAC33D8E8}" srcOrd="2" destOrd="0" presId="urn:microsoft.com/office/officeart/2005/8/layout/list1#14"/>
    <dgm:cxn modelId="{9F7815F5-0244-8149-B675-91FB356803D4}" type="presParOf" srcId="{B7421DF5-B954-4DF3-9A5B-BDE6F8CEDE74}" destId="{04DC2B9B-2875-4E14-AF7D-C93AB7718B74}" srcOrd="3" destOrd="0" presId="urn:microsoft.com/office/officeart/2005/8/layout/list1#14"/>
    <dgm:cxn modelId="{88144765-D8AC-E94C-8583-2C8B1B85589F}" type="presParOf" srcId="{B7421DF5-B954-4DF3-9A5B-BDE6F8CEDE74}" destId="{7C299BE2-31C3-426D-BDE2-FE64503BB3F6}" srcOrd="4" destOrd="0" presId="urn:microsoft.com/office/officeart/2005/8/layout/list1#14"/>
    <dgm:cxn modelId="{8103EF5B-FEA6-0B4D-8BD7-DABD24EA02A4}" type="presParOf" srcId="{7C299BE2-31C3-426D-BDE2-FE64503BB3F6}" destId="{7969C380-085A-4704-BC51-E7E00C5D8091}" srcOrd="0" destOrd="0" presId="urn:microsoft.com/office/officeart/2005/8/layout/list1#14"/>
    <dgm:cxn modelId="{415C12C2-6CFC-AD48-B7C0-BA94E20536F3}" type="presParOf" srcId="{7C299BE2-31C3-426D-BDE2-FE64503BB3F6}" destId="{3656E6A1-6960-495E-87B3-E2D0596B2339}" srcOrd="1" destOrd="0" presId="urn:microsoft.com/office/officeart/2005/8/layout/list1#14"/>
    <dgm:cxn modelId="{7EB6DC81-EFA7-AD43-867C-E4637C8CAC89}" type="presParOf" srcId="{B7421DF5-B954-4DF3-9A5B-BDE6F8CEDE74}" destId="{472C7C50-5524-4171-915B-4A4A4F87E6D1}" srcOrd="5" destOrd="0" presId="urn:microsoft.com/office/officeart/2005/8/layout/list1#14"/>
    <dgm:cxn modelId="{5E7A9EC2-45B1-2B4E-B08F-D0790E87848C}" type="presParOf" srcId="{B7421DF5-B954-4DF3-9A5B-BDE6F8CEDE74}" destId="{E2918D47-09D8-4612-AC27-B97B6B52F294}" srcOrd="6" destOrd="0" presId="urn:microsoft.com/office/officeart/2005/8/layout/list1#14"/>
    <dgm:cxn modelId="{659C2672-9CA2-D74D-A668-D4B56D1BA5DC}" type="presParOf" srcId="{B7421DF5-B954-4DF3-9A5B-BDE6F8CEDE74}" destId="{69EFDFD6-17B2-4CBE-ABD9-E45B0B4813E0}" srcOrd="7" destOrd="0" presId="urn:microsoft.com/office/officeart/2005/8/layout/list1#14"/>
    <dgm:cxn modelId="{2C234735-099C-7D4F-B70E-B880A12B65A3}" type="presParOf" srcId="{B7421DF5-B954-4DF3-9A5B-BDE6F8CEDE74}" destId="{40A09D5E-01D3-43F2-99CE-2E046A653FD1}" srcOrd="8" destOrd="0" presId="urn:microsoft.com/office/officeart/2005/8/layout/list1#14"/>
    <dgm:cxn modelId="{42C694A2-6F2C-A645-8AD9-3FB8C33AA101}" type="presParOf" srcId="{40A09D5E-01D3-43F2-99CE-2E046A653FD1}" destId="{93E1CF33-85B9-4D6D-B769-9B93A8FC4AA7}" srcOrd="0" destOrd="0" presId="urn:microsoft.com/office/officeart/2005/8/layout/list1#14"/>
    <dgm:cxn modelId="{DDCC2F77-3F30-0B43-BC77-9EC791018C18}" type="presParOf" srcId="{40A09D5E-01D3-43F2-99CE-2E046A653FD1}" destId="{B3DBD717-5212-476D-85E0-079B71FAADF7}" srcOrd="1" destOrd="0" presId="urn:microsoft.com/office/officeart/2005/8/layout/list1#14"/>
    <dgm:cxn modelId="{61CADAFD-0F31-254F-BEE6-D5229F5EE356}" type="presParOf" srcId="{B7421DF5-B954-4DF3-9A5B-BDE6F8CEDE74}" destId="{78ADF4F2-566E-4AC3-B6DB-343BB061E9B4}" srcOrd="9" destOrd="0" presId="urn:microsoft.com/office/officeart/2005/8/layout/list1#14"/>
    <dgm:cxn modelId="{55F96503-FC25-F94C-BC51-63149DED9845}" type="presParOf" srcId="{B7421DF5-B954-4DF3-9A5B-BDE6F8CEDE74}" destId="{5D2D2E75-0948-4451-AC3F-80DF68D797B4}" srcOrd="10" destOrd="0" presId="urn:microsoft.com/office/officeart/2005/8/layout/list1#14"/>
    <dgm:cxn modelId="{3A8D886F-315F-ED48-84E7-B70B7CD096BD}" type="presParOf" srcId="{B7421DF5-B954-4DF3-9A5B-BDE6F8CEDE74}" destId="{93B96693-16EC-44BB-B017-294277A7F56B}" srcOrd="11" destOrd="0" presId="urn:microsoft.com/office/officeart/2005/8/layout/list1#14"/>
    <dgm:cxn modelId="{2A2914EF-0900-5B4F-BA95-AE9AC2E7082E}" type="presParOf" srcId="{B7421DF5-B954-4DF3-9A5B-BDE6F8CEDE74}" destId="{3A5C3485-5418-4699-AE0E-C02E2106D584}" srcOrd="12" destOrd="0" presId="urn:microsoft.com/office/officeart/2005/8/layout/list1#14"/>
    <dgm:cxn modelId="{3EDFAC75-4E01-534D-83ED-CBC89D1290E4}" type="presParOf" srcId="{3A5C3485-5418-4699-AE0E-C02E2106D584}" destId="{DFCC5FE7-2C5A-47DA-A82B-9903A4758726}" srcOrd="0" destOrd="0" presId="urn:microsoft.com/office/officeart/2005/8/layout/list1#14"/>
    <dgm:cxn modelId="{644EECBB-E53F-2D41-9953-9C21002B6660}" type="presParOf" srcId="{3A5C3485-5418-4699-AE0E-C02E2106D584}" destId="{168F1CAC-C6DE-4A48-AD6C-7D25ED89813B}" srcOrd="1" destOrd="0" presId="urn:microsoft.com/office/officeart/2005/8/layout/list1#14"/>
    <dgm:cxn modelId="{BC92D234-5AA7-A24A-97B0-99FDA36B35CA}" type="presParOf" srcId="{B7421DF5-B954-4DF3-9A5B-BDE6F8CEDE74}" destId="{E294F4AC-6B78-4D18-8926-1D103AD98464}" srcOrd="13" destOrd="0" presId="urn:microsoft.com/office/officeart/2005/8/layout/list1#14"/>
    <dgm:cxn modelId="{CB1D3FA8-8FA7-2F4F-8C1B-DDFA77682451}" type="presParOf" srcId="{B7421DF5-B954-4DF3-9A5B-BDE6F8CEDE74}" destId="{1BBD8F53-2FF6-49D0-9691-FBC0AFFAA02B}" srcOrd="14" destOrd="0" presId="urn:microsoft.com/office/officeart/2005/8/layout/list1#14"/>
    <dgm:cxn modelId="{44A94951-7F37-C94D-B771-190F0D37E0D7}" type="presParOf" srcId="{B7421DF5-B954-4DF3-9A5B-BDE6F8CEDE74}" destId="{8116A054-E9C5-4493-ADDD-91B1B54F341B}" srcOrd="15" destOrd="0" presId="urn:microsoft.com/office/officeart/2005/8/layout/list1#14"/>
    <dgm:cxn modelId="{98E28F61-3E18-3C4C-97B8-1252DC979CC5}" type="presParOf" srcId="{B7421DF5-B954-4DF3-9A5B-BDE6F8CEDE74}" destId="{0FCE5B3E-9097-4A40-836E-84D52337B4BC}" srcOrd="16" destOrd="0" presId="urn:microsoft.com/office/officeart/2005/8/layout/list1#14"/>
    <dgm:cxn modelId="{A74DECD9-9DBA-BF49-8817-B17F15F65EAC}" type="presParOf" srcId="{0FCE5B3E-9097-4A40-836E-84D52337B4BC}" destId="{8CB4469F-39DB-4DBF-9A61-9023B10A9DF2}" srcOrd="0" destOrd="0" presId="urn:microsoft.com/office/officeart/2005/8/layout/list1#14"/>
    <dgm:cxn modelId="{1B21CC29-3522-2E43-A972-B22419D16118}" type="presParOf" srcId="{0FCE5B3E-9097-4A40-836E-84D52337B4BC}" destId="{8D228F04-DCAD-4C7A-A195-604F41E9F8F0}" srcOrd="1" destOrd="0" presId="urn:microsoft.com/office/officeart/2005/8/layout/list1#14"/>
    <dgm:cxn modelId="{352FEE28-5C23-174D-926D-BB60934BEEEB}" type="presParOf" srcId="{B7421DF5-B954-4DF3-9A5B-BDE6F8CEDE74}" destId="{55522C2D-2873-4FE6-B7C3-CC3DF1443C26}" srcOrd="17" destOrd="0" presId="urn:microsoft.com/office/officeart/2005/8/layout/list1#14"/>
    <dgm:cxn modelId="{6BB00B7C-64F4-1940-869D-08E680448AE2}" type="presParOf" srcId="{B7421DF5-B954-4DF3-9A5B-BDE6F8CEDE74}" destId="{89375D7C-42A6-49BF-8785-A2CEB37B06CE}" srcOrd="18" destOrd="0" presId="urn:microsoft.com/office/officeart/2005/8/layout/list1#14"/>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2.xml><?xml version="1.0" encoding="utf-8"?>
<dgm:dataModel xmlns:dgm="http://schemas.openxmlformats.org/drawingml/2006/diagram" xmlns:a="http://schemas.openxmlformats.org/drawingml/2006/main">
  <dgm:ptLst>
    <dgm:pt modelId="{F05BBA42-D7AF-4BA0-8C3F-85B1FE28E48F}" type="doc">
      <dgm:prSet loTypeId="urn:microsoft.com/office/officeart/2009/3/layout/HorizontalOrganizationChart" loCatId="hierarchy" qsTypeId="urn:microsoft.com/office/officeart/2005/8/quickstyle/simple1" qsCatId="simple" csTypeId="urn:microsoft.com/office/officeart/2005/8/colors/accent2_1" csCatId="accent2" phldr="1"/>
      <dgm:spPr/>
      <dgm:t>
        <a:bodyPr/>
        <a:lstStyle/>
        <a:p>
          <a:endParaRPr lang="zh-CN" altLang="en-US"/>
        </a:p>
      </dgm:t>
    </dgm:pt>
    <dgm:pt modelId="{9AC2E227-803C-4016-BF2C-9291B6CAA290}">
      <dgm:prSet custT="1"/>
      <dgm:spPr/>
      <dgm:t>
        <a:bodyPr/>
        <a:lstStyle/>
        <a:p>
          <a:r>
            <a:rPr lang="zh-CN" altLang="en-US" sz="1100" b="1" dirty="0" smtClean="0">
              <a:latin typeface="黑体" panose="02010609060101010101" pitchFamily="49" charset="-122"/>
              <a:ea typeface="黑体" panose="02010609060101010101" pitchFamily="49" charset="-122"/>
              <a:sym typeface="+mn-ea"/>
            </a:rPr>
            <a:t>网络时代人力资源管理模式</a:t>
          </a:r>
          <a:endParaRPr lang="zh-CN" altLang="en-US" sz="1100" b="1" dirty="0">
            <a:latin typeface="SimHei" charset="-122"/>
            <a:ea typeface="SimHei" charset="-122"/>
            <a:cs typeface="SimHei" charset="-122"/>
          </a:endParaRPr>
        </a:p>
      </dgm:t>
    </dgm:pt>
    <dgm:pt modelId="{8E8E9D46-5B7B-4FA0-8329-744E9016EF3D}" type="parTrans" cxnId="{10273D9F-A008-4C08-970B-BDB1CC805562}">
      <dgm:prSet/>
      <dgm:spPr/>
      <dgm:t>
        <a:bodyPr/>
        <a:lstStyle/>
        <a:p>
          <a:endParaRPr lang="zh-CN" altLang="en-US" sz="1100">
            <a:latin typeface="SimHei" charset="-122"/>
            <a:ea typeface="SimHei" charset="-122"/>
            <a:cs typeface="SimHei" charset="-122"/>
          </a:endParaRPr>
        </a:p>
      </dgm:t>
    </dgm:pt>
    <dgm:pt modelId="{F60E2A41-79A0-4E8E-92FB-1BF9FE84EDD9}" type="sibTrans" cxnId="{10273D9F-A008-4C08-970B-BDB1CC805562}">
      <dgm:prSet/>
      <dgm:spPr/>
      <dgm:t>
        <a:bodyPr/>
        <a:lstStyle/>
        <a:p>
          <a:endParaRPr lang="zh-CN" altLang="en-US" sz="1100">
            <a:latin typeface="SimHei" charset="-122"/>
            <a:ea typeface="SimHei" charset="-122"/>
            <a:cs typeface="SimHei" charset="-122"/>
          </a:endParaRPr>
        </a:p>
      </dgm:t>
    </dgm:pt>
    <dgm:pt modelId="{3FA44A42-E0AE-412C-8071-9A37D30DD567}">
      <dgm:prSet custT="1"/>
      <dgm:spPr/>
      <dgm:t>
        <a:bodyPr/>
        <a:lstStyle/>
        <a:p>
          <a:r>
            <a:rPr lang="zh-CN" altLang="en-US" sz="1100" b="1" dirty="0" smtClean="0">
              <a:latin typeface="黑体" panose="02010609060101010101" pitchFamily="49" charset="-122"/>
              <a:ea typeface="黑体" panose="02010609060101010101" pitchFamily="49" charset="-122"/>
              <a:sym typeface="+mn-ea"/>
            </a:rPr>
            <a:t>网上招聘的作用</a:t>
          </a:r>
          <a:endParaRPr lang="zh-CN" altLang="en-US" sz="1100" b="0" dirty="0">
            <a:latin typeface="SimHei" charset="-122"/>
            <a:ea typeface="SimHei" charset="-122"/>
            <a:cs typeface="SimHei" charset="-122"/>
          </a:endParaRPr>
        </a:p>
      </dgm:t>
    </dgm:pt>
    <dgm:pt modelId="{E2369F6E-DA59-4F6E-BD69-6CAA013A82BE}" type="parTrans" cxnId="{9ABD59AA-4D6A-4321-B1A4-8D610095B134}">
      <dgm:prSet/>
      <dgm:spPr/>
      <dgm:t>
        <a:bodyPr/>
        <a:lstStyle/>
        <a:p>
          <a:endParaRPr lang="zh-CN" altLang="en-US" sz="1100">
            <a:latin typeface="SimHei" charset="-122"/>
            <a:ea typeface="SimHei" charset="-122"/>
            <a:cs typeface="SimHei" charset="-122"/>
          </a:endParaRPr>
        </a:p>
      </dgm:t>
    </dgm:pt>
    <dgm:pt modelId="{05B8FEA2-0054-4DA8-8F71-5C25E580ABD0}" type="sibTrans" cxnId="{9ABD59AA-4D6A-4321-B1A4-8D610095B134}">
      <dgm:prSet/>
      <dgm:spPr/>
      <dgm:t>
        <a:bodyPr/>
        <a:lstStyle/>
        <a:p>
          <a:endParaRPr lang="zh-CN" altLang="en-US" sz="1100">
            <a:latin typeface="SimHei" charset="-122"/>
            <a:ea typeface="SimHei" charset="-122"/>
            <a:cs typeface="SimHei" charset="-122"/>
          </a:endParaRPr>
        </a:p>
      </dgm:t>
    </dgm:pt>
    <dgm:pt modelId="{7638F483-EC40-4669-A117-0C6040B4A66B}">
      <dgm:prSet custT="1"/>
      <dgm:spPr/>
      <dgm:t>
        <a:bodyPr/>
        <a:lstStyle/>
        <a:p>
          <a:r>
            <a:rPr lang="zh-CN" altLang="en-US" sz="1100" b="1" dirty="0" smtClean="0">
              <a:latin typeface="黑体" panose="02010609060101010101" pitchFamily="49" charset="-122"/>
              <a:ea typeface="黑体" panose="02010609060101010101" pitchFamily="49" charset="-122"/>
              <a:cs typeface="SimHei" charset="-122"/>
              <a:sym typeface="+mn-ea"/>
            </a:rPr>
            <a:t>网上招聘应注意的问题</a:t>
          </a:r>
          <a:endParaRPr lang="zh-CN" altLang="en-US" sz="1100" b="1" dirty="0">
            <a:latin typeface="SimHei" charset="-122"/>
            <a:ea typeface="SimHei" charset="-122"/>
            <a:cs typeface="SimHei" charset="-122"/>
          </a:endParaRPr>
        </a:p>
      </dgm:t>
    </dgm:pt>
    <dgm:pt modelId="{57E64457-75B6-40DF-86BF-80888D7FBBC5}" type="parTrans" cxnId="{5DC1C015-335F-490F-A06A-BA9652DB0EA7}">
      <dgm:prSet/>
      <dgm:spPr/>
      <dgm:t>
        <a:bodyPr/>
        <a:lstStyle/>
        <a:p>
          <a:endParaRPr lang="zh-CN" altLang="en-US" sz="1100">
            <a:latin typeface="SimHei" charset="-122"/>
            <a:ea typeface="SimHei" charset="-122"/>
            <a:cs typeface="SimHei" charset="-122"/>
          </a:endParaRPr>
        </a:p>
      </dgm:t>
    </dgm:pt>
    <dgm:pt modelId="{7B10E917-A0D7-4AB2-8FFF-F08198C7EE50}" type="sibTrans" cxnId="{5DC1C015-335F-490F-A06A-BA9652DB0EA7}">
      <dgm:prSet/>
      <dgm:spPr/>
      <dgm:t>
        <a:bodyPr/>
        <a:lstStyle/>
        <a:p>
          <a:endParaRPr lang="zh-CN" altLang="en-US" sz="1100">
            <a:latin typeface="SimHei" charset="-122"/>
            <a:ea typeface="SimHei" charset="-122"/>
            <a:cs typeface="SimHei" charset="-122"/>
          </a:endParaRPr>
        </a:p>
      </dgm:t>
    </dgm:pt>
    <dgm:pt modelId="{C7098098-6A81-514A-AA21-1785ACA148D6}">
      <dgm:prSet custT="1"/>
      <dgm:spPr/>
      <dgm:t>
        <a:bodyPr/>
        <a:lstStyle/>
        <a:p>
          <a:r>
            <a:rPr lang="zh-CN" altLang="en-US" sz="1100" b="1" dirty="0" smtClean="0">
              <a:latin typeface="SimHei" charset="-122"/>
              <a:ea typeface="SimHei" charset="-122"/>
              <a:cs typeface="SimHei" charset="-122"/>
            </a:rPr>
            <a:t>网上培训的原则</a:t>
          </a:r>
          <a:endParaRPr lang="zh-CN" altLang="en-US" sz="1100" b="1" dirty="0">
            <a:latin typeface="SimHei" charset="-122"/>
            <a:ea typeface="SimHei" charset="-122"/>
            <a:cs typeface="SimHei" charset="-122"/>
          </a:endParaRPr>
        </a:p>
      </dgm:t>
    </dgm:pt>
    <dgm:pt modelId="{6023FD2E-0FE7-A64B-8965-60678A4D6A1A}" type="parTrans" cxnId="{49F0E6E9-1D56-B741-9368-6AF9660E0405}">
      <dgm:prSet/>
      <dgm:spPr/>
      <dgm:t>
        <a:bodyPr/>
        <a:lstStyle/>
        <a:p>
          <a:endParaRPr lang="zh-CN" altLang="en-US" sz="1100"/>
        </a:p>
      </dgm:t>
    </dgm:pt>
    <dgm:pt modelId="{4B476260-01E5-BE45-954B-6590CF6652FE}" type="sibTrans" cxnId="{49F0E6E9-1D56-B741-9368-6AF9660E0405}">
      <dgm:prSet/>
      <dgm:spPr/>
      <dgm:t>
        <a:bodyPr/>
        <a:lstStyle/>
        <a:p>
          <a:endParaRPr lang="zh-CN" altLang="en-US" sz="1100"/>
        </a:p>
      </dgm:t>
    </dgm:pt>
    <dgm:pt modelId="{FF34AC66-F887-D04A-9106-969B23908E03}">
      <dgm:prSet custT="1"/>
      <dgm:spPr>
        <a:solidFill>
          <a:schemeClr val="accent2"/>
        </a:solidFill>
      </dgm:spPr>
      <dgm:t>
        <a:bodyPr/>
        <a:lstStyle/>
        <a:p>
          <a:r>
            <a:rPr lang="zh-CN" altLang="en-US" sz="1100" b="1" dirty="0" smtClean="0">
              <a:latin typeface="SimHei" charset="-122"/>
              <a:ea typeface="SimHei" charset="-122"/>
              <a:cs typeface="SimHei" charset="-122"/>
            </a:rPr>
            <a:t>虚拟团队的概念及特征</a:t>
          </a:r>
          <a:endParaRPr lang="zh-CN" altLang="en-US" sz="1100" b="1" dirty="0">
            <a:latin typeface="SimHei" charset="-122"/>
            <a:ea typeface="SimHei" charset="-122"/>
            <a:cs typeface="SimHei" charset="-122"/>
          </a:endParaRPr>
        </a:p>
      </dgm:t>
    </dgm:pt>
    <dgm:pt modelId="{DAAB89E4-EF29-DE43-BE5F-4212BFEC83AB}" type="parTrans" cxnId="{C76C88BA-A035-284C-A9FF-9A8BA5BCD584}">
      <dgm:prSet/>
      <dgm:spPr/>
      <dgm:t>
        <a:bodyPr/>
        <a:lstStyle/>
        <a:p>
          <a:endParaRPr lang="zh-CN" altLang="en-US" sz="1100"/>
        </a:p>
      </dgm:t>
    </dgm:pt>
    <dgm:pt modelId="{1F3D242F-C074-F14B-98CD-F363F96652D3}" type="sibTrans" cxnId="{C76C88BA-A035-284C-A9FF-9A8BA5BCD584}">
      <dgm:prSet/>
      <dgm:spPr/>
      <dgm:t>
        <a:bodyPr/>
        <a:lstStyle/>
        <a:p>
          <a:endParaRPr lang="zh-CN" altLang="en-US" sz="1100"/>
        </a:p>
      </dgm:t>
    </dgm:pt>
    <dgm:pt modelId="{18DB143D-9E27-4E02-AFA5-F665953CBC10}" type="pres">
      <dgm:prSet presAssocID="{F05BBA42-D7AF-4BA0-8C3F-85B1FE28E48F}" presName="hierChild1" presStyleCnt="0">
        <dgm:presLayoutVars>
          <dgm:orgChart val="1"/>
          <dgm:chPref val="1"/>
          <dgm:dir/>
          <dgm:animOne val="branch"/>
          <dgm:animLvl val="lvl"/>
          <dgm:resizeHandles/>
        </dgm:presLayoutVars>
      </dgm:prSet>
      <dgm:spPr/>
      <dgm:t>
        <a:bodyPr/>
        <a:lstStyle/>
        <a:p>
          <a:endParaRPr lang="zh-CN" altLang="en-US"/>
        </a:p>
      </dgm:t>
    </dgm:pt>
    <dgm:pt modelId="{07E01157-B979-4F6B-B892-75DB2A2B8B0F}" type="pres">
      <dgm:prSet presAssocID="{9AC2E227-803C-4016-BF2C-9291B6CAA290}" presName="hierRoot1" presStyleCnt="0">
        <dgm:presLayoutVars>
          <dgm:hierBranch val="init"/>
        </dgm:presLayoutVars>
      </dgm:prSet>
      <dgm:spPr/>
    </dgm:pt>
    <dgm:pt modelId="{F686C23F-604E-4653-B2CB-27DBB6BED631}" type="pres">
      <dgm:prSet presAssocID="{9AC2E227-803C-4016-BF2C-9291B6CAA290}" presName="rootComposite1" presStyleCnt="0"/>
      <dgm:spPr/>
    </dgm:pt>
    <dgm:pt modelId="{2A2AFDF2-2568-44F8-842C-3BFD70D9F2B1}" type="pres">
      <dgm:prSet presAssocID="{9AC2E227-803C-4016-BF2C-9291B6CAA290}" presName="rootText1" presStyleLbl="node0" presStyleIdx="0" presStyleCnt="1">
        <dgm:presLayoutVars>
          <dgm:chPref val="3"/>
        </dgm:presLayoutVars>
      </dgm:prSet>
      <dgm:spPr/>
      <dgm:t>
        <a:bodyPr/>
        <a:lstStyle/>
        <a:p>
          <a:endParaRPr lang="zh-CN" altLang="en-US"/>
        </a:p>
      </dgm:t>
    </dgm:pt>
    <dgm:pt modelId="{9CD41DA5-A8A9-4189-B933-DCF665F7DF2D}" type="pres">
      <dgm:prSet presAssocID="{9AC2E227-803C-4016-BF2C-9291B6CAA290}" presName="rootConnector1" presStyleLbl="node1" presStyleIdx="0" presStyleCnt="0"/>
      <dgm:spPr/>
      <dgm:t>
        <a:bodyPr/>
        <a:lstStyle/>
        <a:p>
          <a:endParaRPr lang="zh-CN" altLang="en-US"/>
        </a:p>
      </dgm:t>
    </dgm:pt>
    <dgm:pt modelId="{96876921-77F4-4E08-9148-E99125692808}" type="pres">
      <dgm:prSet presAssocID="{9AC2E227-803C-4016-BF2C-9291B6CAA290}" presName="hierChild2" presStyleCnt="0"/>
      <dgm:spPr/>
    </dgm:pt>
    <dgm:pt modelId="{CD82D2C2-9EF5-4CA0-9CEE-9265A38A1F4A}" type="pres">
      <dgm:prSet presAssocID="{E2369F6E-DA59-4F6E-BD69-6CAA013A82BE}" presName="Name64" presStyleLbl="parChTrans1D2" presStyleIdx="0" presStyleCnt="4"/>
      <dgm:spPr/>
      <dgm:t>
        <a:bodyPr/>
        <a:lstStyle/>
        <a:p>
          <a:endParaRPr lang="zh-CN" altLang="en-US"/>
        </a:p>
      </dgm:t>
    </dgm:pt>
    <dgm:pt modelId="{9441C830-A66B-4AFB-9252-8069549D4F0A}" type="pres">
      <dgm:prSet presAssocID="{3FA44A42-E0AE-412C-8071-9A37D30DD567}" presName="hierRoot2" presStyleCnt="0">
        <dgm:presLayoutVars>
          <dgm:hierBranch val="init"/>
        </dgm:presLayoutVars>
      </dgm:prSet>
      <dgm:spPr/>
    </dgm:pt>
    <dgm:pt modelId="{FEAC7974-4462-4948-9F19-4D53C38CC88A}" type="pres">
      <dgm:prSet presAssocID="{3FA44A42-E0AE-412C-8071-9A37D30DD567}" presName="rootComposite" presStyleCnt="0"/>
      <dgm:spPr/>
    </dgm:pt>
    <dgm:pt modelId="{22C8BBC7-02FA-4EF0-899A-834C1FEE39E3}" type="pres">
      <dgm:prSet presAssocID="{3FA44A42-E0AE-412C-8071-9A37D30DD567}" presName="rootText" presStyleLbl="node2" presStyleIdx="0" presStyleCnt="4">
        <dgm:presLayoutVars>
          <dgm:chPref val="3"/>
        </dgm:presLayoutVars>
      </dgm:prSet>
      <dgm:spPr/>
      <dgm:t>
        <a:bodyPr/>
        <a:lstStyle/>
        <a:p>
          <a:endParaRPr lang="zh-CN" altLang="en-US"/>
        </a:p>
      </dgm:t>
    </dgm:pt>
    <dgm:pt modelId="{CBD704CC-8D6F-4C39-AFA6-3825EE74A965}" type="pres">
      <dgm:prSet presAssocID="{3FA44A42-E0AE-412C-8071-9A37D30DD567}" presName="rootConnector" presStyleLbl="node2" presStyleIdx="0" presStyleCnt="4"/>
      <dgm:spPr/>
      <dgm:t>
        <a:bodyPr/>
        <a:lstStyle/>
        <a:p>
          <a:endParaRPr lang="zh-CN" altLang="en-US"/>
        </a:p>
      </dgm:t>
    </dgm:pt>
    <dgm:pt modelId="{C4FE27A9-6818-468D-8F72-5DEAE64958BC}" type="pres">
      <dgm:prSet presAssocID="{3FA44A42-E0AE-412C-8071-9A37D30DD567}" presName="hierChild4" presStyleCnt="0"/>
      <dgm:spPr/>
    </dgm:pt>
    <dgm:pt modelId="{B9E24DCA-DEF6-41DD-8228-40542DF88903}" type="pres">
      <dgm:prSet presAssocID="{3FA44A42-E0AE-412C-8071-9A37D30DD567}" presName="hierChild5" presStyleCnt="0"/>
      <dgm:spPr/>
    </dgm:pt>
    <dgm:pt modelId="{72A5A8A1-C34D-4CC9-B014-4EDC4C60B5CB}" type="pres">
      <dgm:prSet presAssocID="{57E64457-75B6-40DF-86BF-80888D7FBBC5}" presName="Name64" presStyleLbl="parChTrans1D2" presStyleIdx="1" presStyleCnt="4"/>
      <dgm:spPr/>
      <dgm:t>
        <a:bodyPr/>
        <a:lstStyle/>
        <a:p>
          <a:endParaRPr lang="zh-CN" altLang="en-US"/>
        </a:p>
      </dgm:t>
    </dgm:pt>
    <dgm:pt modelId="{99464D45-2B22-432F-8F6C-3394CEC310A7}" type="pres">
      <dgm:prSet presAssocID="{7638F483-EC40-4669-A117-0C6040B4A66B}" presName="hierRoot2" presStyleCnt="0">
        <dgm:presLayoutVars>
          <dgm:hierBranch val="init"/>
        </dgm:presLayoutVars>
      </dgm:prSet>
      <dgm:spPr/>
    </dgm:pt>
    <dgm:pt modelId="{7EEFA05D-0146-474D-BB41-35A44BBAC0EB}" type="pres">
      <dgm:prSet presAssocID="{7638F483-EC40-4669-A117-0C6040B4A66B}" presName="rootComposite" presStyleCnt="0"/>
      <dgm:spPr/>
    </dgm:pt>
    <dgm:pt modelId="{86A07B8D-FF15-4EFF-8681-05A46BF1E797}" type="pres">
      <dgm:prSet presAssocID="{7638F483-EC40-4669-A117-0C6040B4A66B}" presName="rootText" presStyleLbl="node2" presStyleIdx="1" presStyleCnt="4" custLinFactNeighborX="-827" custLinFactNeighborY="1355">
        <dgm:presLayoutVars>
          <dgm:chPref val="3"/>
        </dgm:presLayoutVars>
      </dgm:prSet>
      <dgm:spPr/>
      <dgm:t>
        <a:bodyPr/>
        <a:lstStyle/>
        <a:p>
          <a:endParaRPr lang="zh-CN" altLang="en-US"/>
        </a:p>
      </dgm:t>
    </dgm:pt>
    <dgm:pt modelId="{A4529214-DB2D-4B21-8831-F60F2A376559}" type="pres">
      <dgm:prSet presAssocID="{7638F483-EC40-4669-A117-0C6040B4A66B}" presName="rootConnector" presStyleLbl="node2" presStyleIdx="1" presStyleCnt="4"/>
      <dgm:spPr/>
      <dgm:t>
        <a:bodyPr/>
        <a:lstStyle/>
        <a:p>
          <a:endParaRPr lang="zh-CN" altLang="en-US"/>
        </a:p>
      </dgm:t>
    </dgm:pt>
    <dgm:pt modelId="{4C9D6515-EA4F-4DBF-A8FE-0711C70136B1}" type="pres">
      <dgm:prSet presAssocID="{7638F483-EC40-4669-A117-0C6040B4A66B}" presName="hierChild4" presStyleCnt="0"/>
      <dgm:spPr/>
    </dgm:pt>
    <dgm:pt modelId="{686779DB-34D3-4F60-84B6-A35826FF3C2A}" type="pres">
      <dgm:prSet presAssocID="{7638F483-EC40-4669-A117-0C6040B4A66B}" presName="hierChild5" presStyleCnt="0"/>
      <dgm:spPr/>
    </dgm:pt>
    <dgm:pt modelId="{A6BF080B-3A73-A447-90D9-F1DC3287A51E}" type="pres">
      <dgm:prSet presAssocID="{6023FD2E-0FE7-A64B-8965-60678A4D6A1A}" presName="Name64" presStyleLbl="parChTrans1D2" presStyleIdx="2" presStyleCnt="4"/>
      <dgm:spPr/>
      <dgm:t>
        <a:bodyPr/>
        <a:lstStyle/>
        <a:p>
          <a:endParaRPr lang="zh-CN" altLang="en-US"/>
        </a:p>
      </dgm:t>
    </dgm:pt>
    <dgm:pt modelId="{DE6E9BC6-3677-4348-92A6-2CA9661D4580}" type="pres">
      <dgm:prSet presAssocID="{C7098098-6A81-514A-AA21-1785ACA148D6}" presName="hierRoot2" presStyleCnt="0">
        <dgm:presLayoutVars>
          <dgm:hierBranch val="init"/>
        </dgm:presLayoutVars>
      </dgm:prSet>
      <dgm:spPr/>
    </dgm:pt>
    <dgm:pt modelId="{63443BB5-4585-9F4E-8951-FA35A8C78DD3}" type="pres">
      <dgm:prSet presAssocID="{C7098098-6A81-514A-AA21-1785ACA148D6}" presName="rootComposite" presStyleCnt="0"/>
      <dgm:spPr/>
    </dgm:pt>
    <dgm:pt modelId="{91088777-567D-9149-82A9-C0A47B32CFCF}" type="pres">
      <dgm:prSet presAssocID="{C7098098-6A81-514A-AA21-1785ACA148D6}" presName="rootText" presStyleLbl="node2" presStyleIdx="2" presStyleCnt="4">
        <dgm:presLayoutVars>
          <dgm:chPref val="3"/>
        </dgm:presLayoutVars>
      </dgm:prSet>
      <dgm:spPr/>
      <dgm:t>
        <a:bodyPr/>
        <a:lstStyle/>
        <a:p>
          <a:endParaRPr lang="zh-CN" altLang="en-US"/>
        </a:p>
      </dgm:t>
    </dgm:pt>
    <dgm:pt modelId="{FB111229-1AFB-5E43-B87E-EE9E094B493E}" type="pres">
      <dgm:prSet presAssocID="{C7098098-6A81-514A-AA21-1785ACA148D6}" presName="rootConnector" presStyleLbl="node2" presStyleIdx="2" presStyleCnt="4"/>
      <dgm:spPr/>
      <dgm:t>
        <a:bodyPr/>
        <a:lstStyle/>
        <a:p>
          <a:endParaRPr lang="zh-CN" altLang="en-US"/>
        </a:p>
      </dgm:t>
    </dgm:pt>
    <dgm:pt modelId="{30C444A2-7B93-134F-A783-D0BED242ED85}" type="pres">
      <dgm:prSet presAssocID="{C7098098-6A81-514A-AA21-1785ACA148D6}" presName="hierChild4" presStyleCnt="0"/>
      <dgm:spPr/>
    </dgm:pt>
    <dgm:pt modelId="{D80E752D-71B9-4546-9A16-E90FA3F0CBC8}" type="pres">
      <dgm:prSet presAssocID="{C7098098-6A81-514A-AA21-1785ACA148D6}" presName="hierChild5" presStyleCnt="0"/>
      <dgm:spPr/>
    </dgm:pt>
    <dgm:pt modelId="{2BDEA335-1B02-7349-910B-B0E8F3186B3E}" type="pres">
      <dgm:prSet presAssocID="{DAAB89E4-EF29-DE43-BE5F-4212BFEC83AB}" presName="Name64" presStyleLbl="parChTrans1D2" presStyleIdx="3" presStyleCnt="4"/>
      <dgm:spPr/>
      <dgm:t>
        <a:bodyPr/>
        <a:lstStyle/>
        <a:p>
          <a:endParaRPr lang="zh-CN" altLang="en-US"/>
        </a:p>
      </dgm:t>
    </dgm:pt>
    <dgm:pt modelId="{742E5E14-F0C4-2A4B-A2E7-EE3839FC5CFE}" type="pres">
      <dgm:prSet presAssocID="{FF34AC66-F887-D04A-9106-969B23908E03}" presName="hierRoot2" presStyleCnt="0">
        <dgm:presLayoutVars>
          <dgm:hierBranch val="init"/>
        </dgm:presLayoutVars>
      </dgm:prSet>
      <dgm:spPr/>
    </dgm:pt>
    <dgm:pt modelId="{EA2FA603-4476-DF42-9092-616E8E26E993}" type="pres">
      <dgm:prSet presAssocID="{FF34AC66-F887-D04A-9106-969B23908E03}" presName="rootComposite" presStyleCnt="0"/>
      <dgm:spPr/>
    </dgm:pt>
    <dgm:pt modelId="{83A5A3D8-7830-4347-9C1A-736616385676}" type="pres">
      <dgm:prSet presAssocID="{FF34AC66-F887-D04A-9106-969B23908E03}" presName="rootText" presStyleLbl="node2" presStyleIdx="3" presStyleCnt="4">
        <dgm:presLayoutVars>
          <dgm:chPref val="3"/>
        </dgm:presLayoutVars>
      </dgm:prSet>
      <dgm:spPr/>
      <dgm:t>
        <a:bodyPr/>
        <a:lstStyle/>
        <a:p>
          <a:endParaRPr lang="zh-CN" altLang="en-US"/>
        </a:p>
      </dgm:t>
    </dgm:pt>
    <dgm:pt modelId="{D024227C-1334-3F4D-826E-80545D3B52C4}" type="pres">
      <dgm:prSet presAssocID="{FF34AC66-F887-D04A-9106-969B23908E03}" presName="rootConnector" presStyleLbl="node2" presStyleIdx="3" presStyleCnt="4"/>
      <dgm:spPr/>
      <dgm:t>
        <a:bodyPr/>
        <a:lstStyle/>
        <a:p>
          <a:endParaRPr lang="zh-CN" altLang="en-US"/>
        </a:p>
      </dgm:t>
    </dgm:pt>
    <dgm:pt modelId="{14BD42F5-2D33-5040-95F9-9E7DB05B62D3}" type="pres">
      <dgm:prSet presAssocID="{FF34AC66-F887-D04A-9106-969B23908E03}" presName="hierChild4" presStyleCnt="0"/>
      <dgm:spPr/>
    </dgm:pt>
    <dgm:pt modelId="{42E55DFB-8A9A-164B-A75D-3028F0F858D6}" type="pres">
      <dgm:prSet presAssocID="{FF34AC66-F887-D04A-9106-969B23908E03}" presName="hierChild5" presStyleCnt="0"/>
      <dgm:spPr/>
    </dgm:pt>
    <dgm:pt modelId="{6858D422-8C90-4F85-BA9D-65CA2FED06E8}" type="pres">
      <dgm:prSet presAssocID="{9AC2E227-803C-4016-BF2C-9291B6CAA290}" presName="hierChild3" presStyleCnt="0"/>
      <dgm:spPr/>
    </dgm:pt>
  </dgm:ptLst>
  <dgm:cxnLst>
    <dgm:cxn modelId="{49F0E6E9-1D56-B741-9368-6AF9660E0405}" srcId="{9AC2E227-803C-4016-BF2C-9291B6CAA290}" destId="{C7098098-6A81-514A-AA21-1785ACA148D6}" srcOrd="2" destOrd="0" parTransId="{6023FD2E-0FE7-A64B-8965-60678A4D6A1A}" sibTransId="{4B476260-01E5-BE45-954B-6590CF6652FE}"/>
    <dgm:cxn modelId="{10273D9F-A008-4C08-970B-BDB1CC805562}" srcId="{F05BBA42-D7AF-4BA0-8C3F-85B1FE28E48F}" destId="{9AC2E227-803C-4016-BF2C-9291B6CAA290}" srcOrd="0" destOrd="0" parTransId="{8E8E9D46-5B7B-4FA0-8329-744E9016EF3D}" sibTransId="{F60E2A41-79A0-4E8E-92FB-1BF9FE84EDD9}"/>
    <dgm:cxn modelId="{741EA995-759F-1941-AEB3-D7764DBB2636}" type="presOf" srcId="{F05BBA42-D7AF-4BA0-8C3F-85B1FE28E48F}" destId="{18DB143D-9E27-4E02-AFA5-F665953CBC10}" srcOrd="0" destOrd="0" presId="urn:microsoft.com/office/officeart/2009/3/layout/HorizontalOrganizationChart"/>
    <dgm:cxn modelId="{A991569B-2313-F748-B2C6-277F8F34434C}" type="presOf" srcId="{DAAB89E4-EF29-DE43-BE5F-4212BFEC83AB}" destId="{2BDEA335-1B02-7349-910B-B0E8F3186B3E}" srcOrd="0" destOrd="0" presId="urn:microsoft.com/office/officeart/2009/3/layout/HorizontalOrganizationChart"/>
    <dgm:cxn modelId="{C76C88BA-A035-284C-A9FF-9A8BA5BCD584}" srcId="{9AC2E227-803C-4016-BF2C-9291B6CAA290}" destId="{FF34AC66-F887-D04A-9106-969B23908E03}" srcOrd="3" destOrd="0" parTransId="{DAAB89E4-EF29-DE43-BE5F-4212BFEC83AB}" sibTransId="{1F3D242F-C074-F14B-98CD-F363F96652D3}"/>
    <dgm:cxn modelId="{56079B17-3B5C-D041-B81F-F86F6EB9D26A}" type="presOf" srcId="{FF34AC66-F887-D04A-9106-969B23908E03}" destId="{83A5A3D8-7830-4347-9C1A-736616385676}" srcOrd="0" destOrd="0" presId="urn:microsoft.com/office/officeart/2009/3/layout/HorizontalOrganizationChart"/>
    <dgm:cxn modelId="{2ED2294E-8033-1E45-B2DF-8CFD4AF432AC}" type="presOf" srcId="{3FA44A42-E0AE-412C-8071-9A37D30DD567}" destId="{22C8BBC7-02FA-4EF0-899A-834C1FEE39E3}" srcOrd="0" destOrd="0" presId="urn:microsoft.com/office/officeart/2009/3/layout/HorizontalOrganizationChart"/>
    <dgm:cxn modelId="{ED1B7409-E64B-0643-BDEC-F140886DF61E}" type="presOf" srcId="{FF34AC66-F887-D04A-9106-969B23908E03}" destId="{D024227C-1334-3F4D-826E-80545D3B52C4}" srcOrd="1" destOrd="0" presId="urn:microsoft.com/office/officeart/2009/3/layout/HorizontalOrganizationChart"/>
    <dgm:cxn modelId="{5716585C-F4A8-664D-A17E-E0B1DF14496E}" type="presOf" srcId="{7638F483-EC40-4669-A117-0C6040B4A66B}" destId="{86A07B8D-FF15-4EFF-8681-05A46BF1E797}" srcOrd="0" destOrd="0" presId="urn:microsoft.com/office/officeart/2009/3/layout/HorizontalOrganizationChart"/>
    <dgm:cxn modelId="{D46BF2E6-23AD-3D4E-92FC-9AD6953BEF3F}" type="presOf" srcId="{6023FD2E-0FE7-A64B-8965-60678A4D6A1A}" destId="{A6BF080B-3A73-A447-90D9-F1DC3287A51E}" srcOrd="0" destOrd="0" presId="urn:microsoft.com/office/officeart/2009/3/layout/HorizontalOrganizationChart"/>
    <dgm:cxn modelId="{1CC99F3F-02A6-624C-AB43-D64E8B8E790A}" type="presOf" srcId="{C7098098-6A81-514A-AA21-1785ACA148D6}" destId="{91088777-567D-9149-82A9-C0A47B32CFCF}" srcOrd="0" destOrd="0" presId="urn:microsoft.com/office/officeart/2009/3/layout/HorizontalOrganizationChart"/>
    <dgm:cxn modelId="{B4FC0718-FAE6-B449-B13D-A8EF0CF526FC}" type="presOf" srcId="{7638F483-EC40-4669-A117-0C6040B4A66B}" destId="{A4529214-DB2D-4B21-8831-F60F2A376559}" srcOrd="1" destOrd="0" presId="urn:microsoft.com/office/officeart/2009/3/layout/HorizontalOrganizationChart"/>
    <dgm:cxn modelId="{D9743F96-18E2-DD4B-ADE1-1009F5B2FACC}" type="presOf" srcId="{9AC2E227-803C-4016-BF2C-9291B6CAA290}" destId="{9CD41DA5-A8A9-4189-B933-DCF665F7DF2D}" srcOrd="1" destOrd="0" presId="urn:microsoft.com/office/officeart/2009/3/layout/HorizontalOrganizationChart"/>
    <dgm:cxn modelId="{016DC211-10B7-2B46-823C-3E1C84F0483B}" type="presOf" srcId="{C7098098-6A81-514A-AA21-1785ACA148D6}" destId="{FB111229-1AFB-5E43-B87E-EE9E094B493E}" srcOrd="1" destOrd="0" presId="urn:microsoft.com/office/officeart/2009/3/layout/HorizontalOrganizationChart"/>
    <dgm:cxn modelId="{7341D45C-DAC2-874D-B44D-ACF67117C699}" type="presOf" srcId="{9AC2E227-803C-4016-BF2C-9291B6CAA290}" destId="{2A2AFDF2-2568-44F8-842C-3BFD70D9F2B1}" srcOrd="0" destOrd="0" presId="urn:microsoft.com/office/officeart/2009/3/layout/HorizontalOrganizationChart"/>
    <dgm:cxn modelId="{FCB71B3E-9A35-164E-9D1D-636895371FB4}" type="presOf" srcId="{3FA44A42-E0AE-412C-8071-9A37D30DD567}" destId="{CBD704CC-8D6F-4C39-AFA6-3825EE74A965}" srcOrd="1" destOrd="0" presId="urn:microsoft.com/office/officeart/2009/3/layout/HorizontalOrganizationChart"/>
    <dgm:cxn modelId="{5DC1C015-335F-490F-A06A-BA9652DB0EA7}" srcId="{9AC2E227-803C-4016-BF2C-9291B6CAA290}" destId="{7638F483-EC40-4669-A117-0C6040B4A66B}" srcOrd="1" destOrd="0" parTransId="{57E64457-75B6-40DF-86BF-80888D7FBBC5}" sibTransId="{7B10E917-A0D7-4AB2-8FFF-F08198C7EE50}"/>
    <dgm:cxn modelId="{9ABD59AA-4D6A-4321-B1A4-8D610095B134}" srcId="{9AC2E227-803C-4016-BF2C-9291B6CAA290}" destId="{3FA44A42-E0AE-412C-8071-9A37D30DD567}" srcOrd="0" destOrd="0" parTransId="{E2369F6E-DA59-4F6E-BD69-6CAA013A82BE}" sibTransId="{05B8FEA2-0054-4DA8-8F71-5C25E580ABD0}"/>
    <dgm:cxn modelId="{19ADC888-C4D5-3940-AF60-7DDC218AEC38}" type="presOf" srcId="{57E64457-75B6-40DF-86BF-80888D7FBBC5}" destId="{72A5A8A1-C34D-4CC9-B014-4EDC4C60B5CB}" srcOrd="0" destOrd="0" presId="urn:microsoft.com/office/officeart/2009/3/layout/HorizontalOrganizationChart"/>
    <dgm:cxn modelId="{B355E46F-1253-B943-B179-BCB1A4FC4AD4}" type="presOf" srcId="{E2369F6E-DA59-4F6E-BD69-6CAA013A82BE}" destId="{CD82D2C2-9EF5-4CA0-9CEE-9265A38A1F4A}" srcOrd="0" destOrd="0" presId="urn:microsoft.com/office/officeart/2009/3/layout/HorizontalOrganizationChart"/>
    <dgm:cxn modelId="{41741161-4B65-7B4A-866B-3E0BD81FA0D4}" type="presParOf" srcId="{18DB143D-9E27-4E02-AFA5-F665953CBC10}" destId="{07E01157-B979-4F6B-B892-75DB2A2B8B0F}" srcOrd="0" destOrd="0" presId="urn:microsoft.com/office/officeart/2009/3/layout/HorizontalOrganizationChart"/>
    <dgm:cxn modelId="{3FEC00FE-B55F-174F-A2DE-9F8731487EF4}" type="presParOf" srcId="{07E01157-B979-4F6B-B892-75DB2A2B8B0F}" destId="{F686C23F-604E-4653-B2CB-27DBB6BED631}" srcOrd="0" destOrd="0" presId="urn:microsoft.com/office/officeart/2009/3/layout/HorizontalOrganizationChart"/>
    <dgm:cxn modelId="{410C174B-8C4B-3C49-8960-7F907AA9D684}" type="presParOf" srcId="{F686C23F-604E-4653-B2CB-27DBB6BED631}" destId="{2A2AFDF2-2568-44F8-842C-3BFD70D9F2B1}" srcOrd="0" destOrd="0" presId="urn:microsoft.com/office/officeart/2009/3/layout/HorizontalOrganizationChart"/>
    <dgm:cxn modelId="{8491B49C-D85D-D149-BADC-50732B328698}" type="presParOf" srcId="{F686C23F-604E-4653-B2CB-27DBB6BED631}" destId="{9CD41DA5-A8A9-4189-B933-DCF665F7DF2D}" srcOrd="1" destOrd="0" presId="urn:microsoft.com/office/officeart/2009/3/layout/HorizontalOrganizationChart"/>
    <dgm:cxn modelId="{2B818C90-A850-6E4A-8E2D-2F8E61C516B3}" type="presParOf" srcId="{07E01157-B979-4F6B-B892-75DB2A2B8B0F}" destId="{96876921-77F4-4E08-9148-E99125692808}" srcOrd="1" destOrd="0" presId="urn:microsoft.com/office/officeart/2009/3/layout/HorizontalOrganizationChart"/>
    <dgm:cxn modelId="{12C79AA6-BD0F-B344-AB05-97CEF5F04804}" type="presParOf" srcId="{96876921-77F4-4E08-9148-E99125692808}" destId="{CD82D2C2-9EF5-4CA0-9CEE-9265A38A1F4A}" srcOrd="0" destOrd="0" presId="urn:microsoft.com/office/officeart/2009/3/layout/HorizontalOrganizationChart"/>
    <dgm:cxn modelId="{6FADA5FB-5C21-ED40-A535-EEDAA669D99F}" type="presParOf" srcId="{96876921-77F4-4E08-9148-E99125692808}" destId="{9441C830-A66B-4AFB-9252-8069549D4F0A}" srcOrd="1" destOrd="0" presId="urn:microsoft.com/office/officeart/2009/3/layout/HorizontalOrganizationChart"/>
    <dgm:cxn modelId="{7DA61E4D-06E5-EE47-9D59-D8E79D78ED05}" type="presParOf" srcId="{9441C830-A66B-4AFB-9252-8069549D4F0A}" destId="{FEAC7974-4462-4948-9F19-4D53C38CC88A}" srcOrd="0" destOrd="0" presId="urn:microsoft.com/office/officeart/2009/3/layout/HorizontalOrganizationChart"/>
    <dgm:cxn modelId="{F50F5B1F-DEF0-5F4D-91AE-56F48A49394E}" type="presParOf" srcId="{FEAC7974-4462-4948-9F19-4D53C38CC88A}" destId="{22C8BBC7-02FA-4EF0-899A-834C1FEE39E3}" srcOrd="0" destOrd="0" presId="urn:microsoft.com/office/officeart/2009/3/layout/HorizontalOrganizationChart"/>
    <dgm:cxn modelId="{83AF0A02-D7CB-1548-8AC0-472B302B737E}" type="presParOf" srcId="{FEAC7974-4462-4948-9F19-4D53C38CC88A}" destId="{CBD704CC-8D6F-4C39-AFA6-3825EE74A965}" srcOrd="1" destOrd="0" presId="urn:microsoft.com/office/officeart/2009/3/layout/HorizontalOrganizationChart"/>
    <dgm:cxn modelId="{76F5BE3E-50FB-0D4F-BCA9-C89731367148}" type="presParOf" srcId="{9441C830-A66B-4AFB-9252-8069549D4F0A}" destId="{C4FE27A9-6818-468D-8F72-5DEAE64958BC}" srcOrd="1" destOrd="0" presId="urn:microsoft.com/office/officeart/2009/3/layout/HorizontalOrganizationChart"/>
    <dgm:cxn modelId="{561EA039-8A40-A44D-A4AA-42970EFB156B}" type="presParOf" srcId="{9441C830-A66B-4AFB-9252-8069549D4F0A}" destId="{B9E24DCA-DEF6-41DD-8228-40542DF88903}" srcOrd="2" destOrd="0" presId="urn:microsoft.com/office/officeart/2009/3/layout/HorizontalOrganizationChart"/>
    <dgm:cxn modelId="{B9A43518-E9B0-2C41-B869-F3B1A6CA5FA1}" type="presParOf" srcId="{96876921-77F4-4E08-9148-E99125692808}" destId="{72A5A8A1-C34D-4CC9-B014-4EDC4C60B5CB}" srcOrd="2" destOrd="0" presId="urn:microsoft.com/office/officeart/2009/3/layout/HorizontalOrganizationChart"/>
    <dgm:cxn modelId="{374161F8-5C2F-7A45-AEE7-3ECF1F0EDAB8}" type="presParOf" srcId="{96876921-77F4-4E08-9148-E99125692808}" destId="{99464D45-2B22-432F-8F6C-3394CEC310A7}" srcOrd="3" destOrd="0" presId="urn:microsoft.com/office/officeart/2009/3/layout/HorizontalOrganizationChart"/>
    <dgm:cxn modelId="{41288E99-3184-AF47-A104-59789FBB3467}" type="presParOf" srcId="{99464D45-2B22-432F-8F6C-3394CEC310A7}" destId="{7EEFA05D-0146-474D-BB41-35A44BBAC0EB}" srcOrd="0" destOrd="0" presId="urn:microsoft.com/office/officeart/2009/3/layout/HorizontalOrganizationChart"/>
    <dgm:cxn modelId="{9300B5D5-7A90-F04D-96E9-0F880AE53E6C}" type="presParOf" srcId="{7EEFA05D-0146-474D-BB41-35A44BBAC0EB}" destId="{86A07B8D-FF15-4EFF-8681-05A46BF1E797}" srcOrd="0" destOrd="0" presId="urn:microsoft.com/office/officeart/2009/3/layout/HorizontalOrganizationChart"/>
    <dgm:cxn modelId="{BF9EB030-8BC9-4246-B895-8CA55368AD65}" type="presParOf" srcId="{7EEFA05D-0146-474D-BB41-35A44BBAC0EB}" destId="{A4529214-DB2D-4B21-8831-F60F2A376559}" srcOrd="1" destOrd="0" presId="urn:microsoft.com/office/officeart/2009/3/layout/HorizontalOrganizationChart"/>
    <dgm:cxn modelId="{B20CC5AD-E503-DD4C-A2E9-B57C96765F9A}" type="presParOf" srcId="{99464D45-2B22-432F-8F6C-3394CEC310A7}" destId="{4C9D6515-EA4F-4DBF-A8FE-0711C70136B1}" srcOrd="1" destOrd="0" presId="urn:microsoft.com/office/officeart/2009/3/layout/HorizontalOrganizationChart"/>
    <dgm:cxn modelId="{9164B0DC-76F8-024A-BB11-991DF20C415E}" type="presParOf" srcId="{99464D45-2B22-432F-8F6C-3394CEC310A7}" destId="{686779DB-34D3-4F60-84B6-A35826FF3C2A}" srcOrd="2" destOrd="0" presId="urn:microsoft.com/office/officeart/2009/3/layout/HorizontalOrganizationChart"/>
    <dgm:cxn modelId="{5FCF988D-8548-024F-878E-BC97E8E8037A}" type="presParOf" srcId="{96876921-77F4-4E08-9148-E99125692808}" destId="{A6BF080B-3A73-A447-90D9-F1DC3287A51E}" srcOrd="4" destOrd="0" presId="urn:microsoft.com/office/officeart/2009/3/layout/HorizontalOrganizationChart"/>
    <dgm:cxn modelId="{F1547DDC-B1AA-5A4D-B63D-54437603BF65}" type="presParOf" srcId="{96876921-77F4-4E08-9148-E99125692808}" destId="{DE6E9BC6-3677-4348-92A6-2CA9661D4580}" srcOrd="5" destOrd="0" presId="urn:microsoft.com/office/officeart/2009/3/layout/HorizontalOrganizationChart"/>
    <dgm:cxn modelId="{487A2F82-856B-3741-A23E-C4366DBE8D26}" type="presParOf" srcId="{DE6E9BC6-3677-4348-92A6-2CA9661D4580}" destId="{63443BB5-4585-9F4E-8951-FA35A8C78DD3}" srcOrd="0" destOrd="0" presId="urn:microsoft.com/office/officeart/2009/3/layout/HorizontalOrganizationChart"/>
    <dgm:cxn modelId="{6FD5ADB7-1A26-7241-ABD9-C46CCA3A46B6}" type="presParOf" srcId="{63443BB5-4585-9F4E-8951-FA35A8C78DD3}" destId="{91088777-567D-9149-82A9-C0A47B32CFCF}" srcOrd="0" destOrd="0" presId="urn:microsoft.com/office/officeart/2009/3/layout/HorizontalOrganizationChart"/>
    <dgm:cxn modelId="{2BE5F5D9-75E9-6D40-9C51-AF4F0AB0516A}" type="presParOf" srcId="{63443BB5-4585-9F4E-8951-FA35A8C78DD3}" destId="{FB111229-1AFB-5E43-B87E-EE9E094B493E}" srcOrd="1" destOrd="0" presId="urn:microsoft.com/office/officeart/2009/3/layout/HorizontalOrganizationChart"/>
    <dgm:cxn modelId="{C604A2AB-B99D-8A45-980F-69F162969317}" type="presParOf" srcId="{DE6E9BC6-3677-4348-92A6-2CA9661D4580}" destId="{30C444A2-7B93-134F-A783-D0BED242ED85}" srcOrd="1" destOrd="0" presId="urn:microsoft.com/office/officeart/2009/3/layout/HorizontalOrganizationChart"/>
    <dgm:cxn modelId="{F99FC36F-0551-2F48-AEBD-9ED42814033C}" type="presParOf" srcId="{DE6E9BC6-3677-4348-92A6-2CA9661D4580}" destId="{D80E752D-71B9-4546-9A16-E90FA3F0CBC8}" srcOrd="2" destOrd="0" presId="urn:microsoft.com/office/officeart/2009/3/layout/HorizontalOrganizationChart"/>
    <dgm:cxn modelId="{1A22DC19-8FE0-064B-BFCB-798340E41EE8}" type="presParOf" srcId="{96876921-77F4-4E08-9148-E99125692808}" destId="{2BDEA335-1B02-7349-910B-B0E8F3186B3E}" srcOrd="6" destOrd="0" presId="urn:microsoft.com/office/officeart/2009/3/layout/HorizontalOrganizationChart"/>
    <dgm:cxn modelId="{9C84A3E8-CB6C-5840-B408-D30873884056}" type="presParOf" srcId="{96876921-77F4-4E08-9148-E99125692808}" destId="{742E5E14-F0C4-2A4B-A2E7-EE3839FC5CFE}" srcOrd="7" destOrd="0" presId="urn:microsoft.com/office/officeart/2009/3/layout/HorizontalOrganizationChart"/>
    <dgm:cxn modelId="{DFC1CA04-7063-1D43-9A67-9DA45873379A}" type="presParOf" srcId="{742E5E14-F0C4-2A4B-A2E7-EE3839FC5CFE}" destId="{EA2FA603-4476-DF42-9092-616E8E26E993}" srcOrd="0" destOrd="0" presId="urn:microsoft.com/office/officeart/2009/3/layout/HorizontalOrganizationChart"/>
    <dgm:cxn modelId="{8A4A9367-1729-0041-A51A-89653E2B072D}" type="presParOf" srcId="{EA2FA603-4476-DF42-9092-616E8E26E993}" destId="{83A5A3D8-7830-4347-9C1A-736616385676}" srcOrd="0" destOrd="0" presId="urn:microsoft.com/office/officeart/2009/3/layout/HorizontalOrganizationChart"/>
    <dgm:cxn modelId="{3B34986B-4A7F-5F47-A7D1-106010D55F52}" type="presParOf" srcId="{EA2FA603-4476-DF42-9092-616E8E26E993}" destId="{D024227C-1334-3F4D-826E-80545D3B52C4}" srcOrd="1" destOrd="0" presId="urn:microsoft.com/office/officeart/2009/3/layout/HorizontalOrganizationChart"/>
    <dgm:cxn modelId="{21121A19-F681-494A-8D72-55B7AD230AD3}" type="presParOf" srcId="{742E5E14-F0C4-2A4B-A2E7-EE3839FC5CFE}" destId="{14BD42F5-2D33-5040-95F9-9E7DB05B62D3}" srcOrd="1" destOrd="0" presId="urn:microsoft.com/office/officeart/2009/3/layout/HorizontalOrganizationChart"/>
    <dgm:cxn modelId="{75D7FA77-5003-F041-B1F5-AA7F4BF43F27}" type="presParOf" srcId="{742E5E14-F0C4-2A4B-A2E7-EE3839FC5CFE}" destId="{42E55DFB-8A9A-164B-A75D-3028F0F858D6}" srcOrd="2" destOrd="0" presId="urn:microsoft.com/office/officeart/2009/3/layout/HorizontalOrganizationChart"/>
    <dgm:cxn modelId="{44DB1439-DDCA-CA47-9B69-27C890186569}" type="presParOf" srcId="{07E01157-B979-4F6B-B892-75DB2A2B8B0F}" destId="{6858D422-8C90-4F85-BA9D-65CA2FED06E8}" srcOrd="2" destOrd="0" presId="urn:microsoft.com/office/officeart/2009/3/layout/HorizontalOrganizationChart"/>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ata33.xml><?xml version="1.0" encoding="utf-8"?>
<dgm:dataModel xmlns:dgm="http://schemas.openxmlformats.org/drawingml/2006/diagram" xmlns:a="http://schemas.openxmlformats.org/drawingml/2006/main">
  <dgm:ptLst>
    <dgm:pt modelId="{F05BBA42-D7AF-4BA0-8C3F-85B1FE28E48F}" type="doc">
      <dgm:prSet loTypeId="urn:microsoft.com/office/officeart/2009/3/layout/HorizontalOrganizationChart" loCatId="hierarchy" qsTypeId="urn:microsoft.com/office/officeart/2005/8/quickstyle/simple1" qsCatId="simple" csTypeId="urn:microsoft.com/office/officeart/2005/8/colors/accent2_1" csCatId="accent2" phldr="1"/>
      <dgm:spPr/>
      <dgm:t>
        <a:bodyPr/>
        <a:lstStyle/>
        <a:p>
          <a:endParaRPr lang="zh-CN" altLang="en-US"/>
        </a:p>
      </dgm:t>
    </dgm:pt>
    <dgm:pt modelId="{9AC2E227-803C-4016-BF2C-9291B6CAA290}">
      <dgm:prSet custT="1"/>
      <dgm:spPr/>
      <dgm:t>
        <a:bodyPr/>
        <a:lstStyle/>
        <a:p>
          <a:r>
            <a:rPr lang="zh-CN" altLang="en-US" sz="2000" b="1" dirty="0" smtClean="0">
              <a:latin typeface="黑体" panose="02010609060101010101" pitchFamily="49" charset="-122"/>
              <a:ea typeface="黑体" panose="02010609060101010101" pitchFamily="49" charset="-122"/>
              <a:sym typeface="+mn-ea"/>
            </a:rPr>
            <a:t>网络时代人力资源管理模式</a:t>
          </a:r>
          <a:endParaRPr lang="zh-CN" altLang="en-US" sz="2000" b="1" dirty="0">
            <a:latin typeface="SimHei" charset="-122"/>
            <a:ea typeface="SimHei" charset="-122"/>
            <a:cs typeface="SimHei" charset="-122"/>
          </a:endParaRPr>
        </a:p>
      </dgm:t>
    </dgm:pt>
    <dgm:pt modelId="{8E8E9D46-5B7B-4FA0-8329-744E9016EF3D}" type="parTrans" cxnId="{10273D9F-A008-4C08-970B-BDB1CC805562}">
      <dgm:prSet/>
      <dgm:spPr/>
      <dgm:t>
        <a:bodyPr/>
        <a:lstStyle/>
        <a:p>
          <a:endParaRPr lang="zh-CN" altLang="en-US">
            <a:latin typeface="SimHei" charset="-122"/>
            <a:ea typeface="SimHei" charset="-122"/>
            <a:cs typeface="SimHei" charset="-122"/>
          </a:endParaRPr>
        </a:p>
      </dgm:t>
    </dgm:pt>
    <dgm:pt modelId="{F60E2A41-79A0-4E8E-92FB-1BF9FE84EDD9}" type="sibTrans" cxnId="{10273D9F-A008-4C08-970B-BDB1CC805562}">
      <dgm:prSet/>
      <dgm:spPr/>
      <dgm:t>
        <a:bodyPr/>
        <a:lstStyle/>
        <a:p>
          <a:endParaRPr lang="zh-CN" altLang="en-US">
            <a:latin typeface="SimHei" charset="-122"/>
            <a:ea typeface="SimHei" charset="-122"/>
            <a:cs typeface="SimHei" charset="-122"/>
          </a:endParaRPr>
        </a:p>
      </dgm:t>
    </dgm:pt>
    <dgm:pt modelId="{3FA44A42-E0AE-412C-8071-9A37D30DD567}">
      <dgm:prSet custT="1"/>
      <dgm:spPr/>
      <dgm:t>
        <a:bodyPr/>
        <a:lstStyle/>
        <a:p>
          <a:r>
            <a:rPr lang="zh-CN" altLang="en-US" sz="2000" b="1" dirty="0" smtClean="0">
              <a:latin typeface="黑体" panose="02010609060101010101" pitchFamily="49" charset="-122"/>
              <a:ea typeface="黑体" panose="02010609060101010101" pitchFamily="49" charset="-122"/>
              <a:sym typeface="+mn-ea"/>
            </a:rPr>
            <a:t>网上招聘的作用</a:t>
          </a:r>
          <a:endParaRPr lang="zh-CN" altLang="en-US" sz="2000" b="0" dirty="0">
            <a:latin typeface="SimHei" charset="-122"/>
            <a:ea typeface="SimHei" charset="-122"/>
            <a:cs typeface="SimHei" charset="-122"/>
          </a:endParaRPr>
        </a:p>
      </dgm:t>
    </dgm:pt>
    <dgm:pt modelId="{E2369F6E-DA59-4F6E-BD69-6CAA013A82BE}" type="parTrans" cxnId="{9ABD59AA-4D6A-4321-B1A4-8D610095B134}">
      <dgm:prSet/>
      <dgm:spPr/>
      <dgm:t>
        <a:bodyPr/>
        <a:lstStyle/>
        <a:p>
          <a:endParaRPr lang="zh-CN" altLang="en-US">
            <a:latin typeface="SimHei" charset="-122"/>
            <a:ea typeface="SimHei" charset="-122"/>
            <a:cs typeface="SimHei" charset="-122"/>
          </a:endParaRPr>
        </a:p>
      </dgm:t>
    </dgm:pt>
    <dgm:pt modelId="{05B8FEA2-0054-4DA8-8F71-5C25E580ABD0}" type="sibTrans" cxnId="{9ABD59AA-4D6A-4321-B1A4-8D610095B134}">
      <dgm:prSet/>
      <dgm:spPr/>
      <dgm:t>
        <a:bodyPr/>
        <a:lstStyle/>
        <a:p>
          <a:endParaRPr lang="zh-CN" altLang="en-US">
            <a:latin typeface="SimHei" charset="-122"/>
            <a:ea typeface="SimHei" charset="-122"/>
            <a:cs typeface="SimHei" charset="-122"/>
          </a:endParaRPr>
        </a:p>
      </dgm:t>
    </dgm:pt>
    <dgm:pt modelId="{7638F483-EC40-4669-A117-0C6040B4A66B}">
      <dgm:prSet custT="1"/>
      <dgm:spPr/>
      <dgm:t>
        <a:bodyPr/>
        <a:lstStyle/>
        <a:p>
          <a:r>
            <a:rPr lang="zh-CN" altLang="en-US" sz="2000" b="1" dirty="0" smtClean="0">
              <a:latin typeface="黑体" panose="02010609060101010101" pitchFamily="49" charset="-122"/>
              <a:ea typeface="黑体" panose="02010609060101010101" pitchFamily="49" charset="-122"/>
              <a:cs typeface="SimHei" charset="-122"/>
              <a:sym typeface="+mn-ea"/>
            </a:rPr>
            <a:t>网上招聘应注意的问题</a:t>
          </a:r>
          <a:endParaRPr lang="zh-CN" altLang="en-US" sz="2000" b="1" dirty="0">
            <a:latin typeface="SimHei" charset="-122"/>
            <a:ea typeface="SimHei" charset="-122"/>
            <a:cs typeface="SimHei" charset="-122"/>
          </a:endParaRPr>
        </a:p>
      </dgm:t>
    </dgm:pt>
    <dgm:pt modelId="{57E64457-75B6-40DF-86BF-80888D7FBBC5}" type="parTrans" cxnId="{5DC1C015-335F-490F-A06A-BA9652DB0EA7}">
      <dgm:prSet/>
      <dgm:spPr/>
      <dgm:t>
        <a:bodyPr/>
        <a:lstStyle/>
        <a:p>
          <a:endParaRPr lang="zh-CN" altLang="en-US">
            <a:latin typeface="SimHei" charset="-122"/>
            <a:ea typeface="SimHei" charset="-122"/>
            <a:cs typeface="SimHei" charset="-122"/>
          </a:endParaRPr>
        </a:p>
      </dgm:t>
    </dgm:pt>
    <dgm:pt modelId="{7B10E917-A0D7-4AB2-8FFF-F08198C7EE50}" type="sibTrans" cxnId="{5DC1C015-335F-490F-A06A-BA9652DB0EA7}">
      <dgm:prSet/>
      <dgm:spPr/>
      <dgm:t>
        <a:bodyPr/>
        <a:lstStyle/>
        <a:p>
          <a:endParaRPr lang="zh-CN" altLang="en-US">
            <a:latin typeface="SimHei" charset="-122"/>
            <a:ea typeface="SimHei" charset="-122"/>
            <a:cs typeface="SimHei" charset="-122"/>
          </a:endParaRPr>
        </a:p>
      </dgm:t>
    </dgm:pt>
    <dgm:pt modelId="{C7098098-6A81-514A-AA21-1785ACA148D6}">
      <dgm:prSet custT="1"/>
      <dgm:spPr/>
      <dgm:t>
        <a:bodyPr/>
        <a:lstStyle/>
        <a:p>
          <a:r>
            <a:rPr lang="zh-CN" altLang="en-US" sz="2000" b="1" dirty="0" smtClean="0">
              <a:latin typeface="SimHei" charset="-122"/>
              <a:ea typeface="SimHei" charset="-122"/>
              <a:cs typeface="SimHei" charset="-122"/>
            </a:rPr>
            <a:t>网上培训的原则</a:t>
          </a:r>
          <a:endParaRPr lang="zh-CN" altLang="en-US" sz="2000" b="1" dirty="0">
            <a:latin typeface="SimHei" charset="-122"/>
            <a:ea typeface="SimHei" charset="-122"/>
            <a:cs typeface="SimHei" charset="-122"/>
          </a:endParaRPr>
        </a:p>
      </dgm:t>
    </dgm:pt>
    <dgm:pt modelId="{6023FD2E-0FE7-A64B-8965-60678A4D6A1A}" type="parTrans" cxnId="{49F0E6E9-1D56-B741-9368-6AF9660E0405}">
      <dgm:prSet/>
      <dgm:spPr/>
      <dgm:t>
        <a:bodyPr/>
        <a:lstStyle/>
        <a:p>
          <a:endParaRPr lang="zh-CN" altLang="en-US"/>
        </a:p>
      </dgm:t>
    </dgm:pt>
    <dgm:pt modelId="{4B476260-01E5-BE45-954B-6590CF6652FE}" type="sibTrans" cxnId="{49F0E6E9-1D56-B741-9368-6AF9660E0405}">
      <dgm:prSet/>
      <dgm:spPr/>
      <dgm:t>
        <a:bodyPr/>
        <a:lstStyle/>
        <a:p>
          <a:endParaRPr lang="zh-CN" altLang="en-US"/>
        </a:p>
      </dgm:t>
    </dgm:pt>
    <dgm:pt modelId="{FF34AC66-F887-D04A-9106-969B23908E03}">
      <dgm:prSet custT="1"/>
      <dgm:spPr/>
      <dgm:t>
        <a:bodyPr/>
        <a:lstStyle/>
        <a:p>
          <a:r>
            <a:rPr lang="zh-CN" altLang="en-US" sz="2000" b="1" dirty="0" smtClean="0">
              <a:latin typeface="SimHei" charset="-122"/>
              <a:ea typeface="SimHei" charset="-122"/>
              <a:cs typeface="SimHei" charset="-122"/>
            </a:rPr>
            <a:t>虚拟团队的概念及特征</a:t>
          </a:r>
          <a:endParaRPr lang="zh-CN" altLang="en-US" sz="2000" b="1" dirty="0">
            <a:latin typeface="SimHei" charset="-122"/>
            <a:ea typeface="SimHei" charset="-122"/>
            <a:cs typeface="SimHei" charset="-122"/>
          </a:endParaRPr>
        </a:p>
      </dgm:t>
    </dgm:pt>
    <dgm:pt modelId="{DAAB89E4-EF29-DE43-BE5F-4212BFEC83AB}" type="parTrans" cxnId="{C76C88BA-A035-284C-A9FF-9A8BA5BCD584}">
      <dgm:prSet/>
      <dgm:spPr/>
      <dgm:t>
        <a:bodyPr/>
        <a:lstStyle/>
        <a:p>
          <a:endParaRPr lang="zh-CN" altLang="en-US"/>
        </a:p>
      </dgm:t>
    </dgm:pt>
    <dgm:pt modelId="{1F3D242F-C074-F14B-98CD-F363F96652D3}" type="sibTrans" cxnId="{C76C88BA-A035-284C-A9FF-9A8BA5BCD584}">
      <dgm:prSet/>
      <dgm:spPr/>
      <dgm:t>
        <a:bodyPr/>
        <a:lstStyle/>
        <a:p>
          <a:endParaRPr lang="zh-CN" altLang="en-US"/>
        </a:p>
      </dgm:t>
    </dgm:pt>
    <dgm:pt modelId="{18DB143D-9E27-4E02-AFA5-F665953CBC10}" type="pres">
      <dgm:prSet presAssocID="{F05BBA42-D7AF-4BA0-8C3F-85B1FE28E48F}" presName="hierChild1" presStyleCnt="0">
        <dgm:presLayoutVars>
          <dgm:orgChart val="1"/>
          <dgm:chPref val="1"/>
          <dgm:dir/>
          <dgm:animOne val="branch"/>
          <dgm:animLvl val="lvl"/>
          <dgm:resizeHandles/>
        </dgm:presLayoutVars>
      </dgm:prSet>
      <dgm:spPr/>
      <dgm:t>
        <a:bodyPr/>
        <a:lstStyle/>
        <a:p>
          <a:endParaRPr lang="zh-CN" altLang="en-US"/>
        </a:p>
      </dgm:t>
    </dgm:pt>
    <dgm:pt modelId="{07E01157-B979-4F6B-B892-75DB2A2B8B0F}" type="pres">
      <dgm:prSet presAssocID="{9AC2E227-803C-4016-BF2C-9291B6CAA290}" presName="hierRoot1" presStyleCnt="0">
        <dgm:presLayoutVars>
          <dgm:hierBranch val="init"/>
        </dgm:presLayoutVars>
      </dgm:prSet>
      <dgm:spPr/>
    </dgm:pt>
    <dgm:pt modelId="{F686C23F-604E-4653-B2CB-27DBB6BED631}" type="pres">
      <dgm:prSet presAssocID="{9AC2E227-803C-4016-BF2C-9291B6CAA290}" presName="rootComposite1" presStyleCnt="0"/>
      <dgm:spPr/>
    </dgm:pt>
    <dgm:pt modelId="{2A2AFDF2-2568-44F8-842C-3BFD70D9F2B1}" type="pres">
      <dgm:prSet presAssocID="{9AC2E227-803C-4016-BF2C-9291B6CAA290}" presName="rootText1" presStyleLbl="node0" presStyleIdx="0" presStyleCnt="1">
        <dgm:presLayoutVars>
          <dgm:chPref val="3"/>
        </dgm:presLayoutVars>
      </dgm:prSet>
      <dgm:spPr/>
      <dgm:t>
        <a:bodyPr/>
        <a:lstStyle/>
        <a:p>
          <a:endParaRPr lang="zh-CN" altLang="en-US"/>
        </a:p>
      </dgm:t>
    </dgm:pt>
    <dgm:pt modelId="{9CD41DA5-A8A9-4189-B933-DCF665F7DF2D}" type="pres">
      <dgm:prSet presAssocID="{9AC2E227-803C-4016-BF2C-9291B6CAA290}" presName="rootConnector1" presStyleLbl="node1" presStyleIdx="0" presStyleCnt="0"/>
      <dgm:spPr/>
      <dgm:t>
        <a:bodyPr/>
        <a:lstStyle/>
        <a:p>
          <a:endParaRPr lang="zh-CN" altLang="en-US"/>
        </a:p>
      </dgm:t>
    </dgm:pt>
    <dgm:pt modelId="{96876921-77F4-4E08-9148-E99125692808}" type="pres">
      <dgm:prSet presAssocID="{9AC2E227-803C-4016-BF2C-9291B6CAA290}" presName="hierChild2" presStyleCnt="0"/>
      <dgm:spPr/>
    </dgm:pt>
    <dgm:pt modelId="{CD82D2C2-9EF5-4CA0-9CEE-9265A38A1F4A}" type="pres">
      <dgm:prSet presAssocID="{E2369F6E-DA59-4F6E-BD69-6CAA013A82BE}" presName="Name64" presStyleLbl="parChTrans1D2" presStyleIdx="0" presStyleCnt="4"/>
      <dgm:spPr/>
      <dgm:t>
        <a:bodyPr/>
        <a:lstStyle/>
        <a:p>
          <a:endParaRPr lang="zh-CN" altLang="en-US"/>
        </a:p>
      </dgm:t>
    </dgm:pt>
    <dgm:pt modelId="{9441C830-A66B-4AFB-9252-8069549D4F0A}" type="pres">
      <dgm:prSet presAssocID="{3FA44A42-E0AE-412C-8071-9A37D30DD567}" presName="hierRoot2" presStyleCnt="0">
        <dgm:presLayoutVars>
          <dgm:hierBranch val="init"/>
        </dgm:presLayoutVars>
      </dgm:prSet>
      <dgm:spPr/>
    </dgm:pt>
    <dgm:pt modelId="{FEAC7974-4462-4948-9F19-4D53C38CC88A}" type="pres">
      <dgm:prSet presAssocID="{3FA44A42-E0AE-412C-8071-9A37D30DD567}" presName="rootComposite" presStyleCnt="0"/>
      <dgm:spPr/>
    </dgm:pt>
    <dgm:pt modelId="{22C8BBC7-02FA-4EF0-899A-834C1FEE39E3}" type="pres">
      <dgm:prSet presAssocID="{3FA44A42-E0AE-412C-8071-9A37D30DD567}" presName="rootText" presStyleLbl="node2" presStyleIdx="0" presStyleCnt="4">
        <dgm:presLayoutVars>
          <dgm:chPref val="3"/>
        </dgm:presLayoutVars>
      </dgm:prSet>
      <dgm:spPr/>
      <dgm:t>
        <a:bodyPr/>
        <a:lstStyle/>
        <a:p>
          <a:endParaRPr lang="zh-CN" altLang="en-US"/>
        </a:p>
      </dgm:t>
    </dgm:pt>
    <dgm:pt modelId="{CBD704CC-8D6F-4C39-AFA6-3825EE74A965}" type="pres">
      <dgm:prSet presAssocID="{3FA44A42-E0AE-412C-8071-9A37D30DD567}" presName="rootConnector" presStyleLbl="node2" presStyleIdx="0" presStyleCnt="4"/>
      <dgm:spPr/>
      <dgm:t>
        <a:bodyPr/>
        <a:lstStyle/>
        <a:p>
          <a:endParaRPr lang="zh-CN" altLang="en-US"/>
        </a:p>
      </dgm:t>
    </dgm:pt>
    <dgm:pt modelId="{C4FE27A9-6818-468D-8F72-5DEAE64958BC}" type="pres">
      <dgm:prSet presAssocID="{3FA44A42-E0AE-412C-8071-9A37D30DD567}" presName="hierChild4" presStyleCnt="0"/>
      <dgm:spPr/>
    </dgm:pt>
    <dgm:pt modelId="{B9E24DCA-DEF6-41DD-8228-40542DF88903}" type="pres">
      <dgm:prSet presAssocID="{3FA44A42-E0AE-412C-8071-9A37D30DD567}" presName="hierChild5" presStyleCnt="0"/>
      <dgm:spPr/>
    </dgm:pt>
    <dgm:pt modelId="{72A5A8A1-C34D-4CC9-B014-4EDC4C60B5CB}" type="pres">
      <dgm:prSet presAssocID="{57E64457-75B6-40DF-86BF-80888D7FBBC5}" presName="Name64" presStyleLbl="parChTrans1D2" presStyleIdx="1" presStyleCnt="4"/>
      <dgm:spPr/>
      <dgm:t>
        <a:bodyPr/>
        <a:lstStyle/>
        <a:p>
          <a:endParaRPr lang="zh-CN" altLang="en-US"/>
        </a:p>
      </dgm:t>
    </dgm:pt>
    <dgm:pt modelId="{99464D45-2B22-432F-8F6C-3394CEC310A7}" type="pres">
      <dgm:prSet presAssocID="{7638F483-EC40-4669-A117-0C6040B4A66B}" presName="hierRoot2" presStyleCnt="0">
        <dgm:presLayoutVars>
          <dgm:hierBranch val="init"/>
        </dgm:presLayoutVars>
      </dgm:prSet>
      <dgm:spPr/>
    </dgm:pt>
    <dgm:pt modelId="{7EEFA05D-0146-474D-BB41-35A44BBAC0EB}" type="pres">
      <dgm:prSet presAssocID="{7638F483-EC40-4669-A117-0C6040B4A66B}" presName="rootComposite" presStyleCnt="0"/>
      <dgm:spPr/>
    </dgm:pt>
    <dgm:pt modelId="{86A07B8D-FF15-4EFF-8681-05A46BF1E797}" type="pres">
      <dgm:prSet presAssocID="{7638F483-EC40-4669-A117-0C6040B4A66B}" presName="rootText" presStyleLbl="node2" presStyleIdx="1" presStyleCnt="4" custLinFactNeighborX="-827" custLinFactNeighborY="1355">
        <dgm:presLayoutVars>
          <dgm:chPref val="3"/>
        </dgm:presLayoutVars>
      </dgm:prSet>
      <dgm:spPr/>
      <dgm:t>
        <a:bodyPr/>
        <a:lstStyle/>
        <a:p>
          <a:endParaRPr lang="zh-CN" altLang="en-US"/>
        </a:p>
      </dgm:t>
    </dgm:pt>
    <dgm:pt modelId="{A4529214-DB2D-4B21-8831-F60F2A376559}" type="pres">
      <dgm:prSet presAssocID="{7638F483-EC40-4669-A117-0C6040B4A66B}" presName="rootConnector" presStyleLbl="node2" presStyleIdx="1" presStyleCnt="4"/>
      <dgm:spPr/>
      <dgm:t>
        <a:bodyPr/>
        <a:lstStyle/>
        <a:p>
          <a:endParaRPr lang="zh-CN" altLang="en-US"/>
        </a:p>
      </dgm:t>
    </dgm:pt>
    <dgm:pt modelId="{4C9D6515-EA4F-4DBF-A8FE-0711C70136B1}" type="pres">
      <dgm:prSet presAssocID="{7638F483-EC40-4669-A117-0C6040B4A66B}" presName="hierChild4" presStyleCnt="0"/>
      <dgm:spPr/>
    </dgm:pt>
    <dgm:pt modelId="{686779DB-34D3-4F60-84B6-A35826FF3C2A}" type="pres">
      <dgm:prSet presAssocID="{7638F483-EC40-4669-A117-0C6040B4A66B}" presName="hierChild5" presStyleCnt="0"/>
      <dgm:spPr/>
    </dgm:pt>
    <dgm:pt modelId="{A6BF080B-3A73-A447-90D9-F1DC3287A51E}" type="pres">
      <dgm:prSet presAssocID="{6023FD2E-0FE7-A64B-8965-60678A4D6A1A}" presName="Name64" presStyleLbl="parChTrans1D2" presStyleIdx="2" presStyleCnt="4"/>
      <dgm:spPr/>
      <dgm:t>
        <a:bodyPr/>
        <a:lstStyle/>
        <a:p>
          <a:endParaRPr lang="zh-CN" altLang="en-US"/>
        </a:p>
      </dgm:t>
    </dgm:pt>
    <dgm:pt modelId="{DE6E9BC6-3677-4348-92A6-2CA9661D4580}" type="pres">
      <dgm:prSet presAssocID="{C7098098-6A81-514A-AA21-1785ACA148D6}" presName="hierRoot2" presStyleCnt="0">
        <dgm:presLayoutVars>
          <dgm:hierBranch val="init"/>
        </dgm:presLayoutVars>
      </dgm:prSet>
      <dgm:spPr/>
    </dgm:pt>
    <dgm:pt modelId="{63443BB5-4585-9F4E-8951-FA35A8C78DD3}" type="pres">
      <dgm:prSet presAssocID="{C7098098-6A81-514A-AA21-1785ACA148D6}" presName="rootComposite" presStyleCnt="0"/>
      <dgm:spPr/>
    </dgm:pt>
    <dgm:pt modelId="{91088777-567D-9149-82A9-C0A47B32CFCF}" type="pres">
      <dgm:prSet presAssocID="{C7098098-6A81-514A-AA21-1785ACA148D6}" presName="rootText" presStyleLbl="node2" presStyleIdx="2" presStyleCnt="4">
        <dgm:presLayoutVars>
          <dgm:chPref val="3"/>
        </dgm:presLayoutVars>
      </dgm:prSet>
      <dgm:spPr/>
      <dgm:t>
        <a:bodyPr/>
        <a:lstStyle/>
        <a:p>
          <a:endParaRPr lang="zh-CN" altLang="en-US"/>
        </a:p>
      </dgm:t>
    </dgm:pt>
    <dgm:pt modelId="{FB111229-1AFB-5E43-B87E-EE9E094B493E}" type="pres">
      <dgm:prSet presAssocID="{C7098098-6A81-514A-AA21-1785ACA148D6}" presName="rootConnector" presStyleLbl="node2" presStyleIdx="2" presStyleCnt="4"/>
      <dgm:spPr/>
      <dgm:t>
        <a:bodyPr/>
        <a:lstStyle/>
        <a:p>
          <a:endParaRPr lang="zh-CN" altLang="en-US"/>
        </a:p>
      </dgm:t>
    </dgm:pt>
    <dgm:pt modelId="{30C444A2-7B93-134F-A783-D0BED242ED85}" type="pres">
      <dgm:prSet presAssocID="{C7098098-6A81-514A-AA21-1785ACA148D6}" presName="hierChild4" presStyleCnt="0"/>
      <dgm:spPr/>
    </dgm:pt>
    <dgm:pt modelId="{D80E752D-71B9-4546-9A16-E90FA3F0CBC8}" type="pres">
      <dgm:prSet presAssocID="{C7098098-6A81-514A-AA21-1785ACA148D6}" presName="hierChild5" presStyleCnt="0"/>
      <dgm:spPr/>
    </dgm:pt>
    <dgm:pt modelId="{2BDEA335-1B02-7349-910B-B0E8F3186B3E}" type="pres">
      <dgm:prSet presAssocID="{DAAB89E4-EF29-DE43-BE5F-4212BFEC83AB}" presName="Name64" presStyleLbl="parChTrans1D2" presStyleIdx="3" presStyleCnt="4"/>
      <dgm:spPr/>
      <dgm:t>
        <a:bodyPr/>
        <a:lstStyle/>
        <a:p>
          <a:endParaRPr lang="zh-CN" altLang="en-US"/>
        </a:p>
      </dgm:t>
    </dgm:pt>
    <dgm:pt modelId="{742E5E14-F0C4-2A4B-A2E7-EE3839FC5CFE}" type="pres">
      <dgm:prSet presAssocID="{FF34AC66-F887-D04A-9106-969B23908E03}" presName="hierRoot2" presStyleCnt="0">
        <dgm:presLayoutVars>
          <dgm:hierBranch val="init"/>
        </dgm:presLayoutVars>
      </dgm:prSet>
      <dgm:spPr/>
    </dgm:pt>
    <dgm:pt modelId="{EA2FA603-4476-DF42-9092-616E8E26E993}" type="pres">
      <dgm:prSet presAssocID="{FF34AC66-F887-D04A-9106-969B23908E03}" presName="rootComposite" presStyleCnt="0"/>
      <dgm:spPr/>
    </dgm:pt>
    <dgm:pt modelId="{83A5A3D8-7830-4347-9C1A-736616385676}" type="pres">
      <dgm:prSet presAssocID="{FF34AC66-F887-D04A-9106-969B23908E03}" presName="rootText" presStyleLbl="node2" presStyleIdx="3" presStyleCnt="4">
        <dgm:presLayoutVars>
          <dgm:chPref val="3"/>
        </dgm:presLayoutVars>
      </dgm:prSet>
      <dgm:spPr/>
      <dgm:t>
        <a:bodyPr/>
        <a:lstStyle/>
        <a:p>
          <a:endParaRPr lang="zh-CN" altLang="en-US"/>
        </a:p>
      </dgm:t>
    </dgm:pt>
    <dgm:pt modelId="{D024227C-1334-3F4D-826E-80545D3B52C4}" type="pres">
      <dgm:prSet presAssocID="{FF34AC66-F887-D04A-9106-969B23908E03}" presName="rootConnector" presStyleLbl="node2" presStyleIdx="3" presStyleCnt="4"/>
      <dgm:spPr/>
      <dgm:t>
        <a:bodyPr/>
        <a:lstStyle/>
        <a:p>
          <a:endParaRPr lang="zh-CN" altLang="en-US"/>
        </a:p>
      </dgm:t>
    </dgm:pt>
    <dgm:pt modelId="{14BD42F5-2D33-5040-95F9-9E7DB05B62D3}" type="pres">
      <dgm:prSet presAssocID="{FF34AC66-F887-D04A-9106-969B23908E03}" presName="hierChild4" presStyleCnt="0"/>
      <dgm:spPr/>
    </dgm:pt>
    <dgm:pt modelId="{42E55DFB-8A9A-164B-A75D-3028F0F858D6}" type="pres">
      <dgm:prSet presAssocID="{FF34AC66-F887-D04A-9106-969B23908E03}" presName="hierChild5" presStyleCnt="0"/>
      <dgm:spPr/>
    </dgm:pt>
    <dgm:pt modelId="{6858D422-8C90-4F85-BA9D-65CA2FED06E8}" type="pres">
      <dgm:prSet presAssocID="{9AC2E227-803C-4016-BF2C-9291B6CAA290}" presName="hierChild3" presStyleCnt="0"/>
      <dgm:spPr/>
    </dgm:pt>
  </dgm:ptLst>
  <dgm:cxnLst>
    <dgm:cxn modelId="{9E818426-C21D-614A-8ED1-A6300AB39994}" type="presOf" srcId="{7638F483-EC40-4669-A117-0C6040B4A66B}" destId="{86A07B8D-FF15-4EFF-8681-05A46BF1E797}" srcOrd="0" destOrd="0" presId="urn:microsoft.com/office/officeart/2009/3/layout/HorizontalOrganizationChart"/>
    <dgm:cxn modelId="{9ABD59AA-4D6A-4321-B1A4-8D610095B134}" srcId="{9AC2E227-803C-4016-BF2C-9291B6CAA290}" destId="{3FA44A42-E0AE-412C-8071-9A37D30DD567}" srcOrd="0" destOrd="0" parTransId="{E2369F6E-DA59-4F6E-BD69-6CAA013A82BE}" sibTransId="{05B8FEA2-0054-4DA8-8F71-5C25E580ABD0}"/>
    <dgm:cxn modelId="{B0A5468B-0909-964E-BB80-393949172F00}" type="presOf" srcId="{9AC2E227-803C-4016-BF2C-9291B6CAA290}" destId="{2A2AFDF2-2568-44F8-842C-3BFD70D9F2B1}" srcOrd="0" destOrd="0" presId="urn:microsoft.com/office/officeart/2009/3/layout/HorizontalOrganizationChart"/>
    <dgm:cxn modelId="{C76C88BA-A035-284C-A9FF-9A8BA5BCD584}" srcId="{9AC2E227-803C-4016-BF2C-9291B6CAA290}" destId="{FF34AC66-F887-D04A-9106-969B23908E03}" srcOrd="3" destOrd="0" parTransId="{DAAB89E4-EF29-DE43-BE5F-4212BFEC83AB}" sibTransId="{1F3D242F-C074-F14B-98CD-F363F96652D3}"/>
    <dgm:cxn modelId="{31872F88-43CD-834E-B5F2-8D641D27D1CA}" type="presOf" srcId="{9AC2E227-803C-4016-BF2C-9291B6CAA290}" destId="{9CD41DA5-A8A9-4189-B933-DCF665F7DF2D}" srcOrd="1" destOrd="0" presId="urn:microsoft.com/office/officeart/2009/3/layout/HorizontalOrganizationChart"/>
    <dgm:cxn modelId="{D9D80B06-48E2-CE41-B8DF-4CCF5D4EFCCF}" type="presOf" srcId="{57E64457-75B6-40DF-86BF-80888D7FBBC5}" destId="{72A5A8A1-C34D-4CC9-B014-4EDC4C60B5CB}" srcOrd="0" destOrd="0" presId="urn:microsoft.com/office/officeart/2009/3/layout/HorizontalOrganizationChart"/>
    <dgm:cxn modelId="{2BD845DE-6F9E-4244-BF3F-86A0E790386B}" type="presOf" srcId="{FF34AC66-F887-D04A-9106-969B23908E03}" destId="{D024227C-1334-3F4D-826E-80545D3B52C4}" srcOrd="1" destOrd="0" presId="urn:microsoft.com/office/officeart/2009/3/layout/HorizontalOrganizationChart"/>
    <dgm:cxn modelId="{F6A978B1-A151-014E-BBFE-F9DA1EECC6C6}" type="presOf" srcId="{7638F483-EC40-4669-A117-0C6040B4A66B}" destId="{A4529214-DB2D-4B21-8831-F60F2A376559}" srcOrd="1" destOrd="0" presId="urn:microsoft.com/office/officeart/2009/3/layout/HorizontalOrganizationChart"/>
    <dgm:cxn modelId="{B5CC0654-8280-B448-A608-7FFFB4D441D8}" type="presOf" srcId="{DAAB89E4-EF29-DE43-BE5F-4212BFEC83AB}" destId="{2BDEA335-1B02-7349-910B-B0E8F3186B3E}" srcOrd="0" destOrd="0" presId="urn:microsoft.com/office/officeart/2009/3/layout/HorizontalOrganizationChart"/>
    <dgm:cxn modelId="{A5CA431C-1950-4C46-A6CE-D51B27B2AC94}" type="presOf" srcId="{6023FD2E-0FE7-A64B-8965-60678A4D6A1A}" destId="{A6BF080B-3A73-A447-90D9-F1DC3287A51E}" srcOrd="0" destOrd="0" presId="urn:microsoft.com/office/officeart/2009/3/layout/HorizontalOrganizationChart"/>
    <dgm:cxn modelId="{CCC5E769-4E33-6740-B379-AEBE7C1CCD5E}" type="presOf" srcId="{E2369F6E-DA59-4F6E-BD69-6CAA013A82BE}" destId="{CD82D2C2-9EF5-4CA0-9CEE-9265A38A1F4A}" srcOrd="0" destOrd="0" presId="urn:microsoft.com/office/officeart/2009/3/layout/HorizontalOrganizationChart"/>
    <dgm:cxn modelId="{49F0E6E9-1D56-B741-9368-6AF9660E0405}" srcId="{9AC2E227-803C-4016-BF2C-9291B6CAA290}" destId="{C7098098-6A81-514A-AA21-1785ACA148D6}" srcOrd="2" destOrd="0" parTransId="{6023FD2E-0FE7-A64B-8965-60678A4D6A1A}" sibTransId="{4B476260-01E5-BE45-954B-6590CF6652FE}"/>
    <dgm:cxn modelId="{293CEB97-A340-A74B-B024-C6F09056E1D9}" type="presOf" srcId="{C7098098-6A81-514A-AA21-1785ACA148D6}" destId="{91088777-567D-9149-82A9-C0A47B32CFCF}" srcOrd="0" destOrd="0" presId="urn:microsoft.com/office/officeart/2009/3/layout/HorizontalOrganizationChart"/>
    <dgm:cxn modelId="{20FF3F73-0811-A148-B345-F67A525E07B2}" type="presOf" srcId="{3FA44A42-E0AE-412C-8071-9A37D30DD567}" destId="{CBD704CC-8D6F-4C39-AFA6-3825EE74A965}" srcOrd="1" destOrd="0" presId="urn:microsoft.com/office/officeart/2009/3/layout/HorizontalOrganizationChart"/>
    <dgm:cxn modelId="{5DC1C015-335F-490F-A06A-BA9652DB0EA7}" srcId="{9AC2E227-803C-4016-BF2C-9291B6CAA290}" destId="{7638F483-EC40-4669-A117-0C6040B4A66B}" srcOrd="1" destOrd="0" parTransId="{57E64457-75B6-40DF-86BF-80888D7FBBC5}" sibTransId="{7B10E917-A0D7-4AB2-8FFF-F08198C7EE50}"/>
    <dgm:cxn modelId="{1A7E9588-3D68-D44B-8B52-FB267E87E401}" type="presOf" srcId="{3FA44A42-E0AE-412C-8071-9A37D30DD567}" destId="{22C8BBC7-02FA-4EF0-899A-834C1FEE39E3}" srcOrd="0" destOrd="0" presId="urn:microsoft.com/office/officeart/2009/3/layout/HorizontalOrganizationChart"/>
    <dgm:cxn modelId="{43D70CBE-65A5-CD45-B9BB-9917939BE654}" type="presOf" srcId="{F05BBA42-D7AF-4BA0-8C3F-85B1FE28E48F}" destId="{18DB143D-9E27-4E02-AFA5-F665953CBC10}" srcOrd="0" destOrd="0" presId="urn:microsoft.com/office/officeart/2009/3/layout/HorizontalOrganizationChart"/>
    <dgm:cxn modelId="{C5403C39-E18E-E241-A613-A443B8DC2F35}" type="presOf" srcId="{C7098098-6A81-514A-AA21-1785ACA148D6}" destId="{FB111229-1AFB-5E43-B87E-EE9E094B493E}" srcOrd="1" destOrd="0" presId="urn:microsoft.com/office/officeart/2009/3/layout/HorizontalOrganizationChart"/>
    <dgm:cxn modelId="{10273D9F-A008-4C08-970B-BDB1CC805562}" srcId="{F05BBA42-D7AF-4BA0-8C3F-85B1FE28E48F}" destId="{9AC2E227-803C-4016-BF2C-9291B6CAA290}" srcOrd="0" destOrd="0" parTransId="{8E8E9D46-5B7B-4FA0-8329-744E9016EF3D}" sibTransId="{F60E2A41-79A0-4E8E-92FB-1BF9FE84EDD9}"/>
    <dgm:cxn modelId="{05190199-6F45-5046-8C00-9AD0C36238EE}" type="presOf" srcId="{FF34AC66-F887-D04A-9106-969B23908E03}" destId="{83A5A3D8-7830-4347-9C1A-736616385676}" srcOrd="0" destOrd="0" presId="urn:microsoft.com/office/officeart/2009/3/layout/HorizontalOrganizationChart"/>
    <dgm:cxn modelId="{82F358B5-7DF0-D348-AAC0-3AE42769CEE7}" type="presParOf" srcId="{18DB143D-9E27-4E02-AFA5-F665953CBC10}" destId="{07E01157-B979-4F6B-B892-75DB2A2B8B0F}" srcOrd="0" destOrd="0" presId="urn:microsoft.com/office/officeart/2009/3/layout/HorizontalOrganizationChart"/>
    <dgm:cxn modelId="{15073460-4A17-3147-84F8-471D278A17CD}" type="presParOf" srcId="{07E01157-B979-4F6B-B892-75DB2A2B8B0F}" destId="{F686C23F-604E-4653-B2CB-27DBB6BED631}" srcOrd="0" destOrd="0" presId="urn:microsoft.com/office/officeart/2009/3/layout/HorizontalOrganizationChart"/>
    <dgm:cxn modelId="{3528C1A9-238C-C04B-BCB3-2BFD3B37F61C}" type="presParOf" srcId="{F686C23F-604E-4653-B2CB-27DBB6BED631}" destId="{2A2AFDF2-2568-44F8-842C-3BFD70D9F2B1}" srcOrd="0" destOrd="0" presId="urn:microsoft.com/office/officeart/2009/3/layout/HorizontalOrganizationChart"/>
    <dgm:cxn modelId="{C658252D-0AF0-4E4B-A9F6-EAC5DD62490E}" type="presParOf" srcId="{F686C23F-604E-4653-B2CB-27DBB6BED631}" destId="{9CD41DA5-A8A9-4189-B933-DCF665F7DF2D}" srcOrd="1" destOrd="0" presId="urn:microsoft.com/office/officeart/2009/3/layout/HorizontalOrganizationChart"/>
    <dgm:cxn modelId="{2FAD2A0E-B993-ED4C-91D8-078CF5FCC17A}" type="presParOf" srcId="{07E01157-B979-4F6B-B892-75DB2A2B8B0F}" destId="{96876921-77F4-4E08-9148-E99125692808}" srcOrd="1" destOrd="0" presId="urn:microsoft.com/office/officeart/2009/3/layout/HorizontalOrganizationChart"/>
    <dgm:cxn modelId="{2BB1128E-986D-364A-83B0-7B2C45FDD34C}" type="presParOf" srcId="{96876921-77F4-4E08-9148-E99125692808}" destId="{CD82D2C2-9EF5-4CA0-9CEE-9265A38A1F4A}" srcOrd="0" destOrd="0" presId="urn:microsoft.com/office/officeart/2009/3/layout/HorizontalOrganizationChart"/>
    <dgm:cxn modelId="{553C8DA1-EA87-7647-B8C5-28EF7D8C5CFC}" type="presParOf" srcId="{96876921-77F4-4E08-9148-E99125692808}" destId="{9441C830-A66B-4AFB-9252-8069549D4F0A}" srcOrd="1" destOrd="0" presId="urn:microsoft.com/office/officeart/2009/3/layout/HorizontalOrganizationChart"/>
    <dgm:cxn modelId="{D364FBB3-B857-724F-B4F3-5D460E83CBA4}" type="presParOf" srcId="{9441C830-A66B-4AFB-9252-8069549D4F0A}" destId="{FEAC7974-4462-4948-9F19-4D53C38CC88A}" srcOrd="0" destOrd="0" presId="urn:microsoft.com/office/officeart/2009/3/layout/HorizontalOrganizationChart"/>
    <dgm:cxn modelId="{ADA5468A-1AFE-AE40-8A6F-29F049DA168D}" type="presParOf" srcId="{FEAC7974-4462-4948-9F19-4D53C38CC88A}" destId="{22C8BBC7-02FA-4EF0-899A-834C1FEE39E3}" srcOrd="0" destOrd="0" presId="urn:microsoft.com/office/officeart/2009/3/layout/HorizontalOrganizationChart"/>
    <dgm:cxn modelId="{C995C1B5-A48B-D84C-A8D9-EC1CFC9A5FEA}" type="presParOf" srcId="{FEAC7974-4462-4948-9F19-4D53C38CC88A}" destId="{CBD704CC-8D6F-4C39-AFA6-3825EE74A965}" srcOrd="1" destOrd="0" presId="urn:microsoft.com/office/officeart/2009/3/layout/HorizontalOrganizationChart"/>
    <dgm:cxn modelId="{7BEC075B-F7AC-9B49-A688-0115FB40973E}" type="presParOf" srcId="{9441C830-A66B-4AFB-9252-8069549D4F0A}" destId="{C4FE27A9-6818-468D-8F72-5DEAE64958BC}" srcOrd="1" destOrd="0" presId="urn:microsoft.com/office/officeart/2009/3/layout/HorizontalOrganizationChart"/>
    <dgm:cxn modelId="{06F73B26-277E-5545-BC99-79348C4A3F2D}" type="presParOf" srcId="{9441C830-A66B-4AFB-9252-8069549D4F0A}" destId="{B9E24DCA-DEF6-41DD-8228-40542DF88903}" srcOrd="2" destOrd="0" presId="urn:microsoft.com/office/officeart/2009/3/layout/HorizontalOrganizationChart"/>
    <dgm:cxn modelId="{8F6ACD1D-4536-F342-B125-5A8BD3306FAA}" type="presParOf" srcId="{96876921-77F4-4E08-9148-E99125692808}" destId="{72A5A8A1-C34D-4CC9-B014-4EDC4C60B5CB}" srcOrd="2" destOrd="0" presId="urn:microsoft.com/office/officeart/2009/3/layout/HorizontalOrganizationChart"/>
    <dgm:cxn modelId="{93C74979-7016-8342-98AE-336DFD6680DF}" type="presParOf" srcId="{96876921-77F4-4E08-9148-E99125692808}" destId="{99464D45-2B22-432F-8F6C-3394CEC310A7}" srcOrd="3" destOrd="0" presId="urn:microsoft.com/office/officeart/2009/3/layout/HorizontalOrganizationChart"/>
    <dgm:cxn modelId="{6E939011-BDC0-814A-864C-7A2C991CF246}" type="presParOf" srcId="{99464D45-2B22-432F-8F6C-3394CEC310A7}" destId="{7EEFA05D-0146-474D-BB41-35A44BBAC0EB}" srcOrd="0" destOrd="0" presId="urn:microsoft.com/office/officeart/2009/3/layout/HorizontalOrganizationChart"/>
    <dgm:cxn modelId="{48637F95-8976-8145-B096-ED6A40399C04}" type="presParOf" srcId="{7EEFA05D-0146-474D-BB41-35A44BBAC0EB}" destId="{86A07B8D-FF15-4EFF-8681-05A46BF1E797}" srcOrd="0" destOrd="0" presId="urn:microsoft.com/office/officeart/2009/3/layout/HorizontalOrganizationChart"/>
    <dgm:cxn modelId="{D2966123-4AFB-944F-8959-8CE428C3B328}" type="presParOf" srcId="{7EEFA05D-0146-474D-BB41-35A44BBAC0EB}" destId="{A4529214-DB2D-4B21-8831-F60F2A376559}" srcOrd="1" destOrd="0" presId="urn:microsoft.com/office/officeart/2009/3/layout/HorizontalOrganizationChart"/>
    <dgm:cxn modelId="{2BEF4F5A-284C-A043-8DAA-8C78250338C4}" type="presParOf" srcId="{99464D45-2B22-432F-8F6C-3394CEC310A7}" destId="{4C9D6515-EA4F-4DBF-A8FE-0711C70136B1}" srcOrd="1" destOrd="0" presId="urn:microsoft.com/office/officeart/2009/3/layout/HorizontalOrganizationChart"/>
    <dgm:cxn modelId="{289D9657-7F74-034B-90DD-67E719BC0181}" type="presParOf" srcId="{99464D45-2B22-432F-8F6C-3394CEC310A7}" destId="{686779DB-34D3-4F60-84B6-A35826FF3C2A}" srcOrd="2" destOrd="0" presId="urn:microsoft.com/office/officeart/2009/3/layout/HorizontalOrganizationChart"/>
    <dgm:cxn modelId="{8049B0C4-CA71-5A4C-8B50-C85EDEA12DC7}" type="presParOf" srcId="{96876921-77F4-4E08-9148-E99125692808}" destId="{A6BF080B-3A73-A447-90D9-F1DC3287A51E}" srcOrd="4" destOrd="0" presId="urn:microsoft.com/office/officeart/2009/3/layout/HorizontalOrganizationChart"/>
    <dgm:cxn modelId="{5E524D71-E57E-B245-B3CB-CC656BC9DEAA}" type="presParOf" srcId="{96876921-77F4-4E08-9148-E99125692808}" destId="{DE6E9BC6-3677-4348-92A6-2CA9661D4580}" srcOrd="5" destOrd="0" presId="urn:microsoft.com/office/officeart/2009/3/layout/HorizontalOrganizationChart"/>
    <dgm:cxn modelId="{0B87EE19-4700-0947-A07E-1BEC67E964BC}" type="presParOf" srcId="{DE6E9BC6-3677-4348-92A6-2CA9661D4580}" destId="{63443BB5-4585-9F4E-8951-FA35A8C78DD3}" srcOrd="0" destOrd="0" presId="urn:microsoft.com/office/officeart/2009/3/layout/HorizontalOrganizationChart"/>
    <dgm:cxn modelId="{3AAB81C9-816C-D946-A2FA-D39593D4E64D}" type="presParOf" srcId="{63443BB5-4585-9F4E-8951-FA35A8C78DD3}" destId="{91088777-567D-9149-82A9-C0A47B32CFCF}" srcOrd="0" destOrd="0" presId="urn:microsoft.com/office/officeart/2009/3/layout/HorizontalOrganizationChart"/>
    <dgm:cxn modelId="{3F4C8E3E-1F4F-B84E-A665-43A562A250F3}" type="presParOf" srcId="{63443BB5-4585-9F4E-8951-FA35A8C78DD3}" destId="{FB111229-1AFB-5E43-B87E-EE9E094B493E}" srcOrd="1" destOrd="0" presId="urn:microsoft.com/office/officeart/2009/3/layout/HorizontalOrganizationChart"/>
    <dgm:cxn modelId="{F9153C94-C72B-8C4C-A416-FEE41BBCC468}" type="presParOf" srcId="{DE6E9BC6-3677-4348-92A6-2CA9661D4580}" destId="{30C444A2-7B93-134F-A783-D0BED242ED85}" srcOrd="1" destOrd="0" presId="urn:microsoft.com/office/officeart/2009/3/layout/HorizontalOrganizationChart"/>
    <dgm:cxn modelId="{C194EFF8-D867-294C-9BC0-C7D108B0B3D3}" type="presParOf" srcId="{DE6E9BC6-3677-4348-92A6-2CA9661D4580}" destId="{D80E752D-71B9-4546-9A16-E90FA3F0CBC8}" srcOrd="2" destOrd="0" presId="urn:microsoft.com/office/officeart/2009/3/layout/HorizontalOrganizationChart"/>
    <dgm:cxn modelId="{606BAD07-04E6-0748-97AD-23D310B3DC53}" type="presParOf" srcId="{96876921-77F4-4E08-9148-E99125692808}" destId="{2BDEA335-1B02-7349-910B-B0E8F3186B3E}" srcOrd="6" destOrd="0" presId="urn:microsoft.com/office/officeart/2009/3/layout/HorizontalOrganizationChart"/>
    <dgm:cxn modelId="{957A0B7D-327D-E544-AA4A-BF761B89CA6E}" type="presParOf" srcId="{96876921-77F4-4E08-9148-E99125692808}" destId="{742E5E14-F0C4-2A4B-A2E7-EE3839FC5CFE}" srcOrd="7" destOrd="0" presId="urn:microsoft.com/office/officeart/2009/3/layout/HorizontalOrganizationChart"/>
    <dgm:cxn modelId="{BF7E877C-9798-2E42-B297-16C591092703}" type="presParOf" srcId="{742E5E14-F0C4-2A4B-A2E7-EE3839FC5CFE}" destId="{EA2FA603-4476-DF42-9092-616E8E26E993}" srcOrd="0" destOrd="0" presId="urn:microsoft.com/office/officeart/2009/3/layout/HorizontalOrganizationChart"/>
    <dgm:cxn modelId="{F04B9310-FD6A-9840-961E-6A0AA23B9C14}" type="presParOf" srcId="{EA2FA603-4476-DF42-9092-616E8E26E993}" destId="{83A5A3D8-7830-4347-9C1A-736616385676}" srcOrd="0" destOrd="0" presId="urn:microsoft.com/office/officeart/2009/3/layout/HorizontalOrganizationChart"/>
    <dgm:cxn modelId="{BD626186-3A39-5744-83B9-3D25347582FD}" type="presParOf" srcId="{EA2FA603-4476-DF42-9092-616E8E26E993}" destId="{D024227C-1334-3F4D-826E-80545D3B52C4}" srcOrd="1" destOrd="0" presId="urn:microsoft.com/office/officeart/2009/3/layout/HorizontalOrganizationChart"/>
    <dgm:cxn modelId="{856D2C10-B64B-454C-8DEE-E08A6869A9E4}" type="presParOf" srcId="{742E5E14-F0C4-2A4B-A2E7-EE3839FC5CFE}" destId="{14BD42F5-2D33-5040-95F9-9E7DB05B62D3}" srcOrd="1" destOrd="0" presId="urn:microsoft.com/office/officeart/2009/3/layout/HorizontalOrganizationChart"/>
    <dgm:cxn modelId="{454D8723-69E5-7A44-A5E5-85125576F8EF}" type="presParOf" srcId="{742E5E14-F0C4-2A4B-A2E7-EE3839FC5CFE}" destId="{42E55DFB-8A9A-164B-A75D-3028F0F858D6}" srcOrd="2" destOrd="0" presId="urn:microsoft.com/office/officeart/2009/3/layout/HorizontalOrganizationChart"/>
    <dgm:cxn modelId="{6F35C909-4815-944F-B523-EC4A44FAD1A2}" type="presParOf" srcId="{07E01157-B979-4F6B-B892-75DB2A2B8B0F}" destId="{6858D422-8C90-4F85-BA9D-65CA2FED06E8}" srcOrd="2" destOrd="0" presId="urn:microsoft.com/office/officeart/2009/3/layout/HorizontalOrganizationChar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4.xml><?xml version="1.0" encoding="utf-8"?>
<dgm:dataModel xmlns:dgm="http://schemas.openxmlformats.org/drawingml/2006/diagram" xmlns:a="http://schemas.openxmlformats.org/drawingml/2006/main">
  <dgm:ptLst>
    <dgm:pt modelId="{F05BBA42-D7AF-4BA0-8C3F-85B1FE28E48F}" type="doc">
      <dgm:prSet loTypeId="urn:microsoft.com/office/officeart/2009/3/layout/HorizontalOrganizationChart" loCatId="hierarchy" qsTypeId="urn:microsoft.com/office/officeart/2005/8/quickstyle/simple1" qsCatId="simple" csTypeId="urn:microsoft.com/office/officeart/2005/8/colors/accent2_1" csCatId="accent2" phldr="1"/>
      <dgm:spPr/>
      <dgm:t>
        <a:bodyPr/>
        <a:lstStyle/>
        <a:p>
          <a:endParaRPr lang="zh-CN" altLang="en-US"/>
        </a:p>
      </dgm:t>
    </dgm:pt>
    <dgm:pt modelId="{9AC2E227-803C-4016-BF2C-9291B6CAA290}">
      <dgm:prSet custT="1"/>
      <dgm:spPr/>
      <dgm:t>
        <a:bodyPr/>
        <a:lstStyle/>
        <a:p>
          <a:r>
            <a:rPr lang="zh-CN" altLang="en-US" sz="2000" b="1" dirty="0" smtClean="0">
              <a:latin typeface="黑体" panose="02010609060101010101" pitchFamily="49" charset="-122"/>
              <a:ea typeface="黑体" panose="02010609060101010101" pitchFamily="49" charset="-122"/>
              <a:sym typeface="+mn-ea"/>
            </a:rPr>
            <a:t>知识管理的概念</a:t>
          </a:r>
          <a:endParaRPr lang="zh-CN" altLang="en-US" sz="2000" b="1" dirty="0">
            <a:latin typeface="SimHei" charset="-122"/>
            <a:ea typeface="SimHei" charset="-122"/>
            <a:cs typeface="SimHei" charset="-122"/>
          </a:endParaRPr>
        </a:p>
      </dgm:t>
    </dgm:pt>
    <dgm:pt modelId="{8E8E9D46-5B7B-4FA0-8329-744E9016EF3D}" type="parTrans" cxnId="{10273D9F-A008-4C08-970B-BDB1CC805562}">
      <dgm:prSet/>
      <dgm:spPr/>
      <dgm:t>
        <a:bodyPr/>
        <a:lstStyle/>
        <a:p>
          <a:endParaRPr lang="zh-CN" altLang="en-US">
            <a:latin typeface="SimHei" charset="-122"/>
            <a:ea typeface="SimHei" charset="-122"/>
            <a:cs typeface="SimHei" charset="-122"/>
          </a:endParaRPr>
        </a:p>
      </dgm:t>
    </dgm:pt>
    <dgm:pt modelId="{F60E2A41-79A0-4E8E-92FB-1BF9FE84EDD9}" type="sibTrans" cxnId="{10273D9F-A008-4C08-970B-BDB1CC805562}">
      <dgm:prSet/>
      <dgm:spPr/>
      <dgm:t>
        <a:bodyPr/>
        <a:lstStyle/>
        <a:p>
          <a:endParaRPr lang="zh-CN" altLang="en-US">
            <a:latin typeface="SimHei" charset="-122"/>
            <a:ea typeface="SimHei" charset="-122"/>
            <a:cs typeface="SimHei" charset="-122"/>
          </a:endParaRPr>
        </a:p>
      </dgm:t>
    </dgm:pt>
    <dgm:pt modelId="{3FA44A42-E0AE-412C-8071-9A37D30DD567}">
      <dgm:prSet custT="1"/>
      <dgm:spPr/>
      <dgm:t>
        <a:bodyPr/>
        <a:lstStyle/>
        <a:p>
          <a:r>
            <a:rPr lang="zh-CN" altLang="en-US" sz="2000" b="1" dirty="0" smtClean="0">
              <a:latin typeface="SimHei" charset="-122"/>
              <a:ea typeface="SimHei" charset="-122"/>
              <a:cs typeface="SimHei" charset="-122"/>
            </a:rPr>
            <a:t>知识的概念</a:t>
          </a:r>
          <a:endParaRPr lang="zh-CN" altLang="en-US" sz="2000" b="1" dirty="0">
            <a:latin typeface="SimHei" charset="-122"/>
            <a:ea typeface="SimHei" charset="-122"/>
            <a:cs typeface="SimHei" charset="-122"/>
          </a:endParaRPr>
        </a:p>
      </dgm:t>
    </dgm:pt>
    <dgm:pt modelId="{E2369F6E-DA59-4F6E-BD69-6CAA013A82BE}" type="parTrans" cxnId="{9ABD59AA-4D6A-4321-B1A4-8D610095B134}">
      <dgm:prSet/>
      <dgm:spPr/>
      <dgm:t>
        <a:bodyPr/>
        <a:lstStyle/>
        <a:p>
          <a:endParaRPr lang="zh-CN" altLang="en-US">
            <a:latin typeface="SimHei" charset="-122"/>
            <a:ea typeface="SimHei" charset="-122"/>
            <a:cs typeface="SimHei" charset="-122"/>
          </a:endParaRPr>
        </a:p>
      </dgm:t>
    </dgm:pt>
    <dgm:pt modelId="{05B8FEA2-0054-4DA8-8F71-5C25E580ABD0}" type="sibTrans" cxnId="{9ABD59AA-4D6A-4321-B1A4-8D610095B134}">
      <dgm:prSet/>
      <dgm:spPr/>
      <dgm:t>
        <a:bodyPr/>
        <a:lstStyle/>
        <a:p>
          <a:endParaRPr lang="zh-CN" altLang="en-US">
            <a:latin typeface="SimHei" charset="-122"/>
            <a:ea typeface="SimHei" charset="-122"/>
            <a:cs typeface="SimHei" charset="-122"/>
          </a:endParaRPr>
        </a:p>
      </dgm:t>
    </dgm:pt>
    <dgm:pt modelId="{7638F483-EC40-4669-A117-0C6040B4A66B}">
      <dgm:prSet custT="1"/>
      <dgm:spPr/>
      <dgm:t>
        <a:bodyPr/>
        <a:lstStyle/>
        <a:p>
          <a:r>
            <a:rPr lang="zh-CN" altLang="en-US" sz="2000" b="1" dirty="0" smtClean="0">
              <a:latin typeface="SimHei" charset="-122"/>
              <a:ea typeface="SimHei" charset="-122"/>
              <a:cs typeface="SimHei" charset="-122"/>
            </a:rPr>
            <a:t>知识的特点</a:t>
          </a:r>
          <a:endParaRPr lang="zh-CN" altLang="en-US" sz="2000" b="1" dirty="0">
            <a:latin typeface="SimHei" charset="-122"/>
            <a:ea typeface="SimHei" charset="-122"/>
            <a:cs typeface="SimHei" charset="-122"/>
          </a:endParaRPr>
        </a:p>
      </dgm:t>
    </dgm:pt>
    <dgm:pt modelId="{57E64457-75B6-40DF-86BF-80888D7FBBC5}" type="parTrans" cxnId="{5DC1C015-335F-490F-A06A-BA9652DB0EA7}">
      <dgm:prSet/>
      <dgm:spPr/>
      <dgm:t>
        <a:bodyPr/>
        <a:lstStyle/>
        <a:p>
          <a:endParaRPr lang="zh-CN" altLang="en-US">
            <a:latin typeface="SimHei" charset="-122"/>
            <a:ea typeface="SimHei" charset="-122"/>
            <a:cs typeface="SimHei" charset="-122"/>
          </a:endParaRPr>
        </a:p>
      </dgm:t>
    </dgm:pt>
    <dgm:pt modelId="{7B10E917-A0D7-4AB2-8FFF-F08198C7EE50}" type="sibTrans" cxnId="{5DC1C015-335F-490F-A06A-BA9652DB0EA7}">
      <dgm:prSet/>
      <dgm:spPr/>
      <dgm:t>
        <a:bodyPr/>
        <a:lstStyle/>
        <a:p>
          <a:endParaRPr lang="zh-CN" altLang="en-US">
            <a:latin typeface="SimHei" charset="-122"/>
            <a:ea typeface="SimHei" charset="-122"/>
            <a:cs typeface="SimHei" charset="-122"/>
          </a:endParaRPr>
        </a:p>
      </dgm:t>
    </dgm:pt>
    <dgm:pt modelId="{87585F0D-6A81-F747-99EB-D14B33EBB618}">
      <dgm:prSet custT="1"/>
      <dgm:spPr/>
      <dgm:t>
        <a:bodyPr/>
        <a:lstStyle/>
        <a:p>
          <a:r>
            <a:rPr lang="zh-CN" altLang="en-US" sz="2000" b="1" dirty="0" smtClean="0">
              <a:latin typeface="SimHei" charset="-122"/>
              <a:ea typeface="SimHei" charset="-122"/>
              <a:cs typeface="SimHei" charset="-122"/>
            </a:rPr>
            <a:t>知识的分类</a:t>
          </a:r>
          <a:endParaRPr lang="zh-CN" altLang="en-US" sz="2000" b="1" dirty="0">
            <a:latin typeface="SimHei" charset="-122"/>
            <a:ea typeface="SimHei" charset="-122"/>
            <a:cs typeface="SimHei" charset="-122"/>
          </a:endParaRPr>
        </a:p>
      </dgm:t>
    </dgm:pt>
    <dgm:pt modelId="{18A5DCF8-381A-9740-A1DC-D1A5033A3647}" type="parTrans" cxnId="{9AAB41CC-B9AA-9142-BE5E-0B1EE6E34DAA}">
      <dgm:prSet/>
      <dgm:spPr/>
      <dgm:t>
        <a:bodyPr/>
        <a:lstStyle/>
        <a:p>
          <a:endParaRPr lang="zh-CN" altLang="en-US"/>
        </a:p>
      </dgm:t>
    </dgm:pt>
    <dgm:pt modelId="{8D2E3331-C9C0-6F41-9B03-2AE4E999EDF7}" type="sibTrans" cxnId="{9AAB41CC-B9AA-9142-BE5E-0B1EE6E34DAA}">
      <dgm:prSet/>
      <dgm:spPr/>
      <dgm:t>
        <a:bodyPr/>
        <a:lstStyle/>
        <a:p>
          <a:endParaRPr lang="zh-CN" altLang="en-US"/>
        </a:p>
      </dgm:t>
    </dgm:pt>
    <dgm:pt modelId="{23F1803F-276C-8041-9B7B-082F2BD1E946}">
      <dgm:prSet custT="1"/>
      <dgm:spPr/>
      <dgm:t>
        <a:bodyPr/>
        <a:lstStyle/>
        <a:p>
          <a:r>
            <a:rPr lang="zh-CN" altLang="en-US" sz="2000" b="1" dirty="0" smtClean="0">
              <a:latin typeface="SimHei" charset="-122"/>
              <a:ea typeface="SimHei" charset="-122"/>
              <a:cs typeface="SimHei" charset="-122"/>
            </a:rPr>
            <a:t>知识管理的特点</a:t>
          </a:r>
          <a:endParaRPr lang="zh-CN" altLang="en-US" sz="2000" b="1" dirty="0">
            <a:latin typeface="SimHei" charset="-122"/>
            <a:ea typeface="SimHei" charset="-122"/>
            <a:cs typeface="SimHei" charset="-122"/>
          </a:endParaRPr>
        </a:p>
      </dgm:t>
    </dgm:pt>
    <dgm:pt modelId="{5E91D41B-332E-E54E-BBB2-1256B9CC48C7}" type="parTrans" cxnId="{51A0D708-C959-D74C-AB5D-714B7FABEAEE}">
      <dgm:prSet/>
      <dgm:spPr/>
      <dgm:t>
        <a:bodyPr/>
        <a:lstStyle/>
        <a:p>
          <a:endParaRPr lang="zh-CN" altLang="en-US"/>
        </a:p>
      </dgm:t>
    </dgm:pt>
    <dgm:pt modelId="{A4A747C8-04CB-3145-88B3-093091584144}" type="sibTrans" cxnId="{51A0D708-C959-D74C-AB5D-714B7FABEAEE}">
      <dgm:prSet/>
      <dgm:spPr/>
      <dgm:t>
        <a:bodyPr/>
        <a:lstStyle/>
        <a:p>
          <a:endParaRPr lang="zh-CN" altLang="en-US"/>
        </a:p>
      </dgm:t>
    </dgm:pt>
    <dgm:pt modelId="{7859404A-F2FC-2C48-AA46-F509ECEE6B31}">
      <dgm:prSet custT="1"/>
      <dgm:spPr/>
      <dgm:t>
        <a:bodyPr/>
        <a:lstStyle/>
        <a:p>
          <a:r>
            <a:rPr lang="zh-CN" altLang="en-US" sz="2000" b="1" dirty="0" smtClean="0">
              <a:latin typeface="SimHei" charset="-122"/>
              <a:ea typeface="SimHei" charset="-122"/>
              <a:cs typeface="SimHei" charset="-122"/>
            </a:rPr>
            <a:t>知识管理的螺旋循环程序</a:t>
          </a:r>
          <a:endParaRPr lang="zh-CN" altLang="en-US" sz="2000" b="1" dirty="0">
            <a:latin typeface="SimHei" charset="-122"/>
            <a:ea typeface="SimHei" charset="-122"/>
            <a:cs typeface="SimHei" charset="-122"/>
          </a:endParaRPr>
        </a:p>
      </dgm:t>
    </dgm:pt>
    <dgm:pt modelId="{082ECBEE-C2C7-4949-86B1-6B928BF803C2}" type="parTrans" cxnId="{20C1FE7A-4B34-AA48-A07D-90CA165F3112}">
      <dgm:prSet/>
      <dgm:spPr/>
      <dgm:t>
        <a:bodyPr/>
        <a:lstStyle/>
        <a:p>
          <a:endParaRPr lang="zh-CN" altLang="en-US"/>
        </a:p>
      </dgm:t>
    </dgm:pt>
    <dgm:pt modelId="{284844EE-6F45-4240-B30D-C9558468DF08}" type="sibTrans" cxnId="{20C1FE7A-4B34-AA48-A07D-90CA165F3112}">
      <dgm:prSet/>
      <dgm:spPr/>
      <dgm:t>
        <a:bodyPr/>
        <a:lstStyle/>
        <a:p>
          <a:endParaRPr lang="zh-CN" altLang="en-US"/>
        </a:p>
      </dgm:t>
    </dgm:pt>
    <dgm:pt modelId="{18DB143D-9E27-4E02-AFA5-F665953CBC10}" type="pres">
      <dgm:prSet presAssocID="{F05BBA42-D7AF-4BA0-8C3F-85B1FE28E48F}" presName="hierChild1" presStyleCnt="0">
        <dgm:presLayoutVars>
          <dgm:orgChart val="1"/>
          <dgm:chPref val="1"/>
          <dgm:dir/>
          <dgm:animOne val="branch"/>
          <dgm:animLvl val="lvl"/>
          <dgm:resizeHandles/>
        </dgm:presLayoutVars>
      </dgm:prSet>
      <dgm:spPr/>
      <dgm:t>
        <a:bodyPr/>
        <a:lstStyle/>
        <a:p>
          <a:endParaRPr lang="zh-CN" altLang="en-US"/>
        </a:p>
      </dgm:t>
    </dgm:pt>
    <dgm:pt modelId="{07E01157-B979-4F6B-B892-75DB2A2B8B0F}" type="pres">
      <dgm:prSet presAssocID="{9AC2E227-803C-4016-BF2C-9291B6CAA290}" presName="hierRoot1" presStyleCnt="0">
        <dgm:presLayoutVars>
          <dgm:hierBranch val="init"/>
        </dgm:presLayoutVars>
      </dgm:prSet>
      <dgm:spPr/>
    </dgm:pt>
    <dgm:pt modelId="{F686C23F-604E-4653-B2CB-27DBB6BED631}" type="pres">
      <dgm:prSet presAssocID="{9AC2E227-803C-4016-BF2C-9291B6CAA290}" presName="rootComposite1" presStyleCnt="0"/>
      <dgm:spPr/>
    </dgm:pt>
    <dgm:pt modelId="{2A2AFDF2-2568-44F8-842C-3BFD70D9F2B1}" type="pres">
      <dgm:prSet presAssocID="{9AC2E227-803C-4016-BF2C-9291B6CAA290}" presName="rootText1" presStyleLbl="node0" presStyleIdx="0" presStyleCnt="1">
        <dgm:presLayoutVars>
          <dgm:chPref val="3"/>
        </dgm:presLayoutVars>
      </dgm:prSet>
      <dgm:spPr/>
      <dgm:t>
        <a:bodyPr/>
        <a:lstStyle/>
        <a:p>
          <a:endParaRPr lang="zh-CN" altLang="en-US"/>
        </a:p>
      </dgm:t>
    </dgm:pt>
    <dgm:pt modelId="{9CD41DA5-A8A9-4189-B933-DCF665F7DF2D}" type="pres">
      <dgm:prSet presAssocID="{9AC2E227-803C-4016-BF2C-9291B6CAA290}" presName="rootConnector1" presStyleLbl="node1" presStyleIdx="0" presStyleCnt="0"/>
      <dgm:spPr/>
      <dgm:t>
        <a:bodyPr/>
        <a:lstStyle/>
        <a:p>
          <a:endParaRPr lang="zh-CN" altLang="en-US"/>
        </a:p>
      </dgm:t>
    </dgm:pt>
    <dgm:pt modelId="{96876921-77F4-4E08-9148-E99125692808}" type="pres">
      <dgm:prSet presAssocID="{9AC2E227-803C-4016-BF2C-9291B6CAA290}" presName="hierChild2" presStyleCnt="0"/>
      <dgm:spPr/>
    </dgm:pt>
    <dgm:pt modelId="{CD82D2C2-9EF5-4CA0-9CEE-9265A38A1F4A}" type="pres">
      <dgm:prSet presAssocID="{E2369F6E-DA59-4F6E-BD69-6CAA013A82BE}" presName="Name64" presStyleLbl="parChTrans1D2" presStyleIdx="0" presStyleCnt="5"/>
      <dgm:spPr/>
      <dgm:t>
        <a:bodyPr/>
        <a:lstStyle/>
        <a:p>
          <a:endParaRPr lang="zh-CN" altLang="en-US"/>
        </a:p>
      </dgm:t>
    </dgm:pt>
    <dgm:pt modelId="{9441C830-A66B-4AFB-9252-8069549D4F0A}" type="pres">
      <dgm:prSet presAssocID="{3FA44A42-E0AE-412C-8071-9A37D30DD567}" presName="hierRoot2" presStyleCnt="0">
        <dgm:presLayoutVars>
          <dgm:hierBranch val="init"/>
        </dgm:presLayoutVars>
      </dgm:prSet>
      <dgm:spPr/>
    </dgm:pt>
    <dgm:pt modelId="{FEAC7974-4462-4948-9F19-4D53C38CC88A}" type="pres">
      <dgm:prSet presAssocID="{3FA44A42-E0AE-412C-8071-9A37D30DD567}" presName="rootComposite" presStyleCnt="0"/>
      <dgm:spPr/>
    </dgm:pt>
    <dgm:pt modelId="{22C8BBC7-02FA-4EF0-899A-834C1FEE39E3}" type="pres">
      <dgm:prSet presAssocID="{3FA44A42-E0AE-412C-8071-9A37D30DD567}" presName="rootText" presStyleLbl="node2" presStyleIdx="0" presStyleCnt="5">
        <dgm:presLayoutVars>
          <dgm:chPref val="3"/>
        </dgm:presLayoutVars>
      </dgm:prSet>
      <dgm:spPr/>
      <dgm:t>
        <a:bodyPr/>
        <a:lstStyle/>
        <a:p>
          <a:endParaRPr lang="zh-CN" altLang="en-US"/>
        </a:p>
      </dgm:t>
    </dgm:pt>
    <dgm:pt modelId="{CBD704CC-8D6F-4C39-AFA6-3825EE74A965}" type="pres">
      <dgm:prSet presAssocID="{3FA44A42-E0AE-412C-8071-9A37D30DD567}" presName="rootConnector" presStyleLbl="node2" presStyleIdx="0" presStyleCnt="5"/>
      <dgm:spPr/>
      <dgm:t>
        <a:bodyPr/>
        <a:lstStyle/>
        <a:p>
          <a:endParaRPr lang="zh-CN" altLang="en-US"/>
        </a:p>
      </dgm:t>
    </dgm:pt>
    <dgm:pt modelId="{C4FE27A9-6818-468D-8F72-5DEAE64958BC}" type="pres">
      <dgm:prSet presAssocID="{3FA44A42-E0AE-412C-8071-9A37D30DD567}" presName="hierChild4" presStyleCnt="0"/>
      <dgm:spPr/>
    </dgm:pt>
    <dgm:pt modelId="{B9E24DCA-DEF6-41DD-8228-40542DF88903}" type="pres">
      <dgm:prSet presAssocID="{3FA44A42-E0AE-412C-8071-9A37D30DD567}" presName="hierChild5" presStyleCnt="0"/>
      <dgm:spPr/>
    </dgm:pt>
    <dgm:pt modelId="{72A5A8A1-C34D-4CC9-B014-4EDC4C60B5CB}" type="pres">
      <dgm:prSet presAssocID="{57E64457-75B6-40DF-86BF-80888D7FBBC5}" presName="Name64" presStyleLbl="parChTrans1D2" presStyleIdx="1" presStyleCnt="5"/>
      <dgm:spPr/>
      <dgm:t>
        <a:bodyPr/>
        <a:lstStyle/>
        <a:p>
          <a:endParaRPr lang="zh-CN" altLang="en-US"/>
        </a:p>
      </dgm:t>
    </dgm:pt>
    <dgm:pt modelId="{99464D45-2B22-432F-8F6C-3394CEC310A7}" type="pres">
      <dgm:prSet presAssocID="{7638F483-EC40-4669-A117-0C6040B4A66B}" presName="hierRoot2" presStyleCnt="0">
        <dgm:presLayoutVars>
          <dgm:hierBranch val="init"/>
        </dgm:presLayoutVars>
      </dgm:prSet>
      <dgm:spPr/>
    </dgm:pt>
    <dgm:pt modelId="{7EEFA05D-0146-474D-BB41-35A44BBAC0EB}" type="pres">
      <dgm:prSet presAssocID="{7638F483-EC40-4669-A117-0C6040B4A66B}" presName="rootComposite" presStyleCnt="0"/>
      <dgm:spPr/>
    </dgm:pt>
    <dgm:pt modelId="{86A07B8D-FF15-4EFF-8681-05A46BF1E797}" type="pres">
      <dgm:prSet presAssocID="{7638F483-EC40-4669-A117-0C6040B4A66B}" presName="rootText" presStyleLbl="node2" presStyleIdx="1" presStyleCnt="5">
        <dgm:presLayoutVars>
          <dgm:chPref val="3"/>
        </dgm:presLayoutVars>
      </dgm:prSet>
      <dgm:spPr/>
      <dgm:t>
        <a:bodyPr/>
        <a:lstStyle/>
        <a:p>
          <a:endParaRPr lang="zh-CN" altLang="en-US"/>
        </a:p>
      </dgm:t>
    </dgm:pt>
    <dgm:pt modelId="{A4529214-DB2D-4B21-8831-F60F2A376559}" type="pres">
      <dgm:prSet presAssocID="{7638F483-EC40-4669-A117-0C6040B4A66B}" presName="rootConnector" presStyleLbl="node2" presStyleIdx="1" presStyleCnt="5"/>
      <dgm:spPr/>
      <dgm:t>
        <a:bodyPr/>
        <a:lstStyle/>
        <a:p>
          <a:endParaRPr lang="zh-CN" altLang="en-US"/>
        </a:p>
      </dgm:t>
    </dgm:pt>
    <dgm:pt modelId="{4C9D6515-EA4F-4DBF-A8FE-0711C70136B1}" type="pres">
      <dgm:prSet presAssocID="{7638F483-EC40-4669-A117-0C6040B4A66B}" presName="hierChild4" presStyleCnt="0"/>
      <dgm:spPr/>
    </dgm:pt>
    <dgm:pt modelId="{686779DB-34D3-4F60-84B6-A35826FF3C2A}" type="pres">
      <dgm:prSet presAssocID="{7638F483-EC40-4669-A117-0C6040B4A66B}" presName="hierChild5" presStyleCnt="0"/>
      <dgm:spPr/>
    </dgm:pt>
    <dgm:pt modelId="{B94BF64B-9716-424E-A851-42E8E7B2B9A7}" type="pres">
      <dgm:prSet presAssocID="{18A5DCF8-381A-9740-A1DC-D1A5033A3647}" presName="Name64" presStyleLbl="parChTrans1D2" presStyleIdx="2" presStyleCnt="5"/>
      <dgm:spPr/>
      <dgm:t>
        <a:bodyPr/>
        <a:lstStyle/>
        <a:p>
          <a:endParaRPr lang="zh-CN" altLang="en-US"/>
        </a:p>
      </dgm:t>
    </dgm:pt>
    <dgm:pt modelId="{31E814C1-FFDD-BA48-BF9D-F3C8FF892503}" type="pres">
      <dgm:prSet presAssocID="{87585F0D-6A81-F747-99EB-D14B33EBB618}" presName="hierRoot2" presStyleCnt="0">
        <dgm:presLayoutVars>
          <dgm:hierBranch val="init"/>
        </dgm:presLayoutVars>
      </dgm:prSet>
      <dgm:spPr/>
    </dgm:pt>
    <dgm:pt modelId="{1780440E-D92A-B040-A710-F8D875101E05}" type="pres">
      <dgm:prSet presAssocID="{87585F0D-6A81-F747-99EB-D14B33EBB618}" presName="rootComposite" presStyleCnt="0"/>
      <dgm:spPr/>
    </dgm:pt>
    <dgm:pt modelId="{A73C4A40-2D47-BF42-9EF8-B3BEE9451F45}" type="pres">
      <dgm:prSet presAssocID="{87585F0D-6A81-F747-99EB-D14B33EBB618}" presName="rootText" presStyleLbl="node2" presStyleIdx="2" presStyleCnt="5">
        <dgm:presLayoutVars>
          <dgm:chPref val="3"/>
        </dgm:presLayoutVars>
      </dgm:prSet>
      <dgm:spPr/>
      <dgm:t>
        <a:bodyPr/>
        <a:lstStyle/>
        <a:p>
          <a:endParaRPr lang="zh-CN" altLang="en-US"/>
        </a:p>
      </dgm:t>
    </dgm:pt>
    <dgm:pt modelId="{BCDD8BD9-F9D2-4C44-AB56-5005F5FB7B08}" type="pres">
      <dgm:prSet presAssocID="{87585F0D-6A81-F747-99EB-D14B33EBB618}" presName="rootConnector" presStyleLbl="node2" presStyleIdx="2" presStyleCnt="5"/>
      <dgm:spPr/>
      <dgm:t>
        <a:bodyPr/>
        <a:lstStyle/>
        <a:p>
          <a:endParaRPr lang="zh-CN" altLang="en-US"/>
        </a:p>
      </dgm:t>
    </dgm:pt>
    <dgm:pt modelId="{B22D4294-1D49-E046-9CF9-7B480D0762E6}" type="pres">
      <dgm:prSet presAssocID="{87585F0D-6A81-F747-99EB-D14B33EBB618}" presName="hierChild4" presStyleCnt="0"/>
      <dgm:spPr/>
    </dgm:pt>
    <dgm:pt modelId="{E1D0C206-488D-6348-BEA7-1FE8B1679EF7}" type="pres">
      <dgm:prSet presAssocID="{87585F0D-6A81-F747-99EB-D14B33EBB618}" presName="hierChild5" presStyleCnt="0"/>
      <dgm:spPr/>
    </dgm:pt>
    <dgm:pt modelId="{97BD78E0-6CC9-224B-9FDD-F11EE9BF8DF0}" type="pres">
      <dgm:prSet presAssocID="{5E91D41B-332E-E54E-BBB2-1256B9CC48C7}" presName="Name64" presStyleLbl="parChTrans1D2" presStyleIdx="3" presStyleCnt="5"/>
      <dgm:spPr/>
      <dgm:t>
        <a:bodyPr/>
        <a:lstStyle/>
        <a:p>
          <a:endParaRPr lang="zh-CN" altLang="en-US"/>
        </a:p>
      </dgm:t>
    </dgm:pt>
    <dgm:pt modelId="{F5564F5E-C23C-6041-B185-3508736BC161}" type="pres">
      <dgm:prSet presAssocID="{23F1803F-276C-8041-9B7B-082F2BD1E946}" presName="hierRoot2" presStyleCnt="0">
        <dgm:presLayoutVars>
          <dgm:hierBranch val="init"/>
        </dgm:presLayoutVars>
      </dgm:prSet>
      <dgm:spPr/>
    </dgm:pt>
    <dgm:pt modelId="{730C15AF-A2E3-334E-9C4F-2DA8AC61AB90}" type="pres">
      <dgm:prSet presAssocID="{23F1803F-276C-8041-9B7B-082F2BD1E946}" presName="rootComposite" presStyleCnt="0"/>
      <dgm:spPr/>
    </dgm:pt>
    <dgm:pt modelId="{19BA56B5-C34A-B64D-A239-C962FAC6DE3A}" type="pres">
      <dgm:prSet presAssocID="{23F1803F-276C-8041-9B7B-082F2BD1E946}" presName="rootText" presStyleLbl="node2" presStyleIdx="3" presStyleCnt="5">
        <dgm:presLayoutVars>
          <dgm:chPref val="3"/>
        </dgm:presLayoutVars>
      </dgm:prSet>
      <dgm:spPr/>
      <dgm:t>
        <a:bodyPr/>
        <a:lstStyle/>
        <a:p>
          <a:endParaRPr lang="zh-CN" altLang="en-US"/>
        </a:p>
      </dgm:t>
    </dgm:pt>
    <dgm:pt modelId="{B13D6842-7E74-6E4A-B081-886229548982}" type="pres">
      <dgm:prSet presAssocID="{23F1803F-276C-8041-9B7B-082F2BD1E946}" presName="rootConnector" presStyleLbl="node2" presStyleIdx="3" presStyleCnt="5"/>
      <dgm:spPr/>
      <dgm:t>
        <a:bodyPr/>
        <a:lstStyle/>
        <a:p>
          <a:endParaRPr lang="zh-CN" altLang="en-US"/>
        </a:p>
      </dgm:t>
    </dgm:pt>
    <dgm:pt modelId="{DA228DBB-51B5-1545-814C-2E0469298B4C}" type="pres">
      <dgm:prSet presAssocID="{23F1803F-276C-8041-9B7B-082F2BD1E946}" presName="hierChild4" presStyleCnt="0"/>
      <dgm:spPr/>
    </dgm:pt>
    <dgm:pt modelId="{D334E96E-D664-3443-8496-4E437BC45B67}" type="pres">
      <dgm:prSet presAssocID="{23F1803F-276C-8041-9B7B-082F2BD1E946}" presName="hierChild5" presStyleCnt="0"/>
      <dgm:spPr/>
    </dgm:pt>
    <dgm:pt modelId="{DB74F6B7-48F3-A347-9D02-3848B3882D19}" type="pres">
      <dgm:prSet presAssocID="{082ECBEE-C2C7-4949-86B1-6B928BF803C2}" presName="Name64" presStyleLbl="parChTrans1D2" presStyleIdx="4" presStyleCnt="5"/>
      <dgm:spPr/>
      <dgm:t>
        <a:bodyPr/>
        <a:lstStyle/>
        <a:p>
          <a:endParaRPr lang="zh-CN" altLang="en-US"/>
        </a:p>
      </dgm:t>
    </dgm:pt>
    <dgm:pt modelId="{B6FF38B1-94EE-5848-8043-BF3B363E5E43}" type="pres">
      <dgm:prSet presAssocID="{7859404A-F2FC-2C48-AA46-F509ECEE6B31}" presName="hierRoot2" presStyleCnt="0">
        <dgm:presLayoutVars>
          <dgm:hierBranch val="init"/>
        </dgm:presLayoutVars>
      </dgm:prSet>
      <dgm:spPr/>
    </dgm:pt>
    <dgm:pt modelId="{CC2D7BE5-7000-3C48-AA1F-2B56512EECB1}" type="pres">
      <dgm:prSet presAssocID="{7859404A-F2FC-2C48-AA46-F509ECEE6B31}" presName="rootComposite" presStyleCnt="0"/>
      <dgm:spPr/>
    </dgm:pt>
    <dgm:pt modelId="{4E99FFF1-F2C8-4947-9B7B-F4C0FDBD7B17}" type="pres">
      <dgm:prSet presAssocID="{7859404A-F2FC-2C48-AA46-F509ECEE6B31}" presName="rootText" presStyleLbl="node2" presStyleIdx="4" presStyleCnt="5">
        <dgm:presLayoutVars>
          <dgm:chPref val="3"/>
        </dgm:presLayoutVars>
      </dgm:prSet>
      <dgm:spPr/>
      <dgm:t>
        <a:bodyPr/>
        <a:lstStyle/>
        <a:p>
          <a:endParaRPr lang="zh-CN" altLang="en-US"/>
        </a:p>
      </dgm:t>
    </dgm:pt>
    <dgm:pt modelId="{CBC1B020-7022-2B49-8F5F-7E3168D6587A}" type="pres">
      <dgm:prSet presAssocID="{7859404A-F2FC-2C48-AA46-F509ECEE6B31}" presName="rootConnector" presStyleLbl="node2" presStyleIdx="4" presStyleCnt="5"/>
      <dgm:spPr/>
      <dgm:t>
        <a:bodyPr/>
        <a:lstStyle/>
        <a:p>
          <a:endParaRPr lang="zh-CN" altLang="en-US"/>
        </a:p>
      </dgm:t>
    </dgm:pt>
    <dgm:pt modelId="{8C9C17CE-7CBB-7446-A701-923744A6075A}" type="pres">
      <dgm:prSet presAssocID="{7859404A-F2FC-2C48-AA46-F509ECEE6B31}" presName="hierChild4" presStyleCnt="0"/>
      <dgm:spPr/>
    </dgm:pt>
    <dgm:pt modelId="{430A0D5E-F21F-B747-8E3B-3F16B06130DD}" type="pres">
      <dgm:prSet presAssocID="{7859404A-F2FC-2C48-AA46-F509ECEE6B31}" presName="hierChild5" presStyleCnt="0"/>
      <dgm:spPr/>
    </dgm:pt>
    <dgm:pt modelId="{6858D422-8C90-4F85-BA9D-65CA2FED06E8}" type="pres">
      <dgm:prSet presAssocID="{9AC2E227-803C-4016-BF2C-9291B6CAA290}" presName="hierChild3" presStyleCnt="0"/>
      <dgm:spPr/>
    </dgm:pt>
  </dgm:ptLst>
  <dgm:cxnLst>
    <dgm:cxn modelId="{D84C40EC-EEE9-AE4A-ABBC-797E9FA85B1A}" type="presOf" srcId="{5E91D41B-332E-E54E-BBB2-1256B9CC48C7}" destId="{97BD78E0-6CC9-224B-9FDD-F11EE9BF8DF0}" srcOrd="0" destOrd="0" presId="urn:microsoft.com/office/officeart/2009/3/layout/HorizontalOrganizationChart"/>
    <dgm:cxn modelId="{8EFBA95D-CA21-3949-A945-200234556013}" type="presOf" srcId="{7859404A-F2FC-2C48-AA46-F509ECEE6B31}" destId="{CBC1B020-7022-2B49-8F5F-7E3168D6587A}" srcOrd="1" destOrd="0" presId="urn:microsoft.com/office/officeart/2009/3/layout/HorizontalOrganizationChart"/>
    <dgm:cxn modelId="{41C74A37-73F3-5F47-B855-B5141EB020E9}" type="presOf" srcId="{F05BBA42-D7AF-4BA0-8C3F-85B1FE28E48F}" destId="{18DB143D-9E27-4E02-AFA5-F665953CBC10}" srcOrd="0" destOrd="0" presId="urn:microsoft.com/office/officeart/2009/3/layout/HorizontalOrganizationChart"/>
    <dgm:cxn modelId="{63D41B41-48B0-F04A-BA68-2A07A77FDA63}" type="presOf" srcId="{23F1803F-276C-8041-9B7B-082F2BD1E946}" destId="{B13D6842-7E74-6E4A-B081-886229548982}" srcOrd="1" destOrd="0" presId="urn:microsoft.com/office/officeart/2009/3/layout/HorizontalOrganizationChart"/>
    <dgm:cxn modelId="{D8E56B87-9CB0-CE4D-BE83-033CCA72463A}" type="presOf" srcId="{7638F483-EC40-4669-A117-0C6040B4A66B}" destId="{A4529214-DB2D-4B21-8831-F60F2A376559}" srcOrd="1" destOrd="0" presId="urn:microsoft.com/office/officeart/2009/3/layout/HorizontalOrganizationChart"/>
    <dgm:cxn modelId="{709168B4-7E24-C844-A99F-065AD779ECFB}" type="presOf" srcId="{082ECBEE-C2C7-4949-86B1-6B928BF803C2}" destId="{DB74F6B7-48F3-A347-9D02-3848B3882D19}" srcOrd="0" destOrd="0" presId="urn:microsoft.com/office/officeart/2009/3/layout/HorizontalOrganizationChart"/>
    <dgm:cxn modelId="{10273D9F-A008-4C08-970B-BDB1CC805562}" srcId="{F05BBA42-D7AF-4BA0-8C3F-85B1FE28E48F}" destId="{9AC2E227-803C-4016-BF2C-9291B6CAA290}" srcOrd="0" destOrd="0" parTransId="{8E8E9D46-5B7B-4FA0-8329-744E9016EF3D}" sibTransId="{F60E2A41-79A0-4E8E-92FB-1BF9FE84EDD9}"/>
    <dgm:cxn modelId="{B4A4E998-3E46-E543-AEAE-AA92950FBC82}" type="presOf" srcId="{7638F483-EC40-4669-A117-0C6040B4A66B}" destId="{86A07B8D-FF15-4EFF-8681-05A46BF1E797}" srcOrd="0" destOrd="0" presId="urn:microsoft.com/office/officeart/2009/3/layout/HorizontalOrganizationChart"/>
    <dgm:cxn modelId="{A068AE56-2E46-984E-958A-067EB743B266}" type="presOf" srcId="{87585F0D-6A81-F747-99EB-D14B33EBB618}" destId="{BCDD8BD9-F9D2-4C44-AB56-5005F5FB7B08}" srcOrd="1" destOrd="0" presId="urn:microsoft.com/office/officeart/2009/3/layout/HorizontalOrganizationChart"/>
    <dgm:cxn modelId="{9AAB41CC-B9AA-9142-BE5E-0B1EE6E34DAA}" srcId="{9AC2E227-803C-4016-BF2C-9291B6CAA290}" destId="{87585F0D-6A81-F747-99EB-D14B33EBB618}" srcOrd="2" destOrd="0" parTransId="{18A5DCF8-381A-9740-A1DC-D1A5033A3647}" sibTransId="{8D2E3331-C9C0-6F41-9B03-2AE4E999EDF7}"/>
    <dgm:cxn modelId="{51A0D708-C959-D74C-AB5D-714B7FABEAEE}" srcId="{9AC2E227-803C-4016-BF2C-9291B6CAA290}" destId="{23F1803F-276C-8041-9B7B-082F2BD1E946}" srcOrd="3" destOrd="0" parTransId="{5E91D41B-332E-E54E-BBB2-1256B9CC48C7}" sibTransId="{A4A747C8-04CB-3145-88B3-093091584144}"/>
    <dgm:cxn modelId="{6FEFA25E-2B12-534C-BFE4-A1EADC086420}" type="presOf" srcId="{9AC2E227-803C-4016-BF2C-9291B6CAA290}" destId="{2A2AFDF2-2568-44F8-842C-3BFD70D9F2B1}" srcOrd="0" destOrd="0" presId="urn:microsoft.com/office/officeart/2009/3/layout/HorizontalOrganizationChart"/>
    <dgm:cxn modelId="{B686F141-C801-B54C-BCC4-8EAE43EA8E4B}" type="presOf" srcId="{18A5DCF8-381A-9740-A1DC-D1A5033A3647}" destId="{B94BF64B-9716-424E-A851-42E8E7B2B9A7}" srcOrd="0" destOrd="0" presId="urn:microsoft.com/office/officeart/2009/3/layout/HorizontalOrganizationChart"/>
    <dgm:cxn modelId="{68D942F5-1818-714B-82AF-87A6AC59FC4B}" type="presOf" srcId="{7859404A-F2FC-2C48-AA46-F509ECEE6B31}" destId="{4E99FFF1-F2C8-4947-9B7B-F4C0FDBD7B17}" srcOrd="0" destOrd="0" presId="urn:microsoft.com/office/officeart/2009/3/layout/HorizontalOrganizationChart"/>
    <dgm:cxn modelId="{5DC1C015-335F-490F-A06A-BA9652DB0EA7}" srcId="{9AC2E227-803C-4016-BF2C-9291B6CAA290}" destId="{7638F483-EC40-4669-A117-0C6040B4A66B}" srcOrd="1" destOrd="0" parTransId="{57E64457-75B6-40DF-86BF-80888D7FBBC5}" sibTransId="{7B10E917-A0D7-4AB2-8FFF-F08198C7EE50}"/>
    <dgm:cxn modelId="{8DBBDE00-B794-A542-8AB8-28D936E2DB1D}" type="presOf" srcId="{57E64457-75B6-40DF-86BF-80888D7FBBC5}" destId="{72A5A8A1-C34D-4CC9-B014-4EDC4C60B5CB}" srcOrd="0" destOrd="0" presId="urn:microsoft.com/office/officeart/2009/3/layout/HorizontalOrganizationChart"/>
    <dgm:cxn modelId="{81241198-C1AD-3349-8C5B-0C498142C115}" type="presOf" srcId="{E2369F6E-DA59-4F6E-BD69-6CAA013A82BE}" destId="{CD82D2C2-9EF5-4CA0-9CEE-9265A38A1F4A}" srcOrd="0" destOrd="0" presId="urn:microsoft.com/office/officeart/2009/3/layout/HorizontalOrganizationChart"/>
    <dgm:cxn modelId="{F86DB6B1-DDD2-F346-9D3B-6FF61235039F}" type="presOf" srcId="{3FA44A42-E0AE-412C-8071-9A37D30DD567}" destId="{22C8BBC7-02FA-4EF0-899A-834C1FEE39E3}" srcOrd="0" destOrd="0" presId="urn:microsoft.com/office/officeart/2009/3/layout/HorizontalOrganizationChart"/>
    <dgm:cxn modelId="{EEC4FD87-B458-FA4E-AF40-B6E85DD5DFED}" type="presOf" srcId="{9AC2E227-803C-4016-BF2C-9291B6CAA290}" destId="{9CD41DA5-A8A9-4189-B933-DCF665F7DF2D}" srcOrd="1" destOrd="0" presId="urn:microsoft.com/office/officeart/2009/3/layout/HorizontalOrganizationChart"/>
    <dgm:cxn modelId="{20C1FE7A-4B34-AA48-A07D-90CA165F3112}" srcId="{9AC2E227-803C-4016-BF2C-9291B6CAA290}" destId="{7859404A-F2FC-2C48-AA46-F509ECEE6B31}" srcOrd="4" destOrd="0" parTransId="{082ECBEE-C2C7-4949-86B1-6B928BF803C2}" sibTransId="{284844EE-6F45-4240-B30D-C9558468DF08}"/>
    <dgm:cxn modelId="{4F869CDD-7A54-E242-AB22-EAFF8FA27926}" type="presOf" srcId="{3FA44A42-E0AE-412C-8071-9A37D30DD567}" destId="{CBD704CC-8D6F-4C39-AFA6-3825EE74A965}" srcOrd="1" destOrd="0" presId="urn:microsoft.com/office/officeart/2009/3/layout/HorizontalOrganizationChart"/>
    <dgm:cxn modelId="{2363FC3A-6C35-EC40-B1D1-B0AD8CD3383C}" type="presOf" srcId="{87585F0D-6A81-F747-99EB-D14B33EBB618}" destId="{A73C4A40-2D47-BF42-9EF8-B3BEE9451F45}" srcOrd="0" destOrd="0" presId="urn:microsoft.com/office/officeart/2009/3/layout/HorizontalOrganizationChart"/>
    <dgm:cxn modelId="{9ABD59AA-4D6A-4321-B1A4-8D610095B134}" srcId="{9AC2E227-803C-4016-BF2C-9291B6CAA290}" destId="{3FA44A42-E0AE-412C-8071-9A37D30DD567}" srcOrd="0" destOrd="0" parTransId="{E2369F6E-DA59-4F6E-BD69-6CAA013A82BE}" sibTransId="{05B8FEA2-0054-4DA8-8F71-5C25E580ABD0}"/>
    <dgm:cxn modelId="{588DBBCA-C6ED-3240-9924-3C9F4E0934EF}" type="presOf" srcId="{23F1803F-276C-8041-9B7B-082F2BD1E946}" destId="{19BA56B5-C34A-B64D-A239-C962FAC6DE3A}" srcOrd="0" destOrd="0" presId="urn:microsoft.com/office/officeart/2009/3/layout/HorizontalOrganizationChart"/>
    <dgm:cxn modelId="{62EEA7FF-C868-8B4D-B936-0B269A852E11}" type="presParOf" srcId="{18DB143D-9E27-4E02-AFA5-F665953CBC10}" destId="{07E01157-B979-4F6B-B892-75DB2A2B8B0F}" srcOrd="0" destOrd="0" presId="urn:microsoft.com/office/officeart/2009/3/layout/HorizontalOrganizationChart"/>
    <dgm:cxn modelId="{6812731B-978B-A941-A02A-05391474FA53}" type="presParOf" srcId="{07E01157-B979-4F6B-B892-75DB2A2B8B0F}" destId="{F686C23F-604E-4653-B2CB-27DBB6BED631}" srcOrd="0" destOrd="0" presId="urn:microsoft.com/office/officeart/2009/3/layout/HorizontalOrganizationChart"/>
    <dgm:cxn modelId="{EE5594F2-E87D-3D41-AC77-765E08EA67C5}" type="presParOf" srcId="{F686C23F-604E-4653-B2CB-27DBB6BED631}" destId="{2A2AFDF2-2568-44F8-842C-3BFD70D9F2B1}" srcOrd="0" destOrd="0" presId="urn:microsoft.com/office/officeart/2009/3/layout/HorizontalOrganizationChart"/>
    <dgm:cxn modelId="{1837B6B2-C1C7-5249-BA57-465B16EB5323}" type="presParOf" srcId="{F686C23F-604E-4653-B2CB-27DBB6BED631}" destId="{9CD41DA5-A8A9-4189-B933-DCF665F7DF2D}" srcOrd="1" destOrd="0" presId="urn:microsoft.com/office/officeart/2009/3/layout/HorizontalOrganizationChart"/>
    <dgm:cxn modelId="{83F80D22-B725-B546-B2CA-55815B76C999}" type="presParOf" srcId="{07E01157-B979-4F6B-B892-75DB2A2B8B0F}" destId="{96876921-77F4-4E08-9148-E99125692808}" srcOrd="1" destOrd="0" presId="urn:microsoft.com/office/officeart/2009/3/layout/HorizontalOrganizationChart"/>
    <dgm:cxn modelId="{F414D5BD-3877-3142-8F19-30FD5E2E707E}" type="presParOf" srcId="{96876921-77F4-4E08-9148-E99125692808}" destId="{CD82D2C2-9EF5-4CA0-9CEE-9265A38A1F4A}" srcOrd="0" destOrd="0" presId="urn:microsoft.com/office/officeart/2009/3/layout/HorizontalOrganizationChart"/>
    <dgm:cxn modelId="{DED34A77-F1B8-F548-A28F-B17D1DAA4732}" type="presParOf" srcId="{96876921-77F4-4E08-9148-E99125692808}" destId="{9441C830-A66B-4AFB-9252-8069549D4F0A}" srcOrd="1" destOrd="0" presId="urn:microsoft.com/office/officeart/2009/3/layout/HorizontalOrganizationChart"/>
    <dgm:cxn modelId="{C5B71A34-FE31-7741-AEF9-39646F2A012B}" type="presParOf" srcId="{9441C830-A66B-4AFB-9252-8069549D4F0A}" destId="{FEAC7974-4462-4948-9F19-4D53C38CC88A}" srcOrd="0" destOrd="0" presId="urn:microsoft.com/office/officeart/2009/3/layout/HorizontalOrganizationChart"/>
    <dgm:cxn modelId="{6C494CF8-6689-0748-BA79-6EA02CF63E76}" type="presParOf" srcId="{FEAC7974-4462-4948-9F19-4D53C38CC88A}" destId="{22C8BBC7-02FA-4EF0-899A-834C1FEE39E3}" srcOrd="0" destOrd="0" presId="urn:microsoft.com/office/officeart/2009/3/layout/HorizontalOrganizationChart"/>
    <dgm:cxn modelId="{3323CD62-4284-4A40-8C3B-56C33492473A}" type="presParOf" srcId="{FEAC7974-4462-4948-9F19-4D53C38CC88A}" destId="{CBD704CC-8D6F-4C39-AFA6-3825EE74A965}" srcOrd="1" destOrd="0" presId="urn:microsoft.com/office/officeart/2009/3/layout/HorizontalOrganizationChart"/>
    <dgm:cxn modelId="{40A4EFBE-918E-2344-8FD3-C07A9540EB5A}" type="presParOf" srcId="{9441C830-A66B-4AFB-9252-8069549D4F0A}" destId="{C4FE27A9-6818-468D-8F72-5DEAE64958BC}" srcOrd="1" destOrd="0" presId="urn:microsoft.com/office/officeart/2009/3/layout/HorizontalOrganizationChart"/>
    <dgm:cxn modelId="{DFEC0F9E-AA4D-6544-959A-B85F7FE5CA43}" type="presParOf" srcId="{9441C830-A66B-4AFB-9252-8069549D4F0A}" destId="{B9E24DCA-DEF6-41DD-8228-40542DF88903}" srcOrd="2" destOrd="0" presId="urn:microsoft.com/office/officeart/2009/3/layout/HorizontalOrganizationChart"/>
    <dgm:cxn modelId="{162A5994-3DE5-B042-9A9D-A6B46DD578DF}" type="presParOf" srcId="{96876921-77F4-4E08-9148-E99125692808}" destId="{72A5A8A1-C34D-4CC9-B014-4EDC4C60B5CB}" srcOrd="2" destOrd="0" presId="urn:microsoft.com/office/officeart/2009/3/layout/HorizontalOrganizationChart"/>
    <dgm:cxn modelId="{A785970D-009B-4045-9609-20B3EC2B46C7}" type="presParOf" srcId="{96876921-77F4-4E08-9148-E99125692808}" destId="{99464D45-2B22-432F-8F6C-3394CEC310A7}" srcOrd="3" destOrd="0" presId="urn:microsoft.com/office/officeart/2009/3/layout/HorizontalOrganizationChart"/>
    <dgm:cxn modelId="{2F137584-3E35-4546-8C4D-2C5388D22682}" type="presParOf" srcId="{99464D45-2B22-432F-8F6C-3394CEC310A7}" destId="{7EEFA05D-0146-474D-BB41-35A44BBAC0EB}" srcOrd="0" destOrd="0" presId="urn:microsoft.com/office/officeart/2009/3/layout/HorizontalOrganizationChart"/>
    <dgm:cxn modelId="{30F82006-7A5C-2C49-AFEB-6DE8A8EA4683}" type="presParOf" srcId="{7EEFA05D-0146-474D-BB41-35A44BBAC0EB}" destId="{86A07B8D-FF15-4EFF-8681-05A46BF1E797}" srcOrd="0" destOrd="0" presId="urn:microsoft.com/office/officeart/2009/3/layout/HorizontalOrganizationChart"/>
    <dgm:cxn modelId="{A5B49C69-054D-934B-9B28-6717A6620255}" type="presParOf" srcId="{7EEFA05D-0146-474D-BB41-35A44BBAC0EB}" destId="{A4529214-DB2D-4B21-8831-F60F2A376559}" srcOrd="1" destOrd="0" presId="urn:microsoft.com/office/officeart/2009/3/layout/HorizontalOrganizationChart"/>
    <dgm:cxn modelId="{4AF276C9-6950-9940-A23F-A28DD59BBA41}" type="presParOf" srcId="{99464D45-2B22-432F-8F6C-3394CEC310A7}" destId="{4C9D6515-EA4F-4DBF-A8FE-0711C70136B1}" srcOrd="1" destOrd="0" presId="urn:microsoft.com/office/officeart/2009/3/layout/HorizontalOrganizationChart"/>
    <dgm:cxn modelId="{ADE92726-2C4E-9944-BF6D-B85C41ED46F3}" type="presParOf" srcId="{99464D45-2B22-432F-8F6C-3394CEC310A7}" destId="{686779DB-34D3-4F60-84B6-A35826FF3C2A}" srcOrd="2" destOrd="0" presId="urn:microsoft.com/office/officeart/2009/3/layout/HorizontalOrganizationChart"/>
    <dgm:cxn modelId="{3C03EA52-4CD2-FC49-8795-07F82E5FBAB0}" type="presParOf" srcId="{96876921-77F4-4E08-9148-E99125692808}" destId="{B94BF64B-9716-424E-A851-42E8E7B2B9A7}" srcOrd="4" destOrd="0" presId="urn:microsoft.com/office/officeart/2009/3/layout/HorizontalOrganizationChart"/>
    <dgm:cxn modelId="{16F84811-0D99-A14E-B3C4-B0EE783AD393}" type="presParOf" srcId="{96876921-77F4-4E08-9148-E99125692808}" destId="{31E814C1-FFDD-BA48-BF9D-F3C8FF892503}" srcOrd="5" destOrd="0" presId="urn:microsoft.com/office/officeart/2009/3/layout/HorizontalOrganizationChart"/>
    <dgm:cxn modelId="{2B5D6871-304D-7244-A9F5-E301C0424FF5}" type="presParOf" srcId="{31E814C1-FFDD-BA48-BF9D-F3C8FF892503}" destId="{1780440E-D92A-B040-A710-F8D875101E05}" srcOrd="0" destOrd="0" presId="urn:microsoft.com/office/officeart/2009/3/layout/HorizontalOrganizationChart"/>
    <dgm:cxn modelId="{B118728C-D5D0-B74A-843F-E41F3EFAD909}" type="presParOf" srcId="{1780440E-D92A-B040-A710-F8D875101E05}" destId="{A73C4A40-2D47-BF42-9EF8-B3BEE9451F45}" srcOrd="0" destOrd="0" presId="urn:microsoft.com/office/officeart/2009/3/layout/HorizontalOrganizationChart"/>
    <dgm:cxn modelId="{8D8025E3-732A-C049-AAF1-C087D3835DE5}" type="presParOf" srcId="{1780440E-D92A-B040-A710-F8D875101E05}" destId="{BCDD8BD9-F9D2-4C44-AB56-5005F5FB7B08}" srcOrd="1" destOrd="0" presId="urn:microsoft.com/office/officeart/2009/3/layout/HorizontalOrganizationChart"/>
    <dgm:cxn modelId="{2A8D7C40-A436-1642-9D50-07DCDA5ACFD4}" type="presParOf" srcId="{31E814C1-FFDD-BA48-BF9D-F3C8FF892503}" destId="{B22D4294-1D49-E046-9CF9-7B480D0762E6}" srcOrd="1" destOrd="0" presId="urn:microsoft.com/office/officeart/2009/3/layout/HorizontalOrganizationChart"/>
    <dgm:cxn modelId="{65C9A011-1591-8740-AE2B-3C9E5A7A8000}" type="presParOf" srcId="{31E814C1-FFDD-BA48-BF9D-F3C8FF892503}" destId="{E1D0C206-488D-6348-BEA7-1FE8B1679EF7}" srcOrd="2" destOrd="0" presId="urn:microsoft.com/office/officeart/2009/3/layout/HorizontalOrganizationChart"/>
    <dgm:cxn modelId="{DD4DED60-B26A-5E43-B32F-080F3247230C}" type="presParOf" srcId="{96876921-77F4-4E08-9148-E99125692808}" destId="{97BD78E0-6CC9-224B-9FDD-F11EE9BF8DF0}" srcOrd="6" destOrd="0" presId="urn:microsoft.com/office/officeart/2009/3/layout/HorizontalOrganizationChart"/>
    <dgm:cxn modelId="{48F0B89B-960C-3849-8A77-E6985086077E}" type="presParOf" srcId="{96876921-77F4-4E08-9148-E99125692808}" destId="{F5564F5E-C23C-6041-B185-3508736BC161}" srcOrd="7" destOrd="0" presId="urn:microsoft.com/office/officeart/2009/3/layout/HorizontalOrganizationChart"/>
    <dgm:cxn modelId="{E718A4A7-1A6D-D648-93CB-D783EB74C3DE}" type="presParOf" srcId="{F5564F5E-C23C-6041-B185-3508736BC161}" destId="{730C15AF-A2E3-334E-9C4F-2DA8AC61AB90}" srcOrd="0" destOrd="0" presId="urn:microsoft.com/office/officeart/2009/3/layout/HorizontalOrganizationChart"/>
    <dgm:cxn modelId="{86782130-8A2A-1447-BCC6-03FF64F2DDE0}" type="presParOf" srcId="{730C15AF-A2E3-334E-9C4F-2DA8AC61AB90}" destId="{19BA56B5-C34A-B64D-A239-C962FAC6DE3A}" srcOrd="0" destOrd="0" presId="urn:microsoft.com/office/officeart/2009/3/layout/HorizontalOrganizationChart"/>
    <dgm:cxn modelId="{6021D919-49D3-624C-BFBE-C937AEEB784B}" type="presParOf" srcId="{730C15AF-A2E3-334E-9C4F-2DA8AC61AB90}" destId="{B13D6842-7E74-6E4A-B081-886229548982}" srcOrd="1" destOrd="0" presId="urn:microsoft.com/office/officeart/2009/3/layout/HorizontalOrganizationChart"/>
    <dgm:cxn modelId="{3A51CF4E-24C5-F540-92C6-CCC77AE8AC77}" type="presParOf" srcId="{F5564F5E-C23C-6041-B185-3508736BC161}" destId="{DA228DBB-51B5-1545-814C-2E0469298B4C}" srcOrd="1" destOrd="0" presId="urn:microsoft.com/office/officeart/2009/3/layout/HorizontalOrganizationChart"/>
    <dgm:cxn modelId="{1986D576-209A-3E44-8704-84852C59F092}" type="presParOf" srcId="{F5564F5E-C23C-6041-B185-3508736BC161}" destId="{D334E96E-D664-3443-8496-4E437BC45B67}" srcOrd="2" destOrd="0" presId="urn:microsoft.com/office/officeart/2009/3/layout/HorizontalOrganizationChart"/>
    <dgm:cxn modelId="{F36CB230-1B3D-2F45-96AE-4419A8CC720B}" type="presParOf" srcId="{96876921-77F4-4E08-9148-E99125692808}" destId="{DB74F6B7-48F3-A347-9D02-3848B3882D19}" srcOrd="8" destOrd="0" presId="urn:microsoft.com/office/officeart/2009/3/layout/HorizontalOrganizationChart"/>
    <dgm:cxn modelId="{311C216C-9F7F-FB43-9210-18A01AC3033F}" type="presParOf" srcId="{96876921-77F4-4E08-9148-E99125692808}" destId="{B6FF38B1-94EE-5848-8043-BF3B363E5E43}" srcOrd="9" destOrd="0" presId="urn:microsoft.com/office/officeart/2009/3/layout/HorizontalOrganizationChart"/>
    <dgm:cxn modelId="{4726C237-81C3-6145-A39C-BCE800590AC4}" type="presParOf" srcId="{B6FF38B1-94EE-5848-8043-BF3B363E5E43}" destId="{CC2D7BE5-7000-3C48-AA1F-2B56512EECB1}" srcOrd="0" destOrd="0" presId="urn:microsoft.com/office/officeart/2009/3/layout/HorizontalOrganizationChart"/>
    <dgm:cxn modelId="{B3150D46-219A-1947-AD2E-BF52C4BEBC38}" type="presParOf" srcId="{CC2D7BE5-7000-3C48-AA1F-2B56512EECB1}" destId="{4E99FFF1-F2C8-4947-9B7B-F4C0FDBD7B17}" srcOrd="0" destOrd="0" presId="urn:microsoft.com/office/officeart/2009/3/layout/HorizontalOrganizationChart"/>
    <dgm:cxn modelId="{2A889A6C-4BCA-494B-9511-7D576CAD87C7}" type="presParOf" srcId="{CC2D7BE5-7000-3C48-AA1F-2B56512EECB1}" destId="{CBC1B020-7022-2B49-8F5F-7E3168D6587A}" srcOrd="1" destOrd="0" presId="urn:microsoft.com/office/officeart/2009/3/layout/HorizontalOrganizationChart"/>
    <dgm:cxn modelId="{507A1BED-4D5D-8F45-8009-95E5C4745E4C}" type="presParOf" srcId="{B6FF38B1-94EE-5848-8043-BF3B363E5E43}" destId="{8C9C17CE-7CBB-7446-A701-923744A6075A}" srcOrd="1" destOrd="0" presId="urn:microsoft.com/office/officeart/2009/3/layout/HorizontalOrganizationChart"/>
    <dgm:cxn modelId="{3ADD9D6D-5BF6-F340-B75B-6E2ED2A75D77}" type="presParOf" srcId="{B6FF38B1-94EE-5848-8043-BF3B363E5E43}" destId="{430A0D5E-F21F-B747-8E3B-3F16B06130DD}" srcOrd="2" destOrd="0" presId="urn:microsoft.com/office/officeart/2009/3/layout/HorizontalOrganizationChart"/>
    <dgm:cxn modelId="{F9A60BE9-DD16-274F-9D98-117337E330B0}" type="presParOf" srcId="{07E01157-B979-4F6B-B892-75DB2A2B8B0F}" destId="{6858D422-8C90-4F85-BA9D-65CA2FED06E8}" srcOrd="2" destOrd="0" presId="urn:microsoft.com/office/officeart/2009/3/layout/HorizontalOrganizationChar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5.xml><?xml version="1.0" encoding="utf-8"?>
<dgm:dataModel xmlns:dgm="http://schemas.openxmlformats.org/drawingml/2006/diagram" xmlns:a="http://schemas.openxmlformats.org/drawingml/2006/main">
  <dgm:ptLst>
    <dgm:pt modelId="{F05BBA42-D7AF-4BA0-8C3F-85B1FE28E48F}" type="doc">
      <dgm:prSet loTypeId="urn:microsoft.com/office/officeart/2009/3/layout/HorizontalOrganizationChart" loCatId="hierarchy" qsTypeId="urn:microsoft.com/office/officeart/2005/8/quickstyle/simple1" qsCatId="simple" csTypeId="urn:microsoft.com/office/officeart/2005/8/colors/accent2_1" csCatId="accent2" phldr="1"/>
      <dgm:spPr/>
      <dgm:t>
        <a:bodyPr/>
        <a:lstStyle/>
        <a:p>
          <a:endParaRPr lang="zh-CN" altLang="en-US"/>
        </a:p>
      </dgm:t>
    </dgm:pt>
    <dgm:pt modelId="{9AC2E227-803C-4016-BF2C-9291B6CAA290}">
      <dgm:prSet custT="1"/>
      <dgm:spPr/>
      <dgm:t>
        <a:bodyPr/>
        <a:lstStyle/>
        <a:p>
          <a:r>
            <a:rPr lang="zh-CN" altLang="en-US" sz="1100" b="1" dirty="0" smtClean="0">
              <a:latin typeface="黑体" panose="02010609060101010101" pitchFamily="49" charset="-122"/>
              <a:ea typeface="黑体" panose="02010609060101010101" pitchFamily="49" charset="-122"/>
              <a:sym typeface="+mn-ea"/>
            </a:rPr>
            <a:t>知识管理的概念</a:t>
          </a:r>
          <a:endParaRPr lang="zh-CN" altLang="en-US" sz="1100" b="1" dirty="0">
            <a:latin typeface="SimHei" charset="-122"/>
            <a:ea typeface="SimHei" charset="-122"/>
            <a:cs typeface="SimHei" charset="-122"/>
          </a:endParaRPr>
        </a:p>
      </dgm:t>
    </dgm:pt>
    <dgm:pt modelId="{8E8E9D46-5B7B-4FA0-8329-744E9016EF3D}" type="parTrans" cxnId="{10273D9F-A008-4C08-970B-BDB1CC805562}">
      <dgm:prSet/>
      <dgm:spPr/>
      <dgm:t>
        <a:bodyPr/>
        <a:lstStyle/>
        <a:p>
          <a:endParaRPr lang="zh-CN" altLang="en-US" sz="1100">
            <a:latin typeface="SimHei" charset="-122"/>
            <a:ea typeface="SimHei" charset="-122"/>
            <a:cs typeface="SimHei" charset="-122"/>
          </a:endParaRPr>
        </a:p>
      </dgm:t>
    </dgm:pt>
    <dgm:pt modelId="{F60E2A41-79A0-4E8E-92FB-1BF9FE84EDD9}" type="sibTrans" cxnId="{10273D9F-A008-4C08-970B-BDB1CC805562}">
      <dgm:prSet/>
      <dgm:spPr/>
      <dgm:t>
        <a:bodyPr/>
        <a:lstStyle/>
        <a:p>
          <a:endParaRPr lang="zh-CN" altLang="en-US" sz="1100">
            <a:latin typeface="SimHei" charset="-122"/>
            <a:ea typeface="SimHei" charset="-122"/>
            <a:cs typeface="SimHei" charset="-122"/>
          </a:endParaRPr>
        </a:p>
      </dgm:t>
    </dgm:pt>
    <dgm:pt modelId="{3FA44A42-E0AE-412C-8071-9A37D30DD567}">
      <dgm:prSet custT="1"/>
      <dgm:spPr>
        <a:solidFill>
          <a:schemeClr val="accent2"/>
        </a:solidFill>
      </dgm:spPr>
      <dgm:t>
        <a:bodyPr/>
        <a:lstStyle/>
        <a:p>
          <a:r>
            <a:rPr lang="zh-CN" altLang="en-US" sz="1100" b="1" dirty="0" smtClean="0">
              <a:latin typeface="SimHei" charset="-122"/>
              <a:ea typeface="SimHei" charset="-122"/>
              <a:cs typeface="SimHei" charset="-122"/>
            </a:rPr>
            <a:t>知识的概念</a:t>
          </a:r>
          <a:endParaRPr lang="zh-CN" altLang="en-US" sz="1100" b="1" dirty="0">
            <a:latin typeface="SimHei" charset="-122"/>
            <a:ea typeface="SimHei" charset="-122"/>
            <a:cs typeface="SimHei" charset="-122"/>
          </a:endParaRPr>
        </a:p>
      </dgm:t>
    </dgm:pt>
    <dgm:pt modelId="{E2369F6E-DA59-4F6E-BD69-6CAA013A82BE}" type="parTrans" cxnId="{9ABD59AA-4D6A-4321-B1A4-8D610095B134}">
      <dgm:prSet/>
      <dgm:spPr/>
      <dgm:t>
        <a:bodyPr/>
        <a:lstStyle/>
        <a:p>
          <a:endParaRPr lang="zh-CN" altLang="en-US" sz="1100">
            <a:latin typeface="SimHei" charset="-122"/>
            <a:ea typeface="SimHei" charset="-122"/>
            <a:cs typeface="SimHei" charset="-122"/>
          </a:endParaRPr>
        </a:p>
      </dgm:t>
    </dgm:pt>
    <dgm:pt modelId="{05B8FEA2-0054-4DA8-8F71-5C25E580ABD0}" type="sibTrans" cxnId="{9ABD59AA-4D6A-4321-B1A4-8D610095B134}">
      <dgm:prSet/>
      <dgm:spPr/>
      <dgm:t>
        <a:bodyPr/>
        <a:lstStyle/>
        <a:p>
          <a:endParaRPr lang="zh-CN" altLang="en-US" sz="1100">
            <a:latin typeface="SimHei" charset="-122"/>
            <a:ea typeface="SimHei" charset="-122"/>
            <a:cs typeface="SimHei" charset="-122"/>
          </a:endParaRPr>
        </a:p>
      </dgm:t>
    </dgm:pt>
    <dgm:pt modelId="{7638F483-EC40-4669-A117-0C6040B4A66B}">
      <dgm:prSet custT="1"/>
      <dgm:spPr/>
      <dgm:t>
        <a:bodyPr/>
        <a:lstStyle/>
        <a:p>
          <a:r>
            <a:rPr lang="zh-CN" altLang="en-US" sz="1100" b="1" dirty="0" smtClean="0">
              <a:latin typeface="SimHei" charset="-122"/>
              <a:ea typeface="SimHei" charset="-122"/>
              <a:cs typeface="SimHei" charset="-122"/>
            </a:rPr>
            <a:t>知识的特点</a:t>
          </a:r>
          <a:endParaRPr lang="zh-CN" altLang="en-US" sz="1100" b="1" dirty="0">
            <a:latin typeface="SimHei" charset="-122"/>
            <a:ea typeface="SimHei" charset="-122"/>
            <a:cs typeface="SimHei" charset="-122"/>
          </a:endParaRPr>
        </a:p>
      </dgm:t>
    </dgm:pt>
    <dgm:pt modelId="{57E64457-75B6-40DF-86BF-80888D7FBBC5}" type="parTrans" cxnId="{5DC1C015-335F-490F-A06A-BA9652DB0EA7}">
      <dgm:prSet/>
      <dgm:spPr/>
      <dgm:t>
        <a:bodyPr/>
        <a:lstStyle/>
        <a:p>
          <a:endParaRPr lang="zh-CN" altLang="en-US" sz="1100">
            <a:latin typeface="SimHei" charset="-122"/>
            <a:ea typeface="SimHei" charset="-122"/>
            <a:cs typeface="SimHei" charset="-122"/>
          </a:endParaRPr>
        </a:p>
      </dgm:t>
    </dgm:pt>
    <dgm:pt modelId="{7B10E917-A0D7-4AB2-8FFF-F08198C7EE50}" type="sibTrans" cxnId="{5DC1C015-335F-490F-A06A-BA9652DB0EA7}">
      <dgm:prSet/>
      <dgm:spPr/>
      <dgm:t>
        <a:bodyPr/>
        <a:lstStyle/>
        <a:p>
          <a:endParaRPr lang="zh-CN" altLang="en-US" sz="1100">
            <a:latin typeface="SimHei" charset="-122"/>
            <a:ea typeface="SimHei" charset="-122"/>
            <a:cs typeface="SimHei" charset="-122"/>
          </a:endParaRPr>
        </a:p>
      </dgm:t>
    </dgm:pt>
    <dgm:pt modelId="{87585F0D-6A81-F747-99EB-D14B33EBB618}">
      <dgm:prSet custT="1"/>
      <dgm:spPr/>
      <dgm:t>
        <a:bodyPr/>
        <a:lstStyle/>
        <a:p>
          <a:r>
            <a:rPr lang="zh-CN" altLang="en-US" sz="1100" b="1" dirty="0" smtClean="0">
              <a:latin typeface="SimHei" charset="-122"/>
              <a:ea typeface="SimHei" charset="-122"/>
              <a:cs typeface="SimHei" charset="-122"/>
            </a:rPr>
            <a:t>知识的分类</a:t>
          </a:r>
          <a:endParaRPr lang="zh-CN" altLang="en-US" sz="1100" b="1" dirty="0">
            <a:latin typeface="SimHei" charset="-122"/>
            <a:ea typeface="SimHei" charset="-122"/>
            <a:cs typeface="SimHei" charset="-122"/>
          </a:endParaRPr>
        </a:p>
      </dgm:t>
    </dgm:pt>
    <dgm:pt modelId="{18A5DCF8-381A-9740-A1DC-D1A5033A3647}" type="parTrans" cxnId="{9AAB41CC-B9AA-9142-BE5E-0B1EE6E34DAA}">
      <dgm:prSet/>
      <dgm:spPr/>
      <dgm:t>
        <a:bodyPr/>
        <a:lstStyle/>
        <a:p>
          <a:endParaRPr lang="zh-CN" altLang="en-US" sz="1100"/>
        </a:p>
      </dgm:t>
    </dgm:pt>
    <dgm:pt modelId="{8D2E3331-C9C0-6F41-9B03-2AE4E999EDF7}" type="sibTrans" cxnId="{9AAB41CC-B9AA-9142-BE5E-0B1EE6E34DAA}">
      <dgm:prSet/>
      <dgm:spPr/>
      <dgm:t>
        <a:bodyPr/>
        <a:lstStyle/>
        <a:p>
          <a:endParaRPr lang="zh-CN" altLang="en-US" sz="1100"/>
        </a:p>
      </dgm:t>
    </dgm:pt>
    <dgm:pt modelId="{23F1803F-276C-8041-9B7B-082F2BD1E946}">
      <dgm:prSet custT="1"/>
      <dgm:spPr/>
      <dgm:t>
        <a:bodyPr/>
        <a:lstStyle/>
        <a:p>
          <a:r>
            <a:rPr lang="zh-CN" altLang="en-US" sz="1100" b="1" dirty="0" smtClean="0">
              <a:latin typeface="SimHei" charset="-122"/>
              <a:ea typeface="SimHei" charset="-122"/>
              <a:cs typeface="SimHei" charset="-122"/>
            </a:rPr>
            <a:t>知识管理的特点</a:t>
          </a:r>
          <a:endParaRPr lang="zh-CN" altLang="en-US" sz="1100" b="1" dirty="0">
            <a:latin typeface="SimHei" charset="-122"/>
            <a:ea typeface="SimHei" charset="-122"/>
            <a:cs typeface="SimHei" charset="-122"/>
          </a:endParaRPr>
        </a:p>
      </dgm:t>
    </dgm:pt>
    <dgm:pt modelId="{5E91D41B-332E-E54E-BBB2-1256B9CC48C7}" type="parTrans" cxnId="{51A0D708-C959-D74C-AB5D-714B7FABEAEE}">
      <dgm:prSet/>
      <dgm:spPr/>
      <dgm:t>
        <a:bodyPr/>
        <a:lstStyle/>
        <a:p>
          <a:endParaRPr lang="zh-CN" altLang="en-US" sz="1100"/>
        </a:p>
      </dgm:t>
    </dgm:pt>
    <dgm:pt modelId="{A4A747C8-04CB-3145-88B3-093091584144}" type="sibTrans" cxnId="{51A0D708-C959-D74C-AB5D-714B7FABEAEE}">
      <dgm:prSet/>
      <dgm:spPr/>
      <dgm:t>
        <a:bodyPr/>
        <a:lstStyle/>
        <a:p>
          <a:endParaRPr lang="zh-CN" altLang="en-US" sz="1100"/>
        </a:p>
      </dgm:t>
    </dgm:pt>
    <dgm:pt modelId="{7859404A-F2FC-2C48-AA46-F509ECEE6B31}">
      <dgm:prSet custT="1"/>
      <dgm:spPr/>
      <dgm:t>
        <a:bodyPr/>
        <a:lstStyle/>
        <a:p>
          <a:r>
            <a:rPr lang="zh-CN" altLang="en-US" sz="1100" b="1" dirty="0" smtClean="0">
              <a:latin typeface="SimHei" charset="-122"/>
              <a:ea typeface="SimHei" charset="-122"/>
              <a:cs typeface="SimHei" charset="-122"/>
            </a:rPr>
            <a:t>知识管理</a:t>
          </a:r>
          <a:r>
            <a:rPr lang="zh-CN" altLang="en-US" sz="1100" b="1" smtClean="0">
              <a:latin typeface="SimHei" charset="-122"/>
              <a:ea typeface="SimHei" charset="-122"/>
              <a:cs typeface="SimHei" charset="-122"/>
            </a:rPr>
            <a:t>的螺旋循环程序</a:t>
          </a:r>
          <a:endParaRPr lang="zh-CN" altLang="en-US" sz="1100" b="1" dirty="0">
            <a:latin typeface="SimHei" charset="-122"/>
            <a:ea typeface="SimHei" charset="-122"/>
            <a:cs typeface="SimHei" charset="-122"/>
          </a:endParaRPr>
        </a:p>
      </dgm:t>
    </dgm:pt>
    <dgm:pt modelId="{082ECBEE-C2C7-4949-86B1-6B928BF803C2}" type="parTrans" cxnId="{20C1FE7A-4B34-AA48-A07D-90CA165F3112}">
      <dgm:prSet/>
      <dgm:spPr/>
      <dgm:t>
        <a:bodyPr/>
        <a:lstStyle/>
        <a:p>
          <a:endParaRPr lang="zh-CN" altLang="en-US" sz="1100"/>
        </a:p>
      </dgm:t>
    </dgm:pt>
    <dgm:pt modelId="{284844EE-6F45-4240-B30D-C9558468DF08}" type="sibTrans" cxnId="{20C1FE7A-4B34-AA48-A07D-90CA165F3112}">
      <dgm:prSet/>
      <dgm:spPr/>
      <dgm:t>
        <a:bodyPr/>
        <a:lstStyle/>
        <a:p>
          <a:endParaRPr lang="zh-CN" altLang="en-US" sz="1100"/>
        </a:p>
      </dgm:t>
    </dgm:pt>
    <dgm:pt modelId="{18DB143D-9E27-4E02-AFA5-F665953CBC10}" type="pres">
      <dgm:prSet presAssocID="{F05BBA42-D7AF-4BA0-8C3F-85B1FE28E48F}" presName="hierChild1" presStyleCnt="0">
        <dgm:presLayoutVars>
          <dgm:orgChart val="1"/>
          <dgm:chPref val="1"/>
          <dgm:dir/>
          <dgm:animOne val="branch"/>
          <dgm:animLvl val="lvl"/>
          <dgm:resizeHandles/>
        </dgm:presLayoutVars>
      </dgm:prSet>
      <dgm:spPr/>
      <dgm:t>
        <a:bodyPr/>
        <a:lstStyle/>
        <a:p>
          <a:endParaRPr lang="zh-CN" altLang="en-US"/>
        </a:p>
      </dgm:t>
    </dgm:pt>
    <dgm:pt modelId="{07E01157-B979-4F6B-B892-75DB2A2B8B0F}" type="pres">
      <dgm:prSet presAssocID="{9AC2E227-803C-4016-BF2C-9291B6CAA290}" presName="hierRoot1" presStyleCnt="0">
        <dgm:presLayoutVars>
          <dgm:hierBranch val="init"/>
        </dgm:presLayoutVars>
      </dgm:prSet>
      <dgm:spPr/>
    </dgm:pt>
    <dgm:pt modelId="{F686C23F-604E-4653-B2CB-27DBB6BED631}" type="pres">
      <dgm:prSet presAssocID="{9AC2E227-803C-4016-BF2C-9291B6CAA290}" presName="rootComposite1" presStyleCnt="0"/>
      <dgm:spPr/>
    </dgm:pt>
    <dgm:pt modelId="{2A2AFDF2-2568-44F8-842C-3BFD70D9F2B1}" type="pres">
      <dgm:prSet presAssocID="{9AC2E227-803C-4016-BF2C-9291B6CAA290}" presName="rootText1" presStyleLbl="node0" presStyleIdx="0" presStyleCnt="1">
        <dgm:presLayoutVars>
          <dgm:chPref val="3"/>
        </dgm:presLayoutVars>
      </dgm:prSet>
      <dgm:spPr/>
      <dgm:t>
        <a:bodyPr/>
        <a:lstStyle/>
        <a:p>
          <a:endParaRPr lang="zh-CN" altLang="en-US"/>
        </a:p>
      </dgm:t>
    </dgm:pt>
    <dgm:pt modelId="{9CD41DA5-A8A9-4189-B933-DCF665F7DF2D}" type="pres">
      <dgm:prSet presAssocID="{9AC2E227-803C-4016-BF2C-9291B6CAA290}" presName="rootConnector1" presStyleLbl="node1" presStyleIdx="0" presStyleCnt="0"/>
      <dgm:spPr/>
      <dgm:t>
        <a:bodyPr/>
        <a:lstStyle/>
        <a:p>
          <a:endParaRPr lang="zh-CN" altLang="en-US"/>
        </a:p>
      </dgm:t>
    </dgm:pt>
    <dgm:pt modelId="{96876921-77F4-4E08-9148-E99125692808}" type="pres">
      <dgm:prSet presAssocID="{9AC2E227-803C-4016-BF2C-9291B6CAA290}" presName="hierChild2" presStyleCnt="0"/>
      <dgm:spPr/>
    </dgm:pt>
    <dgm:pt modelId="{CD82D2C2-9EF5-4CA0-9CEE-9265A38A1F4A}" type="pres">
      <dgm:prSet presAssocID="{E2369F6E-DA59-4F6E-BD69-6CAA013A82BE}" presName="Name64" presStyleLbl="parChTrans1D2" presStyleIdx="0" presStyleCnt="5"/>
      <dgm:spPr/>
      <dgm:t>
        <a:bodyPr/>
        <a:lstStyle/>
        <a:p>
          <a:endParaRPr lang="zh-CN" altLang="en-US"/>
        </a:p>
      </dgm:t>
    </dgm:pt>
    <dgm:pt modelId="{9441C830-A66B-4AFB-9252-8069549D4F0A}" type="pres">
      <dgm:prSet presAssocID="{3FA44A42-E0AE-412C-8071-9A37D30DD567}" presName="hierRoot2" presStyleCnt="0">
        <dgm:presLayoutVars>
          <dgm:hierBranch val="init"/>
        </dgm:presLayoutVars>
      </dgm:prSet>
      <dgm:spPr/>
    </dgm:pt>
    <dgm:pt modelId="{FEAC7974-4462-4948-9F19-4D53C38CC88A}" type="pres">
      <dgm:prSet presAssocID="{3FA44A42-E0AE-412C-8071-9A37D30DD567}" presName="rootComposite" presStyleCnt="0"/>
      <dgm:spPr/>
    </dgm:pt>
    <dgm:pt modelId="{22C8BBC7-02FA-4EF0-899A-834C1FEE39E3}" type="pres">
      <dgm:prSet presAssocID="{3FA44A42-E0AE-412C-8071-9A37D30DD567}" presName="rootText" presStyleLbl="node2" presStyleIdx="0" presStyleCnt="5">
        <dgm:presLayoutVars>
          <dgm:chPref val="3"/>
        </dgm:presLayoutVars>
      </dgm:prSet>
      <dgm:spPr/>
      <dgm:t>
        <a:bodyPr/>
        <a:lstStyle/>
        <a:p>
          <a:endParaRPr lang="zh-CN" altLang="en-US"/>
        </a:p>
      </dgm:t>
    </dgm:pt>
    <dgm:pt modelId="{CBD704CC-8D6F-4C39-AFA6-3825EE74A965}" type="pres">
      <dgm:prSet presAssocID="{3FA44A42-E0AE-412C-8071-9A37D30DD567}" presName="rootConnector" presStyleLbl="node2" presStyleIdx="0" presStyleCnt="5"/>
      <dgm:spPr/>
      <dgm:t>
        <a:bodyPr/>
        <a:lstStyle/>
        <a:p>
          <a:endParaRPr lang="zh-CN" altLang="en-US"/>
        </a:p>
      </dgm:t>
    </dgm:pt>
    <dgm:pt modelId="{C4FE27A9-6818-468D-8F72-5DEAE64958BC}" type="pres">
      <dgm:prSet presAssocID="{3FA44A42-E0AE-412C-8071-9A37D30DD567}" presName="hierChild4" presStyleCnt="0"/>
      <dgm:spPr/>
    </dgm:pt>
    <dgm:pt modelId="{B9E24DCA-DEF6-41DD-8228-40542DF88903}" type="pres">
      <dgm:prSet presAssocID="{3FA44A42-E0AE-412C-8071-9A37D30DD567}" presName="hierChild5" presStyleCnt="0"/>
      <dgm:spPr/>
    </dgm:pt>
    <dgm:pt modelId="{72A5A8A1-C34D-4CC9-B014-4EDC4C60B5CB}" type="pres">
      <dgm:prSet presAssocID="{57E64457-75B6-40DF-86BF-80888D7FBBC5}" presName="Name64" presStyleLbl="parChTrans1D2" presStyleIdx="1" presStyleCnt="5"/>
      <dgm:spPr/>
      <dgm:t>
        <a:bodyPr/>
        <a:lstStyle/>
        <a:p>
          <a:endParaRPr lang="zh-CN" altLang="en-US"/>
        </a:p>
      </dgm:t>
    </dgm:pt>
    <dgm:pt modelId="{99464D45-2B22-432F-8F6C-3394CEC310A7}" type="pres">
      <dgm:prSet presAssocID="{7638F483-EC40-4669-A117-0C6040B4A66B}" presName="hierRoot2" presStyleCnt="0">
        <dgm:presLayoutVars>
          <dgm:hierBranch val="init"/>
        </dgm:presLayoutVars>
      </dgm:prSet>
      <dgm:spPr/>
    </dgm:pt>
    <dgm:pt modelId="{7EEFA05D-0146-474D-BB41-35A44BBAC0EB}" type="pres">
      <dgm:prSet presAssocID="{7638F483-EC40-4669-A117-0C6040B4A66B}" presName="rootComposite" presStyleCnt="0"/>
      <dgm:spPr/>
    </dgm:pt>
    <dgm:pt modelId="{86A07B8D-FF15-4EFF-8681-05A46BF1E797}" type="pres">
      <dgm:prSet presAssocID="{7638F483-EC40-4669-A117-0C6040B4A66B}" presName="rootText" presStyleLbl="node2" presStyleIdx="1" presStyleCnt="5">
        <dgm:presLayoutVars>
          <dgm:chPref val="3"/>
        </dgm:presLayoutVars>
      </dgm:prSet>
      <dgm:spPr/>
      <dgm:t>
        <a:bodyPr/>
        <a:lstStyle/>
        <a:p>
          <a:endParaRPr lang="zh-CN" altLang="en-US"/>
        </a:p>
      </dgm:t>
    </dgm:pt>
    <dgm:pt modelId="{A4529214-DB2D-4B21-8831-F60F2A376559}" type="pres">
      <dgm:prSet presAssocID="{7638F483-EC40-4669-A117-0C6040B4A66B}" presName="rootConnector" presStyleLbl="node2" presStyleIdx="1" presStyleCnt="5"/>
      <dgm:spPr/>
      <dgm:t>
        <a:bodyPr/>
        <a:lstStyle/>
        <a:p>
          <a:endParaRPr lang="zh-CN" altLang="en-US"/>
        </a:p>
      </dgm:t>
    </dgm:pt>
    <dgm:pt modelId="{4C9D6515-EA4F-4DBF-A8FE-0711C70136B1}" type="pres">
      <dgm:prSet presAssocID="{7638F483-EC40-4669-A117-0C6040B4A66B}" presName="hierChild4" presStyleCnt="0"/>
      <dgm:spPr/>
    </dgm:pt>
    <dgm:pt modelId="{686779DB-34D3-4F60-84B6-A35826FF3C2A}" type="pres">
      <dgm:prSet presAssocID="{7638F483-EC40-4669-A117-0C6040B4A66B}" presName="hierChild5" presStyleCnt="0"/>
      <dgm:spPr/>
    </dgm:pt>
    <dgm:pt modelId="{B94BF64B-9716-424E-A851-42E8E7B2B9A7}" type="pres">
      <dgm:prSet presAssocID="{18A5DCF8-381A-9740-A1DC-D1A5033A3647}" presName="Name64" presStyleLbl="parChTrans1D2" presStyleIdx="2" presStyleCnt="5"/>
      <dgm:spPr/>
      <dgm:t>
        <a:bodyPr/>
        <a:lstStyle/>
        <a:p>
          <a:endParaRPr lang="zh-CN" altLang="en-US"/>
        </a:p>
      </dgm:t>
    </dgm:pt>
    <dgm:pt modelId="{31E814C1-FFDD-BA48-BF9D-F3C8FF892503}" type="pres">
      <dgm:prSet presAssocID="{87585F0D-6A81-F747-99EB-D14B33EBB618}" presName="hierRoot2" presStyleCnt="0">
        <dgm:presLayoutVars>
          <dgm:hierBranch val="init"/>
        </dgm:presLayoutVars>
      </dgm:prSet>
      <dgm:spPr/>
    </dgm:pt>
    <dgm:pt modelId="{1780440E-D92A-B040-A710-F8D875101E05}" type="pres">
      <dgm:prSet presAssocID="{87585F0D-6A81-F747-99EB-D14B33EBB618}" presName="rootComposite" presStyleCnt="0"/>
      <dgm:spPr/>
    </dgm:pt>
    <dgm:pt modelId="{A73C4A40-2D47-BF42-9EF8-B3BEE9451F45}" type="pres">
      <dgm:prSet presAssocID="{87585F0D-6A81-F747-99EB-D14B33EBB618}" presName="rootText" presStyleLbl="node2" presStyleIdx="2" presStyleCnt="5">
        <dgm:presLayoutVars>
          <dgm:chPref val="3"/>
        </dgm:presLayoutVars>
      </dgm:prSet>
      <dgm:spPr/>
      <dgm:t>
        <a:bodyPr/>
        <a:lstStyle/>
        <a:p>
          <a:endParaRPr lang="zh-CN" altLang="en-US"/>
        </a:p>
      </dgm:t>
    </dgm:pt>
    <dgm:pt modelId="{BCDD8BD9-F9D2-4C44-AB56-5005F5FB7B08}" type="pres">
      <dgm:prSet presAssocID="{87585F0D-6A81-F747-99EB-D14B33EBB618}" presName="rootConnector" presStyleLbl="node2" presStyleIdx="2" presStyleCnt="5"/>
      <dgm:spPr/>
      <dgm:t>
        <a:bodyPr/>
        <a:lstStyle/>
        <a:p>
          <a:endParaRPr lang="zh-CN" altLang="en-US"/>
        </a:p>
      </dgm:t>
    </dgm:pt>
    <dgm:pt modelId="{B22D4294-1D49-E046-9CF9-7B480D0762E6}" type="pres">
      <dgm:prSet presAssocID="{87585F0D-6A81-F747-99EB-D14B33EBB618}" presName="hierChild4" presStyleCnt="0"/>
      <dgm:spPr/>
    </dgm:pt>
    <dgm:pt modelId="{E1D0C206-488D-6348-BEA7-1FE8B1679EF7}" type="pres">
      <dgm:prSet presAssocID="{87585F0D-6A81-F747-99EB-D14B33EBB618}" presName="hierChild5" presStyleCnt="0"/>
      <dgm:spPr/>
    </dgm:pt>
    <dgm:pt modelId="{97BD78E0-6CC9-224B-9FDD-F11EE9BF8DF0}" type="pres">
      <dgm:prSet presAssocID="{5E91D41B-332E-E54E-BBB2-1256B9CC48C7}" presName="Name64" presStyleLbl="parChTrans1D2" presStyleIdx="3" presStyleCnt="5"/>
      <dgm:spPr/>
      <dgm:t>
        <a:bodyPr/>
        <a:lstStyle/>
        <a:p>
          <a:endParaRPr lang="zh-CN" altLang="en-US"/>
        </a:p>
      </dgm:t>
    </dgm:pt>
    <dgm:pt modelId="{F5564F5E-C23C-6041-B185-3508736BC161}" type="pres">
      <dgm:prSet presAssocID="{23F1803F-276C-8041-9B7B-082F2BD1E946}" presName="hierRoot2" presStyleCnt="0">
        <dgm:presLayoutVars>
          <dgm:hierBranch val="init"/>
        </dgm:presLayoutVars>
      </dgm:prSet>
      <dgm:spPr/>
    </dgm:pt>
    <dgm:pt modelId="{730C15AF-A2E3-334E-9C4F-2DA8AC61AB90}" type="pres">
      <dgm:prSet presAssocID="{23F1803F-276C-8041-9B7B-082F2BD1E946}" presName="rootComposite" presStyleCnt="0"/>
      <dgm:spPr/>
    </dgm:pt>
    <dgm:pt modelId="{19BA56B5-C34A-B64D-A239-C962FAC6DE3A}" type="pres">
      <dgm:prSet presAssocID="{23F1803F-276C-8041-9B7B-082F2BD1E946}" presName="rootText" presStyleLbl="node2" presStyleIdx="3" presStyleCnt="5">
        <dgm:presLayoutVars>
          <dgm:chPref val="3"/>
        </dgm:presLayoutVars>
      </dgm:prSet>
      <dgm:spPr/>
      <dgm:t>
        <a:bodyPr/>
        <a:lstStyle/>
        <a:p>
          <a:endParaRPr lang="zh-CN" altLang="en-US"/>
        </a:p>
      </dgm:t>
    </dgm:pt>
    <dgm:pt modelId="{B13D6842-7E74-6E4A-B081-886229548982}" type="pres">
      <dgm:prSet presAssocID="{23F1803F-276C-8041-9B7B-082F2BD1E946}" presName="rootConnector" presStyleLbl="node2" presStyleIdx="3" presStyleCnt="5"/>
      <dgm:spPr/>
      <dgm:t>
        <a:bodyPr/>
        <a:lstStyle/>
        <a:p>
          <a:endParaRPr lang="zh-CN" altLang="en-US"/>
        </a:p>
      </dgm:t>
    </dgm:pt>
    <dgm:pt modelId="{DA228DBB-51B5-1545-814C-2E0469298B4C}" type="pres">
      <dgm:prSet presAssocID="{23F1803F-276C-8041-9B7B-082F2BD1E946}" presName="hierChild4" presStyleCnt="0"/>
      <dgm:spPr/>
    </dgm:pt>
    <dgm:pt modelId="{D334E96E-D664-3443-8496-4E437BC45B67}" type="pres">
      <dgm:prSet presAssocID="{23F1803F-276C-8041-9B7B-082F2BD1E946}" presName="hierChild5" presStyleCnt="0"/>
      <dgm:spPr/>
    </dgm:pt>
    <dgm:pt modelId="{DB74F6B7-48F3-A347-9D02-3848B3882D19}" type="pres">
      <dgm:prSet presAssocID="{082ECBEE-C2C7-4949-86B1-6B928BF803C2}" presName="Name64" presStyleLbl="parChTrans1D2" presStyleIdx="4" presStyleCnt="5"/>
      <dgm:spPr/>
      <dgm:t>
        <a:bodyPr/>
        <a:lstStyle/>
        <a:p>
          <a:endParaRPr lang="zh-CN" altLang="en-US"/>
        </a:p>
      </dgm:t>
    </dgm:pt>
    <dgm:pt modelId="{B6FF38B1-94EE-5848-8043-BF3B363E5E43}" type="pres">
      <dgm:prSet presAssocID="{7859404A-F2FC-2C48-AA46-F509ECEE6B31}" presName="hierRoot2" presStyleCnt="0">
        <dgm:presLayoutVars>
          <dgm:hierBranch val="init"/>
        </dgm:presLayoutVars>
      </dgm:prSet>
      <dgm:spPr/>
    </dgm:pt>
    <dgm:pt modelId="{CC2D7BE5-7000-3C48-AA1F-2B56512EECB1}" type="pres">
      <dgm:prSet presAssocID="{7859404A-F2FC-2C48-AA46-F509ECEE6B31}" presName="rootComposite" presStyleCnt="0"/>
      <dgm:spPr/>
    </dgm:pt>
    <dgm:pt modelId="{4E99FFF1-F2C8-4947-9B7B-F4C0FDBD7B17}" type="pres">
      <dgm:prSet presAssocID="{7859404A-F2FC-2C48-AA46-F509ECEE6B31}" presName="rootText" presStyleLbl="node2" presStyleIdx="4" presStyleCnt="5">
        <dgm:presLayoutVars>
          <dgm:chPref val="3"/>
        </dgm:presLayoutVars>
      </dgm:prSet>
      <dgm:spPr/>
      <dgm:t>
        <a:bodyPr/>
        <a:lstStyle/>
        <a:p>
          <a:endParaRPr lang="zh-CN" altLang="en-US"/>
        </a:p>
      </dgm:t>
    </dgm:pt>
    <dgm:pt modelId="{CBC1B020-7022-2B49-8F5F-7E3168D6587A}" type="pres">
      <dgm:prSet presAssocID="{7859404A-F2FC-2C48-AA46-F509ECEE6B31}" presName="rootConnector" presStyleLbl="node2" presStyleIdx="4" presStyleCnt="5"/>
      <dgm:spPr/>
      <dgm:t>
        <a:bodyPr/>
        <a:lstStyle/>
        <a:p>
          <a:endParaRPr lang="zh-CN" altLang="en-US"/>
        </a:p>
      </dgm:t>
    </dgm:pt>
    <dgm:pt modelId="{8C9C17CE-7CBB-7446-A701-923744A6075A}" type="pres">
      <dgm:prSet presAssocID="{7859404A-F2FC-2C48-AA46-F509ECEE6B31}" presName="hierChild4" presStyleCnt="0"/>
      <dgm:spPr/>
    </dgm:pt>
    <dgm:pt modelId="{430A0D5E-F21F-B747-8E3B-3F16B06130DD}" type="pres">
      <dgm:prSet presAssocID="{7859404A-F2FC-2C48-AA46-F509ECEE6B31}" presName="hierChild5" presStyleCnt="0"/>
      <dgm:spPr/>
    </dgm:pt>
    <dgm:pt modelId="{6858D422-8C90-4F85-BA9D-65CA2FED06E8}" type="pres">
      <dgm:prSet presAssocID="{9AC2E227-803C-4016-BF2C-9291B6CAA290}" presName="hierChild3" presStyleCnt="0"/>
      <dgm:spPr/>
    </dgm:pt>
  </dgm:ptLst>
  <dgm:cxnLst>
    <dgm:cxn modelId="{739D5E39-9D11-3946-A133-1626AD532135}" type="presOf" srcId="{E2369F6E-DA59-4F6E-BD69-6CAA013A82BE}" destId="{CD82D2C2-9EF5-4CA0-9CEE-9265A38A1F4A}" srcOrd="0" destOrd="0" presId="urn:microsoft.com/office/officeart/2009/3/layout/HorizontalOrganizationChart"/>
    <dgm:cxn modelId="{66CCD237-F7FD-3D41-8069-83EA6FEB2DF0}" type="presOf" srcId="{7638F483-EC40-4669-A117-0C6040B4A66B}" destId="{A4529214-DB2D-4B21-8831-F60F2A376559}" srcOrd="1" destOrd="0" presId="urn:microsoft.com/office/officeart/2009/3/layout/HorizontalOrganizationChart"/>
    <dgm:cxn modelId="{156A0856-DAA6-DA47-B7BE-31269DCFF1DD}" type="presOf" srcId="{23F1803F-276C-8041-9B7B-082F2BD1E946}" destId="{19BA56B5-C34A-B64D-A239-C962FAC6DE3A}" srcOrd="0" destOrd="0" presId="urn:microsoft.com/office/officeart/2009/3/layout/HorizontalOrganizationChart"/>
    <dgm:cxn modelId="{17D34FE3-D123-E54F-8CAB-8BEF61029776}" type="presOf" srcId="{7638F483-EC40-4669-A117-0C6040B4A66B}" destId="{86A07B8D-FF15-4EFF-8681-05A46BF1E797}" srcOrd="0" destOrd="0" presId="urn:microsoft.com/office/officeart/2009/3/layout/HorizontalOrganizationChart"/>
    <dgm:cxn modelId="{FF2D9CEB-D5DD-8D4E-BDA1-C1CCA759AC40}" type="presOf" srcId="{3FA44A42-E0AE-412C-8071-9A37D30DD567}" destId="{22C8BBC7-02FA-4EF0-899A-834C1FEE39E3}" srcOrd="0" destOrd="0" presId="urn:microsoft.com/office/officeart/2009/3/layout/HorizontalOrganizationChart"/>
    <dgm:cxn modelId="{0F3F1515-7975-A24E-8FC5-6403FE69AF49}" type="presOf" srcId="{87585F0D-6A81-F747-99EB-D14B33EBB618}" destId="{A73C4A40-2D47-BF42-9EF8-B3BEE9451F45}" srcOrd="0" destOrd="0" presId="urn:microsoft.com/office/officeart/2009/3/layout/HorizontalOrganizationChart"/>
    <dgm:cxn modelId="{BA1A407C-A349-EA45-AF93-D6417CAF7175}" type="presOf" srcId="{082ECBEE-C2C7-4949-86B1-6B928BF803C2}" destId="{DB74F6B7-48F3-A347-9D02-3848B3882D19}" srcOrd="0" destOrd="0" presId="urn:microsoft.com/office/officeart/2009/3/layout/HorizontalOrganizationChart"/>
    <dgm:cxn modelId="{CEB5A217-A6A5-4440-A5CC-27326231D731}" type="presOf" srcId="{F05BBA42-D7AF-4BA0-8C3F-85B1FE28E48F}" destId="{18DB143D-9E27-4E02-AFA5-F665953CBC10}" srcOrd="0" destOrd="0" presId="urn:microsoft.com/office/officeart/2009/3/layout/HorizontalOrganizationChart"/>
    <dgm:cxn modelId="{B7BED308-08B4-6946-9683-2A3BBBE6D0B2}" type="presOf" srcId="{23F1803F-276C-8041-9B7B-082F2BD1E946}" destId="{B13D6842-7E74-6E4A-B081-886229548982}" srcOrd="1" destOrd="0" presId="urn:microsoft.com/office/officeart/2009/3/layout/HorizontalOrganizationChart"/>
    <dgm:cxn modelId="{6D7D840B-19DF-4748-82DC-CA6EDA40B476}" type="presOf" srcId="{18A5DCF8-381A-9740-A1DC-D1A5033A3647}" destId="{B94BF64B-9716-424E-A851-42E8E7B2B9A7}" srcOrd="0" destOrd="0" presId="urn:microsoft.com/office/officeart/2009/3/layout/HorizontalOrganizationChart"/>
    <dgm:cxn modelId="{51A0D708-C959-D74C-AB5D-714B7FABEAEE}" srcId="{9AC2E227-803C-4016-BF2C-9291B6CAA290}" destId="{23F1803F-276C-8041-9B7B-082F2BD1E946}" srcOrd="3" destOrd="0" parTransId="{5E91D41B-332E-E54E-BBB2-1256B9CC48C7}" sibTransId="{A4A747C8-04CB-3145-88B3-093091584144}"/>
    <dgm:cxn modelId="{D7715F64-FF0B-374A-92D5-066D7A9DD088}" type="presOf" srcId="{5E91D41B-332E-E54E-BBB2-1256B9CC48C7}" destId="{97BD78E0-6CC9-224B-9FDD-F11EE9BF8DF0}" srcOrd="0" destOrd="0" presId="urn:microsoft.com/office/officeart/2009/3/layout/HorizontalOrganizationChart"/>
    <dgm:cxn modelId="{314DC474-4B5A-2C47-957E-69CCE0B3AD3C}" type="presOf" srcId="{87585F0D-6A81-F747-99EB-D14B33EBB618}" destId="{BCDD8BD9-F9D2-4C44-AB56-5005F5FB7B08}" srcOrd="1" destOrd="0" presId="urn:microsoft.com/office/officeart/2009/3/layout/HorizontalOrganizationChart"/>
    <dgm:cxn modelId="{5DC1C015-335F-490F-A06A-BA9652DB0EA7}" srcId="{9AC2E227-803C-4016-BF2C-9291B6CAA290}" destId="{7638F483-EC40-4669-A117-0C6040B4A66B}" srcOrd="1" destOrd="0" parTransId="{57E64457-75B6-40DF-86BF-80888D7FBBC5}" sibTransId="{7B10E917-A0D7-4AB2-8FFF-F08198C7EE50}"/>
    <dgm:cxn modelId="{9ABD59AA-4D6A-4321-B1A4-8D610095B134}" srcId="{9AC2E227-803C-4016-BF2C-9291B6CAA290}" destId="{3FA44A42-E0AE-412C-8071-9A37D30DD567}" srcOrd="0" destOrd="0" parTransId="{E2369F6E-DA59-4F6E-BD69-6CAA013A82BE}" sibTransId="{05B8FEA2-0054-4DA8-8F71-5C25E580ABD0}"/>
    <dgm:cxn modelId="{9C3EA2CA-0F2D-A44F-9B6D-CFDC42F897C4}" type="presOf" srcId="{9AC2E227-803C-4016-BF2C-9291B6CAA290}" destId="{9CD41DA5-A8A9-4189-B933-DCF665F7DF2D}" srcOrd="1" destOrd="0" presId="urn:microsoft.com/office/officeart/2009/3/layout/HorizontalOrganizationChart"/>
    <dgm:cxn modelId="{20C1FE7A-4B34-AA48-A07D-90CA165F3112}" srcId="{9AC2E227-803C-4016-BF2C-9291B6CAA290}" destId="{7859404A-F2FC-2C48-AA46-F509ECEE6B31}" srcOrd="4" destOrd="0" parTransId="{082ECBEE-C2C7-4949-86B1-6B928BF803C2}" sibTransId="{284844EE-6F45-4240-B30D-C9558468DF08}"/>
    <dgm:cxn modelId="{03652C1B-7534-4540-8364-50ED99994DC7}" type="presOf" srcId="{9AC2E227-803C-4016-BF2C-9291B6CAA290}" destId="{2A2AFDF2-2568-44F8-842C-3BFD70D9F2B1}" srcOrd="0" destOrd="0" presId="urn:microsoft.com/office/officeart/2009/3/layout/HorizontalOrganizationChart"/>
    <dgm:cxn modelId="{070E19FB-714A-7B43-B4A8-CE0BB47AAEBF}" type="presOf" srcId="{57E64457-75B6-40DF-86BF-80888D7FBBC5}" destId="{72A5A8A1-C34D-4CC9-B014-4EDC4C60B5CB}" srcOrd="0" destOrd="0" presId="urn:microsoft.com/office/officeart/2009/3/layout/HorizontalOrganizationChart"/>
    <dgm:cxn modelId="{9AAB41CC-B9AA-9142-BE5E-0B1EE6E34DAA}" srcId="{9AC2E227-803C-4016-BF2C-9291B6CAA290}" destId="{87585F0D-6A81-F747-99EB-D14B33EBB618}" srcOrd="2" destOrd="0" parTransId="{18A5DCF8-381A-9740-A1DC-D1A5033A3647}" sibTransId="{8D2E3331-C9C0-6F41-9B03-2AE4E999EDF7}"/>
    <dgm:cxn modelId="{3E271D70-4739-C44B-9CA5-9E38754E9BF7}" type="presOf" srcId="{3FA44A42-E0AE-412C-8071-9A37D30DD567}" destId="{CBD704CC-8D6F-4C39-AFA6-3825EE74A965}" srcOrd="1" destOrd="0" presId="urn:microsoft.com/office/officeart/2009/3/layout/HorizontalOrganizationChart"/>
    <dgm:cxn modelId="{975CC91B-2649-6443-AFC4-B1CAC960AF88}" type="presOf" srcId="{7859404A-F2FC-2C48-AA46-F509ECEE6B31}" destId="{4E99FFF1-F2C8-4947-9B7B-F4C0FDBD7B17}" srcOrd="0" destOrd="0" presId="urn:microsoft.com/office/officeart/2009/3/layout/HorizontalOrganizationChart"/>
    <dgm:cxn modelId="{3A6D301F-2AC0-3643-8F22-0D60CE7A3DFB}" type="presOf" srcId="{7859404A-F2FC-2C48-AA46-F509ECEE6B31}" destId="{CBC1B020-7022-2B49-8F5F-7E3168D6587A}" srcOrd="1" destOrd="0" presId="urn:microsoft.com/office/officeart/2009/3/layout/HorizontalOrganizationChart"/>
    <dgm:cxn modelId="{10273D9F-A008-4C08-970B-BDB1CC805562}" srcId="{F05BBA42-D7AF-4BA0-8C3F-85B1FE28E48F}" destId="{9AC2E227-803C-4016-BF2C-9291B6CAA290}" srcOrd="0" destOrd="0" parTransId="{8E8E9D46-5B7B-4FA0-8329-744E9016EF3D}" sibTransId="{F60E2A41-79A0-4E8E-92FB-1BF9FE84EDD9}"/>
    <dgm:cxn modelId="{29E73DE5-18F2-8A4F-8043-2D70B33448FE}" type="presParOf" srcId="{18DB143D-9E27-4E02-AFA5-F665953CBC10}" destId="{07E01157-B979-4F6B-B892-75DB2A2B8B0F}" srcOrd="0" destOrd="0" presId="urn:microsoft.com/office/officeart/2009/3/layout/HorizontalOrganizationChart"/>
    <dgm:cxn modelId="{E5F5DCB0-B556-4246-94B2-42581BF3B91E}" type="presParOf" srcId="{07E01157-B979-4F6B-B892-75DB2A2B8B0F}" destId="{F686C23F-604E-4653-B2CB-27DBB6BED631}" srcOrd="0" destOrd="0" presId="urn:microsoft.com/office/officeart/2009/3/layout/HorizontalOrganizationChart"/>
    <dgm:cxn modelId="{75D5E938-7212-C248-85DD-C67F11301382}" type="presParOf" srcId="{F686C23F-604E-4653-B2CB-27DBB6BED631}" destId="{2A2AFDF2-2568-44F8-842C-3BFD70D9F2B1}" srcOrd="0" destOrd="0" presId="urn:microsoft.com/office/officeart/2009/3/layout/HorizontalOrganizationChart"/>
    <dgm:cxn modelId="{AF4C126F-DC57-2343-97BF-D6190DD10770}" type="presParOf" srcId="{F686C23F-604E-4653-B2CB-27DBB6BED631}" destId="{9CD41DA5-A8A9-4189-B933-DCF665F7DF2D}" srcOrd="1" destOrd="0" presId="urn:microsoft.com/office/officeart/2009/3/layout/HorizontalOrganizationChart"/>
    <dgm:cxn modelId="{04550A55-9320-2448-ACA5-FC92426DB957}" type="presParOf" srcId="{07E01157-B979-4F6B-B892-75DB2A2B8B0F}" destId="{96876921-77F4-4E08-9148-E99125692808}" srcOrd="1" destOrd="0" presId="urn:microsoft.com/office/officeart/2009/3/layout/HorizontalOrganizationChart"/>
    <dgm:cxn modelId="{BB7A0CDE-E919-5248-B231-D7671DA524DE}" type="presParOf" srcId="{96876921-77F4-4E08-9148-E99125692808}" destId="{CD82D2C2-9EF5-4CA0-9CEE-9265A38A1F4A}" srcOrd="0" destOrd="0" presId="urn:microsoft.com/office/officeart/2009/3/layout/HorizontalOrganizationChart"/>
    <dgm:cxn modelId="{00C63EB6-DD0E-8646-B4CD-1D6BFC41CFE0}" type="presParOf" srcId="{96876921-77F4-4E08-9148-E99125692808}" destId="{9441C830-A66B-4AFB-9252-8069549D4F0A}" srcOrd="1" destOrd="0" presId="urn:microsoft.com/office/officeart/2009/3/layout/HorizontalOrganizationChart"/>
    <dgm:cxn modelId="{E8AAB390-007F-144A-993A-8CCFDDAD3A71}" type="presParOf" srcId="{9441C830-A66B-4AFB-9252-8069549D4F0A}" destId="{FEAC7974-4462-4948-9F19-4D53C38CC88A}" srcOrd="0" destOrd="0" presId="urn:microsoft.com/office/officeart/2009/3/layout/HorizontalOrganizationChart"/>
    <dgm:cxn modelId="{8B5E150C-DE05-1A44-AF15-7A2F116F1B28}" type="presParOf" srcId="{FEAC7974-4462-4948-9F19-4D53C38CC88A}" destId="{22C8BBC7-02FA-4EF0-899A-834C1FEE39E3}" srcOrd="0" destOrd="0" presId="urn:microsoft.com/office/officeart/2009/3/layout/HorizontalOrganizationChart"/>
    <dgm:cxn modelId="{24C93EDD-5A22-4841-A2FC-7B97E9DD7CE9}" type="presParOf" srcId="{FEAC7974-4462-4948-9F19-4D53C38CC88A}" destId="{CBD704CC-8D6F-4C39-AFA6-3825EE74A965}" srcOrd="1" destOrd="0" presId="urn:microsoft.com/office/officeart/2009/3/layout/HorizontalOrganizationChart"/>
    <dgm:cxn modelId="{B1573C0A-EF6F-BE45-A67E-AF37AACA0640}" type="presParOf" srcId="{9441C830-A66B-4AFB-9252-8069549D4F0A}" destId="{C4FE27A9-6818-468D-8F72-5DEAE64958BC}" srcOrd="1" destOrd="0" presId="urn:microsoft.com/office/officeart/2009/3/layout/HorizontalOrganizationChart"/>
    <dgm:cxn modelId="{16027028-CF15-D041-B1DA-E0CB321A03B8}" type="presParOf" srcId="{9441C830-A66B-4AFB-9252-8069549D4F0A}" destId="{B9E24DCA-DEF6-41DD-8228-40542DF88903}" srcOrd="2" destOrd="0" presId="urn:microsoft.com/office/officeart/2009/3/layout/HorizontalOrganizationChart"/>
    <dgm:cxn modelId="{5CC1262C-985C-B54E-A722-B9E83265987C}" type="presParOf" srcId="{96876921-77F4-4E08-9148-E99125692808}" destId="{72A5A8A1-C34D-4CC9-B014-4EDC4C60B5CB}" srcOrd="2" destOrd="0" presId="urn:microsoft.com/office/officeart/2009/3/layout/HorizontalOrganizationChart"/>
    <dgm:cxn modelId="{C3BA015A-2A6B-484F-B2B2-3B490AAB56F1}" type="presParOf" srcId="{96876921-77F4-4E08-9148-E99125692808}" destId="{99464D45-2B22-432F-8F6C-3394CEC310A7}" srcOrd="3" destOrd="0" presId="urn:microsoft.com/office/officeart/2009/3/layout/HorizontalOrganizationChart"/>
    <dgm:cxn modelId="{B2A3F279-4C6B-CB45-A6C7-66222E73BB41}" type="presParOf" srcId="{99464D45-2B22-432F-8F6C-3394CEC310A7}" destId="{7EEFA05D-0146-474D-BB41-35A44BBAC0EB}" srcOrd="0" destOrd="0" presId="urn:microsoft.com/office/officeart/2009/3/layout/HorizontalOrganizationChart"/>
    <dgm:cxn modelId="{FDAA2B05-58C4-E84B-A589-9ED495473481}" type="presParOf" srcId="{7EEFA05D-0146-474D-BB41-35A44BBAC0EB}" destId="{86A07B8D-FF15-4EFF-8681-05A46BF1E797}" srcOrd="0" destOrd="0" presId="urn:microsoft.com/office/officeart/2009/3/layout/HorizontalOrganizationChart"/>
    <dgm:cxn modelId="{48EED37B-928D-7A48-8A62-F633EFE7D386}" type="presParOf" srcId="{7EEFA05D-0146-474D-BB41-35A44BBAC0EB}" destId="{A4529214-DB2D-4B21-8831-F60F2A376559}" srcOrd="1" destOrd="0" presId="urn:microsoft.com/office/officeart/2009/3/layout/HorizontalOrganizationChart"/>
    <dgm:cxn modelId="{687F56FB-97DC-0D4C-AFD0-6C7D19A7B7DB}" type="presParOf" srcId="{99464D45-2B22-432F-8F6C-3394CEC310A7}" destId="{4C9D6515-EA4F-4DBF-A8FE-0711C70136B1}" srcOrd="1" destOrd="0" presId="urn:microsoft.com/office/officeart/2009/3/layout/HorizontalOrganizationChart"/>
    <dgm:cxn modelId="{06F4F90A-195C-C549-AB36-E552D602C5FB}" type="presParOf" srcId="{99464D45-2B22-432F-8F6C-3394CEC310A7}" destId="{686779DB-34D3-4F60-84B6-A35826FF3C2A}" srcOrd="2" destOrd="0" presId="urn:microsoft.com/office/officeart/2009/3/layout/HorizontalOrganizationChart"/>
    <dgm:cxn modelId="{A27AB185-16DE-3640-BDCB-EA3991ECA587}" type="presParOf" srcId="{96876921-77F4-4E08-9148-E99125692808}" destId="{B94BF64B-9716-424E-A851-42E8E7B2B9A7}" srcOrd="4" destOrd="0" presId="urn:microsoft.com/office/officeart/2009/3/layout/HorizontalOrganizationChart"/>
    <dgm:cxn modelId="{3951B92A-6A16-194D-9AB2-EA09F6BD7F7D}" type="presParOf" srcId="{96876921-77F4-4E08-9148-E99125692808}" destId="{31E814C1-FFDD-BA48-BF9D-F3C8FF892503}" srcOrd="5" destOrd="0" presId="urn:microsoft.com/office/officeart/2009/3/layout/HorizontalOrganizationChart"/>
    <dgm:cxn modelId="{8ED4B2BA-EEB1-9D4B-B5D1-7E56BE934988}" type="presParOf" srcId="{31E814C1-FFDD-BA48-BF9D-F3C8FF892503}" destId="{1780440E-D92A-B040-A710-F8D875101E05}" srcOrd="0" destOrd="0" presId="urn:microsoft.com/office/officeart/2009/3/layout/HorizontalOrganizationChart"/>
    <dgm:cxn modelId="{ECDB389C-0146-E445-B5C4-38C39B75E6BC}" type="presParOf" srcId="{1780440E-D92A-B040-A710-F8D875101E05}" destId="{A73C4A40-2D47-BF42-9EF8-B3BEE9451F45}" srcOrd="0" destOrd="0" presId="urn:microsoft.com/office/officeart/2009/3/layout/HorizontalOrganizationChart"/>
    <dgm:cxn modelId="{F50E8723-BF0D-4242-A7C3-8EAB58FB130E}" type="presParOf" srcId="{1780440E-D92A-B040-A710-F8D875101E05}" destId="{BCDD8BD9-F9D2-4C44-AB56-5005F5FB7B08}" srcOrd="1" destOrd="0" presId="urn:microsoft.com/office/officeart/2009/3/layout/HorizontalOrganizationChart"/>
    <dgm:cxn modelId="{2EB97F9B-9B28-4B4F-9EEE-AA84DA9503DF}" type="presParOf" srcId="{31E814C1-FFDD-BA48-BF9D-F3C8FF892503}" destId="{B22D4294-1D49-E046-9CF9-7B480D0762E6}" srcOrd="1" destOrd="0" presId="urn:microsoft.com/office/officeart/2009/3/layout/HorizontalOrganizationChart"/>
    <dgm:cxn modelId="{8AAB3767-EDAC-6641-BC06-F6B6869C8366}" type="presParOf" srcId="{31E814C1-FFDD-BA48-BF9D-F3C8FF892503}" destId="{E1D0C206-488D-6348-BEA7-1FE8B1679EF7}" srcOrd="2" destOrd="0" presId="urn:microsoft.com/office/officeart/2009/3/layout/HorizontalOrganizationChart"/>
    <dgm:cxn modelId="{F530361C-4EED-364F-802E-B49009837CC2}" type="presParOf" srcId="{96876921-77F4-4E08-9148-E99125692808}" destId="{97BD78E0-6CC9-224B-9FDD-F11EE9BF8DF0}" srcOrd="6" destOrd="0" presId="urn:microsoft.com/office/officeart/2009/3/layout/HorizontalOrganizationChart"/>
    <dgm:cxn modelId="{31A7094D-1FC9-3047-AF45-0476CCBB14C1}" type="presParOf" srcId="{96876921-77F4-4E08-9148-E99125692808}" destId="{F5564F5E-C23C-6041-B185-3508736BC161}" srcOrd="7" destOrd="0" presId="urn:microsoft.com/office/officeart/2009/3/layout/HorizontalOrganizationChart"/>
    <dgm:cxn modelId="{BC40AA19-F6CA-414F-AF25-F36A8895981F}" type="presParOf" srcId="{F5564F5E-C23C-6041-B185-3508736BC161}" destId="{730C15AF-A2E3-334E-9C4F-2DA8AC61AB90}" srcOrd="0" destOrd="0" presId="urn:microsoft.com/office/officeart/2009/3/layout/HorizontalOrganizationChart"/>
    <dgm:cxn modelId="{7A938138-6F84-A243-B226-DCEE4E007E94}" type="presParOf" srcId="{730C15AF-A2E3-334E-9C4F-2DA8AC61AB90}" destId="{19BA56B5-C34A-B64D-A239-C962FAC6DE3A}" srcOrd="0" destOrd="0" presId="urn:microsoft.com/office/officeart/2009/3/layout/HorizontalOrganizationChart"/>
    <dgm:cxn modelId="{062CD001-2C72-6941-AA31-4FC019D14B53}" type="presParOf" srcId="{730C15AF-A2E3-334E-9C4F-2DA8AC61AB90}" destId="{B13D6842-7E74-6E4A-B081-886229548982}" srcOrd="1" destOrd="0" presId="urn:microsoft.com/office/officeart/2009/3/layout/HorizontalOrganizationChart"/>
    <dgm:cxn modelId="{593FCA3A-C94D-E94F-B9C7-65A61B08748C}" type="presParOf" srcId="{F5564F5E-C23C-6041-B185-3508736BC161}" destId="{DA228DBB-51B5-1545-814C-2E0469298B4C}" srcOrd="1" destOrd="0" presId="urn:microsoft.com/office/officeart/2009/3/layout/HorizontalOrganizationChart"/>
    <dgm:cxn modelId="{4BF719F0-D544-3D4B-B8EF-35020969A290}" type="presParOf" srcId="{F5564F5E-C23C-6041-B185-3508736BC161}" destId="{D334E96E-D664-3443-8496-4E437BC45B67}" srcOrd="2" destOrd="0" presId="urn:microsoft.com/office/officeart/2009/3/layout/HorizontalOrganizationChart"/>
    <dgm:cxn modelId="{936BDF4C-538E-1040-A625-914002FB64F4}" type="presParOf" srcId="{96876921-77F4-4E08-9148-E99125692808}" destId="{DB74F6B7-48F3-A347-9D02-3848B3882D19}" srcOrd="8" destOrd="0" presId="urn:microsoft.com/office/officeart/2009/3/layout/HorizontalOrganizationChart"/>
    <dgm:cxn modelId="{F1A665EF-CB73-C642-8EFF-B55849B8BF12}" type="presParOf" srcId="{96876921-77F4-4E08-9148-E99125692808}" destId="{B6FF38B1-94EE-5848-8043-BF3B363E5E43}" srcOrd="9" destOrd="0" presId="urn:microsoft.com/office/officeart/2009/3/layout/HorizontalOrganizationChart"/>
    <dgm:cxn modelId="{E554D38F-9E3B-DD4E-A552-80A903799F4C}" type="presParOf" srcId="{B6FF38B1-94EE-5848-8043-BF3B363E5E43}" destId="{CC2D7BE5-7000-3C48-AA1F-2B56512EECB1}" srcOrd="0" destOrd="0" presId="urn:microsoft.com/office/officeart/2009/3/layout/HorizontalOrganizationChart"/>
    <dgm:cxn modelId="{1717D8A5-CA75-FD49-83AC-3EF8B20CA3BC}" type="presParOf" srcId="{CC2D7BE5-7000-3C48-AA1F-2B56512EECB1}" destId="{4E99FFF1-F2C8-4947-9B7B-F4C0FDBD7B17}" srcOrd="0" destOrd="0" presId="urn:microsoft.com/office/officeart/2009/3/layout/HorizontalOrganizationChart"/>
    <dgm:cxn modelId="{EB2CB384-F05B-814B-97D1-EBDFE17D239C}" type="presParOf" srcId="{CC2D7BE5-7000-3C48-AA1F-2B56512EECB1}" destId="{CBC1B020-7022-2B49-8F5F-7E3168D6587A}" srcOrd="1" destOrd="0" presId="urn:microsoft.com/office/officeart/2009/3/layout/HorizontalOrganizationChart"/>
    <dgm:cxn modelId="{BFC4565C-08E3-1B4A-823C-B961E3B1AAE7}" type="presParOf" srcId="{B6FF38B1-94EE-5848-8043-BF3B363E5E43}" destId="{8C9C17CE-7CBB-7446-A701-923744A6075A}" srcOrd="1" destOrd="0" presId="urn:microsoft.com/office/officeart/2009/3/layout/HorizontalOrganizationChart"/>
    <dgm:cxn modelId="{DD80AED6-1227-1F4A-9B34-123554A735AF}" type="presParOf" srcId="{B6FF38B1-94EE-5848-8043-BF3B363E5E43}" destId="{430A0D5E-F21F-B747-8E3B-3F16B06130DD}" srcOrd="2" destOrd="0" presId="urn:microsoft.com/office/officeart/2009/3/layout/HorizontalOrganizationChart"/>
    <dgm:cxn modelId="{80E27853-9397-9B47-B1B0-5B801ACB6CDA}" type="presParOf" srcId="{07E01157-B979-4F6B-B892-75DB2A2B8B0F}" destId="{6858D422-8C90-4F85-BA9D-65CA2FED06E8}" srcOrd="2" destOrd="0" presId="urn:microsoft.com/office/officeart/2009/3/layout/HorizontalOrganizationChar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6.xml><?xml version="1.0" encoding="utf-8"?>
<dgm:dataModel xmlns:dgm="http://schemas.openxmlformats.org/drawingml/2006/diagram" xmlns:a="http://schemas.openxmlformats.org/drawingml/2006/main">
  <dgm:ptLst>
    <dgm:pt modelId="{8CC321A2-E217-4CF8-9BFD-52640F0D7203}" type="doc">
      <dgm:prSet loTypeId="urn:microsoft.com/office/officeart/2008/layout/RadialCluster#1" loCatId="relationship" qsTypeId="urn:microsoft.com/office/officeart/2005/8/quickstyle/simple2#15" qsCatId="simple" csTypeId="urn:microsoft.com/office/officeart/2005/8/colors/accent2_1#21" csCatId="accent2" phldr="1"/>
      <dgm:spPr/>
      <dgm:t>
        <a:bodyPr/>
        <a:lstStyle/>
        <a:p>
          <a:endParaRPr lang="zh-CN" altLang="en-US"/>
        </a:p>
      </dgm:t>
    </dgm:pt>
    <dgm:pt modelId="{15CBC2E0-82E8-49DD-ACD2-EA4F7F083D27}">
      <dgm:prSet phldrT="[文本]" custT="1"/>
      <dgm:spPr/>
      <dgm:t>
        <a:bodyPr/>
        <a:lstStyle/>
        <a:p>
          <a:r>
            <a:rPr lang="zh-CN" altLang="en-US" sz="2000" dirty="0" smtClean="0">
              <a:latin typeface="手札体-简粗体" panose="03000700000000000000" pitchFamily="66" charset="-122"/>
              <a:ea typeface="手札体-简粗体" panose="03000700000000000000" pitchFamily="66" charset="-122"/>
            </a:rPr>
            <a:t>知识</a:t>
          </a:r>
          <a:endParaRPr lang="zh-CN" altLang="en-US" sz="2000" dirty="0">
            <a:latin typeface="手札体-简粗体" panose="03000700000000000000" pitchFamily="66" charset="-122"/>
            <a:ea typeface="手札体-简粗体" panose="03000700000000000000" pitchFamily="66" charset="-122"/>
          </a:endParaRPr>
        </a:p>
      </dgm:t>
    </dgm:pt>
    <dgm:pt modelId="{A7796439-B410-4D4D-B244-DF782CDF4C1A}" type="parTrans" cxnId="{FA9734A1-2F9D-4ADC-8E72-5223105F3D4D}">
      <dgm:prSet/>
      <dgm:spPr/>
      <dgm:t>
        <a:bodyPr/>
        <a:lstStyle/>
        <a:p>
          <a:endParaRPr lang="zh-CN" altLang="en-US" sz="1600">
            <a:latin typeface="手札体-简粗体" panose="03000700000000000000" pitchFamily="66" charset="-122"/>
            <a:ea typeface="手札体-简粗体" panose="03000700000000000000" pitchFamily="66" charset="-122"/>
          </a:endParaRPr>
        </a:p>
      </dgm:t>
    </dgm:pt>
    <dgm:pt modelId="{C9596033-03E2-42EC-B6F1-67AFF2BB4EC4}" type="sibTrans" cxnId="{FA9734A1-2F9D-4ADC-8E72-5223105F3D4D}">
      <dgm:prSet/>
      <dgm:spPr/>
      <dgm:t>
        <a:bodyPr/>
        <a:lstStyle/>
        <a:p>
          <a:endParaRPr lang="zh-CN" altLang="en-US" sz="1600">
            <a:latin typeface="手札体-简粗体" panose="03000700000000000000" pitchFamily="66" charset="-122"/>
            <a:ea typeface="手札体-简粗体" panose="03000700000000000000" pitchFamily="66" charset="-122"/>
          </a:endParaRPr>
        </a:p>
      </dgm:t>
    </dgm:pt>
    <dgm:pt modelId="{0B274AE3-4E33-406B-A7E9-CA09272A42BA}">
      <dgm:prSet phldrT="[文本]" custT="1"/>
      <dgm:spPr/>
      <dgm:t>
        <a:bodyPr/>
        <a:lstStyle/>
        <a:p>
          <a:pPr>
            <a:lnSpc>
              <a:spcPts val="2160"/>
            </a:lnSpc>
            <a:spcAft>
              <a:spcPts val="0"/>
            </a:spcAft>
          </a:pPr>
          <a:r>
            <a:rPr lang="zh-CN" altLang="en-US" sz="1800" dirty="0" smtClean="0">
              <a:latin typeface="手札体-简粗体" panose="03000700000000000000" pitchFamily="66" charset="-122"/>
              <a:ea typeface="手札体-简粗体" panose="03000700000000000000" pitchFamily="66" charset="-122"/>
            </a:rPr>
            <a:t>科学技术知识</a:t>
          </a:r>
          <a:endParaRPr lang="zh-CN" altLang="en-US" sz="1800" dirty="0">
            <a:latin typeface="手札体-简粗体" panose="03000700000000000000" pitchFamily="66" charset="-122"/>
            <a:ea typeface="手札体-简粗体" panose="03000700000000000000" pitchFamily="66" charset="-122"/>
          </a:endParaRPr>
        </a:p>
      </dgm:t>
    </dgm:pt>
    <dgm:pt modelId="{A5983E94-4F59-4F91-B89E-C50E064BE51D}" type="parTrans" cxnId="{84F95CCB-FEAE-48CB-BA10-B70C622997E4}">
      <dgm:prSet/>
      <dgm:spPr/>
      <dgm:t>
        <a:bodyPr/>
        <a:lstStyle/>
        <a:p>
          <a:endParaRPr lang="zh-CN" altLang="en-US" sz="1600">
            <a:latin typeface="手札体-简粗体" panose="03000700000000000000" pitchFamily="66" charset="-122"/>
            <a:ea typeface="手札体-简粗体" panose="03000700000000000000" pitchFamily="66" charset="-122"/>
          </a:endParaRPr>
        </a:p>
      </dgm:t>
    </dgm:pt>
    <dgm:pt modelId="{3F7CA486-95E1-421A-9EB7-C11EE60C29C0}" type="sibTrans" cxnId="{84F95CCB-FEAE-48CB-BA10-B70C622997E4}">
      <dgm:prSet/>
      <dgm:spPr/>
      <dgm:t>
        <a:bodyPr/>
        <a:lstStyle/>
        <a:p>
          <a:endParaRPr lang="zh-CN" altLang="en-US" sz="1600">
            <a:latin typeface="手札体-简粗体" panose="03000700000000000000" pitchFamily="66" charset="-122"/>
            <a:ea typeface="手札体-简粗体" panose="03000700000000000000" pitchFamily="66" charset="-122"/>
          </a:endParaRPr>
        </a:p>
      </dgm:t>
    </dgm:pt>
    <dgm:pt modelId="{890B3C12-C482-43F0-AFA4-9292C43612E0}">
      <dgm:prSet phldrT="[文本]" custT="1"/>
      <dgm:spPr/>
      <dgm:t>
        <a:bodyPr/>
        <a:lstStyle/>
        <a:p>
          <a:pPr>
            <a:lnSpc>
              <a:spcPts val="2160"/>
            </a:lnSpc>
            <a:spcAft>
              <a:spcPts val="0"/>
            </a:spcAft>
          </a:pPr>
          <a:r>
            <a:rPr lang="zh-CN" altLang="en-US" sz="1800" dirty="0" smtClean="0">
              <a:latin typeface="手札体-简粗体" panose="03000700000000000000" pitchFamily="66" charset="-122"/>
              <a:ea typeface="手札体-简粗体" panose="03000700000000000000" pitchFamily="66" charset="-122"/>
            </a:rPr>
            <a:t>人文社科知识</a:t>
          </a:r>
          <a:endParaRPr lang="zh-CN" altLang="en-US" sz="1800" dirty="0">
            <a:latin typeface="手札体-简粗体" panose="03000700000000000000" pitchFamily="66" charset="-122"/>
            <a:ea typeface="手札体-简粗体" panose="03000700000000000000" pitchFamily="66" charset="-122"/>
          </a:endParaRPr>
        </a:p>
      </dgm:t>
    </dgm:pt>
    <dgm:pt modelId="{52679AB0-6127-4541-AF07-CFF6EF4CF995}" type="parTrans" cxnId="{3DA4D924-BA84-4884-BE98-C2D21C6B7632}">
      <dgm:prSet/>
      <dgm:spPr/>
      <dgm:t>
        <a:bodyPr/>
        <a:lstStyle/>
        <a:p>
          <a:endParaRPr lang="zh-CN" altLang="en-US" sz="1600">
            <a:latin typeface="手札体-简粗体" panose="03000700000000000000" pitchFamily="66" charset="-122"/>
            <a:ea typeface="手札体-简粗体" panose="03000700000000000000" pitchFamily="66" charset="-122"/>
          </a:endParaRPr>
        </a:p>
      </dgm:t>
    </dgm:pt>
    <dgm:pt modelId="{C8176B89-87FD-416B-BEF1-4402053E34C0}" type="sibTrans" cxnId="{3DA4D924-BA84-4884-BE98-C2D21C6B7632}">
      <dgm:prSet/>
      <dgm:spPr/>
      <dgm:t>
        <a:bodyPr/>
        <a:lstStyle/>
        <a:p>
          <a:endParaRPr lang="zh-CN" altLang="en-US" sz="1600">
            <a:latin typeface="手札体-简粗体" panose="03000700000000000000" pitchFamily="66" charset="-122"/>
            <a:ea typeface="手札体-简粗体" panose="03000700000000000000" pitchFamily="66" charset="-122"/>
          </a:endParaRPr>
        </a:p>
      </dgm:t>
    </dgm:pt>
    <dgm:pt modelId="{D9B0DDCC-38F2-41D6-8C20-611C493DC30C}">
      <dgm:prSet phldrT="[文本]" custT="1"/>
      <dgm:spPr/>
      <dgm:t>
        <a:bodyPr/>
        <a:lstStyle/>
        <a:p>
          <a:pPr>
            <a:lnSpc>
              <a:spcPts val="2160"/>
            </a:lnSpc>
            <a:spcAft>
              <a:spcPts val="0"/>
            </a:spcAft>
          </a:pPr>
          <a:r>
            <a:rPr lang="zh-CN" altLang="en-US" sz="1800" dirty="0" smtClean="0">
              <a:latin typeface="手札体-简粗体" panose="03000700000000000000" pitchFamily="66" charset="-122"/>
              <a:ea typeface="手札体-简粗体" panose="03000700000000000000" pitchFamily="66" charset="-122"/>
            </a:rPr>
            <a:t>经验知识</a:t>
          </a:r>
          <a:endParaRPr lang="zh-CN" altLang="en-US" sz="1800" dirty="0">
            <a:latin typeface="手札体-简粗体" panose="03000700000000000000" pitchFamily="66" charset="-122"/>
            <a:ea typeface="手札体-简粗体" panose="03000700000000000000" pitchFamily="66" charset="-122"/>
          </a:endParaRPr>
        </a:p>
      </dgm:t>
    </dgm:pt>
    <dgm:pt modelId="{52C685F9-AE4E-4BEA-AA4D-171279866BC4}" type="parTrans" cxnId="{27B80F95-2C83-4D7B-A163-ABE0AB0DC9D5}">
      <dgm:prSet/>
      <dgm:spPr/>
      <dgm:t>
        <a:bodyPr/>
        <a:lstStyle/>
        <a:p>
          <a:endParaRPr lang="zh-CN" altLang="en-US" sz="1600">
            <a:latin typeface="手札体-简粗体" panose="03000700000000000000" pitchFamily="66" charset="-122"/>
            <a:ea typeface="手札体-简粗体" panose="03000700000000000000" pitchFamily="66" charset="-122"/>
          </a:endParaRPr>
        </a:p>
      </dgm:t>
    </dgm:pt>
    <dgm:pt modelId="{8F5209CF-D53B-49E3-904B-40E7D18DD2B0}" type="sibTrans" cxnId="{27B80F95-2C83-4D7B-A163-ABE0AB0DC9D5}">
      <dgm:prSet/>
      <dgm:spPr/>
      <dgm:t>
        <a:bodyPr/>
        <a:lstStyle/>
        <a:p>
          <a:endParaRPr lang="zh-CN" altLang="en-US" sz="1600">
            <a:latin typeface="手札体-简粗体" panose="03000700000000000000" pitchFamily="66" charset="-122"/>
            <a:ea typeface="手札体-简粗体" panose="03000700000000000000" pitchFamily="66" charset="-122"/>
          </a:endParaRPr>
        </a:p>
      </dgm:t>
    </dgm:pt>
    <dgm:pt modelId="{5F2F2473-2E5F-4D60-AC0D-C983477536B0}">
      <dgm:prSet phldrT="[文本]" custT="1"/>
      <dgm:spPr/>
      <dgm:t>
        <a:bodyPr/>
        <a:lstStyle/>
        <a:p>
          <a:pPr>
            <a:lnSpc>
              <a:spcPts val="2160"/>
            </a:lnSpc>
            <a:spcAft>
              <a:spcPts val="0"/>
            </a:spcAft>
          </a:pPr>
          <a:r>
            <a:rPr lang="zh-CN" altLang="en-US" sz="1800" dirty="0" smtClean="0">
              <a:latin typeface="手札体-简粗体" panose="03000700000000000000" pitchFamily="66" charset="-122"/>
              <a:ea typeface="手札体-简粗体" panose="03000700000000000000" pitchFamily="66" charset="-122"/>
            </a:rPr>
            <a:t>获取、运用、创造知识的知识</a:t>
          </a:r>
          <a:endParaRPr lang="zh-CN" altLang="en-US" sz="1800" dirty="0">
            <a:latin typeface="手札体-简粗体" panose="03000700000000000000" pitchFamily="66" charset="-122"/>
            <a:ea typeface="手札体-简粗体" panose="03000700000000000000" pitchFamily="66" charset="-122"/>
          </a:endParaRPr>
        </a:p>
      </dgm:t>
    </dgm:pt>
    <dgm:pt modelId="{A6983562-850E-4403-ACB7-4C4F3D72F3FD}" type="parTrans" cxnId="{3D8B11C6-C8AA-4884-93B4-4AAF12B0D47E}">
      <dgm:prSet/>
      <dgm:spPr/>
      <dgm:t>
        <a:bodyPr/>
        <a:lstStyle/>
        <a:p>
          <a:endParaRPr lang="zh-CN" altLang="en-US" sz="1600">
            <a:latin typeface="手札体-简粗体" panose="03000700000000000000" pitchFamily="66" charset="-122"/>
            <a:ea typeface="手札体-简粗体" panose="03000700000000000000" pitchFamily="66" charset="-122"/>
          </a:endParaRPr>
        </a:p>
      </dgm:t>
    </dgm:pt>
    <dgm:pt modelId="{C22B6462-88D5-4A9C-AE0F-A7E89E2C16DA}" type="sibTrans" cxnId="{3D8B11C6-C8AA-4884-93B4-4AAF12B0D47E}">
      <dgm:prSet/>
      <dgm:spPr/>
      <dgm:t>
        <a:bodyPr/>
        <a:lstStyle/>
        <a:p>
          <a:endParaRPr lang="zh-CN" altLang="en-US" sz="1600">
            <a:latin typeface="手札体-简粗体" panose="03000700000000000000" pitchFamily="66" charset="-122"/>
            <a:ea typeface="手札体-简粗体" panose="03000700000000000000" pitchFamily="66" charset="-122"/>
          </a:endParaRPr>
        </a:p>
      </dgm:t>
    </dgm:pt>
    <dgm:pt modelId="{7683AA43-EDFE-484F-822F-244AEA9C9F0E}">
      <dgm:prSet phldrT="[文本]" custT="1"/>
      <dgm:spPr/>
      <dgm:t>
        <a:bodyPr/>
        <a:lstStyle/>
        <a:p>
          <a:pPr>
            <a:lnSpc>
              <a:spcPts val="2160"/>
            </a:lnSpc>
            <a:spcAft>
              <a:spcPts val="0"/>
            </a:spcAft>
          </a:pPr>
          <a:r>
            <a:rPr lang="zh-CN" altLang="en-US" sz="1800" dirty="0" smtClean="0">
              <a:latin typeface="手札体-简粗体" panose="03000700000000000000" pitchFamily="66" charset="-122"/>
              <a:ea typeface="手札体-简粗体" panose="03000700000000000000" pitchFamily="66" charset="-122"/>
            </a:rPr>
            <a:t>解决问题的知识</a:t>
          </a:r>
          <a:endParaRPr lang="zh-CN" altLang="en-US" sz="1800" dirty="0">
            <a:latin typeface="手札体-简粗体" panose="03000700000000000000" pitchFamily="66" charset="-122"/>
            <a:ea typeface="手札体-简粗体" panose="03000700000000000000" pitchFamily="66" charset="-122"/>
          </a:endParaRPr>
        </a:p>
      </dgm:t>
    </dgm:pt>
    <dgm:pt modelId="{29413D82-D9ED-4AE6-9A3E-F44257F881B8}" type="parTrans" cxnId="{46D7D03F-DC9A-4AE5-A000-06418DCDD923}">
      <dgm:prSet/>
      <dgm:spPr/>
      <dgm:t>
        <a:bodyPr/>
        <a:lstStyle/>
        <a:p>
          <a:endParaRPr lang="zh-CN" altLang="en-US" sz="1600">
            <a:latin typeface="手札体-简粗体" panose="03000700000000000000" pitchFamily="66" charset="-122"/>
            <a:ea typeface="手札体-简粗体" panose="03000700000000000000" pitchFamily="66" charset="-122"/>
          </a:endParaRPr>
        </a:p>
      </dgm:t>
    </dgm:pt>
    <dgm:pt modelId="{B3AB299A-86BD-4A4F-9802-71FFB1490E13}" type="sibTrans" cxnId="{46D7D03F-DC9A-4AE5-A000-06418DCDD923}">
      <dgm:prSet/>
      <dgm:spPr/>
      <dgm:t>
        <a:bodyPr/>
        <a:lstStyle/>
        <a:p>
          <a:endParaRPr lang="zh-CN" altLang="en-US" sz="1600">
            <a:latin typeface="手札体-简粗体" panose="03000700000000000000" pitchFamily="66" charset="-122"/>
            <a:ea typeface="手札体-简粗体" panose="03000700000000000000" pitchFamily="66" charset="-122"/>
          </a:endParaRPr>
        </a:p>
      </dgm:t>
    </dgm:pt>
    <dgm:pt modelId="{48231AEE-4ED4-40C4-A381-F8D0236A22E9}" type="pres">
      <dgm:prSet presAssocID="{8CC321A2-E217-4CF8-9BFD-52640F0D7203}" presName="Name0" presStyleCnt="0">
        <dgm:presLayoutVars>
          <dgm:chMax val="1"/>
          <dgm:chPref val="1"/>
          <dgm:dir/>
          <dgm:animOne val="branch"/>
          <dgm:animLvl val="lvl"/>
        </dgm:presLayoutVars>
      </dgm:prSet>
      <dgm:spPr/>
      <dgm:t>
        <a:bodyPr/>
        <a:lstStyle/>
        <a:p>
          <a:endParaRPr lang="zh-CN" altLang="en-US"/>
        </a:p>
      </dgm:t>
    </dgm:pt>
    <dgm:pt modelId="{464E1372-B9F7-425B-BF46-185110681929}" type="pres">
      <dgm:prSet presAssocID="{15CBC2E0-82E8-49DD-ACD2-EA4F7F083D27}" presName="singleCycle" presStyleCnt="0"/>
      <dgm:spPr/>
    </dgm:pt>
    <dgm:pt modelId="{AB3F0CE0-D66B-4974-AC65-31F728D8A6E3}" type="pres">
      <dgm:prSet presAssocID="{15CBC2E0-82E8-49DD-ACD2-EA4F7F083D27}" presName="singleCenter" presStyleLbl="node1" presStyleIdx="0" presStyleCnt="6" custScaleX="74263" custScaleY="66805">
        <dgm:presLayoutVars>
          <dgm:chMax val="7"/>
          <dgm:chPref val="7"/>
        </dgm:presLayoutVars>
      </dgm:prSet>
      <dgm:spPr/>
      <dgm:t>
        <a:bodyPr/>
        <a:lstStyle/>
        <a:p>
          <a:endParaRPr lang="zh-CN" altLang="en-US"/>
        </a:p>
      </dgm:t>
    </dgm:pt>
    <dgm:pt modelId="{46657004-112D-49C6-9203-EDFE72B7C2E0}" type="pres">
      <dgm:prSet presAssocID="{A5983E94-4F59-4F91-B89E-C50E064BE51D}" presName="Name56" presStyleLbl="parChTrans1D2" presStyleIdx="0" presStyleCnt="5"/>
      <dgm:spPr/>
      <dgm:t>
        <a:bodyPr/>
        <a:lstStyle/>
        <a:p>
          <a:endParaRPr lang="zh-CN" altLang="en-US"/>
        </a:p>
      </dgm:t>
    </dgm:pt>
    <dgm:pt modelId="{BAEBC5A7-AD12-4BCF-8B2D-F80719CD1C65}" type="pres">
      <dgm:prSet presAssocID="{0B274AE3-4E33-406B-A7E9-CA09272A42BA}" presName="text0" presStyleLbl="node1" presStyleIdx="1" presStyleCnt="6" custScaleX="157933" custScaleY="119079" custRadScaleRad="85113" custRadScaleInc="5691">
        <dgm:presLayoutVars>
          <dgm:bulletEnabled val="1"/>
        </dgm:presLayoutVars>
      </dgm:prSet>
      <dgm:spPr/>
      <dgm:t>
        <a:bodyPr/>
        <a:lstStyle/>
        <a:p>
          <a:endParaRPr lang="zh-CN" altLang="en-US"/>
        </a:p>
      </dgm:t>
    </dgm:pt>
    <dgm:pt modelId="{CFDED71A-395A-4156-8C4F-FEF93ABB9C10}" type="pres">
      <dgm:prSet presAssocID="{52679AB0-6127-4541-AF07-CFF6EF4CF995}" presName="Name56" presStyleLbl="parChTrans1D2" presStyleIdx="1" presStyleCnt="5"/>
      <dgm:spPr/>
      <dgm:t>
        <a:bodyPr/>
        <a:lstStyle/>
        <a:p>
          <a:endParaRPr lang="zh-CN" altLang="en-US"/>
        </a:p>
      </dgm:t>
    </dgm:pt>
    <dgm:pt modelId="{9F4F5BD2-A533-4447-B3A8-FB95F8FF33D2}" type="pres">
      <dgm:prSet presAssocID="{890B3C12-C482-43F0-AFA4-9292C43612E0}" presName="text0" presStyleLbl="node1" presStyleIdx="2" presStyleCnt="6" custScaleX="157933" custScaleY="121368">
        <dgm:presLayoutVars>
          <dgm:bulletEnabled val="1"/>
        </dgm:presLayoutVars>
      </dgm:prSet>
      <dgm:spPr/>
      <dgm:t>
        <a:bodyPr/>
        <a:lstStyle/>
        <a:p>
          <a:endParaRPr lang="zh-CN" altLang="en-US"/>
        </a:p>
      </dgm:t>
    </dgm:pt>
    <dgm:pt modelId="{81D55AA5-2407-4999-A0C7-0D7D4BD65F9A}" type="pres">
      <dgm:prSet presAssocID="{52C685F9-AE4E-4BEA-AA4D-171279866BC4}" presName="Name56" presStyleLbl="parChTrans1D2" presStyleIdx="2" presStyleCnt="5"/>
      <dgm:spPr/>
      <dgm:t>
        <a:bodyPr/>
        <a:lstStyle/>
        <a:p>
          <a:endParaRPr lang="zh-CN" altLang="en-US"/>
        </a:p>
      </dgm:t>
    </dgm:pt>
    <dgm:pt modelId="{89FEB20B-8020-41F7-9635-CBA8E6032C95}" type="pres">
      <dgm:prSet presAssocID="{D9B0DDCC-38F2-41D6-8C20-611C493DC30C}" presName="text0" presStyleLbl="node1" presStyleIdx="3" presStyleCnt="6" custScaleX="157933" custScaleY="121368">
        <dgm:presLayoutVars>
          <dgm:bulletEnabled val="1"/>
        </dgm:presLayoutVars>
      </dgm:prSet>
      <dgm:spPr/>
      <dgm:t>
        <a:bodyPr/>
        <a:lstStyle/>
        <a:p>
          <a:endParaRPr lang="zh-CN" altLang="en-US"/>
        </a:p>
      </dgm:t>
    </dgm:pt>
    <dgm:pt modelId="{00764347-A2E8-4FF7-89FC-EA54BE92FC13}" type="pres">
      <dgm:prSet presAssocID="{A6983562-850E-4403-ACB7-4C4F3D72F3FD}" presName="Name56" presStyleLbl="parChTrans1D2" presStyleIdx="3" presStyleCnt="5"/>
      <dgm:spPr/>
      <dgm:t>
        <a:bodyPr/>
        <a:lstStyle/>
        <a:p>
          <a:endParaRPr lang="zh-CN" altLang="en-US"/>
        </a:p>
      </dgm:t>
    </dgm:pt>
    <dgm:pt modelId="{36DD0DE4-DE08-46A5-8C4C-C0D10C4AABCC}" type="pres">
      <dgm:prSet presAssocID="{5F2F2473-2E5F-4D60-AC0D-C983477536B0}" presName="text0" presStyleLbl="node1" presStyleIdx="4" presStyleCnt="6" custScaleX="202538" custScaleY="147600">
        <dgm:presLayoutVars>
          <dgm:bulletEnabled val="1"/>
        </dgm:presLayoutVars>
      </dgm:prSet>
      <dgm:spPr/>
      <dgm:t>
        <a:bodyPr/>
        <a:lstStyle/>
        <a:p>
          <a:endParaRPr lang="zh-CN" altLang="en-US"/>
        </a:p>
      </dgm:t>
    </dgm:pt>
    <dgm:pt modelId="{F198C805-E000-4B95-85E1-A238AB14EEC1}" type="pres">
      <dgm:prSet presAssocID="{29413D82-D9ED-4AE6-9A3E-F44257F881B8}" presName="Name56" presStyleLbl="parChTrans1D2" presStyleIdx="4" presStyleCnt="5"/>
      <dgm:spPr/>
      <dgm:t>
        <a:bodyPr/>
        <a:lstStyle/>
        <a:p>
          <a:endParaRPr lang="zh-CN" altLang="en-US"/>
        </a:p>
      </dgm:t>
    </dgm:pt>
    <dgm:pt modelId="{89C32950-EB3A-4554-8DB1-F65FC609F2ED}" type="pres">
      <dgm:prSet presAssocID="{7683AA43-EDFE-484F-822F-244AEA9C9F0E}" presName="text0" presStyleLbl="node1" presStyleIdx="5" presStyleCnt="6" custScaleX="157933" custScaleY="121368">
        <dgm:presLayoutVars>
          <dgm:bulletEnabled val="1"/>
        </dgm:presLayoutVars>
      </dgm:prSet>
      <dgm:spPr/>
      <dgm:t>
        <a:bodyPr/>
        <a:lstStyle/>
        <a:p>
          <a:endParaRPr lang="zh-CN" altLang="en-US"/>
        </a:p>
      </dgm:t>
    </dgm:pt>
  </dgm:ptLst>
  <dgm:cxnLst>
    <dgm:cxn modelId="{2EB1B618-9C0C-4F84-B349-92371B11F2C6}" type="presOf" srcId="{52C685F9-AE4E-4BEA-AA4D-171279866BC4}" destId="{81D55AA5-2407-4999-A0C7-0D7D4BD65F9A}" srcOrd="0" destOrd="0" presId="urn:microsoft.com/office/officeart/2008/layout/RadialCluster#1"/>
    <dgm:cxn modelId="{EE5F70F5-79BD-4C8C-9D3B-9950786570AA}" type="presOf" srcId="{7683AA43-EDFE-484F-822F-244AEA9C9F0E}" destId="{89C32950-EB3A-4554-8DB1-F65FC609F2ED}" srcOrd="0" destOrd="0" presId="urn:microsoft.com/office/officeart/2008/layout/RadialCluster#1"/>
    <dgm:cxn modelId="{84F95CCB-FEAE-48CB-BA10-B70C622997E4}" srcId="{15CBC2E0-82E8-49DD-ACD2-EA4F7F083D27}" destId="{0B274AE3-4E33-406B-A7E9-CA09272A42BA}" srcOrd="0" destOrd="0" parTransId="{A5983E94-4F59-4F91-B89E-C50E064BE51D}" sibTransId="{3F7CA486-95E1-421A-9EB7-C11EE60C29C0}"/>
    <dgm:cxn modelId="{E1522991-6F9E-4F4C-8C49-D787DD26E15A}" type="presOf" srcId="{8CC321A2-E217-4CF8-9BFD-52640F0D7203}" destId="{48231AEE-4ED4-40C4-A381-F8D0236A22E9}" srcOrd="0" destOrd="0" presId="urn:microsoft.com/office/officeart/2008/layout/RadialCluster#1"/>
    <dgm:cxn modelId="{B966CBA2-C452-49EA-8E61-FD2668605D7A}" type="presOf" srcId="{52679AB0-6127-4541-AF07-CFF6EF4CF995}" destId="{CFDED71A-395A-4156-8C4F-FEF93ABB9C10}" srcOrd="0" destOrd="0" presId="urn:microsoft.com/office/officeart/2008/layout/RadialCluster#1"/>
    <dgm:cxn modelId="{3D8B11C6-C8AA-4884-93B4-4AAF12B0D47E}" srcId="{15CBC2E0-82E8-49DD-ACD2-EA4F7F083D27}" destId="{5F2F2473-2E5F-4D60-AC0D-C983477536B0}" srcOrd="3" destOrd="0" parTransId="{A6983562-850E-4403-ACB7-4C4F3D72F3FD}" sibTransId="{C22B6462-88D5-4A9C-AE0F-A7E89E2C16DA}"/>
    <dgm:cxn modelId="{1E47BE90-DEFB-44CB-BF41-31533AAF0420}" type="presOf" srcId="{D9B0DDCC-38F2-41D6-8C20-611C493DC30C}" destId="{89FEB20B-8020-41F7-9635-CBA8E6032C95}" srcOrd="0" destOrd="0" presId="urn:microsoft.com/office/officeart/2008/layout/RadialCluster#1"/>
    <dgm:cxn modelId="{2EDF9915-3379-4F5B-8366-BD71A4552190}" type="presOf" srcId="{0B274AE3-4E33-406B-A7E9-CA09272A42BA}" destId="{BAEBC5A7-AD12-4BCF-8B2D-F80719CD1C65}" srcOrd="0" destOrd="0" presId="urn:microsoft.com/office/officeart/2008/layout/RadialCluster#1"/>
    <dgm:cxn modelId="{27B80F95-2C83-4D7B-A163-ABE0AB0DC9D5}" srcId="{15CBC2E0-82E8-49DD-ACD2-EA4F7F083D27}" destId="{D9B0DDCC-38F2-41D6-8C20-611C493DC30C}" srcOrd="2" destOrd="0" parTransId="{52C685F9-AE4E-4BEA-AA4D-171279866BC4}" sibTransId="{8F5209CF-D53B-49E3-904B-40E7D18DD2B0}"/>
    <dgm:cxn modelId="{763733A5-C530-4CB1-9965-11C072DC4E1D}" type="presOf" srcId="{A5983E94-4F59-4F91-B89E-C50E064BE51D}" destId="{46657004-112D-49C6-9203-EDFE72B7C2E0}" srcOrd="0" destOrd="0" presId="urn:microsoft.com/office/officeart/2008/layout/RadialCluster#1"/>
    <dgm:cxn modelId="{E9D44290-1588-4F83-870F-2929F1A483D7}" type="presOf" srcId="{890B3C12-C482-43F0-AFA4-9292C43612E0}" destId="{9F4F5BD2-A533-4447-B3A8-FB95F8FF33D2}" srcOrd="0" destOrd="0" presId="urn:microsoft.com/office/officeart/2008/layout/RadialCluster#1"/>
    <dgm:cxn modelId="{3DA4D924-BA84-4884-BE98-C2D21C6B7632}" srcId="{15CBC2E0-82E8-49DD-ACD2-EA4F7F083D27}" destId="{890B3C12-C482-43F0-AFA4-9292C43612E0}" srcOrd="1" destOrd="0" parTransId="{52679AB0-6127-4541-AF07-CFF6EF4CF995}" sibTransId="{C8176B89-87FD-416B-BEF1-4402053E34C0}"/>
    <dgm:cxn modelId="{3AEB2C47-587B-44A3-AEA6-9FB00CE8EF34}" type="presOf" srcId="{29413D82-D9ED-4AE6-9A3E-F44257F881B8}" destId="{F198C805-E000-4B95-85E1-A238AB14EEC1}" srcOrd="0" destOrd="0" presId="urn:microsoft.com/office/officeart/2008/layout/RadialCluster#1"/>
    <dgm:cxn modelId="{6786F880-E3B4-427D-8D5A-43263B85B806}" type="presOf" srcId="{15CBC2E0-82E8-49DD-ACD2-EA4F7F083D27}" destId="{AB3F0CE0-D66B-4974-AC65-31F728D8A6E3}" srcOrd="0" destOrd="0" presId="urn:microsoft.com/office/officeart/2008/layout/RadialCluster#1"/>
    <dgm:cxn modelId="{CC97ACF4-936A-4EE3-951F-02666CDD8EFD}" type="presOf" srcId="{A6983562-850E-4403-ACB7-4C4F3D72F3FD}" destId="{00764347-A2E8-4FF7-89FC-EA54BE92FC13}" srcOrd="0" destOrd="0" presId="urn:microsoft.com/office/officeart/2008/layout/RadialCluster#1"/>
    <dgm:cxn modelId="{46D7D03F-DC9A-4AE5-A000-06418DCDD923}" srcId="{15CBC2E0-82E8-49DD-ACD2-EA4F7F083D27}" destId="{7683AA43-EDFE-484F-822F-244AEA9C9F0E}" srcOrd="4" destOrd="0" parTransId="{29413D82-D9ED-4AE6-9A3E-F44257F881B8}" sibTransId="{B3AB299A-86BD-4A4F-9802-71FFB1490E13}"/>
    <dgm:cxn modelId="{1F7C3948-1249-4F21-95F3-6D2FB2A40714}" type="presOf" srcId="{5F2F2473-2E5F-4D60-AC0D-C983477536B0}" destId="{36DD0DE4-DE08-46A5-8C4C-C0D10C4AABCC}" srcOrd="0" destOrd="0" presId="urn:microsoft.com/office/officeart/2008/layout/RadialCluster#1"/>
    <dgm:cxn modelId="{FA9734A1-2F9D-4ADC-8E72-5223105F3D4D}" srcId="{8CC321A2-E217-4CF8-9BFD-52640F0D7203}" destId="{15CBC2E0-82E8-49DD-ACD2-EA4F7F083D27}" srcOrd="0" destOrd="0" parTransId="{A7796439-B410-4D4D-B244-DF782CDF4C1A}" sibTransId="{C9596033-03E2-42EC-B6F1-67AFF2BB4EC4}"/>
    <dgm:cxn modelId="{8785C2D5-5C1F-4C1D-8DD8-1582954F3364}" type="presParOf" srcId="{48231AEE-4ED4-40C4-A381-F8D0236A22E9}" destId="{464E1372-B9F7-425B-BF46-185110681929}" srcOrd="0" destOrd="0" presId="urn:microsoft.com/office/officeart/2008/layout/RadialCluster#1"/>
    <dgm:cxn modelId="{393B0742-0469-43AA-9EF1-EB877C6A6A4D}" type="presParOf" srcId="{464E1372-B9F7-425B-BF46-185110681929}" destId="{AB3F0CE0-D66B-4974-AC65-31F728D8A6E3}" srcOrd="0" destOrd="0" presId="urn:microsoft.com/office/officeart/2008/layout/RadialCluster#1"/>
    <dgm:cxn modelId="{15E0D4FA-975E-4C4F-97B4-39DE294FC016}" type="presParOf" srcId="{464E1372-B9F7-425B-BF46-185110681929}" destId="{46657004-112D-49C6-9203-EDFE72B7C2E0}" srcOrd="1" destOrd="0" presId="urn:microsoft.com/office/officeart/2008/layout/RadialCluster#1"/>
    <dgm:cxn modelId="{DEF4AD2A-2E92-40F8-B769-87BD5917ED42}" type="presParOf" srcId="{464E1372-B9F7-425B-BF46-185110681929}" destId="{BAEBC5A7-AD12-4BCF-8B2D-F80719CD1C65}" srcOrd="2" destOrd="0" presId="urn:microsoft.com/office/officeart/2008/layout/RadialCluster#1"/>
    <dgm:cxn modelId="{CB585EA3-3A82-4179-9E73-24D3E18F9EFB}" type="presParOf" srcId="{464E1372-B9F7-425B-BF46-185110681929}" destId="{CFDED71A-395A-4156-8C4F-FEF93ABB9C10}" srcOrd="3" destOrd="0" presId="urn:microsoft.com/office/officeart/2008/layout/RadialCluster#1"/>
    <dgm:cxn modelId="{BBDBF301-03E0-4433-B3A2-B712D051CB67}" type="presParOf" srcId="{464E1372-B9F7-425B-BF46-185110681929}" destId="{9F4F5BD2-A533-4447-B3A8-FB95F8FF33D2}" srcOrd="4" destOrd="0" presId="urn:microsoft.com/office/officeart/2008/layout/RadialCluster#1"/>
    <dgm:cxn modelId="{5969D9BA-6F13-4954-9C0F-B668383FF70B}" type="presParOf" srcId="{464E1372-B9F7-425B-BF46-185110681929}" destId="{81D55AA5-2407-4999-A0C7-0D7D4BD65F9A}" srcOrd="5" destOrd="0" presId="urn:microsoft.com/office/officeart/2008/layout/RadialCluster#1"/>
    <dgm:cxn modelId="{F34185B0-19B4-4F8B-B59F-C03B9AB7D840}" type="presParOf" srcId="{464E1372-B9F7-425B-BF46-185110681929}" destId="{89FEB20B-8020-41F7-9635-CBA8E6032C95}" srcOrd="6" destOrd="0" presId="urn:microsoft.com/office/officeart/2008/layout/RadialCluster#1"/>
    <dgm:cxn modelId="{E99B7507-6E2C-476F-9670-FF0F37FE2066}" type="presParOf" srcId="{464E1372-B9F7-425B-BF46-185110681929}" destId="{00764347-A2E8-4FF7-89FC-EA54BE92FC13}" srcOrd="7" destOrd="0" presId="urn:microsoft.com/office/officeart/2008/layout/RadialCluster#1"/>
    <dgm:cxn modelId="{A48013B2-EFA7-476E-9263-F93A26265950}" type="presParOf" srcId="{464E1372-B9F7-425B-BF46-185110681929}" destId="{36DD0DE4-DE08-46A5-8C4C-C0D10C4AABCC}" srcOrd="8" destOrd="0" presId="urn:microsoft.com/office/officeart/2008/layout/RadialCluster#1"/>
    <dgm:cxn modelId="{89DA8545-C8D8-4779-873A-C488E2F90622}" type="presParOf" srcId="{464E1372-B9F7-425B-BF46-185110681929}" destId="{F198C805-E000-4B95-85E1-A238AB14EEC1}" srcOrd="9" destOrd="0" presId="urn:microsoft.com/office/officeart/2008/layout/RadialCluster#1"/>
    <dgm:cxn modelId="{51B284E3-4C87-4FF7-AA34-2B9F8A977009}" type="presParOf" srcId="{464E1372-B9F7-425B-BF46-185110681929}" destId="{89C32950-EB3A-4554-8DB1-F65FC609F2ED}" srcOrd="10" destOrd="0" presId="urn:microsoft.com/office/officeart/2008/layout/RadialCluster#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7.xml><?xml version="1.0" encoding="utf-8"?>
<dgm:dataModel xmlns:dgm="http://schemas.openxmlformats.org/drawingml/2006/diagram" xmlns:a="http://schemas.openxmlformats.org/drawingml/2006/main">
  <dgm:ptLst>
    <dgm:pt modelId="{F05BBA42-D7AF-4BA0-8C3F-85B1FE28E48F}" type="doc">
      <dgm:prSet loTypeId="urn:microsoft.com/office/officeart/2009/3/layout/HorizontalOrganizationChart" loCatId="hierarchy" qsTypeId="urn:microsoft.com/office/officeart/2005/8/quickstyle/simple1" qsCatId="simple" csTypeId="urn:microsoft.com/office/officeart/2005/8/colors/accent2_1" csCatId="accent2" phldr="1"/>
      <dgm:spPr/>
      <dgm:t>
        <a:bodyPr/>
        <a:lstStyle/>
        <a:p>
          <a:endParaRPr lang="zh-CN" altLang="en-US"/>
        </a:p>
      </dgm:t>
    </dgm:pt>
    <dgm:pt modelId="{9AC2E227-803C-4016-BF2C-9291B6CAA290}">
      <dgm:prSet custT="1"/>
      <dgm:spPr/>
      <dgm:t>
        <a:bodyPr/>
        <a:lstStyle/>
        <a:p>
          <a:r>
            <a:rPr lang="zh-CN" altLang="en-US" sz="1100" b="1" dirty="0" smtClean="0">
              <a:latin typeface="黑体" panose="02010609060101010101" pitchFamily="49" charset="-122"/>
              <a:ea typeface="黑体" panose="02010609060101010101" pitchFamily="49" charset="-122"/>
              <a:sym typeface="+mn-ea"/>
            </a:rPr>
            <a:t>知识管理的概念</a:t>
          </a:r>
          <a:endParaRPr lang="zh-CN" altLang="en-US" sz="1100" b="1" dirty="0">
            <a:latin typeface="SimHei" charset="-122"/>
            <a:ea typeface="SimHei" charset="-122"/>
            <a:cs typeface="SimHei" charset="-122"/>
          </a:endParaRPr>
        </a:p>
      </dgm:t>
    </dgm:pt>
    <dgm:pt modelId="{8E8E9D46-5B7B-4FA0-8329-744E9016EF3D}" type="parTrans" cxnId="{10273D9F-A008-4C08-970B-BDB1CC805562}">
      <dgm:prSet/>
      <dgm:spPr/>
      <dgm:t>
        <a:bodyPr/>
        <a:lstStyle/>
        <a:p>
          <a:endParaRPr lang="zh-CN" altLang="en-US" sz="1100">
            <a:latin typeface="SimHei" charset="-122"/>
            <a:ea typeface="SimHei" charset="-122"/>
            <a:cs typeface="SimHei" charset="-122"/>
          </a:endParaRPr>
        </a:p>
      </dgm:t>
    </dgm:pt>
    <dgm:pt modelId="{F60E2A41-79A0-4E8E-92FB-1BF9FE84EDD9}" type="sibTrans" cxnId="{10273D9F-A008-4C08-970B-BDB1CC805562}">
      <dgm:prSet/>
      <dgm:spPr/>
      <dgm:t>
        <a:bodyPr/>
        <a:lstStyle/>
        <a:p>
          <a:endParaRPr lang="zh-CN" altLang="en-US" sz="1100">
            <a:latin typeface="SimHei" charset="-122"/>
            <a:ea typeface="SimHei" charset="-122"/>
            <a:cs typeface="SimHei" charset="-122"/>
          </a:endParaRPr>
        </a:p>
      </dgm:t>
    </dgm:pt>
    <dgm:pt modelId="{3FA44A42-E0AE-412C-8071-9A37D30DD567}">
      <dgm:prSet custT="1"/>
      <dgm:spPr>
        <a:solidFill>
          <a:schemeClr val="accent2"/>
        </a:solidFill>
      </dgm:spPr>
      <dgm:t>
        <a:bodyPr/>
        <a:lstStyle/>
        <a:p>
          <a:r>
            <a:rPr lang="zh-CN" altLang="en-US" sz="1100" b="1" dirty="0" smtClean="0">
              <a:latin typeface="SimHei" charset="-122"/>
              <a:ea typeface="SimHei" charset="-122"/>
              <a:cs typeface="SimHei" charset="-122"/>
            </a:rPr>
            <a:t>知识的概念</a:t>
          </a:r>
          <a:endParaRPr lang="zh-CN" altLang="en-US" sz="1100" b="1" dirty="0">
            <a:latin typeface="SimHei" charset="-122"/>
            <a:ea typeface="SimHei" charset="-122"/>
            <a:cs typeface="SimHei" charset="-122"/>
          </a:endParaRPr>
        </a:p>
      </dgm:t>
    </dgm:pt>
    <dgm:pt modelId="{E2369F6E-DA59-4F6E-BD69-6CAA013A82BE}" type="parTrans" cxnId="{9ABD59AA-4D6A-4321-B1A4-8D610095B134}">
      <dgm:prSet/>
      <dgm:spPr/>
      <dgm:t>
        <a:bodyPr/>
        <a:lstStyle/>
        <a:p>
          <a:endParaRPr lang="zh-CN" altLang="en-US" sz="1100">
            <a:latin typeface="SimHei" charset="-122"/>
            <a:ea typeface="SimHei" charset="-122"/>
            <a:cs typeface="SimHei" charset="-122"/>
          </a:endParaRPr>
        </a:p>
      </dgm:t>
    </dgm:pt>
    <dgm:pt modelId="{05B8FEA2-0054-4DA8-8F71-5C25E580ABD0}" type="sibTrans" cxnId="{9ABD59AA-4D6A-4321-B1A4-8D610095B134}">
      <dgm:prSet/>
      <dgm:spPr/>
      <dgm:t>
        <a:bodyPr/>
        <a:lstStyle/>
        <a:p>
          <a:endParaRPr lang="zh-CN" altLang="en-US" sz="1100">
            <a:latin typeface="SimHei" charset="-122"/>
            <a:ea typeface="SimHei" charset="-122"/>
            <a:cs typeface="SimHei" charset="-122"/>
          </a:endParaRPr>
        </a:p>
      </dgm:t>
    </dgm:pt>
    <dgm:pt modelId="{7638F483-EC40-4669-A117-0C6040B4A66B}">
      <dgm:prSet custT="1"/>
      <dgm:spPr/>
      <dgm:t>
        <a:bodyPr/>
        <a:lstStyle/>
        <a:p>
          <a:r>
            <a:rPr lang="zh-CN" altLang="en-US" sz="1100" b="1" dirty="0" smtClean="0">
              <a:latin typeface="SimHei" charset="-122"/>
              <a:ea typeface="SimHei" charset="-122"/>
              <a:cs typeface="SimHei" charset="-122"/>
            </a:rPr>
            <a:t>知识的特点</a:t>
          </a:r>
          <a:endParaRPr lang="zh-CN" altLang="en-US" sz="1100" b="1" dirty="0">
            <a:latin typeface="SimHei" charset="-122"/>
            <a:ea typeface="SimHei" charset="-122"/>
            <a:cs typeface="SimHei" charset="-122"/>
          </a:endParaRPr>
        </a:p>
      </dgm:t>
    </dgm:pt>
    <dgm:pt modelId="{57E64457-75B6-40DF-86BF-80888D7FBBC5}" type="parTrans" cxnId="{5DC1C015-335F-490F-A06A-BA9652DB0EA7}">
      <dgm:prSet/>
      <dgm:spPr/>
      <dgm:t>
        <a:bodyPr/>
        <a:lstStyle/>
        <a:p>
          <a:endParaRPr lang="zh-CN" altLang="en-US" sz="1100">
            <a:latin typeface="SimHei" charset="-122"/>
            <a:ea typeface="SimHei" charset="-122"/>
            <a:cs typeface="SimHei" charset="-122"/>
          </a:endParaRPr>
        </a:p>
      </dgm:t>
    </dgm:pt>
    <dgm:pt modelId="{7B10E917-A0D7-4AB2-8FFF-F08198C7EE50}" type="sibTrans" cxnId="{5DC1C015-335F-490F-A06A-BA9652DB0EA7}">
      <dgm:prSet/>
      <dgm:spPr/>
      <dgm:t>
        <a:bodyPr/>
        <a:lstStyle/>
        <a:p>
          <a:endParaRPr lang="zh-CN" altLang="en-US" sz="1100">
            <a:latin typeface="SimHei" charset="-122"/>
            <a:ea typeface="SimHei" charset="-122"/>
            <a:cs typeface="SimHei" charset="-122"/>
          </a:endParaRPr>
        </a:p>
      </dgm:t>
    </dgm:pt>
    <dgm:pt modelId="{87585F0D-6A81-F747-99EB-D14B33EBB618}">
      <dgm:prSet custT="1"/>
      <dgm:spPr/>
      <dgm:t>
        <a:bodyPr/>
        <a:lstStyle/>
        <a:p>
          <a:r>
            <a:rPr lang="zh-CN" altLang="en-US" sz="1100" b="1" dirty="0" smtClean="0">
              <a:latin typeface="SimHei" charset="-122"/>
              <a:ea typeface="SimHei" charset="-122"/>
              <a:cs typeface="SimHei" charset="-122"/>
            </a:rPr>
            <a:t>知识的分类</a:t>
          </a:r>
          <a:endParaRPr lang="zh-CN" altLang="en-US" sz="1100" b="1" dirty="0">
            <a:latin typeface="SimHei" charset="-122"/>
            <a:ea typeface="SimHei" charset="-122"/>
            <a:cs typeface="SimHei" charset="-122"/>
          </a:endParaRPr>
        </a:p>
      </dgm:t>
    </dgm:pt>
    <dgm:pt modelId="{18A5DCF8-381A-9740-A1DC-D1A5033A3647}" type="parTrans" cxnId="{9AAB41CC-B9AA-9142-BE5E-0B1EE6E34DAA}">
      <dgm:prSet/>
      <dgm:spPr/>
      <dgm:t>
        <a:bodyPr/>
        <a:lstStyle/>
        <a:p>
          <a:endParaRPr lang="zh-CN" altLang="en-US" sz="1100"/>
        </a:p>
      </dgm:t>
    </dgm:pt>
    <dgm:pt modelId="{8D2E3331-C9C0-6F41-9B03-2AE4E999EDF7}" type="sibTrans" cxnId="{9AAB41CC-B9AA-9142-BE5E-0B1EE6E34DAA}">
      <dgm:prSet/>
      <dgm:spPr/>
      <dgm:t>
        <a:bodyPr/>
        <a:lstStyle/>
        <a:p>
          <a:endParaRPr lang="zh-CN" altLang="en-US" sz="1100"/>
        </a:p>
      </dgm:t>
    </dgm:pt>
    <dgm:pt modelId="{23F1803F-276C-8041-9B7B-082F2BD1E946}">
      <dgm:prSet custT="1"/>
      <dgm:spPr/>
      <dgm:t>
        <a:bodyPr/>
        <a:lstStyle/>
        <a:p>
          <a:r>
            <a:rPr lang="zh-CN" altLang="en-US" sz="1100" b="1" dirty="0" smtClean="0">
              <a:latin typeface="SimHei" charset="-122"/>
              <a:ea typeface="SimHei" charset="-122"/>
              <a:cs typeface="SimHei" charset="-122"/>
            </a:rPr>
            <a:t>知识管理的特点</a:t>
          </a:r>
          <a:endParaRPr lang="zh-CN" altLang="en-US" sz="1100" b="1" dirty="0">
            <a:latin typeface="SimHei" charset="-122"/>
            <a:ea typeface="SimHei" charset="-122"/>
            <a:cs typeface="SimHei" charset="-122"/>
          </a:endParaRPr>
        </a:p>
      </dgm:t>
    </dgm:pt>
    <dgm:pt modelId="{5E91D41B-332E-E54E-BBB2-1256B9CC48C7}" type="parTrans" cxnId="{51A0D708-C959-D74C-AB5D-714B7FABEAEE}">
      <dgm:prSet/>
      <dgm:spPr/>
      <dgm:t>
        <a:bodyPr/>
        <a:lstStyle/>
        <a:p>
          <a:endParaRPr lang="zh-CN" altLang="en-US" sz="1100"/>
        </a:p>
      </dgm:t>
    </dgm:pt>
    <dgm:pt modelId="{A4A747C8-04CB-3145-88B3-093091584144}" type="sibTrans" cxnId="{51A0D708-C959-D74C-AB5D-714B7FABEAEE}">
      <dgm:prSet/>
      <dgm:spPr/>
      <dgm:t>
        <a:bodyPr/>
        <a:lstStyle/>
        <a:p>
          <a:endParaRPr lang="zh-CN" altLang="en-US" sz="1100"/>
        </a:p>
      </dgm:t>
    </dgm:pt>
    <dgm:pt modelId="{7859404A-F2FC-2C48-AA46-F509ECEE6B31}">
      <dgm:prSet custT="1"/>
      <dgm:spPr/>
      <dgm:t>
        <a:bodyPr/>
        <a:lstStyle/>
        <a:p>
          <a:r>
            <a:rPr lang="zh-CN" altLang="en-US" sz="1100" b="1" dirty="0" smtClean="0">
              <a:latin typeface="SimHei" charset="-122"/>
              <a:ea typeface="SimHei" charset="-122"/>
              <a:cs typeface="SimHei" charset="-122"/>
            </a:rPr>
            <a:t>知识管理</a:t>
          </a:r>
          <a:r>
            <a:rPr lang="zh-CN" altLang="en-US" sz="1100" b="1" smtClean="0">
              <a:latin typeface="SimHei" charset="-122"/>
              <a:ea typeface="SimHei" charset="-122"/>
              <a:cs typeface="SimHei" charset="-122"/>
            </a:rPr>
            <a:t>的螺旋循环程序</a:t>
          </a:r>
          <a:endParaRPr lang="zh-CN" altLang="en-US" sz="1100" b="1" dirty="0">
            <a:latin typeface="SimHei" charset="-122"/>
            <a:ea typeface="SimHei" charset="-122"/>
            <a:cs typeface="SimHei" charset="-122"/>
          </a:endParaRPr>
        </a:p>
      </dgm:t>
    </dgm:pt>
    <dgm:pt modelId="{082ECBEE-C2C7-4949-86B1-6B928BF803C2}" type="parTrans" cxnId="{20C1FE7A-4B34-AA48-A07D-90CA165F3112}">
      <dgm:prSet/>
      <dgm:spPr/>
      <dgm:t>
        <a:bodyPr/>
        <a:lstStyle/>
        <a:p>
          <a:endParaRPr lang="zh-CN" altLang="en-US" sz="1100"/>
        </a:p>
      </dgm:t>
    </dgm:pt>
    <dgm:pt modelId="{284844EE-6F45-4240-B30D-C9558468DF08}" type="sibTrans" cxnId="{20C1FE7A-4B34-AA48-A07D-90CA165F3112}">
      <dgm:prSet/>
      <dgm:spPr/>
      <dgm:t>
        <a:bodyPr/>
        <a:lstStyle/>
        <a:p>
          <a:endParaRPr lang="zh-CN" altLang="en-US" sz="1100"/>
        </a:p>
      </dgm:t>
    </dgm:pt>
    <dgm:pt modelId="{18DB143D-9E27-4E02-AFA5-F665953CBC10}" type="pres">
      <dgm:prSet presAssocID="{F05BBA42-D7AF-4BA0-8C3F-85B1FE28E48F}" presName="hierChild1" presStyleCnt="0">
        <dgm:presLayoutVars>
          <dgm:orgChart val="1"/>
          <dgm:chPref val="1"/>
          <dgm:dir/>
          <dgm:animOne val="branch"/>
          <dgm:animLvl val="lvl"/>
          <dgm:resizeHandles/>
        </dgm:presLayoutVars>
      </dgm:prSet>
      <dgm:spPr/>
      <dgm:t>
        <a:bodyPr/>
        <a:lstStyle/>
        <a:p>
          <a:endParaRPr lang="zh-CN" altLang="en-US"/>
        </a:p>
      </dgm:t>
    </dgm:pt>
    <dgm:pt modelId="{07E01157-B979-4F6B-B892-75DB2A2B8B0F}" type="pres">
      <dgm:prSet presAssocID="{9AC2E227-803C-4016-BF2C-9291B6CAA290}" presName="hierRoot1" presStyleCnt="0">
        <dgm:presLayoutVars>
          <dgm:hierBranch val="init"/>
        </dgm:presLayoutVars>
      </dgm:prSet>
      <dgm:spPr/>
    </dgm:pt>
    <dgm:pt modelId="{F686C23F-604E-4653-B2CB-27DBB6BED631}" type="pres">
      <dgm:prSet presAssocID="{9AC2E227-803C-4016-BF2C-9291B6CAA290}" presName="rootComposite1" presStyleCnt="0"/>
      <dgm:spPr/>
    </dgm:pt>
    <dgm:pt modelId="{2A2AFDF2-2568-44F8-842C-3BFD70D9F2B1}" type="pres">
      <dgm:prSet presAssocID="{9AC2E227-803C-4016-BF2C-9291B6CAA290}" presName="rootText1" presStyleLbl="node0" presStyleIdx="0" presStyleCnt="1">
        <dgm:presLayoutVars>
          <dgm:chPref val="3"/>
        </dgm:presLayoutVars>
      </dgm:prSet>
      <dgm:spPr/>
      <dgm:t>
        <a:bodyPr/>
        <a:lstStyle/>
        <a:p>
          <a:endParaRPr lang="zh-CN" altLang="en-US"/>
        </a:p>
      </dgm:t>
    </dgm:pt>
    <dgm:pt modelId="{9CD41DA5-A8A9-4189-B933-DCF665F7DF2D}" type="pres">
      <dgm:prSet presAssocID="{9AC2E227-803C-4016-BF2C-9291B6CAA290}" presName="rootConnector1" presStyleLbl="node1" presStyleIdx="0" presStyleCnt="0"/>
      <dgm:spPr/>
      <dgm:t>
        <a:bodyPr/>
        <a:lstStyle/>
        <a:p>
          <a:endParaRPr lang="zh-CN" altLang="en-US"/>
        </a:p>
      </dgm:t>
    </dgm:pt>
    <dgm:pt modelId="{96876921-77F4-4E08-9148-E99125692808}" type="pres">
      <dgm:prSet presAssocID="{9AC2E227-803C-4016-BF2C-9291B6CAA290}" presName="hierChild2" presStyleCnt="0"/>
      <dgm:spPr/>
    </dgm:pt>
    <dgm:pt modelId="{CD82D2C2-9EF5-4CA0-9CEE-9265A38A1F4A}" type="pres">
      <dgm:prSet presAssocID="{E2369F6E-DA59-4F6E-BD69-6CAA013A82BE}" presName="Name64" presStyleLbl="parChTrans1D2" presStyleIdx="0" presStyleCnt="5"/>
      <dgm:spPr/>
      <dgm:t>
        <a:bodyPr/>
        <a:lstStyle/>
        <a:p>
          <a:endParaRPr lang="zh-CN" altLang="en-US"/>
        </a:p>
      </dgm:t>
    </dgm:pt>
    <dgm:pt modelId="{9441C830-A66B-4AFB-9252-8069549D4F0A}" type="pres">
      <dgm:prSet presAssocID="{3FA44A42-E0AE-412C-8071-9A37D30DD567}" presName="hierRoot2" presStyleCnt="0">
        <dgm:presLayoutVars>
          <dgm:hierBranch val="init"/>
        </dgm:presLayoutVars>
      </dgm:prSet>
      <dgm:spPr/>
    </dgm:pt>
    <dgm:pt modelId="{FEAC7974-4462-4948-9F19-4D53C38CC88A}" type="pres">
      <dgm:prSet presAssocID="{3FA44A42-E0AE-412C-8071-9A37D30DD567}" presName="rootComposite" presStyleCnt="0"/>
      <dgm:spPr/>
    </dgm:pt>
    <dgm:pt modelId="{22C8BBC7-02FA-4EF0-899A-834C1FEE39E3}" type="pres">
      <dgm:prSet presAssocID="{3FA44A42-E0AE-412C-8071-9A37D30DD567}" presName="rootText" presStyleLbl="node2" presStyleIdx="0" presStyleCnt="5">
        <dgm:presLayoutVars>
          <dgm:chPref val="3"/>
        </dgm:presLayoutVars>
      </dgm:prSet>
      <dgm:spPr/>
      <dgm:t>
        <a:bodyPr/>
        <a:lstStyle/>
        <a:p>
          <a:endParaRPr lang="zh-CN" altLang="en-US"/>
        </a:p>
      </dgm:t>
    </dgm:pt>
    <dgm:pt modelId="{CBD704CC-8D6F-4C39-AFA6-3825EE74A965}" type="pres">
      <dgm:prSet presAssocID="{3FA44A42-E0AE-412C-8071-9A37D30DD567}" presName="rootConnector" presStyleLbl="node2" presStyleIdx="0" presStyleCnt="5"/>
      <dgm:spPr/>
      <dgm:t>
        <a:bodyPr/>
        <a:lstStyle/>
        <a:p>
          <a:endParaRPr lang="zh-CN" altLang="en-US"/>
        </a:p>
      </dgm:t>
    </dgm:pt>
    <dgm:pt modelId="{C4FE27A9-6818-468D-8F72-5DEAE64958BC}" type="pres">
      <dgm:prSet presAssocID="{3FA44A42-E0AE-412C-8071-9A37D30DD567}" presName="hierChild4" presStyleCnt="0"/>
      <dgm:spPr/>
    </dgm:pt>
    <dgm:pt modelId="{B9E24DCA-DEF6-41DD-8228-40542DF88903}" type="pres">
      <dgm:prSet presAssocID="{3FA44A42-E0AE-412C-8071-9A37D30DD567}" presName="hierChild5" presStyleCnt="0"/>
      <dgm:spPr/>
    </dgm:pt>
    <dgm:pt modelId="{72A5A8A1-C34D-4CC9-B014-4EDC4C60B5CB}" type="pres">
      <dgm:prSet presAssocID="{57E64457-75B6-40DF-86BF-80888D7FBBC5}" presName="Name64" presStyleLbl="parChTrans1D2" presStyleIdx="1" presStyleCnt="5"/>
      <dgm:spPr/>
      <dgm:t>
        <a:bodyPr/>
        <a:lstStyle/>
        <a:p>
          <a:endParaRPr lang="zh-CN" altLang="en-US"/>
        </a:p>
      </dgm:t>
    </dgm:pt>
    <dgm:pt modelId="{99464D45-2B22-432F-8F6C-3394CEC310A7}" type="pres">
      <dgm:prSet presAssocID="{7638F483-EC40-4669-A117-0C6040B4A66B}" presName="hierRoot2" presStyleCnt="0">
        <dgm:presLayoutVars>
          <dgm:hierBranch val="init"/>
        </dgm:presLayoutVars>
      </dgm:prSet>
      <dgm:spPr/>
    </dgm:pt>
    <dgm:pt modelId="{7EEFA05D-0146-474D-BB41-35A44BBAC0EB}" type="pres">
      <dgm:prSet presAssocID="{7638F483-EC40-4669-A117-0C6040B4A66B}" presName="rootComposite" presStyleCnt="0"/>
      <dgm:spPr/>
    </dgm:pt>
    <dgm:pt modelId="{86A07B8D-FF15-4EFF-8681-05A46BF1E797}" type="pres">
      <dgm:prSet presAssocID="{7638F483-EC40-4669-A117-0C6040B4A66B}" presName="rootText" presStyleLbl="node2" presStyleIdx="1" presStyleCnt="5">
        <dgm:presLayoutVars>
          <dgm:chPref val="3"/>
        </dgm:presLayoutVars>
      </dgm:prSet>
      <dgm:spPr/>
      <dgm:t>
        <a:bodyPr/>
        <a:lstStyle/>
        <a:p>
          <a:endParaRPr lang="zh-CN" altLang="en-US"/>
        </a:p>
      </dgm:t>
    </dgm:pt>
    <dgm:pt modelId="{A4529214-DB2D-4B21-8831-F60F2A376559}" type="pres">
      <dgm:prSet presAssocID="{7638F483-EC40-4669-A117-0C6040B4A66B}" presName="rootConnector" presStyleLbl="node2" presStyleIdx="1" presStyleCnt="5"/>
      <dgm:spPr/>
      <dgm:t>
        <a:bodyPr/>
        <a:lstStyle/>
        <a:p>
          <a:endParaRPr lang="zh-CN" altLang="en-US"/>
        </a:p>
      </dgm:t>
    </dgm:pt>
    <dgm:pt modelId="{4C9D6515-EA4F-4DBF-A8FE-0711C70136B1}" type="pres">
      <dgm:prSet presAssocID="{7638F483-EC40-4669-A117-0C6040B4A66B}" presName="hierChild4" presStyleCnt="0"/>
      <dgm:spPr/>
    </dgm:pt>
    <dgm:pt modelId="{686779DB-34D3-4F60-84B6-A35826FF3C2A}" type="pres">
      <dgm:prSet presAssocID="{7638F483-EC40-4669-A117-0C6040B4A66B}" presName="hierChild5" presStyleCnt="0"/>
      <dgm:spPr/>
    </dgm:pt>
    <dgm:pt modelId="{B94BF64B-9716-424E-A851-42E8E7B2B9A7}" type="pres">
      <dgm:prSet presAssocID="{18A5DCF8-381A-9740-A1DC-D1A5033A3647}" presName="Name64" presStyleLbl="parChTrans1D2" presStyleIdx="2" presStyleCnt="5"/>
      <dgm:spPr/>
      <dgm:t>
        <a:bodyPr/>
        <a:lstStyle/>
        <a:p>
          <a:endParaRPr lang="zh-CN" altLang="en-US"/>
        </a:p>
      </dgm:t>
    </dgm:pt>
    <dgm:pt modelId="{31E814C1-FFDD-BA48-BF9D-F3C8FF892503}" type="pres">
      <dgm:prSet presAssocID="{87585F0D-6A81-F747-99EB-D14B33EBB618}" presName="hierRoot2" presStyleCnt="0">
        <dgm:presLayoutVars>
          <dgm:hierBranch val="init"/>
        </dgm:presLayoutVars>
      </dgm:prSet>
      <dgm:spPr/>
    </dgm:pt>
    <dgm:pt modelId="{1780440E-D92A-B040-A710-F8D875101E05}" type="pres">
      <dgm:prSet presAssocID="{87585F0D-6A81-F747-99EB-D14B33EBB618}" presName="rootComposite" presStyleCnt="0"/>
      <dgm:spPr/>
    </dgm:pt>
    <dgm:pt modelId="{A73C4A40-2D47-BF42-9EF8-B3BEE9451F45}" type="pres">
      <dgm:prSet presAssocID="{87585F0D-6A81-F747-99EB-D14B33EBB618}" presName="rootText" presStyleLbl="node2" presStyleIdx="2" presStyleCnt="5">
        <dgm:presLayoutVars>
          <dgm:chPref val="3"/>
        </dgm:presLayoutVars>
      </dgm:prSet>
      <dgm:spPr/>
      <dgm:t>
        <a:bodyPr/>
        <a:lstStyle/>
        <a:p>
          <a:endParaRPr lang="zh-CN" altLang="en-US"/>
        </a:p>
      </dgm:t>
    </dgm:pt>
    <dgm:pt modelId="{BCDD8BD9-F9D2-4C44-AB56-5005F5FB7B08}" type="pres">
      <dgm:prSet presAssocID="{87585F0D-6A81-F747-99EB-D14B33EBB618}" presName="rootConnector" presStyleLbl="node2" presStyleIdx="2" presStyleCnt="5"/>
      <dgm:spPr/>
      <dgm:t>
        <a:bodyPr/>
        <a:lstStyle/>
        <a:p>
          <a:endParaRPr lang="zh-CN" altLang="en-US"/>
        </a:p>
      </dgm:t>
    </dgm:pt>
    <dgm:pt modelId="{B22D4294-1D49-E046-9CF9-7B480D0762E6}" type="pres">
      <dgm:prSet presAssocID="{87585F0D-6A81-F747-99EB-D14B33EBB618}" presName="hierChild4" presStyleCnt="0"/>
      <dgm:spPr/>
    </dgm:pt>
    <dgm:pt modelId="{E1D0C206-488D-6348-BEA7-1FE8B1679EF7}" type="pres">
      <dgm:prSet presAssocID="{87585F0D-6A81-F747-99EB-D14B33EBB618}" presName="hierChild5" presStyleCnt="0"/>
      <dgm:spPr/>
    </dgm:pt>
    <dgm:pt modelId="{97BD78E0-6CC9-224B-9FDD-F11EE9BF8DF0}" type="pres">
      <dgm:prSet presAssocID="{5E91D41B-332E-E54E-BBB2-1256B9CC48C7}" presName="Name64" presStyleLbl="parChTrans1D2" presStyleIdx="3" presStyleCnt="5"/>
      <dgm:spPr/>
      <dgm:t>
        <a:bodyPr/>
        <a:lstStyle/>
        <a:p>
          <a:endParaRPr lang="zh-CN" altLang="en-US"/>
        </a:p>
      </dgm:t>
    </dgm:pt>
    <dgm:pt modelId="{F5564F5E-C23C-6041-B185-3508736BC161}" type="pres">
      <dgm:prSet presAssocID="{23F1803F-276C-8041-9B7B-082F2BD1E946}" presName="hierRoot2" presStyleCnt="0">
        <dgm:presLayoutVars>
          <dgm:hierBranch val="init"/>
        </dgm:presLayoutVars>
      </dgm:prSet>
      <dgm:spPr/>
    </dgm:pt>
    <dgm:pt modelId="{730C15AF-A2E3-334E-9C4F-2DA8AC61AB90}" type="pres">
      <dgm:prSet presAssocID="{23F1803F-276C-8041-9B7B-082F2BD1E946}" presName="rootComposite" presStyleCnt="0"/>
      <dgm:spPr/>
    </dgm:pt>
    <dgm:pt modelId="{19BA56B5-C34A-B64D-A239-C962FAC6DE3A}" type="pres">
      <dgm:prSet presAssocID="{23F1803F-276C-8041-9B7B-082F2BD1E946}" presName="rootText" presStyleLbl="node2" presStyleIdx="3" presStyleCnt="5">
        <dgm:presLayoutVars>
          <dgm:chPref val="3"/>
        </dgm:presLayoutVars>
      </dgm:prSet>
      <dgm:spPr/>
      <dgm:t>
        <a:bodyPr/>
        <a:lstStyle/>
        <a:p>
          <a:endParaRPr lang="zh-CN" altLang="en-US"/>
        </a:p>
      </dgm:t>
    </dgm:pt>
    <dgm:pt modelId="{B13D6842-7E74-6E4A-B081-886229548982}" type="pres">
      <dgm:prSet presAssocID="{23F1803F-276C-8041-9B7B-082F2BD1E946}" presName="rootConnector" presStyleLbl="node2" presStyleIdx="3" presStyleCnt="5"/>
      <dgm:spPr/>
      <dgm:t>
        <a:bodyPr/>
        <a:lstStyle/>
        <a:p>
          <a:endParaRPr lang="zh-CN" altLang="en-US"/>
        </a:p>
      </dgm:t>
    </dgm:pt>
    <dgm:pt modelId="{DA228DBB-51B5-1545-814C-2E0469298B4C}" type="pres">
      <dgm:prSet presAssocID="{23F1803F-276C-8041-9B7B-082F2BD1E946}" presName="hierChild4" presStyleCnt="0"/>
      <dgm:spPr/>
    </dgm:pt>
    <dgm:pt modelId="{D334E96E-D664-3443-8496-4E437BC45B67}" type="pres">
      <dgm:prSet presAssocID="{23F1803F-276C-8041-9B7B-082F2BD1E946}" presName="hierChild5" presStyleCnt="0"/>
      <dgm:spPr/>
    </dgm:pt>
    <dgm:pt modelId="{DB74F6B7-48F3-A347-9D02-3848B3882D19}" type="pres">
      <dgm:prSet presAssocID="{082ECBEE-C2C7-4949-86B1-6B928BF803C2}" presName="Name64" presStyleLbl="parChTrans1D2" presStyleIdx="4" presStyleCnt="5"/>
      <dgm:spPr/>
      <dgm:t>
        <a:bodyPr/>
        <a:lstStyle/>
        <a:p>
          <a:endParaRPr lang="zh-CN" altLang="en-US"/>
        </a:p>
      </dgm:t>
    </dgm:pt>
    <dgm:pt modelId="{B6FF38B1-94EE-5848-8043-BF3B363E5E43}" type="pres">
      <dgm:prSet presAssocID="{7859404A-F2FC-2C48-AA46-F509ECEE6B31}" presName="hierRoot2" presStyleCnt="0">
        <dgm:presLayoutVars>
          <dgm:hierBranch val="init"/>
        </dgm:presLayoutVars>
      </dgm:prSet>
      <dgm:spPr/>
    </dgm:pt>
    <dgm:pt modelId="{CC2D7BE5-7000-3C48-AA1F-2B56512EECB1}" type="pres">
      <dgm:prSet presAssocID="{7859404A-F2FC-2C48-AA46-F509ECEE6B31}" presName="rootComposite" presStyleCnt="0"/>
      <dgm:spPr/>
    </dgm:pt>
    <dgm:pt modelId="{4E99FFF1-F2C8-4947-9B7B-F4C0FDBD7B17}" type="pres">
      <dgm:prSet presAssocID="{7859404A-F2FC-2C48-AA46-F509ECEE6B31}" presName="rootText" presStyleLbl="node2" presStyleIdx="4" presStyleCnt="5">
        <dgm:presLayoutVars>
          <dgm:chPref val="3"/>
        </dgm:presLayoutVars>
      </dgm:prSet>
      <dgm:spPr/>
      <dgm:t>
        <a:bodyPr/>
        <a:lstStyle/>
        <a:p>
          <a:endParaRPr lang="zh-CN" altLang="en-US"/>
        </a:p>
      </dgm:t>
    </dgm:pt>
    <dgm:pt modelId="{CBC1B020-7022-2B49-8F5F-7E3168D6587A}" type="pres">
      <dgm:prSet presAssocID="{7859404A-F2FC-2C48-AA46-F509ECEE6B31}" presName="rootConnector" presStyleLbl="node2" presStyleIdx="4" presStyleCnt="5"/>
      <dgm:spPr/>
      <dgm:t>
        <a:bodyPr/>
        <a:lstStyle/>
        <a:p>
          <a:endParaRPr lang="zh-CN" altLang="en-US"/>
        </a:p>
      </dgm:t>
    </dgm:pt>
    <dgm:pt modelId="{8C9C17CE-7CBB-7446-A701-923744A6075A}" type="pres">
      <dgm:prSet presAssocID="{7859404A-F2FC-2C48-AA46-F509ECEE6B31}" presName="hierChild4" presStyleCnt="0"/>
      <dgm:spPr/>
    </dgm:pt>
    <dgm:pt modelId="{430A0D5E-F21F-B747-8E3B-3F16B06130DD}" type="pres">
      <dgm:prSet presAssocID="{7859404A-F2FC-2C48-AA46-F509ECEE6B31}" presName="hierChild5" presStyleCnt="0"/>
      <dgm:spPr/>
    </dgm:pt>
    <dgm:pt modelId="{6858D422-8C90-4F85-BA9D-65CA2FED06E8}" type="pres">
      <dgm:prSet presAssocID="{9AC2E227-803C-4016-BF2C-9291B6CAA290}" presName="hierChild3" presStyleCnt="0"/>
      <dgm:spPr/>
    </dgm:pt>
  </dgm:ptLst>
  <dgm:cxnLst>
    <dgm:cxn modelId="{9ABD59AA-4D6A-4321-B1A4-8D610095B134}" srcId="{9AC2E227-803C-4016-BF2C-9291B6CAA290}" destId="{3FA44A42-E0AE-412C-8071-9A37D30DD567}" srcOrd="0" destOrd="0" parTransId="{E2369F6E-DA59-4F6E-BD69-6CAA013A82BE}" sibTransId="{05B8FEA2-0054-4DA8-8F71-5C25E580ABD0}"/>
    <dgm:cxn modelId="{241C78CB-F118-DE4B-9AB9-C04B1B867DD1}" type="presOf" srcId="{87585F0D-6A81-F747-99EB-D14B33EBB618}" destId="{A73C4A40-2D47-BF42-9EF8-B3BEE9451F45}" srcOrd="0" destOrd="0" presId="urn:microsoft.com/office/officeart/2009/3/layout/HorizontalOrganizationChart"/>
    <dgm:cxn modelId="{0BE2488E-C23F-2A40-A03F-18F725226C66}" type="presOf" srcId="{23F1803F-276C-8041-9B7B-082F2BD1E946}" destId="{19BA56B5-C34A-B64D-A239-C962FAC6DE3A}" srcOrd="0" destOrd="0" presId="urn:microsoft.com/office/officeart/2009/3/layout/HorizontalOrganizationChart"/>
    <dgm:cxn modelId="{51A0D708-C959-D74C-AB5D-714B7FABEAEE}" srcId="{9AC2E227-803C-4016-BF2C-9291B6CAA290}" destId="{23F1803F-276C-8041-9B7B-082F2BD1E946}" srcOrd="3" destOrd="0" parTransId="{5E91D41B-332E-E54E-BBB2-1256B9CC48C7}" sibTransId="{A4A747C8-04CB-3145-88B3-093091584144}"/>
    <dgm:cxn modelId="{9AAB41CC-B9AA-9142-BE5E-0B1EE6E34DAA}" srcId="{9AC2E227-803C-4016-BF2C-9291B6CAA290}" destId="{87585F0D-6A81-F747-99EB-D14B33EBB618}" srcOrd="2" destOrd="0" parTransId="{18A5DCF8-381A-9740-A1DC-D1A5033A3647}" sibTransId="{8D2E3331-C9C0-6F41-9B03-2AE4E999EDF7}"/>
    <dgm:cxn modelId="{9DB3B277-2296-7C46-9E5C-EEFF50725460}" type="presOf" srcId="{23F1803F-276C-8041-9B7B-082F2BD1E946}" destId="{B13D6842-7E74-6E4A-B081-886229548982}" srcOrd="1" destOrd="0" presId="urn:microsoft.com/office/officeart/2009/3/layout/HorizontalOrganizationChart"/>
    <dgm:cxn modelId="{601A3341-DE13-AE44-AEE4-69B285C50B3B}" type="presOf" srcId="{3FA44A42-E0AE-412C-8071-9A37D30DD567}" destId="{22C8BBC7-02FA-4EF0-899A-834C1FEE39E3}" srcOrd="0" destOrd="0" presId="urn:microsoft.com/office/officeart/2009/3/layout/HorizontalOrganizationChart"/>
    <dgm:cxn modelId="{CAC57672-4580-BE42-9C14-44933D50D812}" type="presOf" srcId="{7859404A-F2FC-2C48-AA46-F509ECEE6B31}" destId="{4E99FFF1-F2C8-4947-9B7B-F4C0FDBD7B17}" srcOrd="0" destOrd="0" presId="urn:microsoft.com/office/officeart/2009/3/layout/HorizontalOrganizationChart"/>
    <dgm:cxn modelId="{14467488-D57F-AB4F-8DFE-B0D15E1A911E}" type="presOf" srcId="{18A5DCF8-381A-9740-A1DC-D1A5033A3647}" destId="{B94BF64B-9716-424E-A851-42E8E7B2B9A7}" srcOrd="0" destOrd="0" presId="urn:microsoft.com/office/officeart/2009/3/layout/HorizontalOrganizationChart"/>
    <dgm:cxn modelId="{DF38EAE5-AD4F-5749-A3E8-4D473ADBD997}" type="presOf" srcId="{9AC2E227-803C-4016-BF2C-9291B6CAA290}" destId="{2A2AFDF2-2568-44F8-842C-3BFD70D9F2B1}" srcOrd="0" destOrd="0" presId="urn:microsoft.com/office/officeart/2009/3/layout/HorizontalOrganizationChart"/>
    <dgm:cxn modelId="{44DA4B21-EB7C-6F4C-B083-35839D11E540}" type="presOf" srcId="{7638F483-EC40-4669-A117-0C6040B4A66B}" destId="{86A07B8D-FF15-4EFF-8681-05A46BF1E797}" srcOrd="0" destOrd="0" presId="urn:microsoft.com/office/officeart/2009/3/layout/HorizontalOrganizationChart"/>
    <dgm:cxn modelId="{B184B2BF-2A1A-8440-B017-1F7834323A08}" type="presOf" srcId="{87585F0D-6A81-F747-99EB-D14B33EBB618}" destId="{BCDD8BD9-F9D2-4C44-AB56-5005F5FB7B08}" srcOrd="1" destOrd="0" presId="urn:microsoft.com/office/officeart/2009/3/layout/HorizontalOrganizationChart"/>
    <dgm:cxn modelId="{A9382CB9-14B3-1249-B66B-0085D3016F38}" type="presOf" srcId="{9AC2E227-803C-4016-BF2C-9291B6CAA290}" destId="{9CD41DA5-A8A9-4189-B933-DCF665F7DF2D}" srcOrd="1" destOrd="0" presId="urn:microsoft.com/office/officeart/2009/3/layout/HorizontalOrganizationChart"/>
    <dgm:cxn modelId="{5DC1C015-335F-490F-A06A-BA9652DB0EA7}" srcId="{9AC2E227-803C-4016-BF2C-9291B6CAA290}" destId="{7638F483-EC40-4669-A117-0C6040B4A66B}" srcOrd="1" destOrd="0" parTransId="{57E64457-75B6-40DF-86BF-80888D7FBBC5}" sibTransId="{7B10E917-A0D7-4AB2-8FFF-F08198C7EE50}"/>
    <dgm:cxn modelId="{EE76C30E-CD33-1F44-B9AE-B636F5C67179}" type="presOf" srcId="{F05BBA42-D7AF-4BA0-8C3F-85B1FE28E48F}" destId="{18DB143D-9E27-4E02-AFA5-F665953CBC10}" srcOrd="0" destOrd="0" presId="urn:microsoft.com/office/officeart/2009/3/layout/HorizontalOrganizationChart"/>
    <dgm:cxn modelId="{E0DC3D22-179A-CC4E-A2F4-C58C22B7B692}" type="presOf" srcId="{5E91D41B-332E-E54E-BBB2-1256B9CC48C7}" destId="{97BD78E0-6CC9-224B-9FDD-F11EE9BF8DF0}" srcOrd="0" destOrd="0" presId="urn:microsoft.com/office/officeart/2009/3/layout/HorizontalOrganizationChart"/>
    <dgm:cxn modelId="{20641FFE-E10C-2E46-B56E-3B1FD299FF5D}" type="presOf" srcId="{7859404A-F2FC-2C48-AA46-F509ECEE6B31}" destId="{CBC1B020-7022-2B49-8F5F-7E3168D6587A}" srcOrd="1" destOrd="0" presId="urn:microsoft.com/office/officeart/2009/3/layout/HorizontalOrganizationChart"/>
    <dgm:cxn modelId="{57746268-4CEA-E446-BBC2-945106965FCA}" type="presOf" srcId="{3FA44A42-E0AE-412C-8071-9A37D30DD567}" destId="{CBD704CC-8D6F-4C39-AFA6-3825EE74A965}" srcOrd="1" destOrd="0" presId="urn:microsoft.com/office/officeart/2009/3/layout/HorizontalOrganizationChart"/>
    <dgm:cxn modelId="{856A9568-06C5-794A-B61D-A31F61BB95D0}" type="presOf" srcId="{57E64457-75B6-40DF-86BF-80888D7FBBC5}" destId="{72A5A8A1-C34D-4CC9-B014-4EDC4C60B5CB}" srcOrd="0" destOrd="0" presId="urn:microsoft.com/office/officeart/2009/3/layout/HorizontalOrganizationChart"/>
    <dgm:cxn modelId="{20C1FE7A-4B34-AA48-A07D-90CA165F3112}" srcId="{9AC2E227-803C-4016-BF2C-9291B6CAA290}" destId="{7859404A-F2FC-2C48-AA46-F509ECEE6B31}" srcOrd="4" destOrd="0" parTransId="{082ECBEE-C2C7-4949-86B1-6B928BF803C2}" sibTransId="{284844EE-6F45-4240-B30D-C9558468DF08}"/>
    <dgm:cxn modelId="{D9595FA2-457F-964F-9E5C-23F15DE498BF}" type="presOf" srcId="{7638F483-EC40-4669-A117-0C6040B4A66B}" destId="{A4529214-DB2D-4B21-8831-F60F2A376559}" srcOrd="1" destOrd="0" presId="urn:microsoft.com/office/officeart/2009/3/layout/HorizontalOrganizationChart"/>
    <dgm:cxn modelId="{938C23BE-298A-9A4B-88E9-F8A655C23293}" type="presOf" srcId="{E2369F6E-DA59-4F6E-BD69-6CAA013A82BE}" destId="{CD82D2C2-9EF5-4CA0-9CEE-9265A38A1F4A}" srcOrd="0" destOrd="0" presId="urn:microsoft.com/office/officeart/2009/3/layout/HorizontalOrganizationChart"/>
    <dgm:cxn modelId="{F8827619-D25F-634C-B357-EC5197E3052C}" type="presOf" srcId="{082ECBEE-C2C7-4949-86B1-6B928BF803C2}" destId="{DB74F6B7-48F3-A347-9D02-3848B3882D19}" srcOrd="0" destOrd="0" presId="urn:microsoft.com/office/officeart/2009/3/layout/HorizontalOrganizationChart"/>
    <dgm:cxn modelId="{10273D9F-A008-4C08-970B-BDB1CC805562}" srcId="{F05BBA42-D7AF-4BA0-8C3F-85B1FE28E48F}" destId="{9AC2E227-803C-4016-BF2C-9291B6CAA290}" srcOrd="0" destOrd="0" parTransId="{8E8E9D46-5B7B-4FA0-8329-744E9016EF3D}" sibTransId="{F60E2A41-79A0-4E8E-92FB-1BF9FE84EDD9}"/>
    <dgm:cxn modelId="{152713D2-457A-DD4D-84A6-517341E0B17E}" type="presParOf" srcId="{18DB143D-9E27-4E02-AFA5-F665953CBC10}" destId="{07E01157-B979-4F6B-B892-75DB2A2B8B0F}" srcOrd="0" destOrd="0" presId="urn:microsoft.com/office/officeart/2009/3/layout/HorizontalOrganizationChart"/>
    <dgm:cxn modelId="{8D339059-6B71-B443-B30F-528AF5E1D903}" type="presParOf" srcId="{07E01157-B979-4F6B-B892-75DB2A2B8B0F}" destId="{F686C23F-604E-4653-B2CB-27DBB6BED631}" srcOrd="0" destOrd="0" presId="urn:microsoft.com/office/officeart/2009/3/layout/HorizontalOrganizationChart"/>
    <dgm:cxn modelId="{253F677A-FBE7-B541-BA39-A817FB679C7B}" type="presParOf" srcId="{F686C23F-604E-4653-B2CB-27DBB6BED631}" destId="{2A2AFDF2-2568-44F8-842C-3BFD70D9F2B1}" srcOrd="0" destOrd="0" presId="urn:microsoft.com/office/officeart/2009/3/layout/HorizontalOrganizationChart"/>
    <dgm:cxn modelId="{0728A78F-1505-664F-934E-A4BE3DDA6D57}" type="presParOf" srcId="{F686C23F-604E-4653-B2CB-27DBB6BED631}" destId="{9CD41DA5-A8A9-4189-B933-DCF665F7DF2D}" srcOrd="1" destOrd="0" presId="urn:microsoft.com/office/officeart/2009/3/layout/HorizontalOrganizationChart"/>
    <dgm:cxn modelId="{7AF7737B-2BA5-F644-BBD9-C2A9FFE41EC0}" type="presParOf" srcId="{07E01157-B979-4F6B-B892-75DB2A2B8B0F}" destId="{96876921-77F4-4E08-9148-E99125692808}" srcOrd="1" destOrd="0" presId="urn:microsoft.com/office/officeart/2009/3/layout/HorizontalOrganizationChart"/>
    <dgm:cxn modelId="{7B8464AB-B43A-9F47-96CB-EFD63A4EDA26}" type="presParOf" srcId="{96876921-77F4-4E08-9148-E99125692808}" destId="{CD82D2C2-9EF5-4CA0-9CEE-9265A38A1F4A}" srcOrd="0" destOrd="0" presId="urn:microsoft.com/office/officeart/2009/3/layout/HorizontalOrganizationChart"/>
    <dgm:cxn modelId="{E53973E1-638A-E64D-B00D-CE056F3430D6}" type="presParOf" srcId="{96876921-77F4-4E08-9148-E99125692808}" destId="{9441C830-A66B-4AFB-9252-8069549D4F0A}" srcOrd="1" destOrd="0" presId="urn:microsoft.com/office/officeart/2009/3/layout/HorizontalOrganizationChart"/>
    <dgm:cxn modelId="{81194AD5-1C60-F04F-B9E9-DEBA2615CAB9}" type="presParOf" srcId="{9441C830-A66B-4AFB-9252-8069549D4F0A}" destId="{FEAC7974-4462-4948-9F19-4D53C38CC88A}" srcOrd="0" destOrd="0" presId="urn:microsoft.com/office/officeart/2009/3/layout/HorizontalOrganizationChart"/>
    <dgm:cxn modelId="{D2557509-5D2F-6342-9BB6-0EAFC6426426}" type="presParOf" srcId="{FEAC7974-4462-4948-9F19-4D53C38CC88A}" destId="{22C8BBC7-02FA-4EF0-899A-834C1FEE39E3}" srcOrd="0" destOrd="0" presId="urn:microsoft.com/office/officeart/2009/3/layout/HorizontalOrganizationChart"/>
    <dgm:cxn modelId="{A4364677-B304-EE4D-BEEA-B38F96D3CF27}" type="presParOf" srcId="{FEAC7974-4462-4948-9F19-4D53C38CC88A}" destId="{CBD704CC-8D6F-4C39-AFA6-3825EE74A965}" srcOrd="1" destOrd="0" presId="urn:microsoft.com/office/officeart/2009/3/layout/HorizontalOrganizationChart"/>
    <dgm:cxn modelId="{A94D8713-78EB-944A-836C-BD563043396A}" type="presParOf" srcId="{9441C830-A66B-4AFB-9252-8069549D4F0A}" destId="{C4FE27A9-6818-468D-8F72-5DEAE64958BC}" srcOrd="1" destOrd="0" presId="urn:microsoft.com/office/officeart/2009/3/layout/HorizontalOrganizationChart"/>
    <dgm:cxn modelId="{3A3ACA61-F6D9-E14C-B066-6FBA8A289FE0}" type="presParOf" srcId="{9441C830-A66B-4AFB-9252-8069549D4F0A}" destId="{B9E24DCA-DEF6-41DD-8228-40542DF88903}" srcOrd="2" destOrd="0" presId="urn:microsoft.com/office/officeart/2009/3/layout/HorizontalOrganizationChart"/>
    <dgm:cxn modelId="{9156E8E2-7F02-C04B-AD5C-915E4D4E997A}" type="presParOf" srcId="{96876921-77F4-4E08-9148-E99125692808}" destId="{72A5A8A1-C34D-4CC9-B014-4EDC4C60B5CB}" srcOrd="2" destOrd="0" presId="urn:microsoft.com/office/officeart/2009/3/layout/HorizontalOrganizationChart"/>
    <dgm:cxn modelId="{F93B1755-E75D-5B48-8769-78B966843454}" type="presParOf" srcId="{96876921-77F4-4E08-9148-E99125692808}" destId="{99464D45-2B22-432F-8F6C-3394CEC310A7}" srcOrd="3" destOrd="0" presId="urn:microsoft.com/office/officeart/2009/3/layout/HorizontalOrganizationChart"/>
    <dgm:cxn modelId="{F29FD48D-BF82-0145-AC39-95FBACE3B54D}" type="presParOf" srcId="{99464D45-2B22-432F-8F6C-3394CEC310A7}" destId="{7EEFA05D-0146-474D-BB41-35A44BBAC0EB}" srcOrd="0" destOrd="0" presId="urn:microsoft.com/office/officeart/2009/3/layout/HorizontalOrganizationChart"/>
    <dgm:cxn modelId="{C55B4CDB-481D-7244-A7AC-B09FD252F633}" type="presParOf" srcId="{7EEFA05D-0146-474D-BB41-35A44BBAC0EB}" destId="{86A07B8D-FF15-4EFF-8681-05A46BF1E797}" srcOrd="0" destOrd="0" presId="urn:microsoft.com/office/officeart/2009/3/layout/HorizontalOrganizationChart"/>
    <dgm:cxn modelId="{F206115D-50C6-1F4E-9A7E-1AF608583D88}" type="presParOf" srcId="{7EEFA05D-0146-474D-BB41-35A44BBAC0EB}" destId="{A4529214-DB2D-4B21-8831-F60F2A376559}" srcOrd="1" destOrd="0" presId="urn:microsoft.com/office/officeart/2009/3/layout/HorizontalOrganizationChart"/>
    <dgm:cxn modelId="{54FD5D68-FE23-804C-825E-8603BD6DB9E9}" type="presParOf" srcId="{99464D45-2B22-432F-8F6C-3394CEC310A7}" destId="{4C9D6515-EA4F-4DBF-A8FE-0711C70136B1}" srcOrd="1" destOrd="0" presId="urn:microsoft.com/office/officeart/2009/3/layout/HorizontalOrganizationChart"/>
    <dgm:cxn modelId="{4C26AA26-D827-2B47-95F7-F6CCB1D3926F}" type="presParOf" srcId="{99464D45-2B22-432F-8F6C-3394CEC310A7}" destId="{686779DB-34D3-4F60-84B6-A35826FF3C2A}" srcOrd="2" destOrd="0" presId="urn:microsoft.com/office/officeart/2009/3/layout/HorizontalOrganizationChart"/>
    <dgm:cxn modelId="{8129FBA9-02D3-1844-AECC-11641FD22CB8}" type="presParOf" srcId="{96876921-77F4-4E08-9148-E99125692808}" destId="{B94BF64B-9716-424E-A851-42E8E7B2B9A7}" srcOrd="4" destOrd="0" presId="urn:microsoft.com/office/officeart/2009/3/layout/HorizontalOrganizationChart"/>
    <dgm:cxn modelId="{40BA5D37-6068-F74A-9408-C60E942F9E88}" type="presParOf" srcId="{96876921-77F4-4E08-9148-E99125692808}" destId="{31E814C1-FFDD-BA48-BF9D-F3C8FF892503}" srcOrd="5" destOrd="0" presId="urn:microsoft.com/office/officeart/2009/3/layout/HorizontalOrganizationChart"/>
    <dgm:cxn modelId="{E94239D3-8FB6-6B40-8276-CB1C485BD14F}" type="presParOf" srcId="{31E814C1-FFDD-BA48-BF9D-F3C8FF892503}" destId="{1780440E-D92A-B040-A710-F8D875101E05}" srcOrd="0" destOrd="0" presId="urn:microsoft.com/office/officeart/2009/3/layout/HorizontalOrganizationChart"/>
    <dgm:cxn modelId="{96E54A09-F118-A944-B67B-0053791B6524}" type="presParOf" srcId="{1780440E-D92A-B040-A710-F8D875101E05}" destId="{A73C4A40-2D47-BF42-9EF8-B3BEE9451F45}" srcOrd="0" destOrd="0" presId="urn:microsoft.com/office/officeart/2009/3/layout/HorizontalOrganizationChart"/>
    <dgm:cxn modelId="{EAE100AE-E7DC-774F-8BBA-D2B92343D7AB}" type="presParOf" srcId="{1780440E-D92A-B040-A710-F8D875101E05}" destId="{BCDD8BD9-F9D2-4C44-AB56-5005F5FB7B08}" srcOrd="1" destOrd="0" presId="urn:microsoft.com/office/officeart/2009/3/layout/HorizontalOrganizationChart"/>
    <dgm:cxn modelId="{C2A0BD34-8251-EB40-A481-437F49F1682E}" type="presParOf" srcId="{31E814C1-FFDD-BA48-BF9D-F3C8FF892503}" destId="{B22D4294-1D49-E046-9CF9-7B480D0762E6}" srcOrd="1" destOrd="0" presId="urn:microsoft.com/office/officeart/2009/3/layout/HorizontalOrganizationChart"/>
    <dgm:cxn modelId="{E5875C28-FC4E-1F44-9150-75FA62701029}" type="presParOf" srcId="{31E814C1-FFDD-BA48-BF9D-F3C8FF892503}" destId="{E1D0C206-488D-6348-BEA7-1FE8B1679EF7}" srcOrd="2" destOrd="0" presId="urn:microsoft.com/office/officeart/2009/3/layout/HorizontalOrganizationChart"/>
    <dgm:cxn modelId="{890A88CB-A7DE-9F4F-804C-E95C774C7B9C}" type="presParOf" srcId="{96876921-77F4-4E08-9148-E99125692808}" destId="{97BD78E0-6CC9-224B-9FDD-F11EE9BF8DF0}" srcOrd="6" destOrd="0" presId="urn:microsoft.com/office/officeart/2009/3/layout/HorizontalOrganizationChart"/>
    <dgm:cxn modelId="{4ECE69D4-DD6B-F444-B805-433497BC923A}" type="presParOf" srcId="{96876921-77F4-4E08-9148-E99125692808}" destId="{F5564F5E-C23C-6041-B185-3508736BC161}" srcOrd="7" destOrd="0" presId="urn:microsoft.com/office/officeart/2009/3/layout/HorizontalOrganizationChart"/>
    <dgm:cxn modelId="{FC26CEAA-70A8-D042-BC28-B686ACD37461}" type="presParOf" srcId="{F5564F5E-C23C-6041-B185-3508736BC161}" destId="{730C15AF-A2E3-334E-9C4F-2DA8AC61AB90}" srcOrd="0" destOrd="0" presId="urn:microsoft.com/office/officeart/2009/3/layout/HorizontalOrganizationChart"/>
    <dgm:cxn modelId="{6DEE8F7F-EABE-6543-AA3B-8A549E102582}" type="presParOf" srcId="{730C15AF-A2E3-334E-9C4F-2DA8AC61AB90}" destId="{19BA56B5-C34A-B64D-A239-C962FAC6DE3A}" srcOrd="0" destOrd="0" presId="urn:microsoft.com/office/officeart/2009/3/layout/HorizontalOrganizationChart"/>
    <dgm:cxn modelId="{9ACB725D-D208-F344-B142-B1679777808B}" type="presParOf" srcId="{730C15AF-A2E3-334E-9C4F-2DA8AC61AB90}" destId="{B13D6842-7E74-6E4A-B081-886229548982}" srcOrd="1" destOrd="0" presId="urn:microsoft.com/office/officeart/2009/3/layout/HorizontalOrganizationChart"/>
    <dgm:cxn modelId="{2F89B6A1-5B40-EF42-B8A2-7841EE11C328}" type="presParOf" srcId="{F5564F5E-C23C-6041-B185-3508736BC161}" destId="{DA228DBB-51B5-1545-814C-2E0469298B4C}" srcOrd="1" destOrd="0" presId="urn:microsoft.com/office/officeart/2009/3/layout/HorizontalOrganizationChart"/>
    <dgm:cxn modelId="{B53CC442-AC97-5E4E-ACFE-F3499B85C4FA}" type="presParOf" srcId="{F5564F5E-C23C-6041-B185-3508736BC161}" destId="{D334E96E-D664-3443-8496-4E437BC45B67}" srcOrd="2" destOrd="0" presId="urn:microsoft.com/office/officeart/2009/3/layout/HorizontalOrganizationChart"/>
    <dgm:cxn modelId="{088CFB88-8B0B-EC45-B323-2452C3B1307E}" type="presParOf" srcId="{96876921-77F4-4E08-9148-E99125692808}" destId="{DB74F6B7-48F3-A347-9D02-3848B3882D19}" srcOrd="8" destOrd="0" presId="urn:microsoft.com/office/officeart/2009/3/layout/HorizontalOrganizationChart"/>
    <dgm:cxn modelId="{69BE5F8B-14C9-BB41-AF8E-D7FDCBBB6099}" type="presParOf" srcId="{96876921-77F4-4E08-9148-E99125692808}" destId="{B6FF38B1-94EE-5848-8043-BF3B363E5E43}" srcOrd="9" destOrd="0" presId="urn:microsoft.com/office/officeart/2009/3/layout/HorizontalOrganizationChart"/>
    <dgm:cxn modelId="{47F498D4-CC5E-A84B-B611-12137162E000}" type="presParOf" srcId="{B6FF38B1-94EE-5848-8043-BF3B363E5E43}" destId="{CC2D7BE5-7000-3C48-AA1F-2B56512EECB1}" srcOrd="0" destOrd="0" presId="urn:microsoft.com/office/officeart/2009/3/layout/HorizontalOrganizationChart"/>
    <dgm:cxn modelId="{81428387-1AEA-914E-987A-D1F91693D064}" type="presParOf" srcId="{CC2D7BE5-7000-3C48-AA1F-2B56512EECB1}" destId="{4E99FFF1-F2C8-4947-9B7B-F4C0FDBD7B17}" srcOrd="0" destOrd="0" presId="urn:microsoft.com/office/officeart/2009/3/layout/HorizontalOrganizationChart"/>
    <dgm:cxn modelId="{D958C50E-A188-CB46-A51B-2524EDC73D2F}" type="presParOf" srcId="{CC2D7BE5-7000-3C48-AA1F-2B56512EECB1}" destId="{CBC1B020-7022-2B49-8F5F-7E3168D6587A}" srcOrd="1" destOrd="0" presId="urn:microsoft.com/office/officeart/2009/3/layout/HorizontalOrganizationChart"/>
    <dgm:cxn modelId="{85C03EA3-0D0A-1347-A39F-337F3232C200}" type="presParOf" srcId="{B6FF38B1-94EE-5848-8043-BF3B363E5E43}" destId="{8C9C17CE-7CBB-7446-A701-923744A6075A}" srcOrd="1" destOrd="0" presId="urn:microsoft.com/office/officeart/2009/3/layout/HorizontalOrganizationChart"/>
    <dgm:cxn modelId="{60FBB211-B38A-314D-AE55-530399AD0C3F}" type="presParOf" srcId="{B6FF38B1-94EE-5848-8043-BF3B363E5E43}" destId="{430A0D5E-F21F-B747-8E3B-3F16B06130DD}" srcOrd="2" destOrd="0" presId="urn:microsoft.com/office/officeart/2009/3/layout/HorizontalOrganizationChart"/>
    <dgm:cxn modelId="{0903539B-2841-2946-9D55-CB3E1B36B19E}" type="presParOf" srcId="{07E01157-B979-4F6B-B892-75DB2A2B8B0F}" destId="{6858D422-8C90-4F85-BA9D-65CA2FED06E8}" srcOrd="2" destOrd="0" presId="urn:microsoft.com/office/officeart/2009/3/layout/HorizontalOrganizationChart"/>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38.xml><?xml version="1.0" encoding="utf-8"?>
<dgm:dataModel xmlns:dgm="http://schemas.openxmlformats.org/drawingml/2006/diagram" xmlns:a="http://schemas.openxmlformats.org/drawingml/2006/main">
  <dgm:ptLst>
    <dgm:pt modelId="{8CC321A2-E217-4CF8-9BFD-52640F0D7203}" type="doc">
      <dgm:prSet loTypeId="urn:microsoft.com/office/officeart/2008/layout/RadialCluster#1" loCatId="relationship" qsTypeId="urn:microsoft.com/office/officeart/2005/8/quickstyle/simple2#15" qsCatId="simple" csTypeId="urn:microsoft.com/office/officeart/2005/8/colors/accent2_1#21" csCatId="accent2" phldr="1"/>
      <dgm:spPr/>
      <dgm:t>
        <a:bodyPr/>
        <a:lstStyle/>
        <a:p>
          <a:endParaRPr lang="zh-CN" altLang="en-US"/>
        </a:p>
      </dgm:t>
    </dgm:pt>
    <dgm:pt modelId="{15CBC2E0-82E8-49DD-ACD2-EA4F7F083D27}">
      <dgm:prSet phldrT="[文本]" custT="1"/>
      <dgm:spPr/>
      <dgm:t>
        <a:bodyPr/>
        <a:lstStyle/>
        <a:p>
          <a:r>
            <a:rPr lang="zh-CN" altLang="en-US" sz="2000" dirty="0" smtClean="0">
              <a:latin typeface="手札体-简粗体" panose="03000700000000000000" pitchFamily="66" charset="-122"/>
              <a:ea typeface="手札体-简粗体" panose="03000700000000000000" pitchFamily="66" charset="-122"/>
            </a:rPr>
            <a:t>知识</a:t>
          </a:r>
          <a:endParaRPr lang="zh-CN" altLang="en-US" sz="2000" dirty="0">
            <a:latin typeface="手札体-简粗体" panose="03000700000000000000" pitchFamily="66" charset="-122"/>
            <a:ea typeface="手札体-简粗体" panose="03000700000000000000" pitchFamily="66" charset="-122"/>
          </a:endParaRPr>
        </a:p>
      </dgm:t>
    </dgm:pt>
    <dgm:pt modelId="{A7796439-B410-4D4D-B244-DF782CDF4C1A}" type="parTrans" cxnId="{FA9734A1-2F9D-4ADC-8E72-5223105F3D4D}">
      <dgm:prSet/>
      <dgm:spPr/>
      <dgm:t>
        <a:bodyPr/>
        <a:lstStyle/>
        <a:p>
          <a:endParaRPr lang="zh-CN" altLang="en-US" sz="1600">
            <a:latin typeface="手札体-简粗体" panose="03000700000000000000" pitchFamily="66" charset="-122"/>
            <a:ea typeface="手札体-简粗体" panose="03000700000000000000" pitchFamily="66" charset="-122"/>
          </a:endParaRPr>
        </a:p>
      </dgm:t>
    </dgm:pt>
    <dgm:pt modelId="{C9596033-03E2-42EC-B6F1-67AFF2BB4EC4}" type="sibTrans" cxnId="{FA9734A1-2F9D-4ADC-8E72-5223105F3D4D}">
      <dgm:prSet/>
      <dgm:spPr/>
      <dgm:t>
        <a:bodyPr/>
        <a:lstStyle/>
        <a:p>
          <a:endParaRPr lang="zh-CN" altLang="en-US" sz="1600">
            <a:latin typeface="手札体-简粗体" panose="03000700000000000000" pitchFamily="66" charset="-122"/>
            <a:ea typeface="手札体-简粗体" panose="03000700000000000000" pitchFamily="66" charset="-122"/>
          </a:endParaRPr>
        </a:p>
      </dgm:t>
    </dgm:pt>
    <dgm:pt modelId="{0B274AE3-4E33-406B-A7E9-CA09272A42BA}">
      <dgm:prSet phldrT="[文本]" custT="1"/>
      <dgm:spPr/>
      <dgm:t>
        <a:bodyPr/>
        <a:lstStyle/>
        <a:p>
          <a:pPr>
            <a:lnSpc>
              <a:spcPts val="2160"/>
            </a:lnSpc>
            <a:spcAft>
              <a:spcPts val="0"/>
            </a:spcAft>
          </a:pPr>
          <a:r>
            <a:rPr lang="zh-CN" altLang="en-US" sz="1800" dirty="0" smtClean="0">
              <a:latin typeface="手札体-简粗体" panose="03000700000000000000" pitchFamily="66" charset="-122"/>
              <a:ea typeface="手札体-简粗体" panose="03000700000000000000" pitchFamily="66" charset="-122"/>
            </a:rPr>
            <a:t>科学技术知识</a:t>
          </a:r>
          <a:endParaRPr lang="zh-CN" altLang="en-US" sz="1800" dirty="0">
            <a:latin typeface="手札体-简粗体" panose="03000700000000000000" pitchFamily="66" charset="-122"/>
            <a:ea typeface="手札体-简粗体" panose="03000700000000000000" pitchFamily="66" charset="-122"/>
          </a:endParaRPr>
        </a:p>
      </dgm:t>
    </dgm:pt>
    <dgm:pt modelId="{A5983E94-4F59-4F91-B89E-C50E064BE51D}" type="parTrans" cxnId="{84F95CCB-FEAE-48CB-BA10-B70C622997E4}">
      <dgm:prSet/>
      <dgm:spPr/>
      <dgm:t>
        <a:bodyPr/>
        <a:lstStyle/>
        <a:p>
          <a:endParaRPr lang="zh-CN" altLang="en-US" sz="1600">
            <a:latin typeface="手札体-简粗体" panose="03000700000000000000" pitchFamily="66" charset="-122"/>
            <a:ea typeface="手札体-简粗体" panose="03000700000000000000" pitchFamily="66" charset="-122"/>
          </a:endParaRPr>
        </a:p>
      </dgm:t>
    </dgm:pt>
    <dgm:pt modelId="{3F7CA486-95E1-421A-9EB7-C11EE60C29C0}" type="sibTrans" cxnId="{84F95CCB-FEAE-48CB-BA10-B70C622997E4}">
      <dgm:prSet/>
      <dgm:spPr/>
      <dgm:t>
        <a:bodyPr/>
        <a:lstStyle/>
        <a:p>
          <a:endParaRPr lang="zh-CN" altLang="en-US" sz="1600">
            <a:latin typeface="手札体-简粗体" panose="03000700000000000000" pitchFamily="66" charset="-122"/>
            <a:ea typeface="手札体-简粗体" panose="03000700000000000000" pitchFamily="66" charset="-122"/>
          </a:endParaRPr>
        </a:p>
      </dgm:t>
    </dgm:pt>
    <dgm:pt modelId="{890B3C12-C482-43F0-AFA4-9292C43612E0}">
      <dgm:prSet phldrT="[文本]" custT="1"/>
      <dgm:spPr/>
      <dgm:t>
        <a:bodyPr/>
        <a:lstStyle/>
        <a:p>
          <a:pPr>
            <a:lnSpc>
              <a:spcPts val="2160"/>
            </a:lnSpc>
            <a:spcAft>
              <a:spcPts val="0"/>
            </a:spcAft>
          </a:pPr>
          <a:r>
            <a:rPr lang="zh-CN" altLang="en-US" sz="1800" dirty="0" smtClean="0">
              <a:latin typeface="手札体-简粗体" panose="03000700000000000000" pitchFamily="66" charset="-122"/>
              <a:ea typeface="手札体-简粗体" panose="03000700000000000000" pitchFamily="66" charset="-122"/>
            </a:rPr>
            <a:t>人文社科知识</a:t>
          </a:r>
          <a:endParaRPr lang="zh-CN" altLang="en-US" sz="1800" dirty="0">
            <a:latin typeface="手札体-简粗体" panose="03000700000000000000" pitchFamily="66" charset="-122"/>
            <a:ea typeface="手札体-简粗体" panose="03000700000000000000" pitchFamily="66" charset="-122"/>
          </a:endParaRPr>
        </a:p>
      </dgm:t>
    </dgm:pt>
    <dgm:pt modelId="{52679AB0-6127-4541-AF07-CFF6EF4CF995}" type="parTrans" cxnId="{3DA4D924-BA84-4884-BE98-C2D21C6B7632}">
      <dgm:prSet/>
      <dgm:spPr/>
      <dgm:t>
        <a:bodyPr/>
        <a:lstStyle/>
        <a:p>
          <a:endParaRPr lang="zh-CN" altLang="en-US" sz="1600">
            <a:latin typeface="手札体-简粗体" panose="03000700000000000000" pitchFamily="66" charset="-122"/>
            <a:ea typeface="手札体-简粗体" panose="03000700000000000000" pitchFamily="66" charset="-122"/>
          </a:endParaRPr>
        </a:p>
      </dgm:t>
    </dgm:pt>
    <dgm:pt modelId="{C8176B89-87FD-416B-BEF1-4402053E34C0}" type="sibTrans" cxnId="{3DA4D924-BA84-4884-BE98-C2D21C6B7632}">
      <dgm:prSet/>
      <dgm:spPr/>
      <dgm:t>
        <a:bodyPr/>
        <a:lstStyle/>
        <a:p>
          <a:endParaRPr lang="zh-CN" altLang="en-US" sz="1600">
            <a:latin typeface="手札体-简粗体" panose="03000700000000000000" pitchFamily="66" charset="-122"/>
            <a:ea typeface="手札体-简粗体" panose="03000700000000000000" pitchFamily="66" charset="-122"/>
          </a:endParaRPr>
        </a:p>
      </dgm:t>
    </dgm:pt>
    <dgm:pt modelId="{D9B0DDCC-38F2-41D6-8C20-611C493DC30C}">
      <dgm:prSet phldrT="[文本]" custT="1"/>
      <dgm:spPr/>
      <dgm:t>
        <a:bodyPr/>
        <a:lstStyle/>
        <a:p>
          <a:pPr>
            <a:lnSpc>
              <a:spcPts val="2160"/>
            </a:lnSpc>
            <a:spcAft>
              <a:spcPts val="0"/>
            </a:spcAft>
          </a:pPr>
          <a:r>
            <a:rPr lang="zh-CN" altLang="en-US" sz="1800" dirty="0" smtClean="0">
              <a:latin typeface="手札体-简粗体" panose="03000700000000000000" pitchFamily="66" charset="-122"/>
              <a:ea typeface="手札体-简粗体" panose="03000700000000000000" pitchFamily="66" charset="-122"/>
            </a:rPr>
            <a:t>经验知识</a:t>
          </a:r>
          <a:endParaRPr lang="zh-CN" altLang="en-US" sz="1800" dirty="0">
            <a:latin typeface="手札体-简粗体" panose="03000700000000000000" pitchFamily="66" charset="-122"/>
            <a:ea typeface="手札体-简粗体" panose="03000700000000000000" pitchFamily="66" charset="-122"/>
          </a:endParaRPr>
        </a:p>
      </dgm:t>
    </dgm:pt>
    <dgm:pt modelId="{52C685F9-AE4E-4BEA-AA4D-171279866BC4}" type="parTrans" cxnId="{27B80F95-2C83-4D7B-A163-ABE0AB0DC9D5}">
      <dgm:prSet/>
      <dgm:spPr/>
      <dgm:t>
        <a:bodyPr/>
        <a:lstStyle/>
        <a:p>
          <a:endParaRPr lang="zh-CN" altLang="en-US" sz="1600">
            <a:latin typeface="手札体-简粗体" panose="03000700000000000000" pitchFamily="66" charset="-122"/>
            <a:ea typeface="手札体-简粗体" panose="03000700000000000000" pitchFamily="66" charset="-122"/>
          </a:endParaRPr>
        </a:p>
      </dgm:t>
    </dgm:pt>
    <dgm:pt modelId="{8F5209CF-D53B-49E3-904B-40E7D18DD2B0}" type="sibTrans" cxnId="{27B80F95-2C83-4D7B-A163-ABE0AB0DC9D5}">
      <dgm:prSet/>
      <dgm:spPr/>
      <dgm:t>
        <a:bodyPr/>
        <a:lstStyle/>
        <a:p>
          <a:endParaRPr lang="zh-CN" altLang="en-US" sz="1600">
            <a:latin typeface="手札体-简粗体" panose="03000700000000000000" pitchFamily="66" charset="-122"/>
            <a:ea typeface="手札体-简粗体" panose="03000700000000000000" pitchFamily="66" charset="-122"/>
          </a:endParaRPr>
        </a:p>
      </dgm:t>
    </dgm:pt>
    <dgm:pt modelId="{5F2F2473-2E5F-4D60-AC0D-C983477536B0}">
      <dgm:prSet phldrT="[文本]" custT="1"/>
      <dgm:spPr/>
      <dgm:t>
        <a:bodyPr/>
        <a:lstStyle/>
        <a:p>
          <a:pPr>
            <a:lnSpc>
              <a:spcPts val="2160"/>
            </a:lnSpc>
            <a:spcAft>
              <a:spcPts val="0"/>
            </a:spcAft>
          </a:pPr>
          <a:r>
            <a:rPr lang="zh-CN" altLang="en-US" sz="1800" dirty="0" smtClean="0">
              <a:latin typeface="手札体-简粗体" panose="03000700000000000000" pitchFamily="66" charset="-122"/>
              <a:ea typeface="手札体-简粗体" panose="03000700000000000000" pitchFamily="66" charset="-122"/>
            </a:rPr>
            <a:t>获取、运用、创造知识的知识</a:t>
          </a:r>
          <a:endParaRPr lang="zh-CN" altLang="en-US" sz="1800" dirty="0">
            <a:latin typeface="手札体-简粗体" panose="03000700000000000000" pitchFamily="66" charset="-122"/>
            <a:ea typeface="手札体-简粗体" panose="03000700000000000000" pitchFamily="66" charset="-122"/>
          </a:endParaRPr>
        </a:p>
      </dgm:t>
    </dgm:pt>
    <dgm:pt modelId="{A6983562-850E-4403-ACB7-4C4F3D72F3FD}" type="parTrans" cxnId="{3D8B11C6-C8AA-4884-93B4-4AAF12B0D47E}">
      <dgm:prSet/>
      <dgm:spPr/>
      <dgm:t>
        <a:bodyPr/>
        <a:lstStyle/>
        <a:p>
          <a:endParaRPr lang="zh-CN" altLang="en-US" sz="1600">
            <a:latin typeface="手札体-简粗体" panose="03000700000000000000" pitchFamily="66" charset="-122"/>
            <a:ea typeface="手札体-简粗体" panose="03000700000000000000" pitchFamily="66" charset="-122"/>
          </a:endParaRPr>
        </a:p>
      </dgm:t>
    </dgm:pt>
    <dgm:pt modelId="{C22B6462-88D5-4A9C-AE0F-A7E89E2C16DA}" type="sibTrans" cxnId="{3D8B11C6-C8AA-4884-93B4-4AAF12B0D47E}">
      <dgm:prSet/>
      <dgm:spPr/>
      <dgm:t>
        <a:bodyPr/>
        <a:lstStyle/>
        <a:p>
          <a:endParaRPr lang="zh-CN" altLang="en-US" sz="1600">
            <a:latin typeface="手札体-简粗体" panose="03000700000000000000" pitchFamily="66" charset="-122"/>
            <a:ea typeface="手札体-简粗体" panose="03000700000000000000" pitchFamily="66" charset="-122"/>
          </a:endParaRPr>
        </a:p>
      </dgm:t>
    </dgm:pt>
    <dgm:pt modelId="{7683AA43-EDFE-484F-822F-244AEA9C9F0E}">
      <dgm:prSet phldrT="[文本]" custT="1"/>
      <dgm:spPr/>
      <dgm:t>
        <a:bodyPr/>
        <a:lstStyle/>
        <a:p>
          <a:pPr>
            <a:lnSpc>
              <a:spcPts val="2160"/>
            </a:lnSpc>
            <a:spcAft>
              <a:spcPts val="0"/>
            </a:spcAft>
          </a:pPr>
          <a:r>
            <a:rPr lang="zh-CN" altLang="en-US" sz="1800" dirty="0" smtClean="0">
              <a:latin typeface="手札体-简粗体" panose="03000700000000000000" pitchFamily="66" charset="-122"/>
              <a:ea typeface="手札体-简粗体" panose="03000700000000000000" pitchFamily="66" charset="-122"/>
            </a:rPr>
            <a:t>解决问题的知识</a:t>
          </a:r>
          <a:endParaRPr lang="zh-CN" altLang="en-US" sz="1800" dirty="0">
            <a:latin typeface="手札体-简粗体" panose="03000700000000000000" pitchFamily="66" charset="-122"/>
            <a:ea typeface="手札体-简粗体" panose="03000700000000000000" pitchFamily="66" charset="-122"/>
          </a:endParaRPr>
        </a:p>
      </dgm:t>
    </dgm:pt>
    <dgm:pt modelId="{29413D82-D9ED-4AE6-9A3E-F44257F881B8}" type="parTrans" cxnId="{46D7D03F-DC9A-4AE5-A000-06418DCDD923}">
      <dgm:prSet/>
      <dgm:spPr/>
      <dgm:t>
        <a:bodyPr/>
        <a:lstStyle/>
        <a:p>
          <a:endParaRPr lang="zh-CN" altLang="en-US" sz="1600">
            <a:latin typeface="手札体-简粗体" panose="03000700000000000000" pitchFamily="66" charset="-122"/>
            <a:ea typeface="手札体-简粗体" panose="03000700000000000000" pitchFamily="66" charset="-122"/>
          </a:endParaRPr>
        </a:p>
      </dgm:t>
    </dgm:pt>
    <dgm:pt modelId="{B3AB299A-86BD-4A4F-9802-71FFB1490E13}" type="sibTrans" cxnId="{46D7D03F-DC9A-4AE5-A000-06418DCDD923}">
      <dgm:prSet/>
      <dgm:spPr/>
      <dgm:t>
        <a:bodyPr/>
        <a:lstStyle/>
        <a:p>
          <a:endParaRPr lang="zh-CN" altLang="en-US" sz="1600">
            <a:latin typeface="手札体-简粗体" panose="03000700000000000000" pitchFamily="66" charset="-122"/>
            <a:ea typeface="手札体-简粗体" panose="03000700000000000000" pitchFamily="66" charset="-122"/>
          </a:endParaRPr>
        </a:p>
      </dgm:t>
    </dgm:pt>
    <dgm:pt modelId="{48231AEE-4ED4-40C4-A381-F8D0236A22E9}" type="pres">
      <dgm:prSet presAssocID="{8CC321A2-E217-4CF8-9BFD-52640F0D7203}" presName="Name0" presStyleCnt="0">
        <dgm:presLayoutVars>
          <dgm:chMax val="1"/>
          <dgm:chPref val="1"/>
          <dgm:dir/>
          <dgm:animOne val="branch"/>
          <dgm:animLvl val="lvl"/>
        </dgm:presLayoutVars>
      </dgm:prSet>
      <dgm:spPr/>
      <dgm:t>
        <a:bodyPr/>
        <a:lstStyle/>
        <a:p>
          <a:endParaRPr lang="zh-CN" altLang="en-US"/>
        </a:p>
      </dgm:t>
    </dgm:pt>
    <dgm:pt modelId="{464E1372-B9F7-425B-BF46-185110681929}" type="pres">
      <dgm:prSet presAssocID="{15CBC2E0-82E8-49DD-ACD2-EA4F7F083D27}" presName="singleCycle" presStyleCnt="0"/>
      <dgm:spPr/>
    </dgm:pt>
    <dgm:pt modelId="{AB3F0CE0-D66B-4974-AC65-31F728D8A6E3}" type="pres">
      <dgm:prSet presAssocID="{15CBC2E0-82E8-49DD-ACD2-EA4F7F083D27}" presName="singleCenter" presStyleLbl="node1" presStyleIdx="0" presStyleCnt="6" custScaleX="74263" custScaleY="66805">
        <dgm:presLayoutVars>
          <dgm:chMax val="7"/>
          <dgm:chPref val="7"/>
        </dgm:presLayoutVars>
      </dgm:prSet>
      <dgm:spPr/>
      <dgm:t>
        <a:bodyPr/>
        <a:lstStyle/>
        <a:p>
          <a:endParaRPr lang="zh-CN" altLang="en-US"/>
        </a:p>
      </dgm:t>
    </dgm:pt>
    <dgm:pt modelId="{46657004-112D-49C6-9203-EDFE72B7C2E0}" type="pres">
      <dgm:prSet presAssocID="{A5983E94-4F59-4F91-B89E-C50E064BE51D}" presName="Name56" presStyleLbl="parChTrans1D2" presStyleIdx="0" presStyleCnt="5"/>
      <dgm:spPr/>
      <dgm:t>
        <a:bodyPr/>
        <a:lstStyle/>
        <a:p>
          <a:endParaRPr lang="zh-CN" altLang="en-US"/>
        </a:p>
      </dgm:t>
    </dgm:pt>
    <dgm:pt modelId="{BAEBC5A7-AD12-4BCF-8B2D-F80719CD1C65}" type="pres">
      <dgm:prSet presAssocID="{0B274AE3-4E33-406B-A7E9-CA09272A42BA}" presName="text0" presStyleLbl="node1" presStyleIdx="1" presStyleCnt="6" custScaleX="157933" custScaleY="119079" custRadScaleRad="85113" custRadScaleInc="5691">
        <dgm:presLayoutVars>
          <dgm:bulletEnabled val="1"/>
        </dgm:presLayoutVars>
      </dgm:prSet>
      <dgm:spPr/>
      <dgm:t>
        <a:bodyPr/>
        <a:lstStyle/>
        <a:p>
          <a:endParaRPr lang="zh-CN" altLang="en-US"/>
        </a:p>
      </dgm:t>
    </dgm:pt>
    <dgm:pt modelId="{CFDED71A-395A-4156-8C4F-FEF93ABB9C10}" type="pres">
      <dgm:prSet presAssocID="{52679AB0-6127-4541-AF07-CFF6EF4CF995}" presName="Name56" presStyleLbl="parChTrans1D2" presStyleIdx="1" presStyleCnt="5"/>
      <dgm:spPr/>
      <dgm:t>
        <a:bodyPr/>
        <a:lstStyle/>
        <a:p>
          <a:endParaRPr lang="zh-CN" altLang="en-US"/>
        </a:p>
      </dgm:t>
    </dgm:pt>
    <dgm:pt modelId="{9F4F5BD2-A533-4447-B3A8-FB95F8FF33D2}" type="pres">
      <dgm:prSet presAssocID="{890B3C12-C482-43F0-AFA4-9292C43612E0}" presName="text0" presStyleLbl="node1" presStyleIdx="2" presStyleCnt="6" custScaleX="157933" custScaleY="121368">
        <dgm:presLayoutVars>
          <dgm:bulletEnabled val="1"/>
        </dgm:presLayoutVars>
      </dgm:prSet>
      <dgm:spPr/>
      <dgm:t>
        <a:bodyPr/>
        <a:lstStyle/>
        <a:p>
          <a:endParaRPr lang="zh-CN" altLang="en-US"/>
        </a:p>
      </dgm:t>
    </dgm:pt>
    <dgm:pt modelId="{81D55AA5-2407-4999-A0C7-0D7D4BD65F9A}" type="pres">
      <dgm:prSet presAssocID="{52C685F9-AE4E-4BEA-AA4D-171279866BC4}" presName="Name56" presStyleLbl="parChTrans1D2" presStyleIdx="2" presStyleCnt="5"/>
      <dgm:spPr/>
      <dgm:t>
        <a:bodyPr/>
        <a:lstStyle/>
        <a:p>
          <a:endParaRPr lang="zh-CN" altLang="en-US"/>
        </a:p>
      </dgm:t>
    </dgm:pt>
    <dgm:pt modelId="{89FEB20B-8020-41F7-9635-CBA8E6032C95}" type="pres">
      <dgm:prSet presAssocID="{D9B0DDCC-38F2-41D6-8C20-611C493DC30C}" presName="text0" presStyleLbl="node1" presStyleIdx="3" presStyleCnt="6" custScaleX="157933" custScaleY="121368">
        <dgm:presLayoutVars>
          <dgm:bulletEnabled val="1"/>
        </dgm:presLayoutVars>
      </dgm:prSet>
      <dgm:spPr/>
      <dgm:t>
        <a:bodyPr/>
        <a:lstStyle/>
        <a:p>
          <a:endParaRPr lang="zh-CN" altLang="en-US"/>
        </a:p>
      </dgm:t>
    </dgm:pt>
    <dgm:pt modelId="{00764347-A2E8-4FF7-89FC-EA54BE92FC13}" type="pres">
      <dgm:prSet presAssocID="{A6983562-850E-4403-ACB7-4C4F3D72F3FD}" presName="Name56" presStyleLbl="parChTrans1D2" presStyleIdx="3" presStyleCnt="5"/>
      <dgm:spPr/>
      <dgm:t>
        <a:bodyPr/>
        <a:lstStyle/>
        <a:p>
          <a:endParaRPr lang="zh-CN" altLang="en-US"/>
        </a:p>
      </dgm:t>
    </dgm:pt>
    <dgm:pt modelId="{36DD0DE4-DE08-46A5-8C4C-C0D10C4AABCC}" type="pres">
      <dgm:prSet presAssocID="{5F2F2473-2E5F-4D60-AC0D-C983477536B0}" presName="text0" presStyleLbl="node1" presStyleIdx="4" presStyleCnt="6" custScaleX="202538" custScaleY="147600">
        <dgm:presLayoutVars>
          <dgm:bulletEnabled val="1"/>
        </dgm:presLayoutVars>
      </dgm:prSet>
      <dgm:spPr/>
      <dgm:t>
        <a:bodyPr/>
        <a:lstStyle/>
        <a:p>
          <a:endParaRPr lang="zh-CN" altLang="en-US"/>
        </a:p>
      </dgm:t>
    </dgm:pt>
    <dgm:pt modelId="{F198C805-E000-4B95-85E1-A238AB14EEC1}" type="pres">
      <dgm:prSet presAssocID="{29413D82-D9ED-4AE6-9A3E-F44257F881B8}" presName="Name56" presStyleLbl="parChTrans1D2" presStyleIdx="4" presStyleCnt="5"/>
      <dgm:spPr/>
      <dgm:t>
        <a:bodyPr/>
        <a:lstStyle/>
        <a:p>
          <a:endParaRPr lang="zh-CN" altLang="en-US"/>
        </a:p>
      </dgm:t>
    </dgm:pt>
    <dgm:pt modelId="{89C32950-EB3A-4554-8DB1-F65FC609F2ED}" type="pres">
      <dgm:prSet presAssocID="{7683AA43-EDFE-484F-822F-244AEA9C9F0E}" presName="text0" presStyleLbl="node1" presStyleIdx="5" presStyleCnt="6" custScaleX="157933" custScaleY="121368">
        <dgm:presLayoutVars>
          <dgm:bulletEnabled val="1"/>
        </dgm:presLayoutVars>
      </dgm:prSet>
      <dgm:spPr/>
      <dgm:t>
        <a:bodyPr/>
        <a:lstStyle/>
        <a:p>
          <a:endParaRPr lang="zh-CN" altLang="en-US"/>
        </a:p>
      </dgm:t>
    </dgm:pt>
  </dgm:ptLst>
  <dgm:cxnLst>
    <dgm:cxn modelId="{84F95CCB-FEAE-48CB-BA10-B70C622997E4}" srcId="{15CBC2E0-82E8-49DD-ACD2-EA4F7F083D27}" destId="{0B274AE3-4E33-406B-A7E9-CA09272A42BA}" srcOrd="0" destOrd="0" parTransId="{A5983E94-4F59-4F91-B89E-C50E064BE51D}" sibTransId="{3F7CA486-95E1-421A-9EB7-C11EE60C29C0}"/>
    <dgm:cxn modelId="{110AD9EB-5FF9-CD4B-97A1-28E8AB667F39}" type="presOf" srcId="{D9B0DDCC-38F2-41D6-8C20-611C493DC30C}" destId="{89FEB20B-8020-41F7-9635-CBA8E6032C95}" srcOrd="0" destOrd="0" presId="urn:microsoft.com/office/officeart/2008/layout/RadialCluster#1"/>
    <dgm:cxn modelId="{F80432E3-747E-D442-9BA3-7C8A1631CE01}" type="presOf" srcId="{A5983E94-4F59-4F91-B89E-C50E064BE51D}" destId="{46657004-112D-49C6-9203-EDFE72B7C2E0}" srcOrd="0" destOrd="0" presId="urn:microsoft.com/office/officeart/2008/layout/RadialCluster#1"/>
    <dgm:cxn modelId="{D2E3C66D-C49E-204C-9EC1-FD5B7F379B18}" type="presOf" srcId="{890B3C12-C482-43F0-AFA4-9292C43612E0}" destId="{9F4F5BD2-A533-4447-B3A8-FB95F8FF33D2}" srcOrd="0" destOrd="0" presId="urn:microsoft.com/office/officeart/2008/layout/RadialCluster#1"/>
    <dgm:cxn modelId="{3D8B11C6-C8AA-4884-93B4-4AAF12B0D47E}" srcId="{15CBC2E0-82E8-49DD-ACD2-EA4F7F083D27}" destId="{5F2F2473-2E5F-4D60-AC0D-C983477536B0}" srcOrd="3" destOrd="0" parTransId="{A6983562-850E-4403-ACB7-4C4F3D72F3FD}" sibTransId="{C22B6462-88D5-4A9C-AE0F-A7E89E2C16DA}"/>
    <dgm:cxn modelId="{FD774445-C7D1-6146-B839-550A228DFDAB}" type="presOf" srcId="{52679AB0-6127-4541-AF07-CFF6EF4CF995}" destId="{CFDED71A-395A-4156-8C4F-FEF93ABB9C10}" srcOrd="0" destOrd="0" presId="urn:microsoft.com/office/officeart/2008/layout/RadialCluster#1"/>
    <dgm:cxn modelId="{530C1E09-372E-A744-B5AB-ABADC5CD60C1}" type="presOf" srcId="{A6983562-850E-4403-ACB7-4C4F3D72F3FD}" destId="{00764347-A2E8-4FF7-89FC-EA54BE92FC13}" srcOrd="0" destOrd="0" presId="urn:microsoft.com/office/officeart/2008/layout/RadialCluster#1"/>
    <dgm:cxn modelId="{27B80F95-2C83-4D7B-A163-ABE0AB0DC9D5}" srcId="{15CBC2E0-82E8-49DD-ACD2-EA4F7F083D27}" destId="{D9B0DDCC-38F2-41D6-8C20-611C493DC30C}" srcOrd="2" destOrd="0" parTransId="{52C685F9-AE4E-4BEA-AA4D-171279866BC4}" sibTransId="{8F5209CF-D53B-49E3-904B-40E7D18DD2B0}"/>
    <dgm:cxn modelId="{3DA4D924-BA84-4884-BE98-C2D21C6B7632}" srcId="{15CBC2E0-82E8-49DD-ACD2-EA4F7F083D27}" destId="{890B3C12-C482-43F0-AFA4-9292C43612E0}" srcOrd="1" destOrd="0" parTransId="{52679AB0-6127-4541-AF07-CFF6EF4CF995}" sibTransId="{C8176B89-87FD-416B-BEF1-4402053E34C0}"/>
    <dgm:cxn modelId="{1EFD74B0-2F9B-964D-8B6D-E63C82F221BC}" type="presOf" srcId="{5F2F2473-2E5F-4D60-AC0D-C983477536B0}" destId="{36DD0DE4-DE08-46A5-8C4C-C0D10C4AABCC}" srcOrd="0" destOrd="0" presId="urn:microsoft.com/office/officeart/2008/layout/RadialCluster#1"/>
    <dgm:cxn modelId="{67B7271B-F17D-354C-8050-66E36F23C62E}" type="presOf" srcId="{8CC321A2-E217-4CF8-9BFD-52640F0D7203}" destId="{48231AEE-4ED4-40C4-A381-F8D0236A22E9}" srcOrd="0" destOrd="0" presId="urn:microsoft.com/office/officeart/2008/layout/RadialCluster#1"/>
    <dgm:cxn modelId="{147F8B02-5EC5-0D46-A060-55D4D70CF40E}" type="presOf" srcId="{29413D82-D9ED-4AE6-9A3E-F44257F881B8}" destId="{F198C805-E000-4B95-85E1-A238AB14EEC1}" srcOrd="0" destOrd="0" presId="urn:microsoft.com/office/officeart/2008/layout/RadialCluster#1"/>
    <dgm:cxn modelId="{5709AEDE-6128-7D44-8248-6823E471515A}" type="presOf" srcId="{7683AA43-EDFE-484F-822F-244AEA9C9F0E}" destId="{89C32950-EB3A-4554-8DB1-F65FC609F2ED}" srcOrd="0" destOrd="0" presId="urn:microsoft.com/office/officeart/2008/layout/RadialCluster#1"/>
    <dgm:cxn modelId="{47D48FFC-8E1E-6349-98FF-00C18D5DD064}" type="presOf" srcId="{0B274AE3-4E33-406B-A7E9-CA09272A42BA}" destId="{BAEBC5A7-AD12-4BCF-8B2D-F80719CD1C65}" srcOrd="0" destOrd="0" presId="urn:microsoft.com/office/officeart/2008/layout/RadialCluster#1"/>
    <dgm:cxn modelId="{46D7D03F-DC9A-4AE5-A000-06418DCDD923}" srcId="{15CBC2E0-82E8-49DD-ACD2-EA4F7F083D27}" destId="{7683AA43-EDFE-484F-822F-244AEA9C9F0E}" srcOrd="4" destOrd="0" parTransId="{29413D82-D9ED-4AE6-9A3E-F44257F881B8}" sibTransId="{B3AB299A-86BD-4A4F-9802-71FFB1490E13}"/>
    <dgm:cxn modelId="{FA9734A1-2F9D-4ADC-8E72-5223105F3D4D}" srcId="{8CC321A2-E217-4CF8-9BFD-52640F0D7203}" destId="{15CBC2E0-82E8-49DD-ACD2-EA4F7F083D27}" srcOrd="0" destOrd="0" parTransId="{A7796439-B410-4D4D-B244-DF782CDF4C1A}" sibTransId="{C9596033-03E2-42EC-B6F1-67AFF2BB4EC4}"/>
    <dgm:cxn modelId="{5AA19BA7-FAC3-B341-9606-0444294EEDB3}" type="presOf" srcId="{15CBC2E0-82E8-49DD-ACD2-EA4F7F083D27}" destId="{AB3F0CE0-D66B-4974-AC65-31F728D8A6E3}" srcOrd="0" destOrd="0" presId="urn:microsoft.com/office/officeart/2008/layout/RadialCluster#1"/>
    <dgm:cxn modelId="{E8F2E0AD-4178-3D46-83AF-9E2FD285F602}" type="presOf" srcId="{52C685F9-AE4E-4BEA-AA4D-171279866BC4}" destId="{81D55AA5-2407-4999-A0C7-0D7D4BD65F9A}" srcOrd="0" destOrd="0" presId="urn:microsoft.com/office/officeart/2008/layout/RadialCluster#1"/>
    <dgm:cxn modelId="{123B983D-C40F-6A41-9FF0-99EA751224D9}" type="presParOf" srcId="{48231AEE-4ED4-40C4-A381-F8D0236A22E9}" destId="{464E1372-B9F7-425B-BF46-185110681929}" srcOrd="0" destOrd="0" presId="urn:microsoft.com/office/officeart/2008/layout/RadialCluster#1"/>
    <dgm:cxn modelId="{D95E1E06-0167-FB40-BC1B-0D94D2341C93}" type="presParOf" srcId="{464E1372-B9F7-425B-BF46-185110681929}" destId="{AB3F0CE0-D66B-4974-AC65-31F728D8A6E3}" srcOrd="0" destOrd="0" presId="urn:microsoft.com/office/officeart/2008/layout/RadialCluster#1"/>
    <dgm:cxn modelId="{15E937EA-E656-BA48-B5D6-19F9766A6A33}" type="presParOf" srcId="{464E1372-B9F7-425B-BF46-185110681929}" destId="{46657004-112D-49C6-9203-EDFE72B7C2E0}" srcOrd="1" destOrd="0" presId="urn:microsoft.com/office/officeart/2008/layout/RadialCluster#1"/>
    <dgm:cxn modelId="{3000D24A-4D8C-CE46-AB12-B1222F7A713C}" type="presParOf" srcId="{464E1372-B9F7-425B-BF46-185110681929}" destId="{BAEBC5A7-AD12-4BCF-8B2D-F80719CD1C65}" srcOrd="2" destOrd="0" presId="urn:microsoft.com/office/officeart/2008/layout/RadialCluster#1"/>
    <dgm:cxn modelId="{B668E481-B982-8343-9115-0E996E1FB641}" type="presParOf" srcId="{464E1372-B9F7-425B-BF46-185110681929}" destId="{CFDED71A-395A-4156-8C4F-FEF93ABB9C10}" srcOrd="3" destOrd="0" presId="urn:microsoft.com/office/officeart/2008/layout/RadialCluster#1"/>
    <dgm:cxn modelId="{13370D11-0771-B541-915E-1AC417AB910D}" type="presParOf" srcId="{464E1372-B9F7-425B-BF46-185110681929}" destId="{9F4F5BD2-A533-4447-B3A8-FB95F8FF33D2}" srcOrd="4" destOrd="0" presId="urn:microsoft.com/office/officeart/2008/layout/RadialCluster#1"/>
    <dgm:cxn modelId="{8B3E01A4-E9B4-C349-8CB4-6D8782AA7C40}" type="presParOf" srcId="{464E1372-B9F7-425B-BF46-185110681929}" destId="{81D55AA5-2407-4999-A0C7-0D7D4BD65F9A}" srcOrd="5" destOrd="0" presId="urn:microsoft.com/office/officeart/2008/layout/RadialCluster#1"/>
    <dgm:cxn modelId="{9B7B3CAD-8F94-D34D-A2D5-4C52B7DF282F}" type="presParOf" srcId="{464E1372-B9F7-425B-BF46-185110681929}" destId="{89FEB20B-8020-41F7-9635-CBA8E6032C95}" srcOrd="6" destOrd="0" presId="urn:microsoft.com/office/officeart/2008/layout/RadialCluster#1"/>
    <dgm:cxn modelId="{DD55FF56-C125-3E45-A66F-7C7B0AD107A5}" type="presParOf" srcId="{464E1372-B9F7-425B-BF46-185110681929}" destId="{00764347-A2E8-4FF7-89FC-EA54BE92FC13}" srcOrd="7" destOrd="0" presId="urn:microsoft.com/office/officeart/2008/layout/RadialCluster#1"/>
    <dgm:cxn modelId="{FB967682-5B64-7F4F-B659-D7D068C0A8EC}" type="presParOf" srcId="{464E1372-B9F7-425B-BF46-185110681929}" destId="{36DD0DE4-DE08-46A5-8C4C-C0D10C4AABCC}" srcOrd="8" destOrd="0" presId="urn:microsoft.com/office/officeart/2008/layout/RadialCluster#1"/>
    <dgm:cxn modelId="{EAB0BBB8-69D5-614C-977B-A83A89414CD3}" type="presParOf" srcId="{464E1372-B9F7-425B-BF46-185110681929}" destId="{F198C805-E000-4B95-85E1-A238AB14EEC1}" srcOrd="9" destOrd="0" presId="urn:microsoft.com/office/officeart/2008/layout/RadialCluster#1"/>
    <dgm:cxn modelId="{D3DCE491-0A78-BD45-8A44-2ED539C8F28C}" type="presParOf" srcId="{464E1372-B9F7-425B-BF46-185110681929}" destId="{89C32950-EB3A-4554-8DB1-F65FC609F2ED}" srcOrd="10" destOrd="0" presId="urn:microsoft.com/office/officeart/2008/layout/RadialCluster#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9.xml><?xml version="1.0" encoding="utf-8"?>
<dgm:dataModel xmlns:dgm="http://schemas.openxmlformats.org/drawingml/2006/diagram" xmlns:a="http://schemas.openxmlformats.org/drawingml/2006/main">
  <dgm:ptLst>
    <dgm:pt modelId="{F05BBA42-D7AF-4BA0-8C3F-85B1FE28E48F}" type="doc">
      <dgm:prSet loTypeId="urn:microsoft.com/office/officeart/2009/3/layout/HorizontalOrganizationChart" loCatId="hierarchy" qsTypeId="urn:microsoft.com/office/officeart/2005/8/quickstyle/simple1" qsCatId="simple" csTypeId="urn:microsoft.com/office/officeart/2005/8/colors/accent2_1" csCatId="accent2" phldr="1"/>
      <dgm:spPr/>
      <dgm:t>
        <a:bodyPr/>
        <a:lstStyle/>
        <a:p>
          <a:endParaRPr lang="zh-CN" altLang="en-US"/>
        </a:p>
      </dgm:t>
    </dgm:pt>
    <dgm:pt modelId="{9AC2E227-803C-4016-BF2C-9291B6CAA290}">
      <dgm:prSet custT="1"/>
      <dgm:spPr/>
      <dgm:t>
        <a:bodyPr/>
        <a:lstStyle/>
        <a:p>
          <a:r>
            <a:rPr lang="zh-CN" altLang="en-US" sz="1100" b="1" dirty="0" smtClean="0">
              <a:latin typeface="黑体" panose="02010609060101010101" pitchFamily="49" charset="-122"/>
              <a:ea typeface="黑体" panose="02010609060101010101" pitchFamily="49" charset="-122"/>
              <a:sym typeface="+mn-ea"/>
            </a:rPr>
            <a:t>知识管理的概念</a:t>
          </a:r>
          <a:endParaRPr lang="zh-CN" altLang="en-US" sz="1100" b="1" dirty="0">
            <a:latin typeface="SimHei" charset="-122"/>
            <a:ea typeface="SimHei" charset="-122"/>
            <a:cs typeface="SimHei" charset="-122"/>
          </a:endParaRPr>
        </a:p>
      </dgm:t>
    </dgm:pt>
    <dgm:pt modelId="{8E8E9D46-5B7B-4FA0-8329-744E9016EF3D}" type="parTrans" cxnId="{10273D9F-A008-4C08-970B-BDB1CC805562}">
      <dgm:prSet/>
      <dgm:spPr/>
      <dgm:t>
        <a:bodyPr/>
        <a:lstStyle/>
        <a:p>
          <a:endParaRPr lang="zh-CN" altLang="en-US" sz="1100">
            <a:latin typeface="SimHei" charset="-122"/>
            <a:ea typeface="SimHei" charset="-122"/>
            <a:cs typeface="SimHei" charset="-122"/>
          </a:endParaRPr>
        </a:p>
      </dgm:t>
    </dgm:pt>
    <dgm:pt modelId="{F60E2A41-79A0-4E8E-92FB-1BF9FE84EDD9}" type="sibTrans" cxnId="{10273D9F-A008-4C08-970B-BDB1CC805562}">
      <dgm:prSet/>
      <dgm:spPr/>
      <dgm:t>
        <a:bodyPr/>
        <a:lstStyle/>
        <a:p>
          <a:endParaRPr lang="zh-CN" altLang="en-US" sz="1100">
            <a:latin typeface="SimHei" charset="-122"/>
            <a:ea typeface="SimHei" charset="-122"/>
            <a:cs typeface="SimHei" charset="-122"/>
          </a:endParaRPr>
        </a:p>
      </dgm:t>
    </dgm:pt>
    <dgm:pt modelId="{3FA44A42-E0AE-412C-8071-9A37D30DD567}">
      <dgm:prSet custT="1"/>
      <dgm:spPr>
        <a:solidFill>
          <a:schemeClr val="accent2"/>
        </a:solidFill>
      </dgm:spPr>
      <dgm:t>
        <a:bodyPr/>
        <a:lstStyle/>
        <a:p>
          <a:r>
            <a:rPr lang="zh-CN" altLang="en-US" sz="1100" b="1" dirty="0" smtClean="0">
              <a:latin typeface="SimHei" charset="-122"/>
              <a:ea typeface="SimHei" charset="-122"/>
              <a:cs typeface="SimHei" charset="-122"/>
            </a:rPr>
            <a:t>知识的概念</a:t>
          </a:r>
          <a:endParaRPr lang="zh-CN" altLang="en-US" sz="1100" b="1" dirty="0">
            <a:latin typeface="SimHei" charset="-122"/>
            <a:ea typeface="SimHei" charset="-122"/>
            <a:cs typeface="SimHei" charset="-122"/>
          </a:endParaRPr>
        </a:p>
      </dgm:t>
    </dgm:pt>
    <dgm:pt modelId="{E2369F6E-DA59-4F6E-BD69-6CAA013A82BE}" type="parTrans" cxnId="{9ABD59AA-4D6A-4321-B1A4-8D610095B134}">
      <dgm:prSet/>
      <dgm:spPr/>
      <dgm:t>
        <a:bodyPr/>
        <a:lstStyle/>
        <a:p>
          <a:endParaRPr lang="zh-CN" altLang="en-US" sz="1100">
            <a:latin typeface="SimHei" charset="-122"/>
            <a:ea typeface="SimHei" charset="-122"/>
            <a:cs typeface="SimHei" charset="-122"/>
          </a:endParaRPr>
        </a:p>
      </dgm:t>
    </dgm:pt>
    <dgm:pt modelId="{05B8FEA2-0054-4DA8-8F71-5C25E580ABD0}" type="sibTrans" cxnId="{9ABD59AA-4D6A-4321-B1A4-8D610095B134}">
      <dgm:prSet/>
      <dgm:spPr/>
      <dgm:t>
        <a:bodyPr/>
        <a:lstStyle/>
        <a:p>
          <a:endParaRPr lang="zh-CN" altLang="en-US" sz="1100">
            <a:latin typeface="SimHei" charset="-122"/>
            <a:ea typeface="SimHei" charset="-122"/>
            <a:cs typeface="SimHei" charset="-122"/>
          </a:endParaRPr>
        </a:p>
      </dgm:t>
    </dgm:pt>
    <dgm:pt modelId="{7638F483-EC40-4669-A117-0C6040B4A66B}">
      <dgm:prSet custT="1"/>
      <dgm:spPr/>
      <dgm:t>
        <a:bodyPr/>
        <a:lstStyle/>
        <a:p>
          <a:r>
            <a:rPr lang="zh-CN" altLang="en-US" sz="1100" b="1" dirty="0" smtClean="0">
              <a:latin typeface="SimHei" charset="-122"/>
              <a:ea typeface="SimHei" charset="-122"/>
              <a:cs typeface="SimHei" charset="-122"/>
            </a:rPr>
            <a:t>知识的特点</a:t>
          </a:r>
          <a:endParaRPr lang="zh-CN" altLang="en-US" sz="1100" b="1" dirty="0">
            <a:latin typeface="SimHei" charset="-122"/>
            <a:ea typeface="SimHei" charset="-122"/>
            <a:cs typeface="SimHei" charset="-122"/>
          </a:endParaRPr>
        </a:p>
      </dgm:t>
    </dgm:pt>
    <dgm:pt modelId="{57E64457-75B6-40DF-86BF-80888D7FBBC5}" type="parTrans" cxnId="{5DC1C015-335F-490F-A06A-BA9652DB0EA7}">
      <dgm:prSet/>
      <dgm:spPr/>
      <dgm:t>
        <a:bodyPr/>
        <a:lstStyle/>
        <a:p>
          <a:endParaRPr lang="zh-CN" altLang="en-US" sz="1100">
            <a:latin typeface="SimHei" charset="-122"/>
            <a:ea typeface="SimHei" charset="-122"/>
            <a:cs typeface="SimHei" charset="-122"/>
          </a:endParaRPr>
        </a:p>
      </dgm:t>
    </dgm:pt>
    <dgm:pt modelId="{7B10E917-A0D7-4AB2-8FFF-F08198C7EE50}" type="sibTrans" cxnId="{5DC1C015-335F-490F-A06A-BA9652DB0EA7}">
      <dgm:prSet/>
      <dgm:spPr/>
      <dgm:t>
        <a:bodyPr/>
        <a:lstStyle/>
        <a:p>
          <a:endParaRPr lang="zh-CN" altLang="en-US" sz="1100">
            <a:latin typeface="SimHei" charset="-122"/>
            <a:ea typeface="SimHei" charset="-122"/>
            <a:cs typeface="SimHei" charset="-122"/>
          </a:endParaRPr>
        </a:p>
      </dgm:t>
    </dgm:pt>
    <dgm:pt modelId="{87585F0D-6A81-F747-99EB-D14B33EBB618}">
      <dgm:prSet custT="1"/>
      <dgm:spPr/>
      <dgm:t>
        <a:bodyPr/>
        <a:lstStyle/>
        <a:p>
          <a:r>
            <a:rPr lang="zh-CN" altLang="en-US" sz="1100" b="1" dirty="0" smtClean="0">
              <a:latin typeface="SimHei" charset="-122"/>
              <a:ea typeface="SimHei" charset="-122"/>
              <a:cs typeface="SimHei" charset="-122"/>
            </a:rPr>
            <a:t>知识的分类</a:t>
          </a:r>
          <a:endParaRPr lang="zh-CN" altLang="en-US" sz="1100" b="1" dirty="0">
            <a:latin typeface="SimHei" charset="-122"/>
            <a:ea typeface="SimHei" charset="-122"/>
            <a:cs typeface="SimHei" charset="-122"/>
          </a:endParaRPr>
        </a:p>
      </dgm:t>
    </dgm:pt>
    <dgm:pt modelId="{18A5DCF8-381A-9740-A1DC-D1A5033A3647}" type="parTrans" cxnId="{9AAB41CC-B9AA-9142-BE5E-0B1EE6E34DAA}">
      <dgm:prSet/>
      <dgm:spPr/>
      <dgm:t>
        <a:bodyPr/>
        <a:lstStyle/>
        <a:p>
          <a:endParaRPr lang="zh-CN" altLang="en-US" sz="1100"/>
        </a:p>
      </dgm:t>
    </dgm:pt>
    <dgm:pt modelId="{8D2E3331-C9C0-6F41-9B03-2AE4E999EDF7}" type="sibTrans" cxnId="{9AAB41CC-B9AA-9142-BE5E-0B1EE6E34DAA}">
      <dgm:prSet/>
      <dgm:spPr/>
      <dgm:t>
        <a:bodyPr/>
        <a:lstStyle/>
        <a:p>
          <a:endParaRPr lang="zh-CN" altLang="en-US" sz="1100"/>
        </a:p>
      </dgm:t>
    </dgm:pt>
    <dgm:pt modelId="{23F1803F-276C-8041-9B7B-082F2BD1E946}">
      <dgm:prSet custT="1"/>
      <dgm:spPr/>
      <dgm:t>
        <a:bodyPr/>
        <a:lstStyle/>
        <a:p>
          <a:r>
            <a:rPr lang="zh-CN" altLang="en-US" sz="1100" b="1" dirty="0" smtClean="0">
              <a:latin typeface="SimHei" charset="-122"/>
              <a:ea typeface="SimHei" charset="-122"/>
              <a:cs typeface="SimHei" charset="-122"/>
            </a:rPr>
            <a:t>知识管理的特点</a:t>
          </a:r>
          <a:endParaRPr lang="zh-CN" altLang="en-US" sz="1100" b="1" dirty="0">
            <a:latin typeface="SimHei" charset="-122"/>
            <a:ea typeface="SimHei" charset="-122"/>
            <a:cs typeface="SimHei" charset="-122"/>
          </a:endParaRPr>
        </a:p>
      </dgm:t>
    </dgm:pt>
    <dgm:pt modelId="{5E91D41B-332E-E54E-BBB2-1256B9CC48C7}" type="parTrans" cxnId="{51A0D708-C959-D74C-AB5D-714B7FABEAEE}">
      <dgm:prSet/>
      <dgm:spPr/>
      <dgm:t>
        <a:bodyPr/>
        <a:lstStyle/>
        <a:p>
          <a:endParaRPr lang="zh-CN" altLang="en-US" sz="1100"/>
        </a:p>
      </dgm:t>
    </dgm:pt>
    <dgm:pt modelId="{A4A747C8-04CB-3145-88B3-093091584144}" type="sibTrans" cxnId="{51A0D708-C959-D74C-AB5D-714B7FABEAEE}">
      <dgm:prSet/>
      <dgm:spPr/>
      <dgm:t>
        <a:bodyPr/>
        <a:lstStyle/>
        <a:p>
          <a:endParaRPr lang="zh-CN" altLang="en-US" sz="1100"/>
        </a:p>
      </dgm:t>
    </dgm:pt>
    <dgm:pt modelId="{7859404A-F2FC-2C48-AA46-F509ECEE6B31}">
      <dgm:prSet custT="1"/>
      <dgm:spPr/>
      <dgm:t>
        <a:bodyPr/>
        <a:lstStyle/>
        <a:p>
          <a:r>
            <a:rPr lang="zh-CN" altLang="en-US" sz="1100" b="1" dirty="0" smtClean="0">
              <a:latin typeface="SimHei" charset="-122"/>
              <a:ea typeface="SimHei" charset="-122"/>
              <a:cs typeface="SimHei" charset="-122"/>
            </a:rPr>
            <a:t>知识管理</a:t>
          </a:r>
          <a:r>
            <a:rPr lang="zh-CN" altLang="en-US" sz="1100" b="1" smtClean="0">
              <a:latin typeface="SimHei" charset="-122"/>
              <a:ea typeface="SimHei" charset="-122"/>
              <a:cs typeface="SimHei" charset="-122"/>
            </a:rPr>
            <a:t>的螺旋循环程序</a:t>
          </a:r>
          <a:endParaRPr lang="zh-CN" altLang="en-US" sz="1100" b="1" dirty="0">
            <a:latin typeface="SimHei" charset="-122"/>
            <a:ea typeface="SimHei" charset="-122"/>
            <a:cs typeface="SimHei" charset="-122"/>
          </a:endParaRPr>
        </a:p>
      </dgm:t>
    </dgm:pt>
    <dgm:pt modelId="{082ECBEE-C2C7-4949-86B1-6B928BF803C2}" type="parTrans" cxnId="{20C1FE7A-4B34-AA48-A07D-90CA165F3112}">
      <dgm:prSet/>
      <dgm:spPr/>
      <dgm:t>
        <a:bodyPr/>
        <a:lstStyle/>
        <a:p>
          <a:endParaRPr lang="zh-CN" altLang="en-US" sz="1100"/>
        </a:p>
      </dgm:t>
    </dgm:pt>
    <dgm:pt modelId="{284844EE-6F45-4240-B30D-C9558468DF08}" type="sibTrans" cxnId="{20C1FE7A-4B34-AA48-A07D-90CA165F3112}">
      <dgm:prSet/>
      <dgm:spPr/>
      <dgm:t>
        <a:bodyPr/>
        <a:lstStyle/>
        <a:p>
          <a:endParaRPr lang="zh-CN" altLang="en-US" sz="1100"/>
        </a:p>
      </dgm:t>
    </dgm:pt>
    <dgm:pt modelId="{18DB143D-9E27-4E02-AFA5-F665953CBC10}" type="pres">
      <dgm:prSet presAssocID="{F05BBA42-D7AF-4BA0-8C3F-85B1FE28E48F}" presName="hierChild1" presStyleCnt="0">
        <dgm:presLayoutVars>
          <dgm:orgChart val="1"/>
          <dgm:chPref val="1"/>
          <dgm:dir/>
          <dgm:animOne val="branch"/>
          <dgm:animLvl val="lvl"/>
          <dgm:resizeHandles/>
        </dgm:presLayoutVars>
      </dgm:prSet>
      <dgm:spPr/>
      <dgm:t>
        <a:bodyPr/>
        <a:lstStyle/>
        <a:p>
          <a:endParaRPr lang="zh-CN" altLang="en-US"/>
        </a:p>
      </dgm:t>
    </dgm:pt>
    <dgm:pt modelId="{07E01157-B979-4F6B-B892-75DB2A2B8B0F}" type="pres">
      <dgm:prSet presAssocID="{9AC2E227-803C-4016-BF2C-9291B6CAA290}" presName="hierRoot1" presStyleCnt="0">
        <dgm:presLayoutVars>
          <dgm:hierBranch val="init"/>
        </dgm:presLayoutVars>
      </dgm:prSet>
      <dgm:spPr/>
    </dgm:pt>
    <dgm:pt modelId="{F686C23F-604E-4653-B2CB-27DBB6BED631}" type="pres">
      <dgm:prSet presAssocID="{9AC2E227-803C-4016-BF2C-9291B6CAA290}" presName="rootComposite1" presStyleCnt="0"/>
      <dgm:spPr/>
    </dgm:pt>
    <dgm:pt modelId="{2A2AFDF2-2568-44F8-842C-3BFD70D9F2B1}" type="pres">
      <dgm:prSet presAssocID="{9AC2E227-803C-4016-BF2C-9291B6CAA290}" presName="rootText1" presStyleLbl="node0" presStyleIdx="0" presStyleCnt="1">
        <dgm:presLayoutVars>
          <dgm:chPref val="3"/>
        </dgm:presLayoutVars>
      </dgm:prSet>
      <dgm:spPr/>
      <dgm:t>
        <a:bodyPr/>
        <a:lstStyle/>
        <a:p>
          <a:endParaRPr lang="zh-CN" altLang="en-US"/>
        </a:p>
      </dgm:t>
    </dgm:pt>
    <dgm:pt modelId="{9CD41DA5-A8A9-4189-B933-DCF665F7DF2D}" type="pres">
      <dgm:prSet presAssocID="{9AC2E227-803C-4016-BF2C-9291B6CAA290}" presName="rootConnector1" presStyleLbl="node1" presStyleIdx="0" presStyleCnt="0"/>
      <dgm:spPr/>
      <dgm:t>
        <a:bodyPr/>
        <a:lstStyle/>
        <a:p>
          <a:endParaRPr lang="zh-CN" altLang="en-US"/>
        </a:p>
      </dgm:t>
    </dgm:pt>
    <dgm:pt modelId="{96876921-77F4-4E08-9148-E99125692808}" type="pres">
      <dgm:prSet presAssocID="{9AC2E227-803C-4016-BF2C-9291B6CAA290}" presName="hierChild2" presStyleCnt="0"/>
      <dgm:spPr/>
    </dgm:pt>
    <dgm:pt modelId="{CD82D2C2-9EF5-4CA0-9CEE-9265A38A1F4A}" type="pres">
      <dgm:prSet presAssocID="{E2369F6E-DA59-4F6E-BD69-6CAA013A82BE}" presName="Name64" presStyleLbl="parChTrans1D2" presStyleIdx="0" presStyleCnt="5"/>
      <dgm:spPr/>
      <dgm:t>
        <a:bodyPr/>
        <a:lstStyle/>
        <a:p>
          <a:endParaRPr lang="zh-CN" altLang="en-US"/>
        </a:p>
      </dgm:t>
    </dgm:pt>
    <dgm:pt modelId="{9441C830-A66B-4AFB-9252-8069549D4F0A}" type="pres">
      <dgm:prSet presAssocID="{3FA44A42-E0AE-412C-8071-9A37D30DD567}" presName="hierRoot2" presStyleCnt="0">
        <dgm:presLayoutVars>
          <dgm:hierBranch val="init"/>
        </dgm:presLayoutVars>
      </dgm:prSet>
      <dgm:spPr/>
    </dgm:pt>
    <dgm:pt modelId="{FEAC7974-4462-4948-9F19-4D53C38CC88A}" type="pres">
      <dgm:prSet presAssocID="{3FA44A42-E0AE-412C-8071-9A37D30DD567}" presName="rootComposite" presStyleCnt="0"/>
      <dgm:spPr/>
    </dgm:pt>
    <dgm:pt modelId="{22C8BBC7-02FA-4EF0-899A-834C1FEE39E3}" type="pres">
      <dgm:prSet presAssocID="{3FA44A42-E0AE-412C-8071-9A37D30DD567}" presName="rootText" presStyleLbl="node2" presStyleIdx="0" presStyleCnt="5">
        <dgm:presLayoutVars>
          <dgm:chPref val="3"/>
        </dgm:presLayoutVars>
      </dgm:prSet>
      <dgm:spPr/>
      <dgm:t>
        <a:bodyPr/>
        <a:lstStyle/>
        <a:p>
          <a:endParaRPr lang="zh-CN" altLang="en-US"/>
        </a:p>
      </dgm:t>
    </dgm:pt>
    <dgm:pt modelId="{CBD704CC-8D6F-4C39-AFA6-3825EE74A965}" type="pres">
      <dgm:prSet presAssocID="{3FA44A42-E0AE-412C-8071-9A37D30DD567}" presName="rootConnector" presStyleLbl="node2" presStyleIdx="0" presStyleCnt="5"/>
      <dgm:spPr/>
      <dgm:t>
        <a:bodyPr/>
        <a:lstStyle/>
        <a:p>
          <a:endParaRPr lang="zh-CN" altLang="en-US"/>
        </a:p>
      </dgm:t>
    </dgm:pt>
    <dgm:pt modelId="{C4FE27A9-6818-468D-8F72-5DEAE64958BC}" type="pres">
      <dgm:prSet presAssocID="{3FA44A42-E0AE-412C-8071-9A37D30DD567}" presName="hierChild4" presStyleCnt="0"/>
      <dgm:spPr/>
    </dgm:pt>
    <dgm:pt modelId="{B9E24DCA-DEF6-41DD-8228-40542DF88903}" type="pres">
      <dgm:prSet presAssocID="{3FA44A42-E0AE-412C-8071-9A37D30DD567}" presName="hierChild5" presStyleCnt="0"/>
      <dgm:spPr/>
    </dgm:pt>
    <dgm:pt modelId="{72A5A8A1-C34D-4CC9-B014-4EDC4C60B5CB}" type="pres">
      <dgm:prSet presAssocID="{57E64457-75B6-40DF-86BF-80888D7FBBC5}" presName="Name64" presStyleLbl="parChTrans1D2" presStyleIdx="1" presStyleCnt="5"/>
      <dgm:spPr/>
      <dgm:t>
        <a:bodyPr/>
        <a:lstStyle/>
        <a:p>
          <a:endParaRPr lang="zh-CN" altLang="en-US"/>
        </a:p>
      </dgm:t>
    </dgm:pt>
    <dgm:pt modelId="{99464D45-2B22-432F-8F6C-3394CEC310A7}" type="pres">
      <dgm:prSet presAssocID="{7638F483-EC40-4669-A117-0C6040B4A66B}" presName="hierRoot2" presStyleCnt="0">
        <dgm:presLayoutVars>
          <dgm:hierBranch val="init"/>
        </dgm:presLayoutVars>
      </dgm:prSet>
      <dgm:spPr/>
    </dgm:pt>
    <dgm:pt modelId="{7EEFA05D-0146-474D-BB41-35A44BBAC0EB}" type="pres">
      <dgm:prSet presAssocID="{7638F483-EC40-4669-A117-0C6040B4A66B}" presName="rootComposite" presStyleCnt="0"/>
      <dgm:spPr/>
    </dgm:pt>
    <dgm:pt modelId="{86A07B8D-FF15-4EFF-8681-05A46BF1E797}" type="pres">
      <dgm:prSet presAssocID="{7638F483-EC40-4669-A117-0C6040B4A66B}" presName="rootText" presStyleLbl="node2" presStyleIdx="1" presStyleCnt="5">
        <dgm:presLayoutVars>
          <dgm:chPref val="3"/>
        </dgm:presLayoutVars>
      </dgm:prSet>
      <dgm:spPr/>
      <dgm:t>
        <a:bodyPr/>
        <a:lstStyle/>
        <a:p>
          <a:endParaRPr lang="zh-CN" altLang="en-US"/>
        </a:p>
      </dgm:t>
    </dgm:pt>
    <dgm:pt modelId="{A4529214-DB2D-4B21-8831-F60F2A376559}" type="pres">
      <dgm:prSet presAssocID="{7638F483-EC40-4669-A117-0C6040B4A66B}" presName="rootConnector" presStyleLbl="node2" presStyleIdx="1" presStyleCnt="5"/>
      <dgm:spPr/>
      <dgm:t>
        <a:bodyPr/>
        <a:lstStyle/>
        <a:p>
          <a:endParaRPr lang="zh-CN" altLang="en-US"/>
        </a:p>
      </dgm:t>
    </dgm:pt>
    <dgm:pt modelId="{4C9D6515-EA4F-4DBF-A8FE-0711C70136B1}" type="pres">
      <dgm:prSet presAssocID="{7638F483-EC40-4669-A117-0C6040B4A66B}" presName="hierChild4" presStyleCnt="0"/>
      <dgm:spPr/>
    </dgm:pt>
    <dgm:pt modelId="{686779DB-34D3-4F60-84B6-A35826FF3C2A}" type="pres">
      <dgm:prSet presAssocID="{7638F483-EC40-4669-A117-0C6040B4A66B}" presName="hierChild5" presStyleCnt="0"/>
      <dgm:spPr/>
    </dgm:pt>
    <dgm:pt modelId="{B94BF64B-9716-424E-A851-42E8E7B2B9A7}" type="pres">
      <dgm:prSet presAssocID="{18A5DCF8-381A-9740-A1DC-D1A5033A3647}" presName="Name64" presStyleLbl="parChTrans1D2" presStyleIdx="2" presStyleCnt="5"/>
      <dgm:spPr/>
      <dgm:t>
        <a:bodyPr/>
        <a:lstStyle/>
        <a:p>
          <a:endParaRPr lang="zh-CN" altLang="en-US"/>
        </a:p>
      </dgm:t>
    </dgm:pt>
    <dgm:pt modelId="{31E814C1-FFDD-BA48-BF9D-F3C8FF892503}" type="pres">
      <dgm:prSet presAssocID="{87585F0D-6A81-F747-99EB-D14B33EBB618}" presName="hierRoot2" presStyleCnt="0">
        <dgm:presLayoutVars>
          <dgm:hierBranch val="init"/>
        </dgm:presLayoutVars>
      </dgm:prSet>
      <dgm:spPr/>
    </dgm:pt>
    <dgm:pt modelId="{1780440E-D92A-B040-A710-F8D875101E05}" type="pres">
      <dgm:prSet presAssocID="{87585F0D-6A81-F747-99EB-D14B33EBB618}" presName="rootComposite" presStyleCnt="0"/>
      <dgm:spPr/>
    </dgm:pt>
    <dgm:pt modelId="{A73C4A40-2D47-BF42-9EF8-B3BEE9451F45}" type="pres">
      <dgm:prSet presAssocID="{87585F0D-6A81-F747-99EB-D14B33EBB618}" presName="rootText" presStyleLbl="node2" presStyleIdx="2" presStyleCnt="5">
        <dgm:presLayoutVars>
          <dgm:chPref val="3"/>
        </dgm:presLayoutVars>
      </dgm:prSet>
      <dgm:spPr/>
      <dgm:t>
        <a:bodyPr/>
        <a:lstStyle/>
        <a:p>
          <a:endParaRPr lang="zh-CN" altLang="en-US"/>
        </a:p>
      </dgm:t>
    </dgm:pt>
    <dgm:pt modelId="{BCDD8BD9-F9D2-4C44-AB56-5005F5FB7B08}" type="pres">
      <dgm:prSet presAssocID="{87585F0D-6A81-F747-99EB-D14B33EBB618}" presName="rootConnector" presStyleLbl="node2" presStyleIdx="2" presStyleCnt="5"/>
      <dgm:spPr/>
      <dgm:t>
        <a:bodyPr/>
        <a:lstStyle/>
        <a:p>
          <a:endParaRPr lang="zh-CN" altLang="en-US"/>
        </a:p>
      </dgm:t>
    </dgm:pt>
    <dgm:pt modelId="{B22D4294-1D49-E046-9CF9-7B480D0762E6}" type="pres">
      <dgm:prSet presAssocID="{87585F0D-6A81-F747-99EB-D14B33EBB618}" presName="hierChild4" presStyleCnt="0"/>
      <dgm:spPr/>
    </dgm:pt>
    <dgm:pt modelId="{E1D0C206-488D-6348-BEA7-1FE8B1679EF7}" type="pres">
      <dgm:prSet presAssocID="{87585F0D-6A81-F747-99EB-D14B33EBB618}" presName="hierChild5" presStyleCnt="0"/>
      <dgm:spPr/>
    </dgm:pt>
    <dgm:pt modelId="{97BD78E0-6CC9-224B-9FDD-F11EE9BF8DF0}" type="pres">
      <dgm:prSet presAssocID="{5E91D41B-332E-E54E-BBB2-1256B9CC48C7}" presName="Name64" presStyleLbl="parChTrans1D2" presStyleIdx="3" presStyleCnt="5"/>
      <dgm:spPr/>
      <dgm:t>
        <a:bodyPr/>
        <a:lstStyle/>
        <a:p>
          <a:endParaRPr lang="zh-CN" altLang="en-US"/>
        </a:p>
      </dgm:t>
    </dgm:pt>
    <dgm:pt modelId="{F5564F5E-C23C-6041-B185-3508736BC161}" type="pres">
      <dgm:prSet presAssocID="{23F1803F-276C-8041-9B7B-082F2BD1E946}" presName="hierRoot2" presStyleCnt="0">
        <dgm:presLayoutVars>
          <dgm:hierBranch val="init"/>
        </dgm:presLayoutVars>
      </dgm:prSet>
      <dgm:spPr/>
    </dgm:pt>
    <dgm:pt modelId="{730C15AF-A2E3-334E-9C4F-2DA8AC61AB90}" type="pres">
      <dgm:prSet presAssocID="{23F1803F-276C-8041-9B7B-082F2BD1E946}" presName="rootComposite" presStyleCnt="0"/>
      <dgm:spPr/>
    </dgm:pt>
    <dgm:pt modelId="{19BA56B5-C34A-B64D-A239-C962FAC6DE3A}" type="pres">
      <dgm:prSet presAssocID="{23F1803F-276C-8041-9B7B-082F2BD1E946}" presName="rootText" presStyleLbl="node2" presStyleIdx="3" presStyleCnt="5">
        <dgm:presLayoutVars>
          <dgm:chPref val="3"/>
        </dgm:presLayoutVars>
      </dgm:prSet>
      <dgm:spPr/>
      <dgm:t>
        <a:bodyPr/>
        <a:lstStyle/>
        <a:p>
          <a:endParaRPr lang="zh-CN" altLang="en-US"/>
        </a:p>
      </dgm:t>
    </dgm:pt>
    <dgm:pt modelId="{B13D6842-7E74-6E4A-B081-886229548982}" type="pres">
      <dgm:prSet presAssocID="{23F1803F-276C-8041-9B7B-082F2BD1E946}" presName="rootConnector" presStyleLbl="node2" presStyleIdx="3" presStyleCnt="5"/>
      <dgm:spPr/>
      <dgm:t>
        <a:bodyPr/>
        <a:lstStyle/>
        <a:p>
          <a:endParaRPr lang="zh-CN" altLang="en-US"/>
        </a:p>
      </dgm:t>
    </dgm:pt>
    <dgm:pt modelId="{DA228DBB-51B5-1545-814C-2E0469298B4C}" type="pres">
      <dgm:prSet presAssocID="{23F1803F-276C-8041-9B7B-082F2BD1E946}" presName="hierChild4" presStyleCnt="0"/>
      <dgm:spPr/>
    </dgm:pt>
    <dgm:pt modelId="{D334E96E-D664-3443-8496-4E437BC45B67}" type="pres">
      <dgm:prSet presAssocID="{23F1803F-276C-8041-9B7B-082F2BD1E946}" presName="hierChild5" presStyleCnt="0"/>
      <dgm:spPr/>
    </dgm:pt>
    <dgm:pt modelId="{DB74F6B7-48F3-A347-9D02-3848B3882D19}" type="pres">
      <dgm:prSet presAssocID="{082ECBEE-C2C7-4949-86B1-6B928BF803C2}" presName="Name64" presStyleLbl="parChTrans1D2" presStyleIdx="4" presStyleCnt="5"/>
      <dgm:spPr/>
      <dgm:t>
        <a:bodyPr/>
        <a:lstStyle/>
        <a:p>
          <a:endParaRPr lang="zh-CN" altLang="en-US"/>
        </a:p>
      </dgm:t>
    </dgm:pt>
    <dgm:pt modelId="{B6FF38B1-94EE-5848-8043-BF3B363E5E43}" type="pres">
      <dgm:prSet presAssocID="{7859404A-F2FC-2C48-AA46-F509ECEE6B31}" presName="hierRoot2" presStyleCnt="0">
        <dgm:presLayoutVars>
          <dgm:hierBranch val="init"/>
        </dgm:presLayoutVars>
      </dgm:prSet>
      <dgm:spPr/>
    </dgm:pt>
    <dgm:pt modelId="{CC2D7BE5-7000-3C48-AA1F-2B56512EECB1}" type="pres">
      <dgm:prSet presAssocID="{7859404A-F2FC-2C48-AA46-F509ECEE6B31}" presName="rootComposite" presStyleCnt="0"/>
      <dgm:spPr/>
    </dgm:pt>
    <dgm:pt modelId="{4E99FFF1-F2C8-4947-9B7B-F4C0FDBD7B17}" type="pres">
      <dgm:prSet presAssocID="{7859404A-F2FC-2C48-AA46-F509ECEE6B31}" presName="rootText" presStyleLbl="node2" presStyleIdx="4" presStyleCnt="5">
        <dgm:presLayoutVars>
          <dgm:chPref val="3"/>
        </dgm:presLayoutVars>
      </dgm:prSet>
      <dgm:spPr/>
      <dgm:t>
        <a:bodyPr/>
        <a:lstStyle/>
        <a:p>
          <a:endParaRPr lang="zh-CN" altLang="en-US"/>
        </a:p>
      </dgm:t>
    </dgm:pt>
    <dgm:pt modelId="{CBC1B020-7022-2B49-8F5F-7E3168D6587A}" type="pres">
      <dgm:prSet presAssocID="{7859404A-F2FC-2C48-AA46-F509ECEE6B31}" presName="rootConnector" presStyleLbl="node2" presStyleIdx="4" presStyleCnt="5"/>
      <dgm:spPr/>
      <dgm:t>
        <a:bodyPr/>
        <a:lstStyle/>
        <a:p>
          <a:endParaRPr lang="zh-CN" altLang="en-US"/>
        </a:p>
      </dgm:t>
    </dgm:pt>
    <dgm:pt modelId="{8C9C17CE-7CBB-7446-A701-923744A6075A}" type="pres">
      <dgm:prSet presAssocID="{7859404A-F2FC-2C48-AA46-F509ECEE6B31}" presName="hierChild4" presStyleCnt="0"/>
      <dgm:spPr/>
    </dgm:pt>
    <dgm:pt modelId="{430A0D5E-F21F-B747-8E3B-3F16B06130DD}" type="pres">
      <dgm:prSet presAssocID="{7859404A-F2FC-2C48-AA46-F509ECEE6B31}" presName="hierChild5" presStyleCnt="0"/>
      <dgm:spPr/>
    </dgm:pt>
    <dgm:pt modelId="{6858D422-8C90-4F85-BA9D-65CA2FED06E8}" type="pres">
      <dgm:prSet presAssocID="{9AC2E227-803C-4016-BF2C-9291B6CAA290}" presName="hierChild3" presStyleCnt="0"/>
      <dgm:spPr/>
    </dgm:pt>
  </dgm:ptLst>
  <dgm:cxnLst>
    <dgm:cxn modelId="{B9E9ECEB-B838-B043-8955-B103C0F733A0}" type="presOf" srcId="{9AC2E227-803C-4016-BF2C-9291B6CAA290}" destId="{2A2AFDF2-2568-44F8-842C-3BFD70D9F2B1}" srcOrd="0" destOrd="0" presId="urn:microsoft.com/office/officeart/2009/3/layout/HorizontalOrganizationChart"/>
    <dgm:cxn modelId="{C039D99B-1167-8541-8918-539698797C3F}" type="presOf" srcId="{7859404A-F2FC-2C48-AA46-F509ECEE6B31}" destId="{CBC1B020-7022-2B49-8F5F-7E3168D6587A}" srcOrd="1" destOrd="0" presId="urn:microsoft.com/office/officeart/2009/3/layout/HorizontalOrganizationChart"/>
    <dgm:cxn modelId="{A7F8CC08-651F-7643-B1DF-2A88F011628A}" type="presOf" srcId="{5E91D41B-332E-E54E-BBB2-1256B9CC48C7}" destId="{97BD78E0-6CC9-224B-9FDD-F11EE9BF8DF0}" srcOrd="0" destOrd="0" presId="urn:microsoft.com/office/officeart/2009/3/layout/HorizontalOrganizationChart"/>
    <dgm:cxn modelId="{F9B8A76F-E15F-D74A-9BD6-459E24FBB352}" type="presOf" srcId="{9AC2E227-803C-4016-BF2C-9291B6CAA290}" destId="{9CD41DA5-A8A9-4189-B933-DCF665F7DF2D}" srcOrd="1" destOrd="0" presId="urn:microsoft.com/office/officeart/2009/3/layout/HorizontalOrganizationChart"/>
    <dgm:cxn modelId="{0C7CF224-C689-2E4C-9732-EE58BAF16F73}" type="presOf" srcId="{57E64457-75B6-40DF-86BF-80888D7FBBC5}" destId="{72A5A8A1-C34D-4CC9-B014-4EDC4C60B5CB}" srcOrd="0" destOrd="0" presId="urn:microsoft.com/office/officeart/2009/3/layout/HorizontalOrganizationChart"/>
    <dgm:cxn modelId="{51A0D708-C959-D74C-AB5D-714B7FABEAEE}" srcId="{9AC2E227-803C-4016-BF2C-9291B6CAA290}" destId="{23F1803F-276C-8041-9B7B-082F2BD1E946}" srcOrd="3" destOrd="0" parTransId="{5E91D41B-332E-E54E-BBB2-1256B9CC48C7}" sibTransId="{A4A747C8-04CB-3145-88B3-093091584144}"/>
    <dgm:cxn modelId="{3DC06678-C309-834F-90A0-9B7383962FED}" type="presOf" srcId="{7859404A-F2FC-2C48-AA46-F509ECEE6B31}" destId="{4E99FFF1-F2C8-4947-9B7B-F4C0FDBD7B17}" srcOrd="0" destOrd="0" presId="urn:microsoft.com/office/officeart/2009/3/layout/HorizontalOrganizationChart"/>
    <dgm:cxn modelId="{BBF1F955-877A-BE45-B88B-26453813F214}" type="presOf" srcId="{7638F483-EC40-4669-A117-0C6040B4A66B}" destId="{A4529214-DB2D-4B21-8831-F60F2A376559}" srcOrd="1" destOrd="0" presId="urn:microsoft.com/office/officeart/2009/3/layout/HorizontalOrganizationChart"/>
    <dgm:cxn modelId="{34E92093-4359-FA41-B81B-A9EBB480FAEE}" type="presOf" srcId="{18A5DCF8-381A-9740-A1DC-D1A5033A3647}" destId="{B94BF64B-9716-424E-A851-42E8E7B2B9A7}" srcOrd="0" destOrd="0" presId="urn:microsoft.com/office/officeart/2009/3/layout/HorizontalOrganizationChart"/>
    <dgm:cxn modelId="{5DC1C015-335F-490F-A06A-BA9652DB0EA7}" srcId="{9AC2E227-803C-4016-BF2C-9291B6CAA290}" destId="{7638F483-EC40-4669-A117-0C6040B4A66B}" srcOrd="1" destOrd="0" parTransId="{57E64457-75B6-40DF-86BF-80888D7FBBC5}" sibTransId="{7B10E917-A0D7-4AB2-8FFF-F08198C7EE50}"/>
    <dgm:cxn modelId="{0C614D8C-4D18-7A4F-AB8C-4DB22E3E4E82}" type="presOf" srcId="{7638F483-EC40-4669-A117-0C6040B4A66B}" destId="{86A07B8D-FF15-4EFF-8681-05A46BF1E797}" srcOrd="0" destOrd="0" presId="urn:microsoft.com/office/officeart/2009/3/layout/HorizontalOrganizationChart"/>
    <dgm:cxn modelId="{D6078357-9EA9-7D42-B027-FDF1B0FBBCC1}" type="presOf" srcId="{87585F0D-6A81-F747-99EB-D14B33EBB618}" destId="{BCDD8BD9-F9D2-4C44-AB56-5005F5FB7B08}" srcOrd="1" destOrd="0" presId="urn:microsoft.com/office/officeart/2009/3/layout/HorizontalOrganizationChart"/>
    <dgm:cxn modelId="{F6A681EB-CC91-C142-9346-2061185F1405}" type="presOf" srcId="{082ECBEE-C2C7-4949-86B1-6B928BF803C2}" destId="{DB74F6B7-48F3-A347-9D02-3848B3882D19}" srcOrd="0" destOrd="0" presId="urn:microsoft.com/office/officeart/2009/3/layout/HorizontalOrganizationChart"/>
    <dgm:cxn modelId="{8ED8C7EA-4B0C-B64C-BFDE-C0098CD8162B}" type="presOf" srcId="{E2369F6E-DA59-4F6E-BD69-6CAA013A82BE}" destId="{CD82D2C2-9EF5-4CA0-9CEE-9265A38A1F4A}" srcOrd="0" destOrd="0" presId="urn:microsoft.com/office/officeart/2009/3/layout/HorizontalOrganizationChart"/>
    <dgm:cxn modelId="{9ABD59AA-4D6A-4321-B1A4-8D610095B134}" srcId="{9AC2E227-803C-4016-BF2C-9291B6CAA290}" destId="{3FA44A42-E0AE-412C-8071-9A37D30DD567}" srcOrd="0" destOrd="0" parTransId="{E2369F6E-DA59-4F6E-BD69-6CAA013A82BE}" sibTransId="{05B8FEA2-0054-4DA8-8F71-5C25E580ABD0}"/>
    <dgm:cxn modelId="{E5ECAC92-E25C-5E4E-B5AA-75885520B721}" type="presOf" srcId="{3FA44A42-E0AE-412C-8071-9A37D30DD567}" destId="{22C8BBC7-02FA-4EF0-899A-834C1FEE39E3}" srcOrd="0" destOrd="0" presId="urn:microsoft.com/office/officeart/2009/3/layout/HorizontalOrganizationChart"/>
    <dgm:cxn modelId="{9216FBA2-FD58-304E-9950-52CCC5F033F6}" type="presOf" srcId="{3FA44A42-E0AE-412C-8071-9A37D30DD567}" destId="{CBD704CC-8D6F-4C39-AFA6-3825EE74A965}" srcOrd="1" destOrd="0" presId="urn:microsoft.com/office/officeart/2009/3/layout/HorizontalOrganizationChart"/>
    <dgm:cxn modelId="{335A3CA2-E087-4242-A7E2-3946448C68C7}" type="presOf" srcId="{F05BBA42-D7AF-4BA0-8C3F-85B1FE28E48F}" destId="{18DB143D-9E27-4E02-AFA5-F665953CBC10}" srcOrd="0" destOrd="0" presId="urn:microsoft.com/office/officeart/2009/3/layout/HorizontalOrganizationChart"/>
    <dgm:cxn modelId="{20C1FE7A-4B34-AA48-A07D-90CA165F3112}" srcId="{9AC2E227-803C-4016-BF2C-9291B6CAA290}" destId="{7859404A-F2FC-2C48-AA46-F509ECEE6B31}" srcOrd="4" destOrd="0" parTransId="{082ECBEE-C2C7-4949-86B1-6B928BF803C2}" sibTransId="{284844EE-6F45-4240-B30D-C9558468DF08}"/>
    <dgm:cxn modelId="{9AAB41CC-B9AA-9142-BE5E-0B1EE6E34DAA}" srcId="{9AC2E227-803C-4016-BF2C-9291B6CAA290}" destId="{87585F0D-6A81-F747-99EB-D14B33EBB618}" srcOrd="2" destOrd="0" parTransId="{18A5DCF8-381A-9740-A1DC-D1A5033A3647}" sibTransId="{8D2E3331-C9C0-6F41-9B03-2AE4E999EDF7}"/>
    <dgm:cxn modelId="{6A854A42-1871-964A-87D6-475D106CE1A6}" type="presOf" srcId="{23F1803F-276C-8041-9B7B-082F2BD1E946}" destId="{19BA56B5-C34A-B64D-A239-C962FAC6DE3A}" srcOrd="0" destOrd="0" presId="urn:microsoft.com/office/officeart/2009/3/layout/HorizontalOrganizationChart"/>
    <dgm:cxn modelId="{DB941FBC-E48B-CD4B-9D44-1AB00A243FF3}" type="presOf" srcId="{23F1803F-276C-8041-9B7B-082F2BD1E946}" destId="{B13D6842-7E74-6E4A-B081-886229548982}" srcOrd="1" destOrd="0" presId="urn:microsoft.com/office/officeart/2009/3/layout/HorizontalOrganizationChart"/>
    <dgm:cxn modelId="{10273D9F-A008-4C08-970B-BDB1CC805562}" srcId="{F05BBA42-D7AF-4BA0-8C3F-85B1FE28E48F}" destId="{9AC2E227-803C-4016-BF2C-9291B6CAA290}" srcOrd="0" destOrd="0" parTransId="{8E8E9D46-5B7B-4FA0-8329-744E9016EF3D}" sibTransId="{F60E2A41-79A0-4E8E-92FB-1BF9FE84EDD9}"/>
    <dgm:cxn modelId="{6A0C3E82-7705-2D44-81A6-0C8C94C57775}" type="presOf" srcId="{87585F0D-6A81-F747-99EB-D14B33EBB618}" destId="{A73C4A40-2D47-BF42-9EF8-B3BEE9451F45}" srcOrd="0" destOrd="0" presId="urn:microsoft.com/office/officeart/2009/3/layout/HorizontalOrganizationChart"/>
    <dgm:cxn modelId="{D7564D42-E893-3F4E-9F6B-731AB4DD1BC6}" type="presParOf" srcId="{18DB143D-9E27-4E02-AFA5-F665953CBC10}" destId="{07E01157-B979-4F6B-B892-75DB2A2B8B0F}" srcOrd="0" destOrd="0" presId="urn:microsoft.com/office/officeart/2009/3/layout/HorizontalOrganizationChart"/>
    <dgm:cxn modelId="{EE71BF39-9444-B14E-BECB-7DC6F3CCEE4B}" type="presParOf" srcId="{07E01157-B979-4F6B-B892-75DB2A2B8B0F}" destId="{F686C23F-604E-4653-B2CB-27DBB6BED631}" srcOrd="0" destOrd="0" presId="urn:microsoft.com/office/officeart/2009/3/layout/HorizontalOrganizationChart"/>
    <dgm:cxn modelId="{B44EAB57-F68D-5142-B9CE-48B30FBA7D02}" type="presParOf" srcId="{F686C23F-604E-4653-B2CB-27DBB6BED631}" destId="{2A2AFDF2-2568-44F8-842C-3BFD70D9F2B1}" srcOrd="0" destOrd="0" presId="urn:microsoft.com/office/officeart/2009/3/layout/HorizontalOrganizationChart"/>
    <dgm:cxn modelId="{C738EB1B-BFA8-E74A-8BB2-1DE6F587D1A2}" type="presParOf" srcId="{F686C23F-604E-4653-B2CB-27DBB6BED631}" destId="{9CD41DA5-A8A9-4189-B933-DCF665F7DF2D}" srcOrd="1" destOrd="0" presId="urn:microsoft.com/office/officeart/2009/3/layout/HorizontalOrganizationChart"/>
    <dgm:cxn modelId="{E03A4398-5241-C948-BC7B-2A4D391D1D3D}" type="presParOf" srcId="{07E01157-B979-4F6B-B892-75DB2A2B8B0F}" destId="{96876921-77F4-4E08-9148-E99125692808}" srcOrd="1" destOrd="0" presId="urn:microsoft.com/office/officeart/2009/3/layout/HorizontalOrganizationChart"/>
    <dgm:cxn modelId="{9F02996A-4ADC-A54A-8029-A89D21454C2C}" type="presParOf" srcId="{96876921-77F4-4E08-9148-E99125692808}" destId="{CD82D2C2-9EF5-4CA0-9CEE-9265A38A1F4A}" srcOrd="0" destOrd="0" presId="urn:microsoft.com/office/officeart/2009/3/layout/HorizontalOrganizationChart"/>
    <dgm:cxn modelId="{6FFF9799-DD38-204C-A299-ADB8DD80F625}" type="presParOf" srcId="{96876921-77F4-4E08-9148-E99125692808}" destId="{9441C830-A66B-4AFB-9252-8069549D4F0A}" srcOrd="1" destOrd="0" presId="urn:microsoft.com/office/officeart/2009/3/layout/HorizontalOrganizationChart"/>
    <dgm:cxn modelId="{329A4821-B389-BD40-B673-F142F5699F6F}" type="presParOf" srcId="{9441C830-A66B-4AFB-9252-8069549D4F0A}" destId="{FEAC7974-4462-4948-9F19-4D53C38CC88A}" srcOrd="0" destOrd="0" presId="urn:microsoft.com/office/officeart/2009/3/layout/HorizontalOrganizationChart"/>
    <dgm:cxn modelId="{CFD0EDF4-17FB-C545-9558-AC57EDFB09D4}" type="presParOf" srcId="{FEAC7974-4462-4948-9F19-4D53C38CC88A}" destId="{22C8BBC7-02FA-4EF0-899A-834C1FEE39E3}" srcOrd="0" destOrd="0" presId="urn:microsoft.com/office/officeart/2009/3/layout/HorizontalOrganizationChart"/>
    <dgm:cxn modelId="{94852B9A-E8A5-BA44-AC80-81B80524C45F}" type="presParOf" srcId="{FEAC7974-4462-4948-9F19-4D53C38CC88A}" destId="{CBD704CC-8D6F-4C39-AFA6-3825EE74A965}" srcOrd="1" destOrd="0" presId="urn:microsoft.com/office/officeart/2009/3/layout/HorizontalOrganizationChart"/>
    <dgm:cxn modelId="{E6FAFB92-ADC1-B547-A42F-C0FD216A4288}" type="presParOf" srcId="{9441C830-A66B-4AFB-9252-8069549D4F0A}" destId="{C4FE27A9-6818-468D-8F72-5DEAE64958BC}" srcOrd="1" destOrd="0" presId="urn:microsoft.com/office/officeart/2009/3/layout/HorizontalOrganizationChart"/>
    <dgm:cxn modelId="{AE25CEDF-3A7B-5C40-A077-253594609B85}" type="presParOf" srcId="{9441C830-A66B-4AFB-9252-8069549D4F0A}" destId="{B9E24DCA-DEF6-41DD-8228-40542DF88903}" srcOrd="2" destOrd="0" presId="urn:microsoft.com/office/officeart/2009/3/layout/HorizontalOrganizationChart"/>
    <dgm:cxn modelId="{B006B0D5-EBBD-A74F-912E-4751CBCAF01E}" type="presParOf" srcId="{96876921-77F4-4E08-9148-E99125692808}" destId="{72A5A8A1-C34D-4CC9-B014-4EDC4C60B5CB}" srcOrd="2" destOrd="0" presId="urn:microsoft.com/office/officeart/2009/3/layout/HorizontalOrganizationChart"/>
    <dgm:cxn modelId="{95704C3D-94E1-F54D-9B77-DB95FB5ACE01}" type="presParOf" srcId="{96876921-77F4-4E08-9148-E99125692808}" destId="{99464D45-2B22-432F-8F6C-3394CEC310A7}" srcOrd="3" destOrd="0" presId="urn:microsoft.com/office/officeart/2009/3/layout/HorizontalOrganizationChart"/>
    <dgm:cxn modelId="{91350EB5-6C6B-9E47-8F86-7941B5F43C8D}" type="presParOf" srcId="{99464D45-2B22-432F-8F6C-3394CEC310A7}" destId="{7EEFA05D-0146-474D-BB41-35A44BBAC0EB}" srcOrd="0" destOrd="0" presId="urn:microsoft.com/office/officeart/2009/3/layout/HorizontalOrganizationChart"/>
    <dgm:cxn modelId="{334FEB8D-9903-2041-BC2E-81205667575A}" type="presParOf" srcId="{7EEFA05D-0146-474D-BB41-35A44BBAC0EB}" destId="{86A07B8D-FF15-4EFF-8681-05A46BF1E797}" srcOrd="0" destOrd="0" presId="urn:microsoft.com/office/officeart/2009/3/layout/HorizontalOrganizationChart"/>
    <dgm:cxn modelId="{DD2C9200-BBED-0F47-8CE5-258329BAF298}" type="presParOf" srcId="{7EEFA05D-0146-474D-BB41-35A44BBAC0EB}" destId="{A4529214-DB2D-4B21-8831-F60F2A376559}" srcOrd="1" destOrd="0" presId="urn:microsoft.com/office/officeart/2009/3/layout/HorizontalOrganizationChart"/>
    <dgm:cxn modelId="{954444F6-6838-4D47-BB3E-6EAFC89FA184}" type="presParOf" srcId="{99464D45-2B22-432F-8F6C-3394CEC310A7}" destId="{4C9D6515-EA4F-4DBF-A8FE-0711C70136B1}" srcOrd="1" destOrd="0" presId="urn:microsoft.com/office/officeart/2009/3/layout/HorizontalOrganizationChart"/>
    <dgm:cxn modelId="{7F8B59BC-7A4A-C541-B0B1-8ED9CC28B2B7}" type="presParOf" srcId="{99464D45-2B22-432F-8F6C-3394CEC310A7}" destId="{686779DB-34D3-4F60-84B6-A35826FF3C2A}" srcOrd="2" destOrd="0" presId="urn:microsoft.com/office/officeart/2009/3/layout/HorizontalOrganizationChart"/>
    <dgm:cxn modelId="{E6C66CD6-1E24-1F40-9422-DC2F4442B5E6}" type="presParOf" srcId="{96876921-77F4-4E08-9148-E99125692808}" destId="{B94BF64B-9716-424E-A851-42E8E7B2B9A7}" srcOrd="4" destOrd="0" presId="urn:microsoft.com/office/officeart/2009/3/layout/HorizontalOrganizationChart"/>
    <dgm:cxn modelId="{3BF4CE27-31F7-7D45-9575-B23A1C0880CD}" type="presParOf" srcId="{96876921-77F4-4E08-9148-E99125692808}" destId="{31E814C1-FFDD-BA48-BF9D-F3C8FF892503}" srcOrd="5" destOrd="0" presId="urn:microsoft.com/office/officeart/2009/3/layout/HorizontalOrganizationChart"/>
    <dgm:cxn modelId="{400F9FA8-BB41-C04F-A75C-A57003B1507F}" type="presParOf" srcId="{31E814C1-FFDD-BA48-BF9D-F3C8FF892503}" destId="{1780440E-D92A-B040-A710-F8D875101E05}" srcOrd="0" destOrd="0" presId="urn:microsoft.com/office/officeart/2009/3/layout/HorizontalOrganizationChart"/>
    <dgm:cxn modelId="{A3E63E3B-0DAC-E34D-9D51-DF628E722A8C}" type="presParOf" srcId="{1780440E-D92A-B040-A710-F8D875101E05}" destId="{A73C4A40-2D47-BF42-9EF8-B3BEE9451F45}" srcOrd="0" destOrd="0" presId="urn:microsoft.com/office/officeart/2009/3/layout/HorizontalOrganizationChart"/>
    <dgm:cxn modelId="{776503D4-D55B-AE4A-B708-58578F0C9107}" type="presParOf" srcId="{1780440E-D92A-B040-A710-F8D875101E05}" destId="{BCDD8BD9-F9D2-4C44-AB56-5005F5FB7B08}" srcOrd="1" destOrd="0" presId="urn:microsoft.com/office/officeart/2009/3/layout/HorizontalOrganizationChart"/>
    <dgm:cxn modelId="{B267D0C1-136A-BA46-B806-D192C997C824}" type="presParOf" srcId="{31E814C1-FFDD-BA48-BF9D-F3C8FF892503}" destId="{B22D4294-1D49-E046-9CF9-7B480D0762E6}" srcOrd="1" destOrd="0" presId="urn:microsoft.com/office/officeart/2009/3/layout/HorizontalOrganizationChart"/>
    <dgm:cxn modelId="{92D41081-2E92-E74A-9B4D-B345A81F844E}" type="presParOf" srcId="{31E814C1-FFDD-BA48-BF9D-F3C8FF892503}" destId="{E1D0C206-488D-6348-BEA7-1FE8B1679EF7}" srcOrd="2" destOrd="0" presId="urn:microsoft.com/office/officeart/2009/3/layout/HorizontalOrganizationChart"/>
    <dgm:cxn modelId="{4D2CD02A-00B3-7E4F-B6A5-C371048DD543}" type="presParOf" srcId="{96876921-77F4-4E08-9148-E99125692808}" destId="{97BD78E0-6CC9-224B-9FDD-F11EE9BF8DF0}" srcOrd="6" destOrd="0" presId="urn:microsoft.com/office/officeart/2009/3/layout/HorizontalOrganizationChart"/>
    <dgm:cxn modelId="{61AC178C-96F3-2749-9908-A0099B064CA0}" type="presParOf" srcId="{96876921-77F4-4E08-9148-E99125692808}" destId="{F5564F5E-C23C-6041-B185-3508736BC161}" srcOrd="7" destOrd="0" presId="urn:microsoft.com/office/officeart/2009/3/layout/HorizontalOrganizationChart"/>
    <dgm:cxn modelId="{F6F409FC-9E05-3146-835D-A773D6962B9A}" type="presParOf" srcId="{F5564F5E-C23C-6041-B185-3508736BC161}" destId="{730C15AF-A2E3-334E-9C4F-2DA8AC61AB90}" srcOrd="0" destOrd="0" presId="urn:microsoft.com/office/officeart/2009/3/layout/HorizontalOrganizationChart"/>
    <dgm:cxn modelId="{CB3D9436-60DA-BF4F-B0E4-76E88EB31D5A}" type="presParOf" srcId="{730C15AF-A2E3-334E-9C4F-2DA8AC61AB90}" destId="{19BA56B5-C34A-B64D-A239-C962FAC6DE3A}" srcOrd="0" destOrd="0" presId="urn:microsoft.com/office/officeart/2009/3/layout/HorizontalOrganizationChart"/>
    <dgm:cxn modelId="{BC53EB74-03A2-574B-AE4D-58EBF7829F8E}" type="presParOf" srcId="{730C15AF-A2E3-334E-9C4F-2DA8AC61AB90}" destId="{B13D6842-7E74-6E4A-B081-886229548982}" srcOrd="1" destOrd="0" presId="urn:microsoft.com/office/officeart/2009/3/layout/HorizontalOrganizationChart"/>
    <dgm:cxn modelId="{A724F0D7-67D0-7342-A2F6-5B7DA67F6699}" type="presParOf" srcId="{F5564F5E-C23C-6041-B185-3508736BC161}" destId="{DA228DBB-51B5-1545-814C-2E0469298B4C}" srcOrd="1" destOrd="0" presId="urn:microsoft.com/office/officeart/2009/3/layout/HorizontalOrganizationChart"/>
    <dgm:cxn modelId="{CD10FE6B-0B28-694F-8BAF-FEC4D7697169}" type="presParOf" srcId="{F5564F5E-C23C-6041-B185-3508736BC161}" destId="{D334E96E-D664-3443-8496-4E437BC45B67}" srcOrd="2" destOrd="0" presId="urn:microsoft.com/office/officeart/2009/3/layout/HorizontalOrganizationChart"/>
    <dgm:cxn modelId="{12FC5AA7-3312-7848-8640-99617EB3CB75}" type="presParOf" srcId="{96876921-77F4-4E08-9148-E99125692808}" destId="{DB74F6B7-48F3-A347-9D02-3848B3882D19}" srcOrd="8" destOrd="0" presId="urn:microsoft.com/office/officeart/2009/3/layout/HorizontalOrganizationChart"/>
    <dgm:cxn modelId="{4A9D734E-77ED-3749-9267-790ABF62D4E3}" type="presParOf" srcId="{96876921-77F4-4E08-9148-E99125692808}" destId="{B6FF38B1-94EE-5848-8043-BF3B363E5E43}" srcOrd="9" destOrd="0" presId="urn:microsoft.com/office/officeart/2009/3/layout/HorizontalOrganizationChart"/>
    <dgm:cxn modelId="{BA0DD180-CB81-7A4C-9EFD-D15D745F7ECA}" type="presParOf" srcId="{B6FF38B1-94EE-5848-8043-BF3B363E5E43}" destId="{CC2D7BE5-7000-3C48-AA1F-2B56512EECB1}" srcOrd="0" destOrd="0" presId="urn:microsoft.com/office/officeart/2009/3/layout/HorizontalOrganizationChart"/>
    <dgm:cxn modelId="{F147695F-B932-B448-B409-64B359A9BC50}" type="presParOf" srcId="{CC2D7BE5-7000-3C48-AA1F-2B56512EECB1}" destId="{4E99FFF1-F2C8-4947-9B7B-F4C0FDBD7B17}" srcOrd="0" destOrd="0" presId="urn:microsoft.com/office/officeart/2009/3/layout/HorizontalOrganizationChart"/>
    <dgm:cxn modelId="{25F27B18-8A15-B140-B438-A0633C977D54}" type="presParOf" srcId="{CC2D7BE5-7000-3C48-AA1F-2B56512EECB1}" destId="{CBC1B020-7022-2B49-8F5F-7E3168D6587A}" srcOrd="1" destOrd="0" presId="urn:microsoft.com/office/officeart/2009/3/layout/HorizontalOrganizationChart"/>
    <dgm:cxn modelId="{794B8D0B-FC04-1744-A10F-42ED33D7BE3E}" type="presParOf" srcId="{B6FF38B1-94EE-5848-8043-BF3B363E5E43}" destId="{8C9C17CE-7CBB-7446-A701-923744A6075A}" srcOrd="1" destOrd="0" presId="urn:microsoft.com/office/officeart/2009/3/layout/HorizontalOrganizationChart"/>
    <dgm:cxn modelId="{8145536E-534F-9549-BA84-FE9DB331C570}" type="presParOf" srcId="{B6FF38B1-94EE-5848-8043-BF3B363E5E43}" destId="{430A0D5E-F21F-B747-8E3B-3F16B06130DD}" srcOrd="2" destOrd="0" presId="urn:microsoft.com/office/officeart/2009/3/layout/HorizontalOrganizationChart"/>
    <dgm:cxn modelId="{DE12826A-5A46-5C43-90B3-F2AC89ADA59F}" type="presParOf" srcId="{07E01157-B979-4F6B-B892-75DB2A2B8B0F}" destId="{6858D422-8C90-4F85-BA9D-65CA2FED06E8}" srcOrd="2" destOrd="0" presId="urn:microsoft.com/office/officeart/2009/3/layout/HorizontalOrganizationChart"/>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05BBA42-D7AF-4BA0-8C3F-85B1FE28E48F}" type="doc">
      <dgm:prSet loTypeId="urn:microsoft.com/office/officeart/2009/3/layout/HorizontalOrganizationChart" loCatId="hierarchy" qsTypeId="urn:microsoft.com/office/officeart/2005/8/quickstyle/simple1" qsCatId="simple" csTypeId="urn:microsoft.com/office/officeart/2005/8/colors/accent2_1" csCatId="accent2" phldr="1"/>
      <dgm:spPr/>
      <dgm:t>
        <a:bodyPr/>
        <a:lstStyle/>
        <a:p>
          <a:endParaRPr lang="zh-CN" altLang="en-US"/>
        </a:p>
      </dgm:t>
    </dgm:pt>
    <dgm:pt modelId="{9AC2E227-803C-4016-BF2C-9291B6CAA290}">
      <dgm:prSet custT="1"/>
      <dgm:spPr/>
      <dgm:t>
        <a:bodyPr/>
        <a:lstStyle/>
        <a:p>
          <a:r>
            <a:rPr lang="zh-CN" altLang="en-US" sz="1100" b="1" dirty="0" smtClean="0">
              <a:latin typeface="黑体" panose="02010609060101010101" pitchFamily="49" charset="-122"/>
              <a:ea typeface="黑体" panose="02010609060101010101" pitchFamily="49" charset="-122"/>
              <a:sym typeface="+mn-ea"/>
            </a:rPr>
            <a:t>绩效管理与薪酬管理</a:t>
          </a:r>
          <a:endParaRPr lang="zh-CN" altLang="en-US" sz="1100" b="1" dirty="0">
            <a:latin typeface="SimHei" charset="-122"/>
            <a:ea typeface="SimHei" charset="-122"/>
            <a:cs typeface="SimHei" charset="-122"/>
          </a:endParaRPr>
        </a:p>
      </dgm:t>
    </dgm:pt>
    <dgm:pt modelId="{8E8E9D46-5B7B-4FA0-8329-744E9016EF3D}" type="parTrans" cxnId="{10273D9F-A008-4C08-970B-BDB1CC805562}">
      <dgm:prSet/>
      <dgm:spPr/>
      <dgm:t>
        <a:bodyPr/>
        <a:lstStyle/>
        <a:p>
          <a:endParaRPr lang="zh-CN" altLang="en-US" sz="1100">
            <a:latin typeface="SimHei" charset="-122"/>
            <a:ea typeface="SimHei" charset="-122"/>
            <a:cs typeface="SimHei" charset="-122"/>
          </a:endParaRPr>
        </a:p>
      </dgm:t>
    </dgm:pt>
    <dgm:pt modelId="{F60E2A41-79A0-4E8E-92FB-1BF9FE84EDD9}" type="sibTrans" cxnId="{10273D9F-A008-4C08-970B-BDB1CC805562}">
      <dgm:prSet/>
      <dgm:spPr/>
      <dgm:t>
        <a:bodyPr/>
        <a:lstStyle/>
        <a:p>
          <a:endParaRPr lang="zh-CN" altLang="en-US" sz="1100">
            <a:latin typeface="SimHei" charset="-122"/>
            <a:ea typeface="SimHei" charset="-122"/>
            <a:cs typeface="SimHei" charset="-122"/>
          </a:endParaRPr>
        </a:p>
      </dgm:t>
    </dgm:pt>
    <dgm:pt modelId="{3FA44A42-E0AE-412C-8071-9A37D30DD567}">
      <dgm:prSet custT="1"/>
      <dgm:spPr>
        <a:solidFill>
          <a:schemeClr val="accent2"/>
        </a:solidFill>
      </dgm:spPr>
      <dgm:t>
        <a:bodyPr/>
        <a:lstStyle/>
        <a:p>
          <a:r>
            <a:rPr lang="zh-CN" altLang="en-US" sz="1100" b="1" dirty="0" smtClean="0">
              <a:latin typeface="黑体" panose="02010609060101010101" pitchFamily="49" charset="-122"/>
              <a:ea typeface="黑体" panose="02010609060101010101" pitchFamily="49" charset="-122"/>
              <a:sym typeface="+mn-ea"/>
            </a:rPr>
            <a:t>绩效管理的内容</a:t>
          </a:r>
          <a:endParaRPr lang="zh-CN" altLang="en-US" sz="1100" b="0" dirty="0">
            <a:latin typeface="SimHei" charset="-122"/>
            <a:ea typeface="SimHei" charset="-122"/>
            <a:cs typeface="SimHei" charset="-122"/>
          </a:endParaRPr>
        </a:p>
      </dgm:t>
    </dgm:pt>
    <dgm:pt modelId="{E2369F6E-DA59-4F6E-BD69-6CAA013A82BE}" type="parTrans" cxnId="{9ABD59AA-4D6A-4321-B1A4-8D610095B134}">
      <dgm:prSet/>
      <dgm:spPr/>
      <dgm:t>
        <a:bodyPr/>
        <a:lstStyle/>
        <a:p>
          <a:endParaRPr lang="zh-CN" altLang="en-US" sz="1100">
            <a:latin typeface="SimHei" charset="-122"/>
            <a:ea typeface="SimHei" charset="-122"/>
            <a:cs typeface="SimHei" charset="-122"/>
          </a:endParaRPr>
        </a:p>
      </dgm:t>
    </dgm:pt>
    <dgm:pt modelId="{05B8FEA2-0054-4DA8-8F71-5C25E580ABD0}" type="sibTrans" cxnId="{9ABD59AA-4D6A-4321-B1A4-8D610095B134}">
      <dgm:prSet/>
      <dgm:spPr/>
      <dgm:t>
        <a:bodyPr/>
        <a:lstStyle/>
        <a:p>
          <a:endParaRPr lang="zh-CN" altLang="en-US" sz="1100">
            <a:latin typeface="SimHei" charset="-122"/>
            <a:ea typeface="SimHei" charset="-122"/>
            <a:cs typeface="SimHei" charset="-122"/>
          </a:endParaRPr>
        </a:p>
      </dgm:t>
    </dgm:pt>
    <dgm:pt modelId="{7638F483-EC40-4669-A117-0C6040B4A66B}">
      <dgm:prSet custT="1"/>
      <dgm:spPr/>
      <dgm:t>
        <a:bodyPr/>
        <a:lstStyle/>
        <a:p>
          <a:r>
            <a:rPr lang="zh-CN" altLang="en-US" sz="1100" b="1" dirty="0" smtClean="0">
              <a:latin typeface="黑体" panose="02010609060101010101" pitchFamily="49" charset="-122"/>
              <a:ea typeface="黑体" panose="02010609060101010101" pitchFamily="49" charset="-122"/>
              <a:cs typeface="SimHei" charset="-122"/>
              <a:sym typeface="+mn-ea"/>
            </a:rPr>
            <a:t>薪酬管理的内容</a:t>
          </a:r>
          <a:endParaRPr lang="zh-CN" altLang="en-US" sz="1100" b="1" dirty="0">
            <a:latin typeface="SimHei" charset="-122"/>
            <a:ea typeface="SimHei" charset="-122"/>
            <a:cs typeface="SimHei" charset="-122"/>
          </a:endParaRPr>
        </a:p>
      </dgm:t>
    </dgm:pt>
    <dgm:pt modelId="{57E64457-75B6-40DF-86BF-80888D7FBBC5}" type="parTrans" cxnId="{5DC1C015-335F-490F-A06A-BA9652DB0EA7}">
      <dgm:prSet/>
      <dgm:spPr/>
      <dgm:t>
        <a:bodyPr/>
        <a:lstStyle/>
        <a:p>
          <a:endParaRPr lang="zh-CN" altLang="en-US" sz="1100">
            <a:latin typeface="SimHei" charset="-122"/>
            <a:ea typeface="SimHei" charset="-122"/>
            <a:cs typeface="SimHei" charset="-122"/>
          </a:endParaRPr>
        </a:p>
      </dgm:t>
    </dgm:pt>
    <dgm:pt modelId="{7B10E917-A0D7-4AB2-8FFF-F08198C7EE50}" type="sibTrans" cxnId="{5DC1C015-335F-490F-A06A-BA9652DB0EA7}">
      <dgm:prSet/>
      <dgm:spPr/>
      <dgm:t>
        <a:bodyPr/>
        <a:lstStyle/>
        <a:p>
          <a:endParaRPr lang="zh-CN" altLang="en-US" sz="1100">
            <a:latin typeface="SimHei" charset="-122"/>
            <a:ea typeface="SimHei" charset="-122"/>
            <a:cs typeface="SimHei" charset="-122"/>
          </a:endParaRPr>
        </a:p>
      </dgm:t>
    </dgm:pt>
    <dgm:pt modelId="{C7098098-6A81-514A-AA21-1785ACA148D6}">
      <dgm:prSet custT="1"/>
      <dgm:spPr/>
      <dgm:t>
        <a:bodyPr/>
        <a:lstStyle/>
        <a:p>
          <a:r>
            <a:rPr lang="zh-CN" altLang="en-US" sz="1100" b="1" smtClean="0">
              <a:latin typeface="SimHei" charset="-122"/>
              <a:ea typeface="SimHei" charset="-122"/>
              <a:cs typeface="SimHei" charset="-122"/>
            </a:rPr>
            <a:t>影响薪酬的因素</a:t>
          </a:r>
          <a:endParaRPr lang="zh-CN" altLang="en-US" sz="1100" b="1" dirty="0">
            <a:latin typeface="SimHei" charset="-122"/>
            <a:ea typeface="SimHei" charset="-122"/>
            <a:cs typeface="SimHei" charset="-122"/>
          </a:endParaRPr>
        </a:p>
      </dgm:t>
    </dgm:pt>
    <dgm:pt modelId="{6023FD2E-0FE7-A64B-8965-60678A4D6A1A}" type="parTrans" cxnId="{49F0E6E9-1D56-B741-9368-6AF9660E0405}">
      <dgm:prSet/>
      <dgm:spPr/>
      <dgm:t>
        <a:bodyPr/>
        <a:lstStyle/>
        <a:p>
          <a:endParaRPr lang="zh-CN" altLang="en-US" sz="1100"/>
        </a:p>
      </dgm:t>
    </dgm:pt>
    <dgm:pt modelId="{4B476260-01E5-BE45-954B-6590CF6652FE}" type="sibTrans" cxnId="{49F0E6E9-1D56-B741-9368-6AF9660E0405}">
      <dgm:prSet/>
      <dgm:spPr/>
      <dgm:t>
        <a:bodyPr/>
        <a:lstStyle/>
        <a:p>
          <a:endParaRPr lang="zh-CN" altLang="en-US" sz="1100"/>
        </a:p>
      </dgm:t>
    </dgm:pt>
    <dgm:pt modelId="{18DB143D-9E27-4E02-AFA5-F665953CBC10}" type="pres">
      <dgm:prSet presAssocID="{F05BBA42-D7AF-4BA0-8C3F-85B1FE28E48F}" presName="hierChild1" presStyleCnt="0">
        <dgm:presLayoutVars>
          <dgm:orgChart val="1"/>
          <dgm:chPref val="1"/>
          <dgm:dir/>
          <dgm:animOne val="branch"/>
          <dgm:animLvl val="lvl"/>
          <dgm:resizeHandles/>
        </dgm:presLayoutVars>
      </dgm:prSet>
      <dgm:spPr/>
      <dgm:t>
        <a:bodyPr/>
        <a:lstStyle/>
        <a:p>
          <a:endParaRPr lang="zh-CN" altLang="en-US"/>
        </a:p>
      </dgm:t>
    </dgm:pt>
    <dgm:pt modelId="{07E01157-B979-4F6B-B892-75DB2A2B8B0F}" type="pres">
      <dgm:prSet presAssocID="{9AC2E227-803C-4016-BF2C-9291B6CAA290}" presName="hierRoot1" presStyleCnt="0">
        <dgm:presLayoutVars>
          <dgm:hierBranch val="init"/>
        </dgm:presLayoutVars>
      </dgm:prSet>
      <dgm:spPr/>
    </dgm:pt>
    <dgm:pt modelId="{F686C23F-604E-4653-B2CB-27DBB6BED631}" type="pres">
      <dgm:prSet presAssocID="{9AC2E227-803C-4016-BF2C-9291B6CAA290}" presName="rootComposite1" presStyleCnt="0"/>
      <dgm:spPr/>
    </dgm:pt>
    <dgm:pt modelId="{2A2AFDF2-2568-44F8-842C-3BFD70D9F2B1}" type="pres">
      <dgm:prSet presAssocID="{9AC2E227-803C-4016-BF2C-9291B6CAA290}" presName="rootText1" presStyleLbl="node0" presStyleIdx="0" presStyleCnt="1">
        <dgm:presLayoutVars>
          <dgm:chPref val="3"/>
        </dgm:presLayoutVars>
      </dgm:prSet>
      <dgm:spPr/>
      <dgm:t>
        <a:bodyPr/>
        <a:lstStyle/>
        <a:p>
          <a:endParaRPr lang="zh-CN" altLang="en-US"/>
        </a:p>
      </dgm:t>
    </dgm:pt>
    <dgm:pt modelId="{9CD41DA5-A8A9-4189-B933-DCF665F7DF2D}" type="pres">
      <dgm:prSet presAssocID="{9AC2E227-803C-4016-BF2C-9291B6CAA290}" presName="rootConnector1" presStyleLbl="node1" presStyleIdx="0" presStyleCnt="0"/>
      <dgm:spPr/>
      <dgm:t>
        <a:bodyPr/>
        <a:lstStyle/>
        <a:p>
          <a:endParaRPr lang="zh-CN" altLang="en-US"/>
        </a:p>
      </dgm:t>
    </dgm:pt>
    <dgm:pt modelId="{96876921-77F4-4E08-9148-E99125692808}" type="pres">
      <dgm:prSet presAssocID="{9AC2E227-803C-4016-BF2C-9291B6CAA290}" presName="hierChild2" presStyleCnt="0"/>
      <dgm:spPr/>
    </dgm:pt>
    <dgm:pt modelId="{CD82D2C2-9EF5-4CA0-9CEE-9265A38A1F4A}" type="pres">
      <dgm:prSet presAssocID="{E2369F6E-DA59-4F6E-BD69-6CAA013A82BE}" presName="Name64" presStyleLbl="parChTrans1D2" presStyleIdx="0" presStyleCnt="3"/>
      <dgm:spPr/>
      <dgm:t>
        <a:bodyPr/>
        <a:lstStyle/>
        <a:p>
          <a:endParaRPr lang="zh-CN" altLang="en-US"/>
        </a:p>
      </dgm:t>
    </dgm:pt>
    <dgm:pt modelId="{9441C830-A66B-4AFB-9252-8069549D4F0A}" type="pres">
      <dgm:prSet presAssocID="{3FA44A42-E0AE-412C-8071-9A37D30DD567}" presName="hierRoot2" presStyleCnt="0">
        <dgm:presLayoutVars>
          <dgm:hierBranch val="init"/>
        </dgm:presLayoutVars>
      </dgm:prSet>
      <dgm:spPr/>
    </dgm:pt>
    <dgm:pt modelId="{FEAC7974-4462-4948-9F19-4D53C38CC88A}" type="pres">
      <dgm:prSet presAssocID="{3FA44A42-E0AE-412C-8071-9A37D30DD567}" presName="rootComposite" presStyleCnt="0"/>
      <dgm:spPr/>
    </dgm:pt>
    <dgm:pt modelId="{22C8BBC7-02FA-4EF0-899A-834C1FEE39E3}" type="pres">
      <dgm:prSet presAssocID="{3FA44A42-E0AE-412C-8071-9A37D30DD567}" presName="rootText" presStyleLbl="node2" presStyleIdx="0" presStyleCnt="3">
        <dgm:presLayoutVars>
          <dgm:chPref val="3"/>
        </dgm:presLayoutVars>
      </dgm:prSet>
      <dgm:spPr/>
      <dgm:t>
        <a:bodyPr/>
        <a:lstStyle/>
        <a:p>
          <a:endParaRPr lang="zh-CN" altLang="en-US"/>
        </a:p>
      </dgm:t>
    </dgm:pt>
    <dgm:pt modelId="{CBD704CC-8D6F-4C39-AFA6-3825EE74A965}" type="pres">
      <dgm:prSet presAssocID="{3FA44A42-E0AE-412C-8071-9A37D30DD567}" presName="rootConnector" presStyleLbl="node2" presStyleIdx="0" presStyleCnt="3"/>
      <dgm:spPr/>
      <dgm:t>
        <a:bodyPr/>
        <a:lstStyle/>
        <a:p>
          <a:endParaRPr lang="zh-CN" altLang="en-US"/>
        </a:p>
      </dgm:t>
    </dgm:pt>
    <dgm:pt modelId="{C4FE27A9-6818-468D-8F72-5DEAE64958BC}" type="pres">
      <dgm:prSet presAssocID="{3FA44A42-E0AE-412C-8071-9A37D30DD567}" presName="hierChild4" presStyleCnt="0"/>
      <dgm:spPr/>
    </dgm:pt>
    <dgm:pt modelId="{B9E24DCA-DEF6-41DD-8228-40542DF88903}" type="pres">
      <dgm:prSet presAssocID="{3FA44A42-E0AE-412C-8071-9A37D30DD567}" presName="hierChild5" presStyleCnt="0"/>
      <dgm:spPr/>
    </dgm:pt>
    <dgm:pt modelId="{72A5A8A1-C34D-4CC9-B014-4EDC4C60B5CB}" type="pres">
      <dgm:prSet presAssocID="{57E64457-75B6-40DF-86BF-80888D7FBBC5}" presName="Name64" presStyleLbl="parChTrans1D2" presStyleIdx="1" presStyleCnt="3"/>
      <dgm:spPr/>
      <dgm:t>
        <a:bodyPr/>
        <a:lstStyle/>
        <a:p>
          <a:endParaRPr lang="zh-CN" altLang="en-US"/>
        </a:p>
      </dgm:t>
    </dgm:pt>
    <dgm:pt modelId="{99464D45-2B22-432F-8F6C-3394CEC310A7}" type="pres">
      <dgm:prSet presAssocID="{7638F483-EC40-4669-A117-0C6040B4A66B}" presName="hierRoot2" presStyleCnt="0">
        <dgm:presLayoutVars>
          <dgm:hierBranch val="init"/>
        </dgm:presLayoutVars>
      </dgm:prSet>
      <dgm:spPr/>
    </dgm:pt>
    <dgm:pt modelId="{7EEFA05D-0146-474D-BB41-35A44BBAC0EB}" type="pres">
      <dgm:prSet presAssocID="{7638F483-EC40-4669-A117-0C6040B4A66B}" presName="rootComposite" presStyleCnt="0"/>
      <dgm:spPr/>
    </dgm:pt>
    <dgm:pt modelId="{86A07B8D-FF15-4EFF-8681-05A46BF1E797}" type="pres">
      <dgm:prSet presAssocID="{7638F483-EC40-4669-A117-0C6040B4A66B}" presName="rootText" presStyleLbl="node2" presStyleIdx="1" presStyleCnt="3" custLinFactNeighborX="-827" custLinFactNeighborY="1355">
        <dgm:presLayoutVars>
          <dgm:chPref val="3"/>
        </dgm:presLayoutVars>
      </dgm:prSet>
      <dgm:spPr/>
      <dgm:t>
        <a:bodyPr/>
        <a:lstStyle/>
        <a:p>
          <a:endParaRPr lang="zh-CN" altLang="en-US"/>
        </a:p>
      </dgm:t>
    </dgm:pt>
    <dgm:pt modelId="{A4529214-DB2D-4B21-8831-F60F2A376559}" type="pres">
      <dgm:prSet presAssocID="{7638F483-EC40-4669-A117-0C6040B4A66B}" presName="rootConnector" presStyleLbl="node2" presStyleIdx="1" presStyleCnt="3"/>
      <dgm:spPr/>
      <dgm:t>
        <a:bodyPr/>
        <a:lstStyle/>
        <a:p>
          <a:endParaRPr lang="zh-CN" altLang="en-US"/>
        </a:p>
      </dgm:t>
    </dgm:pt>
    <dgm:pt modelId="{4C9D6515-EA4F-4DBF-A8FE-0711C70136B1}" type="pres">
      <dgm:prSet presAssocID="{7638F483-EC40-4669-A117-0C6040B4A66B}" presName="hierChild4" presStyleCnt="0"/>
      <dgm:spPr/>
    </dgm:pt>
    <dgm:pt modelId="{686779DB-34D3-4F60-84B6-A35826FF3C2A}" type="pres">
      <dgm:prSet presAssocID="{7638F483-EC40-4669-A117-0C6040B4A66B}" presName="hierChild5" presStyleCnt="0"/>
      <dgm:spPr/>
    </dgm:pt>
    <dgm:pt modelId="{A6BF080B-3A73-A447-90D9-F1DC3287A51E}" type="pres">
      <dgm:prSet presAssocID="{6023FD2E-0FE7-A64B-8965-60678A4D6A1A}" presName="Name64" presStyleLbl="parChTrans1D2" presStyleIdx="2" presStyleCnt="3"/>
      <dgm:spPr/>
      <dgm:t>
        <a:bodyPr/>
        <a:lstStyle/>
        <a:p>
          <a:endParaRPr lang="zh-CN" altLang="en-US"/>
        </a:p>
      </dgm:t>
    </dgm:pt>
    <dgm:pt modelId="{DE6E9BC6-3677-4348-92A6-2CA9661D4580}" type="pres">
      <dgm:prSet presAssocID="{C7098098-6A81-514A-AA21-1785ACA148D6}" presName="hierRoot2" presStyleCnt="0">
        <dgm:presLayoutVars>
          <dgm:hierBranch val="init"/>
        </dgm:presLayoutVars>
      </dgm:prSet>
      <dgm:spPr/>
    </dgm:pt>
    <dgm:pt modelId="{63443BB5-4585-9F4E-8951-FA35A8C78DD3}" type="pres">
      <dgm:prSet presAssocID="{C7098098-6A81-514A-AA21-1785ACA148D6}" presName="rootComposite" presStyleCnt="0"/>
      <dgm:spPr/>
    </dgm:pt>
    <dgm:pt modelId="{91088777-567D-9149-82A9-C0A47B32CFCF}" type="pres">
      <dgm:prSet presAssocID="{C7098098-6A81-514A-AA21-1785ACA148D6}" presName="rootText" presStyleLbl="node2" presStyleIdx="2" presStyleCnt="3">
        <dgm:presLayoutVars>
          <dgm:chPref val="3"/>
        </dgm:presLayoutVars>
      </dgm:prSet>
      <dgm:spPr/>
      <dgm:t>
        <a:bodyPr/>
        <a:lstStyle/>
        <a:p>
          <a:endParaRPr lang="zh-CN" altLang="en-US"/>
        </a:p>
      </dgm:t>
    </dgm:pt>
    <dgm:pt modelId="{FB111229-1AFB-5E43-B87E-EE9E094B493E}" type="pres">
      <dgm:prSet presAssocID="{C7098098-6A81-514A-AA21-1785ACA148D6}" presName="rootConnector" presStyleLbl="node2" presStyleIdx="2" presStyleCnt="3"/>
      <dgm:spPr/>
      <dgm:t>
        <a:bodyPr/>
        <a:lstStyle/>
        <a:p>
          <a:endParaRPr lang="zh-CN" altLang="en-US"/>
        </a:p>
      </dgm:t>
    </dgm:pt>
    <dgm:pt modelId="{30C444A2-7B93-134F-A783-D0BED242ED85}" type="pres">
      <dgm:prSet presAssocID="{C7098098-6A81-514A-AA21-1785ACA148D6}" presName="hierChild4" presStyleCnt="0"/>
      <dgm:spPr/>
    </dgm:pt>
    <dgm:pt modelId="{D80E752D-71B9-4546-9A16-E90FA3F0CBC8}" type="pres">
      <dgm:prSet presAssocID="{C7098098-6A81-514A-AA21-1785ACA148D6}" presName="hierChild5" presStyleCnt="0"/>
      <dgm:spPr/>
    </dgm:pt>
    <dgm:pt modelId="{6858D422-8C90-4F85-BA9D-65CA2FED06E8}" type="pres">
      <dgm:prSet presAssocID="{9AC2E227-803C-4016-BF2C-9291B6CAA290}" presName="hierChild3" presStyleCnt="0"/>
      <dgm:spPr/>
    </dgm:pt>
  </dgm:ptLst>
  <dgm:cxnLst>
    <dgm:cxn modelId="{49F0E6E9-1D56-B741-9368-6AF9660E0405}" srcId="{9AC2E227-803C-4016-BF2C-9291B6CAA290}" destId="{C7098098-6A81-514A-AA21-1785ACA148D6}" srcOrd="2" destOrd="0" parTransId="{6023FD2E-0FE7-A64B-8965-60678A4D6A1A}" sibTransId="{4B476260-01E5-BE45-954B-6590CF6652FE}"/>
    <dgm:cxn modelId="{10273D9F-A008-4C08-970B-BDB1CC805562}" srcId="{F05BBA42-D7AF-4BA0-8C3F-85B1FE28E48F}" destId="{9AC2E227-803C-4016-BF2C-9291B6CAA290}" srcOrd="0" destOrd="0" parTransId="{8E8E9D46-5B7B-4FA0-8329-744E9016EF3D}" sibTransId="{F60E2A41-79A0-4E8E-92FB-1BF9FE84EDD9}"/>
    <dgm:cxn modelId="{26C6A0D4-23F6-604F-B2EC-E4CDCD23566E}" type="presOf" srcId="{3FA44A42-E0AE-412C-8071-9A37D30DD567}" destId="{CBD704CC-8D6F-4C39-AFA6-3825EE74A965}" srcOrd="1" destOrd="0" presId="urn:microsoft.com/office/officeart/2009/3/layout/HorizontalOrganizationChart"/>
    <dgm:cxn modelId="{5DE8D96D-EC78-F445-B199-CCEE21CDB8EF}" type="presOf" srcId="{E2369F6E-DA59-4F6E-BD69-6CAA013A82BE}" destId="{CD82D2C2-9EF5-4CA0-9CEE-9265A38A1F4A}" srcOrd="0" destOrd="0" presId="urn:microsoft.com/office/officeart/2009/3/layout/HorizontalOrganizationChart"/>
    <dgm:cxn modelId="{D7A4214F-C959-6E48-8297-72EE1BC8477F}" type="presOf" srcId="{9AC2E227-803C-4016-BF2C-9291B6CAA290}" destId="{2A2AFDF2-2568-44F8-842C-3BFD70D9F2B1}" srcOrd="0" destOrd="0" presId="urn:microsoft.com/office/officeart/2009/3/layout/HorizontalOrganizationChart"/>
    <dgm:cxn modelId="{38DD782C-C350-354C-B087-F600EE29D5BF}" type="presOf" srcId="{F05BBA42-D7AF-4BA0-8C3F-85B1FE28E48F}" destId="{18DB143D-9E27-4E02-AFA5-F665953CBC10}" srcOrd="0" destOrd="0" presId="urn:microsoft.com/office/officeart/2009/3/layout/HorizontalOrganizationChart"/>
    <dgm:cxn modelId="{A858B931-765A-1C47-ACEE-1FA572C295AA}" type="presOf" srcId="{7638F483-EC40-4669-A117-0C6040B4A66B}" destId="{86A07B8D-FF15-4EFF-8681-05A46BF1E797}" srcOrd="0" destOrd="0" presId="urn:microsoft.com/office/officeart/2009/3/layout/HorizontalOrganizationChart"/>
    <dgm:cxn modelId="{53F0F48D-541F-1549-A733-6CB5C91C1013}" type="presOf" srcId="{7638F483-EC40-4669-A117-0C6040B4A66B}" destId="{A4529214-DB2D-4B21-8831-F60F2A376559}" srcOrd="1" destOrd="0" presId="urn:microsoft.com/office/officeart/2009/3/layout/HorizontalOrganizationChart"/>
    <dgm:cxn modelId="{0A98D182-A058-8D44-ACAE-705998C674BF}" type="presOf" srcId="{57E64457-75B6-40DF-86BF-80888D7FBBC5}" destId="{72A5A8A1-C34D-4CC9-B014-4EDC4C60B5CB}" srcOrd="0" destOrd="0" presId="urn:microsoft.com/office/officeart/2009/3/layout/HorizontalOrganizationChart"/>
    <dgm:cxn modelId="{2984AD15-B3DF-1F41-8FF9-E28AB5C1FC7F}" type="presOf" srcId="{6023FD2E-0FE7-A64B-8965-60678A4D6A1A}" destId="{A6BF080B-3A73-A447-90D9-F1DC3287A51E}" srcOrd="0" destOrd="0" presId="urn:microsoft.com/office/officeart/2009/3/layout/HorizontalOrganizationChart"/>
    <dgm:cxn modelId="{6759A677-E80F-D041-91B5-CAA8106F3EAB}" type="presOf" srcId="{C7098098-6A81-514A-AA21-1785ACA148D6}" destId="{91088777-567D-9149-82A9-C0A47B32CFCF}" srcOrd="0" destOrd="0" presId="urn:microsoft.com/office/officeart/2009/3/layout/HorizontalOrganizationChart"/>
    <dgm:cxn modelId="{740021C7-D7DF-1F47-81C4-AFD95DF8EC1A}" type="presOf" srcId="{9AC2E227-803C-4016-BF2C-9291B6CAA290}" destId="{9CD41DA5-A8A9-4189-B933-DCF665F7DF2D}" srcOrd="1" destOrd="0" presId="urn:microsoft.com/office/officeart/2009/3/layout/HorizontalOrganizationChart"/>
    <dgm:cxn modelId="{5DC1C015-335F-490F-A06A-BA9652DB0EA7}" srcId="{9AC2E227-803C-4016-BF2C-9291B6CAA290}" destId="{7638F483-EC40-4669-A117-0C6040B4A66B}" srcOrd="1" destOrd="0" parTransId="{57E64457-75B6-40DF-86BF-80888D7FBBC5}" sibTransId="{7B10E917-A0D7-4AB2-8FFF-F08198C7EE50}"/>
    <dgm:cxn modelId="{9ABD59AA-4D6A-4321-B1A4-8D610095B134}" srcId="{9AC2E227-803C-4016-BF2C-9291B6CAA290}" destId="{3FA44A42-E0AE-412C-8071-9A37D30DD567}" srcOrd="0" destOrd="0" parTransId="{E2369F6E-DA59-4F6E-BD69-6CAA013A82BE}" sibTransId="{05B8FEA2-0054-4DA8-8F71-5C25E580ABD0}"/>
    <dgm:cxn modelId="{BC60F2BB-4D68-DB4C-A6B5-183A11867187}" type="presOf" srcId="{3FA44A42-E0AE-412C-8071-9A37D30DD567}" destId="{22C8BBC7-02FA-4EF0-899A-834C1FEE39E3}" srcOrd="0" destOrd="0" presId="urn:microsoft.com/office/officeart/2009/3/layout/HorizontalOrganizationChart"/>
    <dgm:cxn modelId="{86BE2178-A953-0846-A8FB-28CEE5D6D058}" type="presOf" srcId="{C7098098-6A81-514A-AA21-1785ACA148D6}" destId="{FB111229-1AFB-5E43-B87E-EE9E094B493E}" srcOrd="1" destOrd="0" presId="urn:microsoft.com/office/officeart/2009/3/layout/HorizontalOrganizationChart"/>
    <dgm:cxn modelId="{2A683A29-6F0A-9245-95D9-6D72948D2B9C}" type="presParOf" srcId="{18DB143D-9E27-4E02-AFA5-F665953CBC10}" destId="{07E01157-B979-4F6B-B892-75DB2A2B8B0F}" srcOrd="0" destOrd="0" presId="urn:microsoft.com/office/officeart/2009/3/layout/HorizontalOrganizationChart"/>
    <dgm:cxn modelId="{F46D00FE-788A-1244-BB35-080EED95D3AD}" type="presParOf" srcId="{07E01157-B979-4F6B-B892-75DB2A2B8B0F}" destId="{F686C23F-604E-4653-B2CB-27DBB6BED631}" srcOrd="0" destOrd="0" presId="urn:microsoft.com/office/officeart/2009/3/layout/HorizontalOrganizationChart"/>
    <dgm:cxn modelId="{FF116204-7C51-A64E-8ADA-246045C5F09C}" type="presParOf" srcId="{F686C23F-604E-4653-B2CB-27DBB6BED631}" destId="{2A2AFDF2-2568-44F8-842C-3BFD70D9F2B1}" srcOrd="0" destOrd="0" presId="urn:microsoft.com/office/officeart/2009/3/layout/HorizontalOrganizationChart"/>
    <dgm:cxn modelId="{9FDF9771-B0ED-604D-A601-E617E8C5373E}" type="presParOf" srcId="{F686C23F-604E-4653-B2CB-27DBB6BED631}" destId="{9CD41DA5-A8A9-4189-B933-DCF665F7DF2D}" srcOrd="1" destOrd="0" presId="urn:microsoft.com/office/officeart/2009/3/layout/HorizontalOrganizationChart"/>
    <dgm:cxn modelId="{1FED9AF8-A76D-5848-B29E-0BC5B51FF677}" type="presParOf" srcId="{07E01157-B979-4F6B-B892-75DB2A2B8B0F}" destId="{96876921-77F4-4E08-9148-E99125692808}" srcOrd="1" destOrd="0" presId="urn:microsoft.com/office/officeart/2009/3/layout/HorizontalOrganizationChart"/>
    <dgm:cxn modelId="{99088937-05D9-544B-8BDB-B8E8796F538C}" type="presParOf" srcId="{96876921-77F4-4E08-9148-E99125692808}" destId="{CD82D2C2-9EF5-4CA0-9CEE-9265A38A1F4A}" srcOrd="0" destOrd="0" presId="urn:microsoft.com/office/officeart/2009/3/layout/HorizontalOrganizationChart"/>
    <dgm:cxn modelId="{DD25DD45-5813-EA41-90AD-B6BB939445B9}" type="presParOf" srcId="{96876921-77F4-4E08-9148-E99125692808}" destId="{9441C830-A66B-4AFB-9252-8069549D4F0A}" srcOrd="1" destOrd="0" presId="urn:microsoft.com/office/officeart/2009/3/layout/HorizontalOrganizationChart"/>
    <dgm:cxn modelId="{3B52F0DE-6613-0A40-B075-BBED47F1ACC3}" type="presParOf" srcId="{9441C830-A66B-4AFB-9252-8069549D4F0A}" destId="{FEAC7974-4462-4948-9F19-4D53C38CC88A}" srcOrd="0" destOrd="0" presId="urn:microsoft.com/office/officeart/2009/3/layout/HorizontalOrganizationChart"/>
    <dgm:cxn modelId="{722A47C9-E201-2B41-A4AC-71049FB49B30}" type="presParOf" srcId="{FEAC7974-4462-4948-9F19-4D53C38CC88A}" destId="{22C8BBC7-02FA-4EF0-899A-834C1FEE39E3}" srcOrd="0" destOrd="0" presId="urn:microsoft.com/office/officeart/2009/3/layout/HorizontalOrganizationChart"/>
    <dgm:cxn modelId="{BDBC6D17-96B4-414A-9A2E-53D52B647056}" type="presParOf" srcId="{FEAC7974-4462-4948-9F19-4D53C38CC88A}" destId="{CBD704CC-8D6F-4C39-AFA6-3825EE74A965}" srcOrd="1" destOrd="0" presId="urn:microsoft.com/office/officeart/2009/3/layout/HorizontalOrganizationChart"/>
    <dgm:cxn modelId="{5A430AC1-E941-7244-BDC1-28D33AD25195}" type="presParOf" srcId="{9441C830-A66B-4AFB-9252-8069549D4F0A}" destId="{C4FE27A9-6818-468D-8F72-5DEAE64958BC}" srcOrd="1" destOrd="0" presId="urn:microsoft.com/office/officeart/2009/3/layout/HorizontalOrganizationChart"/>
    <dgm:cxn modelId="{7E52A67F-F32B-844A-B912-DED023435267}" type="presParOf" srcId="{9441C830-A66B-4AFB-9252-8069549D4F0A}" destId="{B9E24DCA-DEF6-41DD-8228-40542DF88903}" srcOrd="2" destOrd="0" presId="urn:microsoft.com/office/officeart/2009/3/layout/HorizontalOrganizationChart"/>
    <dgm:cxn modelId="{7343B5CF-D571-2F4B-B352-D84982F7C2AF}" type="presParOf" srcId="{96876921-77F4-4E08-9148-E99125692808}" destId="{72A5A8A1-C34D-4CC9-B014-4EDC4C60B5CB}" srcOrd="2" destOrd="0" presId="urn:microsoft.com/office/officeart/2009/3/layout/HorizontalOrganizationChart"/>
    <dgm:cxn modelId="{D21DB54D-1EE0-8947-A14C-12D391348070}" type="presParOf" srcId="{96876921-77F4-4E08-9148-E99125692808}" destId="{99464D45-2B22-432F-8F6C-3394CEC310A7}" srcOrd="3" destOrd="0" presId="urn:microsoft.com/office/officeart/2009/3/layout/HorizontalOrganizationChart"/>
    <dgm:cxn modelId="{5AD0E32D-3655-4B42-A798-FF049326BF5A}" type="presParOf" srcId="{99464D45-2B22-432F-8F6C-3394CEC310A7}" destId="{7EEFA05D-0146-474D-BB41-35A44BBAC0EB}" srcOrd="0" destOrd="0" presId="urn:microsoft.com/office/officeart/2009/3/layout/HorizontalOrganizationChart"/>
    <dgm:cxn modelId="{8E140E18-C5F0-8044-A104-DE9845B63275}" type="presParOf" srcId="{7EEFA05D-0146-474D-BB41-35A44BBAC0EB}" destId="{86A07B8D-FF15-4EFF-8681-05A46BF1E797}" srcOrd="0" destOrd="0" presId="urn:microsoft.com/office/officeart/2009/3/layout/HorizontalOrganizationChart"/>
    <dgm:cxn modelId="{1FF8806A-213D-A846-A47E-380C125C82F2}" type="presParOf" srcId="{7EEFA05D-0146-474D-BB41-35A44BBAC0EB}" destId="{A4529214-DB2D-4B21-8831-F60F2A376559}" srcOrd="1" destOrd="0" presId="urn:microsoft.com/office/officeart/2009/3/layout/HorizontalOrganizationChart"/>
    <dgm:cxn modelId="{B0D4C95D-4A65-FE40-9A94-E54F48446229}" type="presParOf" srcId="{99464D45-2B22-432F-8F6C-3394CEC310A7}" destId="{4C9D6515-EA4F-4DBF-A8FE-0711C70136B1}" srcOrd="1" destOrd="0" presId="urn:microsoft.com/office/officeart/2009/3/layout/HorizontalOrganizationChart"/>
    <dgm:cxn modelId="{51E35C60-01E8-3940-939B-1A6E6DC05541}" type="presParOf" srcId="{99464D45-2B22-432F-8F6C-3394CEC310A7}" destId="{686779DB-34D3-4F60-84B6-A35826FF3C2A}" srcOrd="2" destOrd="0" presId="urn:microsoft.com/office/officeart/2009/3/layout/HorizontalOrganizationChart"/>
    <dgm:cxn modelId="{746F9464-A47E-A14C-9395-F56C69FA886C}" type="presParOf" srcId="{96876921-77F4-4E08-9148-E99125692808}" destId="{A6BF080B-3A73-A447-90D9-F1DC3287A51E}" srcOrd="4" destOrd="0" presId="urn:microsoft.com/office/officeart/2009/3/layout/HorizontalOrganizationChart"/>
    <dgm:cxn modelId="{C18E2DE9-9DBF-914D-B6D1-EBFF1048889D}" type="presParOf" srcId="{96876921-77F4-4E08-9148-E99125692808}" destId="{DE6E9BC6-3677-4348-92A6-2CA9661D4580}" srcOrd="5" destOrd="0" presId="urn:microsoft.com/office/officeart/2009/3/layout/HorizontalOrganizationChart"/>
    <dgm:cxn modelId="{F9BA6883-F1FB-4E43-A9D5-14FA09D48C95}" type="presParOf" srcId="{DE6E9BC6-3677-4348-92A6-2CA9661D4580}" destId="{63443BB5-4585-9F4E-8951-FA35A8C78DD3}" srcOrd="0" destOrd="0" presId="urn:microsoft.com/office/officeart/2009/3/layout/HorizontalOrganizationChart"/>
    <dgm:cxn modelId="{05C4F641-6EBF-A049-9090-A3466B4FB226}" type="presParOf" srcId="{63443BB5-4585-9F4E-8951-FA35A8C78DD3}" destId="{91088777-567D-9149-82A9-C0A47B32CFCF}" srcOrd="0" destOrd="0" presId="urn:microsoft.com/office/officeart/2009/3/layout/HorizontalOrganizationChart"/>
    <dgm:cxn modelId="{0946217C-8791-4A4A-82B8-C25E64D83038}" type="presParOf" srcId="{63443BB5-4585-9F4E-8951-FA35A8C78DD3}" destId="{FB111229-1AFB-5E43-B87E-EE9E094B493E}" srcOrd="1" destOrd="0" presId="urn:microsoft.com/office/officeart/2009/3/layout/HorizontalOrganizationChart"/>
    <dgm:cxn modelId="{AE283EE7-89DB-564C-A0FB-85168FB2F78F}" type="presParOf" srcId="{DE6E9BC6-3677-4348-92A6-2CA9661D4580}" destId="{30C444A2-7B93-134F-A783-D0BED242ED85}" srcOrd="1" destOrd="0" presId="urn:microsoft.com/office/officeart/2009/3/layout/HorizontalOrganizationChart"/>
    <dgm:cxn modelId="{729C0217-201C-5648-9798-CAABE3B4D99F}" type="presParOf" srcId="{DE6E9BC6-3677-4348-92A6-2CA9661D4580}" destId="{D80E752D-71B9-4546-9A16-E90FA3F0CBC8}" srcOrd="2" destOrd="0" presId="urn:microsoft.com/office/officeart/2009/3/layout/HorizontalOrganizationChart"/>
    <dgm:cxn modelId="{EC31B23A-652B-D04D-9E3F-26DB1F120BC0}" type="presParOf" srcId="{07E01157-B979-4F6B-B892-75DB2A2B8B0F}" destId="{6858D422-8C90-4F85-BA9D-65CA2FED06E8}" srcOrd="2" destOrd="0" presId="urn:microsoft.com/office/officeart/2009/3/layout/HorizontalOrganizationChart"/>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40.xml><?xml version="1.0" encoding="utf-8"?>
<dgm:dataModel xmlns:dgm="http://schemas.openxmlformats.org/drawingml/2006/diagram" xmlns:a="http://schemas.openxmlformats.org/drawingml/2006/main">
  <dgm:ptLst>
    <dgm:pt modelId="{F05BBA42-D7AF-4BA0-8C3F-85B1FE28E48F}" type="doc">
      <dgm:prSet loTypeId="urn:microsoft.com/office/officeart/2009/3/layout/HorizontalOrganizationChart" loCatId="hierarchy" qsTypeId="urn:microsoft.com/office/officeart/2005/8/quickstyle/simple1" qsCatId="simple" csTypeId="urn:microsoft.com/office/officeart/2005/8/colors/accent2_1" csCatId="accent2" phldr="1"/>
      <dgm:spPr/>
      <dgm:t>
        <a:bodyPr/>
        <a:lstStyle/>
        <a:p>
          <a:endParaRPr lang="zh-CN" altLang="en-US"/>
        </a:p>
      </dgm:t>
    </dgm:pt>
    <dgm:pt modelId="{9AC2E227-803C-4016-BF2C-9291B6CAA290}">
      <dgm:prSet custT="1"/>
      <dgm:spPr/>
      <dgm:t>
        <a:bodyPr/>
        <a:lstStyle/>
        <a:p>
          <a:r>
            <a:rPr lang="zh-CN" altLang="en-US" sz="1100" b="1" dirty="0" smtClean="0">
              <a:latin typeface="黑体" panose="02010609060101010101" pitchFamily="49" charset="-122"/>
              <a:ea typeface="黑体" panose="02010609060101010101" pitchFamily="49" charset="-122"/>
              <a:sym typeface="+mn-ea"/>
            </a:rPr>
            <a:t>知识管理的概念</a:t>
          </a:r>
          <a:endParaRPr lang="zh-CN" altLang="en-US" sz="1100" b="1" dirty="0">
            <a:latin typeface="SimHei" charset="-122"/>
            <a:ea typeface="SimHei" charset="-122"/>
            <a:cs typeface="SimHei" charset="-122"/>
          </a:endParaRPr>
        </a:p>
      </dgm:t>
    </dgm:pt>
    <dgm:pt modelId="{8E8E9D46-5B7B-4FA0-8329-744E9016EF3D}" type="parTrans" cxnId="{10273D9F-A008-4C08-970B-BDB1CC805562}">
      <dgm:prSet/>
      <dgm:spPr/>
      <dgm:t>
        <a:bodyPr/>
        <a:lstStyle/>
        <a:p>
          <a:endParaRPr lang="zh-CN" altLang="en-US" sz="1100">
            <a:latin typeface="SimHei" charset="-122"/>
            <a:ea typeface="SimHei" charset="-122"/>
            <a:cs typeface="SimHei" charset="-122"/>
          </a:endParaRPr>
        </a:p>
      </dgm:t>
    </dgm:pt>
    <dgm:pt modelId="{F60E2A41-79A0-4E8E-92FB-1BF9FE84EDD9}" type="sibTrans" cxnId="{10273D9F-A008-4C08-970B-BDB1CC805562}">
      <dgm:prSet/>
      <dgm:spPr/>
      <dgm:t>
        <a:bodyPr/>
        <a:lstStyle/>
        <a:p>
          <a:endParaRPr lang="zh-CN" altLang="en-US" sz="1100">
            <a:latin typeface="SimHei" charset="-122"/>
            <a:ea typeface="SimHei" charset="-122"/>
            <a:cs typeface="SimHei" charset="-122"/>
          </a:endParaRPr>
        </a:p>
      </dgm:t>
    </dgm:pt>
    <dgm:pt modelId="{3FA44A42-E0AE-412C-8071-9A37D30DD567}">
      <dgm:prSet custT="1"/>
      <dgm:spPr/>
      <dgm:t>
        <a:bodyPr/>
        <a:lstStyle/>
        <a:p>
          <a:r>
            <a:rPr lang="zh-CN" altLang="en-US" sz="1100" b="1" dirty="0" smtClean="0">
              <a:latin typeface="SimHei" charset="-122"/>
              <a:ea typeface="SimHei" charset="-122"/>
              <a:cs typeface="SimHei" charset="-122"/>
            </a:rPr>
            <a:t>知识的概念</a:t>
          </a:r>
          <a:endParaRPr lang="zh-CN" altLang="en-US" sz="1100" b="1" dirty="0">
            <a:latin typeface="SimHei" charset="-122"/>
            <a:ea typeface="SimHei" charset="-122"/>
            <a:cs typeface="SimHei" charset="-122"/>
          </a:endParaRPr>
        </a:p>
      </dgm:t>
    </dgm:pt>
    <dgm:pt modelId="{E2369F6E-DA59-4F6E-BD69-6CAA013A82BE}" type="parTrans" cxnId="{9ABD59AA-4D6A-4321-B1A4-8D610095B134}">
      <dgm:prSet/>
      <dgm:spPr/>
      <dgm:t>
        <a:bodyPr/>
        <a:lstStyle/>
        <a:p>
          <a:endParaRPr lang="zh-CN" altLang="en-US" sz="1100">
            <a:latin typeface="SimHei" charset="-122"/>
            <a:ea typeface="SimHei" charset="-122"/>
            <a:cs typeface="SimHei" charset="-122"/>
          </a:endParaRPr>
        </a:p>
      </dgm:t>
    </dgm:pt>
    <dgm:pt modelId="{05B8FEA2-0054-4DA8-8F71-5C25E580ABD0}" type="sibTrans" cxnId="{9ABD59AA-4D6A-4321-B1A4-8D610095B134}">
      <dgm:prSet/>
      <dgm:spPr/>
      <dgm:t>
        <a:bodyPr/>
        <a:lstStyle/>
        <a:p>
          <a:endParaRPr lang="zh-CN" altLang="en-US" sz="1100">
            <a:latin typeface="SimHei" charset="-122"/>
            <a:ea typeface="SimHei" charset="-122"/>
            <a:cs typeface="SimHei" charset="-122"/>
          </a:endParaRPr>
        </a:p>
      </dgm:t>
    </dgm:pt>
    <dgm:pt modelId="{7638F483-EC40-4669-A117-0C6040B4A66B}">
      <dgm:prSet custT="1"/>
      <dgm:spPr>
        <a:solidFill>
          <a:schemeClr val="accent2"/>
        </a:solidFill>
      </dgm:spPr>
      <dgm:t>
        <a:bodyPr/>
        <a:lstStyle/>
        <a:p>
          <a:r>
            <a:rPr lang="zh-CN" altLang="en-US" sz="1100" b="1" dirty="0" smtClean="0">
              <a:latin typeface="SimHei" charset="-122"/>
              <a:ea typeface="SimHei" charset="-122"/>
              <a:cs typeface="SimHei" charset="-122"/>
            </a:rPr>
            <a:t>知识的特点</a:t>
          </a:r>
          <a:endParaRPr lang="zh-CN" altLang="en-US" sz="1100" b="1" dirty="0">
            <a:latin typeface="SimHei" charset="-122"/>
            <a:ea typeface="SimHei" charset="-122"/>
            <a:cs typeface="SimHei" charset="-122"/>
          </a:endParaRPr>
        </a:p>
      </dgm:t>
    </dgm:pt>
    <dgm:pt modelId="{57E64457-75B6-40DF-86BF-80888D7FBBC5}" type="parTrans" cxnId="{5DC1C015-335F-490F-A06A-BA9652DB0EA7}">
      <dgm:prSet/>
      <dgm:spPr/>
      <dgm:t>
        <a:bodyPr/>
        <a:lstStyle/>
        <a:p>
          <a:endParaRPr lang="zh-CN" altLang="en-US" sz="1100">
            <a:latin typeface="SimHei" charset="-122"/>
            <a:ea typeface="SimHei" charset="-122"/>
            <a:cs typeface="SimHei" charset="-122"/>
          </a:endParaRPr>
        </a:p>
      </dgm:t>
    </dgm:pt>
    <dgm:pt modelId="{7B10E917-A0D7-4AB2-8FFF-F08198C7EE50}" type="sibTrans" cxnId="{5DC1C015-335F-490F-A06A-BA9652DB0EA7}">
      <dgm:prSet/>
      <dgm:spPr/>
      <dgm:t>
        <a:bodyPr/>
        <a:lstStyle/>
        <a:p>
          <a:endParaRPr lang="zh-CN" altLang="en-US" sz="1100">
            <a:latin typeface="SimHei" charset="-122"/>
            <a:ea typeface="SimHei" charset="-122"/>
            <a:cs typeface="SimHei" charset="-122"/>
          </a:endParaRPr>
        </a:p>
      </dgm:t>
    </dgm:pt>
    <dgm:pt modelId="{87585F0D-6A81-F747-99EB-D14B33EBB618}">
      <dgm:prSet custT="1"/>
      <dgm:spPr/>
      <dgm:t>
        <a:bodyPr/>
        <a:lstStyle/>
        <a:p>
          <a:r>
            <a:rPr lang="zh-CN" altLang="en-US" sz="1100" b="1" dirty="0" smtClean="0">
              <a:latin typeface="SimHei" charset="-122"/>
              <a:ea typeface="SimHei" charset="-122"/>
              <a:cs typeface="SimHei" charset="-122"/>
            </a:rPr>
            <a:t>知识的分类</a:t>
          </a:r>
          <a:endParaRPr lang="zh-CN" altLang="en-US" sz="1100" b="1" dirty="0">
            <a:latin typeface="SimHei" charset="-122"/>
            <a:ea typeface="SimHei" charset="-122"/>
            <a:cs typeface="SimHei" charset="-122"/>
          </a:endParaRPr>
        </a:p>
      </dgm:t>
    </dgm:pt>
    <dgm:pt modelId="{18A5DCF8-381A-9740-A1DC-D1A5033A3647}" type="parTrans" cxnId="{9AAB41CC-B9AA-9142-BE5E-0B1EE6E34DAA}">
      <dgm:prSet/>
      <dgm:spPr/>
      <dgm:t>
        <a:bodyPr/>
        <a:lstStyle/>
        <a:p>
          <a:endParaRPr lang="zh-CN" altLang="en-US" sz="1100"/>
        </a:p>
      </dgm:t>
    </dgm:pt>
    <dgm:pt modelId="{8D2E3331-C9C0-6F41-9B03-2AE4E999EDF7}" type="sibTrans" cxnId="{9AAB41CC-B9AA-9142-BE5E-0B1EE6E34DAA}">
      <dgm:prSet/>
      <dgm:spPr/>
      <dgm:t>
        <a:bodyPr/>
        <a:lstStyle/>
        <a:p>
          <a:endParaRPr lang="zh-CN" altLang="en-US" sz="1100"/>
        </a:p>
      </dgm:t>
    </dgm:pt>
    <dgm:pt modelId="{23F1803F-276C-8041-9B7B-082F2BD1E946}">
      <dgm:prSet custT="1"/>
      <dgm:spPr/>
      <dgm:t>
        <a:bodyPr/>
        <a:lstStyle/>
        <a:p>
          <a:r>
            <a:rPr lang="zh-CN" altLang="en-US" sz="1100" b="1" dirty="0" smtClean="0">
              <a:latin typeface="SimHei" charset="-122"/>
              <a:ea typeface="SimHei" charset="-122"/>
              <a:cs typeface="SimHei" charset="-122"/>
            </a:rPr>
            <a:t>知识管理的特点</a:t>
          </a:r>
          <a:endParaRPr lang="zh-CN" altLang="en-US" sz="1100" b="1" dirty="0">
            <a:latin typeface="SimHei" charset="-122"/>
            <a:ea typeface="SimHei" charset="-122"/>
            <a:cs typeface="SimHei" charset="-122"/>
          </a:endParaRPr>
        </a:p>
      </dgm:t>
    </dgm:pt>
    <dgm:pt modelId="{5E91D41B-332E-E54E-BBB2-1256B9CC48C7}" type="parTrans" cxnId="{51A0D708-C959-D74C-AB5D-714B7FABEAEE}">
      <dgm:prSet/>
      <dgm:spPr/>
      <dgm:t>
        <a:bodyPr/>
        <a:lstStyle/>
        <a:p>
          <a:endParaRPr lang="zh-CN" altLang="en-US" sz="1100"/>
        </a:p>
      </dgm:t>
    </dgm:pt>
    <dgm:pt modelId="{A4A747C8-04CB-3145-88B3-093091584144}" type="sibTrans" cxnId="{51A0D708-C959-D74C-AB5D-714B7FABEAEE}">
      <dgm:prSet/>
      <dgm:spPr/>
      <dgm:t>
        <a:bodyPr/>
        <a:lstStyle/>
        <a:p>
          <a:endParaRPr lang="zh-CN" altLang="en-US" sz="1100"/>
        </a:p>
      </dgm:t>
    </dgm:pt>
    <dgm:pt modelId="{7859404A-F2FC-2C48-AA46-F509ECEE6B31}">
      <dgm:prSet custT="1"/>
      <dgm:spPr/>
      <dgm:t>
        <a:bodyPr/>
        <a:lstStyle/>
        <a:p>
          <a:r>
            <a:rPr lang="zh-CN" altLang="en-US" sz="1100" b="1" dirty="0" smtClean="0">
              <a:latin typeface="SimHei" charset="-122"/>
              <a:ea typeface="SimHei" charset="-122"/>
              <a:cs typeface="SimHei" charset="-122"/>
            </a:rPr>
            <a:t>知识管理</a:t>
          </a:r>
          <a:r>
            <a:rPr lang="zh-CN" altLang="en-US" sz="1100" b="1" smtClean="0">
              <a:latin typeface="SimHei" charset="-122"/>
              <a:ea typeface="SimHei" charset="-122"/>
              <a:cs typeface="SimHei" charset="-122"/>
            </a:rPr>
            <a:t>的螺旋循环程序</a:t>
          </a:r>
          <a:endParaRPr lang="zh-CN" altLang="en-US" sz="1100" b="1" dirty="0">
            <a:latin typeface="SimHei" charset="-122"/>
            <a:ea typeface="SimHei" charset="-122"/>
            <a:cs typeface="SimHei" charset="-122"/>
          </a:endParaRPr>
        </a:p>
      </dgm:t>
    </dgm:pt>
    <dgm:pt modelId="{082ECBEE-C2C7-4949-86B1-6B928BF803C2}" type="parTrans" cxnId="{20C1FE7A-4B34-AA48-A07D-90CA165F3112}">
      <dgm:prSet/>
      <dgm:spPr/>
      <dgm:t>
        <a:bodyPr/>
        <a:lstStyle/>
        <a:p>
          <a:endParaRPr lang="zh-CN" altLang="en-US" sz="1100"/>
        </a:p>
      </dgm:t>
    </dgm:pt>
    <dgm:pt modelId="{284844EE-6F45-4240-B30D-C9558468DF08}" type="sibTrans" cxnId="{20C1FE7A-4B34-AA48-A07D-90CA165F3112}">
      <dgm:prSet/>
      <dgm:spPr/>
      <dgm:t>
        <a:bodyPr/>
        <a:lstStyle/>
        <a:p>
          <a:endParaRPr lang="zh-CN" altLang="en-US" sz="1100"/>
        </a:p>
      </dgm:t>
    </dgm:pt>
    <dgm:pt modelId="{18DB143D-9E27-4E02-AFA5-F665953CBC10}" type="pres">
      <dgm:prSet presAssocID="{F05BBA42-D7AF-4BA0-8C3F-85B1FE28E48F}" presName="hierChild1" presStyleCnt="0">
        <dgm:presLayoutVars>
          <dgm:orgChart val="1"/>
          <dgm:chPref val="1"/>
          <dgm:dir/>
          <dgm:animOne val="branch"/>
          <dgm:animLvl val="lvl"/>
          <dgm:resizeHandles/>
        </dgm:presLayoutVars>
      </dgm:prSet>
      <dgm:spPr/>
      <dgm:t>
        <a:bodyPr/>
        <a:lstStyle/>
        <a:p>
          <a:endParaRPr lang="zh-CN" altLang="en-US"/>
        </a:p>
      </dgm:t>
    </dgm:pt>
    <dgm:pt modelId="{07E01157-B979-4F6B-B892-75DB2A2B8B0F}" type="pres">
      <dgm:prSet presAssocID="{9AC2E227-803C-4016-BF2C-9291B6CAA290}" presName="hierRoot1" presStyleCnt="0">
        <dgm:presLayoutVars>
          <dgm:hierBranch val="init"/>
        </dgm:presLayoutVars>
      </dgm:prSet>
      <dgm:spPr/>
    </dgm:pt>
    <dgm:pt modelId="{F686C23F-604E-4653-B2CB-27DBB6BED631}" type="pres">
      <dgm:prSet presAssocID="{9AC2E227-803C-4016-BF2C-9291B6CAA290}" presName="rootComposite1" presStyleCnt="0"/>
      <dgm:spPr/>
    </dgm:pt>
    <dgm:pt modelId="{2A2AFDF2-2568-44F8-842C-3BFD70D9F2B1}" type="pres">
      <dgm:prSet presAssocID="{9AC2E227-803C-4016-BF2C-9291B6CAA290}" presName="rootText1" presStyleLbl="node0" presStyleIdx="0" presStyleCnt="1">
        <dgm:presLayoutVars>
          <dgm:chPref val="3"/>
        </dgm:presLayoutVars>
      </dgm:prSet>
      <dgm:spPr/>
      <dgm:t>
        <a:bodyPr/>
        <a:lstStyle/>
        <a:p>
          <a:endParaRPr lang="zh-CN" altLang="en-US"/>
        </a:p>
      </dgm:t>
    </dgm:pt>
    <dgm:pt modelId="{9CD41DA5-A8A9-4189-B933-DCF665F7DF2D}" type="pres">
      <dgm:prSet presAssocID="{9AC2E227-803C-4016-BF2C-9291B6CAA290}" presName="rootConnector1" presStyleLbl="node1" presStyleIdx="0" presStyleCnt="0"/>
      <dgm:spPr/>
      <dgm:t>
        <a:bodyPr/>
        <a:lstStyle/>
        <a:p>
          <a:endParaRPr lang="zh-CN" altLang="en-US"/>
        </a:p>
      </dgm:t>
    </dgm:pt>
    <dgm:pt modelId="{96876921-77F4-4E08-9148-E99125692808}" type="pres">
      <dgm:prSet presAssocID="{9AC2E227-803C-4016-BF2C-9291B6CAA290}" presName="hierChild2" presStyleCnt="0"/>
      <dgm:spPr/>
    </dgm:pt>
    <dgm:pt modelId="{CD82D2C2-9EF5-4CA0-9CEE-9265A38A1F4A}" type="pres">
      <dgm:prSet presAssocID="{E2369F6E-DA59-4F6E-BD69-6CAA013A82BE}" presName="Name64" presStyleLbl="parChTrans1D2" presStyleIdx="0" presStyleCnt="5"/>
      <dgm:spPr/>
      <dgm:t>
        <a:bodyPr/>
        <a:lstStyle/>
        <a:p>
          <a:endParaRPr lang="zh-CN" altLang="en-US"/>
        </a:p>
      </dgm:t>
    </dgm:pt>
    <dgm:pt modelId="{9441C830-A66B-4AFB-9252-8069549D4F0A}" type="pres">
      <dgm:prSet presAssocID="{3FA44A42-E0AE-412C-8071-9A37D30DD567}" presName="hierRoot2" presStyleCnt="0">
        <dgm:presLayoutVars>
          <dgm:hierBranch val="init"/>
        </dgm:presLayoutVars>
      </dgm:prSet>
      <dgm:spPr/>
    </dgm:pt>
    <dgm:pt modelId="{FEAC7974-4462-4948-9F19-4D53C38CC88A}" type="pres">
      <dgm:prSet presAssocID="{3FA44A42-E0AE-412C-8071-9A37D30DD567}" presName="rootComposite" presStyleCnt="0"/>
      <dgm:spPr/>
    </dgm:pt>
    <dgm:pt modelId="{22C8BBC7-02FA-4EF0-899A-834C1FEE39E3}" type="pres">
      <dgm:prSet presAssocID="{3FA44A42-E0AE-412C-8071-9A37D30DD567}" presName="rootText" presStyleLbl="node2" presStyleIdx="0" presStyleCnt="5">
        <dgm:presLayoutVars>
          <dgm:chPref val="3"/>
        </dgm:presLayoutVars>
      </dgm:prSet>
      <dgm:spPr/>
      <dgm:t>
        <a:bodyPr/>
        <a:lstStyle/>
        <a:p>
          <a:endParaRPr lang="zh-CN" altLang="en-US"/>
        </a:p>
      </dgm:t>
    </dgm:pt>
    <dgm:pt modelId="{CBD704CC-8D6F-4C39-AFA6-3825EE74A965}" type="pres">
      <dgm:prSet presAssocID="{3FA44A42-E0AE-412C-8071-9A37D30DD567}" presName="rootConnector" presStyleLbl="node2" presStyleIdx="0" presStyleCnt="5"/>
      <dgm:spPr/>
      <dgm:t>
        <a:bodyPr/>
        <a:lstStyle/>
        <a:p>
          <a:endParaRPr lang="zh-CN" altLang="en-US"/>
        </a:p>
      </dgm:t>
    </dgm:pt>
    <dgm:pt modelId="{C4FE27A9-6818-468D-8F72-5DEAE64958BC}" type="pres">
      <dgm:prSet presAssocID="{3FA44A42-E0AE-412C-8071-9A37D30DD567}" presName="hierChild4" presStyleCnt="0"/>
      <dgm:spPr/>
    </dgm:pt>
    <dgm:pt modelId="{B9E24DCA-DEF6-41DD-8228-40542DF88903}" type="pres">
      <dgm:prSet presAssocID="{3FA44A42-E0AE-412C-8071-9A37D30DD567}" presName="hierChild5" presStyleCnt="0"/>
      <dgm:spPr/>
    </dgm:pt>
    <dgm:pt modelId="{72A5A8A1-C34D-4CC9-B014-4EDC4C60B5CB}" type="pres">
      <dgm:prSet presAssocID="{57E64457-75B6-40DF-86BF-80888D7FBBC5}" presName="Name64" presStyleLbl="parChTrans1D2" presStyleIdx="1" presStyleCnt="5"/>
      <dgm:spPr/>
      <dgm:t>
        <a:bodyPr/>
        <a:lstStyle/>
        <a:p>
          <a:endParaRPr lang="zh-CN" altLang="en-US"/>
        </a:p>
      </dgm:t>
    </dgm:pt>
    <dgm:pt modelId="{99464D45-2B22-432F-8F6C-3394CEC310A7}" type="pres">
      <dgm:prSet presAssocID="{7638F483-EC40-4669-A117-0C6040B4A66B}" presName="hierRoot2" presStyleCnt="0">
        <dgm:presLayoutVars>
          <dgm:hierBranch val="init"/>
        </dgm:presLayoutVars>
      </dgm:prSet>
      <dgm:spPr/>
    </dgm:pt>
    <dgm:pt modelId="{7EEFA05D-0146-474D-BB41-35A44BBAC0EB}" type="pres">
      <dgm:prSet presAssocID="{7638F483-EC40-4669-A117-0C6040B4A66B}" presName="rootComposite" presStyleCnt="0"/>
      <dgm:spPr/>
    </dgm:pt>
    <dgm:pt modelId="{86A07B8D-FF15-4EFF-8681-05A46BF1E797}" type="pres">
      <dgm:prSet presAssocID="{7638F483-EC40-4669-A117-0C6040B4A66B}" presName="rootText" presStyleLbl="node2" presStyleIdx="1" presStyleCnt="5">
        <dgm:presLayoutVars>
          <dgm:chPref val="3"/>
        </dgm:presLayoutVars>
      </dgm:prSet>
      <dgm:spPr/>
      <dgm:t>
        <a:bodyPr/>
        <a:lstStyle/>
        <a:p>
          <a:endParaRPr lang="zh-CN" altLang="en-US"/>
        </a:p>
      </dgm:t>
    </dgm:pt>
    <dgm:pt modelId="{A4529214-DB2D-4B21-8831-F60F2A376559}" type="pres">
      <dgm:prSet presAssocID="{7638F483-EC40-4669-A117-0C6040B4A66B}" presName="rootConnector" presStyleLbl="node2" presStyleIdx="1" presStyleCnt="5"/>
      <dgm:spPr/>
      <dgm:t>
        <a:bodyPr/>
        <a:lstStyle/>
        <a:p>
          <a:endParaRPr lang="zh-CN" altLang="en-US"/>
        </a:p>
      </dgm:t>
    </dgm:pt>
    <dgm:pt modelId="{4C9D6515-EA4F-4DBF-A8FE-0711C70136B1}" type="pres">
      <dgm:prSet presAssocID="{7638F483-EC40-4669-A117-0C6040B4A66B}" presName="hierChild4" presStyleCnt="0"/>
      <dgm:spPr/>
    </dgm:pt>
    <dgm:pt modelId="{686779DB-34D3-4F60-84B6-A35826FF3C2A}" type="pres">
      <dgm:prSet presAssocID="{7638F483-EC40-4669-A117-0C6040B4A66B}" presName="hierChild5" presStyleCnt="0"/>
      <dgm:spPr/>
    </dgm:pt>
    <dgm:pt modelId="{B94BF64B-9716-424E-A851-42E8E7B2B9A7}" type="pres">
      <dgm:prSet presAssocID="{18A5DCF8-381A-9740-A1DC-D1A5033A3647}" presName="Name64" presStyleLbl="parChTrans1D2" presStyleIdx="2" presStyleCnt="5"/>
      <dgm:spPr/>
      <dgm:t>
        <a:bodyPr/>
        <a:lstStyle/>
        <a:p>
          <a:endParaRPr lang="zh-CN" altLang="en-US"/>
        </a:p>
      </dgm:t>
    </dgm:pt>
    <dgm:pt modelId="{31E814C1-FFDD-BA48-BF9D-F3C8FF892503}" type="pres">
      <dgm:prSet presAssocID="{87585F0D-6A81-F747-99EB-D14B33EBB618}" presName="hierRoot2" presStyleCnt="0">
        <dgm:presLayoutVars>
          <dgm:hierBranch val="init"/>
        </dgm:presLayoutVars>
      </dgm:prSet>
      <dgm:spPr/>
    </dgm:pt>
    <dgm:pt modelId="{1780440E-D92A-B040-A710-F8D875101E05}" type="pres">
      <dgm:prSet presAssocID="{87585F0D-6A81-F747-99EB-D14B33EBB618}" presName="rootComposite" presStyleCnt="0"/>
      <dgm:spPr/>
    </dgm:pt>
    <dgm:pt modelId="{A73C4A40-2D47-BF42-9EF8-B3BEE9451F45}" type="pres">
      <dgm:prSet presAssocID="{87585F0D-6A81-F747-99EB-D14B33EBB618}" presName="rootText" presStyleLbl="node2" presStyleIdx="2" presStyleCnt="5">
        <dgm:presLayoutVars>
          <dgm:chPref val="3"/>
        </dgm:presLayoutVars>
      </dgm:prSet>
      <dgm:spPr/>
      <dgm:t>
        <a:bodyPr/>
        <a:lstStyle/>
        <a:p>
          <a:endParaRPr lang="zh-CN" altLang="en-US"/>
        </a:p>
      </dgm:t>
    </dgm:pt>
    <dgm:pt modelId="{BCDD8BD9-F9D2-4C44-AB56-5005F5FB7B08}" type="pres">
      <dgm:prSet presAssocID="{87585F0D-6A81-F747-99EB-D14B33EBB618}" presName="rootConnector" presStyleLbl="node2" presStyleIdx="2" presStyleCnt="5"/>
      <dgm:spPr/>
      <dgm:t>
        <a:bodyPr/>
        <a:lstStyle/>
        <a:p>
          <a:endParaRPr lang="zh-CN" altLang="en-US"/>
        </a:p>
      </dgm:t>
    </dgm:pt>
    <dgm:pt modelId="{B22D4294-1D49-E046-9CF9-7B480D0762E6}" type="pres">
      <dgm:prSet presAssocID="{87585F0D-6A81-F747-99EB-D14B33EBB618}" presName="hierChild4" presStyleCnt="0"/>
      <dgm:spPr/>
    </dgm:pt>
    <dgm:pt modelId="{E1D0C206-488D-6348-BEA7-1FE8B1679EF7}" type="pres">
      <dgm:prSet presAssocID="{87585F0D-6A81-F747-99EB-D14B33EBB618}" presName="hierChild5" presStyleCnt="0"/>
      <dgm:spPr/>
    </dgm:pt>
    <dgm:pt modelId="{97BD78E0-6CC9-224B-9FDD-F11EE9BF8DF0}" type="pres">
      <dgm:prSet presAssocID="{5E91D41B-332E-E54E-BBB2-1256B9CC48C7}" presName="Name64" presStyleLbl="parChTrans1D2" presStyleIdx="3" presStyleCnt="5"/>
      <dgm:spPr/>
      <dgm:t>
        <a:bodyPr/>
        <a:lstStyle/>
        <a:p>
          <a:endParaRPr lang="zh-CN" altLang="en-US"/>
        </a:p>
      </dgm:t>
    </dgm:pt>
    <dgm:pt modelId="{F5564F5E-C23C-6041-B185-3508736BC161}" type="pres">
      <dgm:prSet presAssocID="{23F1803F-276C-8041-9B7B-082F2BD1E946}" presName="hierRoot2" presStyleCnt="0">
        <dgm:presLayoutVars>
          <dgm:hierBranch val="init"/>
        </dgm:presLayoutVars>
      </dgm:prSet>
      <dgm:spPr/>
    </dgm:pt>
    <dgm:pt modelId="{730C15AF-A2E3-334E-9C4F-2DA8AC61AB90}" type="pres">
      <dgm:prSet presAssocID="{23F1803F-276C-8041-9B7B-082F2BD1E946}" presName="rootComposite" presStyleCnt="0"/>
      <dgm:spPr/>
    </dgm:pt>
    <dgm:pt modelId="{19BA56B5-C34A-B64D-A239-C962FAC6DE3A}" type="pres">
      <dgm:prSet presAssocID="{23F1803F-276C-8041-9B7B-082F2BD1E946}" presName="rootText" presStyleLbl="node2" presStyleIdx="3" presStyleCnt="5">
        <dgm:presLayoutVars>
          <dgm:chPref val="3"/>
        </dgm:presLayoutVars>
      </dgm:prSet>
      <dgm:spPr/>
      <dgm:t>
        <a:bodyPr/>
        <a:lstStyle/>
        <a:p>
          <a:endParaRPr lang="zh-CN" altLang="en-US"/>
        </a:p>
      </dgm:t>
    </dgm:pt>
    <dgm:pt modelId="{B13D6842-7E74-6E4A-B081-886229548982}" type="pres">
      <dgm:prSet presAssocID="{23F1803F-276C-8041-9B7B-082F2BD1E946}" presName="rootConnector" presStyleLbl="node2" presStyleIdx="3" presStyleCnt="5"/>
      <dgm:spPr/>
      <dgm:t>
        <a:bodyPr/>
        <a:lstStyle/>
        <a:p>
          <a:endParaRPr lang="zh-CN" altLang="en-US"/>
        </a:p>
      </dgm:t>
    </dgm:pt>
    <dgm:pt modelId="{DA228DBB-51B5-1545-814C-2E0469298B4C}" type="pres">
      <dgm:prSet presAssocID="{23F1803F-276C-8041-9B7B-082F2BD1E946}" presName="hierChild4" presStyleCnt="0"/>
      <dgm:spPr/>
    </dgm:pt>
    <dgm:pt modelId="{D334E96E-D664-3443-8496-4E437BC45B67}" type="pres">
      <dgm:prSet presAssocID="{23F1803F-276C-8041-9B7B-082F2BD1E946}" presName="hierChild5" presStyleCnt="0"/>
      <dgm:spPr/>
    </dgm:pt>
    <dgm:pt modelId="{DB74F6B7-48F3-A347-9D02-3848B3882D19}" type="pres">
      <dgm:prSet presAssocID="{082ECBEE-C2C7-4949-86B1-6B928BF803C2}" presName="Name64" presStyleLbl="parChTrans1D2" presStyleIdx="4" presStyleCnt="5"/>
      <dgm:spPr/>
      <dgm:t>
        <a:bodyPr/>
        <a:lstStyle/>
        <a:p>
          <a:endParaRPr lang="zh-CN" altLang="en-US"/>
        </a:p>
      </dgm:t>
    </dgm:pt>
    <dgm:pt modelId="{B6FF38B1-94EE-5848-8043-BF3B363E5E43}" type="pres">
      <dgm:prSet presAssocID="{7859404A-F2FC-2C48-AA46-F509ECEE6B31}" presName="hierRoot2" presStyleCnt="0">
        <dgm:presLayoutVars>
          <dgm:hierBranch val="init"/>
        </dgm:presLayoutVars>
      </dgm:prSet>
      <dgm:spPr/>
    </dgm:pt>
    <dgm:pt modelId="{CC2D7BE5-7000-3C48-AA1F-2B56512EECB1}" type="pres">
      <dgm:prSet presAssocID="{7859404A-F2FC-2C48-AA46-F509ECEE6B31}" presName="rootComposite" presStyleCnt="0"/>
      <dgm:spPr/>
    </dgm:pt>
    <dgm:pt modelId="{4E99FFF1-F2C8-4947-9B7B-F4C0FDBD7B17}" type="pres">
      <dgm:prSet presAssocID="{7859404A-F2FC-2C48-AA46-F509ECEE6B31}" presName="rootText" presStyleLbl="node2" presStyleIdx="4" presStyleCnt="5">
        <dgm:presLayoutVars>
          <dgm:chPref val="3"/>
        </dgm:presLayoutVars>
      </dgm:prSet>
      <dgm:spPr/>
      <dgm:t>
        <a:bodyPr/>
        <a:lstStyle/>
        <a:p>
          <a:endParaRPr lang="zh-CN" altLang="en-US"/>
        </a:p>
      </dgm:t>
    </dgm:pt>
    <dgm:pt modelId="{CBC1B020-7022-2B49-8F5F-7E3168D6587A}" type="pres">
      <dgm:prSet presAssocID="{7859404A-F2FC-2C48-AA46-F509ECEE6B31}" presName="rootConnector" presStyleLbl="node2" presStyleIdx="4" presStyleCnt="5"/>
      <dgm:spPr/>
      <dgm:t>
        <a:bodyPr/>
        <a:lstStyle/>
        <a:p>
          <a:endParaRPr lang="zh-CN" altLang="en-US"/>
        </a:p>
      </dgm:t>
    </dgm:pt>
    <dgm:pt modelId="{8C9C17CE-7CBB-7446-A701-923744A6075A}" type="pres">
      <dgm:prSet presAssocID="{7859404A-F2FC-2C48-AA46-F509ECEE6B31}" presName="hierChild4" presStyleCnt="0"/>
      <dgm:spPr/>
    </dgm:pt>
    <dgm:pt modelId="{430A0D5E-F21F-B747-8E3B-3F16B06130DD}" type="pres">
      <dgm:prSet presAssocID="{7859404A-F2FC-2C48-AA46-F509ECEE6B31}" presName="hierChild5" presStyleCnt="0"/>
      <dgm:spPr/>
    </dgm:pt>
    <dgm:pt modelId="{6858D422-8C90-4F85-BA9D-65CA2FED06E8}" type="pres">
      <dgm:prSet presAssocID="{9AC2E227-803C-4016-BF2C-9291B6CAA290}" presName="hierChild3" presStyleCnt="0"/>
      <dgm:spPr/>
    </dgm:pt>
  </dgm:ptLst>
  <dgm:cxnLst>
    <dgm:cxn modelId="{01DAF2F5-375C-5F47-82F8-78155A4A655F}" type="presOf" srcId="{082ECBEE-C2C7-4949-86B1-6B928BF803C2}" destId="{DB74F6B7-48F3-A347-9D02-3848B3882D19}" srcOrd="0" destOrd="0" presId="urn:microsoft.com/office/officeart/2009/3/layout/HorizontalOrganizationChart"/>
    <dgm:cxn modelId="{9ABD59AA-4D6A-4321-B1A4-8D610095B134}" srcId="{9AC2E227-803C-4016-BF2C-9291B6CAA290}" destId="{3FA44A42-E0AE-412C-8071-9A37D30DD567}" srcOrd="0" destOrd="0" parTransId="{E2369F6E-DA59-4F6E-BD69-6CAA013A82BE}" sibTransId="{05B8FEA2-0054-4DA8-8F71-5C25E580ABD0}"/>
    <dgm:cxn modelId="{BE2F99ED-E1FB-6846-94C9-8C03B7040AD8}" type="presOf" srcId="{87585F0D-6A81-F747-99EB-D14B33EBB618}" destId="{BCDD8BD9-F9D2-4C44-AB56-5005F5FB7B08}" srcOrd="1" destOrd="0" presId="urn:microsoft.com/office/officeart/2009/3/layout/HorizontalOrganizationChart"/>
    <dgm:cxn modelId="{C8A488FC-8635-5C4E-88C5-E481E8E9F5DF}" type="presOf" srcId="{5E91D41B-332E-E54E-BBB2-1256B9CC48C7}" destId="{97BD78E0-6CC9-224B-9FDD-F11EE9BF8DF0}" srcOrd="0" destOrd="0" presId="urn:microsoft.com/office/officeart/2009/3/layout/HorizontalOrganizationChart"/>
    <dgm:cxn modelId="{1CF4BA64-ABE1-AC41-88FD-4BBBFF1B16EB}" type="presOf" srcId="{9AC2E227-803C-4016-BF2C-9291B6CAA290}" destId="{2A2AFDF2-2568-44F8-842C-3BFD70D9F2B1}" srcOrd="0" destOrd="0" presId="urn:microsoft.com/office/officeart/2009/3/layout/HorizontalOrganizationChart"/>
    <dgm:cxn modelId="{51A0D708-C959-D74C-AB5D-714B7FABEAEE}" srcId="{9AC2E227-803C-4016-BF2C-9291B6CAA290}" destId="{23F1803F-276C-8041-9B7B-082F2BD1E946}" srcOrd="3" destOrd="0" parTransId="{5E91D41B-332E-E54E-BBB2-1256B9CC48C7}" sibTransId="{A4A747C8-04CB-3145-88B3-093091584144}"/>
    <dgm:cxn modelId="{9AAB41CC-B9AA-9142-BE5E-0B1EE6E34DAA}" srcId="{9AC2E227-803C-4016-BF2C-9291B6CAA290}" destId="{87585F0D-6A81-F747-99EB-D14B33EBB618}" srcOrd="2" destOrd="0" parTransId="{18A5DCF8-381A-9740-A1DC-D1A5033A3647}" sibTransId="{8D2E3331-C9C0-6F41-9B03-2AE4E999EDF7}"/>
    <dgm:cxn modelId="{BE9D5C33-F505-BC40-B9FF-34DE0E901C5D}" type="presOf" srcId="{7859404A-F2FC-2C48-AA46-F509ECEE6B31}" destId="{CBC1B020-7022-2B49-8F5F-7E3168D6587A}" srcOrd="1" destOrd="0" presId="urn:microsoft.com/office/officeart/2009/3/layout/HorizontalOrganizationChart"/>
    <dgm:cxn modelId="{6F1DCB1F-00D2-354E-8EF2-41CF3E43EDEF}" type="presOf" srcId="{3FA44A42-E0AE-412C-8071-9A37D30DD567}" destId="{CBD704CC-8D6F-4C39-AFA6-3825EE74A965}" srcOrd="1" destOrd="0" presId="urn:microsoft.com/office/officeart/2009/3/layout/HorizontalOrganizationChart"/>
    <dgm:cxn modelId="{98955B7A-4146-C141-A87C-B5F8CDC9C26E}" type="presOf" srcId="{7638F483-EC40-4669-A117-0C6040B4A66B}" destId="{86A07B8D-FF15-4EFF-8681-05A46BF1E797}" srcOrd="0" destOrd="0" presId="urn:microsoft.com/office/officeart/2009/3/layout/HorizontalOrganizationChart"/>
    <dgm:cxn modelId="{3AD1335F-4EDB-3A42-84D4-885883E90335}" type="presOf" srcId="{7859404A-F2FC-2C48-AA46-F509ECEE6B31}" destId="{4E99FFF1-F2C8-4947-9B7B-F4C0FDBD7B17}" srcOrd="0" destOrd="0" presId="urn:microsoft.com/office/officeart/2009/3/layout/HorizontalOrganizationChart"/>
    <dgm:cxn modelId="{C2C8EFC4-42D5-E94D-A912-61A8A552C665}" type="presOf" srcId="{3FA44A42-E0AE-412C-8071-9A37D30DD567}" destId="{22C8BBC7-02FA-4EF0-899A-834C1FEE39E3}" srcOrd="0" destOrd="0" presId="urn:microsoft.com/office/officeart/2009/3/layout/HorizontalOrganizationChart"/>
    <dgm:cxn modelId="{8C866BB9-5353-6A48-AD7D-EEE928B499F8}" type="presOf" srcId="{E2369F6E-DA59-4F6E-BD69-6CAA013A82BE}" destId="{CD82D2C2-9EF5-4CA0-9CEE-9265A38A1F4A}" srcOrd="0" destOrd="0" presId="urn:microsoft.com/office/officeart/2009/3/layout/HorizontalOrganizationChart"/>
    <dgm:cxn modelId="{3A3B1044-8DC5-2842-A7CE-1526D5036397}" type="presOf" srcId="{57E64457-75B6-40DF-86BF-80888D7FBBC5}" destId="{72A5A8A1-C34D-4CC9-B014-4EDC4C60B5CB}" srcOrd="0" destOrd="0" presId="urn:microsoft.com/office/officeart/2009/3/layout/HorizontalOrganizationChart"/>
    <dgm:cxn modelId="{C809C7EF-39FD-004C-8E07-555AA8C7129C}" type="presOf" srcId="{23F1803F-276C-8041-9B7B-082F2BD1E946}" destId="{19BA56B5-C34A-B64D-A239-C962FAC6DE3A}" srcOrd="0" destOrd="0" presId="urn:microsoft.com/office/officeart/2009/3/layout/HorizontalOrganizationChart"/>
    <dgm:cxn modelId="{80C1C33E-8DFA-EC46-9352-C9A06CB5E684}" type="presOf" srcId="{18A5DCF8-381A-9740-A1DC-D1A5033A3647}" destId="{B94BF64B-9716-424E-A851-42E8E7B2B9A7}" srcOrd="0" destOrd="0" presId="urn:microsoft.com/office/officeart/2009/3/layout/HorizontalOrganizationChart"/>
    <dgm:cxn modelId="{5DC1C015-335F-490F-A06A-BA9652DB0EA7}" srcId="{9AC2E227-803C-4016-BF2C-9291B6CAA290}" destId="{7638F483-EC40-4669-A117-0C6040B4A66B}" srcOrd="1" destOrd="0" parTransId="{57E64457-75B6-40DF-86BF-80888D7FBBC5}" sibTransId="{7B10E917-A0D7-4AB2-8FFF-F08198C7EE50}"/>
    <dgm:cxn modelId="{2B3D6D01-E880-0C4F-94C5-9679DF470C81}" type="presOf" srcId="{F05BBA42-D7AF-4BA0-8C3F-85B1FE28E48F}" destId="{18DB143D-9E27-4E02-AFA5-F665953CBC10}" srcOrd="0" destOrd="0" presId="urn:microsoft.com/office/officeart/2009/3/layout/HorizontalOrganizationChart"/>
    <dgm:cxn modelId="{DFECF3F7-23AF-494C-9172-D51F40624D17}" type="presOf" srcId="{23F1803F-276C-8041-9B7B-082F2BD1E946}" destId="{B13D6842-7E74-6E4A-B081-886229548982}" srcOrd="1" destOrd="0" presId="urn:microsoft.com/office/officeart/2009/3/layout/HorizontalOrganizationChart"/>
    <dgm:cxn modelId="{20C1FE7A-4B34-AA48-A07D-90CA165F3112}" srcId="{9AC2E227-803C-4016-BF2C-9291B6CAA290}" destId="{7859404A-F2FC-2C48-AA46-F509ECEE6B31}" srcOrd="4" destOrd="0" parTransId="{082ECBEE-C2C7-4949-86B1-6B928BF803C2}" sibTransId="{284844EE-6F45-4240-B30D-C9558468DF08}"/>
    <dgm:cxn modelId="{08577582-FF92-9A49-8615-CC11B70DC6C5}" type="presOf" srcId="{9AC2E227-803C-4016-BF2C-9291B6CAA290}" destId="{9CD41DA5-A8A9-4189-B933-DCF665F7DF2D}" srcOrd="1" destOrd="0" presId="urn:microsoft.com/office/officeart/2009/3/layout/HorizontalOrganizationChart"/>
    <dgm:cxn modelId="{10273D9F-A008-4C08-970B-BDB1CC805562}" srcId="{F05BBA42-D7AF-4BA0-8C3F-85B1FE28E48F}" destId="{9AC2E227-803C-4016-BF2C-9291B6CAA290}" srcOrd="0" destOrd="0" parTransId="{8E8E9D46-5B7B-4FA0-8329-744E9016EF3D}" sibTransId="{F60E2A41-79A0-4E8E-92FB-1BF9FE84EDD9}"/>
    <dgm:cxn modelId="{2A2E8934-8519-9041-A0E0-2A6BE89EBB13}" type="presOf" srcId="{87585F0D-6A81-F747-99EB-D14B33EBB618}" destId="{A73C4A40-2D47-BF42-9EF8-B3BEE9451F45}" srcOrd="0" destOrd="0" presId="urn:microsoft.com/office/officeart/2009/3/layout/HorizontalOrganizationChart"/>
    <dgm:cxn modelId="{AE064348-C317-B444-8599-D6E7AAA3F75D}" type="presOf" srcId="{7638F483-EC40-4669-A117-0C6040B4A66B}" destId="{A4529214-DB2D-4B21-8831-F60F2A376559}" srcOrd="1" destOrd="0" presId="urn:microsoft.com/office/officeart/2009/3/layout/HorizontalOrganizationChart"/>
    <dgm:cxn modelId="{D69BF012-3AA8-524D-A9FA-D4E0DF83B540}" type="presParOf" srcId="{18DB143D-9E27-4E02-AFA5-F665953CBC10}" destId="{07E01157-B979-4F6B-B892-75DB2A2B8B0F}" srcOrd="0" destOrd="0" presId="urn:microsoft.com/office/officeart/2009/3/layout/HorizontalOrganizationChart"/>
    <dgm:cxn modelId="{161B6D8E-CFFF-AF4D-9D94-9823F0EF127C}" type="presParOf" srcId="{07E01157-B979-4F6B-B892-75DB2A2B8B0F}" destId="{F686C23F-604E-4653-B2CB-27DBB6BED631}" srcOrd="0" destOrd="0" presId="urn:microsoft.com/office/officeart/2009/3/layout/HorizontalOrganizationChart"/>
    <dgm:cxn modelId="{6DDB3C48-BEB1-6047-97BB-4BF1B7B87679}" type="presParOf" srcId="{F686C23F-604E-4653-B2CB-27DBB6BED631}" destId="{2A2AFDF2-2568-44F8-842C-3BFD70D9F2B1}" srcOrd="0" destOrd="0" presId="urn:microsoft.com/office/officeart/2009/3/layout/HorizontalOrganizationChart"/>
    <dgm:cxn modelId="{C0270BF1-2C1C-294B-825A-3F95862DA109}" type="presParOf" srcId="{F686C23F-604E-4653-B2CB-27DBB6BED631}" destId="{9CD41DA5-A8A9-4189-B933-DCF665F7DF2D}" srcOrd="1" destOrd="0" presId="urn:microsoft.com/office/officeart/2009/3/layout/HorizontalOrganizationChart"/>
    <dgm:cxn modelId="{69E6F088-34D7-3041-9C64-706163B9B024}" type="presParOf" srcId="{07E01157-B979-4F6B-B892-75DB2A2B8B0F}" destId="{96876921-77F4-4E08-9148-E99125692808}" srcOrd="1" destOrd="0" presId="urn:microsoft.com/office/officeart/2009/3/layout/HorizontalOrganizationChart"/>
    <dgm:cxn modelId="{8B28641B-49FA-3C42-A6C8-E32BFA21CAC2}" type="presParOf" srcId="{96876921-77F4-4E08-9148-E99125692808}" destId="{CD82D2C2-9EF5-4CA0-9CEE-9265A38A1F4A}" srcOrd="0" destOrd="0" presId="urn:microsoft.com/office/officeart/2009/3/layout/HorizontalOrganizationChart"/>
    <dgm:cxn modelId="{7E4BD4E4-D07B-0646-B77F-169872A76A00}" type="presParOf" srcId="{96876921-77F4-4E08-9148-E99125692808}" destId="{9441C830-A66B-4AFB-9252-8069549D4F0A}" srcOrd="1" destOrd="0" presId="urn:microsoft.com/office/officeart/2009/3/layout/HorizontalOrganizationChart"/>
    <dgm:cxn modelId="{5B0F8D1E-CF6E-3944-A165-9109A36167D3}" type="presParOf" srcId="{9441C830-A66B-4AFB-9252-8069549D4F0A}" destId="{FEAC7974-4462-4948-9F19-4D53C38CC88A}" srcOrd="0" destOrd="0" presId="urn:microsoft.com/office/officeart/2009/3/layout/HorizontalOrganizationChart"/>
    <dgm:cxn modelId="{18F8E654-23C2-4A46-BE81-915448970E95}" type="presParOf" srcId="{FEAC7974-4462-4948-9F19-4D53C38CC88A}" destId="{22C8BBC7-02FA-4EF0-899A-834C1FEE39E3}" srcOrd="0" destOrd="0" presId="urn:microsoft.com/office/officeart/2009/3/layout/HorizontalOrganizationChart"/>
    <dgm:cxn modelId="{5FC6BE97-1643-8241-ADDF-B62A174EF31F}" type="presParOf" srcId="{FEAC7974-4462-4948-9F19-4D53C38CC88A}" destId="{CBD704CC-8D6F-4C39-AFA6-3825EE74A965}" srcOrd="1" destOrd="0" presId="urn:microsoft.com/office/officeart/2009/3/layout/HorizontalOrganizationChart"/>
    <dgm:cxn modelId="{D865CA44-FB04-6844-8C6E-510B5253E268}" type="presParOf" srcId="{9441C830-A66B-4AFB-9252-8069549D4F0A}" destId="{C4FE27A9-6818-468D-8F72-5DEAE64958BC}" srcOrd="1" destOrd="0" presId="urn:microsoft.com/office/officeart/2009/3/layout/HorizontalOrganizationChart"/>
    <dgm:cxn modelId="{33086075-ED49-8442-A223-84044236275E}" type="presParOf" srcId="{9441C830-A66B-4AFB-9252-8069549D4F0A}" destId="{B9E24DCA-DEF6-41DD-8228-40542DF88903}" srcOrd="2" destOrd="0" presId="urn:microsoft.com/office/officeart/2009/3/layout/HorizontalOrganizationChart"/>
    <dgm:cxn modelId="{B566F487-5039-CF43-8809-9A56D2C20F77}" type="presParOf" srcId="{96876921-77F4-4E08-9148-E99125692808}" destId="{72A5A8A1-C34D-4CC9-B014-4EDC4C60B5CB}" srcOrd="2" destOrd="0" presId="urn:microsoft.com/office/officeart/2009/3/layout/HorizontalOrganizationChart"/>
    <dgm:cxn modelId="{9ABFEDEE-3E74-7F44-8583-61BB6718FAEC}" type="presParOf" srcId="{96876921-77F4-4E08-9148-E99125692808}" destId="{99464D45-2B22-432F-8F6C-3394CEC310A7}" srcOrd="3" destOrd="0" presId="urn:microsoft.com/office/officeart/2009/3/layout/HorizontalOrganizationChart"/>
    <dgm:cxn modelId="{EDFCC5CF-36E3-8545-80AC-A5D4FBEA8789}" type="presParOf" srcId="{99464D45-2B22-432F-8F6C-3394CEC310A7}" destId="{7EEFA05D-0146-474D-BB41-35A44BBAC0EB}" srcOrd="0" destOrd="0" presId="urn:microsoft.com/office/officeart/2009/3/layout/HorizontalOrganizationChart"/>
    <dgm:cxn modelId="{E101CFAE-A4D7-0D48-87E2-F334EA90C262}" type="presParOf" srcId="{7EEFA05D-0146-474D-BB41-35A44BBAC0EB}" destId="{86A07B8D-FF15-4EFF-8681-05A46BF1E797}" srcOrd="0" destOrd="0" presId="urn:microsoft.com/office/officeart/2009/3/layout/HorizontalOrganizationChart"/>
    <dgm:cxn modelId="{BDF90783-06A7-0C4C-A2DE-3EDCE09B4175}" type="presParOf" srcId="{7EEFA05D-0146-474D-BB41-35A44BBAC0EB}" destId="{A4529214-DB2D-4B21-8831-F60F2A376559}" srcOrd="1" destOrd="0" presId="urn:microsoft.com/office/officeart/2009/3/layout/HorizontalOrganizationChart"/>
    <dgm:cxn modelId="{2C21F531-2C46-C246-8FAC-3F502BC02B40}" type="presParOf" srcId="{99464D45-2B22-432F-8F6C-3394CEC310A7}" destId="{4C9D6515-EA4F-4DBF-A8FE-0711C70136B1}" srcOrd="1" destOrd="0" presId="urn:microsoft.com/office/officeart/2009/3/layout/HorizontalOrganizationChart"/>
    <dgm:cxn modelId="{CA2DD2EB-CD83-0F46-AF15-5480E0D7E482}" type="presParOf" srcId="{99464D45-2B22-432F-8F6C-3394CEC310A7}" destId="{686779DB-34D3-4F60-84B6-A35826FF3C2A}" srcOrd="2" destOrd="0" presId="urn:microsoft.com/office/officeart/2009/3/layout/HorizontalOrganizationChart"/>
    <dgm:cxn modelId="{482F6ABE-B281-6A40-98A6-66F5D262E981}" type="presParOf" srcId="{96876921-77F4-4E08-9148-E99125692808}" destId="{B94BF64B-9716-424E-A851-42E8E7B2B9A7}" srcOrd="4" destOrd="0" presId="urn:microsoft.com/office/officeart/2009/3/layout/HorizontalOrganizationChart"/>
    <dgm:cxn modelId="{83AA2FB0-1A7D-CD43-91EF-2F553A8277D5}" type="presParOf" srcId="{96876921-77F4-4E08-9148-E99125692808}" destId="{31E814C1-FFDD-BA48-BF9D-F3C8FF892503}" srcOrd="5" destOrd="0" presId="urn:microsoft.com/office/officeart/2009/3/layout/HorizontalOrganizationChart"/>
    <dgm:cxn modelId="{BEF5A437-A04D-8742-821C-E3C07876E231}" type="presParOf" srcId="{31E814C1-FFDD-BA48-BF9D-F3C8FF892503}" destId="{1780440E-D92A-B040-A710-F8D875101E05}" srcOrd="0" destOrd="0" presId="urn:microsoft.com/office/officeart/2009/3/layout/HorizontalOrganizationChart"/>
    <dgm:cxn modelId="{69328537-4AD8-B24F-89FE-E365B3C443E9}" type="presParOf" srcId="{1780440E-D92A-B040-A710-F8D875101E05}" destId="{A73C4A40-2D47-BF42-9EF8-B3BEE9451F45}" srcOrd="0" destOrd="0" presId="urn:microsoft.com/office/officeart/2009/3/layout/HorizontalOrganizationChart"/>
    <dgm:cxn modelId="{1CA4ACB8-D1A5-2248-BF58-C61A8344DBAF}" type="presParOf" srcId="{1780440E-D92A-B040-A710-F8D875101E05}" destId="{BCDD8BD9-F9D2-4C44-AB56-5005F5FB7B08}" srcOrd="1" destOrd="0" presId="urn:microsoft.com/office/officeart/2009/3/layout/HorizontalOrganizationChart"/>
    <dgm:cxn modelId="{D5438C65-6558-EB4E-B4DE-D8E5A301DEB3}" type="presParOf" srcId="{31E814C1-FFDD-BA48-BF9D-F3C8FF892503}" destId="{B22D4294-1D49-E046-9CF9-7B480D0762E6}" srcOrd="1" destOrd="0" presId="urn:microsoft.com/office/officeart/2009/3/layout/HorizontalOrganizationChart"/>
    <dgm:cxn modelId="{7259D794-0064-FA4D-8ABC-ACBA089D3432}" type="presParOf" srcId="{31E814C1-FFDD-BA48-BF9D-F3C8FF892503}" destId="{E1D0C206-488D-6348-BEA7-1FE8B1679EF7}" srcOrd="2" destOrd="0" presId="urn:microsoft.com/office/officeart/2009/3/layout/HorizontalOrganizationChart"/>
    <dgm:cxn modelId="{2A1BB885-3103-5B49-B49A-DCFFDEAD92E6}" type="presParOf" srcId="{96876921-77F4-4E08-9148-E99125692808}" destId="{97BD78E0-6CC9-224B-9FDD-F11EE9BF8DF0}" srcOrd="6" destOrd="0" presId="urn:microsoft.com/office/officeart/2009/3/layout/HorizontalOrganizationChart"/>
    <dgm:cxn modelId="{FA412C47-300F-6046-9B6A-C8F06DC43605}" type="presParOf" srcId="{96876921-77F4-4E08-9148-E99125692808}" destId="{F5564F5E-C23C-6041-B185-3508736BC161}" srcOrd="7" destOrd="0" presId="urn:microsoft.com/office/officeart/2009/3/layout/HorizontalOrganizationChart"/>
    <dgm:cxn modelId="{4B67E637-7EA2-954D-AFFA-B028B311764C}" type="presParOf" srcId="{F5564F5E-C23C-6041-B185-3508736BC161}" destId="{730C15AF-A2E3-334E-9C4F-2DA8AC61AB90}" srcOrd="0" destOrd="0" presId="urn:microsoft.com/office/officeart/2009/3/layout/HorizontalOrganizationChart"/>
    <dgm:cxn modelId="{D7D8EE71-1DE6-134E-8DF1-0B32B3313F41}" type="presParOf" srcId="{730C15AF-A2E3-334E-9C4F-2DA8AC61AB90}" destId="{19BA56B5-C34A-B64D-A239-C962FAC6DE3A}" srcOrd="0" destOrd="0" presId="urn:microsoft.com/office/officeart/2009/3/layout/HorizontalOrganizationChart"/>
    <dgm:cxn modelId="{C5B0C654-E1A0-5A42-80C7-C1D31CEEC55F}" type="presParOf" srcId="{730C15AF-A2E3-334E-9C4F-2DA8AC61AB90}" destId="{B13D6842-7E74-6E4A-B081-886229548982}" srcOrd="1" destOrd="0" presId="urn:microsoft.com/office/officeart/2009/3/layout/HorizontalOrganizationChart"/>
    <dgm:cxn modelId="{FDBC7464-66D8-E544-864B-D54F990DD215}" type="presParOf" srcId="{F5564F5E-C23C-6041-B185-3508736BC161}" destId="{DA228DBB-51B5-1545-814C-2E0469298B4C}" srcOrd="1" destOrd="0" presId="urn:microsoft.com/office/officeart/2009/3/layout/HorizontalOrganizationChart"/>
    <dgm:cxn modelId="{3FD12028-70C7-8849-8489-8A49B4429273}" type="presParOf" srcId="{F5564F5E-C23C-6041-B185-3508736BC161}" destId="{D334E96E-D664-3443-8496-4E437BC45B67}" srcOrd="2" destOrd="0" presId="urn:microsoft.com/office/officeart/2009/3/layout/HorizontalOrganizationChart"/>
    <dgm:cxn modelId="{34C2EEC5-8879-0B4D-86E5-0563D9CE5830}" type="presParOf" srcId="{96876921-77F4-4E08-9148-E99125692808}" destId="{DB74F6B7-48F3-A347-9D02-3848B3882D19}" srcOrd="8" destOrd="0" presId="urn:microsoft.com/office/officeart/2009/3/layout/HorizontalOrganizationChart"/>
    <dgm:cxn modelId="{0FB1E0F7-343F-0A44-B480-A41DFBB350ED}" type="presParOf" srcId="{96876921-77F4-4E08-9148-E99125692808}" destId="{B6FF38B1-94EE-5848-8043-BF3B363E5E43}" srcOrd="9" destOrd="0" presId="urn:microsoft.com/office/officeart/2009/3/layout/HorizontalOrganizationChart"/>
    <dgm:cxn modelId="{F12B165B-DD0E-2441-AA7F-0D1F460F87A7}" type="presParOf" srcId="{B6FF38B1-94EE-5848-8043-BF3B363E5E43}" destId="{CC2D7BE5-7000-3C48-AA1F-2B56512EECB1}" srcOrd="0" destOrd="0" presId="urn:microsoft.com/office/officeart/2009/3/layout/HorizontalOrganizationChart"/>
    <dgm:cxn modelId="{7F50B207-D19F-724F-9D22-15EC1C6F1687}" type="presParOf" srcId="{CC2D7BE5-7000-3C48-AA1F-2B56512EECB1}" destId="{4E99FFF1-F2C8-4947-9B7B-F4C0FDBD7B17}" srcOrd="0" destOrd="0" presId="urn:microsoft.com/office/officeart/2009/3/layout/HorizontalOrganizationChart"/>
    <dgm:cxn modelId="{63D11075-0B3D-004A-AF34-E5A72C82E962}" type="presParOf" srcId="{CC2D7BE5-7000-3C48-AA1F-2B56512EECB1}" destId="{CBC1B020-7022-2B49-8F5F-7E3168D6587A}" srcOrd="1" destOrd="0" presId="urn:microsoft.com/office/officeart/2009/3/layout/HorizontalOrganizationChart"/>
    <dgm:cxn modelId="{125BF994-F249-204E-961F-125E196DEEB9}" type="presParOf" srcId="{B6FF38B1-94EE-5848-8043-BF3B363E5E43}" destId="{8C9C17CE-7CBB-7446-A701-923744A6075A}" srcOrd="1" destOrd="0" presId="urn:microsoft.com/office/officeart/2009/3/layout/HorizontalOrganizationChart"/>
    <dgm:cxn modelId="{A312E2DE-FB09-9E4D-B5B8-8CEFEA933228}" type="presParOf" srcId="{B6FF38B1-94EE-5848-8043-BF3B363E5E43}" destId="{430A0D5E-F21F-B747-8E3B-3F16B06130DD}" srcOrd="2" destOrd="0" presId="urn:microsoft.com/office/officeart/2009/3/layout/HorizontalOrganizationChart"/>
    <dgm:cxn modelId="{E10E5091-DCA2-7C42-B5F5-B9C5169E727F}" type="presParOf" srcId="{07E01157-B979-4F6B-B892-75DB2A2B8B0F}" destId="{6858D422-8C90-4F85-BA9D-65CA2FED06E8}" srcOrd="2" destOrd="0" presId="urn:microsoft.com/office/officeart/2009/3/layout/HorizontalOrganizationChar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1.xml><?xml version="1.0" encoding="utf-8"?>
<dgm:dataModel xmlns:dgm="http://schemas.openxmlformats.org/drawingml/2006/diagram" xmlns:a="http://schemas.openxmlformats.org/drawingml/2006/main">
  <dgm:ptLst>
    <dgm:pt modelId="{F05BBA42-D7AF-4BA0-8C3F-85B1FE28E48F}" type="doc">
      <dgm:prSet loTypeId="urn:microsoft.com/office/officeart/2009/3/layout/HorizontalOrganizationChart" loCatId="hierarchy" qsTypeId="urn:microsoft.com/office/officeart/2005/8/quickstyle/simple1" qsCatId="simple" csTypeId="urn:microsoft.com/office/officeart/2005/8/colors/accent2_1" csCatId="accent2" phldr="1"/>
      <dgm:spPr/>
      <dgm:t>
        <a:bodyPr/>
        <a:lstStyle/>
        <a:p>
          <a:endParaRPr lang="zh-CN" altLang="en-US"/>
        </a:p>
      </dgm:t>
    </dgm:pt>
    <dgm:pt modelId="{9AC2E227-803C-4016-BF2C-9291B6CAA290}">
      <dgm:prSet custT="1"/>
      <dgm:spPr/>
      <dgm:t>
        <a:bodyPr/>
        <a:lstStyle/>
        <a:p>
          <a:r>
            <a:rPr lang="zh-CN" altLang="en-US" sz="1100" b="1" dirty="0" smtClean="0">
              <a:latin typeface="黑体" panose="02010609060101010101" pitchFamily="49" charset="-122"/>
              <a:ea typeface="黑体" panose="02010609060101010101" pitchFamily="49" charset="-122"/>
              <a:sym typeface="+mn-ea"/>
            </a:rPr>
            <a:t>知识管理的概念</a:t>
          </a:r>
          <a:endParaRPr lang="zh-CN" altLang="en-US" sz="1100" b="1" dirty="0">
            <a:latin typeface="SimHei" charset="-122"/>
            <a:ea typeface="SimHei" charset="-122"/>
            <a:cs typeface="SimHei" charset="-122"/>
          </a:endParaRPr>
        </a:p>
      </dgm:t>
    </dgm:pt>
    <dgm:pt modelId="{8E8E9D46-5B7B-4FA0-8329-744E9016EF3D}" type="parTrans" cxnId="{10273D9F-A008-4C08-970B-BDB1CC805562}">
      <dgm:prSet/>
      <dgm:spPr/>
      <dgm:t>
        <a:bodyPr/>
        <a:lstStyle/>
        <a:p>
          <a:endParaRPr lang="zh-CN" altLang="en-US" sz="1100">
            <a:latin typeface="SimHei" charset="-122"/>
            <a:ea typeface="SimHei" charset="-122"/>
            <a:cs typeface="SimHei" charset="-122"/>
          </a:endParaRPr>
        </a:p>
      </dgm:t>
    </dgm:pt>
    <dgm:pt modelId="{F60E2A41-79A0-4E8E-92FB-1BF9FE84EDD9}" type="sibTrans" cxnId="{10273D9F-A008-4C08-970B-BDB1CC805562}">
      <dgm:prSet/>
      <dgm:spPr/>
      <dgm:t>
        <a:bodyPr/>
        <a:lstStyle/>
        <a:p>
          <a:endParaRPr lang="zh-CN" altLang="en-US" sz="1100">
            <a:latin typeface="SimHei" charset="-122"/>
            <a:ea typeface="SimHei" charset="-122"/>
            <a:cs typeface="SimHei" charset="-122"/>
          </a:endParaRPr>
        </a:p>
      </dgm:t>
    </dgm:pt>
    <dgm:pt modelId="{3FA44A42-E0AE-412C-8071-9A37D30DD567}">
      <dgm:prSet custT="1"/>
      <dgm:spPr/>
      <dgm:t>
        <a:bodyPr/>
        <a:lstStyle/>
        <a:p>
          <a:r>
            <a:rPr lang="zh-CN" altLang="en-US" sz="1100" b="1" dirty="0" smtClean="0">
              <a:latin typeface="SimHei" charset="-122"/>
              <a:ea typeface="SimHei" charset="-122"/>
              <a:cs typeface="SimHei" charset="-122"/>
            </a:rPr>
            <a:t>知识的概念</a:t>
          </a:r>
          <a:endParaRPr lang="zh-CN" altLang="en-US" sz="1100" b="1" dirty="0">
            <a:latin typeface="SimHei" charset="-122"/>
            <a:ea typeface="SimHei" charset="-122"/>
            <a:cs typeface="SimHei" charset="-122"/>
          </a:endParaRPr>
        </a:p>
      </dgm:t>
    </dgm:pt>
    <dgm:pt modelId="{E2369F6E-DA59-4F6E-BD69-6CAA013A82BE}" type="parTrans" cxnId="{9ABD59AA-4D6A-4321-B1A4-8D610095B134}">
      <dgm:prSet/>
      <dgm:spPr/>
      <dgm:t>
        <a:bodyPr/>
        <a:lstStyle/>
        <a:p>
          <a:endParaRPr lang="zh-CN" altLang="en-US" sz="1100">
            <a:latin typeface="SimHei" charset="-122"/>
            <a:ea typeface="SimHei" charset="-122"/>
            <a:cs typeface="SimHei" charset="-122"/>
          </a:endParaRPr>
        </a:p>
      </dgm:t>
    </dgm:pt>
    <dgm:pt modelId="{05B8FEA2-0054-4DA8-8F71-5C25E580ABD0}" type="sibTrans" cxnId="{9ABD59AA-4D6A-4321-B1A4-8D610095B134}">
      <dgm:prSet/>
      <dgm:spPr/>
      <dgm:t>
        <a:bodyPr/>
        <a:lstStyle/>
        <a:p>
          <a:endParaRPr lang="zh-CN" altLang="en-US" sz="1100">
            <a:latin typeface="SimHei" charset="-122"/>
            <a:ea typeface="SimHei" charset="-122"/>
            <a:cs typeface="SimHei" charset="-122"/>
          </a:endParaRPr>
        </a:p>
      </dgm:t>
    </dgm:pt>
    <dgm:pt modelId="{7638F483-EC40-4669-A117-0C6040B4A66B}">
      <dgm:prSet custT="1"/>
      <dgm:spPr>
        <a:solidFill>
          <a:schemeClr val="accent2"/>
        </a:solidFill>
      </dgm:spPr>
      <dgm:t>
        <a:bodyPr/>
        <a:lstStyle/>
        <a:p>
          <a:r>
            <a:rPr lang="zh-CN" altLang="en-US" sz="1100" b="1" dirty="0" smtClean="0">
              <a:latin typeface="SimHei" charset="-122"/>
              <a:ea typeface="SimHei" charset="-122"/>
              <a:cs typeface="SimHei" charset="-122"/>
            </a:rPr>
            <a:t>知识的特点</a:t>
          </a:r>
          <a:endParaRPr lang="zh-CN" altLang="en-US" sz="1100" b="1" dirty="0">
            <a:latin typeface="SimHei" charset="-122"/>
            <a:ea typeface="SimHei" charset="-122"/>
            <a:cs typeface="SimHei" charset="-122"/>
          </a:endParaRPr>
        </a:p>
      </dgm:t>
    </dgm:pt>
    <dgm:pt modelId="{57E64457-75B6-40DF-86BF-80888D7FBBC5}" type="parTrans" cxnId="{5DC1C015-335F-490F-A06A-BA9652DB0EA7}">
      <dgm:prSet/>
      <dgm:spPr/>
      <dgm:t>
        <a:bodyPr/>
        <a:lstStyle/>
        <a:p>
          <a:endParaRPr lang="zh-CN" altLang="en-US" sz="1100">
            <a:latin typeface="SimHei" charset="-122"/>
            <a:ea typeface="SimHei" charset="-122"/>
            <a:cs typeface="SimHei" charset="-122"/>
          </a:endParaRPr>
        </a:p>
      </dgm:t>
    </dgm:pt>
    <dgm:pt modelId="{7B10E917-A0D7-4AB2-8FFF-F08198C7EE50}" type="sibTrans" cxnId="{5DC1C015-335F-490F-A06A-BA9652DB0EA7}">
      <dgm:prSet/>
      <dgm:spPr/>
      <dgm:t>
        <a:bodyPr/>
        <a:lstStyle/>
        <a:p>
          <a:endParaRPr lang="zh-CN" altLang="en-US" sz="1100">
            <a:latin typeface="SimHei" charset="-122"/>
            <a:ea typeface="SimHei" charset="-122"/>
            <a:cs typeface="SimHei" charset="-122"/>
          </a:endParaRPr>
        </a:p>
      </dgm:t>
    </dgm:pt>
    <dgm:pt modelId="{87585F0D-6A81-F747-99EB-D14B33EBB618}">
      <dgm:prSet custT="1"/>
      <dgm:spPr/>
      <dgm:t>
        <a:bodyPr/>
        <a:lstStyle/>
        <a:p>
          <a:r>
            <a:rPr lang="zh-CN" altLang="en-US" sz="1100" b="1" dirty="0" smtClean="0">
              <a:latin typeface="SimHei" charset="-122"/>
              <a:ea typeface="SimHei" charset="-122"/>
              <a:cs typeface="SimHei" charset="-122"/>
            </a:rPr>
            <a:t>知识的分类</a:t>
          </a:r>
          <a:endParaRPr lang="zh-CN" altLang="en-US" sz="1100" b="1" dirty="0">
            <a:latin typeface="SimHei" charset="-122"/>
            <a:ea typeface="SimHei" charset="-122"/>
            <a:cs typeface="SimHei" charset="-122"/>
          </a:endParaRPr>
        </a:p>
      </dgm:t>
    </dgm:pt>
    <dgm:pt modelId="{18A5DCF8-381A-9740-A1DC-D1A5033A3647}" type="parTrans" cxnId="{9AAB41CC-B9AA-9142-BE5E-0B1EE6E34DAA}">
      <dgm:prSet/>
      <dgm:spPr/>
      <dgm:t>
        <a:bodyPr/>
        <a:lstStyle/>
        <a:p>
          <a:endParaRPr lang="zh-CN" altLang="en-US" sz="1100"/>
        </a:p>
      </dgm:t>
    </dgm:pt>
    <dgm:pt modelId="{8D2E3331-C9C0-6F41-9B03-2AE4E999EDF7}" type="sibTrans" cxnId="{9AAB41CC-B9AA-9142-BE5E-0B1EE6E34DAA}">
      <dgm:prSet/>
      <dgm:spPr/>
      <dgm:t>
        <a:bodyPr/>
        <a:lstStyle/>
        <a:p>
          <a:endParaRPr lang="zh-CN" altLang="en-US" sz="1100"/>
        </a:p>
      </dgm:t>
    </dgm:pt>
    <dgm:pt modelId="{23F1803F-276C-8041-9B7B-082F2BD1E946}">
      <dgm:prSet custT="1"/>
      <dgm:spPr/>
      <dgm:t>
        <a:bodyPr/>
        <a:lstStyle/>
        <a:p>
          <a:r>
            <a:rPr lang="zh-CN" altLang="en-US" sz="1100" b="1" dirty="0" smtClean="0">
              <a:latin typeface="SimHei" charset="-122"/>
              <a:ea typeface="SimHei" charset="-122"/>
              <a:cs typeface="SimHei" charset="-122"/>
            </a:rPr>
            <a:t>知识管理的特点</a:t>
          </a:r>
          <a:endParaRPr lang="zh-CN" altLang="en-US" sz="1100" b="1" dirty="0">
            <a:latin typeface="SimHei" charset="-122"/>
            <a:ea typeface="SimHei" charset="-122"/>
            <a:cs typeface="SimHei" charset="-122"/>
          </a:endParaRPr>
        </a:p>
      </dgm:t>
    </dgm:pt>
    <dgm:pt modelId="{5E91D41B-332E-E54E-BBB2-1256B9CC48C7}" type="parTrans" cxnId="{51A0D708-C959-D74C-AB5D-714B7FABEAEE}">
      <dgm:prSet/>
      <dgm:spPr/>
      <dgm:t>
        <a:bodyPr/>
        <a:lstStyle/>
        <a:p>
          <a:endParaRPr lang="zh-CN" altLang="en-US" sz="1100"/>
        </a:p>
      </dgm:t>
    </dgm:pt>
    <dgm:pt modelId="{A4A747C8-04CB-3145-88B3-093091584144}" type="sibTrans" cxnId="{51A0D708-C959-D74C-AB5D-714B7FABEAEE}">
      <dgm:prSet/>
      <dgm:spPr/>
      <dgm:t>
        <a:bodyPr/>
        <a:lstStyle/>
        <a:p>
          <a:endParaRPr lang="zh-CN" altLang="en-US" sz="1100"/>
        </a:p>
      </dgm:t>
    </dgm:pt>
    <dgm:pt modelId="{7859404A-F2FC-2C48-AA46-F509ECEE6B31}">
      <dgm:prSet custT="1"/>
      <dgm:spPr/>
      <dgm:t>
        <a:bodyPr/>
        <a:lstStyle/>
        <a:p>
          <a:r>
            <a:rPr lang="zh-CN" altLang="en-US" sz="1100" b="1" dirty="0" smtClean="0">
              <a:latin typeface="SimHei" charset="-122"/>
              <a:ea typeface="SimHei" charset="-122"/>
              <a:cs typeface="SimHei" charset="-122"/>
            </a:rPr>
            <a:t>知识管理</a:t>
          </a:r>
          <a:r>
            <a:rPr lang="zh-CN" altLang="en-US" sz="1100" b="1" smtClean="0">
              <a:latin typeface="SimHei" charset="-122"/>
              <a:ea typeface="SimHei" charset="-122"/>
              <a:cs typeface="SimHei" charset="-122"/>
            </a:rPr>
            <a:t>的螺旋循环程序</a:t>
          </a:r>
          <a:endParaRPr lang="zh-CN" altLang="en-US" sz="1100" b="1" dirty="0">
            <a:latin typeface="SimHei" charset="-122"/>
            <a:ea typeface="SimHei" charset="-122"/>
            <a:cs typeface="SimHei" charset="-122"/>
          </a:endParaRPr>
        </a:p>
      </dgm:t>
    </dgm:pt>
    <dgm:pt modelId="{082ECBEE-C2C7-4949-86B1-6B928BF803C2}" type="parTrans" cxnId="{20C1FE7A-4B34-AA48-A07D-90CA165F3112}">
      <dgm:prSet/>
      <dgm:spPr/>
      <dgm:t>
        <a:bodyPr/>
        <a:lstStyle/>
        <a:p>
          <a:endParaRPr lang="zh-CN" altLang="en-US" sz="1100"/>
        </a:p>
      </dgm:t>
    </dgm:pt>
    <dgm:pt modelId="{284844EE-6F45-4240-B30D-C9558468DF08}" type="sibTrans" cxnId="{20C1FE7A-4B34-AA48-A07D-90CA165F3112}">
      <dgm:prSet/>
      <dgm:spPr/>
      <dgm:t>
        <a:bodyPr/>
        <a:lstStyle/>
        <a:p>
          <a:endParaRPr lang="zh-CN" altLang="en-US" sz="1100"/>
        </a:p>
      </dgm:t>
    </dgm:pt>
    <dgm:pt modelId="{18DB143D-9E27-4E02-AFA5-F665953CBC10}" type="pres">
      <dgm:prSet presAssocID="{F05BBA42-D7AF-4BA0-8C3F-85B1FE28E48F}" presName="hierChild1" presStyleCnt="0">
        <dgm:presLayoutVars>
          <dgm:orgChart val="1"/>
          <dgm:chPref val="1"/>
          <dgm:dir/>
          <dgm:animOne val="branch"/>
          <dgm:animLvl val="lvl"/>
          <dgm:resizeHandles/>
        </dgm:presLayoutVars>
      </dgm:prSet>
      <dgm:spPr/>
      <dgm:t>
        <a:bodyPr/>
        <a:lstStyle/>
        <a:p>
          <a:endParaRPr lang="zh-CN" altLang="en-US"/>
        </a:p>
      </dgm:t>
    </dgm:pt>
    <dgm:pt modelId="{07E01157-B979-4F6B-B892-75DB2A2B8B0F}" type="pres">
      <dgm:prSet presAssocID="{9AC2E227-803C-4016-BF2C-9291B6CAA290}" presName="hierRoot1" presStyleCnt="0">
        <dgm:presLayoutVars>
          <dgm:hierBranch val="init"/>
        </dgm:presLayoutVars>
      </dgm:prSet>
      <dgm:spPr/>
    </dgm:pt>
    <dgm:pt modelId="{F686C23F-604E-4653-B2CB-27DBB6BED631}" type="pres">
      <dgm:prSet presAssocID="{9AC2E227-803C-4016-BF2C-9291B6CAA290}" presName="rootComposite1" presStyleCnt="0"/>
      <dgm:spPr/>
    </dgm:pt>
    <dgm:pt modelId="{2A2AFDF2-2568-44F8-842C-3BFD70D9F2B1}" type="pres">
      <dgm:prSet presAssocID="{9AC2E227-803C-4016-BF2C-9291B6CAA290}" presName="rootText1" presStyleLbl="node0" presStyleIdx="0" presStyleCnt="1">
        <dgm:presLayoutVars>
          <dgm:chPref val="3"/>
        </dgm:presLayoutVars>
      </dgm:prSet>
      <dgm:spPr/>
      <dgm:t>
        <a:bodyPr/>
        <a:lstStyle/>
        <a:p>
          <a:endParaRPr lang="zh-CN" altLang="en-US"/>
        </a:p>
      </dgm:t>
    </dgm:pt>
    <dgm:pt modelId="{9CD41DA5-A8A9-4189-B933-DCF665F7DF2D}" type="pres">
      <dgm:prSet presAssocID="{9AC2E227-803C-4016-BF2C-9291B6CAA290}" presName="rootConnector1" presStyleLbl="node1" presStyleIdx="0" presStyleCnt="0"/>
      <dgm:spPr/>
      <dgm:t>
        <a:bodyPr/>
        <a:lstStyle/>
        <a:p>
          <a:endParaRPr lang="zh-CN" altLang="en-US"/>
        </a:p>
      </dgm:t>
    </dgm:pt>
    <dgm:pt modelId="{96876921-77F4-4E08-9148-E99125692808}" type="pres">
      <dgm:prSet presAssocID="{9AC2E227-803C-4016-BF2C-9291B6CAA290}" presName="hierChild2" presStyleCnt="0"/>
      <dgm:spPr/>
    </dgm:pt>
    <dgm:pt modelId="{CD82D2C2-9EF5-4CA0-9CEE-9265A38A1F4A}" type="pres">
      <dgm:prSet presAssocID="{E2369F6E-DA59-4F6E-BD69-6CAA013A82BE}" presName="Name64" presStyleLbl="parChTrans1D2" presStyleIdx="0" presStyleCnt="5"/>
      <dgm:spPr/>
      <dgm:t>
        <a:bodyPr/>
        <a:lstStyle/>
        <a:p>
          <a:endParaRPr lang="zh-CN" altLang="en-US"/>
        </a:p>
      </dgm:t>
    </dgm:pt>
    <dgm:pt modelId="{9441C830-A66B-4AFB-9252-8069549D4F0A}" type="pres">
      <dgm:prSet presAssocID="{3FA44A42-E0AE-412C-8071-9A37D30DD567}" presName="hierRoot2" presStyleCnt="0">
        <dgm:presLayoutVars>
          <dgm:hierBranch val="init"/>
        </dgm:presLayoutVars>
      </dgm:prSet>
      <dgm:spPr/>
    </dgm:pt>
    <dgm:pt modelId="{FEAC7974-4462-4948-9F19-4D53C38CC88A}" type="pres">
      <dgm:prSet presAssocID="{3FA44A42-E0AE-412C-8071-9A37D30DD567}" presName="rootComposite" presStyleCnt="0"/>
      <dgm:spPr/>
    </dgm:pt>
    <dgm:pt modelId="{22C8BBC7-02FA-4EF0-899A-834C1FEE39E3}" type="pres">
      <dgm:prSet presAssocID="{3FA44A42-E0AE-412C-8071-9A37D30DD567}" presName="rootText" presStyleLbl="node2" presStyleIdx="0" presStyleCnt="5">
        <dgm:presLayoutVars>
          <dgm:chPref val="3"/>
        </dgm:presLayoutVars>
      </dgm:prSet>
      <dgm:spPr/>
      <dgm:t>
        <a:bodyPr/>
        <a:lstStyle/>
        <a:p>
          <a:endParaRPr lang="zh-CN" altLang="en-US"/>
        </a:p>
      </dgm:t>
    </dgm:pt>
    <dgm:pt modelId="{CBD704CC-8D6F-4C39-AFA6-3825EE74A965}" type="pres">
      <dgm:prSet presAssocID="{3FA44A42-E0AE-412C-8071-9A37D30DD567}" presName="rootConnector" presStyleLbl="node2" presStyleIdx="0" presStyleCnt="5"/>
      <dgm:spPr/>
      <dgm:t>
        <a:bodyPr/>
        <a:lstStyle/>
        <a:p>
          <a:endParaRPr lang="zh-CN" altLang="en-US"/>
        </a:p>
      </dgm:t>
    </dgm:pt>
    <dgm:pt modelId="{C4FE27A9-6818-468D-8F72-5DEAE64958BC}" type="pres">
      <dgm:prSet presAssocID="{3FA44A42-E0AE-412C-8071-9A37D30DD567}" presName="hierChild4" presStyleCnt="0"/>
      <dgm:spPr/>
    </dgm:pt>
    <dgm:pt modelId="{B9E24DCA-DEF6-41DD-8228-40542DF88903}" type="pres">
      <dgm:prSet presAssocID="{3FA44A42-E0AE-412C-8071-9A37D30DD567}" presName="hierChild5" presStyleCnt="0"/>
      <dgm:spPr/>
    </dgm:pt>
    <dgm:pt modelId="{72A5A8A1-C34D-4CC9-B014-4EDC4C60B5CB}" type="pres">
      <dgm:prSet presAssocID="{57E64457-75B6-40DF-86BF-80888D7FBBC5}" presName="Name64" presStyleLbl="parChTrans1D2" presStyleIdx="1" presStyleCnt="5"/>
      <dgm:spPr/>
      <dgm:t>
        <a:bodyPr/>
        <a:lstStyle/>
        <a:p>
          <a:endParaRPr lang="zh-CN" altLang="en-US"/>
        </a:p>
      </dgm:t>
    </dgm:pt>
    <dgm:pt modelId="{99464D45-2B22-432F-8F6C-3394CEC310A7}" type="pres">
      <dgm:prSet presAssocID="{7638F483-EC40-4669-A117-0C6040B4A66B}" presName="hierRoot2" presStyleCnt="0">
        <dgm:presLayoutVars>
          <dgm:hierBranch val="init"/>
        </dgm:presLayoutVars>
      </dgm:prSet>
      <dgm:spPr/>
    </dgm:pt>
    <dgm:pt modelId="{7EEFA05D-0146-474D-BB41-35A44BBAC0EB}" type="pres">
      <dgm:prSet presAssocID="{7638F483-EC40-4669-A117-0C6040B4A66B}" presName="rootComposite" presStyleCnt="0"/>
      <dgm:spPr/>
    </dgm:pt>
    <dgm:pt modelId="{86A07B8D-FF15-4EFF-8681-05A46BF1E797}" type="pres">
      <dgm:prSet presAssocID="{7638F483-EC40-4669-A117-0C6040B4A66B}" presName="rootText" presStyleLbl="node2" presStyleIdx="1" presStyleCnt="5">
        <dgm:presLayoutVars>
          <dgm:chPref val="3"/>
        </dgm:presLayoutVars>
      </dgm:prSet>
      <dgm:spPr/>
      <dgm:t>
        <a:bodyPr/>
        <a:lstStyle/>
        <a:p>
          <a:endParaRPr lang="zh-CN" altLang="en-US"/>
        </a:p>
      </dgm:t>
    </dgm:pt>
    <dgm:pt modelId="{A4529214-DB2D-4B21-8831-F60F2A376559}" type="pres">
      <dgm:prSet presAssocID="{7638F483-EC40-4669-A117-0C6040B4A66B}" presName="rootConnector" presStyleLbl="node2" presStyleIdx="1" presStyleCnt="5"/>
      <dgm:spPr/>
      <dgm:t>
        <a:bodyPr/>
        <a:lstStyle/>
        <a:p>
          <a:endParaRPr lang="zh-CN" altLang="en-US"/>
        </a:p>
      </dgm:t>
    </dgm:pt>
    <dgm:pt modelId="{4C9D6515-EA4F-4DBF-A8FE-0711C70136B1}" type="pres">
      <dgm:prSet presAssocID="{7638F483-EC40-4669-A117-0C6040B4A66B}" presName="hierChild4" presStyleCnt="0"/>
      <dgm:spPr/>
    </dgm:pt>
    <dgm:pt modelId="{686779DB-34D3-4F60-84B6-A35826FF3C2A}" type="pres">
      <dgm:prSet presAssocID="{7638F483-EC40-4669-A117-0C6040B4A66B}" presName="hierChild5" presStyleCnt="0"/>
      <dgm:spPr/>
    </dgm:pt>
    <dgm:pt modelId="{B94BF64B-9716-424E-A851-42E8E7B2B9A7}" type="pres">
      <dgm:prSet presAssocID="{18A5DCF8-381A-9740-A1DC-D1A5033A3647}" presName="Name64" presStyleLbl="parChTrans1D2" presStyleIdx="2" presStyleCnt="5"/>
      <dgm:spPr/>
      <dgm:t>
        <a:bodyPr/>
        <a:lstStyle/>
        <a:p>
          <a:endParaRPr lang="zh-CN" altLang="en-US"/>
        </a:p>
      </dgm:t>
    </dgm:pt>
    <dgm:pt modelId="{31E814C1-FFDD-BA48-BF9D-F3C8FF892503}" type="pres">
      <dgm:prSet presAssocID="{87585F0D-6A81-F747-99EB-D14B33EBB618}" presName="hierRoot2" presStyleCnt="0">
        <dgm:presLayoutVars>
          <dgm:hierBranch val="init"/>
        </dgm:presLayoutVars>
      </dgm:prSet>
      <dgm:spPr/>
    </dgm:pt>
    <dgm:pt modelId="{1780440E-D92A-B040-A710-F8D875101E05}" type="pres">
      <dgm:prSet presAssocID="{87585F0D-6A81-F747-99EB-D14B33EBB618}" presName="rootComposite" presStyleCnt="0"/>
      <dgm:spPr/>
    </dgm:pt>
    <dgm:pt modelId="{A73C4A40-2D47-BF42-9EF8-B3BEE9451F45}" type="pres">
      <dgm:prSet presAssocID="{87585F0D-6A81-F747-99EB-D14B33EBB618}" presName="rootText" presStyleLbl="node2" presStyleIdx="2" presStyleCnt="5">
        <dgm:presLayoutVars>
          <dgm:chPref val="3"/>
        </dgm:presLayoutVars>
      </dgm:prSet>
      <dgm:spPr/>
      <dgm:t>
        <a:bodyPr/>
        <a:lstStyle/>
        <a:p>
          <a:endParaRPr lang="zh-CN" altLang="en-US"/>
        </a:p>
      </dgm:t>
    </dgm:pt>
    <dgm:pt modelId="{BCDD8BD9-F9D2-4C44-AB56-5005F5FB7B08}" type="pres">
      <dgm:prSet presAssocID="{87585F0D-6A81-F747-99EB-D14B33EBB618}" presName="rootConnector" presStyleLbl="node2" presStyleIdx="2" presStyleCnt="5"/>
      <dgm:spPr/>
      <dgm:t>
        <a:bodyPr/>
        <a:lstStyle/>
        <a:p>
          <a:endParaRPr lang="zh-CN" altLang="en-US"/>
        </a:p>
      </dgm:t>
    </dgm:pt>
    <dgm:pt modelId="{B22D4294-1D49-E046-9CF9-7B480D0762E6}" type="pres">
      <dgm:prSet presAssocID="{87585F0D-6A81-F747-99EB-D14B33EBB618}" presName="hierChild4" presStyleCnt="0"/>
      <dgm:spPr/>
    </dgm:pt>
    <dgm:pt modelId="{E1D0C206-488D-6348-BEA7-1FE8B1679EF7}" type="pres">
      <dgm:prSet presAssocID="{87585F0D-6A81-F747-99EB-D14B33EBB618}" presName="hierChild5" presStyleCnt="0"/>
      <dgm:spPr/>
    </dgm:pt>
    <dgm:pt modelId="{97BD78E0-6CC9-224B-9FDD-F11EE9BF8DF0}" type="pres">
      <dgm:prSet presAssocID="{5E91D41B-332E-E54E-BBB2-1256B9CC48C7}" presName="Name64" presStyleLbl="parChTrans1D2" presStyleIdx="3" presStyleCnt="5"/>
      <dgm:spPr/>
      <dgm:t>
        <a:bodyPr/>
        <a:lstStyle/>
        <a:p>
          <a:endParaRPr lang="zh-CN" altLang="en-US"/>
        </a:p>
      </dgm:t>
    </dgm:pt>
    <dgm:pt modelId="{F5564F5E-C23C-6041-B185-3508736BC161}" type="pres">
      <dgm:prSet presAssocID="{23F1803F-276C-8041-9B7B-082F2BD1E946}" presName="hierRoot2" presStyleCnt="0">
        <dgm:presLayoutVars>
          <dgm:hierBranch val="init"/>
        </dgm:presLayoutVars>
      </dgm:prSet>
      <dgm:spPr/>
    </dgm:pt>
    <dgm:pt modelId="{730C15AF-A2E3-334E-9C4F-2DA8AC61AB90}" type="pres">
      <dgm:prSet presAssocID="{23F1803F-276C-8041-9B7B-082F2BD1E946}" presName="rootComposite" presStyleCnt="0"/>
      <dgm:spPr/>
    </dgm:pt>
    <dgm:pt modelId="{19BA56B5-C34A-B64D-A239-C962FAC6DE3A}" type="pres">
      <dgm:prSet presAssocID="{23F1803F-276C-8041-9B7B-082F2BD1E946}" presName="rootText" presStyleLbl="node2" presStyleIdx="3" presStyleCnt="5">
        <dgm:presLayoutVars>
          <dgm:chPref val="3"/>
        </dgm:presLayoutVars>
      </dgm:prSet>
      <dgm:spPr/>
      <dgm:t>
        <a:bodyPr/>
        <a:lstStyle/>
        <a:p>
          <a:endParaRPr lang="zh-CN" altLang="en-US"/>
        </a:p>
      </dgm:t>
    </dgm:pt>
    <dgm:pt modelId="{B13D6842-7E74-6E4A-B081-886229548982}" type="pres">
      <dgm:prSet presAssocID="{23F1803F-276C-8041-9B7B-082F2BD1E946}" presName="rootConnector" presStyleLbl="node2" presStyleIdx="3" presStyleCnt="5"/>
      <dgm:spPr/>
      <dgm:t>
        <a:bodyPr/>
        <a:lstStyle/>
        <a:p>
          <a:endParaRPr lang="zh-CN" altLang="en-US"/>
        </a:p>
      </dgm:t>
    </dgm:pt>
    <dgm:pt modelId="{DA228DBB-51B5-1545-814C-2E0469298B4C}" type="pres">
      <dgm:prSet presAssocID="{23F1803F-276C-8041-9B7B-082F2BD1E946}" presName="hierChild4" presStyleCnt="0"/>
      <dgm:spPr/>
    </dgm:pt>
    <dgm:pt modelId="{D334E96E-D664-3443-8496-4E437BC45B67}" type="pres">
      <dgm:prSet presAssocID="{23F1803F-276C-8041-9B7B-082F2BD1E946}" presName="hierChild5" presStyleCnt="0"/>
      <dgm:spPr/>
    </dgm:pt>
    <dgm:pt modelId="{DB74F6B7-48F3-A347-9D02-3848B3882D19}" type="pres">
      <dgm:prSet presAssocID="{082ECBEE-C2C7-4949-86B1-6B928BF803C2}" presName="Name64" presStyleLbl="parChTrans1D2" presStyleIdx="4" presStyleCnt="5"/>
      <dgm:spPr/>
      <dgm:t>
        <a:bodyPr/>
        <a:lstStyle/>
        <a:p>
          <a:endParaRPr lang="zh-CN" altLang="en-US"/>
        </a:p>
      </dgm:t>
    </dgm:pt>
    <dgm:pt modelId="{B6FF38B1-94EE-5848-8043-BF3B363E5E43}" type="pres">
      <dgm:prSet presAssocID="{7859404A-F2FC-2C48-AA46-F509ECEE6B31}" presName="hierRoot2" presStyleCnt="0">
        <dgm:presLayoutVars>
          <dgm:hierBranch val="init"/>
        </dgm:presLayoutVars>
      </dgm:prSet>
      <dgm:spPr/>
    </dgm:pt>
    <dgm:pt modelId="{CC2D7BE5-7000-3C48-AA1F-2B56512EECB1}" type="pres">
      <dgm:prSet presAssocID="{7859404A-F2FC-2C48-AA46-F509ECEE6B31}" presName="rootComposite" presStyleCnt="0"/>
      <dgm:spPr/>
    </dgm:pt>
    <dgm:pt modelId="{4E99FFF1-F2C8-4947-9B7B-F4C0FDBD7B17}" type="pres">
      <dgm:prSet presAssocID="{7859404A-F2FC-2C48-AA46-F509ECEE6B31}" presName="rootText" presStyleLbl="node2" presStyleIdx="4" presStyleCnt="5">
        <dgm:presLayoutVars>
          <dgm:chPref val="3"/>
        </dgm:presLayoutVars>
      </dgm:prSet>
      <dgm:spPr/>
      <dgm:t>
        <a:bodyPr/>
        <a:lstStyle/>
        <a:p>
          <a:endParaRPr lang="zh-CN" altLang="en-US"/>
        </a:p>
      </dgm:t>
    </dgm:pt>
    <dgm:pt modelId="{CBC1B020-7022-2B49-8F5F-7E3168D6587A}" type="pres">
      <dgm:prSet presAssocID="{7859404A-F2FC-2C48-AA46-F509ECEE6B31}" presName="rootConnector" presStyleLbl="node2" presStyleIdx="4" presStyleCnt="5"/>
      <dgm:spPr/>
      <dgm:t>
        <a:bodyPr/>
        <a:lstStyle/>
        <a:p>
          <a:endParaRPr lang="zh-CN" altLang="en-US"/>
        </a:p>
      </dgm:t>
    </dgm:pt>
    <dgm:pt modelId="{8C9C17CE-7CBB-7446-A701-923744A6075A}" type="pres">
      <dgm:prSet presAssocID="{7859404A-F2FC-2C48-AA46-F509ECEE6B31}" presName="hierChild4" presStyleCnt="0"/>
      <dgm:spPr/>
    </dgm:pt>
    <dgm:pt modelId="{430A0D5E-F21F-B747-8E3B-3F16B06130DD}" type="pres">
      <dgm:prSet presAssocID="{7859404A-F2FC-2C48-AA46-F509ECEE6B31}" presName="hierChild5" presStyleCnt="0"/>
      <dgm:spPr/>
    </dgm:pt>
    <dgm:pt modelId="{6858D422-8C90-4F85-BA9D-65CA2FED06E8}" type="pres">
      <dgm:prSet presAssocID="{9AC2E227-803C-4016-BF2C-9291B6CAA290}" presName="hierChild3" presStyleCnt="0"/>
      <dgm:spPr/>
    </dgm:pt>
  </dgm:ptLst>
  <dgm:cxnLst>
    <dgm:cxn modelId="{9286A7D3-8CAF-1A42-B817-80969B44C9A0}" type="presOf" srcId="{5E91D41B-332E-E54E-BBB2-1256B9CC48C7}" destId="{97BD78E0-6CC9-224B-9FDD-F11EE9BF8DF0}" srcOrd="0" destOrd="0" presId="urn:microsoft.com/office/officeart/2009/3/layout/HorizontalOrganizationChart"/>
    <dgm:cxn modelId="{9ABD59AA-4D6A-4321-B1A4-8D610095B134}" srcId="{9AC2E227-803C-4016-BF2C-9291B6CAA290}" destId="{3FA44A42-E0AE-412C-8071-9A37D30DD567}" srcOrd="0" destOrd="0" parTransId="{E2369F6E-DA59-4F6E-BD69-6CAA013A82BE}" sibTransId="{05B8FEA2-0054-4DA8-8F71-5C25E580ABD0}"/>
    <dgm:cxn modelId="{0BEAC4FC-AE41-FF48-BB39-BE663CC19AD0}" type="presOf" srcId="{3FA44A42-E0AE-412C-8071-9A37D30DD567}" destId="{22C8BBC7-02FA-4EF0-899A-834C1FEE39E3}" srcOrd="0" destOrd="0" presId="urn:microsoft.com/office/officeart/2009/3/layout/HorizontalOrganizationChart"/>
    <dgm:cxn modelId="{94E5D265-4468-564D-A276-2475A0180E14}" type="presOf" srcId="{7638F483-EC40-4669-A117-0C6040B4A66B}" destId="{86A07B8D-FF15-4EFF-8681-05A46BF1E797}" srcOrd="0" destOrd="0" presId="urn:microsoft.com/office/officeart/2009/3/layout/HorizontalOrganizationChart"/>
    <dgm:cxn modelId="{51A0D708-C959-D74C-AB5D-714B7FABEAEE}" srcId="{9AC2E227-803C-4016-BF2C-9291B6CAA290}" destId="{23F1803F-276C-8041-9B7B-082F2BD1E946}" srcOrd="3" destOrd="0" parTransId="{5E91D41B-332E-E54E-BBB2-1256B9CC48C7}" sibTransId="{A4A747C8-04CB-3145-88B3-093091584144}"/>
    <dgm:cxn modelId="{9AAB41CC-B9AA-9142-BE5E-0B1EE6E34DAA}" srcId="{9AC2E227-803C-4016-BF2C-9291B6CAA290}" destId="{87585F0D-6A81-F747-99EB-D14B33EBB618}" srcOrd="2" destOrd="0" parTransId="{18A5DCF8-381A-9740-A1DC-D1A5033A3647}" sibTransId="{8D2E3331-C9C0-6F41-9B03-2AE4E999EDF7}"/>
    <dgm:cxn modelId="{2E86BA1E-AE95-4944-9E45-C0EFD5FEA384}" type="presOf" srcId="{87585F0D-6A81-F747-99EB-D14B33EBB618}" destId="{A73C4A40-2D47-BF42-9EF8-B3BEE9451F45}" srcOrd="0" destOrd="0" presId="urn:microsoft.com/office/officeart/2009/3/layout/HorizontalOrganizationChart"/>
    <dgm:cxn modelId="{C95862D9-67EE-6842-A9C5-34380F1655B3}" type="presOf" srcId="{23F1803F-276C-8041-9B7B-082F2BD1E946}" destId="{19BA56B5-C34A-B64D-A239-C962FAC6DE3A}" srcOrd="0" destOrd="0" presId="urn:microsoft.com/office/officeart/2009/3/layout/HorizontalOrganizationChart"/>
    <dgm:cxn modelId="{42953BF2-BE38-1746-A3BB-8A76921B90FD}" type="presOf" srcId="{9AC2E227-803C-4016-BF2C-9291B6CAA290}" destId="{2A2AFDF2-2568-44F8-842C-3BFD70D9F2B1}" srcOrd="0" destOrd="0" presId="urn:microsoft.com/office/officeart/2009/3/layout/HorizontalOrganizationChart"/>
    <dgm:cxn modelId="{4DB92E3C-8F54-6F4B-845C-DC66D61778FF}" type="presOf" srcId="{18A5DCF8-381A-9740-A1DC-D1A5033A3647}" destId="{B94BF64B-9716-424E-A851-42E8E7B2B9A7}" srcOrd="0" destOrd="0" presId="urn:microsoft.com/office/officeart/2009/3/layout/HorizontalOrganizationChart"/>
    <dgm:cxn modelId="{06068227-CB0B-CD4F-B833-0ED6B5328ECA}" type="presOf" srcId="{7859404A-F2FC-2C48-AA46-F509ECEE6B31}" destId="{4E99FFF1-F2C8-4947-9B7B-F4C0FDBD7B17}" srcOrd="0" destOrd="0" presId="urn:microsoft.com/office/officeart/2009/3/layout/HorizontalOrganizationChart"/>
    <dgm:cxn modelId="{7B79C643-7FAB-C846-8E62-80B841FDFCCA}" type="presOf" srcId="{23F1803F-276C-8041-9B7B-082F2BD1E946}" destId="{B13D6842-7E74-6E4A-B081-886229548982}" srcOrd="1" destOrd="0" presId="urn:microsoft.com/office/officeart/2009/3/layout/HorizontalOrganizationChart"/>
    <dgm:cxn modelId="{DAA4BC7C-06C3-EA4E-AD4F-614FEDCAF55C}" type="presOf" srcId="{7638F483-EC40-4669-A117-0C6040B4A66B}" destId="{A4529214-DB2D-4B21-8831-F60F2A376559}" srcOrd="1" destOrd="0" presId="urn:microsoft.com/office/officeart/2009/3/layout/HorizontalOrganizationChart"/>
    <dgm:cxn modelId="{5DC1C015-335F-490F-A06A-BA9652DB0EA7}" srcId="{9AC2E227-803C-4016-BF2C-9291B6CAA290}" destId="{7638F483-EC40-4669-A117-0C6040B4A66B}" srcOrd="1" destOrd="0" parTransId="{57E64457-75B6-40DF-86BF-80888D7FBBC5}" sibTransId="{7B10E917-A0D7-4AB2-8FFF-F08198C7EE50}"/>
    <dgm:cxn modelId="{209FF186-1937-3F45-8FC2-04F5D333EDFD}" type="presOf" srcId="{7859404A-F2FC-2C48-AA46-F509ECEE6B31}" destId="{CBC1B020-7022-2B49-8F5F-7E3168D6587A}" srcOrd="1" destOrd="0" presId="urn:microsoft.com/office/officeart/2009/3/layout/HorizontalOrganizationChart"/>
    <dgm:cxn modelId="{8EDB30A9-465D-B144-ABB9-B4CA2E78E962}" type="presOf" srcId="{E2369F6E-DA59-4F6E-BD69-6CAA013A82BE}" destId="{CD82D2C2-9EF5-4CA0-9CEE-9265A38A1F4A}" srcOrd="0" destOrd="0" presId="urn:microsoft.com/office/officeart/2009/3/layout/HorizontalOrganizationChart"/>
    <dgm:cxn modelId="{B53E6D58-68B4-BE45-9DD7-5FA27A603E6C}" type="presOf" srcId="{9AC2E227-803C-4016-BF2C-9291B6CAA290}" destId="{9CD41DA5-A8A9-4189-B933-DCF665F7DF2D}" srcOrd="1" destOrd="0" presId="urn:microsoft.com/office/officeart/2009/3/layout/HorizontalOrganizationChart"/>
    <dgm:cxn modelId="{5C61B9F7-F25F-F845-B678-9C74A5ED9722}" type="presOf" srcId="{082ECBEE-C2C7-4949-86B1-6B928BF803C2}" destId="{DB74F6B7-48F3-A347-9D02-3848B3882D19}" srcOrd="0" destOrd="0" presId="urn:microsoft.com/office/officeart/2009/3/layout/HorizontalOrganizationChart"/>
    <dgm:cxn modelId="{53C6F984-0D59-224D-BC39-BD3657CBC0BB}" type="presOf" srcId="{3FA44A42-E0AE-412C-8071-9A37D30DD567}" destId="{CBD704CC-8D6F-4C39-AFA6-3825EE74A965}" srcOrd="1" destOrd="0" presId="urn:microsoft.com/office/officeart/2009/3/layout/HorizontalOrganizationChart"/>
    <dgm:cxn modelId="{9F882AC4-DC89-924F-983D-B17CF2CD17EA}" type="presOf" srcId="{F05BBA42-D7AF-4BA0-8C3F-85B1FE28E48F}" destId="{18DB143D-9E27-4E02-AFA5-F665953CBC10}" srcOrd="0" destOrd="0" presId="urn:microsoft.com/office/officeart/2009/3/layout/HorizontalOrganizationChart"/>
    <dgm:cxn modelId="{20C1FE7A-4B34-AA48-A07D-90CA165F3112}" srcId="{9AC2E227-803C-4016-BF2C-9291B6CAA290}" destId="{7859404A-F2FC-2C48-AA46-F509ECEE6B31}" srcOrd="4" destOrd="0" parTransId="{082ECBEE-C2C7-4949-86B1-6B928BF803C2}" sibTransId="{284844EE-6F45-4240-B30D-C9558468DF08}"/>
    <dgm:cxn modelId="{10273D9F-A008-4C08-970B-BDB1CC805562}" srcId="{F05BBA42-D7AF-4BA0-8C3F-85B1FE28E48F}" destId="{9AC2E227-803C-4016-BF2C-9291B6CAA290}" srcOrd="0" destOrd="0" parTransId="{8E8E9D46-5B7B-4FA0-8329-744E9016EF3D}" sibTransId="{F60E2A41-79A0-4E8E-92FB-1BF9FE84EDD9}"/>
    <dgm:cxn modelId="{6D00AD52-4550-B14A-B6C1-7B1843264A9E}" type="presOf" srcId="{87585F0D-6A81-F747-99EB-D14B33EBB618}" destId="{BCDD8BD9-F9D2-4C44-AB56-5005F5FB7B08}" srcOrd="1" destOrd="0" presId="urn:microsoft.com/office/officeart/2009/3/layout/HorizontalOrganizationChart"/>
    <dgm:cxn modelId="{6005FDDE-7F73-0343-8C67-6BC994B0DE85}" type="presOf" srcId="{57E64457-75B6-40DF-86BF-80888D7FBBC5}" destId="{72A5A8A1-C34D-4CC9-B014-4EDC4C60B5CB}" srcOrd="0" destOrd="0" presId="urn:microsoft.com/office/officeart/2009/3/layout/HorizontalOrganizationChart"/>
    <dgm:cxn modelId="{8D24C89F-F4FE-7143-8E61-B2B56531A06E}" type="presParOf" srcId="{18DB143D-9E27-4E02-AFA5-F665953CBC10}" destId="{07E01157-B979-4F6B-B892-75DB2A2B8B0F}" srcOrd="0" destOrd="0" presId="urn:microsoft.com/office/officeart/2009/3/layout/HorizontalOrganizationChart"/>
    <dgm:cxn modelId="{E8FC05CA-6005-7042-89FD-614912976426}" type="presParOf" srcId="{07E01157-B979-4F6B-B892-75DB2A2B8B0F}" destId="{F686C23F-604E-4653-B2CB-27DBB6BED631}" srcOrd="0" destOrd="0" presId="urn:microsoft.com/office/officeart/2009/3/layout/HorizontalOrganizationChart"/>
    <dgm:cxn modelId="{659A2F77-8A11-194B-9F98-699A0AAC6030}" type="presParOf" srcId="{F686C23F-604E-4653-B2CB-27DBB6BED631}" destId="{2A2AFDF2-2568-44F8-842C-3BFD70D9F2B1}" srcOrd="0" destOrd="0" presId="urn:microsoft.com/office/officeart/2009/3/layout/HorizontalOrganizationChart"/>
    <dgm:cxn modelId="{77175C4A-4474-DD4D-8623-4F05D793D409}" type="presParOf" srcId="{F686C23F-604E-4653-B2CB-27DBB6BED631}" destId="{9CD41DA5-A8A9-4189-B933-DCF665F7DF2D}" srcOrd="1" destOrd="0" presId="urn:microsoft.com/office/officeart/2009/3/layout/HorizontalOrganizationChart"/>
    <dgm:cxn modelId="{1D3A3968-BBF8-3448-8CDD-9CAAB742BF55}" type="presParOf" srcId="{07E01157-B979-4F6B-B892-75DB2A2B8B0F}" destId="{96876921-77F4-4E08-9148-E99125692808}" srcOrd="1" destOrd="0" presId="urn:microsoft.com/office/officeart/2009/3/layout/HorizontalOrganizationChart"/>
    <dgm:cxn modelId="{673C5F7E-6B1A-CF4E-8E0F-68E683F2F4FF}" type="presParOf" srcId="{96876921-77F4-4E08-9148-E99125692808}" destId="{CD82D2C2-9EF5-4CA0-9CEE-9265A38A1F4A}" srcOrd="0" destOrd="0" presId="urn:microsoft.com/office/officeart/2009/3/layout/HorizontalOrganizationChart"/>
    <dgm:cxn modelId="{316298B1-FEC6-C349-A05C-AFC91E538F1A}" type="presParOf" srcId="{96876921-77F4-4E08-9148-E99125692808}" destId="{9441C830-A66B-4AFB-9252-8069549D4F0A}" srcOrd="1" destOrd="0" presId="urn:microsoft.com/office/officeart/2009/3/layout/HorizontalOrganizationChart"/>
    <dgm:cxn modelId="{E8CF0DF8-496C-9B4D-856D-1051364107A1}" type="presParOf" srcId="{9441C830-A66B-4AFB-9252-8069549D4F0A}" destId="{FEAC7974-4462-4948-9F19-4D53C38CC88A}" srcOrd="0" destOrd="0" presId="urn:microsoft.com/office/officeart/2009/3/layout/HorizontalOrganizationChart"/>
    <dgm:cxn modelId="{0EB3CB4C-28F9-A046-81DF-417623959C17}" type="presParOf" srcId="{FEAC7974-4462-4948-9F19-4D53C38CC88A}" destId="{22C8BBC7-02FA-4EF0-899A-834C1FEE39E3}" srcOrd="0" destOrd="0" presId="urn:microsoft.com/office/officeart/2009/3/layout/HorizontalOrganizationChart"/>
    <dgm:cxn modelId="{2375A4E2-5D7A-E040-8F33-D6B7C4AC7360}" type="presParOf" srcId="{FEAC7974-4462-4948-9F19-4D53C38CC88A}" destId="{CBD704CC-8D6F-4C39-AFA6-3825EE74A965}" srcOrd="1" destOrd="0" presId="urn:microsoft.com/office/officeart/2009/3/layout/HorizontalOrganizationChart"/>
    <dgm:cxn modelId="{9B58F0F7-7EFE-EC47-A075-F801AB306DE7}" type="presParOf" srcId="{9441C830-A66B-4AFB-9252-8069549D4F0A}" destId="{C4FE27A9-6818-468D-8F72-5DEAE64958BC}" srcOrd="1" destOrd="0" presId="urn:microsoft.com/office/officeart/2009/3/layout/HorizontalOrganizationChart"/>
    <dgm:cxn modelId="{73D5424D-E178-3E47-96BF-5707C178E576}" type="presParOf" srcId="{9441C830-A66B-4AFB-9252-8069549D4F0A}" destId="{B9E24DCA-DEF6-41DD-8228-40542DF88903}" srcOrd="2" destOrd="0" presId="urn:microsoft.com/office/officeart/2009/3/layout/HorizontalOrganizationChart"/>
    <dgm:cxn modelId="{D1BA11D6-C335-B944-8085-96EDD2889A5D}" type="presParOf" srcId="{96876921-77F4-4E08-9148-E99125692808}" destId="{72A5A8A1-C34D-4CC9-B014-4EDC4C60B5CB}" srcOrd="2" destOrd="0" presId="urn:microsoft.com/office/officeart/2009/3/layout/HorizontalOrganizationChart"/>
    <dgm:cxn modelId="{77D62177-660C-8441-B739-018EC18B3FAD}" type="presParOf" srcId="{96876921-77F4-4E08-9148-E99125692808}" destId="{99464D45-2B22-432F-8F6C-3394CEC310A7}" srcOrd="3" destOrd="0" presId="urn:microsoft.com/office/officeart/2009/3/layout/HorizontalOrganizationChart"/>
    <dgm:cxn modelId="{D3BEFE38-9CC0-0844-B62D-123592E32C90}" type="presParOf" srcId="{99464D45-2B22-432F-8F6C-3394CEC310A7}" destId="{7EEFA05D-0146-474D-BB41-35A44BBAC0EB}" srcOrd="0" destOrd="0" presId="urn:microsoft.com/office/officeart/2009/3/layout/HorizontalOrganizationChart"/>
    <dgm:cxn modelId="{DC605CE3-2200-1E41-B4FA-AFC57DFD7AAB}" type="presParOf" srcId="{7EEFA05D-0146-474D-BB41-35A44BBAC0EB}" destId="{86A07B8D-FF15-4EFF-8681-05A46BF1E797}" srcOrd="0" destOrd="0" presId="urn:microsoft.com/office/officeart/2009/3/layout/HorizontalOrganizationChart"/>
    <dgm:cxn modelId="{A954B9FD-6BAB-E64E-B63C-9ED250C59AF7}" type="presParOf" srcId="{7EEFA05D-0146-474D-BB41-35A44BBAC0EB}" destId="{A4529214-DB2D-4B21-8831-F60F2A376559}" srcOrd="1" destOrd="0" presId="urn:microsoft.com/office/officeart/2009/3/layout/HorizontalOrganizationChart"/>
    <dgm:cxn modelId="{59EE1810-94F4-894A-ADA4-56838F2326CA}" type="presParOf" srcId="{99464D45-2B22-432F-8F6C-3394CEC310A7}" destId="{4C9D6515-EA4F-4DBF-A8FE-0711C70136B1}" srcOrd="1" destOrd="0" presId="urn:microsoft.com/office/officeart/2009/3/layout/HorizontalOrganizationChart"/>
    <dgm:cxn modelId="{6BBF2680-5AEC-BE49-8AF8-221681DDDB7E}" type="presParOf" srcId="{99464D45-2B22-432F-8F6C-3394CEC310A7}" destId="{686779DB-34D3-4F60-84B6-A35826FF3C2A}" srcOrd="2" destOrd="0" presId="urn:microsoft.com/office/officeart/2009/3/layout/HorizontalOrganizationChart"/>
    <dgm:cxn modelId="{2BB2B880-BD44-5A40-B8A3-25EA4652E03C}" type="presParOf" srcId="{96876921-77F4-4E08-9148-E99125692808}" destId="{B94BF64B-9716-424E-A851-42E8E7B2B9A7}" srcOrd="4" destOrd="0" presId="urn:microsoft.com/office/officeart/2009/3/layout/HorizontalOrganizationChart"/>
    <dgm:cxn modelId="{0EEF52EB-6789-7F47-A0F2-FA14EFF48142}" type="presParOf" srcId="{96876921-77F4-4E08-9148-E99125692808}" destId="{31E814C1-FFDD-BA48-BF9D-F3C8FF892503}" srcOrd="5" destOrd="0" presId="urn:microsoft.com/office/officeart/2009/3/layout/HorizontalOrganizationChart"/>
    <dgm:cxn modelId="{F6275E43-514F-5E46-9DF4-7A9F39C42CD3}" type="presParOf" srcId="{31E814C1-FFDD-BA48-BF9D-F3C8FF892503}" destId="{1780440E-D92A-B040-A710-F8D875101E05}" srcOrd="0" destOrd="0" presId="urn:microsoft.com/office/officeart/2009/3/layout/HorizontalOrganizationChart"/>
    <dgm:cxn modelId="{9585D3EB-A15C-F54C-9956-77D4A049433C}" type="presParOf" srcId="{1780440E-D92A-B040-A710-F8D875101E05}" destId="{A73C4A40-2D47-BF42-9EF8-B3BEE9451F45}" srcOrd="0" destOrd="0" presId="urn:microsoft.com/office/officeart/2009/3/layout/HorizontalOrganizationChart"/>
    <dgm:cxn modelId="{A640EE99-265E-DA49-92A1-C63A29DF9650}" type="presParOf" srcId="{1780440E-D92A-B040-A710-F8D875101E05}" destId="{BCDD8BD9-F9D2-4C44-AB56-5005F5FB7B08}" srcOrd="1" destOrd="0" presId="urn:microsoft.com/office/officeart/2009/3/layout/HorizontalOrganizationChart"/>
    <dgm:cxn modelId="{15AA0A62-EA92-2E46-B639-562AE535F7DB}" type="presParOf" srcId="{31E814C1-FFDD-BA48-BF9D-F3C8FF892503}" destId="{B22D4294-1D49-E046-9CF9-7B480D0762E6}" srcOrd="1" destOrd="0" presId="urn:microsoft.com/office/officeart/2009/3/layout/HorizontalOrganizationChart"/>
    <dgm:cxn modelId="{052A8D41-2AB0-1F49-891A-6B632CFD53CB}" type="presParOf" srcId="{31E814C1-FFDD-BA48-BF9D-F3C8FF892503}" destId="{E1D0C206-488D-6348-BEA7-1FE8B1679EF7}" srcOrd="2" destOrd="0" presId="urn:microsoft.com/office/officeart/2009/3/layout/HorizontalOrganizationChart"/>
    <dgm:cxn modelId="{2B60A34B-1F57-474D-A0B0-1BDED2F5DEAB}" type="presParOf" srcId="{96876921-77F4-4E08-9148-E99125692808}" destId="{97BD78E0-6CC9-224B-9FDD-F11EE9BF8DF0}" srcOrd="6" destOrd="0" presId="urn:microsoft.com/office/officeart/2009/3/layout/HorizontalOrganizationChart"/>
    <dgm:cxn modelId="{0FEF67F2-8CE9-1044-AC8E-13F57311EEDC}" type="presParOf" srcId="{96876921-77F4-4E08-9148-E99125692808}" destId="{F5564F5E-C23C-6041-B185-3508736BC161}" srcOrd="7" destOrd="0" presId="urn:microsoft.com/office/officeart/2009/3/layout/HorizontalOrganizationChart"/>
    <dgm:cxn modelId="{F300605B-98A7-7C4E-B25C-C73495BC10C4}" type="presParOf" srcId="{F5564F5E-C23C-6041-B185-3508736BC161}" destId="{730C15AF-A2E3-334E-9C4F-2DA8AC61AB90}" srcOrd="0" destOrd="0" presId="urn:microsoft.com/office/officeart/2009/3/layout/HorizontalOrganizationChart"/>
    <dgm:cxn modelId="{25EB3BCE-FE6A-E649-9B2B-61A67F706CF0}" type="presParOf" srcId="{730C15AF-A2E3-334E-9C4F-2DA8AC61AB90}" destId="{19BA56B5-C34A-B64D-A239-C962FAC6DE3A}" srcOrd="0" destOrd="0" presId="urn:microsoft.com/office/officeart/2009/3/layout/HorizontalOrganizationChart"/>
    <dgm:cxn modelId="{1D751B9C-AB4F-9B41-B783-E4D9F5053BF7}" type="presParOf" srcId="{730C15AF-A2E3-334E-9C4F-2DA8AC61AB90}" destId="{B13D6842-7E74-6E4A-B081-886229548982}" srcOrd="1" destOrd="0" presId="urn:microsoft.com/office/officeart/2009/3/layout/HorizontalOrganizationChart"/>
    <dgm:cxn modelId="{4D2FAB8E-F682-5643-B55C-FE7D8499BF92}" type="presParOf" srcId="{F5564F5E-C23C-6041-B185-3508736BC161}" destId="{DA228DBB-51B5-1545-814C-2E0469298B4C}" srcOrd="1" destOrd="0" presId="urn:microsoft.com/office/officeart/2009/3/layout/HorizontalOrganizationChart"/>
    <dgm:cxn modelId="{17ED444D-8700-0C47-8F0A-284422B74AC5}" type="presParOf" srcId="{F5564F5E-C23C-6041-B185-3508736BC161}" destId="{D334E96E-D664-3443-8496-4E437BC45B67}" srcOrd="2" destOrd="0" presId="urn:microsoft.com/office/officeart/2009/3/layout/HorizontalOrganizationChart"/>
    <dgm:cxn modelId="{1BC62F24-05DD-9440-BAF1-AD5F5A7F494A}" type="presParOf" srcId="{96876921-77F4-4E08-9148-E99125692808}" destId="{DB74F6B7-48F3-A347-9D02-3848B3882D19}" srcOrd="8" destOrd="0" presId="urn:microsoft.com/office/officeart/2009/3/layout/HorizontalOrganizationChart"/>
    <dgm:cxn modelId="{0CF32AC5-973D-2F49-B266-001E82A6C6B0}" type="presParOf" srcId="{96876921-77F4-4E08-9148-E99125692808}" destId="{B6FF38B1-94EE-5848-8043-BF3B363E5E43}" srcOrd="9" destOrd="0" presId="urn:microsoft.com/office/officeart/2009/3/layout/HorizontalOrganizationChart"/>
    <dgm:cxn modelId="{7CD0FC53-D3FD-6747-83CB-08F0B6011BB9}" type="presParOf" srcId="{B6FF38B1-94EE-5848-8043-BF3B363E5E43}" destId="{CC2D7BE5-7000-3C48-AA1F-2B56512EECB1}" srcOrd="0" destOrd="0" presId="urn:microsoft.com/office/officeart/2009/3/layout/HorizontalOrganizationChart"/>
    <dgm:cxn modelId="{75041AF1-865D-C849-A272-0335CA4F004E}" type="presParOf" srcId="{CC2D7BE5-7000-3C48-AA1F-2B56512EECB1}" destId="{4E99FFF1-F2C8-4947-9B7B-F4C0FDBD7B17}" srcOrd="0" destOrd="0" presId="urn:microsoft.com/office/officeart/2009/3/layout/HorizontalOrganizationChart"/>
    <dgm:cxn modelId="{2B0EA45C-3362-C248-813D-DFEAD5B800B3}" type="presParOf" srcId="{CC2D7BE5-7000-3C48-AA1F-2B56512EECB1}" destId="{CBC1B020-7022-2B49-8F5F-7E3168D6587A}" srcOrd="1" destOrd="0" presId="urn:microsoft.com/office/officeart/2009/3/layout/HorizontalOrganizationChart"/>
    <dgm:cxn modelId="{2E0FCD9A-069F-D147-9132-FAAD242AB3C0}" type="presParOf" srcId="{B6FF38B1-94EE-5848-8043-BF3B363E5E43}" destId="{8C9C17CE-7CBB-7446-A701-923744A6075A}" srcOrd="1" destOrd="0" presId="urn:microsoft.com/office/officeart/2009/3/layout/HorizontalOrganizationChart"/>
    <dgm:cxn modelId="{34EF2F3C-5F4D-0F4E-9234-F61A3EE8CA10}" type="presParOf" srcId="{B6FF38B1-94EE-5848-8043-BF3B363E5E43}" destId="{430A0D5E-F21F-B747-8E3B-3F16B06130DD}" srcOrd="2" destOrd="0" presId="urn:microsoft.com/office/officeart/2009/3/layout/HorizontalOrganizationChart"/>
    <dgm:cxn modelId="{AE66B1A1-4B3D-0C4A-926F-8462FD053BF0}" type="presParOf" srcId="{07E01157-B979-4F6B-B892-75DB2A2B8B0F}" destId="{6858D422-8C90-4F85-BA9D-65CA2FED06E8}" srcOrd="2" destOrd="0" presId="urn:microsoft.com/office/officeart/2009/3/layout/HorizontalOrganizationChar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2.xml><?xml version="1.0" encoding="utf-8"?>
<dgm:dataModel xmlns:dgm="http://schemas.openxmlformats.org/drawingml/2006/diagram" xmlns:a="http://schemas.openxmlformats.org/drawingml/2006/main">
  <dgm:ptLst>
    <dgm:pt modelId="{F05BBA42-D7AF-4BA0-8C3F-85B1FE28E48F}" type="doc">
      <dgm:prSet loTypeId="urn:microsoft.com/office/officeart/2009/3/layout/HorizontalOrganizationChart" loCatId="hierarchy" qsTypeId="urn:microsoft.com/office/officeart/2005/8/quickstyle/simple1" qsCatId="simple" csTypeId="urn:microsoft.com/office/officeart/2005/8/colors/accent2_1" csCatId="accent2" phldr="1"/>
      <dgm:spPr/>
      <dgm:t>
        <a:bodyPr/>
        <a:lstStyle/>
        <a:p>
          <a:endParaRPr lang="zh-CN" altLang="en-US"/>
        </a:p>
      </dgm:t>
    </dgm:pt>
    <dgm:pt modelId="{9AC2E227-803C-4016-BF2C-9291B6CAA290}">
      <dgm:prSet custT="1"/>
      <dgm:spPr/>
      <dgm:t>
        <a:bodyPr/>
        <a:lstStyle/>
        <a:p>
          <a:r>
            <a:rPr lang="zh-CN" altLang="en-US" sz="1100" b="1" dirty="0" smtClean="0">
              <a:latin typeface="黑体" panose="02010609060101010101" pitchFamily="49" charset="-122"/>
              <a:ea typeface="黑体" panose="02010609060101010101" pitchFamily="49" charset="-122"/>
              <a:sym typeface="+mn-ea"/>
            </a:rPr>
            <a:t>知识管理的概念</a:t>
          </a:r>
          <a:endParaRPr lang="zh-CN" altLang="en-US" sz="1100" b="1" dirty="0">
            <a:latin typeface="SimHei" charset="-122"/>
            <a:ea typeface="SimHei" charset="-122"/>
            <a:cs typeface="SimHei" charset="-122"/>
          </a:endParaRPr>
        </a:p>
      </dgm:t>
    </dgm:pt>
    <dgm:pt modelId="{8E8E9D46-5B7B-4FA0-8329-744E9016EF3D}" type="parTrans" cxnId="{10273D9F-A008-4C08-970B-BDB1CC805562}">
      <dgm:prSet/>
      <dgm:spPr/>
      <dgm:t>
        <a:bodyPr/>
        <a:lstStyle/>
        <a:p>
          <a:endParaRPr lang="zh-CN" altLang="en-US" sz="1100">
            <a:latin typeface="SimHei" charset="-122"/>
            <a:ea typeface="SimHei" charset="-122"/>
            <a:cs typeface="SimHei" charset="-122"/>
          </a:endParaRPr>
        </a:p>
      </dgm:t>
    </dgm:pt>
    <dgm:pt modelId="{F60E2A41-79A0-4E8E-92FB-1BF9FE84EDD9}" type="sibTrans" cxnId="{10273D9F-A008-4C08-970B-BDB1CC805562}">
      <dgm:prSet/>
      <dgm:spPr/>
      <dgm:t>
        <a:bodyPr/>
        <a:lstStyle/>
        <a:p>
          <a:endParaRPr lang="zh-CN" altLang="en-US" sz="1100">
            <a:latin typeface="SimHei" charset="-122"/>
            <a:ea typeface="SimHei" charset="-122"/>
            <a:cs typeface="SimHei" charset="-122"/>
          </a:endParaRPr>
        </a:p>
      </dgm:t>
    </dgm:pt>
    <dgm:pt modelId="{3FA44A42-E0AE-412C-8071-9A37D30DD567}">
      <dgm:prSet custT="1"/>
      <dgm:spPr/>
      <dgm:t>
        <a:bodyPr/>
        <a:lstStyle/>
        <a:p>
          <a:r>
            <a:rPr lang="zh-CN" altLang="en-US" sz="1100" b="1" dirty="0" smtClean="0">
              <a:latin typeface="SimHei" charset="-122"/>
              <a:ea typeface="SimHei" charset="-122"/>
              <a:cs typeface="SimHei" charset="-122"/>
            </a:rPr>
            <a:t>知识的概念</a:t>
          </a:r>
          <a:endParaRPr lang="zh-CN" altLang="en-US" sz="1100" b="1" dirty="0">
            <a:latin typeface="SimHei" charset="-122"/>
            <a:ea typeface="SimHei" charset="-122"/>
            <a:cs typeface="SimHei" charset="-122"/>
          </a:endParaRPr>
        </a:p>
      </dgm:t>
    </dgm:pt>
    <dgm:pt modelId="{E2369F6E-DA59-4F6E-BD69-6CAA013A82BE}" type="parTrans" cxnId="{9ABD59AA-4D6A-4321-B1A4-8D610095B134}">
      <dgm:prSet/>
      <dgm:spPr/>
      <dgm:t>
        <a:bodyPr/>
        <a:lstStyle/>
        <a:p>
          <a:endParaRPr lang="zh-CN" altLang="en-US" sz="1100">
            <a:latin typeface="SimHei" charset="-122"/>
            <a:ea typeface="SimHei" charset="-122"/>
            <a:cs typeface="SimHei" charset="-122"/>
          </a:endParaRPr>
        </a:p>
      </dgm:t>
    </dgm:pt>
    <dgm:pt modelId="{05B8FEA2-0054-4DA8-8F71-5C25E580ABD0}" type="sibTrans" cxnId="{9ABD59AA-4D6A-4321-B1A4-8D610095B134}">
      <dgm:prSet/>
      <dgm:spPr/>
      <dgm:t>
        <a:bodyPr/>
        <a:lstStyle/>
        <a:p>
          <a:endParaRPr lang="zh-CN" altLang="en-US" sz="1100">
            <a:latin typeface="SimHei" charset="-122"/>
            <a:ea typeface="SimHei" charset="-122"/>
            <a:cs typeface="SimHei" charset="-122"/>
          </a:endParaRPr>
        </a:p>
      </dgm:t>
    </dgm:pt>
    <dgm:pt modelId="{7638F483-EC40-4669-A117-0C6040B4A66B}">
      <dgm:prSet custT="1"/>
      <dgm:spPr/>
      <dgm:t>
        <a:bodyPr/>
        <a:lstStyle/>
        <a:p>
          <a:r>
            <a:rPr lang="zh-CN" altLang="en-US" sz="1100" b="1" dirty="0" smtClean="0">
              <a:latin typeface="SimHei" charset="-122"/>
              <a:ea typeface="SimHei" charset="-122"/>
              <a:cs typeface="SimHei" charset="-122"/>
            </a:rPr>
            <a:t>知识的特点</a:t>
          </a:r>
          <a:endParaRPr lang="zh-CN" altLang="en-US" sz="1100" b="1" dirty="0">
            <a:latin typeface="SimHei" charset="-122"/>
            <a:ea typeface="SimHei" charset="-122"/>
            <a:cs typeface="SimHei" charset="-122"/>
          </a:endParaRPr>
        </a:p>
      </dgm:t>
    </dgm:pt>
    <dgm:pt modelId="{57E64457-75B6-40DF-86BF-80888D7FBBC5}" type="parTrans" cxnId="{5DC1C015-335F-490F-A06A-BA9652DB0EA7}">
      <dgm:prSet/>
      <dgm:spPr/>
      <dgm:t>
        <a:bodyPr/>
        <a:lstStyle/>
        <a:p>
          <a:endParaRPr lang="zh-CN" altLang="en-US" sz="1100">
            <a:latin typeface="SimHei" charset="-122"/>
            <a:ea typeface="SimHei" charset="-122"/>
            <a:cs typeface="SimHei" charset="-122"/>
          </a:endParaRPr>
        </a:p>
      </dgm:t>
    </dgm:pt>
    <dgm:pt modelId="{7B10E917-A0D7-4AB2-8FFF-F08198C7EE50}" type="sibTrans" cxnId="{5DC1C015-335F-490F-A06A-BA9652DB0EA7}">
      <dgm:prSet/>
      <dgm:spPr/>
      <dgm:t>
        <a:bodyPr/>
        <a:lstStyle/>
        <a:p>
          <a:endParaRPr lang="zh-CN" altLang="en-US" sz="1100">
            <a:latin typeface="SimHei" charset="-122"/>
            <a:ea typeface="SimHei" charset="-122"/>
            <a:cs typeface="SimHei" charset="-122"/>
          </a:endParaRPr>
        </a:p>
      </dgm:t>
    </dgm:pt>
    <dgm:pt modelId="{87585F0D-6A81-F747-99EB-D14B33EBB618}">
      <dgm:prSet custT="1"/>
      <dgm:spPr>
        <a:solidFill>
          <a:schemeClr val="accent2"/>
        </a:solidFill>
      </dgm:spPr>
      <dgm:t>
        <a:bodyPr/>
        <a:lstStyle/>
        <a:p>
          <a:r>
            <a:rPr lang="zh-CN" altLang="en-US" sz="1100" b="1" dirty="0" smtClean="0">
              <a:latin typeface="SimHei" charset="-122"/>
              <a:ea typeface="SimHei" charset="-122"/>
              <a:cs typeface="SimHei" charset="-122"/>
            </a:rPr>
            <a:t>知识的分类</a:t>
          </a:r>
          <a:endParaRPr lang="zh-CN" altLang="en-US" sz="1100" b="1" dirty="0">
            <a:latin typeface="SimHei" charset="-122"/>
            <a:ea typeface="SimHei" charset="-122"/>
            <a:cs typeface="SimHei" charset="-122"/>
          </a:endParaRPr>
        </a:p>
      </dgm:t>
    </dgm:pt>
    <dgm:pt modelId="{18A5DCF8-381A-9740-A1DC-D1A5033A3647}" type="parTrans" cxnId="{9AAB41CC-B9AA-9142-BE5E-0B1EE6E34DAA}">
      <dgm:prSet/>
      <dgm:spPr/>
      <dgm:t>
        <a:bodyPr/>
        <a:lstStyle/>
        <a:p>
          <a:endParaRPr lang="zh-CN" altLang="en-US" sz="1100"/>
        </a:p>
      </dgm:t>
    </dgm:pt>
    <dgm:pt modelId="{8D2E3331-C9C0-6F41-9B03-2AE4E999EDF7}" type="sibTrans" cxnId="{9AAB41CC-B9AA-9142-BE5E-0B1EE6E34DAA}">
      <dgm:prSet/>
      <dgm:spPr/>
      <dgm:t>
        <a:bodyPr/>
        <a:lstStyle/>
        <a:p>
          <a:endParaRPr lang="zh-CN" altLang="en-US" sz="1100"/>
        </a:p>
      </dgm:t>
    </dgm:pt>
    <dgm:pt modelId="{23F1803F-276C-8041-9B7B-082F2BD1E946}">
      <dgm:prSet custT="1"/>
      <dgm:spPr/>
      <dgm:t>
        <a:bodyPr/>
        <a:lstStyle/>
        <a:p>
          <a:r>
            <a:rPr lang="zh-CN" altLang="en-US" sz="1100" b="1" dirty="0" smtClean="0">
              <a:latin typeface="SimHei" charset="-122"/>
              <a:ea typeface="SimHei" charset="-122"/>
              <a:cs typeface="SimHei" charset="-122"/>
            </a:rPr>
            <a:t>知识管理的特点</a:t>
          </a:r>
          <a:endParaRPr lang="zh-CN" altLang="en-US" sz="1100" b="1" dirty="0">
            <a:latin typeface="SimHei" charset="-122"/>
            <a:ea typeface="SimHei" charset="-122"/>
            <a:cs typeface="SimHei" charset="-122"/>
          </a:endParaRPr>
        </a:p>
      </dgm:t>
    </dgm:pt>
    <dgm:pt modelId="{5E91D41B-332E-E54E-BBB2-1256B9CC48C7}" type="parTrans" cxnId="{51A0D708-C959-D74C-AB5D-714B7FABEAEE}">
      <dgm:prSet/>
      <dgm:spPr/>
      <dgm:t>
        <a:bodyPr/>
        <a:lstStyle/>
        <a:p>
          <a:endParaRPr lang="zh-CN" altLang="en-US" sz="1100"/>
        </a:p>
      </dgm:t>
    </dgm:pt>
    <dgm:pt modelId="{A4A747C8-04CB-3145-88B3-093091584144}" type="sibTrans" cxnId="{51A0D708-C959-D74C-AB5D-714B7FABEAEE}">
      <dgm:prSet/>
      <dgm:spPr/>
      <dgm:t>
        <a:bodyPr/>
        <a:lstStyle/>
        <a:p>
          <a:endParaRPr lang="zh-CN" altLang="en-US" sz="1100"/>
        </a:p>
      </dgm:t>
    </dgm:pt>
    <dgm:pt modelId="{7859404A-F2FC-2C48-AA46-F509ECEE6B31}">
      <dgm:prSet custT="1"/>
      <dgm:spPr/>
      <dgm:t>
        <a:bodyPr/>
        <a:lstStyle/>
        <a:p>
          <a:r>
            <a:rPr lang="zh-CN" altLang="en-US" sz="1100" b="1" dirty="0" smtClean="0">
              <a:latin typeface="SimHei" charset="-122"/>
              <a:ea typeface="SimHei" charset="-122"/>
              <a:cs typeface="SimHei" charset="-122"/>
            </a:rPr>
            <a:t>知识管理</a:t>
          </a:r>
          <a:r>
            <a:rPr lang="zh-CN" altLang="en-US" sz="1100" b="1" smtClean="0">
              <a:latin typeface="SimHei" charset="-122"/>
              <a:ea typeface="SimHei" charset="-122"/>
              <a:cs typeface="SimHei" charset="-122"/>
            </a:rPr>
            <a:t>的螺旋循环程序</a:t>
          </a:r>
          <a:endParaRPr lang="zh-CN" altLang="en-US" sz="1100" b="1" dirty="0">
            <a:latin typeface="SimHei" charset="-122"/>
            <a:ea typeface="SimHei" charset="-122"/>
            <a:cs typeface="SimHei" charset="-122"/>
          </a:endParaRPr>
        </a:p>
      </dgm:t>
    </dgm:pt>
    <dgm:pt modelId="{082ECBEE-C2C7-4949-86B1-6B928BF803C2}" type="parTrans" cxnId="{20C1FE7A-4B34-AA48-A07D-90CA165F3112}">
      <dgm:prSet/>
      <dgm:spPr/>
      <dgm:t>
        <a:bodyPr/>
        <a:lstStyle/>
        <a:p>
          <a:endParaRPr lang="zh-CN" altLang="en-US" sz="1100"/>
        </a:p>
      </dgm:t>
    </dgm:pt>
    <dgm:pt modelId="{284844EE-6F45-4240-B30D-C9558468DF08}" type="sibTrans" cxnId="{20C1FE7A-4B34-AA48-A07D-90CA165F3112}">
      <dgm:prSet/>
      <dgm:spPr/>
      <dgm:t>
        <a:bodyPr/>
        <a:lstStyle/>
        <a:p>
          <a:endParaRPr lang="zh-CN" altLang="en-US" sz="1100"/>
        </a:p>
      </dgm:t>
    </dgm:pt>
    <dgm:pt modelId="{18DB143D-9E27-4E02-AFA5-F665953CBC10}" type="pres">
      <dgm:prSet presAssocID="{F05BBA42-D7AF-4BA0-8C3F-85B1FE28E48F}" presName="hierChild1" presStyleCnt="0">
        <dgm:presLayoutVars>
          <dgm:orgChart val="1"/>
          <dgm:chPref val="1"/>
          <dgm:dir/>
          <dgm:animOne val="branch"/>
          <dgm:animLvl val="lvl"/>
          <dgm:resizeHandles/>
        </dgm:presLayoutVars>
      </dgm:prSet>
      <dgm:spPr/>
      <dgm:t>
        <a:bodyPr/>
        <a:lstStyle/>
        <a:p>
          <a:endParaRPr lang="zh-CN" altLang="en-US"/>
        </a:p>
      </dgm:t>
    </dgm:pt>
    <dgm:pt modelId="{07E01157-B979-4F6B-B892-75DB2A2B8B0F}" type="pres">
      <dgm:prSet presAssocID="{9AC2E227-803C-4016-BF2C-9291B6CAA290}" presName="hierRoot1" presStyleCnt="0">
        <dgm:presLayoutVars>
          <dgm:hierBranch val="init"/>
        </dgm:presLayoutVars>
      </dgm:prSet>
      <dgm:spPr/>
    </dgm:pt>
    <dgm:pt modelId="{F686C23F-604E-4653-B2CB-27DBB6BED631}" type="pres">
      <dgm:prSet presAssocID="{9AC2E227-803C-4016-BF2C-9291B6CAA290}" presName="rootComposite1" presStyleCnt="0"/>
      <dgm:spPr/>
    </dgm:pt>
    <dgm:pt modelId="{2A2AFDF2-2568-44F8-842C-3BFD70D9F2B1}" type="pres">
      <dgm:prSet presAssocID="{9AC2E227-803C-4016-BF2C-9291B6CAA290}" presName="rootText1" presStyleLbl="node0" presStyleIdx="0" presStyleCnt="1">
        <dgm:presLayoutVars>
          <dgm:chPref val="3"/>
        </dgm:presLayoutVars>
      </dgm:prSet>
      <dgm:spPr/>
      <dgm:t>
        <a:bodyPr/>
        <a:lstStyle/>
        <a:p>
          <a:endParaRPr lang="zh-CN" altLang="en-US"/>
        </a:p>
      </dgm:t>
    </dgm:pt>
    <dgm:pt modelId="{9CD41DA5-A8A9-4189-B933-DCF665F7DF2D}" type="pres">
      <dgm:prSet presAssocID="{9AC2E227-803C-4016-BF2C-9291B6CAA290}" presName="rootConnector1" presStyleLbl="node1" presStyleIdx="0" presStyleCnt="0"/>
      <dgm:spPr/>
      <dgm:t>
        <a:bodyPr/>
        <a:lstStyle/>
        <a:p>
          <a:endParaRPr lang="zh-CN" altLang="en-US"/>
        </a:p>
      </dgm:t>
    </dgm:pt>
    <dgm:pt modelId="{96876921-77F4-4E08-9148-E99125692808}" type="pres">
      <dgm:prSet presAssocID="{9AC2E227-803C-4016-BF2C-9291B6CAA290}" presName="hierChild2" presStyleCnt="0"/>
      <dgm:spPr/>
    </dgm:pt>
    <dgm:pt modelId="{CD82D2C2-9EF5-4CA0-9CEE-9265A38A1F4A}" type="pres">
      <dgm:prSet presAssocID="{E2369F6E-DA59-4F6E-BD69-6CAA013A82BE}" presName="Name64" presStyleLbl="parChTrans1D2" presStyleIdx="0" presStyleCnt="5"/>
      <dgm:spPr/>
      <dgm:t>
        <a:bodyPr/>
        <a:lstStyle/>
        <a:p>
          <a:endParaRPr lang="zh-CN" altLang="en-US"/>
        </a:p>
      </dgm:t>
    </dgm:pt>
    <dgm:pt modelId="{9441C830-A66B-4AFB-9252-8069549D4F0A}" type="pres">
      <dgm:prSet presAssocID="{3FA44A42-E0AE-412C-8071-9A37D30DD567}" presName="hierRoot2" presStyleCnt="0">
        <dgm:presLayoutVars>
          <dgm:hierBranch val="init"/>
        </dgm:presLayoutVars>
      </dgm:prSet>
      <dgm:spPr/>
    </dgm:pt>
    <dgm:pt modelId="{FEAC7974-4462-4948-9F19-4D53C38CC88A}" type="pres">
      <dgm:prSet presAssocID="{3FA44A42-E0AE-412C-8071-9A37D30DD567}" presName="rootComposite" presStyleCnt="0"/>
      <dgm:spPr/>
    </dgm:pt>
    <dgm:pt modelId="{22C8BBC7-02FA-4EF0-899A-834C1FEE39E3}" type="pres">
      <dgm:prSet presAssocID="{3FA44A42-E0AE-412C-8071-9A37D30DD567}" presName="rootText" presStyleLbl="node2" presStyleIdx="0" presStyleCnt="5">
        <dgm:presLayoutVars>
          <dgm:chPref val="3"/>
        </dgm:presLayoutVars>
      </dgm:prSet>
      <dgm:spPr/>
      <dgm:t>
        <a:bodyPr/>
        <a:lstStyle/>
        <a:p>
          <a:endParaRPr lang="zh-CN" altLang="en-US"/>
        </a:p>
      </dgm:t>
    </dgm:pt>
    <dgm:pt modelId="{CBD704CC-8D6F-4C39-AFA6-3825EE74A965}" type="pres">
      <dgm:prSet presAssocID="{3FA44A42-E0AE-412C-8071-9A37D30DD567}" presName="rootConnector" presStyleLbl="node2" presStyleIdx="0" presStyleCnt="5"/>
      <dgm:spPr/>
      <dgm:t>
        <a:bodyPr/>
        <a:lstStyle/>
        <a:p>
          <a:endParaRPr lang="zh-CN" altLang="en-US"/>
        </a:p>
      </dgm:t>
    </dgm:pt>
    <dgm:pt modelId="{C4FE27A9-6818-468D-8F72-5DEAE64958BC}" type="pres">
      <dgm:prSet presAssocID="{3FA44A42-E0AE-412C-8071-9A37D30DD567}" presName="hierChild4" presStyleCnt="0"/>
      <dgm:spPr/>
    </dgm:pt>
    <dgm:pt modelId="{B9E24DCA-DEF6-41DD-8228-40542DF88903}" type="pres">
      <dgm:prSet presAssocID="{3FA44A42-E0AE-412C-8071-9A37D30DD567}" presName="hierChild5" presStyleCnt="0"/>
      <dgm:spPr/>
    </dgm:pt>
    <dgm:pt modelId="{72A5A8A1-C34D-4CC9-B014-4EDC4C60B5CB}" type="pres">
      <dgm:prSet presAssocID="{57E64457-75B6-40DF-86BF-80888D7FBBC5}" presName="Name64" presStyleLbl="parChTrans1D2" presStyleIdx="1" presStyleCnt="5"/>
      <dgm:spPr/>
      <dgm:t>
        <a:bodyPr/>
        <a:lstStyle/>
        <a:p>
          <a:endParaRPr lang="zh-CN" altLang="en-US"/>
        </a:p>
      </dgm:t>
    </dgm:pt>
    <dgm:pt modelId="{99464D45-2B22-432F-8F6C-3394CEC310A7}" type="pres">
      <dgm:prSet presAssocID="{7638F483-EC40-4669-A117-0C6040B4A66B}" presName="hierRoot2" presStyleCnt="0">
        <dgm:presLayoutVars>
          <dgm:hierBranch val="init"/>
        </dgm:presLayoutVars>
      </dgm:prSet>
      <dgm:spPr/>
    </dgm:pt>
    <dgm:pt modelId="{7EEFA05D-0146-474D-BB41-35A44BBAC0EB}" type="pres">
      <dgm:prSet presAssocID="{7638F483-EC40-4669-A117-0C6040B4A66B}" presName="rootComposite" presStyleCnt="0"/>
      <dgm:spPr/>
    </dgm:pt>
    <dgm:pt modelId="{86A07B8D-FF15-4EFF-8681-05A46BF1E797}" type="pres">
      <dgm:prSet presAssocID="{7638F483-EC40-4669-A117-0C6040B4A66B}" presName="rootText" presStyleLbl="node2" presStyleIdx="1" presStyleCnt="5">
        <dgm:presLayoutVars>
          <dgm:chPref val="3"/>
        </dgm:presLayoutVars>
      </dgm:prSet>
      <dgm:spPr/>
      <dgm:t>
        <a:bodyPr/>
        <a:lstStyle/>
        <a:p>
          <a:endParaRPr lang="zh-CN" altLang="en-US"/>
        </a:p>
      </dgm:t>
    </dgm:pt>
    <dgm:pt modelId="{A4529214-DB2D-4B21-8831-F60F2A376559}" type="pres">
      <dgm:prSet presAssocID="{7638F483-EC40-4669-A117-0C6040B4A66B}" presName="rootConnector" presStyleLbl="node2" presStyleIdx="1" presStyleCnt="5"/>
      <dgm:spPr/>
      <dgm:t>
        <a:bodyPr/>
        <a:lstStyle/>
        <a:p>
          <a:endParaRPr lang="zh-CN" altLang="en-US"/>
        </a:p>
      </dgm:t>
    </dgm:pt>
    <dgm:pt modelId="{4C9D6515-EA4F-4DBF-A8FE-0711C70136B1}" type="pres">
      <dgm:prSet presAssocID="{7638F483-EC40-4669-A117-0C6040B4A66B}" presName="hierChild4" presStyleCnt="0"/>
      <dgm:spPr/>
    </dgm:pt>
    <dgm:pt modelId="{686779DB-34D3-4F60-84B6-A35826FF3C2A}" type="pres">
      <dgm:prSet presAssocID="{7638F483-EC40-4669-A117-0C6040B4A66B}" presName="hierChild5" presStyleCnt="0"/>
      <dgm:spPr/>
    </dgm:pt>
    <dgm:pt modelId="{B94BF64B-9716-424E-A851-42E8E7B2B9A7}" type="pres">
      <dgm:prSet presAssocID="{18A5DCF8-381A-9740-A1DC-D1A5033A3647}" presName="Name64" presStyleLbl="parChTrans1D2" presStyleIdx="2" presStyleCnt="5"/>
      <dgm:spPr/>
      <dgm:t>
        <a:bodyPr/>
        <a:lstStyle/>
        <a:p>
          <a:endParaRPr lang="zh-CN" altLang="en-US"/>
        </a:p>
      </dgm:t>
    </dgm:pt>
    <dgm:pt modelId="{31E814C1-FFDD-BA48-BF9D-F3C8FF892503}" type="pres">
      <dgm:prSet presAssocID="{87585F0D-6A81-F747-99EB-D14B33EBB618}" presName="hierRoot2" presStyleCnt="0">
        <dgm:presLayoutVars>
          <dgm:hierBranch val="init"/>
        </dgm:presLayoutVars>
      </dgm:prSet>
      <dgm:spPr/>
    </dgm:pt>
    <dgm:pt modelId="{1780440E-D92A-B040-A710-F8D875101E05}" type="pres">
      <dgm:prSet presAssocID="{87585F0D-6A81-F747-99EB-D14B33EBB618}" presName="rootComposite" presStyleCnt="0"/>
      <dgm:spPr/>
    </dgm:pt>
    <dgm:pt modelId="{A73C4A40-2D47-BF42-9EF8-B3BEE9451F45}" type="pres">
      <dgm:prSet presAssocID="{87585F0D-6A81-F747-99EB-D14B33EBB618}" presName="rootText" presStyleLbl="node2" presStyleIdx="2" presStyleCnt="5">
        <dgm:presLayoutVars>
          <dgm:chPref val="3"/>
        </dgm:presLayoutVars>
      </dgm:prSet>
      <dgm:spPr/>
      <dgm:t>
        <a:bodyPr/>
        <a:lstStyle/>
        <a:p>
          <a:endParaRPr lang="zh-CN" altLang="en-US"/>
        </a:p>
      </dgm:t>
    </dgm:pt>
    <dgm:pt modelId="{BCDD8BD9-F9D2-4C44-AB56-5005F5FB7B08}" type="pres">
      <dgm:prSet presAssocID="{87585F0D-6A81-F747-99EB-D14B33EBB618}" presName="rootConnector" presStyleLbl="node2" presStyleIdx="2" presStyleCnt="5"/>
      <dgm:spPr/>
      <dgm:t>
        <a:bodyPr/>
        <a:lstStyle/>
        <a:p>
          <a:endParaRPr lang="zh-CN" altLang="en-US"/>
        </a:p>
      </dgm:t>
    </dgm:pt>
    <dgm:pt modelId="{B22D4294-1D49-E046-9CF9-7B480D0762E6}" type="pres">
      <dgm:prSet presAssocID="{87585F0D-6A81-F747-99EB-D14B33EBB618}" presName="hierChild4" presStyleCnt="0"/>
      <dgm:spPr/>
    </dgm:pt>
    <dgm:pt modelId="{E1D0C206-488D-6348-BEA7-1FE8B1679EF7}" type="pres">
      <dgm:prSet presAssocID="{87585F0D-6A81-F747-99EB-D14B33EBB618}" presName="hierChild5" presStyleCnt="0"/>
      <dgm:spPr/>
    </dgm:pt>
    <dgm:pt modelId="{97BD78E0-6CC9-224B-9FDD-F11EE9BF8DF0}" type="pres">
      <dgm:prSet presAssocID="{5E91D41B-332E-E54E-BBB2-1256B9CC48C7}" presName="Name64" presStyleLbl="parChTrans1D2" presStyleIdx="3" presStyleCnt="5"/>
      <dgm:spPr/>
      <dgm:t>
        <a:bodyPr/>
        <a:lstStyle/>
        <a:p>
          <a:endParaRPr lang="zh-CN" altLang="en-US"/>
        </a:p>
      </dgm:t>
    </dgm:pt>
    <dgm:pt modelId="{F5564F5E-C23C-6041-B185-3508736BC161}" type="pres">
      <dgm:prSet presAssocID="{23F1803F-276C-8041-9B7B-082F2BD1E946}" presName="hierRoot2" presStyleCnt="0">
        <dgm:presLayoutVars>
          <dgm:hierBranch val="init"/>
        </dgm:presLayoutVars>
      </dgm:prSet>
      <dgm:spPr/>
    </dgm:pt>
    <dgm:pt modelId="{730C15AF-A2E3-334E-9C4F-2DA8AC61AB90}" type="pres">
      <dgm:prSet presAssocID="{23F1803F-276C-8041-9B7B-082F2BD1E946}" presName="rootComposite" presStyleCnt="0"/>
      <dgm:spPr/>
    </dgm:pt>
    <dgm:pt modelId="{19BA56B5-C34A-B64D-A239-C962FAC6DE3A}" type="pres">
      <dgm:prSet presAssocID="{23F1803F-276C-8041-9B7B-082F2BD1E946}" presName="rootText" presStyleLbl="node2" presStyleIdx="3" presStyleCnt="5">
        <dgm:presLayoutVars>
          <dgm:chPref val="3"/>
        </dgm:presLayoutVars>
      </dgm:prSet>
      <dgm:spPr/>
      <dgm:t>
        <a:bodyPr/>
        <a:lstStyle/>
        <a:p>
          <a:endParaRPr lang="zh-CN" altLang="en-US"/>
        </a:p>
      </dgm:t>
    </dgm:pt>
    <dgm:pt modelId="{B13D6842-7E74-6E4A-B081-886229548982}" type="pres">
      <dgm:prSet presAssocID="{23F1803F-276C-8041-9B7B-082F2BD1E946}" presName="rootConnector" presStyleLbl="node2" presStyleIdx="3" presStyleCnt="5"/>
      <dgm:spPr/>
      <dgm:t>
        <a:bodyPr/>
        <a:lstStyle/>
        <a:p>
          <a:endParaRPr lang="zh-CN" altLang="en-US"/>
        </a:p>
      </dgm:t>
    </dgm:pt>
    <dgm:pt modelId="{DA228DBB-51B5-1545-814C-2E0469298B4C}" type="pres">
      <dgm:prSet presAssocID="{23F1803F-276C-8041-9B7B-082F2BD1E946}" presName="hierChild4" presStyleCnt="0"/>
      <dgm:spPr/>
    </dgm:pt>
    <dgm:pt modelId="{D334E96E-D664-3443-8496-4E437BC45B67}" type="pres">
      <dgm:prSet presAssocID="{23F1803F-276C-8041-9B7B-082F2BD1E946}" presName="hierChild5" presStyleCnt="0"/>
      <dgm:spPr/>
    </dgm:pt>
    <dgm:pt modelId="{DB74F6B7-48F3-A347-9D02-3848B3882D19}" type="pres">
      <dgm:prSet presAssocID="{082ECBEE-C2C7-4949-86B1-6B928BF803C2}" presName="Name64" presStyleLbl="parChTrans1D2" presStyleIdx="4" presStyleCnt="5"/>
      <dgm:spPr/>
      <dgm:t>
        <a:bodyPr/>
        <a:lstStyle/>
        <a:p>
          <a:endParaRPr lang="zh-CN" altLang="en-US"/>
        </a:p>
      </dgm:t>
    </dgm:pt>
    <dgm:pt modelId="{B6FF38B1-94EE-5848-8043-BF3B363E5E43}" type="pres">
      <dgm:prSet presAssocID="{7859404A-F2FC-2C48-AA46-F509ECEE6B31}" presName="hierRoot2" presStyleCnt="0">
        <dgm:presLayoutVars>
          <dgm:hierBranch val="init"/>
        </dgm:presLayoutVars>
      </dgm:prSet>
      <dgm:spPr/>
    </dgm:pt>
    <dgm:pt modelId="{CC2D7BE5-7000-3C48-AA1F-2B56512EECB1}" type="pres">
      <dgm:prSet presAssocID="{7859404A-F2FC-2C48-AA46-F509ECEE6B31}" presName="rootComposite" presStyleCnt="0"/>
      <dgm:spPr/>
    </dgm:pt>
    <dgm:pt modelId="{4E99FFF1-F2C8-4947-9B7B-F4C0FDBD7B17}" type="pres">
      <dgm:prSet presAssocID="{7859404A-F2FC-2C48-AA46-F509ECEE6B31}" presName="rootText" presStyleLbl="node2" presStyleIdx="4" presStyleCnt="5">
        <dgm:presLayoutVars>
          <dgm:chPref val="3"/>
        </dgm:presLayoutVars>
      </dgm:prSet>
      <dgm:spPr/>
      <dgm:t>
        <a:bodyPr/>
        <a:lstStyle/>
        <a:p>
          <a:endParaRPr lang="zh-CN" altLang="en-US"/>
        </a:p>
      </dgm:t>
    </dgm:pt>
    <dgm:pt modelId="{CBC1B020-7022-2B49-8F5F-7E3168D6587A}" type="pres">
      <dgm:prSet presAssocID="{7859404A-F2FC-2C48-AA46-F509ECEE6B31}" presName="rootConnector" presStyleLbl="node2" presStyleIdx="4" presStyleCnt="5"/>
      <dgm:spPr/>
      <dgm:t>
        <a:bodyPr/>
        <a:lstStyle/>
        <a:p>
          <a:endParaRPr lang="zh-CN" altLang="en-US"/>
        </a:p>
      </dgm:t>
    </dgm:pt>
    <dgm:pt modelId="{8C9C17CE-7CBB-7446-A701-923744A6075A}" type="pres">
      <dgm:prSet presAssocID="{7859404A-F2FC-2C48-AA46-F509ECEE6B31}" presName="hierChild4" presStyleCnt="0"/>
      <dgm:spPr/>
    </dgm:pt>
    <dgm:pt modelId="{430A0D5E-F21F-B747-8E3B-3F16B06130DD}" type="pres">
      <dgm:prSet presAssocID="{7859404A-F2FC-2C48-AA46-F509ECEE6B31}" presName="hierChild5" presStyleCnt="0"/>
      <dgm:spPr/>
    </dgm:pt>
    <dgm:pt modelId="{6858D422-8C90-4F85-BA9D-65CA2FED06E8}" type="pres">
      <dgm:prSet presAssocID="{9AC2E227-803C-4016-BF2C-9291B6CAA290}" presName="hierChild3" presStyleCnt="0"/>
      <dgm:spPr/>
    </dgm:pt>
  </dgm:ptLst>
  <dgm:cxnLst>
    <dgm:cxn modelId="{B0869DE7-CF8D-8146-9F15-7E2271BB6986}" type="presOf" srcId="{7859404A-F2FC-2C48-AA46-F509ECEE6B31}" destId="{4E99FFF1-F2C8-4947-9B7B-F4C0FDBD7B17}" srcOrd="0" destOrd="0" presId="urn:microsoft.com/office/officeart/2009/3/layout/HorizontalOrganizationChart"/>
    <dgm:cxn modelId="{A2B2BAE7-6E8E-B048-9CC7-EA2AE11CB368}" type="presOf" srcId="{5E91D41B-332E-E54E-BBB2-1256B9CC48C7}" destId="{97BD78E0-6CC9-224B-9FDD-F11EE9BF8DF0}" srcOrd="0" destOrd="0" presId="urn:microsoft.com/office/officeart/2009/3/layout/HorizontalOrganizationChart"/>
    <dgm:cxn modelId="{60616D3F-647F-7B45-BD6B-7BBB75E6ACAB}" type="presOf" srcId="{23F1803F-276C-8041-9B7B-082F2BD1E946}" destId="{19BA56B5-C34A-B64D-A239-C962FAC6DE3A}" srcOrd="0" destOrd="0" presId="urn:microsoft.com/office/officeart/2009/3/layout/HorizontalOrganizationChart"/>
    <dgm:cxn modelId="{10273D9F-A008-4C08-970B-BDB1CC805562}" srcId="{F05BBA42-D7AF-4BA0-8C3F-85B1FE28E48F}" destId="{9AC2E227-803C-4016-BF2C-9291B6CAA290}" srcOrd="0" destOrd="0" parTransId="{8E8E9D46-5B7B-4FA0-8329-744E9016EF3D}" sibTransId="{F60E2A41-79A0-4E8E-92FB-1BF9FE84EDD9}"/>
    <dgm:cxn modelId="{BB102CC1-47BD-4C4D-8F51-3D840B5E9D6C}" type="presOf" srcId="{F05BBA42-D7AF-4BA0-8C3F-85B1FE28E48F}" destId="{18DB143D-9E27-4E02-AFA5-F665953CBC10}" srcOrd="0" destOrd="0" presId="urn:microsoft.com/office/officeart/2009/3/layout/HorizontalOrganizationChart"/>
    <dgm:cxn modelId="{5E4194EE-67B2-C147-8E05-98F719ACFD74}" type="presOf" srcId="{3FA44A42-E0AE-412C-8071-9A37D30DD567}" destId="{22C8BBC7-02FA-4EF0-899A-834C1FEE39E3}" srcOrd="0" destOrd="0" presId="urn:microsoft.com/office/officeart/2009/3/layout/HorizontalOrganizationChart"/>
    <dgm:cxn modelId="{32833021-B686-6B49-ABBA-691AF01B135A}" type="presOf" srcId="{082ECBEE-C2C7-4949-86B1-6B928BF803C2}" destId="{DB74F6B7-48F3-A347-9D02-3848B3882D19}" srcOrd="0" destOrd="0" presId="urn:microsoft.com/office/officeart/2009/3/layout/HorizontalOrganizationChart"/>
    <dgm:cxn modelId="{31DBC243-8D80-F249-9245-4B9D7DE43A9A}" type="presOf" srcId="{23F1803F-276C-8041-9B7B-082F2BD1E946}" destId="{B13D6842-7E74-6E4A-B081-886229548982}" srcOrd="1" destOrd="0" presId="urn:microsoft.com/office/officeart/2009/3/layout/HorizontalOrganizationChart"/>
    <dgm:cxn modelId="{9AAB41CC-B9AA-9142-BE5E-0B1EE6E34DAA}" srcId="{9AC2E227-803C-4016-BF2C-9291B6CAA290}" destId="{87585F0D-6A81-F747-99EB-D14B33EBB618}" srcOrd="2" destOrd="0" parTransId="{18A5DCF8-381A-9740-A1DC-D1A5033A3647}" sibTransId="{8D2E3331-C9C0-6F41-9B03-2AE4E999EDF7}"/>
    <dgm:cxn modelId="{51A0D708-C959-D74C-AB5D-714B7FABEAEE}" srcId="{9AC2E227-803C-4016-BF2C-9291B6CAA290}" destId="{23F1803F-276C-8041-9B7B-082F2BD1E946}" srcOrd="3" destOrd="0" parTransId="{5E91D41B-332E-E54E-BBB2-1256B9CC48C7}" sibTransId="{A4A747C8-04CB-3145-88B3-093091584144}"/>
    <dgm:cxn modelId="{2E642D69-4370-CC41-ADC0-E0B5203618C8}" type="presOf" srcId="{9AC2E227-803C-4016-BF2C-9291B6CAA290}" destId="{2A2AFDF2-2568-44F8-842C-3BFD70D9F2B1}" srcOrd="0" destOrd="0" presId="urn:microsoft.com/office/officeart/2009/3/layout/HorizontalOrganizationChart"/>
    <dgm:cxn modelId="{5305AE49-CCF6-CE4F-8C95-C3C005D636FA}" type="presOf" srcId="{87585F0D-6A81-F747-99EB-D14B33EBB618}" destId="{A73C4A40-2D47-BF42-9EF8-B3BEE9451F45}" srcOrd="0" destOrd="0" presId="urn:microsoft.com/office/officeart/2009/3/layout/HorizontalOrganizationChart"/>
    <dgm:cxn modelId="{5DC1C015-335F-490F-A06A-BA9652DB0EA7}" srcId="{9AC2E227-803C-4016-BF2C-9291B6CAA290}" destId="{7638F483-EC40-4669-A117-0C6040B4A66B}" srcOrd="1" destOrd="0" parTransId="{57E64457-75B6-40DF-86BF-80888D7FBBC5}" sibTransId="{7B10E917-A0D7-4AB2-8FFF-F08198C7EE50}"/>
    <dgm:cxn modelId="{4A07DB22-5EB5-9345-B194-0781D43759E6}" type="presOf" srcId="{18A5DCF8-381A-9740-A1DC-D1A5033A3647}" destId="{B94BF64B-9716-424E-A851-42E8E7B2B9A7}" srcOrd="0" destOrd="0" presId="urn:microsoft.com/office/officeart/2009/3/layout/HorizontalOrganizationChart"/>
    <dgm:cxn modelId="{C139CB54-3D28-4D4F-8375-2F9A65C09A46}" type="presOf" srcId="{87585F0D-6A81-F747-99EB-D14B33EBB618}" destId="{BCDD8BD9-F9D2-4C44-AB56-5005F5FB7B08}" srcOrd="1" destOrd="0" presId="urn:microsoft.com/office/officeart/2009/3/layout/HorizontalOrganizationChart"/>
    <dgm:cxn modelId="{20C1FE7A-4B34-AA48-A07D-90CA165F3112}" srcId="{9AC2E227-803C-4016-BF2C-9291B6CAA290}" destId="{7859404A-F2FC-2C48-AA46-F509ECEE6B31}" srcOrd="4" destOrd="0" parTransId="{082ECBEE-C2C7-4949-86B1-6B928BF803C2}" sibTransId="{284844EE-6F45-4240-B30D-C9558468DF08}"/>
    <dgm:cxn modelId="{833F1B69-4A55-4544-A2A4-E8B4E0D20F76}" type="presOf" srcId="{7859404A-F2FC-2C48-AA46-F509ECEE6B31}" destId="{CBC1B020-7022-2B49-8F5F-7E3168D6587A}" srcOrd="1" destOrd="0" presId="urn:microsoft.com/office/officeart/2009/3/layout/HorizontalOrganizationChart"/>
    <dgm:cxn modelId="{4E271681-D46C-8243-B6C6-BDA968C1FFF1}" type="presOf" srcId="{3FA44A42-E0AE-412C-8071-9A37D30DD567}" destId="{CBD704CC-8D6F-4C39-AFA6-3825EE74A965}" srcOrd="1" destOrd="0" presId="urn:microsoft.com/office/officeart/2009/3/layout/HorizontalOrganizationChart"/>
    <dgm:cxn modelId="{EEE96EB3-603B-7541-B129-EF52DD7F9AB6}" type="presOf" srcId="{E2369F6E-DA59-4F6E-BD69-6CAA013A82BE}" destId="{CD82D2C2-9EF5-4CA0-9CEE-9265A38A1F4A}" srcOrd="0" destOrd="0" presId="urn:microsoft.com/office/officeart/2009/3/layout/HorizontalOrganizationChart"/>
    <dgm:cxn modelId="{AB134F7D-B2B4-A145-B537-AFDF61A6459F}" type="presOf" srcId="{7638F483-EC40-4669-A117-0C6040B4A66B}" destId="{86A07B8D-FF15-4EFF-8681-05A46BF1E797}" srcOrd="0" destOrd="0" presId="urn:microsoft.com/office/officeart/2009/3/layout/HorizontalOrganizationChart"/>
    <dgm:cxn modelId="{FDE67CC2-11D5-6942-A10B-99DE7015820F}" type="presOf" srcId="{57E64457-75B6-40DF-86BF-80888D7FBBC5}" destId="{72A5A8A1-C34D-4CC9-B014-4EDC4C60B5CB}" srcOrd="0" destOrd="0" presId="urn:microsoft.com/office/officeart/2009/3/layout/HorizontalOrganizationChart"/>
    <dgm:cxn modelId="{10452850-7BB3-2841-AD80-9D1A0837F1F7}" type="presOf" srcId="{7638F483-EC40-4669-A117-0C6040B4A66B}" destId="{A4529214-DB2D-4B21-8831-F60F2A376559}" srcOrd="1" destOrd="0" presId="urn:microsoft.com/office/officeart/2009/3/layout/HorizontalOrganizationChart"/>
    <dgm:cxn modelId="{9ABD59AA-4D6A-4321-B1A4-8D610095B134}" srcId="{9AC2E227-803C-4016-BF2C-9291B6CAA290}" destId="{3FA44A42-E0AE-412C-8071-9A37D30DD567}" srcOrd="0" destOrd="0" parTransId="{E2369F6E-DA59-4F6E-BD69-6CAA013A82BE}" sibTransId="{05B8FEA2-0054-4DA8-8F71-5C25E580ABD0}"/>
    <dgm:cxn modelId="{C047BFB9-0430-5C4C-A9A5-BD8FB7C4C846}" type="presOf" srcId="{9AC2E227-803C-4016-BF2C-9291B6CAA290}" destId="{9CD41DA5-A8A9-4189-B933-DCF665F7DF2D}" srcOrd="1" destOrd="0" presId="urn:microsoft.com/office/officeart/2009/3/layout/HorizontalOrganizationChart"/>
    <dgm:cxn modelId="{6AB34440-09B8-8C46-86AB-3399DCB91B23}" type="presParOf" srcId="{18DB143D-9E27-4E02-AFA5-F665953CBC10}" destId="{07E01157-B979-4F6B-B892-75DB2A2B8B0F}" srcOrd="0" destOrd="0" presId="urn:microsoft.com/office/officeart/2009/3/layout/HorizontalOrganizationChart"/>
    <dgm:cxn modelId="{53350384-943A-0946-9F70-1A580E7DC58D}" type="presParOf" srcId="{07E01157-B979-4F6B-B892-75DB2A2B8B0F}" destId="{F686C23F-604E-4653-B2CB-27DBB6BED631}" srcOrd="0" destOrd="0" presId="urn:microsoft.com/office/officeart/2009/3/layout/HorizontalOrganizationChart"/>
    <dgm:cxn modelId="{B7A17D59-74E3-6546-87A5-C8643F8B2A59}" type="presParOf" srcId="{F686C23F-604E-4653-B2CB-27DBB6BED631}" destId="{2A2AFDF2-2568-44F8-842C-3BFD70D9F2B1}" srcOrd="0" destOrd="0" presId="urn:microsoft.com/office/officeart/2009/3/layout/HorizontalOrganizationChart"/>
    <dgm:cxn modelId="{4C434E60-AB51-5245-A443-638CEB43AA5E}" type="presParOf" srcId="{F686C23F-604E-4653-B2CB-27DBB6BED631}" destId="{9CD41DA5-A8A9-4189-B933-DCF665F7DF2D}" srcOrd="1" destOrd="0" presId="urn:microsoft.com/office/officeart/2009/3/layout/HorizontalOrganizationChart"/>
    <dgm:cxn modelId="{0CF36E8C-A4A2-AC49-8B0F-2FD60B9C6E9E}" type="presParOf" srcId="{07E01157-B979-4F6B-B892-75DB2A2B8B0F}" destId="{96876921-77F4-4E08-9148-E99125692808}" srcOrd="1" destOrd="0" presId="urn:microsoft.com/office/officeart/2009/3/layout/HorizontalOrganizationChart"/>
    <dgm:cxn modelId="{0CFADE9B-6FD2-B341-BCE2-03CEE7586BAB}" type="presParOf" srcId="{96876921-77F4-4E08-9148-E99125692808}" destId="{CD82D2C2-9EF5-4CA0-9CEE-9265A38A1F4A}" srcOrd="0" destOrd="0" presId="urn:microsoft.com/office/officeart/2009/3/layout/HorizontalOrganizationChart"/>
    <dgm:cxn modelId="{7CA425C2-DDA4-274C-A421-032D2E903892}" type="presParOf" srcId="{96876921-77F4-4E08-9148-E99125692808}" destId="{9441C830-A66B-4AFB-9252-8069549D4F0A}" srcOrd="1" destOrd="0" presId="urn:microsoft.com/office/officeart/2009/3/layout/HorizontalOrganizationChart"/>
    <dgm:cxn modelId="{11AD28D3-954C-0E40-B9D8-27530796EE00}" type="presParOf" srcId="{9441C830-A66B-4AFB-9252-8069549D4F0A}" destId="{FEAC7974-4462-4948-9F19-4D53C38CC88A}" srcOrd="0" destOrd="0" presId="urn:microsoft.com/office/officeart/2009/3/layout/HorizontalOrganizationChart"/>
    <dgm:cxn modelId="{FBDEAFA3-2C66-9B4B-983D-EF785A716ED3}" type="presParOf" srcId="{FEAC7974-4462-4948-9F19-4D53C38CC88A}" destId="{22C8BBC7-02FA-4EF0-899A-834C1FEE39E3}" srcOrd="0" destOrd="0" presId="urn:microsoft.com/office/officeart/2009/3/layout/HorizontalOrganizationChart"/>
    <dgm:cxn modelId="{7C04F9F2-61B9-FE49-B32C-85C8EE1FADBE}" type="presParOf" srcId="{FEAC7974-4462-4948-9F19-4D53C38CC88A}" destId="{CBD704CC-8D6F-4C39-AFA6-3825EE74A965}" srcOrd="1" destOrd="0" presId="urn:microsoft.com/office/officeart/2009/3/layout/HorizontalOrganizationChart"/>
    <dgm:cxn modelId="{829BE91F-35D4-DC4C-AFE7-1E0FB89C1132}" type="presParOf" srcId="{9441C830-A66B-4AFB-9252-8069549D4F0A}" destId="{C4FE27A9-6818-468D-8F72-5DEAE64958BC}" srcOrd="1" destOrd="0" presId="urn:microsoft.com/office/officeart/2009/3/layout/HorizontalOrganizationChart"/>
    <dgm:cxn modelId="{4BFB29BE-A7E7-F64D-B3CC-70048E11ECDC}" type="presParOf" srcId="{9441C830-A66B-4AFB-9252-8069549D4F0A}" destId="{B9E24DCA-DEF6-41DD-8228-40542DF88903}" srcOrd="2" destOrd="0" presId="urn:microsoft.com/office/officeart/2009/3/layout/HorizontalOrganizationChart"/>
    <dgm:cxn modelId="{C5DECF3C-9B16-474F-887F-96E85E215837}" type="presParOf" srcId="{96876921-77F4-4E08-9148-E99125692808}" destId="{72A5A8A1-C34D-4CC9-B014-4EDC4C60B5CB}" srcOrd="2" destOrd="0" presId="urn:microsoft.com/office/officeart/2009/3/layout/HorizontalOrganizationChart"/>
    <dgm:cxn modelId="{4175CDA4-31C8-E44D-92FA-CF76CB958A59}" type="presParOf" srcId="{96876921-77F4-4E08-9148-E99125692808}" destId="{99464D45-2B22-432F-8F6C-3394CEC310A7}" srcOrd="3" destOrd="0" presId="urn:microsoft.com/office/officeart/2009/3/layout/HorizontalOrganizationChart"/>
    <dgm:cxn modelId="{8D55B540-0C44-EB41-AD24-A4E43688F229}" type="presParOf" srcId="{99464D45-2B22-432F-8F6C-3394CEC310A7}" destId="{7EEFA05D-0146-474D-BB41-35A44BBAC0EB}" srcOrd="0" destOrd="0" presId="urn:microsoft.com/office/officeart/2009/3/layout/HorizontalOrganizationChart"/>
    <dgm:cxn modelId="{91C8055E-05D5-CF40-8672-979EFD427596}" type="presParOf" srcId="{7EEFA05D-0146-474D-BB41-35A44BBAC0EB}" destId="{86A07B8D-FF15-4EFF-8681-05A46BF1E797}" srcOrd="0" destOrd="0" presId="urn:microsoft.com/office/officeart/2009/3/layout/HorizontalOrganizationChart"/>
    <dgm:cxn modelId="{A40C2FAE-1A7B-CF41-8902-28CA5F4EF49F}" type="presParOf" srcId="{7EEFA05D-0146-474D-BB41-35A44BBAC0EB}" destId="{A4529214-DB2D-4B21-8831-F60F2A376559}" srcOrd="1" destOrd="0" presId="urn:microsoft.com/office/officeart/2009/3/layout/HorizontalOrganizationChart"/>
    <dgm:cxn modelId="{7497204C-3A17-8141-97B5-9C1D82F7C5DF}" type="presParOf" srcId="{99464D45-2B22-432F-8F6C-3394CEC310A7}" destId="{4C9D6515-EA4F-4DBF-A8FE-0711C70136B1}" srcOrd="1" destOrd="0" presId="urn:microsoft.com/office/officeart/2009/3/layout/HorizontalOrganizationChart"/>
    <dgm:cxn modelId="{6AE33581-5F55-5B40-8A28-905225E097C2}" type="presParOf" srcId="{99464D45-2B22-432F-8F6C-3394CEC310A7}" destId="{686779DB-34D3-4F60-84B6-A35826FF3C2A}" srcOrd="2" destOrd="0" presId="urn:microsoft.com/office/officeart/2009/3/layout/HorizontalOrganizationChart"/>
    <dgm:cxn modelId="{DCA1CF1D-40BA-524D-AD67-011163EFB2D2}" type="presParOf" srcId="{96876921-77F4-4E08-9148-E99125692808}" destId="{B94BF64B-9716-424E-A851-42E8E7B2B9A7}" srcOrd="4" destOrd="0" presId="urn:microsoft.com/office/officeart/2009/3/layout/HorizontalOrganizationChart"/>
    <dgm:cxn modelId="{203CFCAA-5BF4-814F-8823-BC06383EE23E}" type="presParOf" srcId="{96876921-77F4-4E08-9148-E99125692808}" destId="{31E814C1-FFDD-BA48-BF9D-F3C8FF892503}" srcOrd="5" destOrd="0" presId="urn:microsoft.com/office/officeart/2009/3/layout/HorizontalOrganizationChart"/>
    <dgm:cxn modelId="{ED20E4B1-30E6-744A-BF0D-60FCB7AD85D6}" type="presParOf" srcId="{31E814C1-FFDD-BA48-BF9D-F3C8FF892503}" destId="{1780440E-D92A-B040-A710-F8D875101E05}" srcOrd="0" destOrd="0" presId="urn:microsoft.com/office/officeart/2009/3/layout/HorizontalOrganizationChart"/>
    <dgm:cxn modelId="{3FFC5CEC-41CB-9140-9117-5A526348E46B}" type="presParOf" srcId="{1780440E-D92A-B040-A710-F8D875101E05}" destId="{A73C4A40-2D47-BF42-9EF8-B3BEE9451F45}" srcOrd="0" destOrd="0" presId="urn:microsoft.com/office/officeart/2009/3/layout/HorizontalOrganizationChart"/>
    <dgm:cxn modelId="{D7A10120-D3A7-1742-B273-7D211A512394}" type="presParOf" srcId="{1780440E-D92A-B040-A710-F8D875101E05}" destId="{BCDD8BD9-F9D2-4C44-AB56-5005F5FB7B08}" srcOrd="1" destOrd="0" presId="urn:microsoft.com/office/officeart/2009/3/layout/HorizontalOrganizationChart"/>
    <dgm:cxn modelId="{BF7E8628-1009-8F42-B8AC-7AA164D1152F}" type="presParOf" srcId="{31E814C1-FFDD-BA48-BF9D-F3C8FF892503}" destId="{B22D4294-1D49-E046-9CF9-7B480D0762E6}" srcOrd="1" destOrd="0" presId="urn:microsoft.com/office/officeart/2009/3/layout/HorizontalOrganizationChart"/>
    <dgm:cxn modelId="{230A6E77-2AB4-D64C-8A82-6D666CF7BBD3}" type="presParOf" srcId="{31E814C1-FFDD-BA48-BF9D-F3C8FF892503}" destId="{E1D0C206-488D-6348-BEA7-1FE8B1679EF7}" srcOrd="2" destOrd="0" presId="urn:microsoft.com/office/officeart/2009/3/layout/HorizontalOrganizationChart"/>
    <dgm:cxn modelId="{8ABF4762-60F6-A741-9879-2ADE9D3429B0}" type="presParOf" srcId="{96876921-77F4-4E08-9148-E99125692808}" destId="{97BD78E0-6CC9-224B-9FDD-F11EE9BF8DF0}" srcOrd="6" destOrd="0" presId="urn:microsoft.com/office/officeart/2009/3/layout/HorizontalOrganizationChart"/>
    <dgm:cxn modelId="{AAE6E3F5-3FDB-B445-A282-2C7C293F9840}" type="presParOf" srcId="{96876921-77F4-4E08-9148-E99125692808}" destId="{F5564F5E-C23C-6041-B185-3508736BC161}" srcOrd="7" destOrd="0" presId="urn:microsoft.com/office/officeart/2009/3/layout/HorizontalOrganizationChart"/>
    <dgm:cxn modelId="{B3A47F7D-593A-C544-BAC7-8FD54276500E}" type="presParOf" srcId="{F5564F5E-C23C-6041-B185-3508736BC161}" destId="{730C15AF-A2E3-334E-9C4F-2DA8AC61AB90}" srcOrd="0" destOrd="0" presId="urn:microsoft.com/office/officeart/2009/3/layout/HorizontalOrganizationChart"/>
    <dgm:cxn modelId="{B9640660-0D22-2142-87F4-863D091DC3C8}" type="presParOf" srcId="{730C15AF-A2E3-334E-9C4F-2DA8AC61AB90}" destId="{19BA56B5-C34A-B64D-A239-C962FAC6DE3A}" srcOrd="0" destOrd="0" presId="urn:microsoft.com/office/officeart/2009/3/layout/HorizontalOrganizationChart"/>
    <dgm:cxn modelId="{6D43E24C-F043-3A40-80AC-E279E00D81C2}" type="presParOf" srcId="{730C15AF-A2E3-334E-9C4F-2DA8AC61AB90}" destId="{B13D6842-7E74-6E4A-B081-886229548982}" srcOrd="1" destOrd="0" presId="urn:microsoft.com/office/officeart/2009/3/layout/HorizontalOrganizationChart"/>
    <dgm:cxn modelId="{D00D4BB5-14BE-914B-93EC-4C624B07CB51}" type="presParOf" srcId="{F5564F5E-C23C-6041-B185-3508736BC161}" destId="{DA228DBB-51B5-1545-814C-2E0469298B4C}" srcOrd="1" destOrd="0" presId="urn:microsoft.com/office/officeart/2009/3/layout/HorizontalOrganizationChart"/>
    <dgm:cxn modelId="{9BFAD4ED-CD17-494B-8B1A-793C0673D5E4}" type="presParOf" srcId="{F5564F5E-C23C-6041-B185-3508736BC161}" destId="{D334E96E-D664-3443-8496-4E437BC45B67}" srcOrd="2" destOrd="0" presId="urn:microsoft.com/office/officeart/2009/3/layout/HorizontalOrganizationChart"/>
    <dgm:cxn modelId="{7A4C9DB9-754F-2D48-8B98-642BB6BD6BE9}" type="presParOf" srcId="{96876921-77F4-4E08-9148-E99125692808}" destId="{DB74F6B7-48F3-A347-9D02-3848B3882D19}" srcOrd="8" destOrd="0" presId="urn:microsoft.com/office/officeart/2009/3/layout/HorizontalOrganizationChart"/>
    <dgm:cxn modelId="{0FA39171-4FA1-0047-87E5-DB634607009A}" type="presParOf" srcId="{96876921-77F4-4E08-9148-E99125692808}" destId="{B6FF38B1-94EE-5848-8043-BF3B363E5E43}" srcOrd="9" destOrd="0" presId="urn:microsoft.com/office/officeart/2009/3/layout/HorizontalOrganizationChart"/>
    <dgm:cxn modelId="{374484F5-F39F-714A-8433-E0680F229CBA}" type="presParOf" srcId="{B6FF38B1-94EE-5848-8043-BF3B363E5E43}" destId="{CC2D7BE5-7000-3C48-AA1F-2B56512EECB1}" srcOrd="0" destOrd="0" presId="urn:microsoft.com/office/officeart/2009/3/layout/HorizontalOrganizationChart"/>
    <dgm:cxn modelId="{8A6AF454-2951-F446-8F3F-DF38391F9C1D}" type="presParOf" srcId="{CC2D7BE5-7000-3C48-AA1F-2B56512EECB1}" destId="{4E99FFF1-F2C8-4947-9B7B-F4C0FDBD7B17}" srcOrd="0" destOrd="0" presId="urn:microsoft.com/office/officeart/2009/3/layout/HorizontalOrganizationChart"/>
    <dgm:cxn modelId="{8F237C81-186E-1241-AABA-C0A3CFAC68B1}" type="presParOf" srcId="{CC2D7BE5-7000-3C48-AA1F-2B56512EECB1}" destId="{CBC1B020-7022-2B49-8F5F-7E3168D6587A}" srcOrd="1" destOrd="0" presId="urn:microsoft.com/office/officeart/2009/3/layout/HorizontalOrganizationChart"/>
    <dgm:cxn modelId="{1513AEC6-7A69-F842-9E60-E7D4BF0749A0}" type="presParOf" srcId="{B6FF38B1-94EE-5848-8043-BF3B363E5E43}" destId="{8C9C17CE-7CBB-7446-A701-923744A6075A}" srcOrd="1" destOrd="0" presId="urn:microsoft.com/office/officeart/2009/3/layout/HorizontalOrganizationChart"/>
    <dgm:cxn modelId="{43552CB8-1061-BC4B-A33A-D2FA36A688AC}" type="presParOf" srcId="{B6FF38B1-94EE-5848-8043-BF3B363E5E43}" destId="{430A0D5E-F21F-B747-8E3B-3F16B06130DD}" srcOrd="2" destOrd="0" presId="urn:microsoft.com/office/officeart/2009/3/layout/HorizontalOrganizationChart"/>
    <dgm:cxn modelId="{11E1DCED-D037-8D45-B2FE-F7ABA2B26AB3}" type="presParOf" srcId="{07E01157-B979-4F6B-B892-75DB2A2B8B0F}" destId="{6858D422-8C90-4F85-BA9D-65CA2FED06E8}" srcOrd="2" destOrd="0" presId="urn:microsoft.com/office/officeart/2009/3/layout/HorizontalOrganizationChar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3.xml><?xml version="1.0" encoding="utf-8"?>
<dgm:dataModel xmlns:dgm="http://schemas.openxmlformats.org/drawingml/2006/diagram" xmlns:a="http://schemas.openxmlformats.org/drawingml/2006/main">
  <dgm:ptLst>
    <dgm:pt modelId="{F05BBA42-D7AF-4BA0-8C3F-85B1FE28E48F}" type="doc">
      <dgm:prSet loTypeId="urn:microsoft.com/office/officeart/2009/3/layout/HorizontalOrganizationChart" loCatId="hierarchy" qsTypeId="urn:microsoft.com/office/officeart/2005/8/quickstyle/simple1" qsCatId="simple" csTypeId="urn:microsoft.com/office/officeart/2005/8/colors/accent2_1" csCatId="accent2" phldr="1"/>
      <dgm:spPr/>
      <dgm:t>
        <a:bodyPr/>
        <a:lstStyle/>
        <a:p>
          <a:endParaRPr lang="zh-CN" altLang="en-US"/>
        </a:p>
      </dgm:t>
    </dgm:pt>
    <dgm:pt modelId="{9AC2E227-803C-4016-BF2C-9291B6CAA290}">
      <dgm:prSet custT="1"/>
      <dgm:spPr/>
      <dgm:t>
        <a:bodyPr/>
        <a:lstStyle/>
        <a:p>
          <a:r>
            <a:rPr lang="zh-CN" altLang="en-US" sz="1100" b="1" dirty="0" smtClean="0">
              <a:latin typeface="黑体" panose="02010609060101010101" pitchFamily="49" charset="-122"/>
              <a:ea typeface="黑体" panose="02010609060101010101" pitchFamily="49" charset="-122"/>
              <a:sym typeface="+mn-ea"/>
            </a:rPr>
            <a:t>知识管理的概念</a:t>
          </a:r>
          <a:endParaRPr lang="zh-CN" altLang="en-US" sz="1100" b="1" dirty="0">
            <a:latin typeface="SimHei" charset="-122"/>
            <a:ea typeface="SimHei" charset="-122"/>
            <a:cs typeface="SimHei" charset="-122"/>
          </a:endParaRPr>
        </a:p>
      </dgm:t>
    </dgm:pt>
    <dgm:pt modelId="{8E8E9D46-5B7B-4FA0-8329-744E9016EF3D}" type="parTrans" cxnId="{10273D9F-A008-4C08-970B-BDB1CC805562}">
      <dgm:prSet/>
      <dgm:spPr/>
      <dgm:t>
        <a:bodyPr/>
        <a:lstStyle/>
        <a:p>
          <a:endParaRPr lang="zh-CN" altLang="en-US" sz="1100">
            <a:latin typeface="SimHei" charset="-122"/>
            <a:ea typeface="SimHei" charset="-122"/>
            <a:cs typeface="SimHei" charset="-122"/>
          </a:endParaRPr>
        </a:p>
      </dgm:t>
    </dgm:pt>
    <dgm:pt modelId="{F60E2A41-79A0-4E8E-92FB-1BF9FE84EDD9}" type="sibTrans" cxnId="{10273D9F-A008-4C08-970B-BDB1CC805562}">
      <dgm:prSet/>
      <dgm:spPr/>
      <dgm:t>
        <a:bodyPr/>
        <a:lstStyle/>
        <a:p>
          <a:endParaRPr lang="zh-CN" altLang="en-US" sz="1100">
            <a:latin typeface="SimHei" charset="-122"/>
            <a:ea typeface="SimHei" charset="-122"/>
            <a:cs typeface="SimHei" charset="-122"/>
          </a:endParaRPr>
        </a:p>
      </dgm:t>
    </dgm:pt>
    <dgm:pt modelId="{3FA44A42-E0AE-412C-8071-9A37D30DD567}">
      <dgm:prSet custT="1"/>
      <dgm:spPr/>
      <dgm:t>
        <a:bodyPr/>
        <a:lstStyle/>
        <a:p>
          <a:r>
            <a:rPr lang="zh-CN" altLang="en-US" sz="1100" b="1" dirty="0" smtClean="0">
              <a:latin typeface="SimHei" charset="-122"/>
              <a:ea typeface="SimHei" charset="-122"/>
              <a:cs typeface="SimHei" charset="-122"/>
            </a:rPr>
            <a:t>知识的概念</a:t>
          </a:r>
          <a:endParaRPr lang="zh-CN" altLang="en-US" sz="1100" b="1" dirty="0">
            <a:latin typeface="SimHei" charset="-122"/>
            <a:ea typeface="SimHei" charset="-122"/>
            <a:cs typeface="SimHei" charset="-122"/>
          </a:endParaRPr>
        </a:p>
      </dgm:t>
    </dgm:pt>
    <dgm:pt modelId="{E2369F6E-DA59-4F6E-BD69-6CAA013A82BE}" type="parTrans" cxnId="{9ABD59AA-4D6A-4321-B1A4-8D610095B134}">
      <dgm:prSet/>
      <dgm:spPr/>
      <dgm:t>
        <a:bodyPr/>
        <a:lstStyle/>
        <a:p>
          <a:endParaRPr lang="zh-CN" altLang="en-US" sz="1100">
            <a:latin typeface="SimHei" charset="-122"/>
            <a:ea typeface="SimHei" charset="-122"/>
            <a:cs typeface="SimHei" charset="-122"/>
          </a:endParaRPr>
        </a:p>
      </dgm:t>
    </dgm:pt>
    <dgm:pt modelId="{05B8FEA2-0054-4DA8-8F71-5C25E580ABD0}" type="sibTrans" cxnId="{9ABD59AA-4D6A-4321-B1A4-8D610095B134}">
      <dgm:prSet/>
      <dgm:spPr/>
      <dgm:t>
        <a:bodyPr/>
        <a:lstStyle/>
        <a:p>
          <a:endParaRPr lang="zh-CN" altLang="en-US" sz="1100">
            <a:latin typeface="SimHei" charset="-122"/>
            <a:ea typeface="SimHei" charset="-122"/>
            <a:cs typeface="SimHei" charset="-122"/>
          </a:endParaRPr>
        </a:p>
      </dgm:t>
    </dgm:pt>
    <dgm:pt modelId="{7638F483-EC40-4669-A117-0C6040B4A66B}">
      <dgm:prSet custT="1"/>
      <dgm:spPr/>
      <dgm:t>
        <a:bodyPr/>
        <a:lstStyle/>
        <a:p>
          <a:r>
            <a:rPr lang="zh-CN" altLang="en-US" sz="1100" b="1" dirty="0" smtClean="0">
              <a:latin typeface="SimHei" charset="-122"/>
              <a:ea typeface="SimHei" charset="-122"/>
              <a:cs typeface="SimHei" charset="-122"/>
            </a:rPr>
            <a:t>知识的特点</a:t>
          </a:r>
          <a:endParaRPr lang="zh-CN" altLang="en-US" sz="1100" b="1" dirty="0">
            <a:latin typeface="SimHei" charset="-122"/>
            <a:ea typeface="SimHei" charset="-122"/>
            <a:cs typeface="SimHei" charset="-122"/>
          </a:endParaRPr>
        </a:p>
      </dgm:t>
    </dgm:pt>
    <dgm:pt modelId="{57E64457-75B6-40DF-86BF-80888D7FBBC5}" type="parTrans" cxnId="{5DC1C015-335F-490F-A06A-BA9652DB0EA7}">
      <dgm:prSet/>
      <dgm:spPr/>
      <dgm:t>
        <a:bodyPr/>
        <a:lstStyle/>
        <a:p>
          <a:endParaRPr lang="zh-CN" altLang="en-US" sz="1100">
            <a:latin typeface="SimHei" charset="-122"/>
            <a:ea typeface="SimHei" charset="-122"/>
            <a:cs typeface="SimHei" charset="-122"/>
          </a:endParaRPr>
        </a:p>
      </dgm:t>
    </dgm:pt>
    <dgm:pt modelId="{7B10E917-A0D7-4AB2-8FFF-F08198C7EE50}" type="sibTrans" cxnId="{5DC1C015-335F-490F-A06A-BA9652DB0EA7}">
      <dgm:prSet/>
      <dgm:spPr/>
      <dgm:t>
        <a:bodyPr/>
        <a:lstStyle/>
        <a:p>
          <a:endParaRPr lang="zh-CN" altLang="en-US" sz="1100">
            <a:latin typeface="SimHei" charset="-122"/>
            <a:ea typeface="SimHei" charset="-122"/>
            <a:cs typeface="SimHei" charset="-122"/>
          </a:endParaRPr>
        </a:p>
      </dgm:t>
    </dgm:pt>
    <dgm:pt modelId="{87585F0D-6A81-F747-99EB-D14B33EBB618}">
      <dgm:prSet custT="1"/>
      <dgm:spPr>
        <a:solidFill>
          <a:schemeClr val="accent2"/>
        </a:solidFill>
      </dgm:spPr>
      <dgm:t>
        <a:bodyPr/>
        <a:lstStyle/>
        <a:p>
          <a:r>
            <a:rPr lang="zh-CN" altLang="en-US" sz="1100" b="1" dirty="0" smtClean="0">
              <a:latin typeface="SimHei" charset="-122"/>
              <a:ea typeface="SimHei" charset="-122"/>
              <a:cs typeface="SimHei" charset="-122"/>
            </a:rPr>
            <a:t>知识的分类</a:t>
          </a:r>
          <a:endParaRPr lang="zh-CN" altLang="en-US" sz="1100" b="1" dirty="0">
            <a:latin typeface="SimHei" charset="-122"/>
            <a:ea typeface="SimHei" charset="-122"/>
            <a:cs typeface="SimHei" charset="-122"/>
          </a:endParaRPr>
        </a:p>
      </dgm:t>
    </dgm:pt>
    <dgm:pt modelId="{18A5DCF8-381A-9740-A1DC-D1A5033A3647}" type="parTrans" cxnId="{9AAB41CC-B9AA-9142-BE5E-0B1EE6E34DAA}">
      <dgm:prSet/>
      <dgm:spPr/>
      <dgm:t>
        <a:bodyPr/>
        <a:lstStyle/>
        <a:p>
          <a:endParaRPr lang="zh-CN" altLang="en-US" sz="1100"/>
        </a:p>
      </dgm:t>
    </dgm:pt>
    <dgm:pt modelId="{8D2E3331-C9C0-6F41-9B03-2AE4E999EDF7}" type="sibTrans" cxnId="{9AAB41CC-B9AA-9142-BE5E-0B1EE6E34DAA}">
      <dgm:prSet/>
      <dgm:spPr/>
      <dgm:t>
        <a:bodyPr/>
        <a:lstStyle/>
        <a:p>
          <a:endParaRPr lang="zh-CN" altLang="en-US" sz="1100"/>
        </a:p>
      </dgm:t>
    </dgm:pt>
    <dgm:pt modelId="{23F1803F-276C-8041-9B7B-082F2BD1E946}">
      <dgm:prSet custT="1"/>
      <dgm:spPr/>
      <dgm:t>
        <a:bodyPr/>
        <a:lstStyle/>
        <a:p>
          <a:r>
            <a:rPr lang="zh-CN" altLang="en-US" sz="1100" b="1" dirty="0" smtClean="0">
              <a:latin typeface="SimHei" charset="-122"/>
              <a:ea typeface="SimHei" charset="-122"/>
              <a:cs typeface="SimHei" charset="-122"/>
            </a:rPr>
            <a:t>知识管理的特点</a:t>
          </a:r>
          <a:endParaRPr lang="zh-CN" altLang="en-US" sz="1100" b="1" dirty="0">
            <a:latin typeface="SimHei" charset="-122"/>
            <a:ea typeface="SimHei" charset="-122"/>
            <a:cs typeface="SimHei" charset="-122"/>
          </a:endParaRPr>
        </a:p>
      </dgm:t>
    </dgm:pt>
    <dgm:pt modelId="{5E91D41B-332E-E54E-BBB2-1256B9CC48C7}" type="parTrans" cxnId="{51A0D708-C959-D74C-AB5D-714B7FABEAEE}">
      <dgm:prSet/>
      <dgm:spPr/>
      <dgm:t>
        <a:bodyPr/>
        <a:lstStyle/>
        <a:p>
          <a:endParaRPr lang="zh-CN" altLang="en-US" sz="1100"/>
        </a:p>
      </dgm:t>
    </dgm:pt>
    <dgm:pt modelId="{A4A747C8-04CB-3145-88B3-093091584144}" type="sibTrans" cxnId="{51A0D708-C959-D74C-AB5D-714B7FABEAEE}">
      <dgm:prSet/>
      <dgm:spPr/>
      <dgm:t>
        <a:bodyPr/>
        <a:lstStyle/>
        <a:p>
          <a:endParaRPr lang="zh-CN" altLang="en-US" sz="1100"/>
        </a:p>
      </dgm:t>
    </dgm:pt>
    <dgm:pt modelId="{7859404A-F2FC-2C48-AA46-F509ECEE6B31}">
      <dgm:prSet custT="1"/>
      <dgm:spPr/>
      <dgm:t>
        <a:bodyPr/>
        <a:lstStyle/>
        <a:p>
          <a:r>
            <a:rPr lang="zh-CN" altLang="en-US" sz="1100" b="1" dirty="0" smtClean="0">
              <a:latin typeface="SimHei" charset="-122"/>
              <a:ea typeface="SimHei" charset="-122"/>
              <a:cs typeface="SimHei" charset="-122"/>
            </a:rPr>
            <a:t>知识管理</a:t>
          </a:r>
          <a:r>
            <a:rPr lang="zh-CN" altLang="en-US" sz="1100" b="1" smtClean="0">
              <a:latin typeface="SimHei" charset="-122"/>
              <a:ea typeface="SimHei" charset="-122"/>
              <a:cs typeface="SimHei" charset="-122"/>
            </a:rPr>
            <a:t>的螺旋循环程序</a:t>
          </a:r>
          <a:endParaRPr lang="zh-CN" altLang="en-US" sz="1100" b="1" dirty="0">
            <a:latin typeface="SimHei" charset="-122"/>
            <a:ea typeface="SimHei" charset="-122"/>
            <a:cs typeface="SimHei" charset="-122"/>
          </a:endParaRPr>
        </a:p>
      </dgm:t>
    </dgm:pt>
    <dgm:pt modelId="{082ECBEE-C2C7-4949-86B1-6B928BF803C2}" type="parTrans" cxnId="{20C1FE7A-4B34-AA48-A07D-90CA165F3112}">
      <dgm:prSet/>
      <dgm:spPr/>
      <dgm:t>
        <a:bodyPr/>
        <a:lstStyle/>
        <a:p>
          <a:endParaRPr lang="zh-CN" altLang="en-US" sz="1100"/>
        </a:p>
      </dgm:t>
    </dgm:pt>
    <dgm:pt modelId="{284844EE-6F45-4240-B30D-C9558468DF08}" type="sibTrans" cxnId="{20C1FE7A-4B34-AA48-A07D-90CA165F3112}">
      <dgm:prSet/>
      <dgm:spPr/>
      <dgm:t>
        <a:bodyPr/>
        <a:lstStyle/>
        <a:p>
          <a:endParaRPr lang="zh-CN" altLang="en-US" sz="1100"/>
        </a:p>
      </dgm:t>
    </dgm:pt>
    <dgm:pt modelId="{18DB143D-9E27-4E02-AFA5-F665953CBC10}" type="pres">
      <dgm:prSet presAssocID="{F05BBA42-D7AF-4BA0-8C3F-85B1FE28E48F}" presName="hierChild1" presStyleCnt="0">
        <dgm:presLayoutVars>
          <dgm:orgChart val="1"/>
          <dgm:chPref val="1"/>
          <dgm:dir/>
          <dgm:animOne val="branch"/>
          <dgm:animLvl val="lvl"/>
          <dgm:resizeHandles/>
        </dgm:presLayoutVars>
      </dgm:prSet>
      <dgm:spPr/>
      <dgm:t>
        <a:bodyPr/>
        <a:lstStyle/>
        <a:p>
          <a:endParaRPr lang="zh-CN" altLang="en-US"/>
        </a:p>
      </dgm:t>
    </dgm:pt>
    <dgm:pt modelId="{07E01157-B979-4F6B-B892-75DB2A2B8B0F}" type="pres">
      <dgm:prSet presAssocID="{9AC2E227-803C-4016-BF2C-9291B6CAA290}" presName="hierRoot1" presStyleCnt="0">
        <dgm:presLayoutVars>
          <dgm:hierBranch val="init"/>
        </dgm:presLayoutVars>
      </dgm:prSet>
      <dgm:spPr/>
    </dgm:pt>
    <dgm:pt modelId="{F686C23F-604E-4653-B2CB-27DBB6BED631}" type="pres">
      <dgm:prSet presAssocID="{9AC2E227-803C-4016-BF2C-9291B6CAA290}" presName="rootComposite1" presStyleCnt="0"/>
      <dgm:spPr/>
    </dgm:pt>
    <dgm:pt modelId="{2A2AFDF2-2568-44F8-842C-3BFD70D9F2B1}" type="pres">
      <dgm:prSet presAssocID="{9AC2E227-803C-4016-BF2C-9291B6CAA290}" presName="rootText1" presStyleLbl="node0" presStyleIdx="0" presStyleCnt="1">
        <dgm:presLayoutVars>
          <dgm:chPref val="3"/>
        </dgm:presLayoutVars>
      </dgm:prSet>
      <dgm:spPr/>
      <dgm:t>
        <a:bodyPr/>
        <a:lstStyle/>
        <a:p>
          <a:endParaRPr lang="zh-CN" altLang="en-US"/>
        </a:p>
      </dgm:t>
    </dgm:pt>
    <dgm:pt modelId="{9CD41DA5-A8A9-4189-B933-DCF665F7DF2D}" type="pres">
      <dgm:prSet presAssocID="{9AC2E227-803C-4016-BF2C-9291B6CAA290}" presName="rootConnector1" presStyleLbl="node1" presStyleIdx="0" presStyleCnt="0"/>
      <dgm:spPr/>
      <dgm:t>
        <a:bodyPr/>
        <a:lstStyle/>
        <a:p>
          <a:endParaRPr lang="zh-CN" altLang="en-US"/>
        </a:p>
      </dgm:t>
    </dgm:pt>
    <dgm:pt modelId="{96876921-77F4-4E08-9148-E99125692808}" type="pres">
      <dgm:prSet presAssocID="{9AC2E227-803C-4016-BF2C-9291B6CAA290}" presName="hierChild2" presStyleCnt="0"/>
      <dgm:spPr/>
    </dgm:pt>
    <dgm:pt modelId="{CD82D2C2-9EF5-4CA0-9CEE-9265A38A1F4A}" type="pres">
      <dgm:prSet presAssocID="{E2369F6E-DA59-4F6E-BD69-6CAA013A82BE}" presName="Name64" presStyleLbl="parChTrans1D2" presStyleIdx="0" presStyleCnt="5"/>
      <dgm:spPr/>
      <dgm:t>
        <a:bodyPr/>
        <a:lstStyle/>
        <a:p>
          <a:endParaRPr lang="zh-CN" altLang="en-US"/>
        </a:p>
      </dgm:t>
    </dgm:pt>
    <dgm:pt modelId="{9441C830-A66B-4AFB-9252-8069549D4F0A}" type="pres">
      <dgm:prSet presAssocID="{3FA44A42-E0AE-412C-8071-9A37D30DD567}" presName="hierRoot2" presStyleCnt="0">
        <dgm:presLayoutVars>
          <dgm:hierBranch val="init"/>
        </dgm:presLayoutVars>
      </dgm:prSet>
      <dgm:spPr/>
    </dgm:pt>
    <dgm:pt modelId="{FEAC7974-4462-4948-9F19-4D53C38CC88A}" type="pres">
      <dgm:prSet presAssocID="{3FA44A42-E0AE-412C-8071-9A37D30DD567}" presName="rootComposite" presStyleCnt="0"/>
      <dgm:spPr/>
    </dgm:pt>
    <dgm:pt modelId="{22C8BBC7-02FA-4EF0-899A-834C1FEE39E3}" type="pres">
      <dgm:prSet presAssocID="{3FA44A42-E0AE-412C-8071-9A37D30DD567}" presName="rootText" presStyleLbl="node2" presStyleIdx="0" presStyleCnt="5">
        <dgm:presLayoutVars>
          <dgm:chPref val="3"/>
        </dgm:presLayoutVars>
      </dgm:prSet>
      <dgm:spPr/>
      <dgm:t>
        <a:bodyPr/>
        <a:lstStyle/>
        <a:p>
          <a:endParaRPr lang="zh-CN" altLang="en-US"/>
        </a:p>
      </dgm:t>
    </dgm:pt>
    <dgm:pt modelId="{CBD704CC-8D6F-4C39-AFA6-3825EE74A965}" type="pres">
      <dgm:prSet presAssocID="{3FA44A42-E0AE-412C-8071-9A37D30DD567}" presName="rootConnector" presStyleLbl="node2" presStyleIdx="0" presStyleCnt="5"/>
      <dgm:spPr/>
      <dgm:t>
        <a:bodyPr/>
        <a:lstStyle/>
        <a:p>
          <a:endParaRPr lang="zh-CN" altLang="en-US"/>
        </a:p>
      </dgm:t>
    </dgm:pt>
    <dgm:pt modelId="{C4FE27A9-6818-468D-8F72-5DEAE64958BC}" type="pres">
      <dgm:prSet presAssocID="{3FA44A42-E0AE-412C-8071-9A37D30DD567}" presName="hierChild4" presStyleCnt="0"/>
      <dgm:spPr/>
    </dgm:pt>
    <dgm:pt modelId="{B9E24DCA-DEF6-41DD-8228-40542DF88903}" type="pres">
      <dgm:prSet presAssocID="{3FA44A42-E0AE-412C-8071-9A37D30DD567}" presName="hierChild5" presStyleCnt="0"/>
      <dgm:spPr/>
    </dgm:pt>
    <dgm:pt modelId="{72A5A8A1-C34D-4CC9-B014-4EDC4C60B5CB}" type="pres">
      <dgm:prSet presAssocID="{57E64457-75B6-40DF-86BF-80888D7FBBC5}" presName="Name64" presStyleLbl="parChTrans1D2" presStyleIdx="1" presStyleCnt="5"/>
      <dgm:spPr/>
      <dgm:t>
        <a:bodyPr/>
        <a:lstStyle/>
        <a:p>
          <a:endParaRPr lang="zh-CN" altLang="en-US"/>
        </a:p>
      </dgm:t>
    </dgm:pt>
    <dgm:pt modelId="{99464D45-2B22-432F-8F6C-3394CEC310A7}" type="pres">
      <dgm:prSet presAssocID="{7638F483-EC40-4669-A117-0C6040B4A66B}" presName="hierRoot2" presStyleCnt="0">
        <dgm:presLayoutVars>
          <dgm:hierBranch val="init"/>
        </dgm:presLayoutVars>
      </dgm:prSet>
      <dgm:spPr/>
    </dgm:pt>
    <dgm:pt modelId="{7EEFA05D-0146-474D-BB41-35A44BBAC0EB}" type="pres">
      <dgm:prSet presAssocID="{7638F483-EC40-4669-A117-0C6040B4A66B}" presName="rootComposite" presStyleCnt="0"/>
      <dgm:spPr/>
    </dgm:pt>
    <dgm:pt modelId="{86A07B8D-FF15-4EFF-8681-05A46BF1E797}" type="pres">
      <dgm:prSet presAssocID="{7638F483-EC40-4669-A117-0C6040B4A66B}" presName="rootText" presStyleLbl="node2" presStyleIdx="1" presStyleCnt="5">
        <dgm:presLayoutVars>
          <dgm:chPref val="3"/>
        </dgm:presLayoutVars>
      </dgm:prSet>
      <dgm:spPr/>
      <dgm:t>
        <a:bodyPr/>
        <a:lstStyle/>
        <a:p>
          <a:endParaRPr lang="zh-CN" altLang="en-US"/>
        </a:p>
      </dgm:t>
    </dgm:pt>
    <dgm:pt modelId="{A4529214-DB2D-4B21-8831-F60F2A376559}" type="pres">
      <dgm:prSet presAssocID="{7638F483-EC40-4669-A117-0C6040B4A66B}" presName="rootConnector" presStyleLbl="node2" presStyleIdx="1" presStyleCnt="5"/>
      <dgm:spPr/>
      <dgm:t>
        <a:bodyPr/>
        <a:lstStyle/>
        <a:p>
          <a:endParaRPr lang="zh-CN" altLang="en-US"/>
        </a:p>
      </dgm:t>
    </dgm:pt>
    <dgm:pt modelId="{4C9D6515-EA4F-4DBF-A8FE-0711C70136B1}" type="pres">
      <dgm:prSet presAssocID="{7638F483-EC40-4669-A117-0C6040B4A66B}" presName="hierChild4" presStyleCnt="0"/>
      <dgm:spPr/>
    </dgm:pt>
    <dgm:pt modelId="{686779DB-34D3-4F60-84B6-A35826FF3C2A}" type="pres">
      <dgm:prSet presAssocID="{7638F483-EC40-4669-A117-0C6040B4A66B}" presName="hierChild5" presStyleCnt="0"/>
      <dgm:spPr/>
    </dgm:pt>
    <dgm:pt modelId="{B94BF64B-9716-424E-A851-42E8E7B2B9A7}" type="pres">
      <dgm:prSet presAssocID="{18A5DCF8-381A-9740-A1DC-D1A5033A3647}" presName="Name64" presStyleLbl="parChTrans1D2" presStyleIdx="2" presStyleCnt="5"/>
      <dgm:spPr/>
      <dgm:t>
        <a:bodyPr/>
        <a:lstStyle/>
        <a:p>
          <a:endParaRPr lang="zh-CN" altLang="en-US"/>
        </a:p>
      </dgm:t>
    </dgm:pt>
    <dgm:pt modelId="{31E814C1-FFDD-BA48-BF9D-F3C8FF892503}" type="pres">
      <dgm:prSet presAssocID="{87585F0D-6A81-F747-99EB-D14B33EBB618}" presName="hierRoot2" presStyleCnt="0">
        <dgm:presLayoutVars>
          <dgm:hierBranch val="init"/>
        </dgm:presLayoutVars>
      </dgm:prSet>
      <dgm:spPr/>
    </dgm:pt>
    <dgm:pt modelId="{1780440E-D92A-B040-A710-F8D875101E05}" type="pres">
      <dgm:prSet presAssocID="{87585F0D-6A81-F747-99EB-D14B33EBB618}" presName="rootComposite" presStyleCnt="0"/>
      <dgm:spPr/>
    </dgm:pt>
    <dgm:pt modelId="{A73C4A40-2D47-BF42-9EF8-B3BEE9451F45}" type="pres">
      <dgm:prSet presAssocID="{87585F0D-6A81-F747-99EB-D14B33EBB618}" presName="rootText" presStyleLbl="node2" presStyleIdx="2" presStyleCnt="5">
        <dgm:presLayoutVars>
          <dgm:chPref val="3"/>
        </dgm:presLayoutVars>
      </dgm:prSet>
      <dgm:spPr/>
      <dgm:t>
        <a:bodyPr/>
        <a:lstStyle/>
        <a:p>
          <a:endParaRPr lang="zh-CN" altLang="en-US"/>
        </a:p>
      </dgm:t>
    </dgm:pt>
    <dgm:pt modelId="{BCDD8BD9-F9D2-4C44-AB56-5005F5FB7B08}" type="pres">
      <dgm:prSet presAssocID="{87585F0D-6A81-F747-99EB-D14B33EBB618}" presName="rootConnector" presStyleLbl="node2" presStyleIdx="2" presStyleCnt="5"/>
      <dgm:spPr/>
      <dgm:t>
        <a:bodyPr/>
        <a:lstStyle/>
        <a:p>
          <a:endParaRPr lang="zh-CN" altLang="en-US"/>
        </a:p>
      </dgm:t>
    </dgm:pt>
    <dgm:pt modelId="{B22D4294-1D49-E046-9CF9-7B480D0762E6}" type="pres">
      <dgm:prSet presAssocID="{87585F0D-6A81-F747-99EB-D14B33EBB618}" presName="hierChild4" presStyleCnt="0"/>
      <dgm:spPr/>
    </dgm:pt>
    <dgm:pt modelId="{E1D0C206-488D-6348-BEA7-1FE8B1679EF7}" type="pres">
      <dgm:prSet presAssocID="{87585F0D-6A81-F747-99EB-D14B33EBB618}" presName="hierChild5" presStyleCnt="0"/>
      <dgm:spPr/>
    </dgm:pt>
    <dgm:pt modelId="{97BD78E0-6CC9-224B-9FDD-F11EE9BF8DF0}" type="pres">
      <dgm:prSet presAssocID="{5E91D41B-332E-E54E-BBB2-1256B9CC48C7}" presName="Name64" presStyleLbl="parChTrans1D2" presStyleIdx="3" presStyleCnt="5"/>
      <dgm:spPr/>
      <dgm:t>
        <a:bodyPr/>
        <a:lstStyle/>
        <a:p>
          <a:endParaRPr lang="zh-CN" altLang="en-US"/>
        </a:p>
      </dgm:t>
    </dgm:pt>
    <dgm:pt modelId="{F5564F5E-C23C-6041-B185-3508736BC161}" type="pres">
      <dgm:prSet presAssocID="{23F1803F-276C-8041-9B7B-082F2BD1E946}" presName="hierRoot2" presStyleCnt="0">
        <dgm:presLayoutVars>
          <dgm:hierBranch val="init"/>
        </dgm:presLayoutVars>
      </dgm:prSet>
      <dgm:spPr/>
    </dgm:pt>
    <dgm:pt modelId="{730C15AF-A2E3-334E-9C4F-2DA8AC61AB90}" type="pres">
      <dgm:prSet presAssocID="{23F1803F-276C-8041-9B7B-082F2BD1E946}" presName="rootComposite" presStyleCnt="0"/>
      <dgm:spPr/>
    </dgm:pt>
    <dgm:pt modelId="{19BA56B5-C34A-B64D-A239-C962FAC6DE3A}" type="pres">
      <dgm:prSet presAssocID="{23F1803F-276C-8041-9B7B-082F2BD1E946}" presName="rootText" presStyleLbl="node2" presStyleIdx="3" presStyleCnt="5">
        <dgm:presLayoutVars>
          <dgm:chPref val="3"/>
        </dgm:presLayoutVars>
      </dgm:prSet>
      <dgm:spPr/>
      <dgm:t>
        <a:bodyPr/>
        <a:lstStyle/>
        <a:p>
          <a:endParaRPr lang="zh-CN" altLang="en-US"/>
        </a:p>
      </dgm:t>
    </dgm:pt>
    <dgm:pt modelId="{B13D6842-7E74-6E4A-B081-886229548982}" type="pres">
      <dgm:prSet presAssocID="{23F1803F-276C-8041-9B7B-082F2BD1E946}" presName="rootConnector" presStyleLbl="node2" presStyleIdx="3" presStyleCnt="5"/>
      <dgm:spPr/>
      <dgm:t>
        <a:bodyPr/>
        <a:lstStyle/>
        <a:p>
          <a:endParaRPr lang="zh-CN" altLang="en-US"/>
        </a:p>
      </dgm:t>
    </dgm:pt>
    <dgm:pt modelId="{DA228DBB-51B5-1545-814C-2E0469298B4C}" type="pres">
      <dgm:prSet presAssocID="{23F1803F-276C-8041-9B7B-082F2BD1E946}" presName="hierChild4" presStyleCnt="0"/>
      <dgm:spPr/>
    </dgm:pt>
    <dgm:pt modelId="{D334E96E-D664-3443-8496-4E437BC45B67}" type="pres">
      <dgm:prSet presAssocID="{23F1803F-276C-8041-9B7B-082F2BD1E946}" presName="hierChild5" presStyleCnt="0"/>
      <dgm:spPr/>
    </dgm:pt>
    <dgm:pt modelId="{DB74F6B7-48F3-A347-9D02-3848B3882D19}" type="pres">
      <dgm:prSet presAssocID="{082ECBEE-C2C7-4949-86B1-6B928BF803C2}" presName="Name64" presStyleLbl="parChTrans1D2" presStyleIdx="4" presStyleCnt="5"/>
      <dgm:spPr/>
      <dgm:t>
        <a:bodyPr/>
        <a:lstStyle/>
        <a:p>
          <a:endParaRPr lang="zh-CN" altLang="en-US"/>
        </a:p>
      </dgm:t>
    </dgm:pt>
    <dgm:pt modelId="{B6FF38B1-94EE-5848-8043-BF3B363E5E43}" type="pres">
      <dgm:prSet presAssocID="{7859404A-F2FC-2C48-AA46-F509ECEE6B31}" presName="hierRoot2" presStyleCnt="0">
        <dgm:presLayoutVars>
          <dgm:hierBranch val="init"/>
        </dgm:presLayoutVars>
      </dgm:prSet>
      <dgm:spPr/>
    </dgm:pt>
    <dgm:pt modelId="{CC2D7BE5-7000-3C48-AA1F-2B56512EECB1}" type="pres">
      <dgm:prSet presAssocID="{7859404A-F2FC-2C48-AA46-F509ECEE6B31}" presName="rootComposite" presStyleCnt="0"/>
      <dgm:spPr/>
    </dgm:pt>
    <dgm:pt modelId="{4E99FFF1-F2C8-4947-9B7B-F4C0FDBD7B17}" type="pres">
      <dgm:prSet presAssocID="{7859404A-F2FC-2C48-AA46-F509ECEE6B31}" presName="rootText" presStyleLbl="node2" presStyleIdx="4" presStyleCnt="5">
        <dgm:presLayoutVars>
          <dgm:chPref val="3"/>
        </dgm:presLayoutVars>
      </dgm:prSet>
      <dgm:spPr/>
      <dgm:t>
        <a:bodyPr/>
        <a:lstStyle/>
        <a:p>
          <a:endParaRPr lang="zh-CN" altLang="en-US"/>
        </a:p>
      </dgm:t>
    </dgm:pt>
    <dgm:pt modelId="{CBC1B020-7022-2B49-8F5F-7E3168D6587A}" type="pres">
      <dgm:prSet presAssocID="{7859404A-F2FC-2C48-AA46-F509ECEE6B31}" presName="rootConnector" presStyleLbl="node2" presStyleIdx="4" presStyleCnt="5"/>
      <dgm:spPr/>
      <dgm:t>
        <a:bodyPr/>
        <a:lstStyle/>
        <a:p>
          <a:endParaRPr lang="zh-CN" altLang="en-US"/>
        </a:p>
      </dgm:t>
    </dgm:pt>
    <dgm:pt modelId="{8C9C17CE-7CBB-7446-A701-923744A6075A}" type="pres">
      <dgm:prSet presAssocID="{7859404A-F2FC-2C48-AA46-F509ECEE6B31}" presName="hierChild4" presStyleCnt="0"/>
      <dgm:spPr/>
    </dgm:pt>
    <dgm:pt modelId="{430A0D5E-F21F-B747-8E3B-3F16B06130DD}" type="pres">
      <dgm:prSet presAssocID="{7859404A-F2FC-2C48-AA46-F509ECEE6B31}" presName="hierChild5" presStyleCnt="0"/>
      <dgm:spPr/>
    </dgm:pt>
    <dgm:pt modelId="{6858D422-8C90-4F85-BA9D-65CA2FED06E8}" type="pres">
      <dgm:prSet presAssocID="{9AC2E227-803C-4016-BF2C-9291B6CAA290}" presName="hierChild3" presStyleCnt="0"/>
      <dgm:spPr/>
    </dgm:pt>
  </dgm:ptLst>
  <dgm:cxnLst>
    <dgm:cxn modelId="{373B102F-13FF-6946-A5CC-70F0ACAEE9DA}" type="presOf" srcId="{7859404A-F2FC-2C48-AA46-F509ECEE6B31}" destId="{CBC1B020-7022-2B49-8F5F-7E3168D6587A}" srcOrd="1" destOrd="0" presId="urn:microsoft.com/office/officeart/2009/3/layout/HorizontalOrganizationChart"/>
    <dgm:cxn modelId="{7FE0630A-7825-144C-A386-E9F428AD845A}" type="presOf" srcId="{3FA44A42-E0AE-412C-8071-9A37D30DD567}" destId="{22C8BBC7-02FA-4EF0-899A-834C1FEE39E3}" srcOrd="0" destOrd="0" presId="urn:microsoft.com/office/officeart/2009/3/layout/HorizontalOrganizationChart"/>
    <dgm:cxn modelId="{C6AF37D6-E020-D644-A136-3FD1A2FA23DF}" type="presOf" srcId="{23F1803F-276C-8041-9B7B-082F2BD1E946}" destId="{19BA56B5-C34A-B64D-A239-C962FAC6DE3A}" srcOrd="0" destOrd="0" presId="urn:microsoft.com/office/officeart/2009/3/layout/HorizontalOrganizationChart"/>
    <dgm:cxn modelId="{2610E9EE-289A-394F-9A01-704218DA6A8C}" type="presOf" srcId="{7638F483-EC40-4669-A117-0C6040B4A66B}" destId="{A4529214-DB2D-4B21-8831-F60F2A376559}" srcOrd="1" destOrd="0" presId="urn:microsoft.com/office/officeart/2009/3/layout/HorizontalOrganizationChart"/>
    <dgm:cxn modelId="{6FB92A77-1BE1-7C47-812B-AE68931C78BD}" type="presOf" srcId="{3FA44A42-E0AE-412C-8071-9A37D30DD567}" destId="{CBD704CC-8D6F-4C39-AFA6-3825EE74A965}" srcOrd="1" destOrd="0" presId="urn:microsoft.com/office/officeart/2009/3/layout/HorizontalOrganizationChart"/>
    <dgm:cxn modelId="{1894D266-FC10-7B45-B21B-7801C98989FC}" type="presOf" srcId="{9AC2E227-803C-4016-BF2C-9291B6CAA290}" destId="{9CD41DA5-A8A9-4189-B933-DCF665F7DF2D}" srcOrd="1" destOrd="0" presId="urn:microsoft.com/office/officeart/2009/3/layout/HorizontalOrganizationChart"/>
    <dgm:cxn modelId="{7B1F97F7-C6CC-0C41-B8C0-07C48750404E}" type="presOf" srcId="{18A5DCF8-381A-9740-A1DC-D1A5033A3647}" destId="{B94BF64B-9716-424E-A851-42E8E7B2B9A7}" srcOrd="0" destOrd="0" presId="urn:microsoft.com/office/officeart/2009/3/layout/HorizontalOrganizationChart"/>
    <dgm:cxn modelId="{5374F4D5-AC9D-6C42-B66F-B5394230A3EE}" type="presOf" srcId="{7859404A-F2FC-2C48-AA46-F509ECEE6B31}" destId="{4E99FFF1-F2C8-4947-9B7B-F4C0FDBD7B17}" srcOrd="0" destOrd="0" presId="urn:microsoft.com/office/officeart/2009/3/layout/HorizontalOrganizationChart"/>
    <dgm:cxn modelId="{0FF57727-C1F2-5D48-9892-B9F0DE9AFA3C}" type="presOf" srcId="{87585F0D-6A81-F747-99EB-D14B33EBB618}" destId="{A73C4A40-2D47-BF42-9EF8-B3BEE9451F45}" srcOrd="0" destOrd="0" presId="urn:microsoft.com/office/officeart/2009/3/layout/HorizontalOrganizationChart"/>
    <dgm:cxn modelId="{FFC44BC1-7B01-8844-A715-1BB9B4933504}" type="presOf" srcId="{23F1803F-276C-8041-9B7B-082F2BD1E946}" destId="{B13D6842-7E74-6E4A-B081-886229548982}" srcOrd="1" destOrd="0" presId="urn:microsoft.com/office/officeart/2009/3/layout/HorizontalOrganizationChart"/>
    <dgm:cxn modelId="{EB384CBC-05A7-A141-AEBF-89E534117848}" type="presOf" srcId="{87585F0D-6A81-F747-99EB-D14B33EBB618}" destId="{BCDD8BD9-F9D2-4C44-AB56-5005F5FB7B08}" srcOrd="1" destOrd="0" presId="urn:microsoft.com/office/officeart/2009/3/layout/HorizontalOrganizationChart"/>
    <dgm:cxn modelId="{51A0D708-C959-D74C-AB5D-714B7FABEAEE}" srcId="{9AC2E227-803C-4016-BF2C-9291B6CAA290}" destId="{23F1803F-276C-8041-9B7B-082F2BD1E946}" srcOrd="3" destOrd="0" parTransId="{5E91D41B-332E-E54E-BBB2-1256B9CC48C7}" sibTransId="{A4A747C8-04CB-3145-88B3-093091584144}"/>
    <dgm:cxn modelId="{9783AD5D-6FF2-7649-8FB7-F8C4AE05D0DC}" type="presOf" srcId="{7638F483-EC40-4669-A117-0C6040B4A66B}" destId="{86A07B8D-FF15-4EFF-8681-05A46BF1E797}" srcOrd="0" destOrd="0" presId="urn:microsoft.com/office/officeart/2009/3/layout/HorizontalOrganizationChart"/>
    <dgm:cxn modelId="{1CF5D66B-45E6-1E4E-A957-256285E31225}" type="presOf" srcId="{9AC2E227-803C-4016-BF2C-9291B6CAA290}" destId="{2A2AFDF2-2568-44F8-842C-3BFD70D9F2B1}" srcOrd="0" destOrd="0" presId="urn:microsoft.com/office/officeart/2009/3/layout/HorizontalOrganizationChart"/>
    <dgm:cxn modelId="{5DC1C015-335F-490F-A06A-BA9652DB0EA7}" srcId="{9AC2E227-803C-4016-BF2C-9291B6CAA290}" destId="{7638F483-EC40-4669-A117-0C6040B4A66B}" srcOrd="1" destOrd="0" parTransId="{57E64457-75B6-40DF-86BF-80888D7FBBC5}" sibTransId="{7B10E917-A0D7-4AB2-8FFF-F08198C7EE50}"/>
    <dgm:cxn modelId="{D5745E52-2EEE-9242-BF62-DAC601B4A074}" type="presOf" srcId="{F05BBA42-D7AF-4BA0-8C3F-85B1FE28E48F}" destId="{18DB143D-9E27-4E02-AFA5-F665953CBC10}" srcOrd="0" destOrd="0" presId="urn:microsoft.com/office/officeart/2009/3/layout/HorizontalOrganizationChart"/>
    <dgm:cxn modelId="{9ABD59AA-4D6A-4321-B1A4-8D610095B134}" srcId="{9AC2E227-803C-4016-BF2C-9291B6CAA290}" destId="{3FA44A42-E0AE-412C-8071-9A37D30DD567}" srcOrd="0" destOrd="0" parTransId="{E2369F6E-DA59-4F6E-BD69-6CAA013A82BE}" sibTransId="{05B8FEA2-0054-4DA8-8F71-5C25E580ABD0}"/>
    <dgm:cxn modelId="{5AA159AA-A4CC-B64D-AE11-DC13F2EBD3C8}" type="presOf" srcId="{082ECBEE-C2C7-4949-86B1-6B928BF803C2}" destId="{DB74F6B7-48F3-A347-9D02-3848B3882D19}" srcOrd="0" destOrd="0" presId="urn:microsoft.com/office/officeart/2009/3/layout/HorizontalOrganizationChart"/>
    <dgm:cxn modelId="{97E48C65-C778-EB41-B210-157BE3B57704}" type="presOf" srcId="{E2369F6E-DA59-4F6E-BD69-6CAA013A82BE}" destId="{CD82D2C2-9EF5-4CA0-9CEE-9265A38A1F4A}" srcOrd="0" destOrd="0" presId="urn:microsoft.com/office/officeart/2009/3/layout/HorizontalOrganizationChart"/>
    <dgm:cxn modelId="{20C1FE7A-4B34-AA48-A07D-90CA165F3112}" srcId="{9AC2E227-803C-4016-BF2C-9291B6CAA290}" destId="{7859404A-F2FC-2C48-AA46-F509ECEE6B31}" srcOrd="4" destOrd="0" parTransId="{082ECBEE-C2C7-4949-86B1-6B928BF803C2}" sibTransId="{284844EE-6F45-4240-B30D-C9558468DF08}"/>
    <dgm:cxn modelId="{6E252EA6-942B-4A45-84CF-38307B6D04B8}" type="presOf" srcId="{5E91D41B-332E-E54E-BBB2-1256B9CC48C7}" destId="{97BD78E0-6CC9-224B-9FDD-F11EE9BF8DF0}" srcOrd="0" destOrd="0" presId="urn:microsoft.com/office/officeart/2009/3/layout/HorizontalOrganizationChart"/>
    <dgm:cxn modelId="{9AAB41CC-B9AA-9142-BE5E-0B1EE6E34DAA}" srcId="{9AC2E227-803C-4016-BF2C-9291B6CAA290}" destId="{87585F0D-6A81-F747-99EB-D14B33EBB618}" srcOrd="2" destOrd="0" parTransId="{18A5DCF8-381A-9740-A1DC-D1A5033A3647}" sibTransId="{8D2E3331-C9C0-6F41-9B03-2AE4E999EDF7}"/>
    <dgm:cxn modelId="{589CB345-E990-6344-A63C-FD404759EBE6}" type="presOf" srcId="{57E64457-75B6-40DF-86BF-80888D7FBBC5}" destId="{72A5A8A1-C34D-4CC9-B014-4EDC4C60B5CB}" srcOrd="0" destOrd="0" presId="urn:microsoft.com/office/officeart/2009/3/layout/HorizontalOrganizationChart"/>
    <dgm:cxn modelId="{10273D9F-A008-4C08-970B-BDB1CC805562}" srcId="{F05BBA42-D7AF-4BA0-8C3F-85B1FE28E48F}" destId="{9AC2E227-803C-4016-BF2C-9291B6CAA290}" srcOrd="0" destOrd="0" parTransId="{8E8E9D46-5B7B-4FA0-8329-744E9016EF3D}" sibTransId="{F60E2A41-79A0-4E8E-92FB-1BF9FE84EDD9}"/>
    <dgm:cxn modelId="{C405FAED-67E6-664B-8840-B3F8CF39FE34}" type="presParOf" srcId="{18DB143D-9E27-4E02-AFA5-F665953CBC10}" destId="{07E01157-B979-4F6B-B892-75DB2A2B8B0F}" srcOrd="0" destOrd="0" presId="urn:microsoft.com/office/officeart/2009/3/layout/HorizontalOrganizationChart"/>
    <dgm:cxn modelId="{09BB7FE1-98B6-6843-A139-315A3F202737}" type="presParOf" srcId="{07E01157-B979-4F6B-B892-75DB2A2B8B0F}" destId="{F686C23F-604E-4653-B2CB-27DBB6BED631}" srcOrd="0" destOrd="0" presId="urn:microsoft.com/office/officeart/2009/3/layout/HorizontalOrganizationChart"/>
    <dgm:cxn modelId="{B876A1F9-403B-4045-81DF-FDCD5FAB0D75}" type="presParOf" srcId="{F686C23F-604E-4653-B2CB-27DBB6BED631}" destId="{2A2AFDF2-2568-44F8-842C-3BFD70D9F2B1}" srcOrd="0" destOrd="0" presId="urn:microsoft.com/office/officeart/2009/3/layout/HorizontalOrganizationChart"/>
    <dgm:cxn modelId="{06012181-EEF9-A04E-B4A3-8284EA311B32}" type="presParOf" srcId="{F686C23F-604E-4653-B2CB-27DBB6BED631}" destId="{9CD41DA5-A8A9-4189-B933-DCF665F7DF2D}" srcOrd="1" destOrd="0" presId="urn:microsoft.com/office/officeart/2009/3/layout/HorizontalOrganizationChart"/>
    <dgm:cxn modelId="{932FAF6B-617C-4848-8BA9-C433C3E17630}" type="presParOf" srcId="{07E01157-B979-4F6B-B892-75DB2A2B8B0F}" destId="{96876921-77F4-4E08-9148-E99125692808}" srcOrd="1" destOrd="0" presId="urn:microsoft.com/office/officeart/2009/3/layout/HorizontalOrganizationChart"/>
    <dgm:cxn modelId="{CE3D61B6-55FE-C849-914D-2E2EE9E019DD}" type="presParOf" srcId="{96876921-77F4-4E08-9148-E99125692808}" destId="{CD82D2C2-9EF5-4CA0-9CEE-9265A38A1F4A}" srcOrd="0" destOrd="0" presId="urn:microsoft.com/office/officeart/2009/3/layout/HorizontalOrganizationChart"/>
    <dgm:cxn modelId="{41C01BD7-4238-D24B-AE3D-4607752DEA88}" type="presParOf" srcId="{96876921-77F4-4E08-9148-E99125692808}" destId="{9441C830-A66B-4AFB-9252-8069549D4F0A}" srcOrd="1" destOrd="0" presId="urn:microsoft.com/office/officeart/2009/3/layout/HorizontalOrganizationChart"/>
    <dgm:cxn modelId="{8E876937-22C7-9C42-9BE0-A9845D830A24}" type="presParOf" srcId="{9441C830-A66B-4AFB-9252-8069549D4F0A}" destId="{FEAC7974-4462-4948-9F19-4D53C38CC88A}" srcOrd="0" destOrd="0" presId="urn:microsoft.com/office/officeart/2009/3/layout/HorizontalOrganizationChart"/>
    <dgm:cxn modelId="{F894EBAB-ACB5-D743-B6B7-C332C71FF339}" type="presParOf" srcId="{FEAC7974-4462-4948-9F19-4D53C38CC88A}" destId="{22C8BBC7-02FA-4EF0-899A-834C1FEE39E3}" srcOrd="0" destOrd="0" presId="urn:microsoft.com/office/officeart/2009/3/layout/HorizontalOrganizationChart"/>
    <dgm:cxn modelId="{7C771192-D840-D440-A693-6FDE634B13A9}" type="presParOf" srcId="{FEAC7974-4462-4948-9F19-4D53C38CC88A}" destId="{CBD704CC-8D6F-4C39-AFA6-3825EE74A965}" srcOrd="1" destOrd="0" presId="urn:microsoft.com/office/officeart/2009/3/layout/HorizontalOrganizationChart"/>
    <dgm:cxn modelId="{41ACC9F9-9A7E-2B48-81B0-C61B42950755}" type="presParOf" srcId="{9441C830-A66B-4AFB-9252-8069549D4F0A}" destId="{C4FE27A9-6818-468D-8F72-5DEAE64958BC}" srcOrd="1" destOrd="0" presId="urn:microsoft.com/office/officeart/2009/3/layout/HorizontalOrganizationChart"/>
    <dgm:cxn modelId="{5373AD18-A9E7-AD4C-B9BA-96D59F6AE4A6}" type="presParOf" srcId="{9441C830-A66B-4AFB-9252-8069549D4F0A}" destId="{B9E24DCA-DEF6-41DD-8228-40542DF88903}" srcOrd="2" destOrd="0" presId="urn:microsoft.com/office/officeart/2009/3/layout/HorizontalOrganizationChart"/>
    <dgm:cxn modelId="{39742310-00C9-E248-A2D0-5ED9BA23D15F}" type="presParOf" srcId="{96876921-77F4-4E08-9148-E99125692808}" destId="{72A5A8A1-C34D-4CC9-B014-4EDC4C60B5CB}" srcOrd="2" destOrd="0" presId="urn:microsoft.com/office/officeart/2009/3/layout/HorizontalOrganizationChart"/>
    <dgm:cxn modelId="{6303EA10-C561-FA41-B863-C6580A949ED3}" type="presParOf" srcId="{96876921-77F4-4E08-9148-E99125692808}" destId="{99464D45-2B22-432F-8F6C-3394CEC310A7}" srcOrd="3" destOrd="0" presId="urn:microsoft.com/office/officeart/2009/3/layout/HorizontalOrganizationChart"/>
    <dgm:cxn modelId="{EF9F5D10-5C0A-1E48-AEED-E826495B1A54}" type="presParOf" srcId="{99464D45-2B22-432F-8F6C-3394CEC310A7}" destId="{7EEFA05D-0146-474D-BB41-35A44BBAC0EB}" srcOrd="0" destOrd="0" presId="urn:microsoft.com/office/officeart/2009/3/layout/HorizontalOrganizationChart"/>
    <dgm:cxn modelId="{72734B93-721F-0D44-BE98-2CC82B8FDB32}" type="presParOf" srcId="{7EEFA05D-0146-474D-BB41-35A44BBAC0EB}" destId="{86A07B8D-FF15-4EFF-8681-05A46BF1E797}" srcOrd="0" destOrd="0" presId="urn:microsoft.com/office/officeart/2009/3/layout/HorizontalOrganizationChart"/>
    <dgm:cxn modelId="{D5A20341-18A1-3946-807D-5ACDB4CCE167}" type="presParOf" srcId="{7EEFA05D-0146-474D-BB41-35A44BBAC0EB}" destId="{A4529214-DB2D-4B21-8831-F60F2A376559}" srcOrd="1" destOrd="0" presId="urn:microsoft.com/office/officeart/2009/3/layout/HorizontalOrganizationChart"/>
    <dgm:cxn modelId="{585BE40E-629E-5644-8E93-A7FEAF44C2B1}" type="presParOf" srcId="{99464D45-2B22-432F-8F6C-3394CEC310A7}" destId="{4C9D6515-EA4F-4DBF-A8FE-0711C70136B1}" srcOrd="1" destOrd="0" presId="urn:microsoft.com/office/officeart/2009/3/layout/HorizontalOrganizationChart"/>
    <dgm:cxn modelId="{293C144B-0066-624F-AEE2-6C6559947935}" type="presParOf" srcId="{99464D45-2B22-432F-8F6C-3394CEC310A7}" destId="{686779DB-34D3-4F60-84B6-A35826FF3C2A}" srcOrd="2" destOrd="0" presId="urn:microsoft.com/office/officeart/2009/3/layout/HorizontalOrganizationChart"/>
    <dgm:cxn modelId="{FCA07B10-4D0D-F74D-B142-3A58DA2B5583}" type="presParOf" srcId="{96876921-77F4-4E08-9148-E99125692808}" destId="{B94BF64B-9716-424E-A851-42E8E7B2B9A7}" srcOrd="4" destOrd="0" presId="urn:microsoft.com/office/officeart/2009/3/layout/HorizontalOrganizationChart"/>
    <dgm:cxn modelId="{14395AF8-A19B-7841-B53A-8BA345E2D0AA}" type="presParOf" srcId="{96876921-77F4-4E08-9148-E99125692808}" destId="{31E814C1-FFDD-BA48-BF9D-F3C8FF892503}" srcOrd="5" destOrd="0" presId="urn:microsoft.com/office/officeart/2009/3/layout/HorizontalOrganizationChart"/>
    <dgm:cxn modelId="{81B0D0A3-7F10-B847-9B99-CDAD7668F7F7}" type="presParOf" srcId="{31E814C1-FFDD-BA48-BF9D-F3C8FF892503}" destId="{1780440E-D92A-B040-A710-F8D875101E05}" srcOrd="0" destOrd="0" presId="urn:microsoft.com/office/officeart/2009/3/layout/HorizontalOrganizationChart"/>
    <dgm:cxn modelId="{6BF2ED35-8C48-A045-99C3-7A007F52A00C}" type="presParOf" srcId="{1780440E-D92A-B040-A710-F8D875101E05}" destId="{A73C4A40-2D47-BF42-9EF8-B3BEE9451F45}" srcOrd="0" destOrd="0" presId="urn:microsoft.com/office/officeart/2009/3/layout/HorizontalOrganizationChart"/>
    <dgm:cxn modelId="{EA9ABA93-72C9-504B-A517-97A2B202AABD}" type="presParOf" srcId="{1780440E-D92A-B040-A710-F8D875101E05}" destId="{BCDD8BD9-F9D2-4C44-AB56-5005F5FB7B08}" srcOrd="1" destOrd="0" presId="urn:microsoft.com/office/officeart/2009/3/layout/HorizontalOrganizationChart"/>
    <dgm:cxn modelId="{A28A39CD-F403-074F-8F68-D4E329AB6B53}" type="presParOf" srcId="{31E814C1-FFDD-BA48-BF9D-F3C8FF892503}" destId="{B22D4294-1D49-E046-9CF9-7B480D0762E6}" srcOrd="1" destOrd="0" presId="urn:microsoft.com/office/officeart/2009/3/layout/HorizontalOrganizationChart"/>
    <dgm:cxn modelId="{C1329EFC-3004-0E45-A024-0F0EFBA6631E}" type="presParOf" srcId="{31E814C1-FFDD-BA48-BF9D-F3C8FF892503}" destId="{E1D0C206-488D-6348-BEA7-1FE8B1679EF7}" srcOrd="2" destOrd="0" presId="urn:microsoft.com/office/officeart/2009/3/layout/HorizontalOrganizationChart"/>
    <dgm:cxn modelId="{81450722-F47D-5543-B73A-617059458102}" type="presParOf" srcId="{96876921-77F4-4E08-9148-E99125692808}" destId="{97BD78E0-6CC9-224B-9FDD-F11EE9BF8DF0}" srcOrd="6" destOrd="0" presId="urn:microsoft.com/office/officeart/2009/3/layout/HorizontalOrganizationChart"/>
    <dgm:cxn modelId="{E02285D3-1BE1-BE41-AA08-3CFAFD3A9D30}" type="presParOf" srcId="{96876921-77F4-4E08-9148-E99125692808}" destId="{F5564F5E-C23C-6041-B185-3508736BC161}" srcOrd="7" destOrd="0" presId="urn:microsoft.com/office/officeart/2009/3/layout/HorizontalOrganizationChart"/>
    <dgm:cxn modelId="{A5A98014-555B-874C-99E1-DE92AB673973}" type="presParOf" srcId="{F5564F5E-C23C-6041-B185-3508736BC161}" destId="{730C15AF-A2E3-334E-9C4F-2DA8AC61AB90}" srcOrd="0" destOrd="0" presId="urn:microsoft.com/office/officeart/2009/3/layout/HorizontalOrganizationChart"/>
    <dgm:cxn modelId="{3B5AE906-5A32-A440-A7D9-0D99039EA349}" type="presParOf" srcId="{730C15AF-A2E3-334E-9C4F-2DA8AC61AB90}" destId="{19BA56B5-C34A-B64D-A239-C962FAC6DE3A}" srcOrd="0" destOrd="0" presId="urn:microsoft.com/office/officeart/2009/3/layout/HorizontalOrganizationChart"/>
    <dgm:cxn modelId="{F8E81FA2-5ED0-334D-AC71-40F541826F39}" type="presParOf" srcId="{730C15AF-A2E3-334E-9C4F-2DA8AC61AB90}" destId="{B13D6842-7E74-6E4A-B081-886229548982}" srcOrd="1" destOrd="0" presId="urn:microsoft.com/office/officeart/2009/3/layout/HorizontalOrganizationChart"/>
    <dgm:cxn modelId="{A80757E0-FB55-1D4F-B54A-36C888603937}" type="presParOf" srcId="{F5564F5E-C23C-6041-B185-3508736BC161}" destId="{DA228DBB-51B5-1545-814C-2E0469298B4C}" srcOrd="1" destOrd="0" presId="urn:microsoft.com/office/officeart/2009/3/layout/HorizontalOrganizationChart"/>
    <dgm:cxn modelId="{4C85B221-AC04-C448-869A-765B7CE9A31D}" type="presParOf" srcId="{F5564F5E-C23C-6041-B185-3508736BC161}" destId="{D334E96E-D664-3443-8496-4E437BC45B67}" srcOrd="2" destOrd="0" presId="urn:microsoft.com/office/officeart/2009/3/layout/HorizontalOrganizationChart"/>
    <dgm:cxn modelId="{1D0E55CA-A524-BB41-AB0D-5F49F04F3F92}" type="presParOf" srcId="{96876921-77F4-4E08-9148-E99125692808}" destId="{DB74F6B7-48F3-A347-9D02-3848B3882D19}" srcOrd="8" destOrd="0" presId="urn:microsoft.com/office/officeart/2009/3/layout/HorizontalOrganizationChart"/>
    <dgm:cxn modelId="{85917ED3-117C-6344-B5E0-64284923A4F8}" type="presParOf" srcId="{96876921-77F4-4E08-9148-E99125692808}" destId="{B6FF38B1-94EE-5848-8043-BF3B363E5E43}" srcOrd="9" destOrd="0" presId="urn:microsoft.com/office/officeart/2009/3/layout/HorizontalOrganizationChart"/>
    <dgm:cxn modelId="{13D44462-4D01-D64D-B976-5C7BF91AC4A2}" type="presParOf" srcId="{B6FF38B1-94EE-5848-8043-BF3B363E5E43}" destId="{CC2D7BE5-7000-3C48-AA1F-2B56512EECB1}" srcOrd="0" destOrd="0" presId="urn:microsoft.com/office/officeart/2009/3/layout/HorizontalOrganizationChart"/>
    <dgm:cxn modelId="{CC578289-39A8-D34B-B0FF-93E73A6CD1E1}" type="presParOf" srcId="{CC2D7BE5-7000-3C48-AA1F-2B56512EECB1}" destId="{4E99FFF1-F2C8-4947-9B7B-F4C0FDBD7B17}" srcOrd="0" destOrd="0" presId="urn:microsoft.com/office/officeart/2009/3/layout/HorizontalOrganizationChart"/>
    <dgm:cxn modelId="{C94D95C6-3F58-2742-A166-5B5E798F56DF}" type="presParOf" srcId="{CC2D7BE5-7000-3C48-AA1F-2B56512EECB1}" destId="{CBC1B020-7022-2B49-8F5F-7E3168D6587A}" srcOrd="1" destOrd="0" presId="urn:microsoft.com/office/officeart/2009/3/layout/HorizontalOrganizationChart"/>
    <dgm:cxn modelId="{29DB2876-6CE0-2944-B60E-88B087A5B89B}" type="presParOf" srcId="{B6FF38B1-94EE-5848-8043-BF3B363E5E43}" destId="{8C9C17CE-7CBB-7446-A701-923744A6075A}" srcOrd="1" destOrd="0" presId="urn:microsoft.com/office/officeart/2009/3/layout/HorizontalOrganizationChart"/>
    <dgm:cxn modelId="{F18B66E1-6806-F042-ABA6-F879B02A57F7}" type="presParOf" srcId="{B6FF38B1-94EE-5848-8043-BF3B363E5E43}" destId="{430A0D5E-F21F-B747-8E3B-3F16B06130DD}" srcOrd="2" destOrd="0" presId="urn:microsoft.com/office/officeart/2009/3/layout/HorizontalOrganizationChart"/>
    <dgm:cxn modelId="{4C7BBEE3-0006-A345-A782-56F79E573C62}" type="presParOf" srcId="{07E01157-B979-4F6B-B892-75DB2A2B8B0F}" destId="{6858D422-8C90-4F85-BA9D-65CA2FED06E8}" srcOrd="2" destOrd="0" presId="urn:microsoft.com/office/officeart/2009/3/layout/HorizontalOrganizationChar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4.xml><?xml version="1.0" encoding="utf-8"?>
<dgm:dataModel xmlns:dgm="http://schemas.openxmlformats.org/drawingml/2006/diagram" xmlns:a="http://schemas.openxmlformats.org/drawingml/2006/main">
  <dgm:ptLst>
    <dgm:pt modelId="{F05BBA42-D7AF-4BA0-8C3F-85B1FE28E48F}" type="doc">
      <dgm:prSet loTypeId="urn:microsoft.com/office/officeart/2009/3/layout/HorizontalOrganizationChart" loCatId="hierarchy" qsTypeId="urn:microsoft.com/office/officeart/2005/8/quickstyle/simple1" qsCatId="simple" csTypeId="urn:microsoft.com/office/officeart/2005/8/colors/accent2_1" csCatId="accent2" phldr="1"/>
      <dgm:spPr/>
      <dgm:t>
        <a:bodyPr/>
        <a:lstStyle/>
        <a:p>
          <a:endParaRPr lang="zh-CN" altLang="en-US"/>
        </a:p>
      </dgm:t>
    </dgm:pt>
    <dgm:pt modelId="{9AC2E227-803C-4016-BF2C-9291B6CAA290}">
      <dgm:prSet custT="1"/>
      <dgm:spPr/>
      <dgm:t>
        <a:bodyPr/>
        <a:lstStyle/>
        <a:p>
          <a:r>
            <a:rPr lang="zh-CN" altLang="en-US" sz="1100" b="1" dirty="0" smtClean="0">
              <a:latin typeface="黑体" panose="02010609060101010101" pitchFamily="49" charset="-122"/>
              <a:ea typeface="黑体" panose="02010609060101010101" pitchFamily="49" charset="-122"/>
              <a:sym typeface="+mn-ea"/>
            </a:rPr>
            <a:t>知识管理的概念</a:t>
          </a:r>
          <a:endParaRPr lang="zh-CN" altLang="en-US" sz="1100" b="1" dirty="0">
            <a:latin typeface="SimHei" charset="-122"/>
            <a:ea typeface="SimHei" charset="-122"/>
            <a:cs typeface="SimHei" charset="-122"/>
          </a:endParaRPr>
        </a:p>
      </dgm:t>
    </dgm:pt>
    <dgm:pt modelId="{8E8E9D46-5B7B-4FA0-8329-744E9016EF3D}" type="parTrans" cxnId="{10273D9F-A008-4C08-970B-BDB1CC805562}">
      <dgm:prSet/>
      <dgm:spPr/>
      <dgm:t>
        <a:bodyPr/>
        <a:lstStyle/>
        <a:p>
          <a:endParaRPr lang="zh-CN" altLang="en-US" sz="1100">
            <a:latin typeface="SimHei" charset="-122"/>
            <a:ea typeface="SimHei" charset="-122"/>
            <a:cs typeface="SimHei" charset="-122"/>
          </a:endParaRPr>
        </a:p>
      </dgm:t>
    </dgm:pt>
    <dgm:pt modelId="{F60E2A41-79A0-4E8E-92FB-1BF9FE84EDD9}" type="sibTrans" cxnId="{10273D9F-A008-4C08-970B-BDB1CC805562}">
      <dgm:prSet/>
      <dgm:spPr/>
      <dgm:t>
        <a:bodyPr/>
        <a:lstStyle/>
        <a:p>
          <a:endParaRPr lang="zh-CN" altLang="en-US" sz="1100">
            <a:latin typeface="SimHei" charset="-122"/>
            <a:ea typeface="SimHei" charset="-122"/>
            <a:cs typeface="SimHei" charset="-122"/>
          </a:endParaRPr>
        </a:p>
      </dgm:t>
    </dgm:pt>
    <dgm:pt modelId="{3FA44A42-E0AE-412C-8071-9A37D30DD567}">
      <dgm:prSet custT="1"/>
      <dgm:spPr/>
      <dgm:t>
        <a:bodyPr/>
        <a:lstStyle/>
        <a:p>
          <a:r>
            <a:rPr lang="zh-CN" altLang="en-US" sz="1100" b="1" dirty="0" smtClean="0">
              <a:latin typeface="SimHei" charset="-122"/>
              <a:ea typeface="SimHei" charset="-122"/>
              <a:cs typeface="SimHei" charset="-122"/>
            </a:rPr>
            <a:t>知识的概念</a:t>
          </a:r>
          <a:endParaRPr lang="zh-CN" altLang="en-US" sz="1100" b="1" dirty="0">
            <a:latin typeface="SimHei" charset="-122"/>
            <a:ea typeface="SimHei" charset="-122"/>
            <a:cs typeface="SimHei" charset="-122"/>
          </a:endParaRPr>
        </a:p>
      </dgm:t>
    </dgm:pt>
    <dgm:pt modelId="{E2369F6E-DA59-4F6E-BD69-6CAA013A82BE}" type="parTrans" cxnId="{9ABD59AA-4D6A-4321-B1A4-8D610095B134}">
      <dgm:prSet/>
      <dgm:spPr/>
      <dgm:t>
        <a:bodyPr/>
        <a:lstStyle/>
        <a:p>
          <a:endParaRPr lang="zh-CN" altLang="en-US" sz="1100">
            <a:latin typeface="SimHei" charset="-122"/>
            <a:ea typeface="SimHei" charset="-122"/>
            <a:cs typeface="SimHei" charset="-122"/>
          </a:endParaRPr>
        </a:p>
      </dgm:t>
    </dgm:pt>
    <dgm:pt modelId="{05B8FEA2-0054-4DA8-8F71-5C25E580ABD0}" type="sibTrans" cxnId="{9ABD59AA-4D6A-4321-B1A4-8D610095B134}">
      <dgm:prSet/>
      <dgm:spPr/>
      <dgm:t>
        <a:bodyPr/>
        <a:lstStyle/>
        <a:p>
          <a:endParaRPr lang="zh-CN" altLang="en-US" sz="1100">
            <a:latin typeface="SimHei" charset="-122"/>
            <a:ea typeface="SimHei" charset="-122"/>
            <a:cs typeface="SimHei" charset="-122"/>
          </a:endParaRPr>
        </a:p>
      </dgm:t>
    </dgm:pt>
    <dgm:pt modelId="{7638F483-EC40-4669-A117-0C6040B4A66B}">
      <dgm:prSet custT="1"/>
      <dgm:spPr/>
      <dgm:t>
        <a:bodyPr/>
        <a:lstStyle/>
        <a:p>
          <a:r>
            <a:rPr lang="zh-CN" altLang="en-US" sz="1100" b="1" dirty="0" smtClean="0">
              <a:latin typeface="SimHei" charset="-122"/>
              <a:ea typeface="SimHei" charset="-122"/>
              <a:cs typeface="SimHei" charset="-122"/>
            </a:rPr>
            <a:t>知识的特点</a:t>
          </a:r>
          <a:endParaRPr lang="zh-CN" altLang="en-US" sz="1100" b="1" dirty="0">
            <a:latin typeface="SimHei" charset="-122"/>
            <a:ea typeface="SimHei" charset="-122"/>
            <a:cs typeface="SimHei" charset="-122"/>
          </a:endParaRPr>
        </a:p>
      </dgm:t>
    </dgm:pt>
    <dgm:pt modelId="{57E64457-75B6-40DF-86BF-80888D7FBBC5}" type="parTrans" cxnId="{5DC1C015-335F-490F-A06A-BA9652DB0EA7}">
      <dgm:prSet/>
      <dgm:spPr/>
      <dgm:t>
        <a:bodyPr/>
        <a:lstStyle/>
        <a:p>
          <a:endParaRPr lang="zh-CN" altLang="en-US" sz="1100">
            <a:latin typeface="SimHei" charset="-122"/>
            <a:ea typeface="SimHei" charset="-122"/>
            <a:cs typeface="SimHei" charset="-122"/>
          </a:endParaRPr>
        </a:p>
      </dgm:t>
    </dgm:pt>
    <dgm:pt modelId="{7B10E917-A0D7-4AB2-8FFF-F08198C7EE50}" type="sibTrans" cxnId="{5DC1C015-335F-490F-A06A-BA9652DB0EA7}">
      <dgm:prSet/>
      <dgm:spPr/>
      <dgm:t>
        <a:bodyPr/>
        <a:lstStyle/>
        <a:p>
          <a:endParaRPr lang="zh-CN" altLang="en-US" sz="1100">
            <a:latin typeface="SimHei" charset="-122"/>
            <a:ea typeface="SimHei" charset="-122"/>
            <a:cs typeface="SimHei" charset="-122"/>
          </a:endParaRPr>
        </a:p>
      </dgm:t>
    </dgm:pt>
    <dgm:pt modelId="{87585F0D-6A81-F747-99EB-D14B33EBB618}">
      <dgm:prSet custT="1"/>
      <dgm:spPr>
        <a:solidFill>
          <a:schemeClr val="accent2"/>
        </a:solidFill>
      </dgm:spPr>
      <dgm:t>
        <a:bodyPr/>
        <a:lstStyle/>
        <a:p>
          <a:r>
            <a:rPr lang="zh-CN" altLang="en-US" sz="1100" b="1" dirty="0" smtClean="0">
              <a:latin typeface="SimHei" charset="-122"/>
              <a:ea typeface="SimHei" charset="-122"/>
              <a:cs typeface="SimHei" charset="-122"/>
            </a:rPr>
            <a:t>知识的分类</a:t>
          </a:r>
          <a:endParaRPr lang="zh-CN" altLang="en-US" sz="1100" b="1" dirty="0">
            <a:latin typeface="SimHei" charset="-122"/>
            <a:ea typeface="SimHei" charset="-122"/>
            <a:cs typeface="SimHei" charset="-122"/>
          </a:endParaRPr>
        </a:p>
      </dgm:t>
    </dgm:pt>
    <dgm:pt modelId="{18A5DCF8-381A-9740-A1DC-D1A5033A3647}" type="parTrans" cxnId="{9AAB41CC-B9AA-9142-BE5E-0B1EE6E34DAA}">
      <dgm:prSet/>
      <dgm:spPr/>
      <dgm:t>
        <a:bodyPr/>
        <a:lstStyle/>
        <a:p>
          <a:endParaRPr lang="zh-CN" altLang="en-US" sz="1100"/>
        </a:p>
      </dgm:t>
    </dgm:pt>
    <dgm:pt modelId="{8D2E3331-C9C0-6F41-9B03-2AE4E999EDF7}" type="sibTrans" cxnId="{9AAB41CC-B9AA-9142-BE5E-0B1EE6E34DAA}">
      <dgm:prSet/>
      <dgm:spPr/>
      <dgm:t>
        <a:bodyPr/>
        <a:lstStyle/>
        <a:p>
          <a:endParaRPr lang="zh-CN" altLang="en-US" sz="1100"/>
        </a:p>
      </dgm:t>
    </dgm:pt>
    <dgm:pt modelId="{23F1803F-276C-8041-9B7B-082F2BD1E946}">
      <dgm:prSet custT="1"/>
      <dgm:spPr/>
      <dgm:t>
        <a:bodyPr/>
        <a:lstStyle/>
        <a:p>
          <a:r>
            <a:rPr lang="zh-CN" altLang="en-US" sz="1100" b="1" dirty="0" smtClean="0">
              <a:latin typeface="SimHei" charset="-122"/>
              <a:ea typeface="SimHei" charset="-122"/>
              <a:cs typeface="SimHei" charset="-122"/>
            </a:rPr>
            <a:t>知识管理的特点</a:t>
          </a:r>
          <a:endParaRPr lang="zh-CN" altLang="en-US" sz="1100" b="1" dirty="0">
            <a:latin typeface="SimHei" charset="-122"/>
            <a:ea typeface="SimHei" charset="-122"/>
            <a:cs typeface="SimHei" charset="-122"/>
          </a:endParaRPr>
        </a:p>
      </dgm:t>
    </dgm:pt>
    <dgm:pt modelId="{5E91D41B-332E-E54E-BBB2-1256B9CC48C7}" type="parTrans" cxnId="{51A0D708-C959-D74C-AB5D-714B7FABEAEE}">
      <dgm:prSet/>
      <dgm:spPr/>
      <dgm:t>
        <a:bodyPr/>
        <a:lstStyle/>
        <a:p>
          <a:endParaRPr lang="zh-CN" altLang="en-US" sz="1100"/>
        </a:p>
      </dgm:t>
    </dgm:pt>
    <dgm:pt modelId="{A4A747C8-04CB-3145-88B3-093091584144}" type="sibTrans" cxnId="{51A0D708-C959-D74C-AB5D-714B7FABEAEE}">
      <dgm:prSet/>
      <dgm:spPr/>
      <dgm:t>
        <a:bodyPr/>
        <a:lstStyle/>
        <a:p>
          <a:endParaRPr lang="zh-CN" altLang="en-US" sz="1100"/>
        </a:p>
      </dgm:t>
    </dgm:pt>
    <dgm:pt modelId="{7859404A-F2FC-2C48-AA46-F509ECEE6B31}">
      <dgm:prSet custT="1"/>
      <dgm:spPr/>
      <dgm:t>
        <a:bodyPr/>
        <a:lstStyle/>
        <a:p>
          <a:r>
            <a:rPr lang="zh-CN" altLang="en-US" sz="1100" b="1" dirty="0" smtClean="0">
              <a:latin typeface="SimHei" charset="-122"/>
              <a:ea typeface="SimHei" charset="-122"/>
              <a:cs typeface="SimHei" charset="-122"/>
            </a:rPr>
            <a:t>知识管理</a:t>
          </a:r>
          <a:r>
            <a:rPr lang="zh-CN" altLang="en-US" sz="1100" b="1" smtClean="0">
              <a:latin typeface="SimHei" charset="-122"/>
              <a:ea typeface="SimHei" charset="-122"/>
              <a:cs typeface="SimHei" charset="-122"/>
            </a:rPr>
            <a:t>的螺旋循环程序</a:t>
          </a:r>
          <a:endParaRPr lang="zh-CN" altLang="en-US" sz="1100" b="1" dirty="0">
            <a:latin typeface="SimHei" charset="-122"/>
            <a:ea typeface="SimHei" charset="-122"/>
            <a:cs typeface="SimHei" charset="-122"/>
          </a:endParaRPr>
        </a:p>
      </dgm:t>
    </dgm:pt>
    <dgm:pt modelId="{082ECBEE-C2C7-4949-86B1-6B928BF803C2}" type="parTrans" cxnId="{20C1FE7A-4B34-AA48-A07D-90CA165F3112}">
      <dgm:prSet/>
      <dgm:spPr/>
      <dgm:t>
        <a:bodyPr/>
        <a:lstStyle/>
        <a:p>
          <a:endParaRPr lang="zh-CN" altLang="en-US" sz="1100"/>
        </a:p>
      </dgm:t>
    </dgm:pt>
    <dgm:pt modelId="{284844EE-6F45-4240-B30D-C9558468DF08}" type="sibTrans" cxnId="{20C1FE7A-4B34-AA48-A07D-90CA165F3112}">
      <dgm:prSet/>
      <dgm:spPr/>
      <dgm:t>
        <a:bodyPr/>
        <a:lstStyle/>
        <a:p>
          <a:endParaRPr lang="zh-CN" altLang="en-US" sz="1100"/>
        </a:p>
      </dgm:t>
    </dgm:pt>
    <dgm:pt modelId="{18DB143D-9E27-4E02-AFA5-F665953CBC10}" type="pres">
      <dgm:prSet presAssocID="{F05BBA42-D7AF-4BA0-8C3F-85B1FE28E48F}" presName="hierChild1" presStyleCnt="0">
        <dgm:presLayoutVars>
          <dgm:orgChart val="1"/>
          <dgm:chPref val="1"/>
          <dgm:dir/>
          <dgm:animOne val="branch"/>
          <dgm:animLvl val="lvl"/>
          <dgm:resizeHandles/>
        </dgm:presLayoutVars>
      </dgm:prSet>
      <dgm:spPr/>
      <dgm:t>
        <a:bodyPr/>
        <a:lstStyle/>
        <a:p>
          <a:endParaRPr lang="zh-CN" altLang="en-US"/>
        </a:p>
      </dgm:t>
    </dgm:pt>
    <dgm:pt modelId="{07E01157-B979-4F6B-B892-75DB2A2B8B0F}" type="pres">
      <dgm:prSet presAssocID="{9AC2E227-803C-4016-BF2C-9291B6CAA290}" presName="hierRoot1" presStyleCnt="0">
        <dgm:presLayoutVars>
          <dgm:hierBranch val="init"/>
        </dgm:presLayoutVars>
      </dgm:prSet>
      <dgm:spPr/>
    </dgm:pt>
    <dgm:pt modelId="{F686C23F-604E-4653-B2CB-27DBB6BED631}" type="pres">
      <dgm:prSet presAssocID="{9AC2E227-803C-4016-BF2C-9291B6CAA290}" presName="rootComposite1" presStyleCnt="0"/>
      <dgm:spPr/>
    </dgm:pt>
    <dgm:pt modelId="{2A2AFDF2-2568-44F8-842C-3BFD70D9F2B1}" type="pres">
      <dgm:prSet presAssocID="{9AC2E227-803C-4016-BF2C-9291B6CAA290}" presName="rootText1" presStyleLbl="node0" presStyleIdx="0" presStyleCnt="1">
        <dgm:presLayoutVars>
          <dgm:chPref val="3"/>
        </dgm:presLayoutVars>
      </dgm:prSet>
      <dgm:spPr/>
      <dgm:t>
        <a:bodyPr/>
        <a:lstStyle/>
        <a:p>
          <a:endParaRPr lang="zh-CN" altLang="en-US"/>
        </a:p>
      </dgm:t>
    </dgm:pt>
    <dgm:pt modelId="{9CD41DA5-A8A9-4189-B933-DCF665F7DF2D}" type="pres">
      <dgm:prSet presAssocID="{9AC2E227-803C-4016-BF2C-9291B6CAA290}" presName="rootConnector1" presStyleLbl="node1" presStyleIdx="0" presStyleCnt="0"/>
      <dgm:spPr/>
      <dgm:t>
        <a:bodyPr/>
        <a:lstStyle/>
        <a:p>
          <a:endParaRPr lang="zh-CN" altLang="en-US"/>
        </a:p>
      </dgm:t>
    </dgm:pt>
    <dgm:pt modelId="{96876921-77F4-4E08-9148-E99125692808}" type="pres">
      <dgm:prSet presAssocID="{9AC2E227-803C-4016-BF2C-9291B6CAA290}" presName="hierChild2" presStyleCnt="0"/>
      <dgm:spPr/>
    </dgm:pt>
    <dgm:pt modelId="{CD82D2C2-9EF5-4CA0-9CEE-9265A38A1F4A}" type="pres">
      <dgm:prSet presAssocID="{E2369F6E-DA59-4F6E-BD69-6CAA013A82BE}" presName="Name64" presStyleLbl="parChTrans1D2" presStyleIdx="0" presStyleCnt="5"/>
      <dgm:spPr/>
      <dgm:t>
        <a:bodyPr/>
        <a:lstStyle/>
        <a:p>
          <a:endParaRPr lang="zh-CN" altLang="en-US"/>
        </a:p>
      </dgm:t>
    </dgm:pt>
    <dgm:pt modelId="{9441C830-A66B-4AFB-9252-8069549D4F0A}" type="pres">
      <dgm:prSet presAssocID="{3FA44A42-E0AE-412C-8071-9A37D30DD567}" presName="hierRoot2" presStyleCnt="0">
        <dgm:presLayoutVars>
          <dgm:hierBranch val="init"/>
        </dgm:presLayoutVars>
      </dgm:prSet>
      <dgm:spPr/>
    </dgm:pt>
    <dgm:pt modelId="{FEAC7974-4462-4948-9F19-4D53C38CC88A}" type="pres">
      <dgm:prSet presAssocID="{3FA44A42-E0AE-412C-8071-9A37D30DD567}" presName="rootComposite" presStyleCnt="0"/>
      <dgm:spPr/>
    </dgm:pt>
    <dgm:pt modelId="{22C8BBC7-02FA-4EF0-899A-834C1FEE39E3}" type="pres">
      <dgm:prSet presAssocID="{3FA44A42-E0AE-412C-8071-9A37D30DD567}" presName="rootText" presStyleLbl="node2" presStyleIdx="0" presStyleCnt="5">
        <dgm:presLayoutVars>
          <dgm:chPref val="3"/>
        </dgm:presLayoutVars>
      </dgm:prSet>
      <dgm:spPr/>
      <dgm:t>
        <a:bodyPr/>
        <a:lstStyle/>
        <a:p>
          <a:endParaRPr lang="zh-CN" altLang="en-US"/>
        </a:p>
      </dgm:t>
    </dgm:pt>
    <dgm:pt modelId="{CBD704CC-8D6F-4C39-AFA6-3825EE74A965}" type="pres">
      <dgm:prSet presAssocID="{3FA44A42-E0AE-412C-8071-9A37D30DD567}" presName="rootConnector" presStyleLbl="node2" presStyleIdx="0" presStyleCnt="5"/>
      <dgm:spPr/>
      <dgm:t>
        <a:bodyPr/>
        <a:lstStyle/>
        <a:p>
          <a:endParaRPr lang="zh-CN" altLang="en-US"/>
        </a:p>
      </dgm:t>
    </dgm:pt>
    <dgm:pt modelId="{C4FE27A9-6818-468D-8F72-5DEAE64958BC}" type="pres">
      <dgm:prSet presAssocID="{3FA44A42-E0AE-412C-8071-9A37D30DD567}" presName="hierChild4" presStyleCnt="0"/>
      <dgm:spPr/>
    </dgm:pt>
    <dgm:pt modelId="{B9E24DCA-DEF6-41DD-8228-40542DF88903}" type="pres">
      <dgm:prSet presAssocID="{3FA44A42-E0AE-412C-8071-9A37D30DD567}" presName="hierChild5" presStyleCnt="0"/>
      <dgm:spPr/>
    </dgm:pt>
    <dgm:pt modelId="{72A5A8A1-C34D-4CC9-B014-4EDC4C60B5CB}" type="pres">
      <dgm:prSet presAssocID="{57E64457-75B6-40DF-86BF-80888D7FBBC5}" presName="Name64" presStyleLbl="parChTrans1D2" presStyleIdx="1" presStyleCnt="5"/>
      <dgm:spPr/>
      <dgm:t>
        <a:bodyPr/>
        <a:lstStyle/>
        <a:p>
          <a:endParaRPr lang="zh-CN" altLang="en-US"/>
        </a:p>
      </dgm:t>
    </dgm:pt>
    <dgm:pt modelId="{99464D45-2B22-432F-8F6C-3394CEC310A7}" type="pres">
      <dgm:prSet presAssocID="{7638F483-EC40-4669-A117-0C6040B4A66B}" presName="hierRoot2" presStyleCnt="0">
        <dgm:presLayoutVars>
          <dgm:hierBranch val="init"/>
        </dgm:presLayoutVars>
      </dgm:prSet>
      <dgm:spPr/>
    </dgm:pt>
    <dgm:pt modelId="{7EEFA05D-0146-474D-BB41-35A44BBAC0EB}" type="pres">
      <dgm:prSet presAssocID="{7638F483-EC40-4669-A117-0C6040B4A66B}" presName="rootComposite" presStyleCnt="0"/>
      <dgm:spPr/>
    </dgm:pt>
    <dgm:pt modelId="{86A07B8D-FF15-4EFF-8681-05A46BF1E797}" type="pres">
      <dgm:prSet presAssocID="{7638F483-EC40-4669-A117-0C6040B4A66B}" presName="rootText" presStyleLbl="node2" presStyleIdx="1" presStyleCnt="5">
        <dgm:presLayoutVars>
          <dgm:chPref val="3"/>
        </dgm:presLayoutVars>
      </dgm:prSet>
      <dgm:spPr/>
      <dgm:t>
        <a:bodyPr/>
        <a:lstStyle/>
        <a:p>
          <a:endParaRPr lang="zh-CN" altLang="en-US"/>
        </a:p>
      </dgm:t>
    </dgm:pt>
    <dgm:pt modelId="{A4529214-DB2D-4B21-8831-F60F2A376559}" type="pres">
      <dgm:prSet presAssocID="{7638F483-EC40-4669-A117-0C6040B4A66B}" presName="rootConnector" presStyleLbl="node2" presStyleIdx="1" presStyleCnt="5"/>
      <dgm:spPr/>
      <dgm:t>
        <a:bodyPr/>
        <a:lstStyle/>
        <a:p>
          <a:endParaRPr lang="zh-CN" altLang="en-US"/>
        </a:p>
      </dgm:t>
    </dgm:pt>
    <dgm:pt modelId="{4C9D6515-EA4F-4DBF-A8FE-0711C70136B1}" type="pres">
      <dgm:prSet presAssocID="{7638F483-EC40-4669-A117-0C6040B4A66B}" presName="hierChild4" presStyleCnt="0"/>
      <dgm:spPr/>
    </dgm:pt>
    <dgm:pt modelId="{686779DB-34D3-4F60-84B6-A35826FF3C2A}" type="pres">
      <dgm:prSet presAssocID="{7638F483-EC40-4669-A117-0C6040B4A66B}" presName="hierChild5" presStyleCnt="0"/>
      <dgm:spPr/>
    </dgm:pt>
    <dgm:pt modelId="{B94BF64B-9716-424E-A851-42E8E7B2B9A7}" type="pres">
      <dgm:prSet presAssocID="{18A5DCF8-381A-9740-A1DC-D1A5033A3647}" presName="Name64" presStyleLbl="parChTrans1D2" presStyleIdx="2" presStyleCnt="5"/>
      <dgm:spPr/>
      <dgm:t>
        <a:bodyPr/>
        <a:lstStyle/>
        <a:p>
          <a:endParaRPr lang="zh-CN" altLang="en-US"/>
        </a:p>
      </dgm:t>
    </dgm:pt>
    <dgm:pt modelId="{31E814C1-FFDD-BA48-BF9D-F3C8FF892503}" type="pres">
      <dgm:prSet presAssocID="{87585F0D-6A81-F747-99EB-D14B33EBB618}" presName="hierRoot2" presStyleCnt="0">
        <dgm:presLayoutVars>
          <dgm:hierBranch val="init"/>
        </dgm:presLayoutVars>
      </dgm:prSet>
      <dgm:spPr/>
    </dgm:pt>
    <dgm:pt modelId="{1780440E-D92A-B040-A710-F8D875101E05}" type="pres">
      <dgm:prSet presAssocID="{87585F0D-6A81-F747-99EB-D14B33EBB618}" presName="rootComposite" presStyleCnt="0"/>
      <dgm:spPr/>
    </dgm:pt>
    <dgm:pt modelId="{A73C4A40-2D47-BF42-9EF8-B3BEE9451F45}" type="pres">
      <dgm:prSet presAssocID="{87585F0D-6A81-F747-99EB-D14B33EBB618}" presName="rootText" presStyleLbl="node2" presStyleIdx="2" presStyleCnt="5">
        <dgm:presLayoutVars>
          <dgm:chPref val="3"/>
        </dgm:presLayoutVars>
      </dgm:prSet>
      <dgm:spPr/>
      <dgm:t>
        <a:bodyPr/>
        <a:lstStyle/>
        <a:p>
          <a:endParaRPr lang="zh-CN" altLang="en-US"/>
        </a:p>
      </dgm:t>
    </dgm:pt>
    <dgm:pt modelId="{BCDD8BD9-F9D2-4C44-AB56-5005F5FB7B08}" type="pres">
      <dgm:prSet presAssocID="{87585F0D-6A81-F747-99EB-D14B33EBB618}" presName="rootConnector" presStyleLbl="node2" presStyleIdx="2" presStyleCnt="5"/>
      <dgm:spPr/>
      <dgm:t>
        <a:bodyPr/>
        <a:lstStyle/>
        <a:p>
          <a:endParaRPr lang="zh-CN" altLang="en-US"/>
        </a:p>
      </dgm:t>
    </dgm:pt>
    <dgm:pt modelId="{B22D4294-1D49-E046-9CF9-7B480D0762E6}" type="pres">
      <dgm:prSet presAssocID="{87585F0D-6A81-F747-99EB-D14B33EBB618}" presName="hierChild4" presStyleCnt="0"/>
      <dgm:spPr/>
    </dgm:pt>
    <dgm:pt modelId="{E1D0C206-488D-6348-BEA7-1FE8B1679EF7}" type="pres">
      <dgm:prSet presAssocID="{87585F0D-6A81-F747-99EB-D14B33EBB618}" presName="hierChild5" presStyleCnt="0"/>
      <dgm:spPr/>
    </dgm:pt>
    <dgm:pt modelId="{97BD78E0-6CC9-224B-9FDD-F11EE9BF8DF0}" type="pres">
      <dgm:prSet presAssocID="{5E91D41B-332E-E54E-BBB2-1256B9CC48C7}" presName="Name64" presStyleLbl="parChTrans1D2" presStyleIdx="3" presStyleCnt="5"/>
      <dgm:spPr/>
      <dgm:t>
        <a:bodyPr/>
        <a:lstStyle/>
        <a:p>
          <a:endParaRPr lang="zh-CN" altLang="en-US"/>
        </a:p>
      </dgm:t>
    </dgm:pt>
    <dgm:pt modelId="{F5564F5E-C23C-6041-B185-3508736BC161}" type="pres">
      <dgm:prSet presAssocID="{23F1803F-276C-8041-9B7B-082F2BD1E946}" presName="hierRoot2" presStyleCnt="0">
        <dgm:presLayoutVars>
          <dgm:hierBranch val="init"/>
        </dgm:presLayoutVars>
      </dgm:prSet>
      <dgm:spPr/>
    </dgm:pt>
    <dgm:pt modelId="{730C15AF-A2E3-334E-9C4F-2DA8AC61AB90}" type="pres">
      <dgm:prSet presAssocID="{23F1803F-276C-8041-9B7B-082F2BD1E946}" presName="rootComposite" presStyleCnt="0"/>
      <dgm:spPr/>
    </dgm:pt>
    <dgm:pt modelId="{19BA56B5-C34A-B64D-A239-C962FAC6DE3A}" type="pres">
      <dgm:prSet presAssocID="{23F1803F-276C-8041-9B7B-082F2BD1E946}" presName="rootText" presStyleLbl="node2" presStyleIdx="3" presStyleCnt="5">
        <dgm:presLayoutVars>
          <dgm:chPref val="3"/>
        </dgm:presLayoutVars>
      </dgm:prSet>
      <dgm:spPr/>
      <dgm:t>
        <a:bodyPr/>
        <a:lstStyle/>
        <a:p>
          <a:endParaRPr lang="zh-CN" altLang="en-US"/>
        </a:p>
      </dgm:t>
    </dgm:pt>
    <dgm:pt modelId="{B13D6842-7E74-6E4A-B081-886229548982}" type="pres">
      <dgm:prSet presAssocID="{23F1803F-276C-8041-9B7B-082F2BD1E946}" presName="rootConnector" presStyleLbl="node2" presStyleIdx="3" presStyleCnt="5"/>
      <dgm:spPr/>
      <dgm:t>
        <a:bodyPr/>
        <a:lstStyle/>
        <a:p>
          <a:endParaRPr lang="zh-CN" altLang="en-US"/>
        </a:p>
      </dgm:t>
    </dgm:pt>
    <dgm:pt modelId="{DA228DBB-51B5-1545-814C-2E0469298B4C}" type="pres">
      <dgm:prSet presAssocID="{23F1803F-276C-8041-9B7B-082F2BD1E946}" presName="hierChild4" presStyleCnt="0"/>
      <dgm:spPr/>
    </dgm:pt>
    <dgm:pt modelId="{D334E96E-D664-3443-8496-4E437BC45B67}" type="pres">
      <dgm:prSet presAssocID="{23F1803F-276C-8041-9B7B-082F2BD1E946}" presName="hierChild5" presStyleCnt="0"/>
      <dgm:spPr/>
    </dgm:pt>
    <dgm:pt modelId="{DB74F6B7-48F3-A347-9D02-3848B3882D19}" type="pres">
      <dgm:prSet presAssocID="{082ECBEE-C2C7-4949-86B1-6B928BF803C2}" presName="Name64" presStyleLbl="parChTrans1D2" presStyleIdx="4" presStyleCnt="5"/>
      <dgm:spPr/>
      <dgm:t>
        <a:bodyPr/>
        <a:lstStyle/>
        <a:p>
          <a:endParaRPr lang="zh-CN" altLang="en-US"/>
        </a:p>
      </dgm:t>
    </dgm:pt>
    <dgm:pt modelId="{B6FF38B1-94EE-5848-8043-BF3B363E5E43}" type="pres">
      <dgm:prSet presAssocID="{7859404A-F2FC-2C48-AA46-F509ECEE6B31}" presName="hierRoot2" presStyleCnt="0">
        <dgm:presLayoutVars>
          <dgm:hierBranch val="init"/>
        </dgm:presLayoutVars>
      </dgm:prSet>
      <dgm:spPr/>
    </dgm:pt>
    <dgm:pt modelId="{CC2D7BE5-7000-3C48-AA1F-2B56512EECB1}" type="pres">
      <dgm:prSet presAssocID="{7859404A-F2FC-2C48-AA46-F509ECEE6B31}" presName="rootComposite" presStyleCnt="0"/>
      <dgm:spPr/>
    </dgm:pt>
    <dgm:pt modelId="{4E99FFF1-F2C8-4947-9B7B-F4C0FDBD7B17}" type="pres">
      <dgm:prSet presAssocID="{7859404A-F2FC-2C48-AA46-F509ECEE6B31}" presName="rootText" presStyleLbl="node2" presStyleIdx="4" presStyleCnt="5">
        <dgm:presLayoutVars>
          <dgm:chPref val="3"/>
        </dgm:presLayoutVars>
      </dgm:prSet>
      <dgm:spPr/>
      <dgm:t>
        <a:bodyPr/>
        <a:lstStyle/>
        <a:p>
          <a:endParaRPr lang="zh-CN" altLang="en-US"/>
        </a:p>
      </dgm:t>
    </dgm:pt>
    <dgm:pt modelId="{CBC1B020-7022-2B49-8F5F-7E3168D6587A}" type="pres">
      <dgm:prSet presAssocID="{7859404A-F2FC-2C48-AA46-F509ECEE6B31}" presName="rootConnector" presStyleLbl="node2" presStyleIdx="4" presStyleCnt="5"/>
      <dgm:spPr/>
      <dgm:t>
        <a:bodyPr/>
        <a:lstStyle/>
        <a:p>
          <a:endParaRPr lang="zh-CN" altLang="en-US"/>
        </a:p>
      </dgm:t>
    </dgm:pt>
    <dgm:pt modelId="{8C9C17CE-7CBB-7446-A701-923744A6075A}" type="pres">
      <dgm:prSet presAssocID="{7859404A-F2FC-2C48-AA46-F509ECEE6B31}" presName="hierChild4" presStyleCnt="0"/>
      <dgm:spPr/>
    </dgm:pt>
    <dgm:pt modelId="{430A0D5E-F21F-B747-8E3B-3F16B06130DD}" type="pres">
      <dgm:prSet presAssocID="{7859404A-F2FC-2C48-AA46-F509ECEE6B31}" presName="hierChild5" presStyleCnt="0"/>
      <dgm:spPr/>
    </dgm:pt>
    <dgm:pt modelId="{6858D422-8C90-4F85-BA9D-65CA2FED06E8}" type="pres">
      <dgm:prSet presAssocID="{9AC2E227-803C-4016-BF2C-9291B6CAA290}" presName="hierChild3" presStyleCnt="0"/>
      <dgm:spPr/>
    </dgm:pt>
  </dgm:ptLst>
  <dgm:cxnLst>
    <dgm:cxn modelId="{9ABD59AA-4D6A-4321-B1A4-8D610095B134}" srcId="{9AC2E227-803C-4016-BF2C-9291B6CAA290}" destId="{3FA44A42-E0AE-412C-8071-9A37D30DD567}" srcOrd="0" destOrd="0" parTransId="{E2369F6E-DA59-4F6E-BD69-6CAA013A82BE}" sibTransId="{05B8FEA2-0054-4DA8-8F71-5C25E580ABD0}"/>
    <dgm:cxn modelId="{176ECF16-7F65-FF44-8779-907054D04FB6}" type="presOf" srcId="{7638F483-EC40-4669-A117-0C6040B4A66B}" destId="{A4529214-DB2D-4B21-8831-F60F2A376559}" srcOrd="1" destOrd="0" presId="urn:microsoft.com/office/officeart/2009/3/layout/HorizontalOrganizationChart"/>
    <dgm:cxn modelId="{34984520-310B-B647-80C2-6C3A24D66143}" type="presOf" srcId="{87585F0D-6A81-F747-99EB-D14B33EBB618}" destId="{A73C4A40-2D47-BF42-9EF8-B3BEE9451F45}" srcOrd="0" destOrd="0" presId="urn:microsoft.com/office/officeart/2009/3/layout/HorizontalOrganizationChart"/>
    <dgm:cxn modelId="{7A545CA1-FF3B-9240-80B3-3F21061305D1}" type="presOf" srcId="{57E64457-75B6-40DF-86BF-80888D7FBBC5}" destId="{72A5A8A1-C34D-4CC9-B014-4EDC4C60B5CB}" srcOrd="0" destOrd="0" presId="urn:microsoft.com/office/officeart/2009/3/layout/HorizontalOrganizationChart"/>
    <dgm:cxn modelId="{23726A71-6399-124C-AF4C-09BB5DA32AE9}" type="presOf" srcId="{23F1803F-276C-8041-9B7B-082F2BD1E946}" destId="{19BA56B5-C34A-B64D-A239-C962FAC6DE3A}" srcOrd="0" destOrd="0" presId="urn:microsoft.com/office/officeart/2009/3/layout/HorizontalOrganizationChart"/>
    <dgm:cxn modelId="{3283D086-0A4F-8B41-96B0-E3C77803DF1A}" type="presOf" srcId="{87585F0D-6A81-F747-99EB-D14B33EBB618}" destId="{BCDD8BD9-F9D2-4C44-AB56-5005F5FB7B08}" srcOrd="1" destOrd="0" presId="urn:microsoft.com/office/officeart/2009/3/layout/HorizontalOrganizationChart"/>
    <dgm:cxn modelId="{51A0D708-C959-D74C-AB5D-714B7FABEAEE}" srcId="{9AC2E227-803C-4016-BF2C-9291B6CAA290}" destId="{23F1803F-276C-8041-9B7B-082F2BD1E946}" srcOrd="3" destOrd="0" parTransId="{5E91D41B-332E-E54E-BBB2-1256B9CC48C7}" sibTransId="{A4A747C8-04CB-3145-88B3-093091584144}"/>
    <dgm:cxn modelId="{9AAB41CC-B9AA-9142-BE5E-0B1EE6E34DAA}" srcId="{9AC2E227-803C-4016-BF2C-9291B6CAA290}" destId="{87585F0D-6A81-F747-99EB-D14B33EBB618}" srcOrd="2" destOrd="0" parTransId="{18A5DCF8-381A-9740-A1DC-D1A5033A3647}" sibTransId="{8D2E3331-C9C0-6F41-9B03-2AE4E999EDF7}"/>
    <dgm:cxn modelId="{F2545A27-B4EC-DF41-978D-D761E308C202}" type="presOf" srcId="{9AC2E227-803C-4016-BF2C-9291B6CAA290}" destId="{9CD41DA5-A8A9-4189-B933-DCF665F7DF2D}" srcOrd="1" destOrd="0" presId="urn:microsoft.com/office/officeart/2009/3/layout/HorizontalOrganizationChart"/>
    <dgm:cxn modelId="{EEE6E452-5D15-7947-BE43-AE010D915EB2}" type="presOf" srcId="{F05BBA42-D7AF-4BA0-8C3F-85B1FE28E48F}" destId="{18DB143D-9E27-4E02-AFA5-F665953CBC10}" srcOrd="0" destOrd="0" presId="urn:microsoft.com/office/officeart/2009/3/layout/HorizontalOrganizationChart"/>
    <dgm:cxn modelId="{8999AE34-5C19-6D44-9FED-169E00F6670C}" type="presOf" srcId="{7859404A-F2FC-2C48-AA46-F509ECEE6B31}" destId="{4E99FFF1-F2C8-4947-9B7B-F4C0FDBD7B17}" srcOrd="0" destOrd="0" presId="urn:microsoft.com/office/officeart/2009/3/layout/HorizontalOrganizationChart"/>
    <dgm:cxn modelId="{147F579A-0FA2-9E40-9788-60162AFEC5EF}" type="presOf" srcId="{7638F483-EC40-4669-A117-0C6040B4A66B}" destId="{86A07B8D-FF15-4EFF-8681-05A46BF1E797}" srcOrd="0" destOrd="0" presId="urn:microsoft.com/office/officeart/2009/3/layout/HorizontalOrganizationChart"/>
    <dgm:cxn modelId="{5553161A-E644-8A4F-9AD6-8140B092C9B2}" type="presOf" srcId="{3FA44A42-E0AE-412C-8071-9A37D30DD567}" destId="{22C8BBC7-02FA-4EF0-899A-834C1FEE39E3}" srcOrd="0" destOrd="0" presId="urn:microsoft.com/office/officeart/2009/3/layout/HorizontalOrganizationChart"/>
    <dgm:cxn modelId="{96C55E3D-96B6-5F45-8F87-46B6492246FC}" type="presOf" srcId="{9AC2E227-803C-4016-BF2C-9291B6CAA290}" destId="{2A2AFDF2-2568-44F8-842C-3BFD70D9F2B1}" srcOrd="0" destOrd="0" presId="urn:microsoft.com/office/officeart/2009/3/layout/HorizontalOrganizationChart"/>
    <dgm:cxn modelId="{5DC1C015-335F-490F-A06A-BA9652DB0EA7}" srcId="{9AC2E227-803C-4016-BF2C-9291B6CAA290}" destId="{7638F483-EC40-4669-A117-0C6040B4A66B}" srcOrd="1" destOrd="0" parTransId="{57E64457-75B6-40DF-86BF-80888D7FBBC5}" sibTransId="{7B10E917-A0D7-4AB2-8FFF-F08198C7EE50}"/>
    <dgm:cxn modelId="{93E55B85-6A76-304F-BADC-D84B39F1A5CA}" type="presOf" srcId="{E2369F6E-DA59-4F6E-BD69-6CAA013A82BE}" destId="{CD82D2C2-9EF5-4CA0-9CEE-9265A38A1F4A}" srcOrd="0" destOrd="0" presId="urn:microsoft.com/office/officeart/2009/3/layout/HorizontalOrganizationChart"/>
    <dgm:cxn modelId="{5ABBDB33-1949-7548-BEE2-2CFBF4FE8F2E}" type="presOf" srcId="{7859404A-F2FC-2C48-AA46-F509ECEE6B31}" destId="{CBC1B020-7022-2B49-8F5F-7E3168D6587A}" srcOrd="1" destOrd="0" presId="urn:microsoft.com/office/officeart/2009/3/layout/HorizontalOrganizationChart"/>
    <dgm:cxn modelId="{D41F9094-D1D8-C141-9A8D-0D39AD93CA9F}" type="presOf" srcId="{3FA44A42-E0AE-412C-8071-9A37D30DD567}" destId="{CBD704CC-8D6F-4C39-AFA6-3825EE74A965}" srcOrd="1" destOrd="0" presId="urn:microsoft.com/office/officeart/2009/3/layout/HorizontalOrganizationChart"/>
    <dgm:cxn modelId="{CEF347E7-97D1-0645-8310-EFA6B4983696}" type="presOf" srcId="{082ECBEE-C2C7-4949-86B1-6B928BF803C2}" destId="{DB74F6B7-48F3-A347-9D02-3848B3882D19}" srcOrd="0" destOrd="0" presId="urn:microsoft.com/office/officeart/2009/3/layout/HorizontalOrganizationChart"/>
    <dgm:cxn modelId="{20C1FE7A-4B34-AA48-A07D-90CA165F3112}" srcId="{9AC2E227-803C-4016-BF2C-9291B6CAA290}" destId="{7859404A-F2FC-2C48-AA46-F509ECEE6B31}" srcOrd="4" destOrd="0" parTransId="{082ECBEE-C2C7-4949-86B1-6B928BF803C2}" sibTransId="{284844EE-6F45-4240-B30D-C9558468DF08}"/>
    <dgm:cxn modelId="{02DAE5EB-9984-5740-AE47-45F2FBA66A36}" type="presOf" srcId="{5E91D41B-332E-E54E-BBB2-1256B9CC48C7}" destId="{97BD78E0-6CC9-224B-9FDD-F11EE9BF8DF0}" srcOrd="0" destOrd="0" presId="urn:microsoft.com/office/officeart/2009/3/layout/HorizontalOrganizationChart"/>
    <dgm:cxn modelId="{A7AC38A3-E0D7-CC4E-AAB5-C9250E3DE206}" type="presOf" srcId="{18A5DCF8-381A-9740-A1DC-D1A5033A3647}" destId="{B94BF64B-9716-424E-A851-42E8E7B2B9A7}" srcOrd="0" destOrd="0" presId="urn:microsoft.com/office/officeart/2009/3/layout/HorizontalOrganizationChart"/>
    <dgm:cxn modelId="{DD2B2D5C-5919-DA49-813E-A74E7CF0363C}" type="presOf" srcId="{23F1803F-276C-8041-9B7B-082F2BD1E946}" destId="{B13D6842-7E74-6E4A-B081-886229548982}" srcOrd="1" destOrd="0" presId="urn:microsoft.com/office/officeart/2009/3/layout/HorizontalOrganizationChart"/>
    <dgm:cxn modelId="{10273D9F-A008-4C08-970B-BDB1CC805562}" srcId="{F05BBA42-D7AF-4BA0-8C3F-85B1FE28E48F}" destId="{9AC2E227-803C-4016-BF2C-9291B6CAA290}" srcOrd="0" destOrd="0" parTransId="{8E8E9D46-5B7B-4FA0-8329-744E9016EF3D}" sibTransId="{F60E2A41-79A0-4E8E-92FB-1BF9FE84EDD9}"/>
    <dgm:cxn modelId="{325EBF43-5ADC-E745-A6C3-6A8AB4F1ECC6}" type="presParOf" srcId="{18DB143D-9E27-4E02-AFA5-F665953CBC10}" destId="{07E01157-B979-4F6B-B892-75DB2A2B8B0F}" srcOrd="0" destOrd="0" presId="urn:microsoft.com/office/officeart/2009/3/layout/HorizontalOrganizationChart"/>
    <dgm:cxn modelId="{31DBB1D0-40EE-714C-A3D4-792D33801073}" type="presParOf" srcId="{07E01157-B979-4F6B-B892-75DB2A2B8B0F}" destId="{F686C23F-604E-4653-B2CB-27DBB6BED631}" srcOrd="0" destOrd="0" presId="urn:microsoft.com/office/officeart/2009/3/layout/HorizontalOrganizationChart"/>
    <dgm:cxn modelId="{39970E6F-A6CE-7D48-94DE-7D52B7DBD827}" type="presParOf" srcId="{F686C23F-604E-4653-B2CB-27DBB6BED631}" destId="{2A2AFDF2-2568-44F8-842C-3BFD70D9F2B1}" srcOrd="0" destOrd="0" presId="urn:microsoft.com/office/officeart/2009/3/layout/HorizontalOrganizationChart"/>
    <dgm:cxn modelId="{AF26121E-7389-8840-A767-2D50F3323239}" type="presParOf" srcId="{F686C23F-604E-4653-B2CB-27DBB6BED631}" destId="{9CD41DA5-A8A9-4189-B933-DCF665F7DF2D}" srcOrd="1" destOrd="0" presId="urn:microsoft.com/office/officeart/2009/3/layout/HorizontalOrganizationChart"/>
    <dgm:cxn modelId="{4DE13656-B450-7B45-BD20-44E9F06DF95C}" type="presParOf" srcId="{07E01157-B979-4F6B-B892-75DB2A2B8B0F}" destId="{96876921-77F4-4E08-9148-E99125692808}" srcOrd="1" destOrd="0" presId="urn:microsoft.com/office/officeart/2009/3/layout/HorizontalOrganizationChart"/>
    <dgm:cxn modelId="{6627B1D6-304F-D54B-A3F5-6D03EB1C2689}" type="presParOf" srcId="{96876921-77F4-4E08-9148-E99125692808}" destId="{CD82D2C2-9EF5-4CA0-9CEE-9265A38A1F4A}" srcOrd="0" destOrd="0" presId="urn:microsoft.com/office/officeart/2009/3/layout/HorizontalOrganizationChart"/>
    <dgm:cxn modelId="{43B12759-4503-554C-AB3F-EE4E07AA70C2}" type="presParOf" srcId="{96876921-77F4-4E08-9148-E99125692808}" destId="{9441C830-A66B-4AFB-9252-8069549D4F0A}" srcOrd="1" destOrd="0" presId="urn:microsoft.com/office/officeart/2009/3/layout/HorizontalOrganizationChart"/>
    <dgm:cxn modelId="{5C7C0882-BAA5-7F4F-AED9-49120BF93EB7}" type="presParOf" srcId="{9441C830-A66B-4AFB-9252-8069549D4F0A}" destId="{FEAC7974-4462-4948-9F19-4D53C38CC88A}" srcOrd="0" destOrd="0" presId="urn:microsoft.com/office/officeart/2009/3/layout/HorizontalOrganizationChart"/>
    <dgm:cxn modelId="{8B7D116C-A71D-5744-8D83-B1F25D99981D}" type="presParOf" srcId="{FEAC7974-4462-4948-9F19-4D53C38CC88A}" destId="{22C8BBC7-02FA-4EF0-899A-834C1FEE39E3}" srcOrd="0" destOrd="0" presId="urn:microsoft.com/office/officeart/2009/3/layout/HorizontalOrganizationChart"/>
    <dgm:cxn modelId="{4C35BEC5-2C83-F840-8150-5DE26DC568DC}" type="presParOf" srcId="{FEAC7974-4462-4948-9F19-4D53C38CC88A}" destId="{CBD704CC-8D6F-4C39-AFA6-3825EE74A965}" srcOrd="1" destOrd="0" presId="urn:microsoft.com/office/officeart/2009/3/layout/HorizontalOrganizationChart"/>
    <dgm:cxn modelId="{6CACBCB2-0C57-5C4A-8133-C40AF458E1E2}" type="presParOf" srcId="{9441C830-A66B-4AFB-9252-8069549D4F0A}" destId="{C4FE27A9-6818-468D-8F72-5DEAE64958BC}" srcOrd="1" destOrd="0" presId="urn:microsoft.com/office/officeart/2009/3/layout/HorizontalOrganizationChart"/>
    <dgm:cxn modelId="{A94D73C8-78C1-BD49-99FB-F8E290D83A35}" type="presParOf" srcId="{9441C830-A66B-4AFB-9252-8069549D4F0A}" destId="{B9E24DCA-DEF6-41DD-8228-40542DF88903}" srcOrd="2" destOrd="0" presId="urn:microsoft.com/office/officeart/2009/3/layout/HorizontalOrganizationChart"/>
    <dgm:cxn modelId="{AD32F31D-92E0-A644-956F-7FDEA2915D10}" type="presParOf" srcId="{96876921-77F4-4E08-9148-E99125692808}" destId="{72A5A8A1-C34D-4CC9-B014-4EDC4C60B5CB}" srcOrd="2" destOrd="0" presId="urn:microsoft.com/office/officeart/2009/3/layout/HorizontalOrganizationChart"/>
    <dgm:cxn modelId="{4962504C-928A-434B-B7CB-21B466F0902D}" type="presParOf" srcId="{96876921-77F4-4E08-9148-E99125692808}" destId="{99464D45-2B22-432F-8F6C-3394CEC310A7}" srcOrd="3" destOrd="0" presId="urn:microsoft.com/office/officeart/2009/3/layout/HorizontalOrganizationChart"/>
    <dgm:cxn modelId="{CD8F1696-22C1-5646-B0BA-60332DF09300}" type="presParOf" srcId="{99464D45-2B22-432F-8F6C-3394CEC310A7}" destId="{7EEFA05D-0146-474D-BB41-35A44BBAC0EB}" srcOrd="0" destOrd="0" presId="urn:microsoft.com/office/officeart/2009/3/layout/HorizontalOrganizationChart"/>
    <dgm:cxn modelId="{D471C260-A524-4B41-A397-190E5C2CEDDB}" type="presParOf" srcId="{7EEFA05D-0146-474D-BB41-35A44BBAC0EB}" destId="{86A07B8D-FF15-4EFF-8681-05A46BF1E797}" srcOrd="0" destOrd="0" presId="urn:microsoft.com/office/officeart/2009/3/layout/HorizontalOrganizationChart"/>
    <dgm:cxn modelId="{DD3AFB27-943C-E749-8D6F-1979787850B6}" type="presParOf" srcId="{7EEFA05D-0146-474D-BB41-35A44BBAC0EB}" destId="{A4529214-DB2D-4B21-8831-F60F2A376559}" srcOrd="1" destOrd="0" presId="urn:microsoft.com/office/officeart/2009/3/layout/HorizontalOrganizationChart"/>
    <dgm:cxn modelId="{F4C79179-94F4-4F4C-A506-707CC9357205}" type="presParOf" srcId="{99464D45-2B22-432F-8F6C-3394CEC310A7}" destId="{4C9D6515-EA4F-4DBF-A8FE-0711C70136B1}" srcOrd="1" destOrd="0" presId="urn:microsoft.com/office/officeart/2009/3/layout/HorizontalOrganizationChart"/>
    <dgm:cxn modelId="{838CBC37-0F70-F248-B5D6-CBD2EC0A18C4}" type="presParOf" srcId="{99464D45-2B22-432F-8F6C-3394CEC310A7}" destId="{686779DB-34D3-4F60-84B6-A35826FF3C2A}" srcOrd="2" destOrd="0" presId="urn:microsoft.com/office/officeart/2009/3/layout/HorizontalOrganizationChart"/>
    <dgm:cxn modelId="{C0875691-CB99-9A41-97C6-E2DC8BC70CD6}" type="presParOf" srcId="{96876921-77F4-4E08-9148-E99125692808}" destId="{B94BF64B-9716-424E-A851-42E8E7B2B9A7}" srcOrd="4" destOrd="0" presId="urn:microsoft.com/office/officeart/2009/3/layout/HorizontalOrganizationChart"/>
    <dgm:cxn modelId="{3E4DA815-567D-EC4F-9F30-1B679621CCA3}" type="presParOf" srcId="{96876921-77F4-4E08-9148-E99125692808}" destId="{31E814C1-FFDD-BA48-BF9D-F3C8FF892503}" srcOrd="5" destOrd="0" presId="urn:microsoft.com/office/officeart/2009/3/layout/HorizontalOrganizationChart"/>
    <dgm:cxn modelId="{15CDEE32-C18F-A34C-ACE6-568115C1336A}" type="presParOf" srcId="{31E814C1-FFDD-BA48-BF9D-F3C8FF892503}" destId="{1780440E-D92A-B040-A710-F8D875101E05}" srcOrd="0" destOrd="0" presId="urn:microsoft.com/office/officeart/2009/3/layout/HorizontalOrganizationChart"/>
    <dgm:cxn modelId="{22E856D9-87E9-E74F-9F92-0231D8003080}" type="presParOf" srcId="{1780440E-D92A-B040-A710-F8D875101E05}" destId="{A73C4A40-2D47-BF42-9EF8-B3BEE9451F45}" srcOrd="0" destOrd="0" presId="urn:microsoft.com/office/officeart/2009/3/layout/HorizontalOrganizationChart"/>
    <dgm:cxn modelId="{680BDFAC-7636-9343-B02B-206A111A3F4C}" type="presParOf" srcId="{1780440E-D92A-B040-A710-F8D875101E05}" destId="{BCDD8BD9-F9D2-4C44-AB56-5005F5FB7B08}" srcOrd="1" destOrd="0" presId="urn:microsoft.com/office/officeart/2009/3/layout/HorizontalOrganizationChart"/>
    <dgm:cxn modelId="{8D28DD8D-055D-8C48-AB55-137D09E8E3E4}" type="presParOf" srcId="{31E814C1-FFDD-BA48-BF9D-F3C8FF892503}" destId="{B22D4294-1D49-E046-9CF9-7B480D0762E6}" srcOrd="1" destOrd="0" presId="urn:microsoft.com/office/officeart/2009/3/layout/HorizontalOrganizationChart"/>
    <dgm:cxn modelId="{F43C8137-253E-454B-860F-9D79FB999D37}" type="presParOf" srcId="{31E814C1-FFDD-BA48-BF9D-F3C8FF892503}" destId="{E1D0C206-488D-6348-BEA7-1FE8B1679EF7}" srcOrd="2" destOrd="0" presId="urn:microsoft.com/office/officeart/2009/3/layout/HorizontalOrganizationChart"/>
    <dgm:cxn modelId="{5A1FE9F0-ED45-AB45-8601-C8FC4E2C88BD}" type="presParOf" srcId="{96876921-77F4-4E08-9148-E99125692808}" destId="{97BD78E0-6CC9-224B-9FDD-F11EE9BF8DF0}" srcOrd="6" destOrd="0" presId="urn:microsoft.com/office/officeart/2009/3/layout/HorizontalOrganizationChart"/>
    <dgm:cxn modelId="{F2DD34B7-0420-3748-982F-C8517C9A2CB1}" type="presParOf" srcId="{96876921-77F4-4E08-9148-E99125692808}" destId="{F5564F5E-C23C-6041-B185-3508736BC161}" srcOrd="7" destOrd="0" presId="urn:microsoft.com/office/officeart/2009/3/layout/HorizontalOrganizationChart"/>
    <dgm:cxn modelId="{27D22251-75BE-4E4F-952F-76EF43B196FE}" type="presParOf" srcId="{F5564F5E-C23C-6041-B185-3508736BC161}" destId="{730C15AF-A2E3-334E-9C4F-2DA8AC61AB90}" srcOrd="0" destOrd="0" presId="urn:microsoft.com/office/officeart/2009/3/layout/HorizontalOrganizationChart"/>
    <dgm:cxn modelId="{A7BFDA24-686E-3A49-8AB4-F1F924EE9B8F}" type="presParOf" srcId="{730C15AF-A2E3-334E-9C4F-2DA8AC61AB90}" destId="{19BA56B5-C34A-B64D-A239-C962FAC6DE3A}" srcOrd="0" destOrd="0" presId="urn:microsoft.com/office/officeart/2009/3/layout/HorizontalOrganizationChart"/>
    <dgm:cxn modelId="{26FB8BA8-928A-3741-8549-63F1E15047B2}" type="presParOf" srcId="{730C15AF-A2E3-334E-9C4F-2DA8AC61AB90}" destId="{B13D6842-7E74-6E4A-B081-886229548982}" srcOrd="1" destOrd="0" presId="urn:microsoft.com/office/officeart/2009/3/layout/HorizontalOrganizationChart"/>
    <dgm:cxn modelId="{1C15A004-7FF1-0E4E-9B0F-A2C0C3C1E83B}" type="presParOf" srcId="{F5564F5E-C23C-6041-B185-3508736BC161}" destId="{DA228DBB-51B5-1545-814C-2E0469298B4C}" srcOrd="1" destOrd="0" presId="urn:microsoft.com/office/officeart/2009/3/layout/HorizontalOrganizationChart"/>
    <dgm:cxn modelId="{4C5855D5-69B7-584D-A544-6C4E4B5AC310}" type="presParOf" srcId="{F5564F5E-C23C-6041-B185-3508736BC161}" destId="{D334E96E-D664-3443-8496-4E437BC45B67}" srcOrd="2" destOrd="0" presId="urn:microsoft.com/office/officeart/2009/3/layout/HorizontalOrganizationChart"/>
    <dgm:cxn modelId="{99B8FBD8-C40F-2745-A79A-A581D3ABCAC6}" type="presParOf" srcId="{96876921-77F4-4E08-9148-E99125692808}" destId="{DB74F6B7-48F3-A347-9D02-3848B3882D19}" srcOrd="8" destOrd="0" presId="urn:microsoft.com/office/officeart/2009/3/layout/HorizontalOrganizationChart"/>
    <dgm:cxn modelId="{A62CF7C6-4429-B24E-965F-8A3264A882FA}" type="presParOf" srcId="{96876921-77F4-4E08-9148-E99125692808}" destId="{B6FF38B1-94EE-5848-8043-BF3B363E5E43}" srcOrd="9" destOrd="0" presId="urn:microsoft.com/office/officeart/2009/3/layout/HorizontalOrganizationChart"/>
    <dgm:cxn modelId="{9D8BB41E-AB84-A447-88C7-EE202626D628}" type="presParOf" srcId="{B6FF38B1-94EE-5848-8043-BF3B363E5E43}" destId="{CC2D7BE5-7000-3C48-AA1F-2B56512EECB1}" srcOrd="0" destOrd="0" presId="urn:microsoft.com/office/officeart/2009/3/layout/HorizontalOrganizationChart"/>
    <dgm:cxn modelId="{FD99C3C1-1CBC-C44F-8949-B34BCF207E1E}" type="presParOf" srcId="{CC2D7BE5-7000-3C48-AA1F-2B56512EECB1}" destId="{4E99FFF1-F2C8-4947-9B7B-F4C0FDBD7B17}" srcOrd="0" destOrd="0" presId="urn:microsoft.com/office/officeart/2009/3/layout/HorizontalOrganizationChart"/>
    <dgm:cxn modelId="{304CA8E1-F641-9D48-B39C-EEF8C9BC56ED}" type="presParOf" srcId="{CC2D7BE5-7000-3C48-AA1F-2B56512EECB1}" destId="{CBC1B020-7022-2B49-8F5F-7E3168D6587A}" srcOrd="1" destOrd="0" presId="urn:microsoft.com/office/officeart/2009/3/layout/HorizontalOrganizationChart"/>
    <dgm:cxn modelId="{AAB009C9-95FD-E146-8A88-7F36AD4BA843}" type="presParOf" srcId="{B6FF38B1-94EE-5848-8043-BF3B363E5E43}" destId="{8C9C17CE-7CBB-7446-A701-923744A6075A}" srcOrd="1" destOrd="0" presId="urn:microsoft.com/office/officeart/2009/3/layout/HorizontalOrganizationChart"/>
    <dgm:cxn modelId="{0631BDBA-8BA4-C640-8BDD-93F34CC8F715}" type="presParOf" srcId="{B6FF38B1-94EE-5848-8043-BF3B363E5E43}" destId="{430A0D5E-F21F-B747-8E3B-3F16B06130DD}" srcOrd="2" destOrd="0" presId="urn:microsoft.com/office/officeart/2009/3/layout/HorizontalOrganizationChart"/>
    <dgm:cxn modelId="{F596E6B0-7BFC-6C4F-A1E7-E235DEF86FCD}" type="presParOf" srcId="{07E01157-B979-4F6B-B892-75DB2A2B8B0F}" destId="{6858D422-8C90-4F85-BA9D-65CA2FED06E8}" srcOrd="2" destOrd="0" presId="urn:microsoft.com/office/officeart/2009/3/layout/HorizontalOrganizationChar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5.xml><?xml version="1.0" encoding="utf-8"?>
<dgm:dataModel xmlns:dgm="http://schemas.openxmlformats.org/drawingml/2006/diagram" xmlns:a="http://schemas.openxmlformats.org/drawingml/2006/main">
  <dgm:ptLst>
    <dgm:pt modelId="{F05BBA42-D7AF-4BA0-8C3F-85B1FE28E48F}" type="doc">
      <dgm:prSet loTypeId="urn:microsoft.com/office/officeart/2009/3/layout/HorizontalOrganizationChart" loCatId="hierarchy" qsTypeId="urn:microsoft.com/office/officeart/2005/8/quickstyle/simple1" qsCatId="simple" csTypeId="urn:microsoft.com/office/officeart/2005/8/colors/accent2_1" csCatId="accent2" phldr="1"/>
      <dgm:spPr/>
      <dgm:t>
        <a:bodyPr/>
        <a:lstStyle/>
        <a:p>
          <a:endParaRPr lang="zh-CN" altLang="en-US"/>
        </a:p>
      </dgm:t>
    </dgm:pt>
    <dgm:pt modelId="{9AC2E227-803C-4016-BF2C-9291B6CAA290}">
      <dgm:prSet custT="1"/>
      <dgm:spPr/>
      <dgm:t>
        <a:bodyPr/>
        <a:lstStyle/>
        <a:p>
          <a:r>
            <a:rPr lang="zh-CN" altLang="en-US" sz="1100" b="1" dirty="0" smtClean="0">
              <a:latin typeface="黑体" panose="02010609060101010101" pitchFamily="49" charset="-122"/>
              <a:ea typeface="黑体" panose="02010609060101010101" pitchFamily="49" charset="-122"/>
              <a:sym typeface="+mn-ea"/>
            </a:rPr>
            <a:t>知识管理的概念</a:t>
          </a:r>
          <a:endParaRPr lang="zh-CN" altLang="en-US" sz="1100" b="1" dirty="0">
            <a:latin typeface="SimHei" charset="-122"/>
            <a:ea typeface="SimHei" charset="-122"/>
            <a:cs typeface="SimHei" charset="-122"/>
          </a:endParaRPr>
        </a:p>
      </dgm:t>
    </dgm:pt>
    <dgm:pt modelId="{8E8E9D46-5B7B-4FA0-8329-744E9016EF3D}" type="parTrans" cxnId="{10273D9F-A008-4C08-970B-BDB1CC805562}">
      <dgm:prSet/>
      <dgm:spPr/>
      <dgm:t>
        <a:bodyPr/>
        <a:lstStyle/>
        <a:p>
          <a:endParaRPr lang="zh-CN" altLang="en-US" sz="1100">
            <a:latin typeface="SimHei" charset="-122"/>
            <a:ea typeface="SimHei" charset="-122"/>
            <a:cs typeface="SimHei" charset="-122"/>
          </a:endParaRPr>
        </a:p>
      </dgm:t>
    </dgm:pt>
    <dgm:pt modelId="{F60E2A41-79A0-4E8E-92FB-1BF9FE84EDD9}" type="sibTrans" cxnId="{10273D9F-A008-4C08-970B-BDB1CC805562}">
      <dgm:prSet/>
      <dgm:spPr/>
      <dgm:t>
        <a:bodyPr/>
        <a:lstStyle/>
        <a:p>
          <a:endParaRPr lang="zh-CN" altLang="en-US" sz="1100">
            <a:latin typeface="SimHei" charset="-122"/>
            <a:ea typeface="SimHei" charset="-122"/>
            <a:cs typeface="SimHei" charset="-122"/>
          </a:endParaRPr>
        </a:p>
      </dgm:t>
    </dgm:pt>
    <dgm:pt modelId="{3FA44A42-E0AE-412C-8071-9A37D30DD567}">
      <dgm:prSet custT="1"/>
      <dgm:spPr/>
      <dgm:t>
        <a:bodyPr/>
        <a:lstStyle/>
        <a:p>
          <a:r>
            <a:rPr lang="zh-CN" altLang="en-US" sz="1100" b="1" dirty="0" smtClean="0">
              <a:latin typeface="SimHei" charset="-122"/>
              <a:ea typeface="SimHei" charset="-122"/>
              <a:cs typeface="SimHei" charset="-122"/>
            </a:rPr>
            <a:t>知识的概念</a:t>
          </a:r>
          <a:endParaRPr lang="zh-CN" altLang="en-US" sz="1100" b="1" dirty="0">
            <a:latin typeface="SimHei" charset="-122"/>
            <a:ea typeface="SimHei" charset="-122"/>
            <a:cs typeface="SimHei" charset="-122"/>
          </a:endParaRPr>
        </a:p>
      </dgm:t>
    </dgm:pt>
    <dgm:pt modelId="{E2369F6E-DA59-4F6E-BD69-6CAA013A82BE}" type="parTrans" cxnId="{9ABD59AA-4D6A-4321-B1A4-8D610095B134}">
      <dgm:prSet/>
      <dgm:spPr/>
      <dgm:t>
        <a:bodyPr/>
        <a:lstStyle/>
        <a:p>
          <a:endParaRPr lang="zh-CN" altLang="en-US" sz="1100">
            <a:latin typeface="SimHei" charset="-122"/>
            <a:ea typeface="SimHei" charset="-122"/>
            <a:cs typeface="SimHei" charset="-122"/>
          </a:endParaRPr>
        </a:p>
      </dgm:t>
    </dgm:pt>
    <dgm:pt modelId="{05B8FEA2-0054-4DA8-8F71-5C25E580ABD0}" type="sibTrans" cxnId="{9ABD59AA-4D6A-4321-B1A4-8D610095B134}">
      <dgm:prSet/>
      <dgm:spPr/>
      <dgm:t>
        <a:bodyPr/>
        <a:lstStyle/>
        <a:p>
          <a:endParaRPr lang="zh-CN" altLang="en-US" sz="1100">
            <a:latin typeface="SimHei" charset="-122"/>
            <a:ea typeface="SimHei" charset="-122"/>
            <a:cs typeface="SimHei" charset="-122"/>
          </a:endParaRPr>
        </a:p>
      </dgm:t>
    </dgm:pt>
    <dgm:pt modelId="{7638F483-EC40-4669-A117-0C6040B4A66B}">
      <dgm:prSet custT="1"/>
      <dgm:spPr/>
      <dgm:t>
        <a:bodyPr/>
        <a:lstStyle/>
        <a:p>
          <a:r>
            <a:rPr lang="zh-CN" altLang="en-US" sz="1100" b="1" dirty="0" smtClean="0">
              <a:latin typeface="SimHei" charset="-122"/>
              <a:ea typeface="SimHei" charset="-122"/>
              <a:cs typeface="SimHei" charset="-122"/>
            </a:rPr>
            <a:t>知识的特点</a:t>
          </a:r>
          <a:endParaRPr lang="zh-CN" altLang="en-US" sz="1100" b="1" dirty="0">
            <a:latin typeface="SimHei" charset="-122"/>
            <a:ea typeface="SimHei" charset="-122"/>
            <a:cs typeface="SimHei" charset="-122"/>
          </a:endParaRPr>
        </a:p>
      </dgm:t>
    </dgm:pt>
    <dgm:pt modelId="{57E64457-75B6-40DF-86BF-80888D7FBBC5}" type="parTrans" cxnId="{5DC1C015-335F-490F-A06A-BA9652DB0EA7}">
      <dgm:prSet/>
      <dgm:spPr/>
      <dgm:t>
        <a:bodyPr/>
        <a:lstStyle/>
        <a:p>
          <a:endParaRPr lang="zh-CN" altLang="en-US" sz="1100">
            <a:latin typeface="SimHei" charset="-122"/>
            <a:ea typeface="SimHei" charset="-122"/>
            <a:cs typeface="SimHei" charset="-122"/>
          </a:endParaRPr>
        </a:p>
      </dgm:t>
    </dgm:pt>
    <dgm:pt modelId="{7B10E917-A0D7-4AB2-8FFF-F08198C7EE50}" type="sibTrans" cxnId="{5DC1C015-335F-490F-A06A-BA9652DB0EA7}">
      <dgm:prSet/>
      <dgm:spPr/>
      <dgm:t>
        <a:bodyPr/>
        <a:lstStyle/>
        <a:p>
          <a:endParaRPr lang="zh-CN" altLang="en-US" sz="1100">
            <a:latin typeface="SimHei" charset="-122"/>
            <a:ea typeface="SimHei" charset="-122"/>
            <a:cs typeface="SimHei" charset="-122"/>
          </a:endParaRPr>
        </a:p>
      </dgm:t>
    </dgm:pt>
    <dgm:pt modelId="{87585F0D-6A81-F747-99EB-D14B33EBB618}">
      <dgm:prSet custT="1"/>
      <dgm:spPr>
        <a:solidFill>
          <a:schemeClr val="accent2"/>
        </a:solidFill>
      </dgm:spPr>
      <dgm:t>
        <a:bodyPr/>
        <a:lstStyle/>
        <a:p>
          <a:r>
            <a:rPr lang="zh-CN" altLang="en-US" sz="1100" b="1" dirty="0" smtClean="0">
              <a:latin typeface="SimHei" charset="-122"/>
              <a:ea typeface="SimHei" charset="-122"/>
              <a:cs typeface="SimHei" charset="-122"/>
            </a:rPr>
            <a:t>知识的分类</a:t>
          </a:r>
          <a:endParaRPr lang="zh-CN" altLang="en-US" sz="1100" b="1" dirty="0">
            <a:latin typeface="SimHei" charset="-122"/>
            <a:ea typeface="SimHei" charset="-122"/>
            <a:cs typeface="SimHei" charset="-122"/>
          </a:endParaRPr>
        </a:p>
      </dgm:t>
    </dgm:pt>
    <dgm:pt modelId="{18A5DCF8-381A-9740-A1DC-D1A5033A3647}" type="parTrans" cxnId="{9AAB41CC-B9AA-9142-BE5E-0B1EE6E34DAA}">
      <dgm:prSet/>
      <dgm:spPr/>
      <dgm:t>
        <a:bodyPr/>
        <a:lstStyle/>
        <a:p>
          <a:endParaRPr lang="zh-CN" altLang="en-US" sz="1100"/>
        </a:p>
      </dgm:t>
    </dgm:pt>
    <dgm:pt modelId="{8D2E3331-C9C0-6F41-9B03-2AE4E999EDF7}" type="sibTrans" cxnId="{9AAB41CC-B9AA-9142-BE5E-0B1EE6E34DAA}">
      <dgm:prSet/>
      <dgm:spPr/>
      <dgm:t>
        <a:bodyPr/>
        <a:lstStyle/>
        <a:p>
          <a:endParaRPr lang="zh-CN" altLang="en-US" sz="1100"/>
        </a:p>
      </dgm:t>
    </dgm:pt>
    <dgm:pt modelId="{23F1803F-276C-8041-9B7B-082F2BD1E946}">
      <dgm:prSet custT="1"/>
      <dgm:spPr/>
      <dgm:t>
        <a:bodyPr/>
        <a:lstStyle/>
        <a:p>
          <a:r>
            <a:rPr lang="zh-CN" altLang="en-US" sz="1100" b="1" dirty="0" smtClean="0">
              <a:latin typeface="SimHei" charset="-122"/>
              <a:ea typeface="SimHei" charset="-122"/>
              <a:cs typeface="SimHei" charset="-122"/>
            </a:rPr>
            <a:t>知识管理的特点</a:t>
          </a:r>
          <a:endParaRPr lang="zh-CN" altLang="en-US" sz="1100" b="1" dirty="0">
            <a:latin typeface="SimHei" charset="-122"/>
            <a:ea typeface="SimHei" charset="-122"/>
            <a:cs typeface="SimHei" charset="-122"/>
          </a:endParaRPr>
        </a:p>
      </dgm:t>
    </dgm:pt>
    <dgm:pt modelId="{5E91D41B-332E-E54E-BBB2-1256B9CC48C7}" type="parTrans" cxnId="{51A0D708-C959-D74C-AB5D-714B7FABEAEE}">
      <dgm:prSet/>
      <dgm:spPr/>
      <dgm:t>
        <a:bodyPr/>
        <a:lstStyle/>
        <a:p>
          <a:endParaRPr lang="zh-CN" altLang="en-US" sz="1100"/>
        </a:p>
      </dgm:t>
    </dgm:pt>
    <dgm:pt modelId="{A4A747C8-04CB-3145-88B3-093091584144}" type="sibTrans" cxnId="{51A0D708-C959-D74C-AB5D-714B7FABEAEE}">
      <dgm:prSet/>
      <dgm:spPr/>
      <dgm:t>
        <a:bodyPr/>
        <a:lstStyle/>
        <a:p>
          <a:endParaRPr lang="zh-CN" altLang="en-US" sz="1100"/>
        </a:p>
      </dgm:t>
    </dgm:pt>
    <dgm:pt modelId="{7859404A-F2FC-2C48-AA46-F509ECEE6B31}">
      <dgm:prSet custT="1"/>
      <dgm:spPr/>
      <dgm:t>
        <a:bodyPr/>
        <a:lstStyle/>
        <a:p>
          <a:r>
            <a:rPr lang="zh-CN" altLang="en-US" sz="1100" b="1" dirty="0" smtClean="0">
              <a:latin typeface="SimHei" charset="-122"/>
              <a:ea typeface="SimHei" charset="-122"/>
              <a:cs typeface="SimHei" charset="-122"/>
            </a:rPr>
            <a:t>知识管理</a:t>
          </a:r>
          <a:r>
            <a:rPr lang="zh-CN" altLang="en-US" sz="1100" b="1" smtClean="0">
              <a:latin typeface="SimHei" charset="-122"/>
              <a:ea typeface="SimHei" charset="-122"/>
              <a:cs typeface="SimHei" charset="-122"/>
            </a:rPr>
            <a:t>的螺旋循环程序</a:t>
          </a:r>
          <a:endParaRPr lang="zh-CN" altLang="en-US" sz="1100" b="1" dirty="0">
            <a:latin typeface="SimHei" charset="-122"/>
            <a:ea typeface="SimHei" charset="-122"/>
            <a:cs typeface="SimHei" charset="-122"/>
          </a:endParaRPr>
        </a:p>
      </dgm:t>
    </dgm:pt>
    <dgm:pt modelId="{082ECBEE-C2C7-4949-86B1-6B928BF803C2}" type="parTrans" cxnId="{20C1FE7A-4B34-AA48-A07D-90CA165F3112}">
      <dgm:prSet/>
      <dgm:spPr/>
      <dgm:t>
        <a:bodyPr/>
        <a:lstStyle/>
        <a:p>
          <a:endParaRPr lang="zh-CN" altLang="en-US" sz="1100"/>
        </a:p>
      </dgm:t>
    </dgm:pt>
    <dgm:pt modelId="{284844EE-6F45-4240-B30D-C9558468DF08}" type="sibTrans" cxnId="{20C1FE7A-4B34-AA48-A07D-90CA165F3112}">
      <dgm:prSet/>
      <dgm:spPr/>
      <dgm:t>
        <a:bodyPr/>
        <a:lstStyle/>
        <a:p>
          <a:endParaRPr lang="zh-CN" altLang="en-US" sz="1100"/>
        </a:p>
      </dgm:t>
    </dgm:pt>
    <dgm:pt modelId="{18DB143D-9E27-4E02-AFA5-F665953CBC10}" type="pres">
      <dgm:prSet presAssocID="{F05BBA42-D7AF-4BA0-8C3F-85B1FE28E48F}" presName="hierChild1" presStyleCnt="0">
        <dgm:presLayoutVars>
          <dgm:orgChart val="1"/>
          <dgm:chPref val="1"/>
          <dgm:dir/>
          <dgm:animOne val="branch"/>
          <dgm:animLvl val="lvl"/>
          <dgm:resizeHandles/>
        </dgm:presLayoutVars>
      </dgm:prSet>
      <dgm:spPr/>
      <dgm:t>
        <a:bodyPr/>
        <a:lstStyle/>
        <a:p>
          <a:endParaRPr lang="zh-CN" altLang="en-US"/>
        </a:p>
      </dgm:t>
    </dgm:pt>
    <dgm:pt modelId="{07E01157-B979-4F6B-B892-75DB2A2B8B0F}" type="pres">
      <dgm:prSet presAssocID="{9AC2E227-803C-4016-BF2C-9291B6CAA290}" presName="hierRoot1" presStyleCnt="0">
        <dgm:presLayoutVars>
          <dgm:hierBranch val="init"/>
        </dgm:presLayoutVars>
      </dgm:prSet>
      <dgm:spPr/>
    </dgm:pt>
    <dgm:pt modelId="{F686C23F-604E-4653-B2CB-27DBB6BED631}" type="pres">
      <dgm:prSet presAssocID="{9AC2E227-803C-4016-BF2C-9291B6CAA290}" presName="rootComposite1" presStyleCnt="0"/>
      <dgm:spPr/>
    </dgm:pt>
    <dgm:pt modelId="{2A2AFDF2-2568-44F8-842C-3BFD70D9F2B1}" type="pres">
      <dgm:prSet presAssocID="{9AC2E227-803C-4016-BF2C-9291B6CAA290}" presName="rootText1" presStyleLbl="node0" presStyleIdx="0" presStyleCnt="1">
        <dgm:presLayoutVars>
          <dgm:chPref val="3"/>
        </dgm:presLayoutVars>
      </dgm:prSet>
      <dgm:spPr/>
      <dgm:t>
        <a:bodyPr/>
        <a:lstStyle/>
        <a:p>
          <a:endParaRPr lang="zh-CN" altLang="en-US"/>
        </a:p>
      </dgm:t>
    </dgm:pt>
    <dgm:pt modelId="{9CD41DA5-A8A9-4189-B933-DCF665F7DF2D}" type="pres">
      <dgm:prSet presAssocID="{9AC2E227-803C-4016-BF2C-9291B6CAA290}" presName="rootConnector1" presStyleLbl="node1" presStyleIdx="0" presStyleCnt="0"/>
      <dgm:spPr/>
      <dgm:t>
        <a:bodyPr/>
        <a:lstStyle/>
        <a:p>
          <a:endParaRPr lang="zh-CN" altLang="en-US"/>
        </a:p>
      </dgm:t>
    </dgm:pt>
    <dgm:pt modelId="{96876921-77F4-4E08-9148-E99125692808}" type="pres">
      <dgm:prSet presAssocID="{9AC2E227-803C-4016-BF2C-9291B6CAA290}" presName="hierChild2" presStyleCnt="0"/>
      <dgm:spPr/>
    </dgm:pt>
    <dgm:pt modelId="{CD82D2C2-9EF5-4CA0-9CEE-9265A38A1F4A}" type="pres">
      <dgm:prSet presAssocID="{E2369F6E-DA59-4F6E-BD69-6CAA013A82BE}" presName="Name64" presStyleLbl="parChTrans1D2" presStyleIdx="0" presStyleCnt="5"/>
      <dgm:spPr/>
      <dgm:t>
        <a:bodyPr/>
        <a:lstStyle/>
        <a:p>
          <a:endParaRPr lang="zh-CN" altLang="en-US"/>
        </a:p>
      </dgm:t>
    </dgm:pt>
    <dgm:pt modelId="{9441C830-A66B-4AFB-9252-8069549D4F0A}" type="pres">
      <dgm:prSet presAssocID="{3FA44A42-E0AE-412C-8071-9A37D30DD567}" presName="hierRoot2" presStyleCnt="0">
        <dgm:presLayoutVars>
          <dgm:hierBranch val="init"/>
        </dgm:presLayoutVars>
      </dgm:prSet>
      <dgm:spPr/>
    </dgm:pt>
    <dgm:pt modelId="{FEAC7974-4462-4948-9F19-4D53C38CC88A}" type="pres">
      <dgm:prSet presAssocID="{3FA44A42-E0AE-412C-8071-9A37D30DD567}" presName="rootComposite" presStyleCnt="0"/>
      <dgm:spPr/>
    </dgm:pt>
    <dgm:pt modelId="{22C8BBC7-02FA-4EF0-899A-834C1FEE39E3}" type="pres">
      <dgm:prSet presAssocID="{3FA44A42-E0AE-412C-8071-9A37D30DD567}" presName="rootText" presStyleLbl="node2" presStyleIdx="0" presStyleCnt="5">
        <dgm:presLayoutVars>
          <dgm:chPref val="3"/>
        </dgm:presLayoutVars>
      </dgm:prSet>
      <dgm:spPr/>
      <dgm:t>
        <a:bodyPr/>
        <a:lstStyle/>
        <a:p>
          <a:endParaRPr lang="zh-CN" altLang="en-US"/>
        </a:p>
      </dgm:t>
    </dgm:pt>
    <dgm:pt modelId="{CBD704CC-8D6F-4C39-AFA6-3825EE74A965}" type="pres">
      <dgm:prSet presAssocID="{3FA44A42-E0AE-412C-8071-9A37D30DD567}" presName="rootConnector" presStyleLbl="node2" presStyleIdx="0" presStyleCnt="5"/>
      <dgm:spPr/>
      <dgm:t>
        <a:bodyPr/>
        <a:lstStyle/>
        <a:p>
          <a:endParaRPr lang="zh-CN" altLang="en-US"/>
        </a:p>
      </dgm:t>
    </dgm:pt>
    <dgm:pt modelId="{C4FE27A9-6818-468D-8F72-5DEAE64958BC}" type="pres">
      <dgm:prSet presAssocID="{3FA44A42-E0AE-412C-8071-9A37D30DD567}" presName="hierChild4" presStyleCnt="0"/>
      <dgm:spPr/>
    </dgm:pt>
    <dgm:pt modelId="{B9E24DCA-DEF6-41DD-8228-40542DF88903}" type="pres">
      <dgm:prSet presAssocID="{3FA44A42-E0AE-412C-8071-9A37D30DD567}" presName="hierChild5" presStyleCnt="0"/>
      <dgm:spPr/>
    </dgm:pt>
    <dgm:pt modelId="{72A5A8A1-C34D-4CC9-B014-4EDC4C60B5CB}" type="pres">
      <dgm:prSet presAssocID="{57E64457-75B6-40DF-86BF-80888D7FBBC5}" presName="Name64" presStyleLbl="parChTrans1D2" presStyleIdx="1" presStyleCnt="5"/>
      <dgm:spPr/>
      <dgm:t>
        <a:bodyPr/>
        <a:lstStyle/>
        <a:p>
          <a:endParaRPr lang="zh-CN" altLang="en-US"/>
        </a:p>
      </dgm:t>
    </dgm:pt>
    <dgm:pt modelId="{99464D45-2B22-432F-8F6C-3394CEC310A7}" type="pres">
      <dgm:prSet presAssocID="{7638F483-EC40-4669-A117-0C6040B4A66B}" presName="hierRoot2" presStyleCnt="0">
        <dgm:presLayoutVars>
          <dgm:hierBranch val="init"/>
        </dgm:presLayoutVars>
      </dgm:prSet>
      <dgm:spPr/>
    </dgm:pt>
    <dgm:pt modelId="{7EEFA05D-0146-474D-BB41-35A44BBAC0EB}" type="pres">
      <dgm:prSet presAssocID="{7638F483-EC40-4669-A117-0C6040B4A66B}" presName="rootComposite" presStyleCnt="0"/>
      <dgm:spPr/>
    </dgm:pt>
    <dgm:pt modelId="{86A07B8D-FF15-4EFF-8681-05A46BF1E797}" type="pres">
      <dgm:prSet presAssocID="{7638F483-EC40-4669-A117-0C6040B4A66B}" presName="rootText" presStyleLbl="node2" presStyleIdx="1" presStyleCnt="5">
        <dgm:presLayoutVars>
          <dgm:chPref val="3"/>
        </dgm:presLayoutVars>
      </dgm:prSet>
      <dgm:spPr/>
      <dgm:t>
        <a:bodyPr/>
        <a:lstStyle/>
        <a:p>
          <a:endParaRPr lang="zh-CN" altLang="en-US"/>
        </a:p>
      </dgm:t>
    </dgm:pt>
    <dgm:pt modelId="{A4529214-DB2D-4B21-8831-F60F2A376559}" type="pres">
      <dgm:prSet presAssocID="{7638F483-EC40-4669-A117-0C6040B4A66B}" presName="rootConnector" presStyleLbl="node2" presStyleIdx="1" presStyleCnt="5"/>
      <dgm:spPr/>
      <dgm:t>
        <a:bodyPr/>
        <a:lstStyle/>
        <a:p>
          <a:endParaRPr lang="zh-CN" altLang="en-US"/>
        </a:p>
      </dgm:t>
    </dgm:pt>
    <dgm:pt modelId="{4C9D6515-EA4F-4DBF-A8FE-0711C70136B1}" type="pres">
      <dgm:prSet presAssocID="{7638F483-EC40-4669-A117-0C6040B4A66B}" presName="hierChild4" presStyleCnt="0"/>
      <dgm:spPr/>
    </dgm:pt>
    <dgm:pt modelId="{686779DB-34D3-4F60-84B6-A35826FF3C2A}" type="pres">
      <dgm:prSet presAssocID="{7638F483-EC40-4669-A117-0C6040B4A66B}" presName="hierChild5" presStyleCnt="0"/>
      <dgm:spPr/>
    </dgm:pt>
    <dgm:pt modelId="{B94BF64B-9716-424E-A851-42E8E7B2B9A7}" type="pres">
      <dgm:prSet presAssocID="{18A5DCF8-381A-9740-A1DC-D1A5033A3647}" presName="Name64" presStyleLbl="parChTrans1D2" presStyleIdx="2" presStyleCnt="5"/>
      <dgm:spPr/>
      <dgm:t>
        <a:bodyPr/>
        <a:lstStyle/>
        <a:p>
          <a:endParaRPr lang="zh-CN" altLang="en-US"/>
        </a:p>
      </dgm:t>
    </dgm:pt>
    <dgm:pt modelId="{31E814C1-FFDD-BA48-BF9D-F3C8FF892503}" type="pres">
      <dgm:prSet presAssocID="{87585F0D-6A81-F747-99EB-D14B33EBB618}" presName="hierRoot2" presStyleCnt="0">
        <dgm:presLayoutVars>
          <dgm:hierBranch val="init"/>
        </dgm:presLayoutVars>
      </dgm:prSet>
      <dgm:spPr/>
    </dgm:pt>
    <dgm:pt modelId="{1780440E-D92A-B040-A710-F8D875101E05}" type="pres">
      <dgm:prSet presAssocID="{87585F0D-6A81-F747-99EB-D14B33EBB618}" presName="rootComposite" presStyleCnt="0"/>
      <dgm:spPr/>
    </dgm:pt>
    <dgm:pt modelId="{A73C4A40-2D47-BF42-9EF8-B3BEE9451F45}" type="pres">
      <dgm:prSet presAssocID="{87585F0D-6A81-F747-99EB-D14B33EBB618}" presName="rootText" presStyleLbl="node2" presStyleIdx="2" presStyleCnt="5">
        <dgm:presLayoutVars>
          <dgm:chPref val="3"/>
        </dgm:presLayoutVars>
      </dgm:prSet>
      <dgm:spPr/>
      <dgm:t>
        <a:bodyPr/>
        <a:lstStyle/>
        <a:p>
          <a:endParaRPr lang="zh-CN" altLang="en-US"/>
        </a:p>
      </dgm:t>
    </dgm:pt>
    <dgm:pt modelId="{BCDD8BD9-F9D2-4C44-AB56-5005F5FB7B08}" type="pres">
      <dgm:prSet presAssocID="{87585F0D-6A81-F747-99EB-D14B33EBB618}" presName="rootConnector" presStyleLbl="node2" presStyleIdx="2" presStyleCnt="5"/>
      <dgm:spPr/>
      <dgm:t>
        <a:bodyPr/>
        <a:lstStyle/>
        <a:p>
          <a:endParaRPr lang="zh-CN" altLang="en-US"/>
        </a:p>
      </dgm:t>
    </dgm:pt>
    <dgm:pt modelId="{B22D4294-1D49-E046-9CF9-7B480D0762E6}" type="pres">
      <dgm:prSet presAssocID="{87585F0D-6A81-F747-99EB-D14B33EBB618}" presName="hierChild4" presStyleCnt="0"/>
      <dgm:spPr/>
    </dgm:pt>
    <dgm:pt modelId="{E1D0C206-488D-6348-BEA7-1FE8B1679EF7}" type="pres">
      <dgm:prSet presAssocID="{87585F0D-6A81-F747-99EB-D14B33EBB618}" presName="hierChild5" presStyleCnt="0"/>
      <dgm:spPr/>
    </dgm:pt>
    <dgm:pt modelId="{97BD78E0-6CC9-224B-9FDD-F11EE9BF8DF0}" type="pres">
      <dgm:prSet presAssocID="{5E91D41B-332E-E54E-BBB2-1256B9CC48C7}" presName="Name64" presStyleLbl="parChTrans1D2" presStyleIdx="3" presStyleCnt="5"/>
      <dgm:spPr/>
      <dgm:t>
        <a:bodyPr/>
        <a:lstStyle/>
        <a:p>
          <a:endParaRPr lang="zh-CN" altLang="en-US"/>
        </a:p>
      </dgm:t>
    </dgm:pt>
    <dgm:pt modelId="{F5564F5E-C23C-6041-B185-3508736BC161}" type="pres">
      <dgm:prSet presAssocID="{23F1803F-276C-8041-9B7B-082F2BD1E946}" presName="hierRoot2" presStyleCnt="0">
        <dgm:presLayoutVars>
          <dgm:hierBranch val="init"/>
        </dgm:presLayoutVars>
      </dgm:prSet>
      <dgm:spPr/>
    </dgm:pt>
    <dgm:pt modelId="{730C15AF-A2E3-334E-9C4F-2DA8AC61AB90}" type="pres">
      <dgm:prSet presAssocID="{23F1803F-276C-8041-9B7B-082F2BD1E946}" presName="rootComposite" presStyleCnt="0"/>
      <dgm:spPr/>
    </dgm:pt>
    <dgm:pt modelId="{19BA56B5-C34A-B64D-A239-C962FAC6DE3A}" type="pres">
      <dgm:prSet presAssocID="{23F1803F-276C-8041-9B7B-082F2BD1E946}" presName="rootText" presStyleLbl="node2" presStyleIdx="3" presStyleCnt="5">
        <dgm:presLayoutVars>
          <dgm:chPref val="3"/>
        </dgm:presLayoutVars>
      </dgm:prSet>
      <dgm:spPr/>
      <dgm:t>
        <a:bodyPr/>
        <a:lstStyle/>
        <a:p>
          <a:endParaRPr lang="zh-CN" altLang="en-US"/>
        </a:p>
      </dgm:t>
    </dgm:pt>
    <dgm:pt modelId="{B13D6842-7E74-6E4A-B081-886229548982}" type="pres">
      <dgm:prSet presAssocID="{23F1803F-276C-8041-9B7B-082F2BD1E946}" presName="rootConnector" presStyleLbl="node2" presStyleIdx="3" presStyleCnt="5"/>
      <dgm:spPr/>
      <dgm:t>
        <a:bodyPr/>
        <a:lstStyle/>
        <a:p>
          <a:endParaRPr lang="zh-CN" altLang="en-US"/>
        </a:p>
      </dgm:t>
    </dgm:pt>
    <dgm:pt modelId="{DA228DBB-51B5-1545-814C-2E0469298B4C}" type="pres">
      <dgm:prSet presAssocID="{23F1803F-276C-8041-9B7B-082F2BD1E946}" presName="hierChild4" presStyleCnt="0"/>
      <dgm:spPr/>
    </dgm:pt>
    <dgm:pt modelId="{D334E96E-D664-3443-8496-4E437BC45B67}" type="pres">
      <dgm:prSet presAssocID="{23F1803F-276C-8041-9B7B-082F2BD1E946}" presName="hierChild5" presStyleCnt="0"/>
      <dgm:spPr/>
    </dgm:pt>
    <dgm:pt modelId="{DB74F6B7-48F3-A347-9D02-3848B3882D19}" type="pres">
      <dgm:prSet presAssocID="{082ECBEE-C2C7-4949-86B1-6B928BF803C2}" presName="Name64" presStyleLbl="parChTrans1D2" presStyleIdx="4" presStyleCnt="5"/>
      <dgm:spPr/>
      <dgm:t>
        <a:bodyPr/>
        <a:lstStyle/>
        <a:p>
          <a:endParaRPr lang="zh-CN" altLang="en-US"/>
        </a:p>
      </dgm:t>
    </dgm:pt>
    <dgm:pt modelId="{B6FF38B1-94EE-5848-8043-BF3B363E5E43}" type="pres">
      <dgm:prSet presAssocID="{7859404A-F2FC-2C48-AA46-F509ECEE6B31}" presName="hierRoot2" presStyleCnt="0">
        <dgm:presLayoutVars>
          <dgm:hierBranch val="init"/>
        </dgm:presLayoutVars>
      </dgm:prSet>
      <dgm:spPr/>
    </dgm:pt>
    <dgm:pt modelId="{CC2D7BE5-7000-3C48-AA1F-2B56512EECB1}" type="pres">
      <dgm:prSet presAssocID="{7859404A-F2FC-2C48-AA46-F509ECEE6B31}" presName="rootComposite" presStyleCnt="0"/>
      <dgm:spPr/>
    </dgm:pt>
    <dgm:pt modelId="{4E99FFF1-F2C8-4947-9B7B-F4C0FDBD7B17}" type="pres">
      <dgm:prSet presAssocID="{7859404A-F2FC-2C48-AA46-F509ECEE6B31}" presName="rootText" presStyleLbl="node2" presStyleIdx="4" presStyleCnt="5">
        <dgm:presLayoutVars>
          <dgm:chPref val="3"/>
        </dgm:presLayoutVars>
      </dgm:prSet>
      <dgm:spPr/>
      <dgm:t>
        <a:bodyPr/>
        <a:lstStyle/>
        <a:p>
          <a:endParaRPr lang="zh-CN" altLang="en-US"/>
        </a:p>
      </dgm:t>
    </dgm:pt>
    <dgm:pt modelId="{CBC1B020-7022-2B49-8F5F-7E3168D6587A}" type="pres">
      <dgm:prSet presAssocID="{7859404A-F2FC-2C48-AA46-F509ECEE6B31}" presName="rootConnector" presStyleLbl="node2" presStyleIdx="4" presStyleCnt="5"/>
      <dgm:spPr/>
      <dgm:t>
        <a:bodyPr/>
        <a:lstStyle/>
        <a:p>
          <a:endParaRPr lang="zh-CN" altLang="en-US"/>
        </a:p>
      </dgm:t>
    </dgm:pt>
    <dgm:pt modelId="{8C9C17CE-7CBB-7446-A701-923744A6075A}" type="pres">
      <dgm:prSet presAssocID="{7859404A-F2FC-2C48-AA46-F509ECEE6B31}" presName="hierChild4" presStyleCnt="0"/>
      <dgm:spPr/>
    </dgm:pt>
    <dgm:pt modelId="{430A0D5E-F21F-B747-8E3B-3F16B06130DD}" type="pres">
      <dgm:prSet presAssocID="{7859404A-F2FC-2C48-AA46-F509ECEE6B31}" presName="hierChild5" presStyleCnt="0"/>
      <dgm:spPr/>
    </dgm:pt>
    <dgm:pt modelId="{6858D422-8C90-4F85-BA9D-65CA2FED06E8}" type="pres">
      <dgm:prSet presAssocID="{9AC2E227-803C-4016-BF2C-9291B6CAA290}" presName="hierChild3" presStyleCnt="0"/>
      <dgm:spPr/>
    </dgm:pt>
  </dgm:ptLst>
  <dgm:cxnLst>
    <dgm:cxn modelId="{A2F32BAC-EAE6-5C48-B076-0ADE95918405}" type="presOf" srcId="{9AC2E227-803C-4016-BF2C-9291B6CAA290}" destId="{2A2AFDF2-2568-44F8-842C-3BFD70D9F2B1}" srcOrd="0" destOrd="0" presId="urn:microsoft.com/office/officeart/2009/3/layout/HorizontalOrganizationChart"/>
    <dgm:cxn modelId="{9ABD59AA-4D6A-4321-B1A4-8D610095B134}" srcId="{9AC2E227-803C-4016-BF2C-9291B6CAA290}" destId="{3FA44A42-E0AE-412C-8071-9A37D30DD567}" srcOrd="0" destOrd="0" parTransId="{E2369F6E-DA59-4F6E-BD69-6CAA013A82BE}" sibTransId="{05B8FEA2-0054-4DA8-8F71-5C25E580ABD0}"/>
    <dgm:cxn modelId="{E3F959A2-98D6-F748-BEC9-279BC577EBF4}" type="presOf" srcId="{9AC2E227-803C-4016-BF2C-9291B6CAA290}" destId="{9CD41DA5-A8A9-4189-B933-DCF665F7DF2D}" srcOrd="1" destOrd="0" presId="urn:microsoft.com/office/officeart/2009/3/layout/HorizontalOrganizationChart"/>
    <dgm:cxn modelId="{BE5865DD-1373-3D4E-BA74-B30A1B698135}" type="presOf" srcId="{23F1803F-276C-8041-9B7B-082F2BD1E946}" destId="{B13D6842-7E74-6E4A-B081-886229548982}" srcOrd="1" destOrd="0" presId="urn:microsoft.com/office/officeart/2009/3/layout/HorizontalOrganizationChart"/>
    <dgm:cxn modelId="{A43367C1-F1A2-2142-855C-DF9D2998B74A}" type="presOf" srcId="{23F1803F-276C-8041-9B7B-082F2BD1E946}" destId="{19BA56B5-C34A-B64D-A239-C962FAC6DE3A}" srcOrd="0" destOrd="0" presId="urn:microsoft.com/office/officeart/2009/3/layout/HorizontalOrganizationChart"/>
    <dgm:cxn modelId="{51A0D708-C959-D74C-AB5D-714B7FABEAEE}" srcId="{9AC2E227-803C-4016-BF2C-9291B6CAA290}" destId="{23F1803F-276C-8041-9B7B-082F2BD1E946}" srcOrd="3" destOrd="0" parTransId="{5E91D41B-332E-E54E-BBB2-1256B9CC48C7}" sibTransId="{A4A747C8-04CB-3145-88B3-093091584144}"/>
    <dgm:cxn modelId="{AB4D04CE-6DCE-3E45-966D-46C0D1BF3650}" type="presOf" srcId="{3FA44A42-E0AE-412C-8071-9A37D30DD567}" destId="{22C8BBC7-02FA-4EF0-899A-834C1FEE39E3}" srcOrd="0" destOrd="0" presId="urn:microsoft.com/office/officeart/2009/3/layout/HorizontalOrganizationChart"/>
    <dgm:cxn modelId="{9AAB41CC-B9AA-9142-BE5E-0B1EE6E34DAA}" srcId="{9AC2E227-803C-4016-BF2C-9291B6CAA290}" destId="{87585F0D-6A81-F747-99EB-D14B33EBB618}" srcOrd="2" destOrd="0" parTransId="{18A5DCF8-381A-9740-A1DC-D1A5033A3647}" sibTransId="{8D2E3331-C9C0-6F41-9B03-2AE4E999EDF7}"/>
    <dgm:cxn modelId="{C1A3994E-8196-9D4A-B988-31CBD5E469B2}" type="presOf" srcId="{7638F483-EC40-4669-A117-0C6040B4A66B}" destId="{86A07B8D-FF15-4EFF-8681-05A46BF1E797}" srcOrd="0" destOrd="0" presId="urn:microsoft.com/office/officeart/2009/3/layout/HorizontalOrganizationChart"/>
    <dgm:cxn modelId="{F9E62F83-1089-1640-9756-44A1B9786DCF}" type="presOf" srcId="{87585F0D-6A81-F747-99EB-D14B33EBB618}" destId="{A73C4A40-2D47-BF42-9EF8-B3BEE9451F45}" srcOrd="0" destOrd="0" presId="urn:microsoft.com/office/officeart/2009/3/layout/HorizontalOrganizationChart"/>
    <dgm:cxn modelId="{7F2B0D02-4911-674A-97FA-B77B00B25162}" type="presOf" srcId="{87585F0D-6A81-F747-99EB-D14B33EBB618}" destId="{BCDD8BD9-F9D2-4C44-AB56-5005F5FB7B08}" srcOrd="1" destOrd="0" presId="urn:microsoft.com/office/officeart/2009/3/layout/HorizontalOrganizationChart"/>
    <dgm:cxn modelId="{8E53FE54-FC6C-3649-980F-D42749EB0284}" type="presOf" srcId="{5E91D41B-332E-E54E-BBB2-1256B9CC48C7}" destId="{97BD78E0-6CC9-224B-9FDD-F11EE9BF8DF0}" srcOrd="0" destOrd="0" presId="urn:microsoft.com/office/officeart/2009/3/layout/HorizontalOrganizationChart"/>
    <dgm:cxn modelId="{C7339265-5603-EF4B-8F77-E4E5F6E1B92F}" type="presOf" srcId="{F05BBA42-D7AF-4BA0-8C3F-85B1FE28E48F}" destId="{18DB143D-9E27-4E02-AFA5-F665953CBC10}" srcOrd="0" destOrd="0" presId="urn:microsoft.com/office/officeart/2009/3/layout/HorizontalOrganizationChart"/>
    <dgm:cxn modelId="{5765A24F-58BB-B445-AC20-F21B44BFB9C4}" type="presOf" srcId="{E2369F6E-DA59-4F6E-BD69-6CAA013A82BE}" destId="{CD82D2C2-9EF5-4CA0-9CEE-9265A38A1F4A}" srcOrd="0" destOrd="0" presId="urn:microsoft.com/office/officeart/2009/3/layout/HorizontalOrganizationChart"/>
    <dgm:cxn modelId="{7A968003-E5D1-214E-BA4F-5048AC02B8EE}" type="presOf" srcId="{082ECBEE-C2C7-4949-86B1-6B928BF803C2}" destId="{DB74F6B7-48F3-A347-9D02-3848B3882D19}" srcOrd="0" destOrd="0" presId="urn:microsoft.com/office/officeart/2009/3/layout/HorizontalOrganizationChart"/>
    <dgm:cxn modelId="{6CE2135D-2E25-5540-9B99-63ABC714E26B}" type="presOf" srcId="{57E64457-75B6-40DF-86BF-80888D7FBBC5}" destId="{72A5A8A1-C34D-4CC9-B014-4EDC4C60B5CB}" srcOrd="0" destOrd="0" presId="urn:microsoft.com/office/officeart/2009/3/layout/HorizontalOrganizationChart"/>
    <dgm:cxn modelId="{F0CC2A29-E4FE-0E43-9C5F-8ACD627F51DE}" type="presOf" srcId="{3FA44A42-E0AE-412C-8071-9A37D30DD567}" destId="{CBD704CC-8D6F-4C39-AFA6-3825EE74A965}" srcOrd="1" destOrd="0" presId="urn:microsoft.com/office/officeart/2009/3/layout/HorizontalOrganizationChart"/>
    <dgm:cxn modelId="{5DC1C015-335F-490F-A06A-BA9652DB0EA7}" srcId="{9AC2E227-803C-4016-BF2C-9291B6CAA290}" destId="{7638F483-EC40-4669-A117-0C6040B4A66B}" srcOrd="1" destOrd="0" parTransId="{57E64457-75B6-40DF-86BF-80888D7FBBC5}" sibTransId="{7B10E917-A0D7-4AB2-8FFF-F08198C7EE50}"/>
    <dgm:cxn modelId="{4233FF56-6EBA-A344-B509-EC2632547D90}" type="presOf" srcId="{7859404A-F2FC-2C48-AA46-F509ECEE6B31}" destId="{4E99FFF1-F2C8-4947-9B7B-F4C0FDBD7B17}" srcOrd="0" destOrd="0" presId="urn:microsoft.com/office/officeart/2009/3/layout/HorizontalOrganizationChart"/>
    <dgm:cxn modelId="{20C1FE7A-4B34-AA48-A07D-90CA165F3112}" srcId="{9AC2E227-803C-4016-BF2C-9291B6CAA290}" destId="{7859404A-F2FC-2C48-AA46-F509ECEE6B31}" srcOrd="4" destOrd="0" parTransId="{082ECBEE-C2C7-4949-86B1-6B928BF803C2}" sibTransId="{284844EE-6F45-4240-B30D-C9558468DF08}"/>
    <dgm:cxn modelId="{BE1B877E-AD47-4A4C-8286-30214B9615CD}" type="presOf" srcId="{18A5DCF8-381A-9740-A1DC-D1A5033A3647}" destId="{B94BF64B-9716-424E-A851-42E8E7B2B9A7}" srcOrd="0" destOrd="0" presId="urn:microsoft.com/office/officeart/2009/3/layout/HorizontalOrganizationChart"/>
    <dgm:cxn modelId="{10273D9F-A008-4C08-970B-BDB1CC805562}" srcId="{F05BBA42-D7AF-4BA0-8C3F-85B1FE28E48F}" destId="{9AC2E227-803C-4016-BF2C-9291B6CAA290}" srcOrd="0" destOrd="0" parTransId="{8E8E9D46-5B7B-4FA0-8329-744E9016EF3D}" sibTransId="{F60E2A41-79A0-4E8E-92FB-1BF9FE84EDD9}"/>
    <dgm:cxn modelId="{7675B428-3828-0940-9D4A-AFB5BF460320}" type="presOf" srcId="{7638F483-EC40-4669-A117-0C6040B4A66B}" destId="{A4529214-DB2D-4B21-8831-F60F2A376559}" srcOrd="1" destOrd="0" presId="urn:microsoft.com/office/officeart/2009/3/layout/HorizontalOrganizationChart"/>
    <dgm:cxn modelId="{39BF1646-56A0-5441-95FC-1510DB726352}" type="presOf" srcId="{7859404A-F2FC-2C48-AA46-F509ECEE6B31}" destId="{CBC1B020-7022-2B49-8F5F-7E3168D6587A}" srcOrd="1" destOrd="0" presId="urn:microsoft.com/office/officeart/2009/3/layout/HorizontalOrganizationChart"/>
    <dgm:cxn modelId="{70885BAB-05E4-0444-83A3-F95B5F58592E}" type="presParOf" srcId="{18DB143D-9E27-4E02-AFA5-F665953CBC10}" destId="{07E01157-B979-4F6B-B892-75DB2A2B8B0F}" srcOrd="0" destOrd="0" presId="urn:microsoft.com/office/officeart/2009/3/layout/HorizontalOrganizationChart"/>
    <dgm:cxn modelId="{7D2F3E86-3F7B-7641-A96C-B1ECE62B7336}" type="presParOf" srcId="{07E01157-B979-4F6B-B892-75DB2A2B8B0F}" destId="{F686C23F-604E-4653-B2CB-27DBB6BED631}" srcOrd="0" destOrd="0" presId="urn:microsoft.com/office/officeart/2009/3/layout/HorizontalOrganizationChart"/>
    <dgm:cxn modelId="{4E0B60CF-3270-534B-AB72-5041673A414F}" type="presParOf" srcId="{F686C23F-604E-4653-B2CB-27DBB6BED631}" destId="{2A2AFDF2-2568-44F8-842C-3BFD70D9F2B1}" srcOrd="0" destOrd="0" presId="urn:microsoft.com/office/officeart/2009/3/layout/HorizontalOrganizationChart"/>
    <dgm:cxn modelId="{A7CE3B38-C8FE-C74D-BA03-1505FFABD775}" type="presParOf" srcId="{F686C23F-604E-4653-B2CB-27DBB6BED631}" destId="{9CD41DA5-A8A9-4189-B933-DCF665F7DF2D}" srcOrd="1" destOrd="0" presId="urn:microsoft.com/office/officeart/2009/3/layout/HorizontalOrganizationChart"/>
    <dgm:cxn modelId="{225DE59F-DC62-6C48-816C-FC17454C3C3D}" type="presParOf" srcId="{07E01157-B979-4F6B-B892-75DB2A2B8B0F}" destId="{96876921-77F4-4E08-9148-E99125692808}" srcOrd="1" destOrd="0" presId="urn:microsoft.com/office/officeart/2009/3/layout/HorizontalOrganizationChart"/>
    <dgm:cxn modelId="{9C2FD05C-0AC3-1F49-BF27-8B0B29099623}" type="presParOf" srcId="{96876921-77F4-4E08-9148-E99125692808}" destId="{CD82D2C2-9EF5-4CA0-9CEE-9265A38A1F4A}" srcOrd="0" destOrd="0" presId="urn:microsoft.com/office/officeart/2009/3/layout/HorizontalOrganizationChart"/>
    <dgm:cxn modelId="{87184CB6-4BA6-8D48-B475-DBBC474251BE}" type="presParOf" srcId="{96876921-77F4-4E08-9148-E99125692808}" destId="{9441C830-A66B-4AFB-9252-8069549D4F0A}" srcOrd="1" destOrd="0" presId="urn:microsoft.com/office/officeart/2009/3/layout/HorizontalOrganizationChart"/>
    <dgm:cxn modelId="{1F7C2DFB-AC35-CF4B-9475-192EACC55BD1}" type="presParOf" srcId="{9441C830-A66B-4AFB-9252-8069549D4F0A}" destId="{FEAC7974-4462-4948-9F19-4D53C38CC88A}" srcOrd="0" destOrd="0" presId="urn:microsoft.com/office/officeart/2009/3/layout/HorizontalOrganizationChart"/>
    <dgm:cxn modelId="{FF68F254-8B50-A443-B45E-78E27F26650F}" type="presParOf" srcId="{FEAC7974-4462-4948-9F19-4D53C38CC88A}" destId="{22C8BBC7-02FA-4EF0-899A-834C1FEE39E3}" srcOrd="0" destOrd="0" presId="urn:microsoft.com/office/officeart/2009/3/layout/HorizontalOrganizationChart"/>
    <dgm:cxn modelId="{670AFCCA-77F0-DD4C-A7D5-229A366A2CCA}" type="presParOf" srcId="{FEAC7974-4462-4948-9F19-4D53C38CC88A}" destId="{CBD704CC-8D6F-4C39-AFA6-3825EE74A965}" srcOrd="1" destOrd="0" presId="urn:microsoft.com/office/officeart/2009/3/layout/HorizontalOrganizationChart"/>
    <dgm:cxn modelId="{09D8BAC8-D72A-B64A-B72E-DC82C2935C3D}" type="presParOf" srcId="{9441C830-A66B-4AFB-9252-8069549D4F0A}" destId="{C4FE27A9-6818-468D-8F72-5DEAE64958BC}" srcOrd="1" destOrd="0" presId="urn:microsoft.com/office/officeart/2009/3/layout/HorizontalOrganizationChart"/>
    <dgm:cxn modelId="{79C73630-F228-BA4E-A91A-165A2E5425C2}" type="presParOf" srcId="{9441C830-A66B-4AFB-9252-8069549D4F0A}" destId="{B9E24DCA-DEF6-41DD-8228-40542DF88903}" srcOrd="2" destOrd="0" presId="urn:microsoft.com/office/officeart/2009/3/layout/HorizontalOrganizationChart"/>
    <dgm:cxn modelId="{7041E3CC-6471-E447-B282-6959227FE593}" type="presParOf" srcId="{96876921-77F4-4E08-9148-E99125692808}" destId="{72A5A8A1-C34D-4CC9-B014-4EDC4C60B5CB}" srcOrd="2" destOrd="0" presId="urn:microsoft.com/office/officeart/2009/3/layout/HorizontalOrganizationChart"/>
    <dgm:cxn modelId="{FBC0DD63-8360-7841-9948-99067E5D15F7}" type="presParOf" srcId="{96876921-77F4-4E08-9148-E99125692808}" destId="{99464D45-2B22-432F-8F6C-3394CEC310A7}" srcOrd="3" destOrd="0" presId="urn:microsoft.com/office/officeart/2009/3/layout/HorizontalOrganizationChart"/>
    <dgm:cxn modelId="{DCF01170-35F4-AA48-BDA2-26D9CC3A21B7}" type="presParOf" srcId="{99464D45-2B22-432F-8F6C-3394CEC310A7}" destId="{7EEFA05D-0146-474D-BB41-35A44BBAC0EB}" srcOrd="0" destOrd="0" presId="urn:microsoft.com/office/officeart/2009/3/layout/HorizontalOrganizationChart"/>
    <dgm:cxn modelId="{38B48C57-F770-4642-AD58-748764806037}" type="presParOf" srcId="{7EEFA05D-0146-474D-BB41-35A44BBAC0EB}" destId="{86A07B8D-FF15-4EFF-8681-05A46BF1E797}" srcOrd="0" destOrd="0" presId="urn:microsoft.com/office/officeart/2009/3/layout/HorizontalOrganizationChart"/>
    <dgm:cxn modelId="{913157B2-4F80-414B-B04B-322B5894AE4B}" type="presParOf" srcId="{7EEFA05D-0146-474D-BB41-35A44BBAC0EB}" destId="{A4529214-DB2D-4B21-8831-F60F2A376559}" srcOrd="1" destOrd="0" presId="urn:microsoft.com/office/officeart/2009/3/layout/HorizontalOrganizationChart"/>
    <dgm:cxn modelId="{8BFBABFB-D9AF-FF48-B37D-375095507C48}" type="presParOf" srcId="{99464D45-2B22-432F-8F6C-3394CEC310A7}" destId="{4C9D6515-EA4F-4DBF-A8FE-0711C70136B1}" srcOrd="1" destOrd="0" presId="urn:microsoft.com/office/officeart/2009/3/layout/HorizontalOrganizationChart"/>
    <dgm:cxn modelId="{0F0AC339-3C15-4249-9EE1-F8738D0A7D36}" type="presParOf" srcId="{99464D45-2B22-432F-8F6C-3394CEC310A7}" destId="{686779DB-34D3-4F60-84B6-A35826FF3C2A}" srcOrd="2" destOrd="0" presId="urn:microsoft.com/office/officeart/2009/3/layout/HorizontalOrganizationChart"/>
    <dgm:cxn modelId="{9F7779E2-C376-ED4C-93CB-410560F61207}" type="presParOf" srcId="{96876921-77F4-4E08-9148-E99125692808}" destId="{B94BF64B-9716-424E-A851-42E8E7B2B9A7}" srcOrd="4" destOrd="0" presId="urn:microsoft.com/office/officeart/2009/3/layout/HorizontalOrganizationChart"/>
    <dgm:cxn modelId="{516FF3FC-0C0C-BC46-9B77-8DC7A030743D}" type="presParOf" srcId="{96876921-77F4-4E08-9148-E99125692808}" destId="{31E814C1-FFDD-BA48-BF9D-F3C8FF892503}" srcOrd="5" destOrd="0" presId="urn:microsoft.com/office/officeart/2009/3/layout/HorizontalOrganizationChart"/>
    <dgm:cxn modelId="{6FFB6631-8E1D-1D46-A4C1-C18008A464F3}" type="presParOf" srcId="{31E814C1-FFDD-BA48-BF9D-F3C8FF892503}" destId="{1780440E-D92A-B040-A710-F8D875101E05}" srcOrd="0" destOrd="0" presId="urn:microsoft.com/office/officeart/2009/3/layout/HorizontalOrganizationChart"/>
    <dgm:cxn modelId="{9A1FAAB6-5382-FA4F-8EBC-22A145A0A90C}" type="presParOf" srcId="{1780440E-D92A-B040-A710-F8D875101E05}" destId="{A73C4A40-2D47-BF42-9EF8-B3BEE9451F45}" srcOrd="0" destOrd="0" presId="urn:microsoft.com/office/officeart/2009/3/layout/HorizontalOrganizationChart"/>
    <dgm:cxn modelId="{F4EB3C0C-EA09-194A-9B79-F77E235B4475}" type="presParOf" srcId="{1780440E-D92A-B040-A710-F8D875101E05}" destId="{BCDD8BD9-F9D2-4C44-AB56-5005F5FB7B08}" srcOrd="1" destOrd="0" presId="urn:microsoft.com/office/officeart/2009/3/layout/HorizontalOrganizationChart"/>
    <dgm:cxn modelId="{856DA9D5-0C45-A348-80DC-5990A5AE0CF1}" type="presParOf" srcId="{31E814C1-FFDD-BA48-BF9D-F3C8FF892503}" destId="{B22D4294-1D49-E046-9CF9-7B480D0762E6}" srcOrd="1" destOrd="0" presId="urn:microsoft.com/office/officeart/2009/3/layout/HorizontalOrganizationChart"/>
    <dgm:cxn modelId="{AB3AC546-30EB-5D4B-B19D-39FC4BC82B63}" type="presParOf" srcId="{31E814C1-FFDD-BA48-BF9D-F3C8FF892503}" destId="{E1D0C206-488D-6348-BEA7-1FE8B1679EF7}" srcOrd="2" destOrd="0" presId="urn:microsoft.com/office/officeart/2009/3/layout/HorizontalOrganizationChart"/>
    <dgm:cxn modelId="{3A1D7A8A-302C-E84F-B167-F2DF641D2152}" type="presParOf" srcId="{96876921-77F4-4E08-9148-E99125692808}" destId="{97BD78E0-6CC9-224B-9FDD-F11EE9BF8DF0}" srcOrd="6" destOrd="0" presId="urn:microsoft.com/office/officeart/2009/3/layout/HorizontalOrganizationChart"/>
    <dgm:cxn modelId="{0066E066-9F50-AF49-BA72-E034E113A532}" type="presParOf" srcId="{96876921-77F4-4E08-9148-E99125692808}" destId="{F5564F5E-C23C-6041-B185-3508736BC161}" srcOrd="7" destOrd="0" presId="urn:microsoft.com/office/officeart/2009/3/layout/HorizontalOrganizationChart"/>
    <dgm:cxn modelId="{B2C114A2-8C2C-6948-B8B3-37BA78233B70}" type="presParOf" srcId="{F5564F5E-C23C-6041-B185-3508736BC161}" destId="{730C15AF-A2E3-334E-9C4F-2DA8AC61AB90}" srcOrd="0" destOrd="0" presId="urn:microsoft.com/office/officeart/2009/3/layout/HorizontalOrganizationChart"/>
    <dgm:cxn modelId="{98F58C59-737F-1D4F-87D6-4FD043F4165A}" type="presParOf" srcId="{730C15AF-A2E3-334E-9C4F-2DA8AC61AB90}" destId="{19BA56B5-C34A-B64D-A239-C962FAC6DE3A}" srcOrd="0" destOrd="0" presId="urn:microsoft.com/office/officeart/2009/3/layout/HorizontalOrganizationChart"/>
    <dgm:cxn modelId="{130F6810-5B09-254B-AEDB-0167BC3244D4}" type="presParOf" srcId="{730C15AF-A2E3-334E-9C4F-2DA8AC61AB90}" destId="{B13D6842-7E74-6E4A-B081-886229548982}" srcOrd="1" destOrd="0" presId="urn:microsoft.com/office/officeart/2009/3/layout/HorizontalOrganizationChart"/>
    <dgm:cxn modelId="{CBE7A136-E823-954C-B8FD-3A71B4831D73}" type="presParOf" srcId="{F5564F5E-C23C-6041-B185-3508736BC161}" destId="{DA228DBB-51B5-1545-814C-2E0469298B4C}" srcOrd="1" destOrd="0" presId="urn:microsoft.com/office/officeart/2009/3/layout/HorizontalOrganizationChart"/>
    <dgm:cxn modelId="{34101553-5983-1844-838E-711198EC782F}" type="presParOf" srcId="{F5564F5E-C23C-6041-B185-3508736BC161}" destId="{D334E96E-D664-3443-8496-4E437BC45B67}" srcOrd="2" destOrd="0" presId="urn:microsoft.com/office/officeart/2009/3/layout/HorizontalOrganizationChart"/>
    <dgm:cxn modelId="{37A6E8A2-96D6-AC4C-807F-2E2B8FE4E46D}" type="presParOf" srcId="{96876921-77F4-4E08-9148-E99125692808}" destId="{DB74F6B7-48F3-A347-9D02-3848B3882D19}" srcOrd="8" destOrd="0" presId="urn:microsoft.com/office/officeart/2009/3/layout/HorizontalOrganizationChart"/>
    <dgm:cxn modelId="{063123E1-90E1-ED4B-9A25-4EFA7B2C4FCC}" type="presParOf" srcId="{96876921-77F4-4E08-9148-E99125692808}" destId="{B6FF38B1-94EE-5848-8043-BF3B363E5E43}" srcOrd="9" destOrd="0" presId="urn:microsoft.com/office/officeart/2009/3/layout/HorizontalOrganizationChart"/>
    <dgm:cxn modelId="{637218A2-5D0D-E34D-B1E4-AF4A8B6B6ED3}" type="presParOf" srcId="{B6FF38B1-94EE-5848-8043-BF3B363E5E43}" destId="{CC2D7BE5-7000-3C48-AA1F-2B56512EECB1}" srcOrd="0" destOrd="0" presId="urn:microsoft.com/office/officeart/2009/3/layout/HorizontalOrganizationChart"/>
    <dgm:cxn modelId="{7CC22A0D-A2FE-9546-92E0-F53772E236A6}" type="presParOf" srcId="{CC2D7BE5-7000-3C48-AA1F-2B56512EECB1}" destId="{4E99FFF1-F2C8-4947-9B7B-F4C0FDBD7B17}" srcOrd="0" destOrd="0" presId="urn:microsoft.com/office/officeart/2009/3/layout/HorizontalOrganizationChart"/>
    <dgm:cxn modelId="{6983D2B6-94AE-5041-8C03-F008CB85E2E0}" type="presParOf" srcId="{CC2D7BE5-7000-3C48-AA1F-2B56512EECB1}" destId="{CBC1B020-7022-2B49-8F5F-7E3168D6587A}" srcOrd="1" destOrd="0" presId="urn:microsoft.com/office/officeart/2009/3/layout/HorizontalOrganizationChart"/>
    <dgm:cxn modelId="{7D2BDEBF-E27A-464F-9311-31C08E3387EE}" type="presParOf" srcId="{B6FF38B1-94EE-5848-8043-BF3B363E5E43}" destId="{8C9C17CE-7CBB-7446-A701-923744A6075A}" srcOrd="1" destOrd="0" presId="urn:microsoft.com/office/officeart/2009/3/layout/HorizontalOrganizationChart"/>
    <dgm:cxn modelId="{771320D3-7F31-9449-BB13-118878E05738}" type="presParOf" srcId="{B6FF38B1-94EE-5848-8043-BF3B363E5E43}" destId="{430A0D5E-F21F-B747-8E3B-3F16B06130DD}" srcOrd="2" destOrd="0" presId="urn:microsoft.com/office/officeart/2009/3/layout/HorizontalOrganizationChart"/>
    <dgm:cxn modelId="{42E17CF1-38F4-D949-AE8C-A7C4FFF4AD9B}" type="presParOf" srcId="{07E01157-B979-4F6B-B892-75DB2A2B8B0F}" destId="{6858D422-8C90-4F85-BA9D-65CA2FED06E8}" srcOrd="2" destOrd="0" presId="urn:microsoft.com/office/officeart/2009/3/layout/HorizontalOrganizationChar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6.xml><?xml version="1.0" encoding="utf-8"?>
<dgm:dataModel xmlns:dgm="http://schemas.openxmlformats.org/drawingml/2006/diagram" xmlns:a="http://schemas.openxmlformats.org/drawingml/2006/main">
  <dgm:ptLst>
    <dgm:pt modelId="{87753AFD-DB8A-410B-B604-2C127A9714FA}" type="doc">
      <dgm:prSet loTypeId="urn:microsoft.com/office/officeart/2005/8/layout/vList2#6" loCatId="list" qsTypeId="urn:microsoft.com/office/officeart/2005/8/quickstyle/simple1#49" qsCatId="simple" csTypeId="urn:microsoft.com/office/officeart/2005/8/colors/accent2_2#42" csCatId="accent2" phldr="1"/>
      <dgm:spPr/>
      <dgm:t>
        <a:bodyPr/>
        <a:lstStyle/>
        <a:p>
          <a:endParaRPr lang="zh-CN" altLang="en-US"/>
        </a:p>
      </dgm:t>
    </dgm:pt>
    <dgm:pt modelId="{1926C9FB-1B5A-4755-BC06-0FF46E6A75E3}">
      <dgm:prSet phldrT="[文本]"/>
      <dgm:spPr/>
      <dgm:t>
        <a:bodyPr/>
        <a:lstStyle/>
        <a:p>
          <a:r>
            <a:rPr lang="zh-CN" altLang="en-US" dirty="0" smtClean="0">
              <a:latin typeface="手札体-简粗体" panose="03000700000000000000" pitchFamily="66" charset="-122"/>
              <a:ea typeface="手札体-简粗体" panose="03000700000000000000" pitchFamily="66" charset="-122"/>
            </a:rPr>
            <a:t>？知识（</a:t>
          </a:r>
          <a:r>
            <a:rPr lang="en-US" altLang="zh-CN" dirty="0" smtClean="0">
              <a:latin typeface="手札体-简粗体" panose="03000700000000000000" pitchFamily="66" charset="-122"/>
              <a:ea typeface="手札体-简粗体" panose="03000700000000000000" pitchFamily="66" charset="-122"/>
            </a:rPr>
            <a:t>Know-what</a:t>
          </a:r>
          <a:r>
            <a:rPr lang="zh-CN" altLang="en-US" dirty="0" smtClean="0">
              <a:latin typeface="手札体-简粗体" panose="03000700000000000000" pitchFamily="66" charset="-122"/>
              <a:ea typeface="手札体-简粗体" panose="03000700000000000000" pitchFamily="66" charset="-122"/>
            </a:rPr>
            <a:t>）</a:t>
          </a:r>
          <a:endParaRPr lang="zh-CN" altLang="en-US" dirty="0">
            <a:latin typeface="手札体-简粗体" panose="03000700000000000000" pitchFamily="66" charset="-122"/>
            <a:ea typeface="手札体-简粗体" panose="03000700000000000000" pitchFamily="66" charset="-122"/>
          </a:endParaRPr>
        </a:p>
      </dgm:t>
    </dgm:pt>
    <dgm:pt modelId="{F258122C-D838-4ABE-824A-6A344DA0107B}" type="parTrans" cxnId="{2509165F-DBA2-40C5-8715-FC13E610A373}">
      <dgm:prSet/>
      <dgm:spPr/>
      <dgm:t>
        <a:bodyPr/>
        <a:lstStyle/>
        <a:p>
          <a:endParaRPr lang="zh-CN" altLang="en-US">
            <a:latin typeface="手札体-简粗体" panose="03000700000000000000" pitchFamily="66" charset="-122"/>
            <a:ea typeface="手札体-简粗体" panose="03000700000000000000" pitchFamily="66" charset="-122"/>
          </a:endParaRPr>
        </a:p>
      </dgm:t>
    </dgm:pt>
    <dgm:pt modelId="{DC61BA11-1513-4C49-AFB2-9FE5437F4873}" type="sibTrans" cxnId="{2509165F-DBA2-40C5-8715-FC13E610A373}">
      <dgm:prSet/>
      <dgm:spPr/>
      <dgm:t>
        <a:bodyPr/>
        <a:lstStyle/>
        <a:p>
          <a:endParaRPr lang="zh-CN" altLang="en-US">
            <a:latin typeface="手札体-简粗体" panose="03000700000000000000" pitchFamily="66" charset="-122"/>
            <a:ea typeface="手札体-简粗体" panose="03000700000000000000" pitchFamily="66" charset="-122"/>
          </a:endParaRPr>
        </a:p>
      </dgm:t>
    </dgm:pt>
    <dgm:pt modelId="{2C9B0F78-CB62-40AA-87B3-92E5EF6CAA75}">
      <dgm:prSet phldrT="[文本]"/>
      <dgm:spPr/>
      <dgm:t>
        <a:bodyPr/>
        <a:lstStyle/>
        <a:p>
          <a:r>
            <a:rPr lang="zh-CN" altLang="en-US" dirty="0" smtClean="0">
              <a:latin typeface="手札体-简粗体" panose="03000700000000000000" pitchFamily="66" charset="-122"/>
              <a:ea typeface="手札体-简粗体" panose="03000700000000000000" pitchFamily="66" charset="-122"/>
            </a:rPr>
            <a:t>指</a:t>
          </a:r>
          <a:r>
            <a:rPr lang="zh-CN" altLang="en-US" b="0" i="0" dirty="0" smtClean="0">
              <a:latin typeface="手札体-简粗体" panose="03000700000000000000" pitchFamily="66" charset="-122"/>
              <a:ea typeface="手札体-简粗体" panose="03000700000000000000" pitchFamily="66" charset="-122"/>
            </a:rPr>
            <a:t>“知道是什么”的知识，是关于历史事实、经验总结、统计数据的知识。</a:t>
          </a:r>
          <a:endParaRPr lang="zh-CN" altLang="en-US" dirty="0">
            <a:latin typeface="手札体-简粗体" panose="03000700000000000000" pitchFamily="66" charset="-122"/>
            <a:ea typeface="手札体-简粗体" panose="03000700000000000000" pitchFamily="66" charset="-122"/>
          </a:endParaRPr>
        </a:p>
      </dgm:t>
    </dgm:pt>
    <dgm:pt modelId="{2E95A4E2-8ADC-4D52-B4F3-8C4AF965CE0E}" type="parTrans" cxnId="{67908E94-189A-4B97-AD51-D8F09E882A35}">
      <dgm:prSet/>
      <dgm:spPr/>
      <dgm:t>
        <a:bodyPr/>
        <a:lstStyle/>
        <a:p>
          <a:endParaRPr lang="zh-CN" altLang="en-US">
            <a:latin typeface="手札体-简粗体" panose="03000700000000000000" pitchFamily="66" charset="-122"/>
            <a:ea typeface="手札体-简粗体" panose="03000700000000000000" pitchFamily="66" charset="-122"/>
          </a:endParaRPr>
        </a:p>
      </dgm:t>
    </dgm:pt>
    <dgm:pt modelId="{1504B63A-E8C7-4C28-B32E-D70438ACDEC4}" type="sibTrans" cxnId="{67908E94-189A-4B97-AD51-D8F09E882A35}">
      <dgm:prSet/>
      <dgm:spPr/>
      <dgm:t>
        <a:bodyPr/>
        <a:lstStyle/>
        <a:p>
          <a:endParaRPr lang="zh-CN" altLang="en-US">
            <a:latin typeface="手札体-简粗体" panose="03000700000000000000" pitchFamily="66" charset="-122"/>
            <a:ea typeface="手札体-简粗体" panose="03000700000000000000" pitchFamily="66" charset="-122"/>
          </a:endParaRPr>
        </a:p>
      </dgm:t>
    </dgm:pt>
    <dgm:pt modelId="{BA7D6350-F877-49CA-B5AB-F54FFF967E5C}">
      <dgm:prSet phldrT="[文本]"/>
      <dgm:spPr/>
      <dgm:t>
        <a:bodyPr/>
        <a:lstStyle/>
        <a:p>
          <a:r>
            <a:rPr lang="zh-CN" altLang="en-US" dirty="0" smtClean="0">
              <a:latin typeface="手札体-简粗体" panose="03000700000000000000" pitchFamily="66" charset="-122"/>
              <a:ea typeface="手札体-简粗体" panose="03000700000000000000" pitchFamily="66" charset="-122"/>
            </a:rPr>
            <a:t>？知识（</a:t>
          </a:r>
          <a:r>
            <a:rPr lang="en-US" altLang="zh-CN" dirty="0" smtClean="0">
              <a:latin typeface="手札体-简粗体" panose="03000700000000000000" pitchFamily="66" charset="-122"/>
              <a:ea typeface="手札体-简粗体" panose="03000700000000000000" pitchFamily="66" charset="-122"/>
            </a:rPr>
            <a:t>Know-why</a:t>
          </a:r>
          <a:r>
            <a:rPr lang="zh-CN" altLang="en-US" dirty="0" smtClean="0">
              <a:latin typeface="手札体-简粗体" panose="03000700000000000000" pitchFamily="66" charset="-122"/>
              <a:ea typeface="手札体-简粗体" panose="03000700000000000000" pitchFamily="66" charset="-122"/>
            </a:rPr>
            <a:t>）</a:t>
          </a:r>
          <a:endParaRPr lang="zh-CN" altLang="en-US" dirty="0">
            <a:latin typeface="手札体-简粗体" panose="03000700000000000000" pitchFamily="66" charset="-122"/>
            <a:ea typeface="手札体-简粗体" panose="03000700000000000000" pitchFamily="66" charset="-122"/>
          </a:endParaRPr>
        </a:p>
      </dgm:t>
    </dgm:pt>
    <dgm:pt modelId="{B0AC74CA-AC7B-4F3E-ADC2-0507057B9C1D}" type="parTrans" cxnId="{6AE62A7E-910E-41F8-80C7-547FEDA15F44}">
      <dgm:prSet/>
      <dgm:spPr/>
      <dgm:t>
        <a:bodyPr/>
        <a:lstStyle/>
        <a:p>
          <a:endParaRPr lang="zh-CN" altLang="en-US">
            <a:latin typeface="手札体-简粗体" panose="03000700000000000000" pitchFamily="66" charset="-122"/>
            <a:ea typeface="手札体-简粗体" panose="03000700000000000000" pitchFamily="66" charset="-122"/>
          </a:endParaRPr>
        </a:p>
      </dgm:t>
    </dgm:pt>
    <dgm:pt modelId="{B6678033-103E-4C80-A148-465F4FD4643E}" type="sibTrans" cxnId="{6AE62A7E-910E-41F8-80C7-547FEDA15F44}">
      <dgm:prSet/>
      <dgm:spPr/>
      <dgm:t>
        <a:bodyPr/>
        <a:lstStyle/>
        <a:p>
          <a:endParaRPr lang="zh-CN" altLang="en-US">
            <a:latin typeface="手札体-简粗体" panose="03000700000000000000" pitchFamily="66" charset="-122"/>
            <a:ea typeface="手札体-简粗体" panose="03000700000000000000" pitchFamily="66" charset="-122"/>
          </a:endParaRPr>
        </a:p>
      </dgm:t>
    </dgm:pt>
    <dgm:pt modelId="{9A760D20-AEB7-4B6D-A597-55911D868FE6}">
      <dgm:prSet phldrT="[文本]"/>
      <dgm:spPr/>
      <dgm:t>
        <a:bodyPr/>
        <a:lstStyle/>
        <a:p>
          <a:r>
            <a:rPr lang="zh-CN" altLang="en-US" b="0" i="0" dirty="0" smtClean="0">
              <a:latin typeface="手札体-简粗体" panose="03000700000000000000" pitchFamily="66" charset="-122"/>
              <a:ea typeface="手札体-简粗体" panose="03000700000000000000" pitchFamily="66" charset="-122"/>
            </a:rPr>
            <a:t>指“知道为什么”的知识，是关于事物的原理和客观规律方面的知识，通常属于科学范畴。</a:t>
          </a:r>
          <a:endParaRPr lang="zh-CN" altLang="en-US" dirty="0">
            <a:latin typeface="手札体-简粗体" panose="03000700000000000000" pitchFamily="66" charset="-122"/>
            <a:ea typeface="手札体-简粗体" panose="03000700000000000000" pitchFamily="66" charset="-122"/>
          </a:endParaRPr>
        </a:p>
      </dgm:t>
    </dgm:pt>
    <dgm:pt modelId="{FDF3C580-9E52-427F-8AB4-5A420B4FB39C}" type="parTrans" cxnId="{C2D66238-D850-4B00-94B0-918B1C5FB744}">
      <dgm:prSet/>
      <dgm:spPr/>
      <dgm:t>
        <a:bodyPr/>
        <a:lstStyle/>
        <a:p>
          <a:endParaRPr lang="zh-CN" altLang="en-US">
            <a:latin typeface="手札体-简粗体" panose="03000700000000000000" pitchFamily="66" charset="-122"/>
            <a:ea typeface="手札体-简粗体" panose="03000700000000000000" pitchFamily="66" charset="-122"/>
          </a:endParaRPr>
        </a:p>
      </dgm:t>
    </dgm:pt>
    <dgm:pt modelId="{C3FD1F76-15FC-41DC-99A0-4403045FB61D}" type="sibTrans" cxnId="{C2D66238-D850-4B00-94B0-918B1C5FB744}">
      <dgm:prSet/>
      <dgm:spPr/>
      <dgm:t>
        <a:bodyPr/>
        <a:lstStyle/>
        <a:p>
          <a:endParaRPr lang="zh-CN" altLang="en-US">
            <a:latin typeface="手札体-简粗体" panose="03000700000000000000" pitchFamily="66" charset="-122"/>
            <a:ea typeface="手札体-简粗体" panose="03000700000000000000" pitchFamily="66" charset="-122"/>
          </a:endParaRPr>
        </a:p>
      </dgm:t>
    </dgm:pt>
    <dgm:pt modelId="{C3BD3670-CA74-4375-B053-2F134EAF34C5}">
      <dgm:prSet phldrT="[文本]"/>
      <dgm:spPr/>
      <dgm:t>
        <a:bodyPr/>
        <a:lstStyle/>
        <a:p>
          <a:r>
            <a:rPr lang="zh-CN" altLang="en-US" dirty="0" smtClean="0">
              <a:latin typeface="手札体-简粗体" panose="03000700000000000000" pitchFamily="66" charset="-122"/>
              <a:ea typeface="手札体-简粗体" panose="03000700000000000000" pitchFamily="66" charset="-122"/>
            </a:rPr>
            <a:t>？知识（</a:t>
          </a:r>
          <a:r>
            <a:rPr lang="en-US" altLang="zh-CN" dirty="0" smtClean="0">
              <a:latin typeface="手札体-简粗体" panose="03000700000000000000" pitchFamily="66" charset="-122"/>
              <a:ea typeface="手札体-简粗体" panose="03000700000000000000" pitchFamily="66" charset="-122"/>
            </a:rPr>
            <a:t>Know-how</a:t>
          </a:r>
          <a:r>
            <a:rPr lang="zh-CN" altLang="en-US" dirty="0" smtClean="0">
              <a:latin typeface="手札体-简粗体" panose="03000700000000000000" pitchFamily="66" charset="-122"/>
              <a:ea typeface="手札体-简粗体" panose="03000700000000000000" pitchFamily="66" charset="-122"/>
            </a:rPr>
            <a:t>）</a:t>
          </a:r>
          <a:endParaRPr lang="zh-CN" altLang="en-US" dirty="0">
            <a:latin typeface="手札体-简粗体" panose="03000700000000000000" pitchFamily="66" charset="-122"/>
            <a:ea typeface="手札体-简粗体" panose="03000700000000000000" pitchFamily="66" charset="-122"/>
          </a:endParaRPr>
        </a:p>
      </dgm:t>
    </dgm:pt>
    <dgm:pt modelId="{6FEC5DD5-066A-4B10-925F-6D9AED7E5F73}" type="parTrans" cxnId="{17CFF341-22EB-4C02-BD98-DEA488E2D97B}">
      <dgm:prSet/>
      <dgm:spPr/>
      <dgm:t>
        <a:bodyPr/>
        <a:lstStyle/>
        <a:p>
          <a:endParaRPr lang="zh-CN" altLang="en-US">
            <a:latin typeface="手札体-简粗体" panose="03000700000000000000" pitchFamily="66" charset="-122"/>
            <a:ea typeface="手札体-简粗体" panose="03000700000000000000" pitchFamily="66" charset="-122"/>
          </a:endParaRPr>
        </a:p>
      </dgm:t>
    </dgm:pt>
    <dgm:pt modelId="{83DA7B4D-51C8-4FFE-8B9B-5F3BD8B7E607}" type="sibTrans" cxnId="{17CFF341-22EB-4C02-BD98-DEA488E2D97B}">
      <dgm:prSet/>
      <dgm:spPr/>
      <dgm:t>
        <a:bodyPr/>
        <a:lstStyle/>
        <a:p>
          <a:endParaRPr lang="zh-CN" altLang="en-US">
            <a:latin typeface="手札体-简粗体" panose="03000700000000000000" pitchFamily="66" charset="-122"/>
            <a:ea typeface="手札体-简粗体" panose="03000700000000000000" pitchFamily="66" charset="-122"/>
          </a:endParaRPr>
        </a:p>
      </dgm:t>
    </dgm:pt>
    <dgm:pt modelId="{4458EBFE-D9B6-4366-8BE3-D4472F6C1019}">
      <dgm:prSet phldrT="[文本]"/>
      <dgm:spPr/>
      <dgm:t>
        <a:bodyPr/>
        <a:lstStyle/>
        <a:p>
          <a:r>
            <a:rPr lang="zh-CN" altLang="en-US" b="0" i="0" dirty="0" smtClean="0">
              <a:latin typeface="手札体-简粗体" panose="03000700000000000000" pitchFamily="66" charset="-122"/>
              <a:ea typeface="手札体-简粗体" panose="03000700000000000000" pitchFamily="66" charset="-122"/>
            </a:rPr>
            <a:t>指“知道怎么做”的知识，是关于技艺、技巧、诀窍和能力方面的知识，属于技术范畴。</a:t>
          </a:r>
          <a:endParaRPr lang="zh-CN" altLang="en-US" dirty="0">
            <a:latin typeface="手札体-简粗体" panose="03000700000000000000" pitchFamily="66" charset="-122"/>
            <a:ea typeface="手札体-简粗体" panose="03000700000000000000" pitchFamily="66" charset="-122"/>
          </a:endParaRPr>
        </a:p>
      </dgm:t>
    </dgm:pt>
    <dgm:pt modelId="{874205CE-9E88-424C-BEC0-CC6901C6A590}" type="parTrans" cxnId="{28788906-AB3D-4D7A-98E1-9DC0B65E719D}">
      <dgm:prSet/>
      <dgm:spPr/>
      <dgm:t>
        <a:bodyPr/>
        <a:lstStyle/>
        <a:p>
          <a:endParaRPr lang="zh-CN" altLang="en-US">
            <a:latin typeface="手札体-简粗体" panose="03000700000000000000" pitchFamily="66" charset="-122"/>
            <a:ea typeface="手札体-简粗体" panose="03000700000000000000" pitchFamily="66" charset="-122"/>
          </a:endParaRPr>
        </a:p>
      </dgm:t>
    </dgm:pt>
    <dgm:pt modelId="{2DACD5B6-34E1-45CF-8A1B-73F237C451AD}" type="sibTrans" cxnId="{28788906-AB3D-4D7A-98E1-9DC0B65E719D}">
      <dgm:prSet/>
      <dgm:spPr/>
      <dgm:t>
        <a:bodyPr/>
        <a:lstStyle/>
        <a:p>
          <a:endParaRPr lang="zh-CN" altLang="en-US">
            <a:latin typeface="手札体-简粗体" panose="03000700000000000000" pitchFamily="66" charset="-122"/>
            <a:ea typeface="手札体-简粗体" panose="03000700000000000000" pitchFamily="66" charset="-122"/>
          </a:endParaRPr>
        </a:p>
      </dgm:t>
    </dgm:pt>
    <dgm:pt modelId="{3D95E61C-05F0-4D09-8EB6-28DFBD29ECDB}">
      <dgm:prSet phldrT="[文本]"/>
      <dgm:spPr/>
      <dgm:t>
        <a:bodyPr/>
        <a:lstStyle/>
        <a:p>
          <a:r>
            <a:rPr lang="zh-CN" altLang="en-US" dirty="0" smtClean="0">
              <a:latin typeface="手札体-简粗体" panose="03000700000000000000" pitchFamily="66" charset="-122"/>
              <a:ea typeface="手札体-简粗体" panose="03000700000000000000" pitchFamily="66" charset="-122"/>
            </a:rPr>
            <a:t>？知识（</a:t>
          </a:r>
          <a:r>
            <a:rPr lang="en-US" altLang="zh-CN" dirty="0" smtClean="0">
              <a:latin typeface="手札体-简粗体" panose="03000700000000000000" pitchFamily="66" charset="-122"/>
              <a:ea typeface="手札体-简粗体" panose="03000700000000000000" pitchFamily="66" charset="-122"/>
            </a:rPr>
            <a:t>Know-who</a:t>
          </a:r>
          <a:r>
            <a:rPr lang="zh-CN" altLang="en-US" dirty="0" smtClean="0">
              <a:latin typeface="手札体-简粗体" panose="03000700000000000000" pitchFamily="66" charset="-122"/>
              <a:ea typeface="手札体-简粗体" panose="03000700000000000000" pitchFamily="66" charset="-122"/>
            </a:rPr>
            <a:t>）</a:t>
          </a:r>
          <a:endParaRPr lang="zh-CN" altLang="en-US" dirty="0">
            <a:latin typeface="手札体-简粗体" panose="03000700000000000000" pitchFamily="66" charset="-122"/>
            <a:ea typeface="手札体-简粗体" panose="03000700000000000000" pitchFamily="66" charset="-122"/>
          </a:endParaRPr>
        </a:p>
      </dgm:t>
    </dgm:pt>
    <dgm:pt modelId="{4783E41D-28E3-4A09-9F3F-290E66653B37}" type="parTrans" cxnId="{5BF426EA-0989-40F6-8D63-24AA433C0233}">
      <dgm:prSet/>
      <dgm:spPr/>
      <dgm:t>
        <a:bodyPr/>
        <a:lstStyle/>
        <a:p>
          <a:endParaRPr lang="zh-CN" altLang="en-US">
            <a:latin typeface="手札体-简粗体" panose="03000700000000000000" pitchFamily="66" charset="-122"/>
            <a:ea typeface="手札体-简粗体" panose="03000700000000000000" pitchFamily="66" charset="-122"/>
          </a:endParaRPr>
        </a:p>
      </dgm:t>
    </dgm:pt>
    <dgm:pt modelId="{C930BA94-743A-4D8A-A87C-052DCF2A7405}" type="sibTrans" cxnId="{5BF426EA-0989-40F6-8D63-24AA433C0233}">
      <dgm:prSet/>
      <dgm:spPr/>
      <dgm:t>
        <a:bodyPr/>
        <a:lstStyle/>
        <a:p>
          <a:endParaRPr lang="zh-CN" altLang="en-US">
            <a:latin typeface="手札体-简粗体" panose="03000700000000000000" pitchFamily="66" charset="-122"/>
            <a:ea typeface="手札体-简粗体" panose="03000700000000000000" pitchFamily="66" charset="-122"/>
          </a:endParaRPr>
        </a:p>
      </dgm:t>
    </dgm:pt>
    <dgm:pt modelId="{5649C043-DAE9-4CBB-85CA-6E3A5DA13F2D}">
      <dgm:prSet phldrT="[文本]"/>
      <dgm:spPr/>
      <dgm:t>
        <a:bodyPr/>
        <a:lstStyle/>
        <a:p>
          <a:r>
            <a:rPr lang="zh-CN" altLang="en-US" dirty="0" smtClean="0">
              <a:latin typeface="手札体-简粗体" panose="03000700000000000000" pitchFamily="66" charset="-122"/>
              <a:ea typeface="手札体-简粗体" panose="03000700000000000000" pitchFamily="66" charset="-122"/>
            </a:rPr>
            <a:t>指“知道是谁”的知识，是关于谁知道什么以及谁知道如何做什么的知识。</a:t>
          </a:r>
          <a:endParaRPr lang="zh-CN" altLang="en-US" dirty="0">
            <a:latin typeface="手札体-简粗体" panose="03000700000000000000" pitchFamily="66" charset="-122"/>
            <a:ea typeface="手札体-简粗体" panose="03000700000000000000" pitchFamily="66" charset="-122"/>
          </a:endParaRPr>
        </a:p>
      </dgm:t>
    </dgm:pt>
    <dgm:pt modelId="{0CE34AFB-962F-4DB2-B5AB-81A7889564AE}" type="parTrans" cxnId="{251186AD-D8DF-4FC9-B742-D74F55BF2264}">
      <dgm:prSet/>
      <dgm:spPr/>
      <dgm:t>
        <a:bodyPr/>
        <a:lstStyle/>
        <a:p>
          <a:endParaRPr lang="zh-CN" altLang="en-US">
            <a:latin typeface="手札体-简粗体" panose="03000700000000000000" pitchFamily="66" charset="-122"/>
            <a:ea typeface="手札体-简粗体" panose="03000700000000000000" pitchFamily="66" charset="-122"/>
          </a:endParaRPr>
        </a:p>
      </dgm:t>
    </dgm:pt>
    <dgm:pt modelId="{C2693FCC-BAD5-4E43-93AD-704E3F4575B6}" type="sibTrans" cxnId="{251186AD-D8DF-4FC9-B742-D74F55BF2264}">
      <dgm:prSet/>
      <dgm:spPr/>
      <dgm:t>
        <a:bodyPr/>
        <a:lstStyle/>
        <a:p>
          <a:endParaRPr lang="zh-CN" altLang="en-US">
            <a:latin typeface="手札体-简粗体" panose="03000700000000000000" pitchFamily="66" charset="-122"/>
            <a:ea typeface="手札体-简粗体" panose="03000700000000000000" pitchFamily="66" charset="-122"/>
          </a:endParaRPr>
        </a:p>
      </dgm:t>
    </dgm:pt>
    <dgm:pt modelId="{4888D2E5-BDE1-4E5E-85F0-B27DB2207812}" type="pres">
      <dgm:prSet presAssocID="{87753AFD-DB8A-410B-B604-2C127A9714FA}" presName="linear" presStyleCnt="0">
        <dgm:presLayoutVars>
          <dgm:animLvl val="lvl"/>
          <dgm:resizeHandles val="exact"/>
        </dgm:presLayoutVars>
      </dgm:prSet>
      <dgm:spPr/>
      <dgm:t>
        <a:bodyPr/>
        <a:lstStyle/>
        <a:p>
          <a:endParaRPr lang="zh-CN" altLang="en-US"/>
        </a:p>
      </dgm:t>
    </dgm:pt>
    <dgm:pt modelId="{6B926BB2-D45D-4FE6-B1A6-08C1E90C97EA}" type="pres">
      <dgm:prSet presAssocID="{1926C9FB-1B5A-4755-BC06-0FF46E6A75E3}" presName="parentText" presStyleLbl="node1" presStyleIdx="0" presStyleCnt="4">
        <dgm:presLayoutVars>
          <dgm:chMax val="0"/>
          <dgm:bulletEnabled val="1"/>
        </dgm:presLayoutVars>
      </dgm:prSet>
      <dgm:spPr/>
      <dgm:t>
        <a:bodyPr/>
        <a:lstStyle/>
        <a:p>
          <a:endParaRPr lang="zh-CN" altLang="en-US"/>
        </a:p>
      </dgm:t>
    </dgm:pt>
    <dgm:pt modelId="{F88A64BF-B8DD-4A6D-89D4-05E6FC6B8524}" type="pres">
      <dgm:prSet presAssocID="{1926C9FB-1B5A-4755-BC06-0FF46E6A75E3}" presName="childText" presStyleLbl="revTx" presStyleIdx="0" presStyleCnt="4">
        <dgm:presLayoutVars>
          <dgm:bulletEnabled val="1"/>
        </dgm:presLayoutVars>
      </dgm:prSet>
      <dgm:spPr/>
      <dgm:t>
        <a:bodyPr/>
        <a:lstStyle/>
        <a:p>
          <a:endParaRPr lang="zh-CN" altLang="en-US"/>
        </a:p>
      </dgm:t>
    </dgm:pt>
    <dgm:pt modelId="{4807F2BB-5B54-41A4-AD73-2F1DE2C6C569}" type="pres">
      <dgm:prSet presAssocID="{BA7D6350-F877-49CA-B5AB-F54FFF967E5C}" presName="parentText" presStyleLbl="node1" presStyleIdx="1" presStyleCnt="4">
        <dgm:presLayoutVars>
          <dgm:chMax val="0"/>
          <dgm:bulletEnabled val="1"/>
        </dgm:presLayoutVars>
      </dgm:prSet>
      <dgm:spPr/>
      <dgm:t>
        <a:bodyPr/>
        <a:lstStyle/>
        <a:p>
          <a:endParaRPr lang="zh-CN" altLang="en-US"/>
        </a:p>
      </dgm:t>
    </dgm:pt>
    <dgm:pt modelId="{3A5C6264-C3B9-4907-A170-A2B6CDBE09F5}" type="pres">
      <dgm:prSet presAssocID="{BA7D6350-F877-49CA-B5AB-F54FFF967E5C}" presName="childText" presStyleLbl="revTx" presStyleIdx="1" presStyleCnt="4">
        <dgm:presLayoutVars>
          <dgm:bulletEnabled val="1"/>
        </dgm:presLayoutVars>
      </dgm:prSet>
      <dgm:spPr/>
      <dgm:t>
        <a:bodyPr/>
        <a:lstStyle/>
        <a:p>
          <a:endParaRPr lang="zh-CN" altLang="en-US"/>
        </a:p>
      </dgm:t>
    </dgm:pt>
    <dgm:pt modelId="{E328A6D0-0830-48C6-8243-8B92D17F0071}" type="pres">
      <dgm:prSet presAssocID="{C3BD3670-CA74-4375-B053-2F134EAF34C5}" presName="parentText" presStyleLbl="node1" presStyleIdx="2" presStyleCnt="4">
        <dgm:presLayoutVars>
          <dgm:chMax val="0"/>
          <dgm:bulletEnabled val="1"/>
        </dgm:presLayoutVars>
      </dgm:prSet>
      <dgm:spPr/>
      <dgm:t>
        <a:bodyPr/>
        <a:lstStyle/>
        <a:p>
          <a:endParaRPr lang="zh-CN" altLang="en-US"/>
        </a:p>
      </dgm:t>
    </dgm:pt>
    <dgm:pt modelId="{77592ABB-C530-4137-BA78-72271E92FF9F}" type="pres">
      <dgm:prSet presAssocID="{C3BD3670-CA74-4375-B053-2F134EAF34C5}" presName="childText" presStyleLbl="revTx" presStyleIdx="2" presStyleCnt="4">
        <dgm:presLayoutVars>
          <dgm:bulletEnabled val="1"/>
        </dgm:presLayoutVars>
      </dgm:prSet>
      <dgm:spPr/>
      <dgm:t>
        <a:bodyPr/>
        <a:lstStyle/>
        <a:p>
          <a:endParaRPr lang="zh-CN" altLang="en-US"/>
        </a:p>
      </dgm:t>
    </dgm:pt>
    <dgm:pt modelId="{33F1DF84-7C5B-475A-9A79-8DEDA788E366}" type="pres">
      <dgm:prSet presAssocID="{3D95E61C-05F0-4D09-8EB6-28DFBD29ECDB}" presName="parentText" presStyleLbl="node1" presStyleIdx="3" presStyleCnt="4">
        <dgm:presLayoutVars>
          <dgm:chMax val="0"/>
          <dgm:bulletEnabled val="1"/>
        </dgm:presLayoutVars>
      </dgm:prSet>
      <dgm:spPr/>
      <dgm:t>
        <a:bodyPr/>
        <a:lstStyle/>
        <a:p>
          <a:endParaRPr lang="zh-CN" altLang="en-US"/>
        </a:p>
      </dgm:t>
    </dgm:pt>
    <dgm:pt modelId="{E03718E7-4095-46C2-9D7D-75A2792C9FFD}" type="pres">
      <dgm:prSet presAssocID="{3D95E61C-05F0-4D09-8EB6-28DFBD29ECDB}" presName="childText" presStyleLbl="revTx" presStyleIdx="3" presStyleCnt="4">
        <dgm:presLayoutVars>
          <dgm:bulletEnabled val="1"/>
        </dgm:presLayoutVars>
      </dgm:prSet>
      <dgm:spPr/>
      <dgm:t>
        <a:bodyPr/>
        <a:lstStyle/>
        <a:p>
          <a:endParaRPr lang="zh-CN" altLang="en-US"/>
        </a:p>
      </dgm:t>
    </dgm:pt>
  </dgm:ptLst>
  <dgm:cxnLst>
    <dgm:cxn modelId="{69DFD03F-779D-4015-8A63-F4DD3D175EBD}" type="presOf" srcId="{BA7D6350-F877-49CA-B5AB-F54FFF967E5C}" destId="{4807F2BB-5B54-41A4-AD73-2F1DE2C6C569}" srcOrd="0" destOrd="0" presId="urn:microsoft.com/office/officeart/2005/8/layout/vList2#6"/>
    <dgm:cxn modelId="{67908E94-189A-4B97-AD51-D8F09E882A35}" srcId="{1926C9FB-1B5A-4755-BC06-0FF46E6A75E3}" destId="{2C9B0F78-CB62-40AA-87B3-92E5EF6CAA75}" srcOrd="0" destOrd="0" parTransId="{2E95A4E2-8ADC-4D52-B4F3-8C4AF965CE0E}" sibTransId="{1504B63A-E8C7-4C28-B32E-D70438ACDEC4}"/>
    <dgm:cxn modelId="{2509165F-DBA2-40C5-8715-FC13E610A373}" srcId="{87753AFD-DB8A-410B-B604-2C127A9714FA}" destId="{1926C9FB-1B5A-4755-BC06-0FF46E6A75E3}" srcOrd="0" destOrd="0" parTransId="{F258122C-D838-4ABE-824A-6A344DA0107B}" sibTransId="{DC61BA11-1513-4C49-AFB2-9FE5437F4873}"/>
    <dgm:cxn modelId="{17CFF341-22EB-4C02-BD98-DEA488E2D97B}" srcId="{87753AFD-DB8A-410B-B604-2C127A9714FA}" destId="{C3BD3670-CA74-4375-B053-2F134EAF34C5}" srcOrd="2" destOrd="0" parTransId="{6FEC5DD5-066A-4B10-925F-6D9AED7E5F73}" sibTransId="{83DA7B4D-51C8-4FFE-8B9B-5F3BD8B7E607}"/>
    <dgm:cxn modelId="{6F2A7AF3-FD47-48BB-BBF2-E9BEFA049F75}" type="presOf" srcId="{87753AFD-DB8A-410B-B604-2C127A9714FA}" destId="{4888D2E5-BDE1-4E5E-85F0-B27DB2207812}" srcOrd="0" destOrd="0" presId="urn:microsoft.com/office/officeart/2005/8/layout/vList2#6"/>
    <dgm:cxn modelId="{2010E3BB-4023-4701-9FBA-1E08C6B15870}" type="presOf" srcId="{3D95E61C-05F0-4D09-8EB6-28DFBD29ECDB}" destId="{33F1DF84-7C5B-475A-9A79-8DEDA788E366}" srcOrd="0" destOrd="0" presId="urn:microsoft.com/office/officeart/2005/8/layout/vList2#6"/>
    <dgm:cxn modelId="{5BF426EA-0989-40F6-8D63-24AA433C0233}" srcId="{87753AFD-DB8A-410B-B604-2C127A9714FA}" destId="{3D95E61C-05F0-4D09-8EB6-28DFBD29ECDB}" srcOrd="3" destOrd="0" parTransId="{4783E41D-28E3-4A09-9F3F-290E66653B37}" sibTransId="{C930BA94-743A-4D8A-A87C-052DCF2A7405}"/>
    <dgm:cxn modelId="{251186AD-D8DF-4FC9-B742-D74F55BF2264}" srcId="{3D95E61C-05F0-4D09-8EB6-28DFBD29ECDB}" destId="{5649C043-DAE9-4CBB-85CA-6E3A5DA13F2D}" srcOrd="0" destOrd="0" parTransId="{0CE34AFB-962F-4DB2-B5AB-81A7889564AE}" sibTransId="{C2693FCC-BAD5-4E43-93AD-704E3F4575B6}"/>
    <dgm:cxn modelId="{28788906-AB3D-4D7A-98E1-9DC0B65E719D}" srcId="{C3BD3670-CA74-4375-B053-2F134EAF34C5}" destId="{4458EBFE-D9B6-4366-8BE3-D4472F6C1019}" srcOrd="0" destOrd="0" parTransId="{874205CE-9E88-424C-BEC0-CC6901C6A590}" sibTransId="{2DACD5B6-34E1-45CF-8A1B-73F237C451AD}"/>
    <dgm:cxn modelId="{C2D66238-D850-4B00-94B0-918B1C5FB744}" srcId="{BA7D6350-F877-49CA-B5AB-F54FFF967E5C}" destId="{9A760D20-AEB7-4B6D-A597-55911D868FE6}" srcOrd="0" destOrd="0" parTransId="{FDF3C580-9E52-427F-8AB4-5A420B4FB39C}" sibTransId="{C3FD1F76-15FC-41DC-99A0-4403045FB61D}"/>
    <dgm:cxn modelId="{21C137E5-4E3A-4C83-ADCC-0D368D094AA0}" type="presOf" srcId="{4458EBFE-D9B6-4366-8BE3-D4472F6C1019}" destId="{77592ABB-C530-4137-BA78-72271E92FF9F}" srcOrd="0" destOrd="0" presId="urn:microsoft.com/office/officeart/2005/8/layout/vList2#6"/>
    <dgm:cxn modelId="{35216C68-8C85-4AF2-8A66-0B9224B80418}" type="presOf" srcId="{1926C9FB-1B5A-4755-BC06-0FF46E6A75E3}" destId="{6B926BB2-D45D-4FE6-B1A6-08C1E90C97EA}" srcOrd="0" destOrd="0" presId="urn:microsoft.com/office/officeart/2005/8/layout/vList2#6"/>
    <dgm:cxn modelId="{6AE62A7E-910E-41F8-80C7-547FEDA15F44}" srcId="{87753AFD-DB8A-410B-B604-2C127A9714FA}" destId="{BA7D6350-F877-49CA-B5AB-F54FFF967E5C}" srcOrd="1" destOrd="0" parTransId="{B0AC74CA-AC7B-4F3E-ADC2-0507057B9C1D}" sibTransId="{B6678033-103E-4C80-A148-465F4FD4643E}"/>
    <dgm:cxn modelId="{922499F6-9F14-4DA9-8E39-893EF948E832}" type="presOf" srcId="{2C9B0F78-CB62-40AA-87B3-92E5EF6CAA75}" destId="{F88A64BF-B8DD-4A6D-89D4-05E6FC6B8524}" srcOrd="0" destOrd="0" presId="urn:microsoft.com/office/officeart/2005/8/layout/vList2#6"/>
    <dgm:cxn modelId="{59D2D3F4-7722-4A3C-A8FE-1F529A50E7EA}" type="presOf" srcId="{5649C043-DAE9-4CBB-85CA-6E3A5DA13F2D}" destId="{E03718E7-4095-46C2-9D7D-75A2792C9FFD}" srcOrd="0" destOrd="0" presId="urn:microsoft.com/office/officeart/2005/8/layout/vList2#6"/>
    <dgm:cxn modelId="{A50BF3A7-A562-49E0-8F76-BE0399D9B5AB}" type="presOf" srcId="{9A760D20-AEB7-4B6D-A597-55911D868FE6}" destId="{3A5C6264-C3B9-4907-A170-A2B6CDBE09F5}" srcOrd="0" destOrd="0" presId="urn:microsoft.com/office/officeart/2005/8/layout/vList2#6"/>
    <dgm:cxn modelId="{394FE754-CA8C-4658-9C3D-DAFD7F3F1BBD}" type="presOf" srcId="{C3BD3670-CA74-4375-B053-2F134EAF34C5}" destId="{E328A6D0-0830-48C6-8243-8B92D17F0071}" srcOrd="0" destOrd="0" presId="urn:microsoft.com/office/officeart/2005/8/layout/vList2#6"/>
    <dgm:cxn modelId="{4D6745F3-690C-4EE9-9614-354AA4FC5CF3}" type="presParOf" srcId="{4888D2E5-BDE1-4E5E-85F0-B27DB2207812}" destId="{6B926BB2-D45D-4FE6-B1A6-08C1E90C97EA}" srcOrd="0" destOrd="0" presId="urn:microsoft.com/office/officeart/2005/8/layout/vList2#6"/>
    <dgm:cxn modelId="{17B08C83-93F6-4A41-82DB-24229A04E893}" type="presParOf" srcId="{4888D2E5-BDE1-4E5E-85F0-B27DB2207812}" destId="{F88A64BF-B8DD-4A6D-89D4-05E6FC6B8524}" srcOrd="1" destOrd="0" presId="urn:microsoft.com/office/officeart/2005/8/layout/vList2#6"/>
    <dgm:cxn modelId="{F6DB32B1-89BE-4939-98B0-288E5E412971}" type="presParOf" srcId="{4888D2E5-BDE1-4E5E-85F0-B27DB2207812}" destId="{4807F2BB-5B54-41A4-AD73-2F1DE2C6C569}" srcOrd="2" destOrd="0" presId="urn:microsoft.com/office/officeart/2005/8/layout/vList2#6"/>
    <dgm:cxn modelId="{173F5369-ABD7-4BA7-962D-5AD6B88C568E}" type="presParOf" srcId="{4888D2E5-BDE1-4E5E-85F0-B27DB2207812}" destId="{3A5C6264-C3B9-4907-A170-A2B6CDBE09F5}" srcOrd="3" destOrd="0" presId="urn:microsoft.com/office/officeart/2005/8/layout/vList2#6"/>
    <dgm:cxn modelId="{972C3EE2-7FE3-47FA-8C5F-66D006C27ABD}" type="presParOf" srcId="{4888D2E5-BDE1-4E5E-85F0-B27DB2207812}" destId="{E328A6D0-0830-48C6-8243-8B92D17F0071}" srcOrd="4" destOrd="0" presId="urn:microsoft.com/office/officeart/2005/8/layout/vList2#6"/>
    <dgm:cxn modelId="{B818FE92-1F39-43EF-8EBC-B06A1B46482E}" type="presParOf" srcId="{4888D2E5-BDE1-4E5E-85F0-B27DB2207812}" destId="{77592ABB-C530-4137-BA78-72271E92FF9F}" srcOrd="5" destOrd="0" presId="urn:microsoft.com/office/officeart/2005/8/layout/vList2#6"/>
    <dgm:cxn modelId="{BFB3AF79-794C-476B-9C89-36A718282E54}" type="presParOf" srcId="{4888D2E5-BDE1-4E5E-85F0-B27DB2207812}" destId="{33F1DF84-7C5B-475A-9A79-8DEDA788E366}" srcOrd="6" destOrd="0" presId="urn:microsoft.com/office/officeart/2005/8/layout/vList2#6"/>
    <dgm:cxn modelId="{1F479F48-A9E1-47AA-8306-D2CBC9BC9778}" type="presParOf" srcId="{4888D2E5-BDE1-4E5E-85F0-B27DB2207812}" destId="{E03718E7-4095-46C2-9D7D-75A2792C9FFD}" srcOrd="7" destOrd="0" presId="urn:microsoft.com/office/officeart/2005/8/layout/vList2#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7.xml><?xml version="1.0" encoding="utf-8"?>
<dgm:dataModel xmlns:dgm="http://schemas.openxmlformats.org/drawingml/2006/diagram" xmlns:a="http://schemas.openxmlformats.org/drawingml/2006/main">
  <dgm:ptLst>
    <dgm:pt modelId="{F05BBA42-D7AF-4BA0-8C3F-85B1FE28E48F}" type="doc">
      <dgm:prSet loTypeId="urn:microsoft.com/office/officeart/2009/3/layout/HorizontalOrganizationChart" loCatId="hierarchy" qsTypeId="urn:microsoft.com/office/officeart/2005/8/quickstyle/simple1" qsCatId="simple" csTypeId="urn:microsoft.com/office/officeart/2005/8/colors/accent2_1" csCatId="accent2" phldr="1"/>
      <dgm:spPr/>
      <dgm:t>
        <a:bodyPr/>
        <a:lstStyle/>
        <a:p>
          <a:endParaRPr lang="zh-CN" altLang="en-US"/>
        </a:p>
      </dgm:t>
    </dgm:pt>
    <dgm:pt modelId="{9AC2E227-803C-4016-BF2C-9291B6CAA290}">
      <dgm:prSet custT="1"/>
      <dgm:spPr/>
      <dgm:t>
        <a:bodyPr/>
        <a:lstStyle/>
        <a:p>
          <a:r>
            <a:rPr lang="zh-CN" altLang="en-US" sz="1100" b="1" dirty="0" smtClean="0">
              <a:latin typeface="黑体" panose="02010609060101010101" pitchFamily="49" charset="-122"/>
              <a:ea typeface="黑体" panose="02010609060101010101" pitchFamily="49" charset="-122"/>
              <a:sym typeface="+mn-ea"/>
            </a:rPr>
            <a:t>知识管理的概念</a:t>
          </a:r>
          <a:endParaRPr lang="zh-CN" altLang="en-US" sz="1100" b="1" dirty="0">
            <a:latin typeface="SimHei" charset="-122"/>
            <a:ea typeface="SimHei" charset="-122"/>
            <a:cs typeface="SimHei" charset="-122"/>
          </a:endParaRPr>
        </a:p>
      </dgm:t>
    </dgm:pt>
    <dgm:pt modelId="{8E8E9D46-5B7B-4FA0-8329-744E9016EF3D}" type="parTrans" cxnId="{10273D9F-A008-4C08-970B-BDB1CC805562}">
      <dgm:prSet/>
      <dgm:spPr/>
      <dgm:t>
        <a:bodyPr/>
        <a:lstStyle/>
        <a:p>
          <a:endParaRPr lang="zh-CN" altLang="en-US" sz="1100">
            <a:latin typeface="SimHei" charset="-122"/>
            <a:ea typeface="SimHei" charset="-122"/>
            <a:cs typeface="SimHei" charset="-122"/>
          </a:endParaRPr>
        </a:p>
      </dgm:t>
    </dgm:pt>
    <dgm:pt modelId="{F60E2A41-79A0-4E8E-92FB-1BF9FE84EDD9}" type="sibTrans" cxnId="{10273D9F-A008-4C08-970B-BDB1CC805562}">
      <dgm:prSet/>
      <dgm:spPr/>
      <dgm:t>
        <a:bodyPr/>
        <a:lstStyle/>
        <a:p>
          <a:endParaRPr lang="zh-CN" altLang="en-US" sz="1100">
            <a:latin typeface="SimHei" charset="-122"/>
            <a:ea typeface="SimHei" charset="-122"/>
            <a:cs typeface="SimHei" charset="-122"/>
          </a:endParaRPr>
        </a:p>
      </dgm:t>
    </dgm:pt>
    <dgm:pt modelId="{3FA44A42-E0AE-412C-8071-9A37D30DD567}">
      <dgm:prSet custT="1"/>
      <dgm:spPr/>
      <dgm:t>
        <a:bodyPr/>
        <a:lstStyle/>
        <a:p>
          <a:r>
            <a:rPr lang="zh-CN" altLang="en-US" sz="1100" b="1" dirty="0" smtClean="0">
              <a:latin typeface="SimHei" charset="-122"/>
              <a:ea typeface="SimHei" charset="-122"/>
              <a:cs typeface="SimHei" charset="-122"/>
            </a:rPr>
            <a:t>知识的概念</a:t>
          </a:r>
          <a:endParaRPr lang="zh-CN" altLang="en-US" sz="1100" b="1" dirty="0">
            <a:latin typeface="SimHei" charset="-122"/>
            <a:ea typeface="SimHei" charset="-122"/>
            <a:cs typeface="SimHei" charset="-122"/>
          </a:endParaRPr>
        </a:p>
      </dgm:t>
    </dgm:pt>
    <dgm:pt modelId="{E2369F6E-DA59-4F6E-BD69-6CAA013A82BE}" type="parTrans" cxnId="{9ABD59AA-4D6A-4321-B1A4-8D610095B134}">
      <dgm:prSet/>
      <dgm:spPr/>
      <dgm:t>
        <a:bodyPr/>
        <a:lstStyle/>
        <a:p>
          <a:endParaRPr lang="zh-CN" altLang="en-US" sz="1100">
            <a:latin typeface="SimHei" charset="-122"/>
            <a:ea typeface="SimHei" charset="-122"/>
            <a:cs typeface="SimHei" charset="-122"/>
          </a:endParaRPr>
        </a:p>
      </dgm:t>
    </dgm:pt>
    <dgm:pt modelId="{05B8FEA2-0054-4DA8-8F71-5C25E580ABD0}" type="sibTrans" cxnId="{9ABD59AA-4D6A-4321-B1A4-8D610095B134}">
      <dgm:prSet/>
      <dgm:spPr/>
      <dgm:t>
        <a:bodyPr/>
        <a:lstStyle/>
        <a:p>
          <a:endParaRPr lang="zh-CN" altLang="en-US" sz="1100">
            <a:latin typeface="SimHei" charset="-122"/>
            <a:ea typeface="SimHei" charset="-122"/>
            <a:cs typeface="SimHei" charset="-122"/>
          </a:endParaRPr>
        </a:p>
      </dgm:t>
    </dgm:pt>
    <dgm:pt modelId="{7638F483-EC40-4669-A117-0C6040B4A66B}">
      <dgm:prSet custT="1"/>
      <dgm:spPr/>
      <dgm:t>
        <a:bodyPr/>
        <a:lstStyle/>
        <a:p>
          <a:r>
            <a:rPr lang="zh-CN" altLang="en-US" sz="1100" b="1" dirty="0" smtClean="0">
              <a:latin typeface="SimHei" charset="-122"/>
              <a:ea typeface="SimHei" charset="-122"/>
              <a:cs typeface="SimHei" charset="-122"/>
            </a:rPr>
            <a:t>知识的特点</a:t>
          </a:r>
          <a:endParaRPr lang="zh-CN" altLang="en-US" sz="1100" b="1" dirty="0">
            <a:latin typeface="SimHei" charset="-122"/>
            <a:ea typeface="SimHei" charset="-122"/>
            <a:cs typeface="SimHei" charset="-122"/>
          </a:endParaRPr>
        </a:p>
      </dgm:t>
    </dgm:pt>
    <dgm:pt modelId="{57E64457-75B6-40DF-86BF-80888D7FBBC5}" type="parTrans" cxnId="{5DC1C015-335F-490F-A06A-BA9652DB0EA7}">
      <dgm:prSet/>
      <dgm:spPr/>
      <dgm:t>
        <a:bodyPr/>
        <a:lstStyle/>
        <a:p>
          <a:endParaRPr lang="zh-CN" altLang="en-US" sz="1100">
            <a:latin typeface="SimHei" charset="-122"/>
            <a:ea typeface="SimHei" charset="-122"/>
            <a:cs typeface="SimHei" charset="-122"/>
          </a:endParaRPr>
        </a:p>
      </dgm:t>
    </dgm:pt>
    <dgm:pt modelId="{7B10E917-A0D7-4AB2-8FFF-F08198C7EE50}" type="sibTrans" cxnId="{5DC1C015-335F-490F-A06A-BA9652DB0EA7}">
      <dgm:prSet/>
      <dgm:spPr/>
      <dgm:t>
        <a:bodyPr/>
        <a:lstStyle/>
        <a:p>
          <a:endParaRPr lang="zh-CN" altLang="en-US" sz="1100">
            <a:latin typeface="SimHei" charset="-122"/>
            <a:ea typeface="SimHei" charset="-122"/>
            <a:cs typeface="SimHei" charset="-122"/>
          </a:endParaRPr>
        </a:p>
      </dgm:t>
    </dgm:pt>
    <dgm:pt modelId="{87585F0D-6A81-F747-99EB-D14B33EBB618}">
      <dgm:prSet custT="1"/>
      <dgm:spPr>
        <a:solidFill>
          <a:schemeClr val="accent2"/>
        </a:solidFill>
      </dgm:spPr>
      <dgm:t>
        <a:bodyPr/>
        <a:lstStyle/>
        <a:p>
          <a:r>
            <a:rPr lang="zh-CN" altLang="en-US" sz="1100" b="1" dirty="0" smtClean="0">
              <a:latin typeface="SimHei" charset="-122"/>
              <a:ea typeface="SimHei" charset="-122"/>
              <a:cs typeface="SimHei" charset="-122"/>
            </a:rPr>
            <a:t>知识的分类</a:t>
          </a:r>
          <a:endParaRPr lang="zh-CN" altLang="en-US" sz="1100" b="1" dirty="0">
            <a:latin typeface="SimHei" charset="-122"/>
            <a:ea typeface="SimHei" charset="-122"/>
            <a:cs typeface="SimHei" charset="-122"/>
          </a:endParaRPr>
        </a:p>
      </dgm:t>
    </dgm:pt>
    <dgm:pt modelId="{18A5DCF8-381A-9740-A1DC-D1A5033A3647}" type="parTrans" cxnId="{9AAB41CC-B9AA-9142-BE5E-0B1EE6E34DAA}">
      <dgm:prSet/>
      <dgm:spPr/>
      <dgm:t>
        <a:bodyPr/>
        <a:lstStyle/>
        <a:p>
          <a:endParaRPr lang="zh-CN" altLang="en-US" sz="1100"/>
        </a:p>
      </dgm:t>
    </dgm:pt>
    <dgm:pt modelId="{8D2E3331-C9C0-6F41-9B03-2AE4E999EDF7}" type="sibTrans" cxnId="{9AAB41CC-B9AA-9142-BE5E-0B1EE6E34DAA}">
      <dgm:prSet/>
      <dgm:spPr/>
      <dgm:t>
        <a:bodyPr/>
        <a:lstStyle/>
        <a:p>
          <a:endParaRPr lang="zh-CN" altLang="en-US" sz="1100"/>
        </a:p>
      </dgm:t>
    </dgm:pt>
    <dgm:pt modelId="{23F1803F-276C-8041-9B7B-082F2BD1E946}">
      <dgm:prSet custT="1"/>
      <dgm:spPr/>
      <dgm:t>
        <a:bodyPr/>
        <a:lstStyle/>
        <a:p>
          <a:r>
            <a:rPr lang="zh-CN" altLang="en-US" sz="1100" b="1" dirty="0" smtClean="0">
              <a:latin typeface="SimHei" charset="-122"/>
              <a:ea typeface="SimHei" charset="-122"/>
              <a:cs typeface="SimHei" charset="-122"/>
            </a:rPr>
            <a:t>知识管理的特点</a:t>
          </a:r>
          <a:endParaRPr lang="zh-CN" altLang="en-US" sz="1100" b="1" dirty="0">
            <a:latin typeface="SimHei" charset="-122"/>
            <a:ea typeface="SimHei" charset="-122"/>
            <a:cs typeface="SimHei" charset="-122"/>
          </a:endParaRPr>
        </a:p>
      </dgm:t>
    </dgm:pt>
    <dgm:pt modelId="{5E91D41B-332E-E54E-BBB2-1256B9CC48C7}" type="parTrans" cxnId="{51A0D708-C959-D74C-AB5D-714B7FABEAEE}">
      <dgm:prSet/>
      <dgm:spPr/>
      <dgm:t>
        <a:bodyPr/>
        <a:lstStyle/>
        <a:p>
          <a:endParaRPr lang="zh-CN" altLang="en-US" sz="1100"/>
        </a:p>
      </dgm:t>
    </dgm:pt>
    <dgm:pt modelId="{A4A747C8-04CB-3145-88B3-093091584144}" type="sibTrans" cxnId="{51A0D708-C959-D74C-AB5D-714B7FABEAEE}">
      <dgm:prSet/>
      <dgm:spPr/>
      <dgm:t>
        <a:bodyPr/>
        <a:lstStyle/>
        <a:p>
          <a:endParaRPr lang="zh-CN" altLang="en-US" sz="1100"/>
        </a:p>
      </dgm:t>
    </dgm:pt>
    <dgm:pt modelId="{7859404A-F2FC-2C48-AA46-F509ECEE6B31}">
      <dgm:prSet custT="1"/>
      <dgm:spPr/>
      <dgm:t>
        <a:bodyPr/>
        <a:lstStyle/>
        <a:p>
          <a:r>
            <a:rPr lang="zh-CN" altLang="en-US" sz="1100" b="1" dirty="0" smtClean="0">
              <a:latin typeface="SimHei" charset="-122"/>
              <a:ea typeface="SimHei" charset="-122"/>
              <a:cs typeface="SimHei" charset="-122"/>
            </a:rPr>
            <a:t>知识管理</a:t>
          </a:r>
          <a:r>
            <a:rPr lang="zh-CN" altLang="en-US" sz="1100" b="1" smtClean="0">
              <a:latin typeface="SimHei" charset="-122"/>
              <a:ea typeface="SimHei" charset="-122"/>
              <a:cs typeface="SimHei" charset="-122"/>
            </a:rPr>
            <a:t>的螺旋循环程序</a:t>
          </a:r>
          <a:endParaRPr lang="zh-CN" altLang="en-US" sz="1100" b="1" dirty="0">
            <a:latin typeface="SimHei" charset="-122"/>
            <a:ea typeface="SimHei" charset="-122"/>
            <a:cs typeface="SimHei" charset="-122"/>
          </a:endParaRPr>
        </a:p>
      </dgm:t>
    </dgm:pt>
    <dgm:pt modelId="{082ECBEE-C2C7-4949-86B1-6B928BF803C2}" type="parTrans" cxnId="{20C1FE7A-4B34-AA48-A07D-90CA165F3112}">
      <dgm:prSet/>
      <dgm:spPr/>
      <dgm:t>
        <a:bodyPr/>
        <a:lstStyle/>
        <a:p>
          <a:endParaRPr lang="zh-CN" altLang="en-US" sz="1100"/>
        </a:p>
      </dgm:t>
    </dgm:pt>
    <dgm:pt modelId="{284844EE-6F45-4240-B30D-C9558468DF08}" type="sibTrans" cxnId="{20C1FE7A-4B34-AA48-A07D-90CA165F3112}">
      <dgm:prSet/>
      <dgm:spPr/>
      <dgm:t>
        <a:bodyPr/>
        <a:lstStyle/>
        <a:p>
          <a:endParaRPr lang="zh-CN" altLang="en-US" sz="1100"/>
        </a:p>
      </dgm:t>
    </dgm:pt>
    <dgm:pt modelId="{18DB143D-9E27-4E02-AFA5-F665953CBC10}" type="pres">
      <dgm:prSet presAssocID="{F05BBA42-D7AF-4BA0-8C3F-85B1FE28E48F}" presName="hierChild1" presStyleCnt="0">
        <dgm:presLayoutVars>
          <dgm:orgChart val="1"/>
          <dgm:chPref val="1"/>
          <dgm:dir/>
          <dgm:animOne val="branch"/>
          <dgm:animLvl val="lvl"/>
          <dgm:resizeHandles/>
        </dgm:presLayoutVars>
      </dgm:prSet>
      <dgm:spPr/>
      <dgm:t>
        <a:bodyPr/>
        <a:lstStyle/>
        <a:p>
          <a:endParaRPr lang="zh-CN" altLang="en-US"/>
        </a:p>
      </dgm:t>
    </dgm:pt>
    <dgm:pt modelId="{07E01157-B979-4F6B-B892-75DB2A2B8B0F}" type="pres">
      <dgm:prSet presAssocID="{9AC2E227-803C-4016-BF2C-9291B6CAA290}" presName="hierRoot1" presStyleCnt="0">
        <dgm:presLayoutVars>
          <dgm:hierBranch val="init"/>
        </dgm:presLayoutVars>
      </dgm:prSet>
      <dgm:spPr/>
    </dgm:pt>
    <dgm:pt modelId="{F686C23F-604E-4653-B2CB-27DBB6BED631}" type="pres">
      <dgm:prSet presAssocID="{9AC2E227-803C-4016-BF2C-9291B6CAA290}" presName="rootComposite1" presStyleCnt="0"/>
      <dgm:spPr/>
    </dgm:pt>
    <dgm:pt modelId="{2A2AFDF2-2568-44F8-842C-3BFD70D9F2B1}" type="pres">
      <dgm:prSet presAssocID="{9AC2E227-803C-4016-BF2C-9291B6CAA290}" presName="rootText1" presStyleLbl="node0" presStyleIdx="0" presStyleCnt="1">
        <dgm:presLayoutVars>
          <dgm:chPref val="3"/>
        </dgm:presLayoutVars>
      </dgm:prSet>
      <dgm:spPr/>
      <dgm:t>
        <a:bodyPr/>
        <a:lstStyle/>
        <a:p>
          <a:endParaRPr lang="zh-CN" altLang="en-US"/>
        </a:p>
      </dgm:t>
    </dgm:pt>
    <dgm:pt modelId="{9CD41DA5-A8A9-4189-B933-DCF665F7DF2D}" type="pres">
      <dgm:prSet presAssocID="{9AC2E227-803C-4016-BF2C-9291B6CAA290}" presName="rootConnector1" presStyleLbl="node1" presStyleIdx="0" presStyleCnt="0"/>
      <dgm:spPr/>
      <dgm:t>
        <a:bodyPr/>
        <a:lstStyle/>
        <a:p>
          <a:endParaRPr lang="zh-CN" altLang="en-US"/>
        </a:p>
      </dgm:t>
    </dgm:pt>
    <dgm:pt modelId="{96876921-77F4-4E08-9148-E99125692808}" type="pres">
      <dgm:prSet presAssocID="{9AC2E227-803C-4016-BF2C-9291B6CAA290}" presName="hierChild2" presStyleCnt="0"/>
      <dgm:spPr/>
    </dgm:pt>
    <dgm:pt modelId="{CD82D2C2-9EF5-4CA0-9CEE-9265A38A1F4A}" type="pres">
      <dgm:prSet presAssocID="{E2369F6E-DA59-4F6E-BD69-6CAA013A82BE}" presName="Name64" presStyleLbl="parChTrans1D2" presStyleIdx="0" presStyleCnt="5"/>
      <dgm:spPr/>
      <dgm:t>
        <a:bodyPr/>
        <a:lstStyle/>
        <a:p>
          <a:endParaRPr lang="zh-CN" altLang="en-US"/>
        </a:p>
      </dgm:t>
    </dgm:pt>
    <dgm:pt modelId="{9441C830-A66B-4AFB-9252-8069549D4F0A}" type="pres">
      <dgm:prSet presAssocID="{3FA44A42-E0AE-412C-8071-9A37D30DD567}" presName="hierRoot2" presStyleCnt="0">
        <dgm:presLayoutVars>
          <dgm:hierBranch val="init"/>
        </dgm:presLayoutVars>
      </dgm:prSet>
      <dgm:spPr/>
    </dgm:pt>
    <dgm:pt modelId="{FEAC7974-4462-4948-9F19-4D53C38CC88A}" type="pres">
      <dgm:prSet presAssocID="{3FA44A42-E0AE-412C-8071-9A37D30DD567}" presName="rootComposite" presStyleCnt="0"/>
      <dgm:spPr/>
    </dgm:pt>
    <dgm:pt modelId="{22C8BBC7-02FA-4EF0-899A-834C1FEE39E3}" type="pres">
      <dgm:prSet presAssocID="{3FA44A42-E0AE-412C-8071-9A37D30DD567}" presName="rootText" presStyleLbl="node2" presStyleIdx="0" presStyleCnt="5">
        <dgm:presLayoutVars>
          <dgm:chPref val="3"/>
        </dgm:presLayoutVars>
      </dgm:prSet>
      <dgm:spPr/>
      <dgm:t>
        <a:bodyPr/>
        <a:lstStyle/>
        <a:p>
          <a:endParaRPr lang="zh-CN" altLang="en-US"/>
        </a:p>
      </dgm:t>
    </dgm:pt>
    <dgm:pt modelId="{CBD704CC-8D6F-4C39-AFA6-3825EE74A965}" type="pres">
      <dgm:prSet presAssocID="{3FA44A42-E0AE-412C-8071-9A37D30DD567}" presName="rootConnector" presStyleLbl="node2" presStyleIdx="0" presStyleCnt="5"/>
      <dgm:spPr/>
      <dgm:t>
        <a:bodyPr/>
        <a:lstStyle/>
        <a:p>
          <a:endParaRPr lang="zh-CN" altLang="en-US"/>
        </a:p>
      </dgm:t>
    </dgm:pt>
    <dgm:pt modelId="{C4FE27A9-6818-468D-8F72-5DEAE64958BC}" type="pres">
      <dgm:prSet presAssocID="{3FA44A42-E0AE-412C-8071-9A37D30DD567}" presName="hierChild4" presStyleCnt="0"/>
      <dgm:spPr/>
    </dgm:pt>
    <dgm:pt modelId="{B9E24DCA-DEF6-41DD-8228-40542DF88903}" type="pres">
      <dgm:prSet presAssocID="{3FA44A42-E0AE-412C-8071-9A37D30DD567}" presName="hierChild5" presStyleCnt="0"/>
      <dgm:spPr/>
    </dgm:pt>
    <dgm:pt modelId="{72A5A8A1-C34D-4CC9-B014-4EDC4C60B5CB}" type="pres">
      <dgm:prSet presAssocID="{57E64457-75B6-40DF-86BF-80888D7FBBC5}" presName="Name64" presStyleLbl="parChTrans1D2" presStyleIdx="1" presStyleCnt="5"/>
      <dgm:spPr/>
      <dgm:t>
        <a:bodyPr/>
        <a:lstStyle/>
        <a:p>
          <a:endParaRPr lang="zh-CN" altLang="en-US"/>
        </a:p>
      </dgm:t>
    </dgm:pt>
    <dgm:pt modelId="{99464D45-2B22-432F-8F6C-3394CEC310A7}" type="pres">
      <dgm:prSet presAssocID="{7638F483-EC40-4669-A117-0C6040B4A66B}" presName="hierRoot2" presStyleCnt="0">
        <dgm:presLayoutVars>
          <dgm:hierBranch val="init"/>
        </dgm:presLayoutVars>
      </dgm:prSet>
      <dgm:spPr/>
    </dgm:pt>
    <dgm:pt modelId="{7EEFA05D-0146-474D-BB41-35A44BBAC0EB}" type="pres">
      <dgm:prSet presAssocID="{7638F483-EC40-4669-A117-0C6040B4A66B}" presName="rootComposite" presStyleCnt="0"/>
      <dgm:spPr/>
    </dgm:pt>
    <dgm:pt modelId="{86A07B8D-FF15-4EFF-8681-05A46BF1E797}" type="pres">
      <dgm:prSet presAssocID="{7638F483-EC40-4669-A117-0C6040B4A66B}" presName="rootText" presStyleLbl="node2" presStyleIdx="1" presStyleCnt="5">
        <dgm:presLayoutVars>
          <dgm:chPref val="3"/>
        </dgm:presLayoutVars>
      </dgm:prSet>
      <dgm:spPr/>
      <dgm:t>
        <a:bodyPr/>
        <a:lstStyle/>
        <a:p>
          <a:endParaRPr lang="zh-CN" altLang="en-US"/>
        </a:p>
      </dgm:t>
    </dgm:pt>
    <dgm:pt modelId="{A4529214-DB2D-4B21-8831-F60F2A376559}" type="pres">
      <dgm:prSet presAssocID="{7638F483-EC40-4669-A117-0C6040B4A66B}" presName="rootConnector" presStyleLbl="node2" presStyleIdx="1" presStyleCnt="5"/>
      <dgm:spPr/>
      <dgm:t>
        <a:bodyPr/>
        <a:lstStyle/>
        <a:p>
          <a:endParaRPr lang="zh-CN" altLang="en-US"/>
        </a:p>
      </dgm:t>
    </dgm:pt>
    <dgm:pt modelId="{4C9D6515-EA4F-4DBF-A8FE-0711C70136B1}" type="pres">
      <dgm:prSet presAssocID="{7638F483-EC40-4669-A117-0C6040B4A66B}" presName="hierChild4" presStyleCnt="0"/>
      <dgm:spPr/>
    </dgm:pt>
    <dgm:pt modelId="{686779DB-34D3-4F60-84B6-A35826FF3C2A}" type="pres">
      <dgm:prSet presAssocID="{7638F483-EC40-4669-A117-0C6040B4A66B}" presName="hierChild5" presStyleCnt="0"/>
      <dgm:spPr/>
    </dgm:pt>
    <dgm:pt modelId="{B94BF64B-9716-424E-A851-42E8E7B2B9A7}" type="pres">
      <dgm:prSet presAssocID="{18A5DCF8-381A-9740-A1DC-D1A5033A3647}" presName="Name64" presStyleLbl="parChTrans1D2" presStyleIdx="2" presStyleCnt="5"/>
      <dgm:spPr/>
      <dgm:t>
        <a:bodyPr/>
        <a:lstStyle/>
        <a:p>
          <a:endParaRPr lang="zh-CN" altLang="en-US"/>
        </a:p>
      </dgm:t>
    </dgm:pt>
    <dgm:pt modelId="{31E814C1-FFDD-BA48-BF9D-F3C8FF892503}" type="pres">
      <dgm:prSet presAssocID="{87585F0D-6A81-F747-99EB-D14B33EBB618}" presName="hierRoot2" presStyleCnt="0">
        <dgm:presLayoutVars>
          <dgm:hierBranch val="init"/>
        </dgm:presLayoutVars>
      </dgm:prSet>
      <dgm:spPr/>
    </dgm:pt>
    <dgm:pt modelId="{1780440E-D92A-B040-A710-F8D875101E05}" type="pres">
      <dgm:prSet presAssocID="{87585F0D-6A81-F747-99EB-D14B33EBB618}" presName="rootComposite" presStyleCnt="0"/>
      <dgm:spPr/>
    </dgm:pt>
    <dgm:pt modelId="{A73C4A40-2D47-BF42-9EF8-B3BEE9451F45}" type="pres">
      <dgm:prSet presAssocID="{87585F0D-6A81-F747-99EB-D14B33EBB618}" presName="rootText" presStyleLbl="node2" presStyleIdx="2" presStyleCnt="5">
        <dgm:presLayoutVars>
          <dgm:chPref val="3"/>
        </dgm:presLayoutVars>
      </dgm:prSet>
      <dgm:spPr/>
      <dgm:t>
        <a:bodyPr/>
        <a:lstStyle/>
        <a:p>
          <a:endParaRPr lang="zh-CN" altLang="en-US"/>
        </a:p>
      </dgm:t>
    </dgm:pt>
    <dgm:pt modelId="{BCDD8BD9-F9D2-4C44-AB56-5005F5FB7B08}" type="pres">
      <dgm:prSet presAssocID="{87585F0D-6A81-F747-99EB-D14B33EBB618}" presName="rootConnector" presStyleLbl="node2" presStyleIdx="2" presStyleCnt="5"/>
      <dgm:spPr/>
      <dgm:t>
        <a:bodyPr/>
        <a:lstStyle/>
        <a:p>
          <a:endParaRPr lang="zh-CN" altLang="en-US"/>
        </a:p>
      </dgm:t>
    </dgm:pt>
    <dgm:pt modelId="{B22D4294-1D49-E046-9CF9-7B480D0762E6}" type="pres">
      <dgm:prSet presAssocID="{87585F0D-6A81-F747-99EB-D14B33EBB618}" presName="hierChild4" presStyleCnt="0"/>
      <dgm:spPr/>
    </dgm:pt>
    <dgm:pt modelId="{E1D0C206-488D-6348-BEA7-1FE8B1679EF7}" type="pres">
      <dgm:prSet presAssocID="{87585F0D-6A81-F747-99EB-D14B33EBB618}" presName="hierChild5" presStyleCnt="0"/>
      <dgm:spPr/>
    </dgm:pt>
    <dgm:pt modelId="{97BD78E0-6CC9-224B-9FDD-F11EE9BF8DF0}" type="pres">
      <dgm:prSet presAssocID="{5E91D41B-332E-E54E-BBB2-1256B9CC48C7}" presName="Name64" presStyleLbl="parChTrans1D2" presStyleIdx="3" presStyleCnt="5"/>
      <dgm:spPr/>
      <dgm:t>
        <a:bodyPr/>
        <a:lstStyle/>
        <a:p>
          <a:endParaRPr lang="zh-CN" altLang="en-US"/>
        </a:p>
      </dgm:t>
    </dgm:pt>
    <dgm:pt modelId="{F5564F5E-C23C-6041-B185-3508736BC161}" type="pres">
      <dgm:prSet presAssocID="{23F1803F-276C-8041-9B7B-082F2BD1E946}" presName="hierRoot2" presStyleCnt="0">
        <dgm:presLayoutVars>
          <dgm:hierBranch val="init"/>
        </dgm:presLayoutVars>
      </dgm:prSet>
      <dgm:spPr/>
    </dgm:pt>
    <dgm:pt modelId="{730C15AF-A2E3-334E-9C4F-2DA8AC61AB90}" type="pres">
      <dgm:prSet presAssocID="{23F1803F-276C-8041-9B7B-082F2BD1E946}" presName="rootComposite" presStyleCnt="0"/>
      <dgm:spPr/>
    </dgm:pt>
    <dgm:pt modelId="{19BA56B5-C34A-B64D-A239-C962FAC6DE3A}" type="pres">
      <dgm:prSet presAssocID="{23F1803F-276C-8041-9B7B-082F2BD1E946}" presName="rootText" presStyleLbl="node2" presStyleIdx="3" presStyleCnt="5">
        <dgm:presLayoutVars>
          <dgm:chPref val="3"/>
        </dgm:presLayoutVars>
      </dgm:prSet>
      <dgm:spPr/>
      <dgm:t>
        <a:bodyPr/>
        <a:lstStyle/>
        <a:p>
          <a:endParaRPr lang="zh-CN" altLang="en-US"/>
        </a:p>
      </dgm:t>
    </dgm:pt>
    <dgm:pt modelId="{B13D6842-7E74-6E4A-B081-886229548982}" type="pres">
      <dgm:prSet presAssocID="{23F1803F-276C-8041-9B7B-082F2BD1E946}" presName="rootConnector" presStyleLbl="node2" presStyleIdx="3" presStyleCnt="5"/>
      <dgm:spPr/>
      <dgm:t>
        <a:bodyPr/>
        <a:lstStyle/>
        <a:p>
          <a:endParaRPr lang="zh-CN" altLang="en-US"/>
        </a:p>
      </dgm:t>
    </dgm:pt>
    <dgm:pt modelId="{DA228DBB-51B5-1545-814C-2E0469298B4C}" type="pres">
      <dgm:prSet presAssocID="{23F1803F-276C-8041-9B7B-082F2BD1E946}" presName="hierChild4" presStyleCnt="0"/>
      <dgm:spPr/>
    </dgm:pt>
    <dgm:pt modelId="{D334E96E-D664-3443-8496-4E437BC45B67}" type="pres">
      <dgm:prSet presAssocID="{23F1803F-276C-8041-9B7B-082F2BD1E946}" presName="hierChild5" presStyleCnt="0"/>
      <dgm:spPr/>
    </dgm:pt>
    <dgm:pt modelId="{DB74F6B7-48F3-A347-9D02-3848B3882D19}" type="pres">
      <dgm:prSet presAssocID="{082ECBEE-C2C7-4949-86B1-6B928BF803C2}" presName="Name64" presStyleLbl="parChTrans1D2" presStyleIdx="4" presStyleCnt="5"/>
      <dgm:spPr/>
      <dgm:t>
        <a:bodyPr/>
        <a:lstStyle/>
        <a:p>
          <a:endParaRPr lang="zh-CN" altLang="en-US"/>
        </a:p>
      </dgm:t>
    </dgm:pt>
    <dgm:pt modelId="{B6FF38B1-94EE-5848-8043-BF3B363E5E43}" type="pres">
      <dgm:prSet presAssocID="{7859404A-F2FC-2C48-AA46-F509ECEE6B31}" presName="hierRoot2" presStyleCnt="0">
        <dgm:presLayoutVars>
          <dgm:hierBranch val="init"/>
        </dgm:presLayoutVars>
      </dgm:prSet>
      <dgm:spPr/>
    </dgm:pt>
    <dgm:pt modelId="{CC2D7BE5-7000-3C48-AA1F-2B56512EECB1}" type="pres">
      <dgm:prSet presAssocID="{7859404A-F2FC-2C48-AA46-F509ECEE6B31}" presName="rootComposite" presStyleCnt="0"/>
      <dgm:spPr/>
    </dgm:pt>
    <dgm:pt modelId="{4E99FFF1-F2C8-4947-9B7B-F4C0FDBD7B17}" type="pres">
      <dgm:prSet presAssocID="{7859404A-F2FC-2C48-AA46-F509ECEE6B31}" presName="rootText" presStyleLbl="node2" presStyleIdx="4" presStyleCnt="5">
        <dgm:presLayoutVars>
          <dgm:chPref val="3"/>
        </dgm:presLayoutVars>
      </dgm:prSet>
      <dgm:spPr/>
      <dgm:t>
        <a:bodyPr/>
        <a:lstStyle/>
        <a:p>
          <a:endParaRPr lang="zh-CN" altLang="en-US"/>
        </a:p>
      </dgm:t>
    </dgm:pt>
    <dgm:pt modelId="{CBC1B020-7022-2B49-8F5F-7E3168D6587A}" type="pres">
      <dgm:prSet presAssocID="{7859404A-F2FC-2C48-AA46-F509ECEE6B31}" presName="rootConnector" presStyleLbl="node2" presStyleIdx="4" presStyleCnt="5"/>
      <dgm:spPr/>
      <dgm:t>
        <a:bodyPr/>
        <a:lstStyle/>
        <a:p>
          <a:endParaRPr lang="zh-CN" altLang="en-US"/>
        </a:p>
      </dgm:t>
    </dgm:pt>
    <dgm:pt modelId="{8C9C17CE-7CBB-7446-A701-923744A6075A}" type="pres">
      <dgm:prSet presAssocID="{7859404A-F2FC-2C48-AA46-F509ECEE6B31}" presName="hierChild4" presStyleCnt="0"/>
      <dgm:spPr/>
    </dgm:pt>
    <dgm:pt modelId="{430A0D5E-F21F-B747-8E3B-3F16B06130DD}" type="pres">
      <dgm:prSet presAssocID="{7859404A-F2FC-2C48-AA46-F509ECEE6B31}" presName="hierChild5" presStyleCnt="0"/>
      <dgm:spPr/>
    </dgm:pt>
    <dgm:pt modelId="{6858D422-8C90-4F85-BA9D-65CA2FED06E8}" type="pres">
      <dgm:prSet presAssocID="{9AC2E227-803C-4016-BF2C-9291B6CAA290}" presName="hierChild3" presStyleCnt="0"/>
      <dgm:spPr/>
    </dgm:pt>
  </dgm:ptLst>
  <dgm:cxnLst>
    <dgm:cxn modelId="{3BED11B1-6B58-9341-9FBD-1F7075DEBE01}" type="presOf" srcId="{87585F0D-6A81-F747-99EB-D14B33EBB618}" destId="{BCDD8BD9-F9D2-4C44-AB56-5005F5FB7B08}" srcOrd="1" destOrd="0" presId="urn:microsoft.com/office/officeart/2009/3/layout/HorizontalOrganizationChart"/>
    <dgm:cxn modelId="{96849692-6E98-3D49-94B4-9FC51BB2DE43}" type="presOf" srcId="{87585F0D-6A81-F747-99EB-D14B33EBB618}" destId="{A73C4A40-2D47-BF42-9EF8-B3BEE9451F45}" srcOrd="0" destOrd="0" presId="urn:microsoft.com/office/officeart/2009/3/layout/HorizontalOrganizationChart"/>
    <dgm:cxn modelId="{51DCEA87-345C-6C47-9E09-AFFECF5026FE}" type="presOf" srcId="{F05BBA42-D7AF-4BA0-8C3F-85B1FE28E48F}" destId="{18DB143D-9E27-4E02-AFA5-F665953CBC10}" srcOrd="0" destOrd="0" presId="urn:microsoft.com/office/officeart/2009/3/layout/HorizontalOrganizationChart"/>
    <dgm:cxn modelId="{9ABD59AA-4D6A-4321-B1A4-8D610095B134}" srcId="{9AC2E227-803C-4016-BF2C-9291B6CAA290}" destId="{3FA44A42-E0AE-412C-8071-9A37D30DD567}" srcOrd="0" destOrd="0" parTransId="{E2369F6E-DA59-4F6E-BD69-6CAA013A82BE}" sibTransId="{05B8FEA2-0054-4DA8-8F71-5C25E580ABD0}"/>
    <dgm:cxn modelId="{5F9F67AB-3A75-4949-A1CD-D74E4FB403F1}" type="presOf" srcId="{082ECBEE-C2C7-4949-86B1-6B928BF803C2}" destId="{DB74F6B7-48F3-A347-9D02-3848B3882D19}" srcOrd="0" destOrd="0" presId="urn:microsoft.com/office/officeart/2009/3/layout/HorizontalOrganizationChart"/>
    <dgm:cxn modelId="{51A0D708-C959-D74C-AB5D-714B7FABEAEE}" srcId="{9AC2E227-803C-4016-BF2C-9291B6CAA290}" destId="{23F1803F-276C-8041-9B7B-082F2BD1E946}" srcOrd="3" destOrd="0" parTransId="{5E91D41B-332E-E54E-BBB2-1256B9CC48C7}" sibTransId="{A4A747C8-04CB-3145-88B3-093091584144}"/>
    <dgm:cxn modelId="{807AF50B-FDCA-4F47-A106-ECF2F04DFA71}" type="presOf" srcId="{7859404A-F2FC-2C48-AA46-F509ECEE6B31}" destId="{4E99FFF1-F2C8-4947-9B7B-F4C0FDBD7B17}" srcOrd="0" destOrd="0" presId="urn:microsoft.com/office/officeart/2009/3/layout/HorizontalOrganizationChart"/>
    <dgm:cxn modelId="{AA36AC43-0568-F84E-9173-8394AAD346DA}" type="presOf" srcId="{7638F483-EC40-4669-A117-0C6040B4A66B}" destId="{86A07B8D-FF15-4EFF-8681-05A46BF1E797}" srcOrd="0" destOrd="0" presId="urn:microsoft.com/office/officeart/2009/3/layout/HorizontalOrganizationChart"/>
    <dgm:cxn modelId="{9AAB41CC-B9AA-9142-BE5E-0B1EE6E34DAA}" srcId="{9AC2E227-803C-4016-BF2C-9291B6CAA290}" destId="{87585F0D-6A81-F747-99EB-D14B33EBB618}" srcOrd="2" destOrd="0" parTransId="{18A5DCF8-381A-9740-A1DC-D1A5033A3647}" sibTransId="{8D2E3331-C9C0-6F41-9B03-2AE4E999EDF7}"/>
    <dgm:cxn modelId="{14AFE2C3-D5F3-DA4B-BE94-CFDBD14BD3E5}" type="presOf" srcId="{18A5DCF8-381A-9740-A1DC-D1A5033A3647}" destId="{B94BF64B-9716-424E-A851-42E8E7B2B9A7}" srcOrd="0" destOrd="0" presId="urn:microsoft.com/office/officeart/2009/3/layout/HorizontalOrganizationChart"/>
    <dgm:cxn modelId="{AB9C887F-E265-6842-ADA6-5F0BEA39373F}" type="presOf" srcId="{5E91D41B-332E-E54E-BBB2-1256B9CC48C7}" destId="{97BD78E0-6CC9-224B-9FDD-F11EE9BF8DF0}" srcOrd="0" destOrd="0" presId="urn:microsoft.com/office/officeart/2009/3/layout/HorizontalOrganizationChart"/>
    <dgm:cxn modelId="{E11DAFB0-771F-B144-8CA0-5A7A4228D680}" type="presOf" srcId="{9AC2E227-803C-4016-BF2C-9291B6CAA290}" destId="{2A2AFDF2-2568-44F8-842C-3BFD70D9F2B1}" srcOrd="0" destOrd="0" presId="urn:microsoft.com/office/officeart/2009/3/layout/HorizontalOrganizationChart"/>
    <dgm:cxn modelId="{9B9189CA-B07B-8C42-9F9C-576337C3DEEA}" type="presOf" srcId="{23F1803F-276C-8041-9B7B-082F2BD1E946}" destId="{19BA56B5-C34A-B64D-A239-C962FAC6DE3A}" srcOrd="0" destOrd="0" presId="urn:microsoft.com/office/officeart/2009/3/layout/HorizontalOrganizationChart"/>
    <dgm:cxn modelId="{DD91F529-7A7A-AB42-B0F9-8A0A0CF5AD92}" type="presOf" srcId="{23F1803F-276C-8041-9B7B-082F2BD1E946}" destId="{B13D6842-7E74-6E4A-B081-886229548982}" srcOrd="1" destOrd="0" presId="urn:microsoft.com/office/officeart/2009/3/layout/HorizontalOrganizationChart"/>
    <dgm:cxn modelId="{5DC1C015-335F-490F-A06A-BA9652DB0EA7}" srcId="{9AC2E227-803C-4016-BF2C-9291B6CAA290}" destId="{7638F483-EC40-4669-A117-0C6040B4A66B}" srcOrd="1" destOrd="0" parTransId="{57E64457-75B6-40DF-86BF-80888D7FBBC5}" sibTransId="{7B10E917-A0D7-4AB2-8FFF-F08198C7EE50}"/>
    <dgm:cxn modelId="{937DA48F-27D0-5E47-B9E6-475EE4C64951}" type="presOf" srcId="{57E64457-75B6-40DF-86BF-80888D7FBBC5}" destId="{72A5A8A1-C34D-4CC9-B014-4EDC4C60B5CB}" srcOrd="0" destOrd="0" presId="urn:microsoft.com/office/officeart/2009/3/layout/HorizontalOrganizationChart"/>
    <dgm:cxn modelId="{B844E965-3E15-3B41-B85A-D60DE089C118}" type="presOf" srcId="{E2369F6E-DA59-4F6E-BD69-6CAA013A82BE}" destId="{CD82D2C2-9EF5-4CA0-9CEE-9265A38A1F4A}" srcOrd="0" destOrd="0" presId="urn:microsoft.com/office/officeart/2009/3/layout/HorizontalOrganizationChart"/>
    <dgm:cxn modelId="{35D23494-1ACE-1B4A-A534-EC1C8CC794AF}" type="presOf" srcId="{9AC2E227-803C-4016-BF2C-9291B6CAA290}" destId="{9CD41DA5-A8A9-4189-B933-DCF665F7DF2D}" srcOrd="1" destOrd="0" presId="urn:microsoft.com/office/officeart/2009/3/layout/HorizontalOrganizationChart"/>
    <dgm:cxn modelId="{C59A8CB7-BDD7-C146-BC5E-8545C53372D5}" type="presOf" srcId="{7859404A-F2FC-2C48-AA46-F509ECEE6B31}" destId="{CBC1B020-7022-2B49-8F5F-7E3168D6587A}" srcOrd="1" destOrd="0" presId="urn:microsoft.com/office/officeart/2009/3/layout/HorizontalOrganizationChart"/>
    <dgm:cxn modelId="{B0A10A53-9B3E-A242-A1B2-E18050082AE5}" type="presOf" srcId="{7638F483-EC40-4669-A117-0C6040B4A66B}" destId="{A4529214-DB2D-4B21-8831-F60F2A376559}" srcOrd="1" destOrd="0" presId="urn:microsoft.com/office/officeart/2009/3/layout/HorizontalOrganizationChart"/>
    <dgm:cxn modelId="{D0CA8084-EF20-8A45-83B7-E60FE31EC967}" type="presOf" srcId="{3FA44A42-E0AE-412C-8071-9A37D30DD567}" destId="{22C8BBC7-02FA-4EF0-899A-834C1FEE39E3}" srcOrd="0" destOrd="0" presId="urn:microsoft.com/office/officeart/2009/3/layout/HorizontalOrganizationChart"/>
    <dgm:cxn modelId="{20C1FE7A-4B34-AA48-A07D-90CA165F3112}" srcId="{9AC2E227-803C-4016-BF2C-9291B6CAA290}" destId="{7859404A-F2FC-2C48-AA46-F509ECEE6B31}" srcOrd="4" destOrd="0" parTransId="{082ECBEE-C2C7-4949-86B1-6B928BF803C2}" sibTransId="{284844EE-6F45-4240-B30D-C9558468DF08}"/>
    <dgm:cxn modelId="{77066CD7-B9EC-7A4A-8959-F0BCA11D5D7B}" type="presOf" srcId="{3FA44A42-E0AE-412C-8071-9A37D30DD567}" destId="{CBD704CC-8D6F-4C39-AFA6-3825EE74A965}" srcOrd="1" destOrd="0" presId="urn:microsoft.com/office/officeart/2009/3/layout/HorizontalOrganizationChart"/>
    <dgm:cxn modelId="{10273D9F-A008-4C08-970B-BDB1CC805562}" srcId="{F05BBA42-D7AF-4BA0-8C3F-85B1FE28E48F}" destId="{9AC2E227-803C-4016-BF2C-9291B6CAA290}" srcOrd="0" destOrd="0" parTransId="{8E8E9D46-5B7B-4FA0-8329-744E9016EF3D}" sibTransId="{F60E2A41-79A0-4E8E-92FB-1BF9FE84EDD9}"/>
    <dgm:cxn modelId="{2D0F5DD0-1E1F-EB49-B47A-C0B4B0D325C5}" type="presParOf" srcId="{18DB143D-9E27-4E02-AFA5-F665953CBC10}" destId="{07E01157-B979-4F6B-B892-75DB2A2B8B0F}" srcOrd="0" destOrd="0" presId="urn:microsoft.com/office/officeart/2009/3/layout/HorizontalOrganizationChart"/>
    <dgm:cxn modelId="{925FBE92-2A7E-A94A-ADC3-3806B93A91FE}" type="presParOf" srcId="{07E01157-B979-4F6B-B892-75DB2A2B8B0F}" destId="{F686C23F-604E-4653-B2CB-27DBB6BED631}" srcOrd="0" destOrd="0" presId="urn:microsoft.com/office/officeart/2009/3/layout/HorizontalOrganizationChart"/>
    <dgm:cxn modelId="{3C26C258-F34B-9E42-AFFA-8D2F7F0DCF15}" type="presParOf" srcId="{F686C23F-604E-4653-B2CB-27DBB6BED631}" destId="{2A2AFDF2-2568-44F8-842C-3BFD70D9F2B1}" srcOrd="0" destOrd="0" presId="urn:microsoft.com/office/officeart/2009/3/layout/HorizontalOrganizationChart"/>
    <dgm:cxn modelId="{F9E57D45-4D75-0F4F-BBD7-3CDFF1AF814E}" type="presParOf" srcId="{F686C23F-604E-4653-B2CB-27DBB6BED631}" destId="{9CD41DA5-A8A9-4189-B933-DCF665F7DF2D}" srcOrd="1" destOrd="0" presId="urn:microsoft.com/office/officeart/2009/3/layout/HorizontalOrganizationChart"/>
    <dgm:cxn modelId="{CA47E4BA-530F-EB4D-A839-5C5E8070B57D}" type="presParOf" srcId="{07E01157-B979-4F6B-B892-75DB2A2B8B0F}" destId="{96876921-77F4-4E08-9148-E99125692808}" srcOrd="1" destOrd="0" presId="urn:microsoft.com/office/officeart/2009/3/layout/HorizontalOrganizationChart"/>
    <dgm:cxn modelId="{50E22FE4-3246-894E-89A7-283A56D4D939}" type="presParOf" srcId="{96876921-77F4-4E08-9148-E99125692808}" destId="{CD82D2C2-9EF5-4CA0-9CEE-9265A38A1F4A}" srcOrd="0" destOrd="0" presId="urn:microsoft.com/office/officeart/2009/3/layout/HorizontalOrganizationChart"/>
    <dgm:cxn modelId="{4E8AD9F3-336D-6D48-9F4D-89FE48CFF571}" type="presParOf" srcId="{96876921-77F4-4E08-9148-E99125692808}" destId="{9441C830-A66B-4AFB-9252-8069549D4F0A}" srcOrd="1" destOrd="0" presId="urn:microsoft.com/office/officeart/2009/3/layout/HorizontalOrganizationChart"/>
    <dgm:cxn modelId="{0D713B03-DCDC-BE46-84C8-44E5BD32CA7A}" type="presParOf" srcId="{9441C830-A66B-4AFB-9252-8069549D4F0A}" destId="{FEAC7974-4462-4948-9F19-4D53C38CC88A}" srcOrd="0" destOrd="0" presId="urn:microsoft.com/office/officeart/2009/3/layout/HorizontalOrganizationChart"/>
    <dgm:cxn modelId="{DDB6575A-D6ED-054D-9E1F-5BAE74EB387A}" type="presParOf" srcId="{FEAC7974-4462-4948-9F19-4D53C38CC88A}" destId="{22C8BBC7-02FA-4EF0-899A-834C1FEE39E3}" srcOrd="0" destOrd="0" presId="urn:microsoft.com/office/officeart/2009/3/layout/HorizontalOrganizationChart"/>
    <dgm:cxn modelId="{EED674BC-A86D-D142-A9BB-5E1133F6FFAF}" type="presParOf" srcId="{FEAC7974-4462-4948-9F19-4D53C38CC88A}" destId="{CBD704CC-8D6F-4C39-AFA6-3825EE74A965}" srcOrd="1" destOrd="0" presId="urn:microsoft.com/office/officeart/2009/3/layout/HorizontalOrganizationChart"/>
    <dgm:cxn modelId="{0957FACE-EFF9-3547-BC72-1DFA1A777582}" type="presParOf" srcId="{9441C830-A66B-4AFB-9252-8069549D4F0A}" destId="{C4FE27A9-6818-468D-8F72-5DEAE64958BC}" srcOrd="1" destOrd="0" presId="urn:microsoft.com/office/officeart/2009/3/layout/HorizontalOrganizationChart"/>
    <dgm:cxn modelId="{4CCD4102-033A-3443-BB72-608DDCF1F7D3}" type="presParOf" srcId="{9441C830-A66B-4AFB-9252-8069549D4F0A}" destId="{B9E24DCA-DEF6-41DD-8228-40542DF88903}" srcOrd="2" destOrd="0" presId="urn:microsoft.com/office/officeart/2009/3/layout/HorizontalOrganizationChart"/>
    <dgm:cxn modelId="{38F2A0AD-CFD0-454A-9FEF-49F0550B6DF0}" type="presParOf" srcId="{96876921-77F4-4E08-9148-E99125692808}" destId="{72A5A8A1-C34D-4CC9-B014-4EDC4C60B5CB}" srcOrd="2" destOrd="0" presId="urn:microsoft.com/office/officeart/2009/3/layout/HorizontalOrganizationChart"/>
    <dgm:cxn modelId="{0ACE749E-45DD-DA46-9AF1-0D6FE72D1FCE}" type="presParOf" srcId="{96876921-77F4-4E08-9148-E99125692808}" destId="{99464D45-2B22-432F-8F6C-3394CEC310A7}" srcOrd="3" destOrd="0" presId="urn:microsoft.com/office/officeart/2009/3/layout/HorizontalOrganizationChart"/>
    <dgm:cxn modelId="{6B712EE1-D5B7-8A4F-B1D6-15FC0BB7ECAD}" type="presParOf" srcId="{99464D45-2B22-432F-8F6C-3394CEC310A7}" destId="{7EEFA05D-0146-474D-BB41-35A44BBAC0EB}" srcOrd="0" destOrd="0" presId="urn:microsoft.com/office/officeart/2009/3/layout/HorizontalOrganizationChart"/>
    <dgm:cxn modelId="{0C76D622-42C9-D942-8EDC-0B73BF43064E}" type="presParOf" srcId="{7EEFA05D-0146-474D-BB41-35A44BBAC0EB}" destId="{86A07B8D-FF15-4EFF-8681-05A46BF1E797}" srcOrd="0" destOrd="0" presId="urn:microsoft.com/office/officeart/2009/3/layout/HorizontalOrganizationChart"/>
    <dgm:cxn modelId="{B59CEF5A-6C1F-F841-BBAA-9B9D97A27E25}" type="presParOf" srcId="{7EEFA05D-0146-474D-BB41-35A44BBAC0EB}" destId="{A4529214-DB2D-4B21-8831-F60F2A376559}" srcOrd="1" destOrd="0" presId="urn:microsoft.com/office/officeart/2009/3/layout/HorizontalOrganizationChart"/>
    <dgm:cxn modelId="{BE050C8B-BA4E-C641-B149-2983F419296C}" type="presParOf" srcId="{99464D45-2B22-432F-8F6C-3394CEC310A7}" destId="{4C9D6515-EA4F-4DBF-A8FE-0711C70136B1}" srcOrd="1" destOrd="0" presId="urn:microsoft.com/office/officeart/2009/3/layout/HorizontalOrganizationChart"/>
    <dgm:cxn modelId="{2B7B7178-A40E-AE48-8EDB-EBC45D7015F8}" type="presParOf" srcId="{99464D45-2B22-432F-8F6C-3394CEC310A7}" destId="{686779DB-34D3-4F60-84B6-A35826FF3C2A}" srcOrd="2" destOrd="0" presId="urn:microsoft.com/office/officeart/2009/3/layout/HorizontalOrganizationChart"/>
    <dgm:cxn modelId="{EF0D7693-65AF-7C4D-BB22-093181C2EA67}" type="presParOf" srcId="{96876921-77F4-4E08-9148-E99125692808}" destId="{B94BF64B-9716-424E-A851-42E8E7B2B9A7}" srcOrd="4" destOrd="0" presId="urn:microsoft.com/office/officeart/2009/3/layout/HorizontalOrganizationChart"/>
    <dgm:cxn modelId="{1E27C748-C1E4-4F4E-9AB5-3E9E8B47CEBF}" type="presParOf" srcId="{96876921-77F4-4E08-9148-E99125692808}" destId="{31E814C1-FFDD-BA48-BF9D-F3C8FF892503}" srcOrd="5" destOrd="0" presId="urn:microsoft.com/office/officeart/2009/3/layout/HorizontalOrganizationChart"/>
    <dgm:cxn modelId="{B13F7887-B4DA-3449-8E81-6CA923B52622}" type="presParOf" srcId="{31E814C1-FFDD-BA48-BF9D-F3C8FF892503}" destId="{1780440E-D92A-B040-A710-F8D875101E05}" srcOrd="0" destOrd="0" presId="urn:microsoft.com/office/officeart/2009/3/layout/HorizontalOrganizationChart"/>
    <dgm:cxn modelId="{AF8B676F-5646-4E4B-8BA1-E9D771A1480C}" type="presParOf" srcId="{1780440E-D92A-B040-A710-F8D875101E05}" destId="{A73C4A40-2D47-BF42-9EF8-B3BEE9451F45}" srcOrd="0" destOrd="0" presId="urn:microsoft.com/office/officeart/2009/3/layout/HorizontalOrganizationChart"/>
    <dgm:cxn modelId="{FF6EE611-C829-A147-91C7-5DC268204B04}" type="presParOf" srcId="{1780440E-D92A-B040-A710-F8D875101E05}" destId="{BCDD8BD9-F9D2-4C44-AB56-5005F5FB7B08}" srcOrd="1" destOrd="0" presId="urn:microsoft.com/office/officeart/2009/3/layout/HorizontalOrganizationChart"/>
    <dgm:cxn modelId="{0D04CC43-E60F-484D-9ECA-A221F0295C31}" type="presParOf" srcId="{31E814C1-FFDD-BA48-BF9D-F3C8FF892503}" destId="{B22D4294-1D49-E046-9CF9-7B480D0762E6}" srcOrd="1" destOrd="0" presId="urn:microsoft.com/office/officeart/2009/3/layout/HorizontalOrganizationChart"/>
    <dgm:cxn modelId="{0CD30BA2-85AF-6643-9D61-81EB1D6ECD9A}" type="presParOf" srcId="{31E814C1-FFDD-BA48-BF9D-F3C8FF892503}" destId="{E1D0C206-488D-6348-BEA7-1FE8B1679EF7}" srcOrd="2" destOrd="0" presId="urn:microsoft.com/office/officeart/2009/3/layout/HorizontalOrganizationChart"/>
    <dgm:cxn modelId="{15823CB3-25D8-9145-91E1-22E53389E8DD}" type="presParOf" srcId="{96876921-77F4-4E08-9148-E99125692808}" destId="{97BD78E0-6CC9-224B-9FDD-F11EE9BF8DF0}" srcOrd="6" destOrd="0" presId="urn:microsoft.com/office/officeart/2009/3/layout/HorizontalOrganizationChart"/>
    <dgm:cxn modelId="{8C31AC16-D54B-4845-97FC-FB1E81C553E8}" type="presParOf" srcId="{96876921-77F4-4E08-9148-E99125692808}" destId="{F5564F5E-C23C-6041-B185-3508736BC161}" srcOrd="7" destOrd="0" presId="urn:microsoft.com/office/officeart/2009/3/layout/HorizontalOrganizationChart"/>
    <dgm:cxn modelId="{CC53443F-6F68-6C40-AFB1-CC1EC1469EC4}" type="presParOf" srcId="{F5564F5E-C23C-6041-B185-3508736BC161}" destId="{730C15AF-A2E3-334E-9C4F-2DA8AC61AB90}" srcOrd="0" destOrd="0" presId="urn:microsoft.com/office/officeart/2009/3/layout/HorizontalOrganizationChart"/>
    <dgm:cxn modelId="{5A5581F4-AE09-FF41-93A0-223BC88F4554}" type="presParOf" srcId="{730C15AF-A2E3-334E-9C4F-2DA8AC61AB90}" destId="{19BA56B5-C34A-B64D-A239-C962FAC6DE3A}" srcOrd="0" destOrd="0" presId="urn:microsoft.com/office/officeart/2009/3/layout/HorizontalOrganizationChart"/>
    <dgm:cxn modelId="{75984419-0B8A-FC4A-87F1-0DF50B5A3FF2}" type="presParOf" srcId="{730C15AF-A2E3-334E-9C4F-2DA8AC61AB90}" destId="{B13D6842-7E74-6E4A-B081-886229548982}" srcOrd="1" destOrd="0" presId="urn:microsoft.com/office/officeart/2009/3/layout/HorizontalOrganizationChart"/>
    <dgm:cxn modelId="{757047D2-803C-1648-B13F-4BF6EE448605}" type="presParOf" srcId="{F5564F5E-C23C-6041-B185-3508736BC161}" destId="{DA228DBB-51B5-1545-814C-2E0469298B4C}" srcOrd="1" destOrd="0" presId="urn:microsoft.com/office/officeart/2009/3/layout/HorizontalOrganizationChart"/>
    <dgm:cxn modelId="{AF8A6222-DF82-244E-955C-6478ADA239F0}" type="presParOf" srcId="{F5564F5E-C23C-6041-B185-3508736BC161}" destId="{D334E96E-D664-3443-8496-4E437BC45B67}" srcOrd="2" destOrd="0" presId="urn:microsoft.com/office/officeart/2009/3/layout/HorizontalOrganizationChart"/>
    <dgm:cxn modelId="{ED34C8F9-1106-B048-B184-DEDC0570B501}" type="presParOf" srcId="{96876921-77F4-4E08-9148-E99125692808}" destId="{DB74F6B7-48F3-A347-9D02-3848B3882D19}" srcOrd="8" destOrd="0" presId="urn:microsoft.com/office/officeart/2009/3/layout/HorizontalOrganizationChart"/>
    <dgm:cxn modelId="{18EFCB13-34F0-3046-9786-8046406F9048}" type="presParOf" srcId="{96876921-77F4-4E08-9148-E99125692808}" destId="{B6FF38B1-94EE-5848-8043-BF3B363E5E43}" srcOrd="9" destOrd="0" presId="urn:microsoft.com/office/officeart/2009/3/layout/HorizontalOrganizationChart"/>
    <dgm:cxn modelId="{82055EB1-34A1-5B41-8B24-F2F33AB40EE8}" type="presParOf" srcId="{B6FF38B1-94EE-5848-8043-BF3B363E5E43}" destId="{CC2D7BE5-7000-3C48-AA1F-2B56512EECB1}" srcOrd="0" destOrd="0" presId="urn:microsoft.com/office/officeart/2009/3/layout/HorizontalOrganizationChart"/>
    <dgm:cxn modelId="{3C05244D-4A74-3A49-AFB8-817D0207EA3F}" type="presParOf" srcId="{CC2D7BE5-7000-3C48-AA1F-2B56512EECB1}" destId="{4E99FFF1-F2C8-4947-9B7B-F4C0FDBD7B17}" srcOrd="0" destOrd="0" presId="urn:microsoft.com/office/officeart/2009/3/layout/HorizontalOrganizationChart"/>
    <dgm:cxn modelId="{C2EEF5FE-0286-2041-B4C9-236E106E0055}" type="presParOf" srcId="{CC2D7BE5-7000-3C48-AA1F-2B56512EECB1}" destId="{CBC1B020-7022-2B49-8F5F-7E3168D6587A}" srcOrd="1" destOrd="0" presId="urn:microsoft.com/office/officeart/2009/3/layout/HorizontalOrganizationChart"/>
    <dgm:cxn modelId="{271E7D56-29A7-3E45-A383-511F24EB1E2D}" type="presParOf" srcId="{B6FF38B1-94EE-5848-8043-BF3B363E5E43}" destId="{8C9C17CE-7CBB-7446-A701-923744A6075A}" srcOrd="1" destOrd="0" presId="urn:microsoft.com/office/officeart/2009/3/layout/HorizontalOrganizationChart"/>
    <dgm:cxn modelId="{FB382A03-C8DC-374C-9B96-CC1DDBD759D7}" type="presParOf" srcId="{B6FF38B1-94EE-5848-8043-BF3B363E5E43}" destId="{430A0D5E-F21F-B747-8E3B-3F16B06130DD}" srcOrd="2" destOrd="0" presId="urn:microsoft.com/office/officeart/2009/3/layout/HorizontalOrganizationChart"/>
    <dgm:cxn modelId="{5C6B729C-0A29-FA49-BB37-F442532BE779}" type="presParOf" srcId="{07E01157-B979-4F6B-B892-75DB2A2B8B0F}" destId="{6858D422-8C90-4F85-BA9D-65CA2FED06E8}" srcOrd="2" destOrd="0" presId="urn:microsoft.com/office/officeart/2009/3/layout/HorizontalOrganizationChart"/>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48.xml><?xml version="1.0" encoding="utf-8"?>
<dgm:dataModel xmlns:dgm="http://schemas.openxmlformats.org/drawingml/2006/diagram" xmlns:a="http://schemas.openxmlformats.org/drawingml/2006/main">
  <dgm:ptLst>
    <dgm:pt modelId="{87753AFD-DB8A-410B-B604-2C127A9714FA}" type="doc">
      <dgm:prSet loTypeId="urn:microsoft.com/office/officeart/2005/8/layout/vList2#6" loCatId="list" qsTypeId="urn:microsoft.com/office/officeart/2005/8/quickstyle/simple1#49" qsCatId="simple" csTypeId="urn:microsoft.com/office/officeart/2005/8/colors/accent2_2#42" csCatId="accent2" phldr="1"/>
      <dgm:spPr/>
      <dgm:t>
        <a:bodyPr/>
        <a:lstStyle/>
        <a:p>
          <a:endParaRPr lang="zh-CN" altLang="en-US"/>
        </a:p>
      </dgm:t>
    </dgm:pt>
    <dgm:pt modelId="{1926C9FB-1B5A-4755-BC06-0FF46E6A75E3}">
      <dgm:prSet phldrT="[文本]"/>
      <dgm:spPr/>
      <dgm:t>
        <a:bodyPr/>
        <a:lstStyle/>
        <a:p>
          <a:r>
            <a:rPr lang="zh-CN" altLang="en-US" smtClean="0">
              <a:latin typeface="手札体-简粗体" panose="03000700000000000000" pitchFamily="66" charset="-122"/>
              <a:ea typeface="手札体-简粗体" panose="03000700000000000000" pitchFamily="66" charset="-122"/>
            </a:rPr>
            <a:t>事实知识（</a:t>
          </a:r>
          <a:r>
            <a:rPr lang="en-US" altLang="zh-CN" dirty="0" smtClean="0">
              <a:latin typeface="手札体-简粗体" panose="03000700000000000000" pitchFamily="66" charset="-122"/>
              <a:ea typeface="手札体-简粗体" panose="03000700000000000000" pitchFamily="66" charset="-122"/>
            </a:rPr>
            <a:t>Know-what</a:t>
          </a:r>
          <a:r>
            <a:rPr lang="zh-CN" altLang="en-US" dirty="0" smtClean="0">
              <a:latin typeface="手札体-简粗体" panose="03000700000000000000" pitchFamily="66" charset="-122"/>
              <a:ea typeface="手札体-简粗体" panose="03000700000000000000" pitchFamily="66" charset="-122"/>
            </a:rPr>
            <a:t>）</a:t>
          </a:r>
          <a:endParaRPr lang="zh-CN" altLang="en-US" dirty="0">
            <a:latin typeface="手札体-简粗体" panose="03000700000000000000" pitchFamily="66" charset="-122"/>
            <a:ea typeface="手札体-简粗体" panose="03000700000000000000" pitchFamily="66" charset="-122"/>
          </a:endParaRPr>
        </a:p>
      </dgm:t>
    </dgm:pt>
    <dgm:pt modelId="{F258122C-D838-4ABE-824A-6A344DA0107B}" type="parTrans" cxnId="{2509165F-DBA2-40C5-8715-FC13E610A373}">
      <dgm:prSet/>
      <dgm:spPr/>
      <dgm:t>
        <a:bodyPr/>
        <a:lstStyle/>
        <a:p>
          <a:endParaRPr lang="zh-CN" altLang="en-US">
            <a:latin typeface="手札体-简粗体" panose="03000700000000000000" pitchFamily="66" charset="-122"/>
            <a:ea typeface="手札体-简粗体" panose="03000700000000000000" pitchFamily="66" charset="-122"/>
          </a:endParaRPr>
        </a:p>
      </dgm:t>
    </dgm:pt>
    <dgm:pt modelId="{DC61BA11-1513-4C49-AFB2-9FE5437F4873}" type="sibTrans" cxnId="{2509165F-DBA2-40C5-8715-FC13E610A373}">
      <dgm:prSet/>
      <dgm:spPr/>
      <dgm:t>
        <a:bodyPr/>
        <a:lstStyle/>
        <a:p>
          <a:endParaRPr lang="zh-CN" altLang="en-US">
            <a:latin typeface="手札体-简粗体" panose="03000700000000000000" pitchFamily="66" charset="-122"/>
            <a:ea typeface="手札体-简粗体" panose="03000700000000000000" pitchFamily="66" charset="-122"/>
          </a:endParaRPr>
        </a:p>
      </dgm:t>
    </dgm:pt>
    <dgm:pt modelId="{2C9B0F78-CB62-40AA-87B3-92E5EF6CAA75}">
      <dgm:prSet phldrT="[文本]"/>
      <dgm:spPr/>
      <dgm:t>
        <a:bodyPr/>
        <a:lstStyle/>
        <a:p>
          <a:r>
            <a:rPr lang="zh-CN" altLang="en-US" dirty="0" smtClean="0">
              <a:latin typeface="手札体-简粗体" panose="03000700000000000000" pitchFamily="66" charset="-122"/>
              <a:ea typeface="手札体-简粗体" panose="03000700000000000000" pitchFamily="66" charset="-122"/>
            </a:rPr>
            <a:t>指</a:t>
          </a:r>
          <a:r>
            <a:rPr lang="zh-CN" altLang="en-US" b="0" i="0" dirty="0" smtClean="0">
              <a:latin typeface="手札体-简粗体" panose="03000700000000000000" pitchFamily="66" charset="-122"/>
              <a:ea typeface="手札体-简粗体" panose="03000700000000000000" pitchFamily="66" charset="-122"/>
            </a:rPr>
            <a:t>“知道是什么”的知识，是关于历史事实、经验总结、统计数据的知识。</a:t>
          </a:r>
          <a:endParaRPr lang="zh-CN" altLang="en-US" dirty="0">
            <a:latin typeface="手札体-简粗体" panose="03000700000000000000" pitchFamily="66" charset="-122"/>
            <a:ea typeface="手札体-简粗体" panose="03000700000000000000" pitchFamily="66" charset="-122"/>
          </a:endParaRPr>
        </a:p>
      </dgm:t>
    </dgm:pt>
    <dgm:pt modelId="{2E95A4E2-8ADC-4D52-B4F3-8C4AF965CE0E}" type="parTrans" cxnId="{67908E94-189A-4B97-AD51-D8F09E882A35}">
      <dgm:prSet/>
      <dgm:spPr/>
      <dgm:t>
        <a:bodyPr/>
        <a:lstStyle/>
        <a:p>
          <a:endParaRPr lang="zh-CN" altLang="en-US">
            <a:latin typeface="手札体-简粗体" panose="03000700000000000000" pitchFamily="66" charset="-122"/>
            <a:ea typeface="手札体-简粗体" panose="03000700000000000000" pitchFamily="66" charset="-122"/>
          </a:endParaRPr>
        </a:p>
      </dgm:t>
    </dgm:pt>
    <dgm:pt modelId="{1504B63A-E8C7-4C28-B32E-D70438ACDEC4}" type="sibTrans" cxnId="{67908E94-189A-4B97-AD51-D8F09E882A35}">
      <dgm:prSet/>
      <dgm:spPr/>
      <dgm:t>
        <a:bodyPr/>
        <a:lstStyle/>
        <a:p>
          <a:endParaRPr lang="zh-CN" altLang="en-US">
            <a:latin typeface="手札体-简粗体" panose="03000700000000000000" pitchFamily="66" charset="-122"/>
            <a:ea typeface="手札体-简粗体" panose="03000700000000000000" pitchFamily="66" charset="-122"/>
          </a:endParaRPr>
        </a:p>
      </dgm:t>
    </dgm:pt>
    <dgm:pt modelId="{BA7D6350-F877-49CA-B5AB-F54FFF967E5C}">
      <dgm:prSet phldrT="[文本]"/>
      <dgm:spPr/>
      <dgm:t>
        <a:bodyPr/>
        <a:lstStyle/>
        <a:p>
          <a:r>
            <a:rPr lang="zh-CN" altLang="en-US" dirty="0" smtClean="0">
              <a:latin typeface="手札体-简粗体" panose="03000700000000000000" pitchFamily="66" charset="-122"/>
              <a:ea typeface="手札体-简粗体" panose="03000700000000000000" pitchFamily="66" charset="-122"/>
            </a:rPr>
            <a:t>原理知识（</a:t>
          </a:r>
          <a:r>
            <a:rPr lang="en-US" altLang="zh-CN" dirty="0" smtClean="0">
              <a:latin typeface="手札体-简粗体" panose="03000700000000000000" pitchFamily="66" charset="-122"/>
              <a:ea typeface="手札体-简粗体" panose="03000700000000000000" pitchFamily="66" charset="-122"/>
            </a:rPr>
            <a:t>Know-why</a:t>
          </a:r>
          <a:r>
            <a:rPr lang="zh-CN" altLang="en-US" dirty="0" smtClean="0">
              <a:latin typeface="手札体-简粗体" panose="03000700000000000000" pitchFamily="66" charset="-122"/>
              <a:ea typeface="手札体-简粗体" panose="03000700000000000000" pitchFamily="66" charset="-122"/>
            </a:rPr>
            <a:t>）</a:t>
          </a:r>
          <a:endParaRPr lang="zh-CN" altLang="en-US" dirty="0">
            <a:latin typeface="手札体-简粗体" panose="03000700000000000000" pitchFamily="66" charset="-122"/>
            <a:ea typeface="手札体-简粗体" panose="03000700000000000000" pitchFamily="66" charset="-122"/>
          </a:endParaRPr>
        </a:p>
      </dgm:t>
    </dgm:pt>
    <dgm:pt modelId="{B0AC74CA-AC7B-4F3E-ADC2-0507057B9C1D}" type="parTrans" cxnId="{6AE62A7E-910E-41F8-80C7-547FEDA15F44}">
      <dgm:prSet/>
      <dgm:spPr/>
      <dgm:t>
        <a:bodyPr/>
        <a:lstStyle/>
        <a:p>
          <a:endParaRPr lang="zh-CN" altLang="en-US">
            <a:latin typeface="手札体-简粗体" panose="03000700000000000000" pitchFamily="66" charset="-122"/>
            <a:ea typeface="手札体-简粗体" panose="03000700000000000000" pitchFamily="66" charset="-122"/>
          </a:endParaRPr>
        </a:p>
      </dgm:t>
    </dgm:pt>
    <dgm:pt modelId="{B6678033-103E-4C80-A148-465F4FD4643E}" type="sibTrans" cxnId="{6AE62A7E-910E-41F8-80C7-547FEDA15F44}">
      <dgm:prSet/>
      <dgm:spPr/>
      <dgm:t>
        <a:bodyPr/>
        <a:lstStyle/>
        <a:p>
          <a:endParaRPr lang="zh-CN" altLang="en-US">
            <a:latin typeface="手札体-简粗体" panose="03000700000000000000" pitchFamily="66" charset="-122"/>
            <a:ea typeface="手札体-简粗体" panose="03000700000000000000" pitchFamily="66" charset="-122"/>
          </a:endParaRPr>
        </a:p>
      </dgm:t>
    </dgm:pt>
    <dgm:pt modelId="{9A760D20-AEB7-4B6D-A597-55911D868FE6}">
      <dgm:prSet phldrT="[文本]"/>
      <dgm:spPr/>
      <dgm:t>
        <a:bodyPr/>
        <a:lstStyle/>
        <a:p>
          <a:r>
            <a:rPr lang="zh-CN" altLang="en-US" b="0" i="0" dirty="0" smtClean="0">
              <a:latin typeface="手札体-简粗体" panose="03000700000000000000" pitchFamily="66" charset="-122"/>
              <a:ea typeface="手札体-简粗体" panose="03000700000000000000" pitchFamily="66" charset="-122"/>
            </a:rPr>
            <a:t>指“知道为什么”的知识，是关于事物的原理和客观规律方面的知识，通常属于科学范畴。</a:t>
          </a:r>
          <a:endParaRPr lang="zh-CN" altLang="en-US" dirty="0">
            <a:latin typeface="手札体-简粗体" panose="03000700000000000000" pitchFamily="66" charset="-122"/>
            <a:ea typeface="手札体-简粗体" panose="03000700000000000000" pitchFamily="66" charset="-122"/>
          </a:endParaRPr>
        </a:p>
      </dgm:t>
    </dgm:pt>
    <dgm:pt modelId="{FDF3C580-9E52-427F-8AB4-5A420B4FB39C}" type="parTrans" cxnId="{C2D66238-D850-4B00-94B0-918B1C5FB744}">
      <dgm:prSet/>
      <dgm:spPr/>
      <dgm:t>
        <a:bodyPr/>
        <a:lstStyle/>
        <a:p>
          <a:endParaRPr lang="zh-CN" altLang="en-US">
            <a:latin typeface="手札体-简粗体" panose="03000700000000000000" pitchFamily="66" charset="-122"/>
            <a:ea typeface="手札体-简粗体" panose="03000700000000000000" pitchFamily="66" charset="-122"/>
          </a:endParaRPr>
        </a:p>
      </dgm:t>
    </dgm:pt>
    <dgm:pt modelId="{C3FD1F76-15FC-41DC-99A0-4403045FB61D}" type="sibTrans" cxnId="{C2D66238-D850-4B00-94B0-918B1C5FB744}">
      <dgm:prSet/>
      <dgm:spPr/>
      <dgm:t>
        <a:bodyPr/>
        <a:lstStyle/>
        <a:p>
          <a:endParaRPr lang="zh-CN" altLang="en-US">
            <a:latin typeface="手札体-简粗体" panose="03000700000000000000" pitchFamily="66" charset="-122"/>
            <a:ea typeface="手札体-简粗体" panose="03000700000000000000" pitchFamily="66" charset="-122"/>
          </a:endParaRPr>
        </a:p>
      </dgm:t>
    </dgm:pt>
    <dgm:pt modelId="{C3BD3670-CA74-4375-B053-2F134EAF34C5}">
      <dgm:prSet phldrT="[文本]"/>
      <dgm:spPr/>
      <dgm:t>
        <a:bodyPr/>
        <a:lstStyle/>
        <a:p>
          <a:r>
            <a:rPr lang="zh-CN" altLang="en-US" dirty="0" smtClean="0">
              <a:latin typeface="手札体-简粗体" panose="03000700000000000000" pitchFamily="66" charset="-122"/>
              <a:ea typeface="手札体-简粗体" panose="03000700000000000000" pitchFamily="66" charset="-122"/>
            </a:rPr>
            <a:t>技能知识（</a:t>
          </a:r>
          <a:r>
            <a:rPr lang="en-US" altLang="zh-CN" dirty="0" smtClean="0">
              <a:latin typeface="手札体-简粗体" panose="03000700000000000000" pitchFamily="66" charset="-122"/>
              <a:ea typeface="手札体-简粗体" panose="03000700000000000000" pitchFamily="66" charset="-122"/>
            </a:rPr>
            <a:t>Know-how</a:t>
          </a:r>
          <a:r>
            <a:rPr lang="zh-CN" altLang="en-US" dirty="0" smtClean="0">
              <a:latin typeface="手札体-简粗体" panose="03000700000000000000" pitchFamily="66" charset="-122"/>
              <a:ea typeface="手札体-简粗体" panose="03000700000000000000" pitchFamily="66" charset="-122"/>
            </a:rPr>
            <a:t>）</a:t>
          </a:r>
          <a:endParaRPr lang="zh-CN" altLang="en-US" dirty="0">
            <a:latin typeface="手札体-简粗体" panose="03000700000000000000" pitchFamily="66" charset="-122"/>
            <a:ea typeface="手札体-简粗体" panose="03000700000000000000" pitchFamily="66" charset="-122"/>
          </a:endParaRPr>
        </a:p>
      </dgm:t>
    </dgm:pt>
    <dgm:pt modelId="{6FEC5DD5-066A-4B10-925F-6D9AED7E5F73}" type="parTrans" cxnId="{17CFF341-22EB-4C02-BD98-DEA488E2D97B}">
      <dgm:prSet/>
      <dgm:spPr/>
      <dgm:t>
        <a:bodyPr/>
        <a:lstStyle/>
        <a:p>
          <a:endParaRPr lang="zh-CN" altLang="en-US">
            <a:latin typeface="手札体-简粗体" panose="03000700000000000000" pitchFamily="66" charset="-122"/>
            <a:ea typeface="手札体-简粗体" panose="03000700000000000000" pitchFamily="66" charset="-122"/>
          </a:endParaRPr>
        </a:p>
      </dgm:t>
    </dgm:pt>
    <dgm:pt modelId="{83DA7B4D-51C8-4FFE-8B9B-5F3BD8B7E607}" type="sibTrans" cxnId="{17CFF341-22EB-4C02-BD98-DEA488E2D97B}">
      <dgm:prSet/>
      <dgm:spPr/>
      <dgm:t>
        <a:bodyPr/>
        <a:lstStyle/>
        <a:p>
          <a:endParaRPr lang="zh-CN" altLang="en-US">
            <a:latin typeface="手札体-简粗体" panose="03000700000000000000" pitchFamily="66" charset="-122"/>
            <a:ea typeface="手札体-简粗体" panose="03000700000000000000" pitchFamily="66" charset="-122"/>
          </a:endParaRPr>
        </a:p>
      </dgm:t>
    </dgm:pt>
    <dgm:pt modelId="{4458EBFE-D9B6-4366-8BE3-D4472F6C1019}">
      <dgm:prSet phldrT="[文本]"/>
      <dgm:spPr/>
      <dgm:t>
        <a:bodyPr/>
        <a:lstStyle/>
        <a:p>
          <a:r>
            <a:rPr lang="zh-CN" altLang="en-US" b="0" i="0" dirty="0" smtClean="0">
              <a:latin typeface="手札体-简粗体" panose="03000700000000000000" pitchFamily="66" charset="-122"/>
              <a:ea typeface="手札体-简粗体" panose="03000700000000000000" pitchFamily="66" charset="-122"/>
            </a:rPr>
            <a:t>指“知道怎么做”的知识，是关于技艺、技巧、诀窍和能力方面的知识，属于技术范畴。</a:t>
          </a:r>
          <a:endParaRPr lang="zh-CN" altLang="en-US" dirty="0">
            <a:latin typeface="手札体-简粗体" panose="03000700000000000000" pitchFamily="66" charset="-122"/>
            <a:ea typeface="手札体-简粗体" panose="03000700000000000000" pitchFamily="66" charset="-122"/>
          </a:endParaRPr>
        </a:p>
      </dgm:t>
    </dgm:pt>
    <dgm:pt modelId="{874205CE-9E88-424C-BEC0-CC6901C6A590}" type="parTrans" cxnId="{28788906-AB3D-4D7A-98E1-9DC0B65E719D}">
      <dgm:prSet/>
      <dgm:spPr/>
      <dgm:t>
        <a:bodyPr/>
        <a:lstStyle/>
        <a:p>
          <a:endParaRPr lang="zh-CN" altLang="en-US">
            <a:latin typeface="手札体-简粗体" panose="03000700000000000000" pitchFamily="66" charset="-122"/>
            <a:ea typeface="手札体-简粗体" panose="03000700000000000000" pitchFamily="66" charset="-122"/>
          </a:endParaRPr>
        </a:p>
      </dgm:t>
    </dgm:pt>
    <dgm:pt modelId="{2DACD5B6-34E1-45CF-8A1B-73F237C451AD}" type="sibTrans" cxnId="{28788906-AB3D-4D7A-98E1-9DC0B65E719D}">
      <dgm:prSet/>
      <dgm:spPr/>
      <dgm:t>
        <a:bodyPr/>
        <a:lstStyle/>
        <a:p>
          <a:endParaRPr lang="zh-CN" altLang="en-US">
            <a:latin typeface="手札体-简粗体" panose="03000700000000000000" pitchFamily="66" charset="-122"/>
            <a:ea typeface="手札体-简粗体" panose="03000700000000000000" pitchFamily="66" charset="-122"/>
          </a:endParaRPr>
        </a:p>
      </dgm:t>
    </dgm:pt>
    <dgm:pt modelId="{3D95E61C-05F0-4D09-8EB6-28DFBD29ECDB}">
      <dgm:prSet phldrT="[文本]"/>
      <dgm:spPr/>
      <dgm:t>
        <a:bodyPr/>
        <a:lstStyle/>
        <a:p>
          <a:r>
            <a:rPr lang="zh-CN" altLang="en-US" dirty="0" smtClean="0">
              <a:latin typeface="手札体-简粗体" panose="03000700000000000000" pitchFamily="66" charset="-122"/>
              <a:ea typeface="手札体-简粗体" panose="03000700000000000000" pitchFamily="66" charset="-122"/>
            </a:rPr>
            <a:t>人力知识（</a:t>
          </a:r>
          <a:r>
            <a:rPr lang="en-US" altLang="zh-CN" dirty="0" smtClean="0">
              <a:latin typeface="手札体-简粗体" panose="03000700000000000000" pitchFamily="66" charset="-122"/>
              <a:ea typeface="手札体-简粗体" panose="03000700000000000000" pitchFamily="66" charset="-122"/>
            </a:rPr>
            <a:t>Know-who</a:t>
          </a:r>
          <a:r>
            <a:rPr lang="zh-CN" altLang="en-US" dirty="0" smtClean="0">
              <a:latin typeface="手札体-简粗体" panose="03000700000000000000" pitchFamily="66" charset="-122"/>
              <a:ea typeface="手札体-简粗体" panose="03000700000000000000" pitchFamily="66" charset="-122"/>
            </a:rPr>
            <a:t>）</a:t>
          </a:r>
          <a:endParaRPr lang="zh-CN" altLang="en-US" dirty="0">
            <a:latin typeface="手札体-简粗体" panose="03000700000000000000" pitchFamily="66" charset="-122"/>
            <a:ea typeface="手札体-简粗体" panose="03000700000000000000" pitchFamily="66" charset="-122"/>
          </a:endParaRPr>
        </a:p>
      </dgm:t>
    </dgm:pt>
    <dgm:pt modelId="{4783E41D-28E3-4A09-9F3F-290E66653B37}" type="parTrans" cxnId="{5BF426EA-0989-40F6-8D63-24AA433C0233}">
      <dgm:prSet/>
      <dgm:spPr/>
      <dgm:t>
        <a:bodyPr/>
        <a:lstStyle/>
        <a:p>
          <a:endParaRPr lang="zh-CN" altLang="en-US">
            <a:latin typeface="手札体-简粗体" panose="03000700000000000000" pitchFamily="66" charset="-122"/>
            <a:ea typeface="手札体-简粗体" panose="03000700000000000000" pitchFamily="66" charset="-122"/>
          </a:endParaRPr>
        </a:p>
      </dgm:t>
    </dgm:pt>
    <dgm:pt modelId="{C930BA94-743A-4D8A-A87C-052DCF2A7405}" type="sibTrans" cxnId="{5BF426EA-0989-40F6-8D63-24AA433C0233}">
      <dgm:prSet/>
      <dgm:spPr/>
      <dgm:t>
        <a:bodyPr/>
        <a:lstStyle/>
        <a:p>
          <a:endParaRPr lang="zh-CN" altLang="en-US">
            <a:latin typeface="手札体-简粗体" panose="03000700000000000000" pitchFamily="66" charset="-122"/>
            <a:ea typeface="手札体-简粗体" panose="03000700000000000000" pitchFamily="66" charset="-122"/>
          </a:endParaRPr>
        </a:p>
      </dgm:t>
    </dgm:pt>
    <dgm:pt modelId="{5649C043-DAE9-4CBB-85CA-6E3A5DA13F2D}">
      <dgm:prSet phldrT="[文本]"/>
      <dgm:spPr/>
      <dgm:t>
        <a:bodyPr/>
        <a:lstStyle/>
        <a:p>
          <a:r>
            <a:rPr lang="zh-CN" altLang="en-US" dirty="0" smtClean="0">
              <a:latin typeface="手札体-简粗体" panose="03000700000000000000" pitchFamily="66" charset="-122"/>
              <a:ea typeface="手札体-简粗体" panose="03000700000000000000" pitchFamily="66" charset="-122"/>
            </a:rPr>
            <a:t>指“知道是谁”的知识，是关于谁知道什么以及谁知道如何做什么的知识。</a:t>
          </a:r>
          <a:endParaRPr lang="zh-CN" altLang="en-US" dirty="0">
            <a:latin typeface="手札体-简粗体" panose="03000700000000000000" pitchFamily="66" charset="-122"/>
            <a:ea typeface="手札体-简粗体" panose="03000700000000000000" pitchFamily="66" charset="-122"/>
          </a:endParaRPr>
        </a:p>
      </dgm:t>
    </dgm:pt>
    <dgm:pt modelId="{0CE34AFB-962F-4DB2-B5AB-81A7889564AE}" type="parTrans" cxnId="{251186AD-D8DF-4FC9-B742-D74F55BF2264}">
      <dgm:prSet/>
      <dgm:spPr/>
      <dgm:t>
        <a:bodyPr/>
        <a:lstStyle/>
        <a:p>
          <a:endParaRPr lang="zh-CN" altLang="en-US">
            <a:latin typeface="手札体-简粗体" panose="03000700000000000000" pitchFamily="66" charset="-122"/>
            <a:ea typeface="手札体-简粗体" panose="03000700000000000000" pitchFamily="66" charset="-122"/>
          </a:endParaRPr>
        </a:p>
      </dgm:t>
    </dgm:pt>
    <dgm:pt modelId="{C2693FCC-BAD5-4E43-93AD-704E3F4575B6}" type="sibTrans" cxnId="{251186AD-D8DF-4FC9-B742-D74F55BF2264}">
      <dgm:prSet/>
      <dgm:spPr/>
      <dgm:t>
        <a:bodyPr/>
        <a:lstStyle/>
        <a:p>
          <a:endParaRPr lang="zh-CN" altLang="en-US">
            <a:latin typeface="手札体-简粗体" panose="03000700000000000000" pitchFamily="66" charset="-122"/>
            <a:ea typeface="手札体-简粗体" panose="03000700000000000000" pitchFamily="66" charset="-122"/>
          </a:endParaRPr>
        </a:p>
      </dgm:t>
    </dgm:pt>
    <dgm:pt modelId="{4888D2E5-BDE1-4E5E-85F0-B27DB2207812}" type="pres">
      <dgm:prSet presAssocID="{87753AFD-DB8A-410B-B604-2C127A9714FA}" presName="linear" presStyleCnt="0">
        <dgm:presLayoutVars>
          <dgm:animLvl val="lvl"/>
          <dgm:resizeHandles val="exact"/>
        </dgm:presLayoutVars>
      </dgm:prSet>
      <dgm:spPr/>
      <dgm:t>
        <a:bodyPr/>
        <a:lstStyle/>
        <a:p>
          <a:endParaRPr lang="zh-CN" altLang="en-US"/>
        </a:p>
      </dgm:t>
    </dgm:pt>
    <dgm:pt modelId="{6B926BB2-D45D-4FE6-B1A6-08C1E90C97EA}" type="pres">
      <dgm:prSet presAssocID="{1926C9FB-1B5A-4755-BC06-0FF46E6A75E3}" presName="parentText" presStyleLbl="node1" presStyleIdx="0" presStyleCnt="4">
        <dgm:presLayoutVars>
          <dgm:chMax val="0"/>
          <dgm:bulletEnabled val="1"/>
        </dgm:presLayoutVars>
      </dgm:prSet>
      <dgm:spPr/>
      <dgm:t>
        <a:bodyPr/>
        <a:lstStyle/>
        <a:p>
          <a:endParaRPr lang="zh-CN" altLang="en-US"/>
        </a:p>
      </dgm:t>
    </dgm:pt>
    <dgm:pt modelId="{F88A64BF-B8DD-4A6D-89D4-05E6FC6B8524}" type="pres">
      <dgm:prSet presAssocID="{1926C9FB-1B5A-4755-BC06-0FF46E6A75E3}" presName="childText" presStyleLbl="revTx" presStyleIdx="0" presStyleCnt="4">
        <dgm:presLayoutVars>
          <dgm:bulletEnabled val="1"/>
        </dgm:presLayoutVars>
      </dgm:prSet>
      <dgm:spPr/>
      <dgm:t>
        <a:bodyPr/>
        <a:lstStyle/>
        <a:p>
          <a:endParaRPr lang="zh-CN" altLang="en-US"/>
        </a:p>
      </dgm:t>
    </dgm:pt>
    <dgm:pt modelId="{4807F2BB-5B54-41A4-AD73-2F1DE2C6C569}" type="pres">
      <dgm:prSet presAssocID="{BA7D6350-F877-49CA-B5AB-F54FFF967E5C}" presName="parentText" presStyleLbl="node1" presStyleIdx="1" presStyleCnt="4">
        <dgm:presLayoutVars>
          <dgm:chMax val="0"/>
          <dgm:bulletEnabled val="1"/>
        </dgm:presLayoutVars>
      </dgm:prSet>
      <dgm:spPr/>
      <dgm:t>
        <a:bodyPr/>
        <a:lstStyle/>
        <a:p>
          <a:endParaRPr lang="zh-CN" altLang="en-US"/>
        </a:p>
      </dgm:t>
    </dgm:pt>
    <dgm:pt modelId="{3A5C6264-C3B9-4907-A170-A2B6CDBE09F5}" type="pres">
      <dgm:prSet presAssocID="{BA7D6350-F877-49CA-B5AB-F54FFF967E5C}" presName="childText" presStyleLbl="revTx" presStyleIdx="1" presStyleCnt="4">
        <dgm:presLayoutVars>
          <dgm:bulletEnabled val="1"/>
        </dgm:presLayoutVars>
      </dgm:prSet>
      <dgm:spPr/>
      <dgm:t>
        <a:bodyPr/>
        <a:lstStyle/>
        <a:p>
          <a:endParaRPr lang="zh-CN" altLang="en-US"/>
        </a:p>
      </dgm:t>
    </dgm:pt>
    <dgm:pt modelId="{E328A6D0-0830-48C6-8243-8B92D17F0071}" type="pres">
      <dgm:prSet presAssocID="{C3BD3670-CA74-4375-B053-2F134EAF34C5}" presName="parentText" presStyleLbl="node1" presStyleIdx="2" presStyleCnt="4">
        <dgm:presLayoutVars>
          <dgm:chMax val="0"/>
          <dgm:bulletEnabled val="1"/>
        </dgm:presLayoutVars>
      </dgm:prSet>
      <dgm:spPr/>
      <dgm:t>
        <a:bodyPr/>
        <a:lstStyle/>
        <a:p>
          <a:endParaRPr lang="zh-CN" altLang="en-US"/>
        </a:p>
      </dgm:t>
    </dgm:pt>
    <dgm:pt modelId="{77592ABB-C530-4137-BA78-72271E92FF9F}" type="pres">
      <dgm:prSet presAssocID="{C3BD3670-CA74-4375-B053-2F134EAF34C5}" presName="childText" presStyleLbl="revTx" presStyleIdx="2" presStyleCnt="4">
        <dgm:presLayoutVars>
          <dgm:bulletEnabled val="1"/>
        </dgm:presLayoutVars>
      </dgm:prSet>
      <dgm:spPr/>
      <dgm:t>
        <a:bodyPr/>
        <a:lstStyle/>
        <a:p>
          <a:endParaRPr lang="zh-CN" altLang="en-US"/>
        </a:p>
      </dgm:t>
    </dgm:pt>
    <dgm:pt modelId="{33F1DF84-7C5B-475A-9A79-8DEDA788E366}" type="pres">
      <dgm:prSet presAssocID="{3D95E61C-05F0-4D09-8EB6-28DFBD29ECDB}" presName="parentText" presStyleLbl="node1" presStyleIdx="3" presStyleCnt="4">
        <dgm:presLayoutVars>
          <dgm:chMax val="0"/>
          <dgm:bulletEnabled val="1"/>
        </dgm:presLayoutVars>
      </dgm:prSet>
      <dgm:spPr/>
      <dgm:t>
        <a:bodyPr/>
        <a:lstStyle/>
        <a:p>
          <a:endParaRPr lang="zh-CN" altLang="en-US"/>
        </a:p>
      </dgm:t>
    </dgm:pt>
    <dgm:pt modelId="{E03718E7-4095-46C2-9D7D-75A2792C9FFD}" type="pres">
      <dgm:prSet presAssocID="{3D95E61C-05F0-4D09-8EB6-28DFBD29ECDB}" presName="childText" presStyleLbl="revTx" presStyleIdx="3" presStyleCnt="4">
        <dgm:presLayoutVars>
          <dgm:bulletEnabled val="1"/>
        </dgm:presLayoutVars>
      </dgm:prSet>
      <dgm:spPr/>
      <dgm:t>
        <a:bodyPr/>
        <a:lstStyle/>
        <a:p>
          <a:endParaRPr lang="zh-CN" altLang="en-US"/>
        </a:p>
      </dgm:t>
    </dgm:pt>
  </dgm:ptLst>
  <dgm:cxnLst>
    <dgm:cxn modelId="{67908E94-189A-4B97-AD51-D8F09E882A35}" srcId="{1926C9FB-1B5A-4755-BC06-0FF46E6A75E3}" destId="{2C9B0F78-CB62-40AA-87B3-92E5EF6CAA75}" srcOrd="0" destOrd="0" parTransId="{2E95A4E2-8ADC-4D52-B4F3-8C4AF965CE0E}" sibTransId="{1504B63A-E8C7-4C28-B32E-D70438ACDEC4}"/>
    <dgm:cxn modelId="{6839C814-6278-0A49-8010-535D620858F5}" type="presOf" srcId="{5649C043-DAE9-4CBB-85CA-6E3A5DA13F2D}" destId="{E03718E7-4095-46C2-9D7D-75A2792C9FFD}" srcOrd="0" destOrd="0" presId="urn:microsoft.com/office/officeart/2005/8/layout/vList2#6"/>
    <dgm:cxn modelId="{979A9524-57E4-3740-BDE3-B19F4A7D516C}" type="presOf" srcId="{4458EBFE-D9B6-4366-8BE3-D4472F6C1019}" destId="{77592ABB-C530-4137-BA78-72271E92FF9F}" srcOrd="0" destOrd="0" presId="urn:microsoft.com/office/officeart/2005/8/layout/vList2#6"/>
    <dgm:cxn modelId="{2509165F-DBA2-40C5-8715-FC13E610A373}" srcId="{87753AFD-DB8A-410B-B604-2C127A9714FA}" destId="{1926C9FB-1B5A-4755-BC06-0FF46E6A75E3}" srcOrd="0" destOrd="0" parTransId="{F258122C-D838-4ABE-824A-6A344DA0107B}" sibTransId="{DC61BA11-1513-4C49-AFB2-9FE5437F4873}"/>
    <dgm:cxn modelId="{C7D7C15C-9EF5-7742-B741-47C5AFFF6B6D}" type="presOf" srcId="{2C9B0F78-CB62-40AA-87B3-92E5EF6CAA75}" destId="{F88A64BF-B8DD-4A6D-89D4-05E6FC6B8524}" srcOrd="0" destOrd="0" presId="urn:microsoft.com/office/officeart/2005/8/layout/vList2#6"/>
    <dgm:cxn modelId="{17CFF341-22EB-4C02-BD98-DEA488E2D97B}" srcId="{87753AFD-DB8A-410B-B604-2C127A9714FA}" destId="{C3BD3670-CA74-4375-B053-2F134EAF34C5}" srcOrd="2" destOrd="0" parTransId="{6FEC5DD5-066A-4B10-925F-6D9AED7E5F73}" sibTransId="{83DA7B4D-51C8-4FFE-8B9B-5F3BD8B7E607}"/>
    <dgm:cxn modelId="{71E10414-124D-E049-97FD-D3F73F913457}" type="presOf" srcId="{87753AFD-DB8A-410B-B604-2C127A9714FA}" destId="{4888D2E5-BDE1-4E5E-85F0-B27DB2207812}" srcOrd="0" destOrd="0" presId="urn:microsoft.com/office/officeart/2005/8/layout/vList2#6"/>
    <dgm:cxn modelId="{1350FAAA-5ABA-6D47-B7D3-54638DF98AAF}" type="presOf" srcId="{BA7D6350-F877-49CA-B5AB-F54FFF967E5C}" destId="{4807F2BB-5B54-41A4-AD73-2F1DE2C6C569}" srcOrd="0" destOrd="0" presId="urn:microsoft.com/office/officeart/2005/8/layout/vList2#6"/>
    <dgm:cxn modelId="{5BF426EA-0989-40F6-8D63-24AA433C0233}" srcId="{87753AFD-DB8A-410B-B604-2C127A9714FA}" destId="{3D95E61C-05F0-4D09-8EB6-28DFBD29ECDB}" srcOrd="3" destOrd="0" parTransId="{4783E41D-28E3-4A09-9F3F-290E66653B37}" sibTransId="{C930BA94-743A-4D8A-A87C-052DCF2A7405}"/>
    <dgm:cxn modelId="{251186AD-D8DF-4FC9-B742-D74F55BF2264}" srcId="{3D95E61C-05F0-4D09-8EB6-28DFBD29ECDB}" destId="{5649C043-DAE9-4CBB-85CA-6E3A5DA13F2D}" srcOrd="0" destOrd="0" parTransId="{0CE34AFB-962F-4DB2-B5AB-81A7889564AE}" sibTransId="{C2693FCC-BAD5-4E43-93AD-704E3F4575B6}"/>
    <dgm:cxn modelId="{7100E990-12E1-3E49-948E-9905A9121839}" type="presOf" srcId="{1926C9FB-1B5A-4755-BC06-0FF46E6A75E3}" destId="{6B926BB2-D45D-4FE6-B1A6-08C1E90C97EA}" srcOrd="0" destOrd="0" presId="urn:microsoft.com/office/officeart/2005/8/layout/vList2#6"/>
    <dgm:cxn modelId="{28788906-AB3D-4D7A-98E1-9DC0B65E719D}" srcId="{C3BD3670-CA74-4375-B053-2F134EAF34C5}" destId="{4458EBFE-D9B6-4366-8BE3-D4472F6C1019}" srcOrd="0" destOrd="0" parTransId="{874205CE-9E88-424C-BEC0-CC6901C6A590}" sibTransId="{2DACD5B6-34E1-45CF-8A1B-73F237C451AD}"/>
    <dgm:cxn modelId="{C2D66238-D850-4B00-94B0-918B1C5FB744}" srcId="{BA7D6350-F877-49CA-B5AB-F54FFF967E5C}" destId="{9A760D20-AEB7-4B6D-A597-55911D868FE6}" srcOrd="0" destOrd="0" parTransId="{FDF3C580-9E52-427F-8AB4-5A420B4FB39C}" sibTransId="{C3FD1F76-15FC-41DC-99A0-4403045FB61D}"/>
    <dgm:cxn modelId="{CF35A550-B3D3-FF47-850A-9DF785305138}" type="presOf" srcId="{C3BD3670-CA74-4375-B053-2F134EAF34C5}" destId="{E328A6D0-0830-48C6-8243-8B92D17F0071}" srcOrd="0" destOrd="0" presId="urn:microsoft.com/office/officeart/2005/8/layout/vList2#6"/>
    <dgm:cxn modelId="{6AE62A7E-910E-41F8-80C7-547FEDA15F44}" srcId="{87753AFD-DB8A-410B-B604-2C127A9714FA}" destId="{BA7D6350-F877-49CA-B5AB-F54FFF967E5C}" srcOrd="1" destOrd="0" parTransId="{B0AC74CA-AC7B-4F3E-ADC2-0507057B9C1D}" sibTransId="{B6678033-103E-4C80-A148-465F4FD4643E}"/>
    <dgm:cxn modelId="{9232FB00-2A7C-044A-A61F-84D56741F875}" type="presOf" srcId="{3D95E61C-05F0-4D09-8EB6-28DFBD29ECDB}" destId="{33F1DF84-7C5B-475A-9A79-8DEDA788E366}" srcOrd="0" destOrd="0" presId="urn:microsoft.com/office/officeart/2005/8/layout/vList2#6"/>
    <dgm:cxn modelId="{6B24792E-0441-7F4F-AE67-8C9DFFD8EE83}" type="presOf" srcId="{9A760D20-AEB7-4B6D-A597-55911D868FE6}" destId="{3A5C6264-C3B9-4907-A170-A2B6CDBE09F5}" srcOrd="0" destOrd="0" presId="urn:microsoft.com/office/officeart/2005/8/layout/vList2#6"/>
    <dgm:cxn modelId="{B8B1F9BF-38BC-6746-AA94-CED4B246C4E7}" type="presParOf" srcId="{4888D2E5-BDE1-4E5E-85F0-B27DB2207812}" destId="{6B926BB2-D45D-4FE6-B1A6-08C1E90C97EA}" srcOrd="0" destOrd="0" presId="urn:microsoft.com/office/officeart/2005/8/layout/vList2#6"/>
    <dgm:cxn modelId="{35EAEA28-5EA9-AE45-9333-8B6A833A0DBA}" type="presParOf" srcId="{4888D2E5-BDE1-4E5E-85F0-B27DB2207812}" destId="{F88A64BF-B8DD-4A6D-89D4-05E6FC6B8524}" srcOrd="1" destOrd="0" presId="urn:microsoft.com/office/officeart/2005/8/layout/vList2#6"/>
    <dgm:cxn modelId="{827F72A4-5654-8042-9693-C89910A8B92B}" type="presParOf" srcId="{4888D2E5-BDE1-4E5E-85F0-B27DB2207812}" destId="{4807F2BB-5B54-41A4-AD73-2F1DE2C6C569}" srcOrd="2" destOrd="0" presId="urn:microsoft.com/office/officeart/2005/8/layout/vList2#6"/>
    <dgm:cxn modelId="{B6CB7C9A-DB9B-014C-84E2-98D6DCD5FA79}" type="presParOf" srcId="{4888D2E5-BDE1-4E5E-85F0-B27DB2207812}" destId="{3A5C6264-C3B9-4907-A170-A2B6CDBE09F5}" srcOrd="3" destOrd="0" presId="urn:microsoft.com/office/officeart/2005/8/layout/vList2#6"/>
    <dgm:cxn modelId="{83927403-8FAE-9042-B2DF-2766643C8537}" type="presParOf" srcId="{4888D2E5-BDE1-4E5E-85F0-B27DB2207812}" destId="{E328A6D0-0830-48C6-8243-8B92D17F0071}" srcOrd="4" destOrd="0" presId="urn:microsoft.com/office/officeart/2005/8/layout/vList2#6"/>
    <dgm:cxn modelId="{085FC43A-380F-AF49-B830-12ED1472D2F9}" type="presParOf" srcId="{4888D2E5-BDE1-4E5E-85F0-B27DB2207812}" destId="{77592ABB-C530-4137-BA78-72271E92FF9F}" srcOrd="5" destOrd="0" presId="urn:microsoft.com/office/officeart/2005/8/layout/vList2#6"/>
    <dgm:cxn modelId="{DFF646F8-BBA2-8644-BD20-99EE551F2F9D}" type="presParOf" srcId="{4888D2E5-BDE1-4E5E-85F0-B27DB2207812}" destId="{33F1DF84-7C5B-475A-9A79-8DEDA788E366}" srcOrd="6" destOrd="0" presId="urn:microsoft.com/office/officeart/2005/8/layout/vList2#6"/>
    <dgm:cxn modelId="{5A7373FC-3385-DC43-BE3E-7510B1DDC5C5}" type="presParOf" srcId="{4888D2E5-BDE1-4E5E-85F0-B27DB2207812}" destId="{E03718E7-4095-46C2-9D7D-75A2792C9FFD}" srcOrd="7" destOrd="0" presId="urn:microsoft.com/office/officeart/2005/8/layout/vList2#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9.xml><?xml version="1.0" encoding="utf-8"?>
<dgm:dataModel xmlns:dgm="http://schemas.openxmlformats.org/drawingml/2006/diagram" xmlns:a="http://schemas.openxmlformats.org/drawingml/2006/main">
  <dgm:ptLst>
    <dgm:pt modelId="{F05BBA42-D7AF-4BA0-8C3F-85B1FE28E48F}" type="doc">
      <dgm:prSet loTypeId="urn:microsoft.com/office/officeart/2009/3/layout/HorizontalOrganizationChart" loCatId="hierarchy" qsTypeId="urn:microsoft.com/office/officeart/2005/8/quickstyle/simple1" qsCatId="simple" csTypeId="urn:microsoft.com/office/officeart/2005/8/colors/accent2_1" csCatId="accent2" phldr="1"/>
      <dgm:spPr/>
      <dgm:t>
        <a:bodyPr/>
        <a:lstStyle/>
        <a:p>
          <a:endParaRPr lang="zh-CN" altLang="en-US"/>
        </a:p>
      </dgm:t>
    </dgm:pt>
    <dgm:pt modelId="{9AC2E227-803C-4016-BF2C-9291B6CAA290}">
      <dgm:prSet custT="1"/>
      <dgm:spPr/>
      <dgm:t>
        <a:bodyPr/>
        <a:lstStyle/>
        <a:p>
          <a:r>
            <a:rPr lang="zh-CN" altLang="en-US" sz="1100" b="1" dirty="0" smtClean="0">
              <a:latin typeface="黑体" panose="02010609060101010101" pitchFamily="49" charset="-122"/>
              <a:ea typeface="黑体" panose="02010609060101010101" pitchFamily="49" charset="-122"/>
              <a:sym typeface="+mn-ea"/>
            </a:rPr>
            <a:t>知识管理的概念</a:t>
          </a:r>
          <a:endParaRPr lang="zh-CN" altLang="en-US" sz="1100" b="1" dirty="0">
            <a:latin typeface="SimHei" charset="-122"/>
            <a:ea typeface="SimHei" charset="-122"/>
            <a:cs typeface="SimHei" charset="-122"/>
          </a:endParaRPr>
        </a:p>
      </dgm:t>
    </dgm:pt>
    <dgm:pt modelId="{8E8E9D46-5B7B-4FA0-8329-744E9016EF3D}" type="parTrans" cxnId="{10273D9F-A008-4C08-970B-BDB1CC805562}">
      <dgm:prSet/>
      <dgm:spPr/>
      <dgm:t>
        <a:bodyPr/>
        <a:lstStyle/>
        <a:p>
          <a:endParaRPr lang="zh-CN" altLang="en-US" sz="1100">
            <a:latin typeface="SimHei" charset="-122"/>
            <a:ea typeface="SimHei" charset="-122"/>
            <a:cs typeface="SimHei" charset="-122"/>
          </a:endParaRPr>
        </a:p>
      </dgm:t>
    </dgm:pt>
    <dgm:pt modelId="{F60E2A41-79A0-4E8E-92FB-1BF9FE84EDD9}" type="sibTrans" cxnId="{10273D9F-A008-4C08-970B-BDB1CC805562}">
      <dgm:prSet/>
      <dgm:spPr/>
      <dgm:t>
        <a:bodyPr/>
        <a:lstStyle/>
        <a:p>
          <a:endParaRPr lang="zh-CN" altLang="en-US" sz="1100">
            <a:latin typeface="SimHei" charset="-122"/>
            <a:ea typeface="SimHei" charset="-122"/>
            <a:cs typeface="SimHei" charset="-122"/>
          </a:endParaRPr>
        </a:p>
      </dgm:t>
    </dgm:pt>
    <dgm:pt modelId="{3FA44A42-E0AE-412C-8071-9A37D30DD567}">
      <dgm:prSet custT="1"/>
      <dgm:spPr/>
      <dgm:t>
        <a:bodyPr/>
        <a:lstStyle/>
        <a:p>
          <a:r>
            <a:rPr lang="zh-CN" altLang="en-US" sz="1100" b="1" dirty="0" smtClean="0">
              <a:latin typeface="SimHei" charset="-122"/>
              <a:ea typeface="SimHei" charset="-122"/>
              <a:cs typeface="SimHei" charset="-122"/>
            </a:rPr>
            <a:t>知识的概念</a:t>
          </a:r>
          <a:endParaRPr lang="zh-CN" altLang="en-US" sz="1100" b="1" dirty="0">
            <a:latin typeface="SimHei" charset="-122"/>
            <a:ea typeface="SimHei" charset="-122"/>
            <a:cs typeface="SimHei" charset="-122"/>
          </a:endParaRPr>
        </a:p>
      </dgm:t>
    </dgm:pt>
    <dgm:pt modelId="{E2369F6E-DA59-4F6E-BD69-6CAA013A82BE}" type="parTrans" cxnId="{9ABD59AA-4D6A-4321-B1A4-8D610095B134}">
      <dgm:prSet/>
      <dgm:spPr/>
      <dgm:t>
        <a:bodyPr/>
        <a:lstStyle/>
        <a:p>
          <a:endParaRPr lang="zh-CN" altLang="en-US" sz="1100">
            <a:latin typeface="SimHei" charset="-122"/>
            <a:ea typeface="SimHei" charset="-122"/>
            <a:cs typeface="SimHei" charset="-122"/>
          </a:endParaRPr>
        </a:p>
      </dgm:t>
    </dgm:pt>
    <dgm:pt modelId="{05B8FEA2-0054-4DA8-8F71-5C25E580ABD0}" type="sibTrans" cxnId="{9ABD59AA-4D6A-4321-B1A4-8D610095B134}">
      <dgm:prSet/>
      <dgm:spPr/>
      <dgm:t>
        <a:bodyPr/>
        <a:lstStyle/>
        <a:p>
          <a:endParaRPr lang="zh-CN" altLang="en-US" sz="1100">
            <a:latin typeface="SimHei" charset="-122"/>
            <a:ea typeface="SimHei" charset="-122"/>
            <a:cs typeface="SimHei" charset="-122"/>
          </a:endParaRPr>
        </a:p>
      </dgm:t>
    </dgm:pt>
    <dgm:pt modelId="{7638F483-EC40-4669-A117-0C6040B4A66B}">
      <dgm:prSet custT="1"/>
      <dgm:spPr/>
      <dgm:t>
        <a:bodyPr/>
        <a:lstStyle/>
        <a:p>
          <a:r>
            <a:rPr lang="zh-CN" altLang="en-US" sz="1100" b="1" dirty="0" smtClean="0">
              <a:latin typeface="SimHei" charset="-122"/>
              <a:ea typeface="SimHei" charset="-122"/>
              <a:cs typeface="SimHei" charset="-122"/>
            </a:rPr>
            <a:t>知识的特点</a:t>
          </a:r>
          <a:endParaRPr lang="zh-CN" altLang="en-US" sz="1100" b="1" dirty="0">
            <a:latin typeface="SimHei" charset="-122"/>
            <a:ea typeface="SimHei" charset="-122"/>
            <a:cs typeface="SimHei" charset="-122"/>
          </a:endParaRPr>
        </a:p>
      </dgm:t>
    </dgm:pt>
    <dgm:pt modelId="{57E64457-75B6-40DF-86BF-80888D7FBBC5}" type="parTrans" cxnId="{5DC1C015-335F-490F-A06A-BA9652DB0EA7}">
      <dgm:prSet/>
      <dgm:spPr/>
      <dgm:t>
        <a:bodyPr/>
        <a:lstStyle/>
        <a:p>
          <a:endParaRPr lang="zh-CN" altLang="en-US" sz="1100">
            <a:latin typeface="SimHei" charset="-122"/>
            <a:ea typeface="SimHei" charset="-122"/>
            <a:cs typeface="SimHei" charset="-122"/>
          </a:endParaRPr>
        </a:p>
      </dgm:t>
    </dgm:pt>
    <dgm:pt modelId="{7B10E917-A0D7-4AB2-8FFF-F08198C7EE50}" type="sibTrans" cxnId="{5DC1C015-335F-490F-A06A-BA9652DB0EA7}">
      <dgm:prSet/>
      <dgm:spPr/>
      <dgm:t>
        <a:bodyPr/>
        <a:lstStyle/>
        <a:p>
          <a:endParaRPr lang="zh-CN" altLang="en-US" sz="1100">
            <a:latin typeface="SimHei" charset="-122"/>
            <a:ea typeface="SimHei" charset="-122"/>
            <a:cs typeface="SimHei" charset="-122"/>
          </a:endParaRPr>
        </a:p>
      </dgm:t>
    </dgm:pt>
    <dgm:pt modelId="{87585F0D-6A81-F747-99EB-D14B33EBB618}">
      <dgm:prSet custT="1"/>
      <dgm:spPr>
        <a:solidFill>
          <a:schemeClr val="accent2"/>
        </a:solidFill>
      </dgm:spPr>
      <dgm:t>
        <a:bodyPr/>
        <a:lstStyle/>
        <a:p>
          <a:r>
            <a:rPr lang="zh-CN" altLang="en-US" sz="1100" b="1" dirty="0" smtClean="0">
              <a:latin typeface="SimHei" charset="-122"/>
              <a:ea typeface="SimHei" charset="-122"/>
              <a:cs typeface="SimHei" charset="-122"/>
            </a:rPr>
            <a:t>知识的分类</a:t>
          </a:r>
          <a:endParaRPr lang="zh-CN" altLang="en-US" sz="1100" b="1" dirty="0">
            <a:latin typeface="SimHei" charset="-122"/>
            <a:ea typeface="SimHei" charset="-122"/>
            <a:cs typeface="SimHei" charset="-122"/>
          </a:endParaRPr>
        </a:p>
      </dgm:t>
    </dgm:pt>
    <dgm:pt modelId="{18A5DCF8-381A-9740-A1DC-D1A5033A3647}" type="parTrans" cxnId="{9AAB41CC-B9AA-9142-BE5E-0B1EE6E34DAA}">
      <dgm:prSet/>
      <dgm:spPr/>
      <dgm:t>
        <a:bodyPr/>
        <a:lstStyle/>
        <a:p>
          <a:endParaRPr lang="zh-CN" altLang="en-US" sz="1100"/>
        </a:p>
      </dgm:t>
    </dgm:pt>
    <dgm:pt modelId="{8D2E3331-C9C0-6F41-9B03-2AE4E999EDF7}" type="sibTrans" cxnId="{9AAB41CC-B9AA-9142-BE5E-0B1EE6E34DAA}">
      <dgm:prSet/>
      <dgm:spPr/>
      <dgm:t>
        <a:bodyPr/>
        <a:lstStyle/>
        <a:p>
          <a:endParaRPr lang="zh-CN" altLang="en-US" sz="1100"/>
        </a:p>
      </dgm:t>
    </dgm:pt>
    <dgm:pt modelId="{23F1803F-276C-8041-9B7B-082F2BD1E946}">
      <dgm:prSet custT="1"/>
      <dgm:spPr/>
      <dgm:t>
        <a:bodyPr/>
        <a:lstStyle/>
        <a:p>
          <a:r>
            <a:rPr lang="zh-CN" altLang="en-US" sz="1100" b="1" dirty="0" smtClean="0">
              <a:latin typeface="SimHei" charset="-122"/>
              <a:ea typeface="SimHei" charset="-122"/>
              <a:cs typeface="SimHei" charset="-122"/>
            </a:rPr>
            <a:t>知识管理的特点</a:t>
          </a:r>
          <a:endParaRPr lang="zh-CN" altLang="en-US" sz="1100" b="1" dirty="0">
            <a:latin typeface="SimHei" charset="-122"/>
            <a:ea typeface="SimHei" charset="-122"/>
            <a:cs typeface="SimHei" charset="-122"/>
          </a:endParaRPr>
        </a:p>
      </dgm:t>
    </dgm:pt>
    <dgm:pt modelId="{5E91D41B-332E-E54E-BBB2-1256B9CC48C7}" type="parTrans" cxnId="{51A0D708-C959-D74C-AB5D-714B7FABEAEE}">
      <dgm:prSet/>
      <dgm:spPr/>
      <dgm:t>
        <a:bodyPr/>
        <a:lstStyle/>
        <a:p>
          <a:endParaRPr lang="zh-CN" altLang="en-US" sz="1100"/>
        </a:p>
      </dgm:t>
    </dgm:pt>
    <dgm:pt modelId="{A4A747C8-04CB-3145-88B3-093091584144}" type="sibTrans" cxnId="{51A0D708-C959-D74C-AB5D-714B7FABEAEE}">
      <dgm:prSet/>
      <dgm:spPr/>
      <dgm:t>
        <a:bodyPr/>
        <a:lstStyle/>
        <a:p>
          <a:endParaRPr lang="zh-CN" altLang="en-US" sz="1100"/>
        </a:p>
      </dgm:t>
    </dgm:pt>
    <dgm:pt modelId="{7859404A-F2FC-2C48-AA46-F509ECEE6B31}">
      <dgm:prSet custT="1"/>
      <dgm:spPr/>
      <dgm:t>
        <a:bodyPr/>
        <a:lstStyle/>
        <a:p>
          <a:r>
            <a:rPr lang="zh-CN" altLang="en-US" sz="1100" b="1" dirty="0" smtClean="0">
              <a:latin typeface="SimHei" charset="-122"/>
              <a:ea typeface="SimHei" charset="-122"/>
              <a:cs typeface="SimHei" charset="-122"/>
            </a:rPr>
            <a:t>知识管理</a:t>
          </a:r>
          <a:r>
            <a:rPr lang="zh-CN" altLang="en-US" sz="1100" b="1" smtClean="0">
              <a:latin typeface="SimHei" charset="-122"/>
              <a:ea typeface="SimHei" charset="-122"/>
              <a:cs typeface="SimHei" charset="-122"/>
            </a:rPr>
            <a:t>的螺旋循环程序</a:t>
          </a:r>
          <a:endParaRPr lang="zh-CN" altLang="en-US" sz="1100" b="1" dirty="0">
            <a:latin typeface="SimHei" charset="-122"/>
            <a:ea typeface="SimHei" charset="-122"/>
            <a:cs typeface="SimHei" charset="-122"/>
          </a:endParaRPr>
        </a:p>
      </dgm:t>
    </dgm:pt>
    <dgm:pt modelId="{082ECBEE-C2C7-4949-86B1-6B928BF803C2}" type="parTrans" cxnId="{20C1FE7A-4B34-AA48-A07D-90CA165F3112}">
      <dgm:prSet/>
      <dgm:spPr/>
      <dgm:t>
        <a:bodyPr/>
        <a:lstStyle/>
        <a:p>
          <a:endParaRPr lang="zh-CN" altLang="en-US" sz="1100"/>
        </a:p>
      </dgm:t>
    </dgm:pt>
    <dgm:pt modelId="{284844EE-6F45-4240-B30D-C9558468DF08}" type="sibTrans" cxnId="{20C1FE7A-4B34-AA48-A07D-90CA165F3112}">
      <dgm:prSet/>
      <dgm:spPr/>
      <dgm:t>
        <a:bodyPr/>
        <a:lstStyle/>
        <a:p>
          <a:endParaRPr lang="zh-CN" altLang="en-US" sz="1100"/>
        </a:p>
      </dgm:t>
    </dgm:pt>
    <dgm:pt modelId="{18DB143D-9E27-4E02-AFA5-F665953CBC10}" type="pres">
      <dgm:prSet presAssocID="{F05BBA42-D7AF-4BA0-8C3F-85B1FE28E48F}" presName="hierChild1" presStyleCnt="0">
        <dgm:presLayoutVars>
          <dgm:orgChart val="1"/>
          <dgm:chPref val="1"/>
          <dgm:dir/>
          <dgm:animOne val="branch"/>
          <dgm:animLvl val="lvl"/>
          <dgm:resizeHandles/>
        </dgm:presLayoutVars>
      </dgm:prSet>
      <dgm:spPr/>
      <dgm:t>
        <a:bodyPr/>
        <a:lstStyle/>
        <a:p>
          <a:endParaRPr lang="zh-CN" altLang="en-US"/>
        </a:p>
      </dgm:t>
    </dgm:pt>
    <dgm:pt modelId="{07E01157-B979-4F6B-B892-75DB2A2B8B0F}" type="pres">
      <dgm:prSet presAssocID="{9AC2E227-803C-4016-BF2C-9291B6CAA290}" presName="hierRoot1" presStyleCnt="0">
        <dgm:presLayoutVars>
          <dgm:hierBranch val="init"/>
        </dgm:presLayoutVars>
      </dgm:prSet>
      <dgm:spPr/>
    </dgm:pt>
    <dgm:pt modelId="{F686C23F-604E-4653-B2CB-27DBB6BED631}" type="pres">
      <dgm:prSet presAssocID="{9AC2E227-803C-4016-BF2C-9291B6CAA290}" presName="rootComposite1" presStyleCnt="0"/>
      <dgm:spPr/>
    </dgm:pt>
    <dgm:pt modelId="{2A2AFDF2-2568-44F8-842C-3BFD70D9F2B1}" type="pres">
      <dgm:prSet presAssocID="{9AC2E227-803C-4016-BF2C-9291B6CAA290}" presName="rootText1" presStyleLbl="node0" presStyleIdx="0" presStyleCnt="1">
        <dgm:presLayoutVars>
          <dgm:chPref val="3"/>
        </dgm:presLayoutVars>
      </dgm:prSet>
      <dgm:spPr/>
      <dgm:t>
        <a:bodyPr/>
        <a:lstStyle/>
        <a:p>
          <a:endParaRPr lang="zh-CN" altLang="en-US"/>
        </a:p>
      </dgm:t>
    </dgm:pt>
    <dgm:pt modelId="{9CD41DA5-A8A9-4189-B933-DCF665F7DF2D}" type="pres">
      <dgm:prSet presAssocID="{9AC2E227-803C-4016-BF2C-9291B6CAA290}" presName="rootConnector1" presStyleLbl="node1" presStyleIdx="0" presStyleCnt="0"/>
      <dgm:spPr/>
      <dgm:t>
        <a:bodyPr/>
        <a:lstStyle/>
        <a:p>
          <a:endParaRPr lang="zh-CN" altLang="en-US"/>
        </a:p>
      </dgm:t>
    </dgm:pt>
    <dgm:pt modelId="{96876921-77F4-4E08-9148-E99125692808}" type="pres">
      <dgm:prSet presAssocID="{9AC2E227-803C-4016-BF2C-9291B6CAA290}" presName="hierChild2" presStyleCnt="0"/>
      <dgm:spPr/>
    </dgm:pt>
    <dgm:pt modelId="{CD82D2C2-9EF5-4CA0-9CEE-9265A38A1F4A}" type="pres">
      <dgm:prSet presAssocID="{E2369F6E-DA59-4F6E-BD69-6CAA013A82BE}" presName="Name64" presStyleLbl="parChTrans1D2" presStyleIdx="0" presStyleCnt="5"/>
      <dgm:spPr/>
      <dgm:t>
        <a:bodyPr/>
        <a:lstStyle/>
        <a:p>
          <a:endParaRPr lang="zh-CN" altLang="en-US"/>
        </a:p>
      </dgm:t>
    </dgm:pt>
    <dgm:pt modelId="{9441C830-A66B-4AFB-9252-8069549D4F0A}" type="pres">
      <dgm:prSet presAssocID="{3FA44A42-E0AE-412C-8071-9A37D30DD567}" presName="hierRoot2" presStyleCnt="0">
        <dgm:presLayoutVars>
          <dgm:hierBranch val="init"/>
        </dgm:presLayoutVars>
      </dgm:prSet>
      <dgm:spPr/>
    </dgm:pt>
    <dgm:pt modelId="{FEAC7974-4462-4948-9F19-4D53C38CC88A}" type="pres">
      <dgm:prSet presAssocID="{3FA44A42-E0AE-412C-8071-9A37D30DD567}" presName="rootComposite" presStyleCnt="0"/>
      <dgm:spPr/>
    </dgm:pt>
    <dgm:pt modelId="{22C8BBC7-02FA-4EF0-899A-834C1FEE39E3}" type="pres">
      <dgm:prSet presAssocID="{3FA44A42-E0AE-412C-8071-9A37D30DD567}" presName="rootText" presStyleLbl="node2" presStyleIdx="0" presStyleCnt="5">
        <dgm:presLayoutVars>
          <dgm:chPref val="3"/>
        </dgm:presLayoutVars>
      </dgm:prSet>
      <dgm:spPr/>
      <dgm:t>
        <a:bodyPr/>
        <a:lstStyle/>
        <a:p>
          <a:endParaRPr lang="zh-CN" altLang="en-US"/>
        </a:p>
      </dgm:t>
    </dgm:pt>
    <dgm:pt modelId="{CBD704CC-8D6F-4C39-AFA6-3825EE74A965}" type="pres">
      <dgm:prSet presAssocID="{3FA44A42-E0AE-412C-8071-9A37D30DD567}" presName="rootConnector" presStyleLbl="node2" presStyleIdx="0" presStyleCnt="5"/>
      <dgm:spPr/>
      <dgm:t>
        <a:bodyPr/>
        <a:lstStyle/>
        <a:p>
          <a:endParaRPr lang="zh-CN" altLang="en-US"/>
        </a:p>
      </dgm:t>
    </dgm:pt>
    <dgm:pt modelId="{C4FE27A9-6818-468D-8F72-5DEAE64958BC}" type="pres">
      <dgm:prSet presAssocID="{3FA44A42-E0AE-412C-8071-9A37D30DD567}" presName="hierChild4" presStyleCnt="0"/>
      <dgm:spPr/>
    </dgm:pt>
    <dgm:pt modelId="{B9E24DCA-DEF6-41DD-8228-40542DF88903}" type="pres">
      <dgm:prSet presAssocID="{3FA44A42-E0AE-412C-8071-9A37D30DD567}" presName="hierChild5" presStyleCnt="0"/>
      <dgm:spPr/>
    </dgm:pt>
    <dgm:pt modelId="{72A5A8A1-C34D-4CC9-B014-4EDC4C60B5CB}" type="pres">
      <dgm:prSet presAssocID="{57E64457-75B6-40DF-86BF-80888D7FBBC5}" presName="Name64" presStyleLbl="parChTrans1D2" presStyleIdx="1" presStyleCnt="5"/>
      <dgm:spPr/>
      <dgm:t>
        <a:bodyPr/>
        <a:lstStyle/>
        <a:p>
          <a:endParaRPr lang="zh-CN" altLang="en-US"/>
        </a:p>
      </dgm:t>
    </dgm:pt>
    <dgm:pt modelId="{99464D45-2B22-432F-8F6C-3394CEC310A7}" type="pres">
      <dgm:prSet presAssocID="{7638F483-EC40-4669-A117-0C6040B4A66B}" presName="hierRoot2" presStyleCnt="0">
        <dgm:presLayoutVars>
          <dgm:hierBranch val="init"/>
        </dgm:presLayoutVars>
      </dgm:prSet>
      <dgm:spPr/>
    </dgm:pt>
    <dgm:pt modelId="{7EEFA05D-0146-474D-BB41-35A44BBAC0EB}" type="pres">
      <dgm:prSet presAssocID="{7638F483-EC40-4669-A117-0C6040B4A66B}" presName="rootComposite" presStyleCnt="0"/>
      <dgm:spPr/>
    </dgm:pt>
    <dgm:pt modelId="{86A07B8D-FF15-4EFF-8681-05A46BF1E797}" type="pres">
      <dgm:prSet presAssocID="{7638F483-EC40-4669-A117-0C6040B4A66B}" presName="rootText" presStyleLbl="node2" presStyleIdx="1" presStyleCnt="5">
        <dgm:presLayoutVars>
          <dgm:chPref val="3"/>
        </dgm:presLayoutVars>
      </dgm:prSet>
      <dgm:spPr/>
      <dgm:t>
        <a:bodyPr/>
        <a:lstStyle/>
        <a:p>
          <a:endParaRPr lang="zh-CN" altLang="en-US"/>
        </a:p>
      </dgm:t>
    </dgm:pt>
    <dgm:pt modelId="{A4529214-DB2D-4B21-8831-F60F2A376559}" type="pres">
      <dgm:prSet presAssocID="{7638F483-EC40-4669-A117-0C6040B4A66B}" presName="rootConnector" presStyleLbl="node2" presStyleIdx="1" presStyleCnt="5"/>
      <dgm:spPr/>
      <dgm:t>
        <a:bodyPr/>
        <a:lstStyle/>
        <a:p>
          <a:endParaRPr lang="zh-CN" altLang="en-US"/>
        </a:p>
      </dgm:t>
    </dgm:pt>
    <dgm:pt modelId="{4C9D6515-EA4F-4DBF-A8FE-0711C70136B1}" type="pres">
      <dgm:prSet presAssocID="{7638F483-EC40-4669-A117-0C6040B4A66B}" presName="hierChild4" presStyleCnt="0"/>
      <dgm:spPr/>
    </dgm:pt>
    <dgm:pt modelId="{686779DB-34D3-4F60-84B6-A35826FF3C2A}" type="pres">
      <dgm:prSet presAssocID="{7638F483-EC40-4669-A117-0C6040B4A66B}" presName="hierChild5" presStyleCnt="0"/>
      <dgm:spPr/>
    </dgm:pt>
    <dgm:pt modelId="{B94BF64B-9716-424E-A851-42E8E7B2B9A7}" type="pres">
      <dgm:prSet presAssocID="{18A5DCF8-381A-9740-A1DC-D1A5033A3647}" presName="Name64" presStyleLbl="parChTrans1D2" presStyleIdx="2" presStyleCnt="5"/>
      <dgm:spPr/>
      <dgm:t>
        <a:bodyPr/>
        <a:lstStyle/>
        <a:p>
          <a:endParaRPr lang="zh-CN" altLang="en-US"/>
        </a:p>
      </dgm:t>
    </dgm:pt>
    <dgm:pt modelId="{31E814C1-FFDD-BA48-BF9D-F3C8FF892503}" type="pres">
      <dgm:prSet presAssocID="{87585F0D-6A81-F747-99EB-D14B33EBB618}" presName="hierRoot2" presStyleCnt="0">
        <dgm:presLayoutVars>
          <dgm:hierBranch val="init"/>
        </dgm:presLayoutVars>
      </dgm:prSet>
      <dgm:spPr/>
    </dgm:pt>
    <dgm:pt modelId="{1780440E-D92A-B040-A710-F8D875101E05}" type="pres">
      <dgm:prSet presAssocID="{87585F0D-6A81-F747-99EB-D14B33EBB618}" presName="rootComposite" presStyleCnt="0"/>
      <dgm:spPr/>
    </dgm:pt>
    <dgm:pt modelId="{A73C4A40-2D47-BF42-9EF8-B3BEE9451F45}" type="pres">
      <dgm:prSet presAssocID="{87585F0D-6A81-F747-99EB-D14B33EBB618}" presName="rootText" presStyleLbl="node2" presStyleIdx="2" presStyleCnt="5">
        <dgm:presLayoutVars>
          <dgm:chPref val="3"/>
        </dgm:presLayoutVars>
      </dgm:prSet>
      <dgm:spPr/>
      <dgm:t>
        <a:bodyPr/>
        <a:lstStyle/>
        <a:p>
          <a:endParaRPr lang="zh-CN" altLang="en-US"/>
        </a:p>
      </dgm:t>
    </dgm:pt>
    <dgm:pt modelId="{BCDD8BD9-F9D2-4C44-AB56-5005F5FB7B08}" type="pres">
      <dgm:prSet presAssocID="{87585F0D-6A81-F747-99EB-D14B33EBB618}" presName="rootConnector" presStyleLbl="node2" presStyleIdx="2" presStyleCnt="5"/>
      <dgm:spPr/>
      <dgm:t>
        <a:bodyPr/>
        <a:lstStyle/>
        <a:p>
          <a:endParaRPr lang="zh-CN" altLang="en-US"/>
        </a:p>
      </dgm:t>
    </dgm:pt>
    <dgm:pt modelId="{B22D4294-1D49-E046-9CF9-7B480D0762E6}" type="pres">
      <dgm:prSet presAssocID="{87585F0D-6A81-F747-99EB-D14B33EBB618}" presName="hierChild4" presStyleCnt="0"/>
      <dgm:spPr/>
    </dgm:pt>
    <dgm:pt modelId="{E1D0C206-488D-6348-BEA7-1FE8B1679EF7}" type="pres">
      <dgm:prSet presAssocID="{87585F0D-6A81-F747-99EB-D14B33EBB618}" presName="hierChild5" presStyleCnt="0"/>
      <dgm:spPr/>
    </dgm:pt>
    <dgm:pt modelId="{97BD78E0-6CC9-224B-9FDD-F11EE9BF8DF0}" type="pres">
      <dgm:prSet presAssocID="{5E91D41B-332E-E54E-BBB2-1256B9CC48C7}" presName="Name64" presStyleLbl="parChTrans1D2" presStyleIdx="3" presStyleCnt="5"/>
      <dgm:spPr/>
      <dgm:t>
        <a:bodyPr/>
        <a:lstStyle/>
        <a:p>
          <a:endParaRPr lang="zh-CN" altLang="en-US"/>
        </a:p>
      </dgm:t>
    </dgm:pt>
    <dgm:pt modelId="{F5564F5E-C23C-6041-B185-3508736BC161}" type="pres">
      <dgm:prSet presAssocID="{23F1803F-276C-8041-9B7B-082F2BD1E946}" presName="hierRoot2" presStyleCnt="0">
        <dgm:presLayoutVars>
          <dgm:hierBranch val="init"/>
        </dgm:presLayoutVars>
      </dgm:prSet>
      <dgm:spPr/>
    </dgm:pt>
    <dgm:pt modelId="{730C15AF-A2E3-334E-9C4F-2DA8AC61AB90}" type="pres">
      <dgm:prSet presAssocID="{23F1803F-276C-8041-9B7B-082F2BD1E946}" presName="rootComposite" presStyleCnt="0"/>
      <dgm:spPr/>
    </dgm:pt>
    <dgm:pt modelId="{19BA56B5-C34A-B64D-A239-C962FAC6DE3A}" type="pres">
      <dgm:prSet presAssocID="{23F1803F-276C-8041-9B7B-082F2BD1E946}" presName="rootText" presStyleLbl="node2" presStyleIdx="3" presStyleCnt="5">
        <dgm:presLayoutVars>
          <dgm:chPref val="3"/>
        </dgm:presLayoutVars>
      </dgm:prSet>
      <dgm:spPr/>
      <dgm:t>
        <a:bodyPr/>
        <a:lstStyle/>
        <a:p>
          <a:endParaRPr lang="zh-CN" altLang="en-US"/>
        </a:p>
      </dgm:t>
    </dgm:pt>
    <dgm:pt modelId="{B13D6842-7E74-6E4A-B081-886229548982}" type="pres">
      <dgm:prSet presAssocID="{23F1803F-276C-8041-9B7B-082F2BD1E946}" presName="rootConnector" presStyleLbl="node2" presStyleIdx="3" presStyleCnt="5"/>
      <dgm:spPr/>
      <dgm:t>
        <a:bodyPr/>
        <a:lstStyle/>
        <a:p>
          <a:endParaRPr lang="zh-CN" altLang="en-US"/>
        </a:p>
      </dgm:t>
    </dgm:pt>
    <dgm:pt modelId="{DA228DBB-51B5-1545-814C-2E0469298B4C}" type="pres">
      <dgm:prSet presAssocID="{23F1803F-276C-8041-9B7B-082F2BD1E946}" presName="hierChild4" presStyleCnt="0"/>
      <dgm:spPr/>
    </dgm:pt>
    <dgm:pt modelId="{D334E96E-D664-3443-8496-4E437BC45B67}" type="pres">
      <dgm:prSet presAssocID="{23F1803F-276C-8041-9B7B-082F2BD1E946}" presName="hierChild5" presStyleCnt="0"/>
      <dgm:spPr/>
    </dgm:pt>
    <dgm:pt modelId="{DB74F6B7-48F3-A347-9D02-3848B3882D19}" type="pres">
      <dgm:prSet presAssocID="{082ECBEE-C2C7-4949-86B1-6B928BF803C2}" presName="Name64" presStyleLbl="parChTrans1D2" presStyleIdx="4" presStyleCnt="5"/>
      <dgm:spPr/>
      <dgm:t>
        <a:bodyPr/>
        <a:lstStyle/>
        <a:p>
          <a:endParaRPr lang="zh-CN" altLang="en-US"/>
        </a:p>
      </dgm:t>
    </dgm:pt>
    <dgm:pt modelId="{B6FF38B1-94EE-5848-8043-BF3B363E5E43}" type="pres">
      <dgm:prSet presAssocID="{7859404A-F2FC-2C48-AA46-F509ECEE6B31}" presName="hierRoot2" presStyleCnt="0">
        <dgm:presLayoutVars>
          <dgm:hierBranch val="init"/>
        </dgm:presLayoutVars>
      </dgm:prSet>
      <dgm:spPr/>
    </dgm:pt>
    <dgm:pt modelId="{CC2D7BE5-7000-3C48-AA1F-2B56512EECB1}" type="pres">
      <dgm:prSet presAssocID="{7859404A-F2FC-2C48-AA46-F509ECEE6B31}" presName="rootComposite" presStyleCnt="0"/>
      <dgm:spPr/>
    </dgm:pt>
    <dgm:pt modelId="{4E99FFF1-F2C8-4947-9B7B-F4C0FDBD7B17}" type="pres">
      <dgm:prSet presAssocID="{7859404A-F2FC-2C48-AA46-F509ECEE6B31}" presName="rootText" presStyleLbl="node2" presStyleIdx="4" presStyleCnt="5">
        <dgm:presLayoutVars>
          <dgm:chPref val="3"/>
        </dgm:presLayoutVars>
      </dgm:prSet>
      <dgm:spPr/>
      <dgm:t>
        <a:bodyPr/>
        <a:lstStyle/>
        <a:p>
          <a:endParaRPr lang="zh-CN" altLang="en-US"/>
        </a:p>
      </dgm:t>
    </dgm:pt>
    <dgm:pt modelId="{CBC1B020-7022-2B49-8F5F-7E3168D6587A}" type="pres">
      <dgm:prSet presAssocID="{7859404A-F2FC-2C48-AA46-F509ECEE6B31}" presName="rootConnector" presStyleLbl="node2" presStyleIdx="4" presStyleCnt="5"/>
      <dgm:spPr/>
      <dgm:t>
        <a:bodyPr/>
        <a:lstStyle/>
        <a:p>
          <a:endParaRPr lang="zh-CN" altLang="en-US"/>
        </a:p>
      </dgm:t>
    </dgm:pt>
    <dgm:pt modelId="{8C9C17CE-7CBB-7446-A701-923744A6075A}" type="pres">
      <dgm:prSet presAssocID="{7859404A-F2FC-2C48-AA46-F509ECEE6B31}" presName="hierChild4" presStyleCnt="0"/>
      <dgm:spPr/>
    </dgm:pt>
    <dgm:pt modelId="{430A0D5E-F21F-B747-8E3B-3F16B06130DD}" type="pres">
      <dgm:prSet presAssocID="{7859404A-F2FC-2C48-AA46-F509ECEE6B31}" presName="hierChild5" presStyleCnt="0"/>
      <dgm:spPr/>
    </dgm:pt>
    <dgm:pt modelId="{6858D422-8C90-4F85-BA9D-65CA2FED06E8}" type="pres">
      <dgm:prSet presAssocID="{9AC2E227-803C-4016-BF2C-9291B6CAA290}" presName="hierChild3" presStyleCnt="0"/>
      <dgm:spPr/>
    </dgm:pt>
  </dgm:ptLst>
  <dgm:cxnLst>
    <dgm:cxn modelId="{072007B8-E439-BE49-A86E-32419E151793}" type="presOf" srcId="{3FA44A42-E0AE-412C-8071-9A37D30DD567}" destId="{CBD704CC-8D6F-4C39-AFA6-3825EE74A965}" srcOrd="1" destOrd="0" presId="urn:microsoft.com/office/officeart/2009/3/layout/HorizontalOrganizationChart"/>
    <dgm:cxn modelId="{F5EE617B-ECCC-BB45-8703-3679ABA3F4BC}" type="presOf" srcId="{87585F0D-6A81-F747-99EB-D14B33EBB618}" destId="{BCDD8BD9-F9D2-4C44-AB56-5005F5FB7B08}" srcOrd="1" destOrd="0" presId="urn:microsoft.com/office/officeart/2009/3/layout/HorizontalOrganizationChart"/>
    <dgm:cxn modelId="{720451C5-C15A-1E49-9DBF-DE928535C1F3}" type="presOf" srcId="{3FA44A42-E0AE-412C-8071-9A37D30DD567}" destId="{22C8BBC7-02FA-4EF0-899A-834C1FEE39E3}" srcOrd="0" destOrd="0" presId="urn:microsoft.com/office/officeart/2009/3/layout/HorizontalOrganizationChart"/>
    <dgm:cxn modelId="{10273D9F-A008-4C08-970B-BDB1CC805562}" srcId="{F05BBA42-D7AF-4BA0-8C3F-85B1FE28E48F}" destId="{9AC2E227-803C-4016-BF2C-9291B6CAA290}" srcOrd="0" destOrd="0" parTransId="{8E8E9D46-5B7B-4FA0-8329-744E9016EF3D}" sibTransId="{F60E2A41-79A0-4E8E-92FB-1BF9FE84EDD9}"/>
    <dgm:cxn modelId="{D714B9BD-FBD8-0A42-93DA-F2A908A4F01D}" type="presOf" srcId="{F05BBA42-D7AF-4BA0-8C3F-85B1FE28E48F}" destId="{18DB143D-9E27-4E02-AFA5-F665953CBC10}" srcOrd="0" destOrd="0" presId="urn:microsoft.com/office/officeart/2009/3/layout/HorizontalOrganizationChart"/>
    <dgm:cxn modelId="{68F95A0A-CF11-154B-9DBF-610E061A5B0F}" type="presOf" srcId="{57E64457-75B6-40DF-86BF-80888D7FBBC5}" destId="{72A5A8A1-C34D-4CC9-B014-4EDC4C60B5CB}" srcOrd="0" destOrd="0" presId="urn:microsoft.com/office/officeart/2009/3/layout/HorizontalOrganizationChart"/>
    <dgm:cxn modelId="{5D9C79D7-DD30-A84C-ADA1-9F057060A189}" type="presOf" srcId="{7638F483-EC40-4669-A117-0C6040B4A66B}" destId="{A4529214-DB2D-4B21-8831-F60F2A376559}" srcOrd="1" destOrd="0" presId="urn:microsoft.com/office/officeart/2009/3/layout/HorizontalOrganizationChart"/>
    <dgm:cxn modelId="{9AAB41CC-B9AA-9142-BE5E-0B1EE6E34DAA}" srcId="{9AC2E227-803C-4016-BF2C-9291B6CAA290}" destId="{87585F0D-6A81-F747-99EB-D14B33EBB618}" srcOrd="2" destOrd="0" parTransId="{18A5DCF8-381A-9740-A1DC-D1A5033A3647}" sibTransId="{8D2E3331-C9C0-6F41-9B03-2AE4E999EDF7}"/>
    <dgm:cxn modelId="{99AF7941-0110-904A-BE6D-FB9E92023551}" type="presOf" srcId="{7859404A-F2FC-2C48-AA46-F509ECEE6B31}" destId="{4E99FFF1-F2C8-4947-9B7B-F4C0FDBD7B17}" srcOrd="0" destOrd="0" presId="urn:microsoft.com/office/officeart/2009/3/layout/HorizontalOrganizationChart"/>
    <dgm:cxn modelId="{6892688B-3341-494C-BABB-FDB0D6EE90C8}" type="presOf" srcId="{18A5DCF8-381A-9740-A1DC-D1A5033A3647}" destId="{B94BF64B-9716-424E-A851-42E8E7B2B9A7}" srcOrd="0" destOrd="0" presId="urn:microsoft.com/office/officeart/2009/3/layout/HorizontalOrganizationChart"/>
    <dgm:cxn modelId="{D1520CE9-47C8-B045-A846-6199A72CDA2F}" type="presOf" srcId="{082ECBEE-C2C7-4949-86B1-6B928BF803C2}" destId="{DB74F6B7-48F3-A347-9D02-3848B3882D19}" srcOrd="0" destOrd="0" presId="urn:microsoft.com/office/officeart/2009/3/layout/HorizontalOrganizationChart"/>
    <dgm:cxn modelId="{B24B7F41-4E0B-7549-9BA0-045BCB736936}" type="presOf" srcId="{E2369F6E-DA59-4F6E-BD69-6CAA013A82BE}" destId="{CD82D2C2-9EF5-4CA0-9CEE-9265A38A1F4A}" srcOrd="0" destOrd="0" presId="urn:microsoft.com/office/officeart/2009/3/layout/HorizontalOrganizationChart"/>
    <dgm:cxn modelId="{B7CC7D8A-7031-F846-ABFE-A182CE287400}" type="presOf" srcId="{7638F483-EC40-4669-A117-0C6040B4A66B}" destId="{86A07B8D-FF15-4EFF-8681-05A46BF1E797}" srcOrd="0" destOrd="0" presId="urn:microsoft.com/office/officeart/2009/3/layout/HorizontalOrganizationChart"/>
    <dgm:cxn modelId="{51A0D708-C959-D74C-AB5D-714B7FABEAEE}" srcId="{9AC2E227-803C-4016-BF2C-9291B6CAA290}" destId="{23F1803F-276C-8041-9B7B-082F2BD1E946}" srcOrd="3" destOrd="0" parTransId="{5E91D41B-332E-E54E-BBB2-1256B9CC48C7}" sibTransId="{A4A747C8-04CB-3145-88B3-093091584144}"/>
    <dgm:cxn modelId="{84748D08-4511-FF49-86EE-E284D0E77A2F}" type="presOf" srcId="{9AC2E227-803C-4016-BF2C-9291B6CAA290}" destId="{9CD41DA5-A8A9-4189-B933-DCF665F7DF2D}" srcOrd="1" destOrd="0" presId="urn:microsoft.com/office/officeart/2009/3/layout/HorizontalOrganizationChart"/>
    <dgm:cxn modelId="{67E5C06D-73C0-5C4F-A3EE-2E566A3E1AFD}" type="presOf" srcId="{9AC2E227-803C-4016-BF2C-9291B6CAA290}" destId="{2A2AFDF2-2568-44F8-842C-3BFD70D9F2B1}" srcOrd="0" destOrd="0" presId="urn:microsoft.com/office/officeart/2009/3/layout/HorizontalOrganizationChart"/>
    <dgm:cxn modelId="{217A62C9-C0DF-E245-A869-1A3B857AF5D2}" type="presOf" srcId="{87585F0D-6A81-F747-99EB-D14B33EBB618}" destId="{A73C4A40-2D47-BF42-9EF8-B3BEE9451F45}" srcOrd="0" destOrd="0" presId="urn:microsoft.com/office/officeart/2009/3/layout/HorizontalOrganizationChart"/>
    <dgm:cxn modelId="{A2E2F808-8D80-6D4F-9E5D-457513BE26A1}" type="presOf" srcId="{23F1803F-276C-8041-9B7B-082F2BD1E946}" destId="{19BA56B5-C34A-B64D-A239-C962FAC6DE3A}" srcOrd="0" destOrd="0" presId="urn:microsoft.com/office/officeart/2009/3/layout/HorizontalOrganizationChart"/>
    <dgm:cxn modelId="{5DC1C015-335F-490F-A06A-BA9652DB0EA7}" srcId="{9AC2E227-803C-4016-BF2C-9291B6CAA290}" destId="{7638F483-EC40-4669-A117-0C6040B4A66B}" srcOrd="1" destOrd="0" parTransId="{57E64457-75B6-40DF-86BF-80888D7FBBC5}" sibTransId="{7B10E917-A0D7-4AB2-8FFF-F08198C7EE50}"/>
    <dgm:cxn modelId="{20C1FE7A-4B34-AA48-A07D-90CA165F3112}" srcId="{9AC2E227-803C-4016-BF2C-9291B6CAA290}" destId="{7859404A-F2FC-2C48-AA46-F509ECEE6B31}" srcOrd="4" destOrd="0" parTransId="{082ECBEE-C2C7-4949-86B1-6B928BF803C2}" sibTransId="{284844EE-6F45-4240-B30D-C9558468DF08}"/>
    <dgm:cxn modelId="{9ABD59AA-4D6A-4321-B1A4-8D610095B134}" srcId="{9AC2E227-803C-4016-BF2C-9291B6CAA290}" destId="{3FA44A42-E0AE-412C-8071-9A37D30DD567}" srcOrd="0" destOrd="0" parTransId="{E2369F6E-DA59-4F6E-BD69-6CAA013A82BE}" sibTransId="{05B8FEA2-0054-4DA8-8F71-5C25E580ABD0}"/>
    <dgm:cxn modelId="{05371A14-E6E5-0A45-9952-1C67767006DA}" type="presOf" srcId="{7859404A-F2FC-2C48-AA46-F509ECEE6B31}" destId="{CBC1B020-7022-2B49-8F5F-7E3168D6587A}" srcOrd="1" destOrd="0" presId="urn:microsoft.com/office/officeart/2009/3/layout/HorizontalOrganizationChart"/>
    <dgm:cxn modelId="{480C7627-5585-774A-B89C-86C321FC292F}" type="presOf" srcId="{23F1803F-276C-8041-9B7B-082F2BD1E946}" destId="{B13D6842-7E74-6E4A-B081-886229548982}" srcOrd="1" destOrd="0" presId="urn:microsoft.com/office/officeart/2009/3/layout/HorizontalOrganizationChart"/>
    <dgm:cxn modelId="{7F9EBF7A-AEDC-574A-A171-5995BDBE6C3B}" type="presOf" srcId="{5E91D41B-332E-E54E-BBB2-1256B9CC48C7}" destId="{97BD78E0-6CC9-224B-9FDD-F11EE9BF8DF0}" srcOrd="0" destOrd="0" presId="urn:microsoft.com/office/officeart/2009/3/layout/HorizontalOrganizationChart"/>
    <dgm:cxn modelId="{D61F34EC-E190-2846-958A-409AE10837B3}" type="presParOf" srcId="{18DB143D-9E27-4E02-AFA5-F665953CBC10}" destId="{07E01157-B979-4F6B-B892-75DB2A2B8B0F}" srcOrd="0" destOrd="0" presId="urn:microsoft.com/office/officeart/2009/3/layout/HorizontalOrganizationChart"/>
    <dgm:cxn modelId="{66160B5A-CADC-2B4C-ADD9-E478F04A0F63}" type="presParOf" srcId="{07E01157-B979-4F6B-B892-75DB2A2B8B0F}" destId="{F686C23F-604E-4653-B2CB-27DBB6BED631}" srcOrd="0" destOrd="0" presId="urn:microsoft.com/office/officeart/2009/3/layout/HorizontalOrganizationChart"/>
    <dgm:cxn modelId="{EEE36DA9-8852-9542-BCA4-2D24F6D813AF}" type="presParOf" srcId="{F686C23F-604E-4653-B2CB-27DBB6BED631}" destId="{2A2AFDF2-2568-44F8-842C-3BFD70D9F2B1}" srcOrd="0" destOrd="0" presId="urn:microsoft.com/office/officeart/2009/3/layout/HorizontalOrganizationChart"/>
    <dgm:cxn modelId="{E2DD8A6E-04A1-5241-AE0D-1D545680B869}" type="presParOf" srcId="{F686C23F-604E-4653-B2CB-27DBB6BED631}" destId="{9CD41DA5-A8A9-4189-B933-DCF665F7DF2D}" srcOrd="1" destOrd="0" presId="urn:microsoft.com/office/officeart/2009/3/layout/HorizontalOrganizationChart"/>
    <dgm:cxn modelId="{03DA765A-91FF-C84F-8214-E0E6CCFB234B}" type="presParOf" srcId="{07E01157-B979-4F6B-B892-75DB2A2B8B0F}" destId="{96876921-77F4-4E08-9148-E99125692808}" srcOrd="1" destOrd="0" presId="urn:microsoft.com/office/officeart/2009/3/layout/HorizontalOrganizationChart"/>
    <dgm:cxn modelId="{B101E1E8-A899-5B4B-97A6-935A4654988B}" type="presParOf" srcId="{96876921-77F4-4E08-9148-E99125692808}" destId="{CD82D2C2-9EF5-4CA0-9CEE-9265A38A1F4A}" srcOrd="0" destOrd="0" presId="urn:microsoft.com/office/officeart/2009/3/layout/HorizontalOrganizationChart"/>
    <dgm:cxn modelId="{4DB06DCD-1C2B-9E4C-B764-C28B44C253E3}" type="presParOf" srcId="{96876921-77F4-4E08-9148-E99125692808}" destId="{9441C830-A66B-4AFB-9252-8069549D4F0A}" srcOrd="1" destOrd="0" presId="urn:microsoft.com/office/officeart/2009/3/layout/HorizontalOrganizationChart"/>
    <dgm:cxn modelId="{99A97F97-B4D5-1B41-AE24-BB600C75B6F2}" type="presParOf" srcId="{9441C830-A66B-4AFB-9252-8069549D4F0A}" destId="{FEAC7974-4462-4948-9F19-4D53C38CC88A}" srcOrd="0" destOrd="0" presId="urn:microsoft.com/office/officeart/2009/3/layout/HorizontalOrganizationChart"/>
    <dgm:cxn modelId="{A691988D-F1F9-EB45-A94C-DDCCD704325A}" type="presParOf" srcId="{FEAC7974-4462-4948-9F19-4D53C38CC88A}" destId="{22C8BBC7-02FA-4EF0-899A-834C1FEE39E3}" srcOrd="0" destOrd="0" presId="urn:microsoft.com/office/officeart/2009/3/layout/HorizontalOrganizationChart"/>
    <dgm:cxn modelId="{E49DD2D5-433E-4141-8750-90EF48B45460}" type="presParOf" srcId="{FEAC7974-4462-4948-9F19-4D53C38CC88A}" destId="{CBD704CC-8D6F-4C39-AFA6-3825EE74A965}" srcOrd="1" destOrd="0" presId="urn:microsoft.com/office/officeart/2009/3/layout/HorizontalOrganizationChart"/>
    <dgm:cxn modelId="{149223EE-487B-1748-B94C-23F4750199CB}" type="presParOf" srcId="{9441C830-A66B-4AFB-9252-8069549D4F0A}" destId="{C4FE27A9-6818-468D-8F72-5DEAE64958BC}" srcOrd="1" destOrd="0" presId="urn:microsoft.com/office/officeart/2009/3/layout/HorizontalOrganizationChart"/>
    <dgm:cxn modelId="{ED34318E-470A-124A-8DF5-0621037A4311}" type="presParOf" srcId="{9441C830-A66B-4AFB-9252-8069549D4F0A}" destId="{B9E24DCA-DEF6-41DD-8228-40542DF88903}" srcOrd="2" destOrd="0" presId="urn:microsoft.com/office/officeart/2009/3/layout/HorizontalOrganizationChart"/>
    <dgm:cxn modelId="{6D9812C6-724F-8040-B004-5C10C972706D}" type="presParOf" srcId="{96876921-77F4-4E08-9148-E99125692808}" destId="{72A5A8A1-C34D-4CC9-B014-4EDC4C60B5CB}" srcOrd="2" destOrd="0" presId="urn:microsoft.com/office/officeart/2009/3/layout/HorizontalOrganizationChart"/>
    <dgm:cxn modelId="{B1EB4039-1F65-104D-9DC3-86FDA15666CB}" type="presParOf" srcId="{96876921-77F4-4E08-9148-E99125692808}" destId="{99464D45-2B22-432F-8F6C-3394CEC310A7}" srcOrd="3" destOrd="0" presId="urn:microsoft.com/office/officeart/2009/3/layout/HorizontalOrganizationChart"/>
    <dgm:cxn modelId="{B2E1C8F4-A17E-E349-AFC6-28F420BC5A90}" type="presParOf" srcId="{99464D45-2B22-432F-8F6C-3394CEC310A7}" destId="{7EEFA05D-0146-474D-BB41-35A44BBAC0EB}" srcOrd="0" destOrd="0" presId="urn:microsoft.com/office/officeart/2009/3/layout/HorizontalOrganizationChart"/>
    <dgm:cxn modelId="{2B7CCF0C-3509-4C4E-B541-2670F5F88C24}" type="presParOf" srcId="{7EEFA05D-0146-474D-BB41-35A44BBAC0EB}" destId="{86A07B8D-FF15-4EFF-8681-05A46BF1E797}" srcOrd="0" destOrd="0" presId="urn:microsoft.com/office/officeart/2009/3/layout/HorizontalOrganizationChart"/>
    <dgm:cxn modelId="{8FF3156A-F7C0-7B46-BDE2-D66E5D4DE232}" type="presParOf" srcId="{7EEFA05D-0146-474D-BB41-35A44BBAC0EB}" destId="{A4529214-DB2D-4B21-8831-F60F2A376559}" srcOrd="1" destOrd="0" presId="urn:microsoft.com/office/officeart/2009/3/layout/HorizontalOrganizationChart"/>
    <dgm:cxn modelId="{7A2B05C8-6C11-A943-851F-E591836B8BEB}" type="presParOf" srcId="{99464D45-2B22-432F-8F6C-3394CEC310A7}" destId="{4C9D6515-EA4F-4DBF-A8FE-0711C70136B1}" srcOrd="1" destOrd="0" presId="urn:microsoft.com/office/officeart/2009/3/layout/HorizontalOrganizationChart"/>
    <dgm:cxn modelId="{B1A69461-033A-7940-8FB2-DB43BA77450F}" type="presParOf" srcId="{99464D45-2B22-432F-8F6C-3394CEC310A7}" destId="{686779DB-34D3-4F60-84B6-A35826FF3C2A}" srcOrd="2" destOrd="0" presId="urn:microsoft.com/office/officeart/2009/3/layout/HorizontalOrganizationChart"/>
    <dgm:cxn modelId="{F98774C1-8FAF-B449-90FD-C7ACAD18464B}" type="presParOf" srcId="{96876921-77F4-4E08-9148-E99125692808}" destId="{B94BF64B-9716-424E-A851-42E8E7B2B9A7}" srcOrd="4" destOrd="0" presId="urn:microsoft.com/office/officeart/2009/3/layout/HorizontalOrganizationChart"/>
    <dgm:cxn modelId="{04804831-69BC-C743-8878-A15FC376C211}" type="presParOf" srcId="{96876921-77F4-4E08-9148-E99125692808}" destId="{31E814C1-FFDD-BA48-BF9D-F3C8FF892503}" srcOrd="5" destOrd="0" presId="urn:microsoft.com/office/officeart/2009/3/layout/HorizontalOrganizationChart"/>
    <dgm:cxn modelId="{3B0913B3-688C-FC45-BC71-8945CAF55A4F}" type="presParOf" srcId="{31E814C1-FFDD-BA48-BF9D-F3C8FF892503}" destId="{1780440E-D92A-B040-A710-F8D875101E05}" srcOrd="0" destOrd="0" presId="urn:microsoft.com/office/officeart/2009/3/layout/HorizontalOrganizationChart"/>
    <dgm:cxn modelId="{2B0696DC-A0E7-8244-9858-BB508CC548B0}" type="presParOf" srcId="{1780440E-D92A-B040-A710-F8D875101E05}" destId="{A73C4A40-2D47-BF42-9EF8-B3BEE9451F45}" srcOrd="0" destOrd="0" presId="urn:microsoft.com/office/officeart/2009/3/layout/HorizontalOrganizationChart"/>
    <dgm:cxn modelId="{9FE23B64-B4C3-D240-A223-60DF54F962E2}" type="presParOf" srcId="{1780440E-D92A-B040-A710-F8D875101E05}" destId="{BCDD8BD9-F9D2-4C44-AB56-5005F5FB7B08}" srcOrd="1" destOrd="0" presId="urn:microsoft.com/office/officeart/2009/3/layout/HorizontalOrganizationChart"/>
    <dgm:cxn modelId="{567F7532-F79D-2344-A9F4-07C550760FEC}" type="presParOf" srcId="{31E814C1-FFDD-BA48-BF9D-F3C8FF892503}" destId="{B22D4294-1D49-E046-9CF9-7B480D0762E6}" srcOrd="1" destOrd="0" presId="urn:microsoft.com/office/officeart/2009/3/layout/HorizontalOrganizationChart"/>
    <dgm:cxn modelId="{9CA3FC64-57E7-8C48-9EF9-7AB94B43100F}" type="presParOf" srcId="{31E814C1-FFDD-BA48-BF9D-F3C8FF892503}" destId="{E1D0C206-488D-6348-BEA7-1FE8B1679EF7}" srcOrd="2" destOrd="0" presId="urn:microsoft.com/office/officeart/2009/3/layout/HorizontalOrganizationChart"/>
    <dgm:cxn modelId="{ADADDCD6-3098-644E-AEA5-0193329B8084}" type="presParOf" srcId="{96876921-77F4-4E08-9148-E99125692808}" destId="{97BD78E0-6CC9-224B-9FDD-F11EE9BF8DF0}" srcOrd="6" destOrd="0" presId="urn:microsoft.com/office/officeart/2009/3/layout/HorizontalOrganizationChart"/>
    <dgm:cxn modelId="{B6918D1D-E3CF-2444-A925-217CA778DB72}" type="presParOf" srcId="{96876921-77F4-4E08-9148-E99125692808}" destId="{F5564F5E-C23C-6041-B185-3508736BC161}" srcOrd="7" destOrd="0" presId="urn:microsoft.com/office/officeart/2009/3/layout/HorizontalOrganizationChart"/>
    <dgm:cxn modelId="{3A5D27D1-1012-D848-AA96-25FBDCE7ECC0}" type="presParOf" srcId="{F5564F5E-C23C-6041-B185-3508736BC161}" destId="{730C15AF-A2E3-334E-9C4F-2DA8AC61AB90}" srcOrd="0" destOrd="0" presId="urn:microsoft.com/office/officeart/2009/3/layout/HorizontalOrganizationChart"/>
    <dgm:cxn modelId="{E940FFB3-AA7E-D24E-94E2-E30915FB890D}" type="presParOf" srcId="{730C15AF-A2E3-334E-9C4F-2DA8AC61AB90}" destId="{19BA56B5-C34A-B64D-A239-C962FAC6DE3A}" srcOrd="0" destOrd="0" presId="urn:microsoft.com/office/officeart/2009/3/layout/HorizontalOrganizationChart"/>
    <dgm:cxn modelId="{DCD20D18-A00D-9943-93EC-981497CADA56}" type="presParOf" srcId="{730C15AF-A2E3-334E-9C4F-2DA8AC61AB90}" destId="{B13D6842-7E74-6E4A-B081-886229548982}" srcOrd="1" destOrd="0" presId="urn:microsoft.com/office/officeart/2009/3/layout/HorizontalOrganizationChart"/>
    <dgm:cxn modelId="{AB97B810-C9E4-F24D-9EDD-DFE2722CCB63}" type="presParOf" srcId="{F5564F5E-C23C-6041-B185-3508736BC161}" destId="{DA228DBB-51B5-1545-814C-2E0469298B4C}" srcOrd="1" destOrd="0" presId="urn:microsoft.com/office/officeart/2009/3/layout/HorizontalOrganizationChart"/>
    <dgm:cxn modelId="{A5489690-56A9-6B4E-9FD3-82CE41CEBB89}" type="presParOf" srcId="{F5564F5E-C23C-6041-B185-3508736BC161}" destId="{D334E96E-D664-3443-8496-4E437BC45B67}" srcOrd="2" destOrd="0" presId="urn:microsoft.com/office/officeart/2009/3/layout/HorizontalOrganizationChart"/>
    <dgm:cxn modelId="{3CDEF63A-EC70-D745-AD9E-A56B21BF20C6}" type="presParOf" srcId="{96876921-77F4-4E08-9148-E99125692808}" destId="{DB74F6B7-48F3-A347-9D02-3848B3882D19}" srcOrd="8" destOrd="0" presId="urn:microsoft.com/office/officeart/2009/3/layout/HorizontalOrganizationChart"/>
    <dgm:cxn modelId="{6C57142F-0A82-A148-9A7B-A182532A8077}" type="presParOf" srcId="{96876921-77F4-4E08-9148-E99125692808}" destId="{B6FF38B1-94EE-5848-8043-BF3B363E5E43}" srcOrd="9" destOrd="0" presId="urn:microsoft.com/office/officeart/2009/3/layout/HorizontalOrganizationChart"/>
    <dgm:cxn modelId="{6DE7CDE4-76B0-974A-ACCF-B38D642EFDCC}" type="presParOf" srcId="{B6FF38B1-94EE-5848-8043-BF3B363E5E43}" destId="{CC2D7BE5-7000-3C48-AA1F-2B56512EECB1}" srcOrd="0" destOrd="0" presId="urn:microsoft.com/office/officeart/2009/3/layout/HorizontalOrganizationChart"/>
    <dgm:cxn modelId="{9A222E3F-4A1B-AC49-BE9C-C976778C406E}" type="presParOf" srcId="{CC2D7BE5-7000-3C48-AA1F-2B56512EECB1}" destId="{4E99FFF1-F2C8-4947-9B7B-F4C0FDBD7B17}" srcOrd="0" destOrd="0" presId="urn:microsoft.com/office/officeart/2009/3/layout/HorizontalOrganizationChart"/>
    <dgm:cxn modelId="{64AC2129-211F-784E-8043-107110364914}" type="presParOf" srcId="{CC2D7BE5-7000-3C48-AA1F-2B56512EECB1}" destId="{CBC1B020-7022-2B49-8F5F-7E3168D6587A}" srcOrd="1" destOrd="0" presId="urn:microsoft.com/office/officeart/2009/3/layout/HorizontalOrganizationChart"/>
    <dgm:cxn modelId="{95F57B23-0D44-A548-9B90-7E6992AFBE61}" type="presParOf" srcId="{B6FF38B1-94EE-5848-8043-BF3B363E5E43}" destId="{8C9C17CE-7CBB-7446-A701-923744A6075A}" srcOrd="1" destOrd="0" presId="urn:microsoft.com/office/officeart/2009/3/layout/HorizontalOrganizationChart"/>
    <dgm:cxn modelId="{BBF6E958-4D93-2241-A517-35F40935DDE2}" type="presParOf" srcId="{B6FF38B1-94EE-5848-8043-BF3B363E5E43}" destId="{430A0D5E-F21F-B747-8E3B-3F16B06130DD}" srcOrd="2" destOrd="0" presId="urn:microsoft.com/office/officeart/2009/3/layout/HorizontalOrganizationChart"/>
    <dgm:cxn modelId="{3C772D4C-32E5-4946-B0C8-D097E1D157B2}" type="presParOf" srcId="{07E01157-B979-4F6B-B892-75DB2A2B8B0F}" destId="{6858D422-8C90-4F85-BA9D-65CA2FED06E8}" srcOrd="2" destOrd="0" presId="urn:microsoft.com/office/officeart/2009/3/layout/HorizontalOrganizationChart"/>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4848993D-88E2-4969-972F-F41BFED6C133}" type="doc">
      <dgm:prSet loTypeId="urn:microsoft.com/office/officeart/2005/8/layout/hierarchy2#2" loCatId="hierarchy" qsTypeId="urn:microsoft.com/office/officeart/2005/8/quickstyle/simple1#42" qsCatId="simple" csTypeId="urn:microsoft.com/office/officeart/2005/8/colors/accent2_2#35" csCatId="accent2" phldr="1"/>
      <dgm:spPr/>
      <dgm:t>
        <a:bodyPr/>
        <a:lstStyle/>
        <a:p>
          <a:endParaRPr lang="zh-CN" altLang="en-US"/>
        </a:p>
      </dgm:t>
    </dgm:pt>
    <dgm:pt modelId="{30B0EA44-DC51-4CA5-95D9-9B00531A9B41}">
      <dgm:prSet phldrT="[文本]" custT="1"/>
      <dgm:spPr/>
      <dgm:t>
        <a:bodyPr/>
        <a:lstStyle/>
        <a:p>
          <a:r>
            <a:rPr lang="zh-CN" altLang="en-US" sz="2400" dirty="0" smtClean="0">
              <a:latin typeface="手札体-简粗体" panose="03000700000000000000" pitchFamily="66" charset="-122"/>
              <a:ea typeface="手札体-简粗体" panose="03000700000000000000" pitchFamily="66" charset="-122"/>
            </a:rPr>
            <a:t>薪酬</a:t>
          </a:r>
          <a:endParaRPr lang="zh-CN" altLang="en-US" sz="2400" dirty="0">
            <a:latin typeface="手札体-简粗体" panose="03000700000000000000" pitchFamily="66" charset="-122"/>
            <a:ea typeface="手札体-简粗体" panose="03000700000000000000" pitchFamily="66" charset="-122"/>
          </a:endParaRPr>
        </a:p>
      </dgm:t>
    </dgm:pt>
    <dgm:pt modelId="{F5562A84-EBEC-45C7-9833-135913620A23}" type="parTrans" cxnId="{22A436B7-8A40-4038-9252-C8ED22FB5BD1}">
      <dgm:prSet/>
      <dgm:spPr/>
      <dgm:t>
        <a:bodyPr/>
        <a:lstStyle/>
        <a:p>
          <a:endParaRPr lang="zh-CN" altLang="en-US" sz="2000">
            <a:latin typeface="手札体-简粗体" panose="03000700000000000000" pitchFamily="66" charset="-122"/>
            <a:ea typeface="手札体-简粗体" panose="03000700000000000000" pitchFamily="66" charset="-122"/>
          </a:endParaRPr>
        </a:p>
      </dgm:t>
    </dgm:pt>
    <dgm:pt modelId="{2542FF04-5507-455D-9A95-722D1A081C6B}" type="sibTrans" cxnId="{22A436B7-8A40-4038-9252-C8ED22FB5BD1}">
      <dgm:prSet/>
      <dgm:spPr/>
      <dgm:t>
        <a:bodyPr/>
        <a:lstStyle/>
        <a:p>
          <a:endParaRPr lang="zh-CN" altLang="en-US" sz="2000">
            <a:latin typeface="手札体-简粗体" panose="03000700000000000000" pitchFamily="66" charset="-122"/>
            <a:ea typeface="手札体-简粗体" panose="03000700000000000000" pitchFamily="66" charset="-122"/>
          </a:endParaRPr>
        </a:p>
      </dgm:t>
    </dgm:pt>
    <dgm:pt modelId="{4BB13A1F-2A4D-4490-A1FC-27E04222FD87}">
      <dgm:prSet phldrT="[文本]" custT="1"/>
      <dgm:spPr/>
      <dgm:t>
        <a:bodyPr/>
        <a:lstStyle/>
        <a:p>
          <a:r>
            <a:rPr lang="zh-CN" altLang="en-US" sz="2400" dirty="0" smtClean="0">
              <a:latin typeface="手札体-简粗体" panose="03000700000000000000" pitchFamily="66" charset="-122"/>
              <a:ea typeface="手札体-简粗体" panose="03000700000000000000" pitchFamily="66" charset="-122"/>
            </a:rPr>
            <a:t>经济报酬</a:t>
          </a:r>
          <a:endParaRPr lang="zh-CN" altLang="en-US" sz="2400" dirty="0">
            <a:latin typeface="手札体-简粗体" panose="03000700000000000000" pitchFamily="66" charset="-122"/>
            <a:ea typeface="手札体-简粗体" panose="03000700000000000000" pitchFamily="66" charset="-122"/>
          </a:endParaRPr>
        </a:p>
      </dgm:t>
    </dgm:pt>
    <dgm:pt modelId="{71DFEF17-94BB-4414-A5CD-FAB70E69BB48}" type="parTrans" cxnId="{979E1CC7-0581-430D-AD22-3C69F6B527C6}">
      <dgm:prSet custT="1"/>
      <dgm:spPr/>
      <dgm:t>
        <a:bodyPr/>
        <a:lstStyle/>
        <a:p>
          <a:endParaRPr lang="zh-CN" altLang="en-US" sz="2000">
            <a:latin typeface="手札体-简粗体" panose="03000700000000000000" pitchFamily="66" charset="-122"/>
            <a:ea typeface="手札体-简粗体" panose="03000700000000000000" pitchFamily="66" charset="-122"/>
          </a:endParaRPr>
        </a:p>
      </dgm:t>
    </dgm:pt>
    <dgm:pt modelId="{C316834B-1BC0-4BEC-8CD7-07C38D3596ED}" type="sibTrans" cxnId="{979E1CC7-0581-430D-AD22-3C69F6B527C6}">
      <dgm:prSet/>
      <dgm:spPr/>
      <dgm:t>
        <a:bodyPr/>
        <a:lstStyle/>
        <a:p>
          <a:endParaRPr lang="zh-CN" altLang="en-US" sz="2000">
            <a:latin typeface="手札体-简粗体" panose="03000700000000000000" pitchFamily="66" charset="-122"/>
            <a:ea typeface="手札体-简粗体" panose="03000700000000000000" pitchFamily="66" charset="-122"/>
          </a:endParaRPr>
        </a:p>
      </dgm:t>
    </dgm:pt>
    <dgm:pt modelId="{D796B813-0711-4ECA-ACC2-4674942E1E26}">
      <dgm:prSet phldrT="[文本]" custT="1"/>
      <dgm:spPr/>
      <dgm:t>
        <a:bodyPr/>
        <a:lstStyle/>
        <a:p>
          <a:r>
            <a:rPr lang="zh-CN" altLang="en-US" sz="2000" dirty="0" smtClean="0">
              <a:latin typeface="手札体-简粗体" panose="03000700000000000000" pitchFamily="66" charset="-122"/>
              <a:ea typeface="手札体-简粗体" panose="03000700000000000000" pitchFamily="66" charset="-122"/>
            </a:rPr>
            <a:t>基本薪酬</a:t>
          </a:r>
          <a:endParaRPr lang="zh-CN" altLang="en-US" sz="2000" dirty="0">
            <a:latin typeface="手札体-简粗体" panose="03000700000000000000" pitchFamily="66" charset="-122"/>
            <a:ea typeface="手札体-简粗体" panose="03000700000000000000" pitchFamily="66" charset="-122"/>
          </a:endParaRPr>
        </a:p>
      </dgm:t>
    </dgm:pt>
    <dgm:pt modelId="{DFD150FE-570D-4E16-980C-C0E7CDE5B9AC}" type="parTrans" cxnId="{E8397CAE-0BBA-420C-B825-9742D0911814}">
      <dgm:prSet custT="1"/>
      <dgm:spPr/>
      <dgm:t>
        <a:bodyPr/>
        <a:lstStyle/>
        <a:p>
          <a:endParaRPr lang="zh-CN" altLang="en-US" sz="2000">
            <a:latin typeface="手札体-简粗体" panose="03000700000000000000" pitchFamily="66" charset="-122"/>
            <a:ea typeface="手札体-简粗体" panose="03000700000000000000" pitchFamily="66" charset="-122"/>
          </a:endParaRPr>
        </a:p>
      </dgm:t>
    </dgm:pt>
    <dgm:pt modelId="{19E1712B-D86E-4573-994B-225437CF2F65}" type="sibTrans" cxnId="{E8397CAE-0BBA-420C-B825-9742D0911814}">
      <dgm:prSet/>
      <dgm:spPr/>
      <dgm:t>
        <a:bodyPr/>
        <a:lstStyle/>
        <a:p>
          <a:endParaRPr lang="zh-CN" altLang="en-US" sz="2000">
            <a:latin typeface="手札体-简粗体" panose="03000700000000000000" pitchFamily="66" charset="-122"/>
            <a:ea typeface="手札体-简粗体" panose="03000700000000000000" pitchFamily="66" charset="-122"/>
          </a:endParaRPr>
        </a:p>
      </dgm:t>
    </dgm:pt>
    <dgm:pt modelId="{971BD204-C4CC-462A-B430-9E65B5BC03E6}">
      <dgm:prSet phldrT="[文本]" custT="1"/>
      <dgm:spPr/>
      <dgm:t>
        <a:bodyPr/>
        <a:lstStyle/>
        <a:p>
          <a:r>
            <a:rPr lang="zh-CN" altLang="en-US" sz="2000" dirty="0" smtClean="0">
              <a:latin typeface="手札体-简粗体" panose="03000700000000000000" pitchFamily="66" charset="-122"/>
              <a:ea typeface="手札体-简粗体" panose="03000700000000000000" pitchFamily="66" charset="-122"/>
            </a:rPr>
            <a:t>绩效薪资</a:t>
          </a:r>
          <a:endParaRPr lang="zh-CN" altLang="en-US" sz="2000" dirty="0">
            <a:latin typeface="手札体-简粗体" panose="03000700000000000000" pitchFamily="66" charset="-122"/>
            <a:ea typeface="手札体-简粗体" panose="03000700000000000000" pitchFamily="66" charset="-122"/>
          </a:endParaRPr>
        </a:p>
      </dgm:t>
    </dgm:pt>
    <dgm:pt modelId="{1D3A1D90-7F04-4FA2-B8A5-A771C62A6A2C}" type="parTrans" cxnId="{C0DF46D5-671C-4D61-97B5-56A607A212B3}">
      <dgm:prSet custT="1"/>
      <dgm:spPr/>
      <dgm:t>
        <a:bodyPr/>
        <a:lstStyle/>
        <a:p>
          <a:endParaRPr lang="zh-CN" altLang="en-US" sz="2000">
            <a:latin typeface="手札体-简粗体" panose="03000700000000000000" pitchFamily="66" charset="-122"/>
            <a:ea typeface="手札体-简粗体" panose="03000700000000000000" pitchFamily="66" charset="-122"/>
          </a:endParaRPr>
        </a:p>
      </dgm:t>
    </dgm:pt>
    <dgm:pt modelId="{25046F4D-F450-45C8-BB06-672B9F501824}" type="sibTrans" cxnId="{C0DF46D5-671C-4D61-97B5-56A607A212B3}">
      <dgm:prSet/>
      <dgm:spPr/>
      <dgm:t>
        <a:bodyPr/>
        <a:lstStyle/>
        <a:p>
          <a:endParaRPr lang="zh-CN" altLang="en-US" sz="2000">
            <a:latin typeface="手札体-简粗体" panose="03000700000000000000" pitchFamily="66" charset="-122"/>
            <a:ea typeface="手札体-简粗体" panose="03000700000000000000" pitchFamily="66" charset="-122"/>
          </a:endParaRPr>
        </a:p>
      </dgm:t>
    </dgm:pt>
    <dgm:pt modelId="{EDA6239A-74DF-44BB-BD95-08354CA55935}">
      <dgm:prSet phldrT="[文本]" custT="1"/>
      <dgm:spPr/>
      <dgm:t>
        <a:bodyPr/>
        <a:lstStyle/>
        <a:p>
          <a:r>
            <a:rPr lang="zh-CN" altLang="en-US" sz="2400" dirty="0" smtClean="0">
              <a:latin typeface="手札体-简粗体" panose="03000700000000000000" pitchFamily="66" charset="-122"/>
              <a:ea typeface="手札体-简粗体" panose="03000700000000000000" pitchFamily="66" charset="-122"/>
            </a:rPr>
            <a:t>非经济报酬</a:t>
          </a:r>
          <a:endParaRPr lang="zh-CN" altLang="en-US" sz="2400" dirty="0">
            <a:latin typeface="手札体-简粗体" panose="03000700000000000000" pitchFamily="66" charset="-122"/>
            <a:ea typeface="手札体-简粗体" panose="03000700000000000000" pitchFamily="66" charset="-122"/>
          </a:endParaRPr>
        </a:p>
      </dgm:t>
    </dgm:pt>
    <dgm:pt modelId="{C0B5F4BB-09FF-46D2-93A5-99509359DF39}" type="parTrans" cxnId="{3C0FAF02-020E-4545-A688-A64FBD3CA4C8}">
      <dgm:prSet custT="1"/>
      <dgm:spPr/>
      <dgm:t>
        <a:bodyPr/>
        <a:lstStyle/>
        <a:p>
          <a:endParaRPr lang="zh-CN" altLang="en-US" sz="2000">
            <a:latin typeface="手札体-简粗体" panose="03000700000000000000" pitchFamily="66" charset="-122"/>
            <a:ea typeface="手札体-简粗体" panose="03000700000000000000" pitchFamily="66" charset="-122"/>
          </a:endParaRPr>
        </a:p>
      </dgm:t>
    </dgm:pt>
    <dgm:pt modelId="{C551130E-15E7-464B-B8D0-950A1E4E9FEE}" type="sibTrans" cxnId="{3C0FAF02-020E-4545-A688-A64FBD3CA4C8}">
      <dgm:prSet/>
      <dgm:spPr/>
      <dgm:t>
        <a:bodyPr/>
        <a:lstStyle/>
        <a:p>
          <a:endParaRPr lang="zh-CN" altLang="en-US" sz="2000">
            <a:latin typeface="手札体-简粗体" panose="03000700000000000000" pitchFamily="66" charset="-122"/>
            <a:ea typeface="手札体-简粗体" panose="03000700000000000000" pitchFamily="66" charset="-122"/>
          </a:endParaRPr>
        </a:p>
      </dgm:t>
    </dgm:pt>
    <dgm:pt modelId="{3F3381D3-90BF-495C-8D12-0799C54D1AC5}">
      <dgm:prSet phldrT="[文本]" custT="1"/>
      <dgm:spPr/>
      <dgm:t>
        <a:bodyPr/>
        <a:lstStyle/>
        <a:p>
          <a:r>
            <a:rPr lang="zh-CN" altLang="en-US" sz="2000" dirty="0" smtClean="0">
              <a:latin typeface="手札体-简粗体" panose="03000700000000000000" pitchFamily="66" charset="-122"/>
              <a:ea typeface="手札体-简粗体" panose="03000700000000000000" pitchFamily="66" charset="-122"/>
            </a:rPr>
            <a:t>度假</a:t>
          </a:r>
          <a:endParaRPr lang="zh-CN" altLang="en-US" sz="2000" dirty="0">
            <a:latin typeface="手札体-简粗体" panose="03000700000000000000" pitchFamily="66" charset="-122"/>
            <a:ea typeface="手札体-简粗体" panose="03000700000000000000" pitchFamily="66" charset="-122"/>
          </a:endParaRPr>
        </a:p>
      </dgm:t>
    </dgm:pt>
    <dgm:pt modelId="{EAAFBFDD-60EA-466F-8CC2-4BB918086726}" type="parTrans" cxnId="{0FF8834A-40FE-4D56-8CEE-FE11E1F6CBA8}">
      <dgm:prSet custT="1"/>
      <dgm:spPr/>
      <dgm:t>
        <a:bodyPr/>
        <a:lstStyle/>
        <a:p>
          <a:endParaRPr lang="zh-CN" altLang="en-US" sz="2000">
            <a:latin typeface="手札体-简粗体" panose="03000700000000000000" pitchFamily="66" charset="-122"/>
            <a:ea typeface="手札体-简粗体" panose="03000700000000000000" pitchFamily="66" charset="-122"/>
          </a:endParaRPr>
        </a:p>
      </dgm:t>
    </dgm:pt>
    <dgm:pt modelId="{8EC6DFE2-0949-4FCE-9AA3-75B3B163F034}" type="sibTrans" cxnId="{0FF8834A-40FE-4D56-8CEE-FE11E1F6CBA8}">
      <dgm:prSet/>
      <dgm:spPr/>
      <dgm:t>
        <a:bodyPr/>
        <a:lstStyle/>
        <a:p>
          <a:endParaRPr lang="zh-CN" altLang="en-US" sz="2000">
            <a:latin typeface="手札体-简粗体" panose="03000700000000000000" pitchFamily="66" charset="-122"/>
            <a:ea typeface="手札体-简粗体" panose="03000700000000000000" pitchFamily="66" charset="-122"/>
          </a:endParaRPr>
        </a:p>
      </dgm:t>
    </dgm:pt>
    <dgm:pt modelId="{7991239C-BCB0-4BC7-89AC-9DFD2B5710BE}">
      <dgm:prSet phldrT="[文本]" custT="1"/>
      <dgm:spPr/>
      <dgm:t>
        <a:bodyPr/>
        <a:lstStyle/>
        <a:p>
          <a:r>
            <a:rPr lang="zh-CN" altLang="en-US" sz="2000" dirty="0" smtClean="0">
              <a:latin typeface="手札体-简粗体" panose="03000700000000000000" pitchFamily="66" charset="-122"/>
              <a:ea typeface="手札体-简粗体" panose="03000700000000000000" pitchFamily="66" charset="-122"/>
            </a:rPr>
            <a:t>奖金</a:t>
          </a:r>
          <a:endParaRPr lang="zh-CN" altLang="en-US" sz="2000" dirty="0">
            <a:latin typeface="手札体-简粗体" panose="03000700000000000000" pitchFamily="66" charset="-122"/>
            <a:ea typeface="手札体-简粗体" panose="03000700000000000000" pitchFamily="66" charset="-122"/>
          </a:endParaRPr>
        </a:p>
      </dgm:t>
    </dgm:pt>
    <dgm:pt modelId="{68EEBE3C-453C-4FD1-8FB8-E3986C0245D4}" type="parTrans" cxnId="{ECE2D18B-4D35-474D-883C-9FB3B68542FC}">
      <dgm:prSet custT="1"/>
      <dgm:spPr/>
      <dgm:t>
        <a:bodyPr/>
        <a:lstStyle/>
        <a:p>
          <a:endParaRPr lang="zh-CN" altLang="en-US" sz="2000">
            <a:latin typeface="手札体-简粗体" panose="03000700000000000000" pitchFamily="66" charset="-122"/>
            <a:ea typeface="手札体-简粗体" panose="03000700000000000000" pitchFamily="66" charset="-122"/>
          </a:endParaRPr>
        </a:p>
      </dgm:t>
    </dgm:pt>
    <dgm:pt modelId="{8A2B5D82-1F55-4CBC-890B-F459809CEF81}" type="sibTrans" cxnId="{ECE2D18B-4D35-474D-883C-9FB3B68542FC}">
      <dgm:prSet/>
      <dgm:spPr/>
      <dgm:t>
        <a:bodyPr/>
        <a:lstStyle/>
        <a:p>
          <a:endParaRPr lang="zh-CN" altLang="en-US" sz="2000">
            <a:latin typeface="手札体-简粗体" panose="03000700000000000000" pitchFamily="66" charset="-122"/>
            <a:ea typeface="手札体-简粗体" panose="03000700000000000000" pitchFamily="66" charset="-122"/>
          </a:endParaRPr>
        </a:p>
      </dgm:t>
    </dgm:pt>
    <dgm:pt modelId="{45B0DF81-4E57-4BA8-AD2C-0898F1AB497C}">
      <dgm:prSet phldrT="[文本]" custT="1"/>
      <dgm:spPr/>
      <dgm:t>
        <a:bodyPr/>
        <a:lstStyle/>
        <a:p>
          <a:r>
            <a:rPr lang="zh-CN" altLang="en-US" sz="2000" dirty="0" smtClean="0">
              <a:latin typeface="手札体-简粗体" panose="03000700000000000000" pitchFamily="66" charset="-122"/>
              <a:ea typeface="手札体-简粗体" panose="03000700000000000000" pitchFamily="66" charset="-122"/>
            </a:rPr>
            <a:t>津贴</a:t>
          </a:r>
          <a:endParaRPr lang="zh-CN" altLang="en-US" sz="2000" dirty="0">
            <a:latin typeface="手札体-简粗体" panose="03000700000000000000" pitchFamily="66" charset="-122"/>
            <a:ea typeface="手札体-简粗体" panose="03000700000000000000" pitchFamily="66" charset="-122"/>
          </a:endParaRPr>
        </a:p>
      </dgm:t>
    </dgm:pt>
    <dgm:pt modelId="{AF17F24E-76FF-4E9C-A803-DF12E93C06DE}" type="parTrans" cxnId="{549A2BA8-FBD6-4ADF-983C-996419A3E7EC}">
      <dgm:prSet custT="1"/>
      <dgm:spPr/>
      <dgm:t>
        <a:bodyPr/>
        <a:lstStyle/>
        <a:p>
          <a:endParaRPr lang="zh-CN" altLang="en-US" sz="2000">
            <a:latin typeface="手札体-简粗体" panose="03000700000000000000" pitchFamily="66" charset="-122"/>
            <a:ea typeface="手札体-简粗体" panose="03000700000000000000" pitchFamily="66" charset="-122"/>
          </a:endParaRPr>
        </a:p>
      </dgm:t>
    </dgm:pt>
    <dgm:pt modelId="{AAC3DB47-5A43-43BA-AD03-D459102F9ABC}" type="sibTrans" cxnId="{549A2BA8-FBD6-4ADF-983C-996419A3E7EC}">
      <dgm:prSet/>
      <dgm:spPr/>
      <dgm:t>
        <a:bodyPr/>
        <a:lstStyle/>
        <a:p>
          <a:endParaRPr lang="zh-CN" altLang="en-US" sz="2000">
            <a:latin typeface="手札体-简粗体" panose="03000700000000000000" pitchFamily="66" charset="-122"/>
            <a:ea typeface="手札体-简粗体" panose="03000700000000000000" pitchFamily="66" charset="-122"/>
          </a:endParaRPr>
        </a:p>
      </dgm:t>
    </dgm:pt>
    <dgm:pt modelId="{DE8555B0-0C69-42BE-A190-BC3FE284F8B2}">
      <dgm:prSet phldrT="[文本]" custT="1"/>
      <dgm:spPr/>
      <dgm:t>
        <a:bodyPr/>
        <a:lstStyle/>
        <a:p>
          <a:r>
            <a:rPr lang="zh-CN" altLang="en-US" sz="2000" dirty="0" smtClean="0">
              <a:latin typeface="手札体-简粗体" panose="03000700000000000000" pitchFamily="66" charset="-122"/>
              <a:ea typeface="手札体-简粗体" panose="03000700000000000000" pitchFamily="66" charset="-122"/>
            </a:rPr>
            <a:t>福利</a:t>
          </a:r>
          <a:endParaRPr lang="zh-CN" altLang="en-US" sz="2000" dirty="0">
            <a:latin typeface="手札体-简粗体" panose="03000700000000000000" pitchFamily="66" charset="-122"/>
            <a:ea typeface="手札体-简粗体" panose="03000700000000000000" pitchFamily="66" charset="-122"/>
          </a:endParaRPr>
        </a:p>
      </dgm:t>
    </dgm:pt>
    <dgm:pt modelId="{8CFBD7FB-7C4B-4082-B0D3-6613DB1E0848}" type="parTrans" cxnId="{09392F83-D6CF-4A1E-9378-39E8917FA032}">
      <dgm:prSet custT="1"/>
      <dgm:spPr/>
      <dgm:t>
        <a:bodyPr/>
        <a:lstStyle/>
        <a:p>
          <a:endParaRPr lang="zh-CN" altLang="en-US" sz="2000">
            <a:latin typeface="手札体-简粗体" panose="03000700000000000000" pitchFamily="66" charset="-122"/>
            <a:ea typeface="手札体-简粗体" panose="03000700000000000000" pitchFamily="66" charset="-122"/>
          </a:endParaRPr>
        </a:p>
      </dgm:t>
    </dgm:pt>
    <dgm:pt modelId="{B086D07A-EB67-43D7-87E9-286608F3096E}" type="sibTrans" cxnId="{09392F83-D6CF-4A1E-9378-39E8917FA032}">
      <dgm:prSet/>
      <dgm:spPr/>
      <dgm:t>
        <a:bodyPr/>
        <a:lstStyle/>
        <a:p>
          <a:endParaRPr lang="zh-CN" altLang="en-US" sz="2000">
            <a:latin typeface="手札体-简粗体" panose="03000700000000000000" pitchFamily="66" charset="-122"/>
            <a:ea typeface="手札体-简粗体" panose="03000700000000000000" pitchFamily="66" charset="-122"/>
          </a:endParaRPr>
        </a:p>
      </dgm:t>
    </dgm:pt>
    <dgm:pt modelId="{E6520EF3-64B2-4CA5-8269-06C9F08D60CD}">
      <dgm:prSet phldrT="[文本]" custT="1"/>
      <dgm:spPr/>
      <dgm:t>
        <a:bodyPr/>
        <a:lstStyle/>
        <a:p>
          <a:r>
            <a:rPr lang="zh-CN" altLang="en-US" sz="2000" dirty="0" smtClean="0">
              <a:latin typeface="手札体-简粗体" panose="03000700000000000000" pitchFamily="66" charset="-122"/>
              <a:ea typeface="手札体-简粗体" panose="03000700000000000000" pitchFamily="66" charset="-122"/>
            </a:rPr>
            <a:t>保险</a:t>
          </a:r>
          <a:endParaRPr lang="zh-CN" altLang="en-US" sz="2000" dirty="0">
            <a:latin typeface="手札体-简粗体" panose="03000700000000000000" pitchFamily="66" charset="-122"/>
            <a:ea typeface="手札体-简粗体" panose="03000700000000000000" pitchFamily="66" charset="-122"/>
          </a:endParaRPr>
        </a:p>
      </dgm:t>
    </dgm:pt>
    <dgm:pt modelId="{4BB6ACF1-3CFA-48DB-A323-D66CE6992045}" type="parTrans" cxnId="{CCC45F79-8E8A-49BD-A029-E315A6F23E0A}">
      <dgm:prSet custT="1"/>
      <dgm:spPr/>
      <dgm:t>
        <a:bodyPr/>
        <a:lstStyle/>
        <a:p>
          <a:endParaRPr lang="zh-CN" altLang="en-US" sz="2000">
            <a:latin typeface="手札体-简粗体" panose="03000700000000000000" pitchFamily="66" charset="-122"/>
            <a:ea typeface="手札体-简粗体" panose="03000700000000000000" pitchFamily="66" charset="-122"/>
          </a:endParaRPr>
        </a:p>
      </dgm:t>
    </dgm:pt>
    <dgm:pt modelId="{A9FA8F4C-5024-46C3-BDD7-BA47AD483352}" type="sibTrans" cxnId="{CCC45F79-8E8A-49BD-A029-E315A6F23E0A}">
      <dgm:prSet/>
      <dgm:spPr/>
      <dgm:t>
        <a:bodyPr/>
        <a:lstStyle/>
        <a:p>
          <a:endParaRPr lang="zh-CN" altLang="en-US" sz="2000">
            <a:latin typeface="手札体-简粗体" panose="03000700000000000000" pitchFamily="66" charset="-122"/>
            <a:ea typeface="手札体-简粗体" panose="03000700000000000000" pitchFamily="66" charset="-122"/>
          </a:endParaRPr>
        </a:p>
      </dgm:t>
    </dgm:pt>
    <dgm:pt modelId="{3A308929-00CB-44B4-ACA3-035DD311EB9C}">
      <dgm:prSet phldrT="[文本]" custT="1"/>
      <dgm:spPr/>
      <dgm:t>
        <a:bodyPr/>
        <a:lstStyle/>
        <a:p>
          <a:r>
            <a:rPr lang="zh-CN" altLang="en-US" sz="2000" dirty="0" smtClean="0">
              <a:latin typeface="手札体-简粗体" panose="03000700000000000000" pitchFamily="66" charset="-122"/>
              <a:ea typeface="手札体-简粗体" panose="03000700000000000000" pitchFamily="66" charset="-122"/>
            </a:rPr>
            <a:t>培训</a:t>
          </a:r>
          <a:endParaRPr lang="zh-CN" altLang="en-US" sz="2000" dirty="0">
            <a:latin typeface="手札体-简粗体" panose="03000700000000000000" pitchFamily="66" charset="-122"/>
            <a:ea typeface="手札体-简粗体" panose="03000700000000000000" pitchFamily="66" charset="-122"/>
          </a:endParaRPr>
        </a:p>
      </dgm:t>
    </dgm:pt>
    <dgm:pt modelId="{3E0208F0-0923-4078-82C6-FB16F7D9DA7A}" type="parTrans" cxnId="{76DBC4C5-B2CA-4B1D-8677-0A11B65E8350}">
      <dgm:prSet custT="1"/>
      <dgm:spPr/>
      <dgm:t>
        <a:bodyPr/>
        <a:lstStyle/>
        <a:p>
          <a:endParaRPr lang="zh-CN" altLang="en-US" sz="2000">
            <a:latin typeface="手札体-简粗体" panose="03000700000000000000" pitchFamily="66" charset="-122"/>
            <a:ea typeface="手札体-简粗体" panose="03000700000000000000" pitchFamily="66" charset="-122"/>
          </a:endParaRPr>
        </a:p>
      </dgm:t>
    </dgm:pt>
    <dgm:pt modelId="{9943043B-72CE-4876-9B52-24E42679F86D}" type="sibTrans" cxnId="{76DBC4C5-B2CA-4B1D-8677-0A11B65E8350}">
      <dgm:prSet/>
      <dgm:spPr/>
      <dgm:t>
        <a:bodyPr/>
        <a:lstStyle/>
        <a:p>
          <a:endParaRPr lang="zh-CN" altLang="en-US" sz="2000">
            <a:latin typeface="手札体-简粗体" panose="03000700000000000000" pitchFamily="66" charset="-122"/>
            <a:ea typeface="手札体-简粗体" panose="03000700000000000000" pitchFamily="66" charset="-122"/>
          </a:endParaRPr>
        </a:p>
      </dgm:t>
    </dgm:pt>
    <dgm:pt modelId="{F6F57E68-4885-4231-9411-75BAC775E604}" type="pres">
      <dgm:prSet presAssocID="{4848993D-88E2-4969-972F-F41BFED6C133}" presName="diagram" presStyleCnt="0">
        <dgm:presLayoutVars>
          <dgm:chPref val="1"/>
          <dgm:dir/>
          <dgm:animOne val="branch"/>
          <dgm:animLvl val="lvl"/>
          <dgm:resizeHandles val="exact"/>
        </dgm:presLayoutVars>
      </dgm:prSet>
      <dgm:spPr/>
      <dgm:t>
        <a:bodyPr/>
        <a:lstStyle/>
        <a:p>
          <a:endParaRPr lang="zh-CN" altLang="en-US"/>
        </a:p>
      </dgm:t>
    </dgm:pt>
    <dgm:pt modelId="{1EBEEB0E-8F35-4D75-B80E-963D5913BD2E}" type="pres">
      <dgm:prSet presAssocID="{30B0EA44-DC51-4CA5-95D9-9B00531A9B41}" presName="root1" presStyleCnt="0"/>
      <dgm:spPr/>
    </dgm:pt>
    <dgm:pt modelId="{7D883F7E-6509-45B3-9A30-387AC4411D84}" type="pres">
      <dgm:prSet presAssocID="{30B0EA44-DC51-4CA5-95D9-9B00531A9B41}" presName="LevelOneTextNode" presStyleLbl="node0" presStyleIdx="0" presStyleCnt="1" custScaleX="137448" custScaleY="138877" custLinFactNeighborX="-14226" custLinFactNeighborY="-2188">
        <dgm:presLayoutVars>
          <dgm:chPref val="3"/>
        </dgm:presLayoutVars>
      </dgm:prSet>
      <dgm:spPr/>
      <dgm:t>
        <a:bodyPr/>
        <a:lstStyle/>
        <a:p>
          <a:endParaRPr lang="zh-CN" altLang="en-US"/>
        </a:p>
      </dgm:t>
    </dgm:pt>
    <dgm:pt modelId="{0A3AED17-69E9-4E90-8CE7-7C142BC87F23}" type="pres">
      <dgm:prSet presAssocID="{30B0EA44-DC51-4CA5-95D9-9B00531A9B41}" presName="level2hierChild" presStyleCnt="0"/>
      <dgm:spPr/>
    </dgm:pt>
    <dgm:pt modelId="{4AB30381-3342-4EF4-A279-521D0D304BA6}" type="pres">
      <dgm:prSet presAssocID="{71DFEF17-94BB-4414-A5CD-FAB70E69BB48}" presName="conn2-1" presStyleLbl="parChTrans1D2" presStyleIdx="0" presStyleCnt="2"/>
      <dgm:spPr/>
      <dgm:t>
        <a:bodyPr/>
        <a:lstStyle/>
        <a:p>
          <a:endParaRPr lang="zh-CN" altLang="en-US"/>
        </a:p>
      </dgm:t>
    </dgm:pt>
    <dgm:pt modelId="{1A48076D-26EA-4F36-A4AA-A3CD464F1FBF}" type="pres">
      <dgm:prSet presAssocID="{71DFEF17-94BB-4414-A5CD-FAB70E69BB48}" presName="connTx" presStyleLbl="parChTrans1D2" presStyleIdx="0" presStyleCnt="2"/>
      <dgm:spPr/>
      <dgm:t>
        <a:bodyPr/>
        <a:lstStyle/>
        <a:p>
          <a:endParaRPr lang="zh-CN" altLang="en-US"/>
        </a:p>
      </dgm:t>
    </dgm:pt>
    <dgm:pt modelId="{16111A52-5801-42CE-83AD-44C705440B6E}" type="pres">
      <dgm:prSet presAssocID="{4BB13A1F-2A4D-4490-A1FC-27E04222FD87}" presName="root2" presStyleCnt="0"/>
      <dgm:spPr/>
    </dgm:pt>
    <dgm:pt modelId="{B30928E1-75A0-47C1-9CAB-075E01C8324B}" type="pres">
      <dgm:prSet presAssocID="{4BB13A1F-2A4D-4490-A1FC-27E04222FD87}" presName="LevelTwoTextNode" presStyleLbl="node2" presStyleIdx="0" presStyleCnt="2" custScaleX="213267" custScaleY="143650">
        <dgm:presLayoutVars>
          <dgm:chPref val="3"/>
        </dgm:presLayoutVars>
      </dgm:prSet>
      <dgm:spPr/>
      <dgm:t>
        <a:bodyPr/>
        <a:lstStyle/>
        <a:p>
          <a:endParaRPr lang="zh-CN" altLang="en-US"/>
        </a:p>
      </dgm:t>
    </dgm:pt>
    <dgm:pt modelId="{5E837693-EB0B-4672-821F-47EFFF992B27}" type="pres">
      <dgm:prSet presAssocID="{4BB13A1F-2A4D-4490-A1FC-27E04222FD87}" presName="level3hierChild" presStyleCnt="0"/>
      <dgm:spPr/>
    </dgm:pt>
    <dgm:pt modelId="{EA5B8587-C4FC-4468-91DE-920B455A5E08}" type="pres">
      <dgm:prSet presAssocID="{DFD150FE-570D-4E16-980C-C0E7CDE5B9AC}" presName="conn2-1" presStyleLbl="parChTrans1D3" presStyleIdx="0" presStyleCnt="8"/>
      <dgm:spPr/>
      <dgm:t>
        <a:bodyPr/>
        <a:lstStyle/>
        <a:p>
          <a:endParaRPr lang="zh-CN" altLang="en-US"/>
        </a:p>
      </dgm:t>
    </dgm:pt>
    <dgm:pt modelId="{1D9175A7-7C49-425B-98FF-223D683A92E4}" type="pres">
      <dgm:prSet presAssocID="{DFD150FE-570D-4E16-980C-C0E7CDE5B9AC}" presName="connTx" presStyleLbl="parChTrans1D3" presStyleIdx="0" presStyleCnt="8"/>
      <dgm:spPr/>
      <dgm:t>
        <a:bodyPr/>
        <a:lstStyle/>
        <a:p>
          <a:endParaRPr lang="zh-CN" altLang="en-US"/>
        </a:p>
      </dgm:t>
    </dgm:pt>
    <dgm:pt modelId="{92A7D211-FD9C-43D3-B822-4DFF399D300C}" type="pres">
      <dgm:prSet presAssocID="{D796B813-0711-4ECA-ACC2-4674942E1E26}" presName="root2" presStyleCnt="0"/>
      <dgm:spPr/>
    </dgm:pt>
    <dgm:pt modelId="{B807672C-2948-4CBD-8F44-3E14FA807151}" type="pres">
      <dgm:prSet presAssocID="{D796B813-0711-4ECA-ACC2-4674942E1E26}" presName="LevelTwoTextNode" presStyleLbl="node3" presStyleIdx="0" presStyleCnt="8" custScaleX="222701">
        <dgm:presLayoutVars>
          <dgm:chPref val="3"/>
        </dgm:presLayoutVars>
      </dgm:prSet>
      <dgm:spPr/>
      <dgm:t>
        <a:bodyPr/>
        <a:lstStyle/>
        <a:p>
          <a:endParaRPr lang="zh-CN" altLang="en-US"/>
        </a:p>
      </dgm:t>
    </dgm:pt>
    <dgm:pt modelId="{EC70D270-6247-44E2-9350-9F0C40C0045B}" type="pres">
      <dgm:prSet presAssocID="{D796B813-0711-4ECA-ACC2-4674942E1E26}" presName="level3hierChild" presStyleCnt="0"/>
      <dgm:spPr/>
    </dgm:pt>
    <dgm:pt modelId="{32D66518-C45D-45BA-8398-A6B1221812D8}" type="pres">
      <dgm:prSet presAssocID="{1D3A1D90-7F04-4FA2-B8A5-A771C62A6A2C}" presName="conn2-1" presStyleLbl="parChTrans1D3" presStyleIdx="1" presStyleCnt="8"/>
      <dgm:spPr/>
      <dgm:t>
        <a:bodyPr/>
        <a:lstStyle/>
        <a:p>
          <a:endParaRPr lang="zh-CN" altLang="en-US"/>
        </a:p>
      </dgm:t>
    </dgm:pt>
    <dgm:pt modelId="{A20C188C-BCBA-420D-852F-D0382DDC7C2F}" type="pres">
      <dgm:prSet presAssocID="{1D3A1D90-7F04-4FA2-B8A5-A771C62A6A2C}" presName="connTx" presStyleLbl="parChTrans1D3" presStyleIdx="1" presStyleCnt="8"/>
      <dgm:spPr/>
      <dgm:t>
        <a:bodyPr/>
        <a:lstStyle/>
        <a:p>
          <a:endParaRPr lang="zh-CN" altLang="en-US"/>
        </a:p>
      </dgm:t>
    </dgm:pt>
    <dgm:pt modelId="{C8E1BCB0-1520-4D89-B0FB-9CD78564DB10}" type="pres">
      <dgm:prSet presAssocID="{971BD204-C4CC-462A-B430-9E65B5BC03E6}" presName="root2" presStyleCnt="0"/>
      <dgm:spPr/>
    </dgm:pt>
    <dgm:pt modelId="{4C56E0A4-D1C8-4C12-B946-7D056346BF15}" type="pres">
      <dgm:prSet presAssocID="{971BD204-C4CC-462A-B430-9E65B5BC03E6}" presName="LevelTwoTextNode" presStyleLbl="node3" presStyleIdx="1" presStyleCnt="8" custScaleX="222701">
        <dgm:presLayoutVars>
          <dgm:chPref val="3"/>
        </dgm:presLayoutVars>
      </dgm:prSet>
      <dgm:spPr/>
      <dgm:t>
        <a:bodyPr/>
        <a:lstStyle/>
        <a:p>
          <a:endParaRPr lang="zh-CN" altLang="en-US"/>
        </a:p>
      </dgm:t>
    </dgm:pt>
    <dgm:pt modelId="{13262442-12FA-4A45-946D-8CED8759C8A9}" type="pres">
      <dgm:prSet presAssocID="{971BD204-C4CC-462A-B430-9E65B5BC03E6}" presName="level3hierChild" presStyleCnt="0"/>
      <dgm:spPr/>
    </dgm:pt>
    <dgm:pt modelId="{4B7AB5A7-76DF-4A34-B594-4E867F7B14F9}" type="pres">
      <dgm:prSet presAssocID="{68EEBE3C-453C-4FD1-8FB8-E3986C0245D4}" presName="conn2-1" presStyleLbl="parChTrans1D3" presStyleIdx="2" presStyleCnt="8"/>
      <dgm:spPr/>
      <dgm:t>
        <a:bodyPr/>
        <a:lstStyle/>
        <a:p>
          <a:endParaRPr lang="zh-CN" altLang="en-US"/>
        </a:p>
      </dgm:t>
    </dgm:pt>
    <dgm:pt modelId="{37D1A97B-8555-4E54-BCC1-94E867D13354}" type="pres">
      <dgm:prSet presAssocID="{68EEBE3C-453C-4FD1-8FB8-E3986C0245D4}" presName="connTx" presStyleLbl="parChTrans1D3" presStyleIdx="2" presStyleCnt="8"/>
      <dgm:spPr/>
      <dgm:t>
        <a:bodyPr/>
        <a:lstStyle/>
        <a:p>
          <a:endParaRPr lang="zh-CN" altLang="en-US"/>
        </a:p>
      </dgm:t>
    </dgm:pt>
    <dgm:pt modelId="{6F95E7DD-C5FA-448F-8645-65EEEFE9E7B0}" type="pres">
      <dgm:prSet presAssocID="{7991239C-BCB0-4BC7-89AC-9DFD2B5710BE}" presName="root2" presStyleCnt="0"/>
      <dgm:spPr/>
    </dgm:pt>
    <dgm:pt modelId="{AE4C4863-D630-441B-81AC-6C81817C8B8D}" type="pres">
      <dgm:prSet presAssocID="{7991239C-BCB0-4BC7-89AC-9DFD2B5710BE}" presName="LevelTwoTextNode" presStyleLbl="node3" presStyleIdx="2" presStyleCnt="8" custScaleX="222701">
        <dgm:presLayoutVars>
          <dgm:chPref val="3"/>
        </dgm:presLayoutVars>
      </dgm:prSet>
      <dgm:spPr/>
      <dgm:t>
        <a:bodyPr/>
        <a:lstStyle/>
        <a:p>
          <a:endParaRPr lang="zh-CN" altLang="en-US"/>
        </a:p>
      </dgm:t>
    </dgm:pt>
    <dgm:pt modelId="{74245562-B379-4D6D-A7BC-CFA8E2D309D3}" type="pres">
      <dgm:prSet presAssocID="{7991239C-BCB0-4BC7-89AC-9DFD2B5710BE}" presName="level3hierChild" presStyleCnt="0"/>
      <dgm:spPr/>
    </dgm:pt>
    <dgm:pt modelId="{542648CB-0BC9-4D47-ABF2-A2F385DEA43C}" type="pres">
      <dgm:prSet presAssocID="{AF17F24E-76FF-4E9C-A803-DF12E93C06DE}" presName="conn2-1" presStyleLbl="parChTrans1D3" presStyleIdx="3" presStyleCnt="8"/>
      <dgm:spPr/>
      <dgm:t>
        <a:bodyPr/>
        <a:lstStyle/>
        <a:p>
          <a:endParaRPr lang="zh-CN" altLang="en-US"/>
        </a:p>
      </dgm:t>
    </dgm:pt>
    <dgm:pt modelId="{3FBB248C-69C5-489D-B73F-7CAD6020169F}" type="pres">
      <dgm:prSet presAssocID="{AF17F24E-76FF-4E9C-A803-DF12E93C06DE}" presName="connTx" presStyleLbl="parChTrans1D3" presStyleIdx="3" presStyleCnt="8"/>
      <dgm:spPr/>
      <dgm:t>
        <a:bodyPr/>
        <a:lstStyle/>
        <a:p>
          <a:endParaRPr lang="zh-CN" altLang="en-US"/>
        </a:p>
      </dgm:t>
    </dgm:pt>
    <dgm:pt modelId="{778659C9-466D-4ACA-812F-FD6E6AFD87C9}" type="pres">
      <dgm:prSet presAssocID="{45B0DF81-4E57-4BA8-AD2C-0898F1AB497C}" presName="root2" presStyleCnt="0"/>
      <dgm:spPr/>
    </dgm:pt>
    <dgm:pt modelId="{C9946D37-8268-44E6-A3D4-CC2382A0B4F8}" type="pres">
      <dgm:prSet presAssocID="{45B0DF81-4E57-4BA8-AD2C-0898F1AB497C}" presName="LevelTwoTextNode" presStyleLbl="node3" presStyleIdx="3" presStyleCnt="8" custScaleX="222701">
        <dgm:presLayoutVars>
          <dgm:chPref val="3"/>
        </dgm:presLayoutVars>
      </dgm:prSet>
      <dgm:spPr/>
      <dgm:t>
        <a:bodyPr/>
        <a:lstStyle/>
        <a:p>
          <a:endParaRPr lang="zh-CN" altLang="en-US"/>
        </a:p>
      </dgm:t>
    </dgm:pt>
    <dgm:pt modelId="{9FD827E1-8F1F-4442-A0EF-3CC723D28B38}" type="pres">
      <dgm:prSet presAssocID="{45B0DF81-4E57-4BA8-AD2C-0898F1AB497C}" presName="level3hierChild" presStyleCnt="0"/>
      <dgm:spPr/>
    </dgm:pt>
    <dgm:pt modelId="{E1C3FC35-3ED8-490F-98F7-7D513F5DD3A6}" type="pres">
      <dgm:prSet presAssocID="{8CFBD7FB-7C4B-4082-B0D3-6613DB1E0848}" presName="conn2-1" presStyleLbl="parChTrans1D3" presStyleIdx="4" presStyleCnt="8"/>
      <dgm:spPr/>
      <dgm:t>
        <a:bodyPr/>
        <a:lstStyle/>
        <a:p>
          <a:endParaRPr lang="zh-CN" altLang="en-US"/>
        </a:p>
      </dgm:t>
    </dgm:pt>
    <dgm:pt modelId="{3DD9D026-3593-418F-83C3-FF80ABF70E6F}" type="pres">
      <dgm:prSet presAssocID="{8CFBD7FB-7C4B-4082-B0D3-6613DB1E0848}" presName="connTx" presStyleLbl="parChTrans1D3" presStyleIdx="4" presStyleCnt="8"/>
      <dgm:spPr/>
      <dgm:t>
        <a:bodyPr/>
        <a:lstStyle/>
        <a:p>
          <a:endParaRPr lang="zh-CN" altLang="en-US"/>
        </a:p>
      </dgm:t>
    </dgm:pt>
    <dgm:pt modelId="{BDF3FFAD-5B30-4D1A-AFA2-29FCE4BD0823}" type="pres">
      <dgm:prSet presAssocID="{DE8555B0-0C69-42BE-A190-BC3FE284F8B2}" presName="root2" presStyleCnt="0"/>
      <dgm:spPr/>
    </dgm:pt>
    <dgm:pt modelId="{073921A6-3D8B-4122-9BB1-F18619099ABF}" type="pres">
      <dgm:prSet presAssocID="{DE8555B0-0C69-42BE-A190-BC3FE284F8B2}" presName="LevelTwoTextNode" presStyleLbl="node3" presStyleIdx="4" presStyleCnt="8" custScaleX="222701">
        <dgm:presLayoutVars>
          <dgm:chPref val="3"/>
        </dgm:presLayoutVars>
      </dgm:prSet>
      <dgm:spPr/>
      <dgm:t>
        <a:bodyPr/>
        <a:lstStyle/>
        <a:p>
          <a:endParaRPr lang="zh-CN" altLang="en-US"/>
        </a:p>
      </dgm:t>
    </dgm:pt>
    <dgm:pt modelId="{F23B3F7D-E101-423A-852D-A9E747548E7F}" type="pres">
      <dgm:prSet presAssocID="{DE8555B0-0C69-42BE-A190-BC3FE284F8B2}" presName="level3hierChild" presStyleCnt="0"/>
      <dgm:spPr/>
    </dgm:pt>
    <dgm:pt modelId="{7C10ED41-FB4B-4E70-99CE-6462DBE4A7DA}" type="pres">
      <dgm:prSet presAssocID="{C0B5F4BB-09FF-46D2-93A5-99509359DF39}" presName="conn2-1" presStyleLbl="parChTrans1D2" presStyleIdx="1" presStyleCnt="2"/>
      <dgm:spPr/>
      <dgm:t>
        <a:bodyPr/>
        <a:lstStyle/>
        <a:p>
          <a:endParaRPr lang="zh-CN" altLang="en-US"/>
        </a:p>
      </dgm:t>
    </dgm:pt>
    <dgm:pt modelId="{28C4FEC8-F45D-40A9-AB7A-61E7D4C23FBC}" type="pres">
      <dgm:prSet presAssocID="{C0B5F4BB-09FF-46D2-93A5-99509359DF39}" presName="connTx" presStyleLbl="parChTrans1D2" presStyleIdx="1" presStyleCnt="2"/>
      <dgm:spPr/>
      <dgm:t>
        <a:bodyPr/>
        <a:lstStyle/>
        <a:p>
          <a:endParaRPr lang="zh-CN" altLang="en-US"/>
        </a:p>
      </dgm:t>
    </dgm:pt>
    <dgm:pt modelId="{E385A184-6DA0-4275-94B9-668342C9731A}" type="pres">
      <dgm:prSet presAssocID="{EDA6239A-74DF-44BB-BD95-08354CA55935}" presName="root2" presStyleCnt="0"/>
      <dgm:spPr/>
    </dgm:pt>
    <dgm:pt modelId="{B5ECCA05-FB89-4026-A53A-3F7E106B2855}" type="pres">
      <dgm:prSet presAssocID="{EDA6239A-74DF-44BB-BD95-08354CA55935}" presName="LevelTwoTextNode" presStyleLbl="node2" presStyleIdx="1" presStyleCnt="2" custScaleX="213267" custScaleY="143650">
        <dgm:presLayoutVars>
          <dgm:chPref val="3"/>
        </dgm:presLayoutVars>
      </dgm:prSet>
      <dgm:spPr/>
      <dgm:t>
        <a:bodyPr/>
        <a:lstStyle/>
        <a:p>
          <a:endParaRPr lang="zh-CN" altLang="en-US"/>
        </a:p>
      </dgm:t>
    </dgm:pt>
    <dgm:pt modelId="{5AB0C32B-3768-4F99-B512-DA0D14EE81BF}" type="pres">
      <dgm:prSet presAssocID="{EDA6239A-74DF-44BB-BD95-08354CA55935}" presName="level3hierChild" presStyleCnt="0"/>
      <dgm:spPr/>
    </dgm:pt>
    <dgm:pt modelId="{88052179-2950-4D96-8CF1-F6DA8DC5228E}" type="pres">
      <dgm:prSet presAssocID="{EAAFBFDD-60EA-466F-8CC2-4BB918086726}" presName="conn2-1" presStyleLbl="parChTrans1D3" presStyleIdx="5" presStyleCnt="8"/>
      <dgm:spPr/>
      <dgm:t>
        <a:bodyPr/>
        <a:lstStyle/>
        <a:p>
          <a:endParaRPr lang="zh-CN" altLang="en-US"/>
        </a:p>
      </dgm:t>
    </dgm:pt>
    <dgm:pt modelId="{F5390821-A24E-488A-8DCF-B5A32B148281}" type="pres">
      <dgm:prSet presAssocID="{EAAFBFDD-60EA-466F-8CC2-4BB918086726}" presName="connTx" presStyleLbl="parChTrans1D3" presStyleIdx="5" presStyleCnt="8"/>
      <dgm:spPr/>
      <dgm:t>
        <a:bodyPr/>
        <a:lstStyle/>
        <a:p>
          <a:endParaRPr lang="zh-CN" altLang="en-US"/>
        </a:p>
      </dgm:t>
    </dgm:pt>
    <dgm:pt modelId="{B3E7E0F2-5588-4F66-900C-1C128A96F7C6}" type="pres">
      <dgm:prSet presAssocID="{3F3381D3-90BF-495C-8D12-0799C54D1AC5}" presName="root2" presStyleCnt="0"/>
      <dgm:spPr/>
    </dgm:pt>
    <dgm:pt modelId="{C5257A34-AC38-4CB1-ADAF-CFBF403E7EBF}" type="pres">
      <dgm:prSet presAssocID="{3F3381D3-90BF-495C-8D12-0799C54D1AC5}" presName="LevelTwoTextNode" presStyleLbl="node3" presStyleIdx="5" presStyleCnt="8" custScaleX="222701">
        <dgm:presLayoutVars>
          <dgm:chPref val="3"/>
        </dgm:presLayoutVars>
      </dgm:prSet>
      <dgm:spPr/>
      <dgm:t>
        <a:bodyPr/>
        <a:lstStyle/>
        <a:p>
          <a:endParaRPr lang="zh-CN" altLang="en-US"/>
        </a:p>
      </dgm:t>
    </dgm:pt>
    <dgm:pt modelId="{C1DE8773-E1FC-4E53-899E-0161D0CFFAB9}" type="pres">
      <dgm:prSet presAssocID="{3F3381D3-90BF-495C-8D12-0799C54D1AC5}" presName="level3hierChild" presStyleCnt="0"/>
      <dgm:spPr/>
    </dgm:pt>
    <dgm:pt modelId="{0C428296-2A7B-4212-96D4-2CB7FCBBD50D}" type="pres">
      <dgm:prSet presAssocID="{4BB6ACF1-3CFA-48DB-A323-D66CE6992045}" presName="conn2-1" presStyleLbl="parChTrans1D3" presStyleIdx="6" presStyleCnt="8"/>
      <dgm:spPr/>
      <dgm:t>
        <a:bodyPr/>
        <a:lstStyle/>
        <a:p>
          <a:endParaRPr lang="zh-CN" altLang="en-US"/>
        </a:p>
      </dgm:t>
    </dgm:pt>
    <dgm:pt modelId="{E678EDAB-6BB5-4F23-8AED-119A12B00B94}" type="pres">
      <dgm:prSet presAssocID="{4BB6ACF1-3CFA-48DB-A323-D66CE6992045}" presName="connTx" presStyleLbl="parChTrans1D3" presStyleIdx="6" presStyleCnt="8"/>
      <dgm:spPr/>
      <dgm:t>
        <a:bodyPr/>
        <a:lstStyle/>
        <a:p>
          <a:endParaRPr lang="zh-CN" altLang="en-US"/>
        </a:p>
      </dgm:t>
    </dgm:pt>
    <dgm:pt modelId="{2238BDC2-FEC6-4022-A532-7B6250D4C2D8}" type="pres">
      <dgm:prSet presAssocID="{E6520EF3-64B2-4CA5-8269-06C9F08D60CD}" presName="root2" presStyleCnt="0"/>
      <dgm:spPr/>
    </dgm:pt>
    <dgm:pt modelId="{A8EDFEC0-5E40-439D-8461-479DB4EB7D18}" type="pres">
      <dgm:prSet presAssocID="{E6520EF3-64B2-4CA5-8269-06C9F08D60CD}" presName="LevelTwoTextNode" presStyleLbl="node3" presStyleIdx="6" presStyleCnt="8" custScaleX="222701">
        <dgm:presLayoutVars>
          <dgm:chPref val="3"/>
        </dgm:presLayoutVars>
      </dgm:prSet>
      <dgm:spPr/>
      <dgm:t>
        <a:bodyPr/>
        <a:lstStyle/>
        <a:p>
          <a:endParaRPr lang="zh-CN" altLang="en-US"/>
        </a:p>
      </dgm:t>
    </dgm:pt>
    <dgm:pt modelId="{859279BA-C6D3-4424-A498-26FC30170FF5}" type="pres">
      <dgm:prSet presAssocID="{E6520EF3-64B2-4CA5-8269-06C9F08D60CD}" presName="level3hierChild" presStyleCnt="0"/>
      <dgm:spPr/>
    </dgm:pt>
    <dgm:pt modelId="{1582F9CC-8B0E-426A-B209-F8860608773F}" type="pres">
      <dgm:prSet presAssocID="{3E0208F0-0923-4078-82C6-FB16F7D9DA7A}" presName="conn2-1" presStyleLbl="parChTrans1D3" presStyleIdx="7" presStyleCnt="8"/>
      <dgm:spPr/>
      <dgm:t>
        <a:bodyPr/>
        <a:lstStyle/>
        <a:p>
          <a:endParaRPr lang="zh-CN" altLang="en-US"/>
        </a:p>
      </dgm:t>
    </dgm:pt>
    <dgm:pt modelId="{6CEA9025-B53A-4BD6-8B29-18EE13CF0CDA}" type="pres">
      <dgm:prSet presAssocID="{3E0208F0-0923-4078-82C6-FB16F7D9DA7A}" presName="connTx" presStyleLbl="parChTrans1D3" presStyleIdx="7" presStyleCnt="8"/>
      <dgm:spPr/>
      <dgm:t>
        <a:bodyPr/>
        <a:lstStyle/>
        <a:p>
          <a:endParaRPr lang="zh-CN" altLang="en-US"/>
        </a:p>
      </dgm:t>
    </dgm:pt>
    <dgm:pt modelId="{6DCDDC24-F05A-487B-8E5C-BE82C46C7A32}" type="pres">
      <dgm:prSet presAssocID="{3A308929-00CB-44B4-ACA3-035DD311EB9C}" presName="root2" presStyleCnt="0"/>
      <dgm:spPr/>
    </dgm:pt>
    <dgm:pt modelId="{AF671A41-995B-49D5-8216-5F8342AA3112}" type="pres">
      <dgm:prSet presAssocID="{3A308929-00CB-44B4-ACA3-035DD311EB9C}" presName="LevelTwoTextNode" presStyleLbl="node3" presStyleIdx="7" presStyleCnt="8" custScaleX="222701">
        <dgm:presLayoutVars>
          <dgm:chPref val="3"/>
        </dgm:presLayoutVars>
      </dgm:prSet>
      <dgm:spPr/>
      <dgm:t>
        <a:bodyPr/>
        <a:lstStyle/>
        <a:p>
          <a:endParaRPr lang="zh-CN" altLang="en-US"/>
        </a:p>
      </dgm:t>
    </dgm:pt>
    <dgm:pt modelId="{FC3B0113-B5BB-4DDE-91C0-D7880BA1C239}" type="pres">
      <dgm:prSet presAssocID="{3A308929-00CB-44B4-ACA3-035DD311EB9C}" presName="level3hierChild" presStyleCnt="0"/>
      <dgm:spPr/>
    </dgm:pt>
  </dgm:ptLst>
  <dgm:cxnLst>
    <dgm:cxn modelId="{92D8B069-6764-4144-B138-DBCD710FDD26}" type="presOf" srcId="{DE8555B0-0C69-42BE-A190-BC3FE284F8B2}" destId="{073921A6-3D8B-4122-9BB1-F18619099ABF}" srcOrd="0" destOrd="0" presId="urn:microsoft.com/office/officeart/2005/8/layout/hierarchy2#2"/>
    <dgm:cxn modelId="{09392F83-D6CF-4A1E-9378-39E8917FA032}" srcId="{4BB13A1F-2A4D-4490-A1FC-27E04222FD87}" destId="{DE8555B0-0C69-42BE-A190-BC3FE284F8B2}" srcOrd="4" destOrd="0" parTransId="{8CFBD7FB-7C4B-4082-B0D3-6613DB1E0848}" sibTransId="{B086D07A-EB67-43D7-87E9-286608F3096E}"/>
    <dgm:cxn modelId="{96D89355-3464-DB49-82ED-416EFA1593FF}" type="presOf" srcId="{AF17F24E-76FF-4E9C-A803-DF12E93C06DE}" destId="{3FBB248C-69C5-489D-B73F-7CAD6020169F}" srcOrd="1" destOrd="0" presId="urn:microsoft.com/office/officeart/2005/8/layout/hierarchy2#2"/>
    <dgm:cxn modelId="{F7F3BFA3-76EC-154E-B32B-9C1CAD28A504}" type="presOf" srcId="{E6520EF3-64B2-4CA5-8269-06C9F08D60CD}" destId="{A8EDFEC0-5E40-439D-8461-479DB4EB7D18}" srcOrd="0" destOrd="0" presId="urn:microsoft.com/office/officeart/2005/8/layout/hierarchy2#2"/>
    <dgm:cxn modelId="{52D45F0E-2C40-2147-9155-71FFBB056359}" type="presOf" srcId="{1D3A1D90-7F04-4FA2-B8A5-A771C62A6A2C}" destId="{32D66518-C45D-45BA-8398-A6B1221812D8}" srcOrd="0" destOrd="0" presId="urn:microsoft.com/office/officeart/2005/8/layout/hierarchy2#2"/>
    <dgm:cxn modelId="{5F0E3824-299A-994B-AB0F-56311EA3F632}" type="presOf" srcId="{AF17F24E-76FF-4E9C-A803-DF12E93C06DE}" destId="{542648CB-0BC9-4D47-ABF2-A2F385DEA43C}" srcOrd="0" destOrd="0" presId="urn:microsoft.com/office/officeart/2005/8/layout/hierarchy2#2"/>
    <dgm:cxn modelId="{ECE2D18B-4D35-474D-883C-9FB3B68542FC}" srcId="{4BB13A1F-2A4D-4490-A1FC-27E04222FD87}" destId="{7991239C-BCB0-4BC7-89AC-9DFD2B5710BE}" srcOrd="2" destOrd="0" parTransId="{68EEBE3C-453C-4FD1-8FB8-E3986C0245D4}" sibTransId="{8A2B5D82-1F55-4CBC-890B-F459809CEF81}"/>
    <dgm:cxn modelId="{E0A64E5B-1FC1-D74F-ACFF-C5FB57FEBAF9}" type="presOf" srcId="{1D3A1D90-7F04-4FA2-B8A5-A771C62A6A2C}" destId="{A20C188C-BCBA-420D-852F-D0382DDC7C2F}" srcOrd="1" destOrd="0" presId="urn:microsoft.com/office/officeart/2005/8/layout/hierarchy2#2"/>
    <dgm:cxn modelId="{7B375FB2-9E5B-0146-AD75-85CD7D6B89F2}" type="presOf" srcId="{DFD150FE-570D-4E16-980C-C0E7CDE5B9AC}" destId="{EA5B8587-C4FC-4468-91DE-920B455A5E08}" srcOrd="0" destOrd="0" presId="urn:microsoft.com/office/officeart/2005/8/layout/hierarchy2#2"/>
    <dgm:cxn modelId="{6F2C4F1C-BB57-A94A-ADEF-CACA505A2486}" type="presOf" srcId="{3E0208F0-0923-4078-82C6-FB16F7D9DA7A}" destId="{1582F9CC-8B0E-426A-B209-F8860608773F}" srcOrd="0" destOrd="0" presId="urn:microsoft.com/office/officeart/2005/8/layout/hierarchy2#2"/>
    <dgm:cxn modelId="{4D4DD683-F5D6-F74C-BBE3-AB830CB176BB}" type="presOf" srcId="{30B0EA44-DC51-4CA5-95D9-9B00531A9B41}" destId="{7D883F7E-6509-45B3-9A30-387AC4411D84}" srcOrd="0" destOrd="0" presId="urn:microsoft.com/office/officeart/2005/8/layout/hierarchy2#2"/>
    <dgm:cxn modelId="{3205D121-9115-6247-863F-2EAD301FE4CA}" type="presOf" srcId="{71DFEF17-94BB-4414-A5CD-FAB70E69BB48}" destId="{1A48076D-26EA-4F36-A4AA-A3CD464F1FBF}" srcOrd="1" destOrd="0" presId="urn:microsoft.com/office/officeart/2005/8/layout/hierarchy2#2"/>
    <dgm:cxn modelId="{327AE403-52A8-D741-8A3E-A7A281E2328E}" type="presOf" srcId="{4848993D-88E2-4969-972F-F41BFED6C133}" destId="{F6F57E68-4885-4231-9411-75BAC775E604}" srcOrd="0" destOrd="0" presId="urn:microsoft.com/office/officeart/2005/8/layout/hierarchy2#2"/>
    <dgm:cxn modelId="{5D348760-CACF-C548-B91B-AE4E4F6B8F7C}" type="presOf" srcId="{4BB13A1F-2A4D-4490-A1FC-27E04222FD87}" destId="{B30928E1-75A0-47C1-9CAB-075E01C8324B}" srcOrd="0" destOrd="0" presId="urn:microsoft.com/office/officeart/2005/8/layout/hierarchy2#2"/>
    <dgm:cxn modelId="{E8397CAE-0BBA-420C-B825-9742D0911814}" srcId="{4BB13A1F-2A4D-4490-A1FC-27E04222FD87}" destId="{D796B813-0711-4ECA-ACC2-4674942E1E26}" srcOrd="0" destOrd="0" parTransId="{DFD150FE-570D-4E16-980C-C0E7CDE5B9AC}" sibTransId="{19E1712B-D86E-4573-994B-225437CF2F65}"/>
    <dgm:cxn modelId="{64CF59BC-B58F-3A40-8B98-5341AC2C3624}" type="presOf" srcId="{EDA6239A-74DF-44BB-BD95-08354CA55935}" destId="{B5ECCA05-FB89-4026-A53A-3F7E106B2855}" srcOrd="0" destOrd="0" presId="urn:microsoft.com/office/officeart/2005/8/layout/hierarchy2#2"/>
    <dgm:cxn modelId="{CFCD188A-190C-4441-8A2B-E0D1BFCE43E6}" type="presOf" srcId="{D796B813-0711-4ECA-ACC2-4674942E1E26}" destId="{B807672C-2948-4CBD-8F44-3E14FA807151}" srcOrd="0" destOrd="0" presId="urn:microsoft.com/office/officeart/2005/8/layout/hierarchy2#2"/>
    <dgm:cxn modelId="{1EF04818-85BC-DD45-ADDB-4E387B403E19}" type="presOf" srcId="{C0B5F4BB-09FF-46D2-93A5-99509359DF39}" destId="{7C10ED41-FB4B-4E70-99CE-6462DBE4A7DA}" srcOrd="0" destOrd="0" presId="urn:microsoft.com/office/officeart/2005/8/layout/hierarchy2#2"/>
    <dgm:cxn modelId="{DBDBBAD3-118D-FC47-97B2-B5DD1479B894}" type="presOf" srcId="{8CFBD7FB-7C4B-4082-B0D3-6613DB1E0848}" destId="{3DD9D026-3593-418F-83C3-FF80ABF70E6F}" srcOrd="1" destOrd="0" presId="urn:microsoft.com/office/officeart/2005/8/layout/hierarchy2#2"/>
    <dgm:cxn modelId="{A7EFCBD6-11EB-704E-B041-B9CE2ADA09F7}" type="presOf" srcId="{68EEBE3C-453C-4FD1-8FB8-E3986C0245D4}" destId="{37D1A97B-8555-4E54-BCC1-94E867D13354}" srcOrd="1" destOrd="0" presId="urn:microsoft.com/office/officeart/2005/8/layout/hierarchy2#2"/>
    <dgm:cxn modelId="{069E0B65-F0BB-ED47-8BD9-106974AE6B1C}" type="presOf" srcId="{3F3381D3-90BF-495C-8D12-0799C54D1AC5}" destId="{C5257A34-AC38-4CB1-ADAF-CFBF403E7EBF}" srcOrd="0" destOrd="0" presId="urn:microsoft.com/office/officeart/2005/8/layout/hierarchy2#2"/>
    <dgm:cxn modelId="{E10F2010-6A0B-A04A-B7E7-482A59ED604B}" type="presOf" srcId="{3A308929-00CB-44B4-ACA3-035DD311EB9C}" destId="{AF671A41-995B-49D5-8216-5F8342AA3112}" srcOrd="0" destOrd="0" presId="urn:microsoft.com/office/officeart/2005/8/layout/hierarchy2#2"/>
    <dgm:cxn modelId="{101DD586-B133-A74B-AB0E-9682435D8CAD}" type="presOf" srcId="{71DFEF17-94BB-4414-A5CD-FAB70E69BB48}" destId="{4AB30381-3342-4EF4-A279-521D0D304BA6}" srcOrd="0" destOrd="0" presId="urn:microsoft.com/office/officeart/2005/8/layout/hierarchy2#2"/>
    <dgm:cxn modelId="{668D819B-A5F1-B54F-8039-CC93E15E17C2}" type="presOf" srcId="{C0B5F4BB-09FF-46D2-93A5-99509359DF39}" destId="{28C4FEC8-F45D-40A9-AB7A-61E7D4C23FBC}" srcOrd="1" destOrd="0" presId="urn:microsoft.com/office/officeart/2005/8/layout/hierarchy2#2"/>
    <dgm:cxn modelId="{68427E86-ABCA-084C-86A3-C2D9DDC4E0A4}" type="presOf" srcId="{EAAFBFDD-60EA-466F-8CC2-4BB918086726}" destId="{88052179-2950-4D96-8CF1-F6DA8DC5228E}" srcOrd="0" destOrd="0" presId="urn:microsoft.com/office/officeart/2005/8/layout/hierarchy2#2"/>
    <dgm:cxn modelId="{CE8E6FF2-8A65-A843-A85D-EB2B7E7A1E4D}" type="presOf" srcId="{7991239C-BCB0-4BC7-89AC-9DFD2B5710BE}" destId="{AE4C4863-D630-441B-81AC-6C81817C8B8D}" srcOrd="0" destOrd="0" presId="urn:microsoft.com/office/officeart/2005/8/layout/hierarchy2#2"/>
    <dgm:cxn modelId="{CCC45F79-8E8A-49BD-A029-E315A6F23E0A}" srcId="{EDA6239A-74DF-44BB-BD95-08354CA55935}" destId="{E6520EF3-64B2-4CA5-8269-06C9F08D60CD}" srcOrd="1" destOrd="0" parTransId="{4BB6ACF1-3CFA-48DB-A323-D66CE6992045}" sibTransId="{A9FA8F4C-5024-46C3-BDD7-BA47AD483352}"/>
    <dgm:cxn modelId="{1149C412-F722-E94A-A2A9-95F4E8B7B6FC}" type="presOf" srcId="{DFD150FE-570D-4E16-980C-C0E7CDE5B9AC}" destId="{1D9175A7-7C49-425B-98FF-223D683A92E4}" srcOrd="1" destOrd="0" presId="urn:microsoft.com/office/officeart/2005/8/layout/hierarchy2#2"/>
    <dgm:cxn modelId="{22A436B7-8A40-4038-9252-C8ED22FB5BD1}" srcId="{4848993D-88E2-4969-972F-F41BFED6C133}" destId="{30B0EA44-DC51-4CA5-95D9-9B00531A9B41}" srcOrd="0" destOrd="0" parTransId="{F5562A84-EBEC-45C7-9833-135913620A23}" sibTransId="{2542FF04-5507-455D-9A95-722D1A081C6B}"/>
    <dgm:cxn modelId="{3E998D95-4F65-8A45-BC5E-DEAC141B6377}" type="presOf" srcId="{45B0DF81-4E57-4BA8-AD2C-0898F1AB497C}" destId="{C9946D37-8268-44E6-A3D4-CC2382A0B4F8}" srcOrd="0" destOrd="0" presId="urn:microsoft.com/office/officeart/2005/8/layout/hierarchy2#2"/>
    <dgm:cxn modelId="{AAC2788C-942E-FE4D-9222-0C0863EE3490}" type="presOf" srcId="{4BB6ACF1-3CFA-48DB-A323-D66CE6992045}" destId="{0C428296-2A7B-4212-96D4-2CB7FCBBD50D}" srcOrd="0" destOrd="0" presId="urn:microsoft.com/office/officeart/2005/8/layout/hierarchy2#2"/>
    <dgm:cxn modelId="{818AA9EC-57FC-384A-BB2A-6F7389BE5248}" type="presOf" srcId="{EAAFBFDD-60EA-466F-8CC2-4BB918086726}" destId="{F5390821-A24E-488A-8DCF-B5A32B148281}" srcOrd="1" destOrd="0" presId="urn:microsoft.com/office/officeart/2005/8/layout/hierarchy2#2"/>
    <dgm:cxn modelId="{76E5E1A3-A04F-1543-849C-CA2FD2111221}" type="presOf" srcId="{8CFBD7FB-7C4B-4082-B0D3-6613DB1E0848}" destId="{E1C3FC35-3ED8-490F-98F7-7D513F5DD3A6}" srcOrd="0" destOrd="0" presId="urn:microsoft.com/office/officeart/2005/8/layout/hierarchy2#2"/>
    <dgm:cxn modelId="{DEA8E705-2DBD-9E47-AB82-17213CC64987}" type="presOf" srcId="{68EEBE3C-453C-4FD1-8FB8-E3986C0245D4}" destId="{4B7AB5A7-76DF-4A34-B594-4E867F7B14F9}" srcOrd="0" destOrd="0" presId="urn:microsoft.com/office/officeart/2005/8/layout/hierarchy2#2"/>
    <dgm:cxn modelId="{3C0FAF02-020E-4545-A688-A64FBD3CA4C8}" srcId="{30B0EA44-DC51-4CA5-95D9-9B00531A9B41}" destId="{EDA6239A-74DF-44BB-BD95-08354CA55935}" srcOrd="1" destOrd="0" parTransId="{C0B5F4BB-09FF-46D2-93A5-99509359DF39}" sibTransId="{C551130E-15E7-464B-B8D0-950A1E4E9FEE}"/>
    <dgm:cxn modelId="{9BADEC85-3117-774A-A3A8-54648644592C}" type="presOf" srcId="{971BD204-C4CC-462A-B430-9E65B5BC03E6}" destId="{4C56E0A4-D1C8-4C12-B946-7D056346BF15}" srcOrd="0" destOrd="0" presId="urn:microsoft.com/office/officeart/2005/8/layout/hierarchy2#2"/>
    <dgm:cxn modelId="{6A0DDC9A-1160-534F-8C18-7FCF505C7880}" type="presOf" srcId="{3E0208F0-0923-4078-82C6-FB16F7D9DA7A}" destId="{6CEA9025-B53A-4BD6-8B29-18EE13CF0CDA}" srcOrd="1" destOrd="0" presId="urn:microsoft.com/office/officeart/2005/8/layout/hierarchy2#2"/>
    <dgm:cxn modelId="{76DBC4C5-B2CA-4B1D-8677-0A11B65E8350}" srcId="{EDA6239A-74DF-44BB-BD95-08354CA55935}" destId="{3A308929-00CB-44B4-ACA3-035DD311EB9C}" srcOrd="2" destOrd="0" parTransId="{3E0208F0-0923-4078-82C6-FB16F7D9DA7A}" sibTransId="{9943043B-72CE-4876-9B52-24E42679F86D}"/>
    <dgm:cxn modelId="{979E1CC7-0581-430D-AD22-3C69F6B527C6}" srcId="{30B0EA44-DC51-4CA5-95D9-9B00531A9B41}" destId="{4BB13A1F-2A4D-4490-A1FC-27E04222FD87}" srcOrd="0" destOrd="0" parTransId="{71DFEF17-94BB-4414-A5CD-FAB70E69BB48}" sibTransId="{C316834B-1BC0-4BEC-8CD7-07C38D3596ED}"/>
    <dgm:cxn modelId="{2739FF65-3B5F-4C4B-8F8E-D870255C813D}" type="presOf" srcId="{4BB6ACF1-3CFA-48DB-A323-D66CE6992045}" destId="{E678EDAB-6BB5-4F23-8AED-119A12B00B94}" srcOrd="1" destOrd="0" presId="urn:microsoft.com/office/officeart/2005/8/layout/hierarchy2#2"/>
    <dgm:cxn modelId="{C0DF46D5-671C-4D61-97B5-56A607A212B3}" srcId="{4BB13A1F-2A4D-4490-A1FC-27E04222FD87}" destId="{971BD204-C4CC-462A-B430-9E65B5BC03E6}" srcOrd="1" destOrd="0" parTransId="{1D3A1D90-7F04-4FA2-B8A5-A771C62A6A2C}" sibTransId="{25046F4D-F450-45C8-BB06-672B9F501824}"/>
    <dgm:cxn modelId="{0FF8834A-40FE-4D56-8CEE-FE11E1F6CBA8}" srcId="{EDA6239A-74DF-44BB-BD95-08354CA55935}" destId="{3F3381D3-90BF-495C-8D12-0799C54D1AC5}" srcOrd="0" destOrd="0" parTransId="{EAAFBFDD-60EA-466F-8CC2-4BB918086726}" sibTransId="{8EC6DFE2-0949-4FCE-9AA3-75B3B163F034}"/>
    <dgm:cxn modelId="{549A2BA8-FBD6-4ADF-983C-996419A3E7EC}" srcId="{4BB13A1F-2A4D-4490-A1FC-27E04222FD87}" destId="{45B0DF81-4E57-4BA8-AD2C-0898F1AB497C}" srcOrd="3" destOrd="0" parTransId="{AF17F24E-76FF-4E9C-A803-DF12E93C06DE}" sibTransId="{AAC3DB47-5A43-43BA-AD03-D459102F9ABC}"/>
    <dgm:cxn modelId="{40EC2C01-BE5C-1741-822D-8C9273E6774A}" type="presParOf" srcId="{F6F57E68-4885-4231-9411-75BAC775E604}" destId="{1EBEEB0E-8F35-4D75-B80E-963D5913BD2E}" srcOrd="0" destOrd="0" presId="urn:microsoft.com/office/officeart/2005/8/layout/hierarchy2#2"/>
    <dgm:cxn modelId="{19DCEB15-0B4F-9341-A22C-675B9727F0D9}" type="presParOf" srcId="{1EBEEB0E-8F35-4D75-B80E-963D5913BD2E}" destId="{7D883F7E-6509-45B3-9A30-387AC4411D84}" srcOrd="0" destOrd="0" presId="urn:microsoft.com/office/officeart/2005/8/layout/hierarchy2#2"/>
    <dgm:cxn modelId="{B540CAEC-4A96-9D41-A9A0-193F83F82487}" type="presParOf" srcId="{1EBEEB0E-8F35-4D75-B80E-963D5913BD2E}" destId="{0A3AED17-69E9-4E90-8CE7-7C142BC87F23}" srcOrd="1" destOrd="0" presId="urn:microsoft.com/office/officeart/2005/8/layout/hierarchy2#2"/>
    <dgm:cxn modelId="{0372FC4A-B677-8042-BCD3-940D8828049A}" type="presParOf" srcId="{0A3AED17-69E9-4E90-8CE7-7C142BC87F23}" destId="{4AB30381-3342-4EF4-A279-521D0D304BA6}" srcOrd="0" destOrd="0" presId="urn:microsoft.com/office/officeart/2005/8/layout/hierarchy2#2"/>
    <dgm:cxn modelId="{61D8EA5E-241D-AD49-9A3A-AAA45D0A08AC}" type="presParOf" srcId="{4AB30381-3342-4EF4-A279-521D0D304BA6}" destId="{1A48076D-26EA-4F36-A4AA-A3CD464F1FBF}" srcOrd="0" destOrd="0" presId="urn:microsoft.com/office/officeart/2005/8/layout/hierarchy2#2"/>
    <dgm:cxn modelId="{D25B74CD-B63C-3747-A4F0-FF5FA51BCD8F}" type="presParOf" srcId="{0A3AED17-69E9-4E90-8CE7-7C142BC87F23}" destId="{16111A52-5801-42CE-83AD-44C705440B6E}" srcOrd="1" destOrd="0" presId="urn:microsoft.com/office/officeart/2005/8/layout/hierarchy2#2"/>
    <dgm:cxn modelId="{4B165A67-75CA-0340-805A-306BF837719D}" type="presParOf" srcId="{16111A52-5801-42CE-83AD-44C705440B6E}" destId="{B30928E1-75A0-47C1-9CAB-075E01C8324B}" srcOrd="0" destOrd="0" presId="urn:microsoft.com/office/officeart/2005/8/layout/hierarchy2#2"/>
    <dgm:cxn modelId="{42ACA3E0-D0BA-8540-A0C1-2CE297A89FD0}" type="presParOf" srcId="{16111A52-5801-42CE-83AD-44C705440B6E}" destId="{5E837693-EB0B-4672-821F-47EFFF992B27}" srcOrd="1" destOrd="0" presId="urn:microsoft.com/office/officeart/2005/8/layout/hierarchy2#2"/>
    <dgm:cxn modelId="{F88B2382-0297-9A45-97EF-4409B08F2A99}" type="presParOf" srcId="{5E837693-EB0B-4672-821F-47EFFF992B27}" destId="{EA5B8587-C4FC-4468-91DE-920B455A5E08}" srcOrd="0" destOrd="0" presId="urn:microsoft.com/office/officeart/2005/8/layout/hierarchy2#2"/>
    <dgm:cxn modelId="{0CF746D0-9C73-8649-837E-BE57D071E84B}" type="presParOf" srcId="{EA5B8587-C4FC-4468-91DE-920B455A5E08}" destId="{1D9175A7-7C49-425B-98FF-223D683A92E4}" srcOrd="0" destOrd="0" presId="urn:microsoft.com/office/officeart/2005/8/layout/hierarchy2#2"/>
    <dgm:cxn modelId="{D6767852-B53B-BD43-8343-E53C0FFB4645}" type="presParOf" srcId="{5E837693-EB0B-4672-821F-47EFFF992B27}" destId="{92A7D211-FD9C-43D3-B822-4DFF399D300C}" srcOrd="1" destOrd="0" presId="urn:microsoft.com/office/officeart/2005/8/layout/hierarchy2#2"/>
    <dgm:cxn modelId="{D812D83B-D461-0643-A48E-900215EB7CDD}" type="presParOf" srcId="{92A7D211-FD9C-43D3-B822-4DFF399D300C}" destId="{B807672C-2948-4CBD-8F44-3E14FA807151}" srcOrd="0" destOrd="0" presId="urn:microsoft.com/office/officeart/2005/8/layout/hierarchy2#2"/>
    <dgm:cxn modelId="{41C1E49D-33B1-6544-9080-22E0CF59EED0}" type="presParOf" srcId="{92A7D211-FD9C-43D3-B822-4DFF399D300C}" destId="{EC70D270-6247-44E2-9350-9F0C40C0045B}" srcOrd="1" destOrd="0" presId="urn:microsoft.com/office/officeart/2005/8/layout/hierarchy2#2"/>
    <dgm:cxn modelId="{F155DD2B-7DAA-D443-855F-9C7E26D262C8}" type="presParOf" srcId="{5E837693-EB0B-4672-821F-47EFFF992B27}" destId="{32D66518-C45D-45BA-8398-A6B1221812D8}" srcOrd="2" destOrd="0" presId="urn:microsoft.com/office/officeart/2005/8/layout/hierarchy2#2"/>
    <dgm:cxn modelId="{2C225D71-A617-7247-8F1C-A19EB606E9EB}" type="presParOf" srcId="{32D66518-C45D-45BA-8398-A6B1221812D8}" destId="{A20C188C-BCBA-420D-852F-D0382DDC7C2F}" srcOrd="0" destOrd="0" presId="urn:microsoft.com/office/officeart/2005/8/layout/hierarchy2#2"/>
    <dgm:cxn modelId="{87C137E9-FBFC-5745-9A9D-2C1EA3A4ED57}" type="presParOf" srcId="{5E837693-EB0B-4672-821F-47EFFF992B27}" destId="{C8E1BCB0-1520-4D89-B0FB-9CD78564DB10}" srcOrd="3" destOrd="0" presId="urn:microsoft.com/office/officeart/2005/8/layout/hierarchy2#2"/>
    <dgm:cxn modelId="{966543C6-8558-3242-A2EC-7ABA9C9E3321}" type="presParOf" srcId="{C8E1BCB0-1520-4D89-B0FB-9CD78564DB10}" destId="{4C56E0A4-D1C8-4C12-B946-7D056346BF15}" srcOrd="0" destOrd="0" presId="urn:microsoft.com/office/officeart/2005/8/layout/hierarchy2#2"/>
    <dgm:cxn modelId="{DB4239A7-0407-0346-B16C-F8088544B14B}" type="presParOf" srcId="{C8E1BCB0-1520-4D89-B0FB-9CD78564DB10}" destId="{13262442-12FA-4A45-946D-8CED8759C8A9}" srcOrd="1" destOrd="0" presId="urn:microsoft.com/office/officeart/2005/8/layout/hierarchy2#2"/>
    <dgm:cxn modelId="{120CBCC8-A7D4-E349-8901-E3AF3EA9AAD1}" type="presParOf" srcId="{5E837693-EB0B-4672-821F-47EFFF992B27}" destId="{4B7AB5A7-76DF-4A34-B594-4E867F7B14F9}" srcOrd="4" destOrd="0" presId="urn:microsoft.com/office/officeart/2005/8/layout/hierarchy2#2"/>
    <dgm:cxn modelId="{85C6E800-78F0-FE44-A8A1-D6B8B89CA73F}" type="presParOf" srcId="{4B7AB5A7-76DF-4A34-B594-4E867F7B14F9}" destId="{37D1A97B-8555-4E54-BCC1-94E867D13354}" srcOrd="0" destOrd="0" presId="urn:microsoft.com/office/officeart/2005/8/layout/hierarchy2#2"/>
    <dgm:cxn modelId="{43A15FD8-A97D-1346-9B79-91D806173B04}" type="presParOf" srcId="{5E837693-EB0B-4672-821F-47EFFF992B27}" destId="{6F95E7DD-C5FA-448F-8645-65EEEFE9E7B0}" srcOrd="5" destOrd="0" presId="urn:microsoft.com/office/officeart/2005/8/layout/hierarchy2#2"/>
    <dgm:cxn modelId="{59A64AC7-DE0F-6B43-A43B-1E83157635B8}" type="presParOf" srcId="{6F95E7DD-C5FA-448F-8645-65EEEFE9E7B0}" destId="{AE4C4863-D630-441B-81AC-6C81817C8B8D}" srcOrd="0" destOrd="0" presId="urn:microsoft.com/office/officeart/2005/8/layout/hierarchy2#2"/>
    <dgm:cxn modelId="{5BB8F620-98FE-D949-BADC-0D5E3D4854A7}" type="presParOf" srcId="{6F95E7DD-C5FA-448F-8645-65EEEFE9E7B0}" destId="{74245562-B379-4D6D-A7BC-CFA8E2D309D3}" srcOrd="1" destOrd="0" presId="urn:microsoft.com/office/officeart/2005/8/layout/hierarchy2#2"/>
    <dgm:cxn modelId="{00CE297B-A084-C243-BCF6-4F721B350889}" type="presParOf" srcId="{5E837693-EB0B-4672-821F-47EFFF992B27}" destId="{542648CB-0BC9-4D47-ABF2-A2F385DEA43C}" srcOrd="6" destOrd="0" presId="urn:microsoft.com/office/officeart/2005/8/layout/hierarchy2#2"/>
    <dgm:cxn modelId="{120C71F3-E18D-9D4E-9897-A71935D26137}" type="presParOf" srcId="{542648CB-0BC9-4D47-ABF2-A2F385DEA43C}" destId="{3FBB248C-69C5-489D-B73F-7CAD6020169F}" srcOrd="0" destOrd="0" presId="urn:microsoft.com/office/officeart/2005/8/layout/hierarchy2#2"/>
    <dgm:cxn modelId="{79472A96-BBBC-7F49-AD48-47ED8D66DF11}" type="presParOf" srcId="{5E837693-EB0B-4672-821F-47EFFF992B27}" destId="{778659C9-466D-4ACA-812F-FD6E6AFD87C9}" srcOrd="7" destOrd="0" presId="urn:microsoft.com/office/officeart/2005/8/layout/hierarchy2#2"/>
    <dgm:cxn modelId="{415DDF23-A38A-7244-AFBE-8E8ADC8C5657}" type="presParOf" srcId="{778659C9-466D-4ACA-812F-FD6E6AFD87C9}" destId="{C9946D37-8268-44E6-A3D4-CC2382A0B4F8}" srcOrd="0" destOrd="0" presId="urn:microsoft.com/office/officeart/2005/8/layout/hierarchy2#2"/>
    <dgm:cxn modelId="{4840C31A-AA62-4741-A5B2-63A9A81D1A37}" type="presParOf" srcId="{778659C9-466D-4ACA-812F-FD6E6AFD87C9}" destId="{9FD827E1-8F1F-4442-A0EF-3CC723D28B38}" srcOrd="1" destOrd="0" presId="urn:microsoft.com/office/officeart/2005/8/layout/hierarchy2#2"/>
    <dgm:cxn modelId="{A28F2E02-81DA-6C48-B7E2-71A62D505BF8}" type="presParOf" srcId="{5E837693-EB0B-4672-821F-47EFFF992B27}" destId="{E1C3FC35-3ED8-490F-98F7-7D513F5DD3A6}" srcOrd="8" destOrd="0" presId="urn:microsoft.com/office/officeart/2005/8/layout/hierarchy2#2"/>
    <dgm:cxn modelId="{2119D88D-33DC-B24D-870F-878BF2C998E8}" type="presParOf" srcId="{E1C3FC35-3ED8-490F-98F7-7D513F5DD3A6}" destId="{3DD9D026-3593-418F-83C3-FF80ABF70E6F}" srcOrd="0" destOrd="0" presId="urn:microsoft.com/office/officeart/2005/8/layout/hierarchy2#2"/>
    <dgm:cxn modelId="{E543EEB1-BCD3-284E-A401-915599F80703}" type="presParOf" srcId="{5E837693-EB0B-4672-821F-47EFFF992B27}" destId="{BDF3FFAD-5B30-4D1A-AFA2-29FCE4BD0823}" srcOrd="9" destOrd="0" presId="urn:microsoft.com/office/officeart/2005/8/layout/hierarchy2#2"/>
    <dgm:cxn modelId="{1D61D975-5C75-CC40-8673-0B50F7CC3511}" type="presParOf" srcId="{BDF3FFAD-5B30-4D1A-AFA2-29FCE4BD0823}" destId="{073921A6-3D8B-4122-9BB1-F18619099ABF}" srcOrd="0" destOrd="0" presId="urn:microsoft.com/office/officeart/2005/8/layout/hierarchy2#2"/>
    <dgm:cxn modelId="{4C431619-FDD6-E749-B032-8A844CBF3D62}" type="presParOf" srcId="{BDF3FFAD-5B30-4D1A-AFA2-29FCE4BD0823}" destId="{F23B3F7D-E101-423A-852D-A9E747548E7F}" srcOrd="1" destOrd="0" presId="urn:microsoft.com/office/officeart/2005/8/layout/hierarchy2#2"/>
    <dgm:cxn modelId="{47E40E31-ACB9-FC46-88FE-A1AA6F121602}" type="presParOf" srcId="{0A3AED17-69E9-4E90-8CE7-7C142BC87F23}" destId="{7C10ED41-FB4B-4E70-99CE-6462DBE4A7DA}" srcOrd="2" destOrd="0" presId="urn:microsoft.com/office/officeart/2005/8/layout/hierarchy2#2"/>
    <dgm:cxn modelId="{F1E445AA-8DC7-984D-9573-7936522B1D01}" type="presParOf" srcId="{7C10ED41-FB4B-4E70-99CE-6462DBE4A7DA}" destId="{28C4FEC8-F45D-40A9-AB7A-61E7D4C23FBC}" srcOrd="0" destOrd="0" presId="urn:microsoft.com/office/officeart/2005/8/layout/hierarchy2#2"/>
    <dgm:cxn modelId="{00260946-DDFF-A646-A1C2-95E312EF196E}" type="presParOf" srcId="{0A3AED17-69E9-4E90-8CE7-7C142BC87F23}" destId="{E385A184-6DA0-4275-94B9-668342C9731A}" srcOrd="3" destOrd="0" presId="urn:microsoft.com/office/officeart/2005/8/layout/hierarchy2#2"/>
    <dgm:cxn modelId="{E648D88A-1B91-1F4C-8DCC-3C9F5E3D5839}" type="presParOf" srcId="{E385A184-6DA0-4275-94B9-668342C9731A}" destId="{B5ECCA05-FB89-4026-A53A-3F7E106B2855}" srcOrd="0" destOrd="0" presId="urn:microsoft.com/office/officeart/2005/8/layout/hierarchy2#2"/>
    <dgm:cxn modelId="{3F0880EE-6105-CB4C-A1D8-8D1B59A637F5}" type="presParOf" srcId="{E385A184-6DA0-4275-94B9-668342C9731A}" destId="{5AB0C32B-3768-4F99-B512-DA0D14EE81BF}" srcOrd="1" destOrd="0" presId="urn:microsoft.com/office/officeart/2005/8/layout/hierarchy2#2"/>
    <dgm:cxn modelId="{6DA66848-C9F8-BF4C-93AE-4B8B2479F6D3}" type="presParOf" srcId="{5AB0C32B-3768-4F99-B512-DA0D14EE81BF}" destId="{88052179-2950-4D96-8CF1-F6DA8DC5228E}" srcOrd="0" destOrd="0" presId="urn:microsoft.com/office/officeart/2005/8/layout/hierarchy2#2"/>
    <dgm:cxn modelId="{3E90F9D9-1C5A-4141-90AF-3D9BF6D44311}" type="presParOf" srcId="{88052179-2950-4D96-8CF1-F6DA8DC5228E}" destId="{F5390821-A24E-488A-8DCF-B5A32B148281}" srcOrd="0" destOrd="0" presId="urn:microsoft.com/office/officeart/2005/8/layout/hierarchy2#2"/>
    <dgm:cxn modelId="{ABE9B149-3B9F-3041-8B08-E3E6290298E7}" type="presParOf" srcId="{5AB0C32B-3768-4F99-B512-DA0D14EE81BF}" destId="{B3E7E0F2-5588-4F66-900C-1C128A96F7C6}" srcOrd="1" destOrd="0" presId="urn:microsoft.com/office/officeart/2005/8/layout/hierarchy2#2"/>
    <dgm:cxn modelId="{B056F81E-3ADB-EA45-81B4-28CE3E216925}" type="presParOf" srcId="{B3E7E0F2-5588-4F66-900C-1C128A96F7C6}" destId="{C5257A34-AC38-4CB1-ADAF-CFBF403E7EBF}" srcOrd="0" destOrd="0" presId="urn:microsoft.com/office/officeart/2005/8/layout/hierarchy2#2"/>
    <dgm:cxn modelId="{A1C096FB-43E4-9D47-960D-8B9350597D11}" type="presParOf" srcId="{B3E7E0F2-5588-4F66-900C-1C128A96F7C6}" destId="{C1DE8773-E1FC-4E53-899E-0161D0CFFAB9}" srcOrd="1" destOrd="0" presId="urn:microsoft.com/office/officeart/2005/8/layout/hierarchy2#2"/>
    <dgm:cxn modelId="{602233A8-B23B-504F-88AD-E277D736B07E}" type="presParOf" srcId="{5AB0C32B-3768-4F99-B512-DA0D14EE81BF}" destId="{0C428296-2A7B-4212-96D4-2CB7FCBBD50D}" srcOrd="2" destOrd="0" presId="urn:microsoft.com/office/officeart/2005/8/layout/hierarchy2#2"/>
    <dgm:cxn modelId="{2938468A-F501-5548-A935-73E07305C3CC}" type="presParOf" srcId="{0C428296-2A7B-4212-96D4-2CB7FCBBD50D}" destId="{E678EDAB-6BB5-4F23-8AED-119A12B00B94}" srcOrd="0" destOrd="0" presId="urn:microsoft.com/office/officeart/2005/8/layout/hierarchy2#2"/>
    <dgm:cxn modelId="{2D6CCE67-A82A-844C-A720-89BB891C1D1F}" type="presParOf" srcId="{5AB0C32B-3768-4F99-B512-DA0D14EE81BF}" destId="{2238BDC2-FEC6-4022-A532-7B6250D4C2D8}" srcOrd="3" destOrd="0" presId="urn:microsoft.com/office/officeart/2005/8/layout/hierarchy2#2"/>
    <dgm:cxn modelId="{9856D103-E2CB-C341-87A3-FD673A93E9B1}" type="presParOf" srcId="{2238BDC2-FEC6-4022-A532-7B6250D4C2D8}" destId="{A8EDFEC0-5E40-439D-8461-479DB4EB7D18}" srcOrd="0" destOrd="0" presId="urn:microsoft.com/office/officeart/2005/8/layout/hierarchy2#2"/>
    <dgm:cxn modelId="{F9236A43-FA8A-3146-BA37-D20338001688}" type="presParOf" srcId="{2238BDC2-FEC6-4022-A532-7B6250D4C2D8}" destId="{859279BA-C6D3-4424-A498-26FC30170FF5}" srcOrd="1" destOrd="0" presId="urn:microsoft.com/office/officeart/2005/8/layout/hierarchy2#2"/>
    <dgm:cxn modelId="{9CABC64B-73E4-0C4B-8660-13D94F83B62F}" type="presParOf" srcId="{5AB0C32B-3768-4F99-B512-DA0D14EE81BF}" destId="{1582F9CC-8B0E-426A-B209-F8860608773F}" srcOrd="4" destOrd="0" presId="urn:microsoft.com/office/officeart/2005/8/layout/hierarchy2#2"/>
    <dgm:cxn modelId="{82AC5004-BDEE-C146-9813-9D15A87A1217}" type="presParOf" srcId="{1582F9CC-8B0E-426A-B209-F8860608773F}" destId="{6CEA9025-B53A-4BD6-8B29-18EE13CF0CDA}" srcOrd="0" destOrd="0" presId="urn:microsoft.com/office/officeart/2005/8/layout/hierarchy2#2"/>
    <dgm:cxn modelId="{45BB5859-354C-7C4E-A505-1C8BAD7BDBF8}" type="presParOf" srcId="{5AB0C32B-3768-4F99-B512-DA0D14EE81BF}" destId="{6DCDDC24-F05A-487B-8E5C-BE82C46C7A32}" srcOrd="5" destOrd="0" presId="urn:microsoft.com/office/officeart/2005/8/layout/hierarchy2#2"/>
    <dgm:cxn modelId="{0C3559A8-8B39-4F40-97AD-C5E934A626AA}" type="presParOf" srcId="{6DCDDC24-F05A-487B-8E5C-BE82C46C7A32}" destId="{AF671A41-995B-49D5-8216-5F8342AA3112}" srcOrd="0" destOrd="0" presId="urn:microsoft.com/office/officeart/2005/8/layout/hierarchy2#2"/>
    <dgm:cxn modelId="{441B028E-2C45-B646-BB51-F26B4BFA0046}" type="presParOf" srcId="{6DCDDC24-F05A-487B-8E5C-BE82C46C7A32}" destId="{FC3B0113-B5BB-4DDE-91C0-D7880BA1C239}" srcOrd="1" destOrd="0" presId="urn:microsoft.com/office/officeart/2005/8/layout/hierarchy2#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0.xml><?xml version="1.0" encoding="utf-8"?>
<dgm:dataModel xmlns:dgm="http://schemas.openxmlformats.org/drawingml/2006/diagram" xmlns:a="http://schemas.openxmlformats.org/drawingml/2006/main">
  <dgm:ptLst>
    <dgm:pt modelId="{F05BBA42-D7AF-4BA0-8C3F-85B1FE28E48F}" type="doc">
      <dgm:prSet loTypeId="urn:microsoft.com/office/officeart/2009/3/layout/HorizontalOrganizationChart" loCatId="hierarchy" qsTypeId="urn:microsoft.com/office/officeart/2005/8/quickstyle/simple1" qsCatId="simple" csTypeId="urn:microsoft.com/office/officeart/2005/8/colors/accent2_1" csCatId="accent2" phldr="1"/>
      <dgm:spPr/>
      <dgm:t>
        <a:bodyPr/>
        <a:lstStyle/>
        <a:p>
          <a:endParaRPr lang="zh-CN" altLang="en-US"/>
        </a:p>
      </dgm:t>
    </dgm:pt>
    <dgm:pt modelId="{9AC2E227-803C-4016-BF2C-9291B6CAA290}">
      <dgm:prSet custT="1"/>
      <dgm:spPr/>
      <dgm:t>
        <a:bodyPr/>
        <a:lstStyle/>
        <a:p>
          <a:r>
            <a:rPr lang="zh-CN" altLang="en-US" sz="1100" b="1" dirty="0" smtClean="0">
              <a:latin typeface="黑体" panose="02010609060101010101" pitchFamily="49" charset="-122"/>
              <a:ea typeface="黑体" panose="02010609060101010101" pitchFamily="49" charset="-122"/>
              <a:sym typeface="+mn-ea"/>
            </a:rPr>
            <a:t>知识管理的概念</a:t>
          </a:r>
          <a:endParaRPr lang="zh-CN" altLang="en-US" sz="1100" b="1" dirty="0">
            <a:latin typeface="SimHei" charset="-122"/>
            <a:ea typeface="SimHei" charset="-122"/>
            <a:cs typeface="SimHei" charset="-122"/>
          </a:endParaRPr>
        </a:p>
      </dgm:t>
    </dgm:pt>
    <dgm:pt modelId="{8E8E9D46-5B7B-4FA0-8329-744E9016EF3D}" type="parTrans" cxnId="{10273D9F-A008-4C08-970B-BDB1CC805562}">
      <dgm:prSet/>
      <dgm:spPr/>
      <dgm:t>
        <a:bodyPr/>
        <a:lstStyle/>
        <a:p>
          <a:endParaRPr lang="zh-CN" altLang="en-US" sz="1100">
            <a:latin typeface="SimHei" charset="-122"/>
            <a:ea typeface="SimHei" charset="-122"/>
            <a:cs typeface="SimHei" charset="-122"/>
          </a:endParaRPr>
        </a:p>
      </dgm:t>
    </dgm:pt>
    <dgm:pt modelId="{F60E2A41-79A0-4E8E-92FB-1BF9FE84EDD9}" type="sibTrans" cxnId="{10273D9F-A008-4C08-970B-BDB1CC805562}">
      <dgm:prSet/>
      <dgm:spPr/>
      <dgm:t>
        <a:bodyPr/>
        <a:lstStyle/>
        <a:p>
          <a:endParaRPr lang="zh-CN" altLang="en-US" sz="1100">
            <a:latin typeface="SimHei" charset="-122"/>
            <a:ea typeface="SimHei" charset="-122"/>
            <a:cs typeface="SimHei" charset="-122"/>
          </a:endParaRPr>
        </a:p>
      </dgm:t>
    </dgm:pt>
    <dgm:pt modelId="{3FA44A42-E0AE-412C-8071-9A37D30DD567}">
      <dgm:prSet custT="1"/>
      <dgm:spPr/>
      <dgm:t>
        <a:bodyPr/>
        <a:lstStyle/>
        <a:p>
          <a:r>
            <a:rPr lang="zh-CN" altLang="en-US" sz="1100" b="1" dirty="0" smtClean="0">
              <a:latin typeface="SimHei" charset="-122"/>
              <a:ea typeface="SimHei" charset="-122"/>
              <a:cs typeface="SimHei" charset="-122"/>
            </a:rPr>
            <a:t>知识的概念</a:t>
          </a:r>
          <a:endParaRPr lang="zh-CN" altLang="en-US" sz="1100" b="1" dirty="0">
            <a:latin typeface="SimHei" charset="-122"/>
            <a:ea typeface="SimHei" charset="-122"/>
            <a:cs typeface="SimHei" charset="-122"/>
          </a:endParaRPr>
        </a:p>
      </dgm:t>
    </dgm:pt>
    <dgm:pt modelId="{E2369F6E-DA59-4F6E-BD69-6CAA013A82BE}" type="parTrans" cxnId="{9ABD59AA-4D6A-4321-B1A4-8D610095B134}">
      <dgm:prSet/>
      <dgm:spPr/>
      <dgm:t>
        <a:bodyPr/>
        <a:lstStyle/>
        <a:p>
          <a:endParaRPr lang="zh-CN" altLang="en-US" sz="1100">
            <a:latin typeface="SimHei" charset="-122"/>
            <a:ea typeface="SimHei" charset="-122"/>
            <a:cs typeface="SimHei" charset="-122"/>
          </a:endParaRPr>
        </a:p>
      </dgm:t>
    </dgm:pt>
    <dgm:pt modelId="{05B8FEA2-0054-4DA8-8F71-5C25E580ABD0}" type="sibTrans" cxnId="{9ABD59AA-4D6A-4321-B1A4-8D610095B134}">
      <dgm:prSet/>
      <dgm:spPr/>
      <dgm:t>
        <a:bodyPr/>
        <a:lstStyle/>
        <a:p>
          <a:endParaRPr lang="zh-CN" altLang="en-US" sz="1100">
            <a:latin typeface="SimHei" charset="-122"/>
            <a:ea typeface="SimHei" charset="-122"/>
            <a:cs typeface="SimHei" charset="-122"/>
          </a:endParaRPr>
        </a:p>
      </dgm:t>
    </dgm:pt>
    <dgm:pt modelId="{7638F483-EC40-4669-A117-0C6040B4A66B}">
      <dgm:prSet custT="1"/>
      <dgm:spPr/>
      <dgm:t>
        <a:bodyPr/>
        <a:lstStyle/>
        <a:p>
          <a:r>
            <a:rPr lang="zh-CN" altLang="en-US" sz="1100" b="1" dirty="0" smtClean="0">
              <a:latin typeface="SimHei" charset="-122"/>
              <a:ea typeface="SimHei" charset="-122"/>
              <a:cs typeface="SimHei" charset="-122"/>
            </a:rPr>
            <a:t>知识的特点</a:t>
          </a:r>
          <a:endParaRPr lang="zh-CN" altLang="en-US" sz="1100" b="1" dirty="0">
            <a:latin typeface="SimHei" charset="-122"/>
            <a:ea typeface="SimHei" charset="-122"/>
            <a:cs typeface="SimHei" charset="-122"/>
          </a:endParaRPr>
        </a:p>
      </dgm:t>
    </dgm:pt>
    <dgm:pt modelId="{57E64457-75B6-40DF-86BF-80888D7FBBC5}" type="parTrans" cxnId="{5DC1C015-335F-490F-A06A-BA9652DB0EA7}">
      <dgm:prSet/>
      <dgm:spPr/>
      <dgm:t>
        <a:bodyPr/>
        <a:lstStyle/>
        <a:p>
          <a:endParaRPr lang="zh-CN" altLang="en-US" sz="1100">
            <a:latin typeface="SimHei" charset="-122"/>
            <a:ea typeface="SimHei" charset="-122"/>
            <a:cs typeface="SimHei" charset="-122"/>
          </a:endParaRPr>
        </a:p>
      </dgm:t>
    </dgm:pt>
    <dgm:pt modelId="{7B10E917-A0D7-4AB2-8FFF-F08198C7EE50}" type="sibTrans" cxnId="{5DC1C015-335F-490F-A06A-BA9652DB0EA7}">
      <dgm:prSet/>
      <dgm:spPr/>
      <dgm:t>
        <a:bodyPr/>
        <a:lstStyle/>
        <a:p>
          <a:endParaRPr lang="zh-CN" altLang="en-US" sz="1100">
            <a:latin typeface="SimHei" charset="-122"/>
            <a:ea typeface="SimHei" charset="-122"/>
            <a:cs typeface="SimHei" charset="-122"/>
          </a:endParaRPr>
        </a:p>
      </dgm:t>
    </dgm:pt>
    <dgm:pt modelId="{87585F0D-6A81-F747-99EB-D14B33EBB618}">
      <dgm:prSet custT="1"/>
      <dgm:spPr>
        <a:solidFill>
          <a:schemeClr val="accent2"/>
        </a:solidFill>
      </dgm:spPr>
      <dgm:t>
        <a:bodyPr/>
        <a:lstStyle/>
        <a:p>
          <a:r>
            <a:rPr lang="zh-CN" altLang="en-US" sz="1100" b="1" dirty="0" smtClean="0">
              <a:latin typeface="SimHei" charset="-122"/>
              <a:ea typeface="SimHei" charset="-122"/>
              <a:cs typeface="SimHei" charset="-122"/>
            </a:rPr>
            <a:t>知识的分类</a:t>
          </a:r>
          <a:endParaRPr lang="zh-CN" altLang="en-US" sz="1100" b="1" dirty="0">
            <a:latin typeface="SimHei" charset="-122"/>
            <a:ea typeface="SimHei" charset="-122"/>
            <a:cs typeface="SimHei" charset="-122"/>
          </a:endParaRPr>
        </a:p>
      </dgm:t>
    </dgm:pt>
    <dgm:pt modelId="{18A5DCF8-381A-9740-A1DC-D1A5033A3647}" type="parTrans" cxnId="{9AAB41CC-B9AA-9142-BE5E-0B1EE6E34DAA}">
      <dgm:prSet/>
      <dgm:spPr/>
      <dgm:t>
        <a:bodyPr/>
        <a:lstStyle/>
        <a:p>
          <a:endParaRPr lang="zh-CN" altLang="en-US" sz="1100"/>
        </a:p>
      </dgm:t>
    </dgm:pt>
    <dgm:pt modelId="{8D2E3331-C9C0-6F41-9B03-2AE4E999EDF7}" type="sibTrans" cxnId="{9AAB41CC-B9AA-9142-BE5E-0B1EE6E34DAA}">
      <dgm:prSet/>
      <dgm:spPr/>
      <dgm:t>
        <a:bodyPr/>
        <a:lstStyle/>
        <a:p>
          <a:endParaRPr lang="zh-CN" altLang="en-US" sz="1100"/>
        </a:p>
      </dgm:t>
    </dgm:pt>
    <dgm:pt modelId="{23F1803F-276C-8041-9B7B-082F2BD1E946}">
      <dgm:prSet custT="1"/>
      <dgm:spPr/>
      <dgm:t>
        <a:bodyPr/>
        <a:lstStyle/>
        <a:p>
          <a:r>
            <a:rPr lang="zh-CN" altLang="en-US" sz="1100" b="1" dirty="0" smtClean="0">
              <a:latin typeface="SimHei" charset="-122"/>
              <a:ea typeface="SimHei" charset="-122"/>
              <a:cs typeface="SimHei" charset="-122"/>
            </a:rPr>
            <a:t>知识管理的特点</a:t>
          </a:r>
          <a:endParaRPr lang="zh-CN" altLang="en-US" sz="1100" b="1" dirty="0">
            <a:latin typeface="SimHei" charset="-122"/>
            <a:ea typeface="SimHei" charset="-122"/>
            <a:cs typeface="SimHei" charset="-122"/>
          </a:endParaRPr>
        </a:p>
      </dgm:t>
    </dgm:pt>
    <dgm:pt modelId="{5E91D41B-332E-E54E-BBB2-1256B9CC48C7}" type="parTrans" cxnId="{51A0D708-C959-D74C-AB5D-714B7FABEAEE}">
      <dgm:prSet/>
      <dgm:spPr/>
      <dgm:t>
        <a:bodyPr/>
        <a:lstStyle/>
        <a:p>
          <a:endParaRPr lang="zh-CN" altLang="en-US" sz="1100"/>
        </a:p>
      </dgm:t>
    </dgm:pt>
    <dgm:pt modelId="{A4A747C8-04CB-3145-88B3-093091584144}" type="sibTrans" cxnId="{51A0D708-C959-D74C-AB5D-714B7FABEAEE}">
      <dgm:prSet/>
      <dgm:spPr/>
      <dgm:t>
        <a:bodyPr/>
        <a:lstStyle/>
        <a:p>
          <a:endParaRPr lang="zh-CN" altLang="en-US" sz="1100"/>
        </a:p>
      </dgm:t>
    </dgm:pt>
    <dgm:pt modelId="{7859404A-F2FC-2C48-AA46-F509ECEE6B31}">
      <dgm:prSet custT="1"/>
      <dgm:spPr/>
      <dgm:t>
        <a:bodyPr/>
        <a:lstStyle/>
        <a:p>
          <a:r>
            <a:rPr lang="zh-CN" altLang="en-US" sz="1100" b="1" dirty="0" smtClean="0">
              <a:latin typeface="SimHei" charset="-122"/>
              <a:ea typeface="SimHei" charset="-122"/>
              <a:cs typeface="SimHei" charset="-122"/>
            </a:rPr>
            <a:t>知识管理</a:t>
          </a:r>
          <a:r>
            <a:rPr lang="zh-CN" altLang="en-US" sz="1100" b="1" smtClean="0">
              <a:latin typeface="SimHei" charset="-122"/>
              <a:ea typeface="SimHei" charset="-122"/>
              <a:cs typeface="SimHei" charset="-122"/>
            </a:rPr>
            <a:t>的螺旋循环程序</a:t>
          </a:r>
          <a:endParaRPr lang="zh-CN" altLang="en-US" sz="1100" b="1" dirty="0">
            <a:latin typeface="SimHei" charset="-122"/>
            <a:ea typeface="SimHei" charset="-122"/>
            <a:cs typeface="SimHei" charset="-122"/>
          </a:endParaRPr>
        </a:p>
      </dgm:t>
    </dgm:pt>
    <dgm:pt modelId="{082ECBEE-C2C7-4949-86B1-6B928BF803C2}" type="parTrans" cxnId="{20C1FE7A-4B34-AA48-A07D-90CA165F3112}">
      <dgm:prSet/>
      <dgm:spPr/>
      <dgm:t>
        <a:bodyPr/>
        <a:lstStyle/>
        <a:p>
          <a:endParaRPr lang="zh-CN" altLang="en-US" sz="1100"/>
        </a:p>
      </dgm:t>
    </dgm:pt>
    <dgm:pt modelId="{284844EE-6F45-4240-B30D-C9558468DF08}" type="sibTrans" cxnId="{20C1FE7A-4B34-AA48-A07D-90CA165F3112}">
      <dgm:prSet/>
      <dgm:spPr/>
      <dgm:t>
        <a:bodyPr/>
        <a:lstStyle/>
        <a:p>
          <a:endParaRPr lang="zh-CN" altLang="en-US" sz="1100"/>
        </a:p>
      </dgm:t>
    </dgm:pt>
    <dgm:pt modelId="{18DB143D-9E27-4E02-AFA5-F665953CBC10}" type="pres">
      <dgm:prSet presAssocID="{F05BBA42-D7AF-4BA0-8C3F-85B1FE28E48F}" presName="hierChild1" presStyleCnt="0">
        <dgm:presLayoutVars>
          <dgm:orgChart val="1"/>
          <dgm:chPref val="1"/>
          <dgm:dir/>
          <dgm:animOne val="branch"/>
          <dgm:animLvl val="lvl"/>
          <dgm:resizeHandles/>
        </dgm:presLayoutVars>
      </dgm:prSet>
      <dgm:spPr/>
      <dgm:t>
        <a:bodyPr/>
        <a:lstStyle/>
        <a:p>
          <a:endParaRPr lang="zh-CN" altLang="en-US"/>
        </a:p>
      </dgm:t>
    </dgm:pt>
    <dgm:pt modelId="{07E01157-B979-4F6B-B892-75DB2A2B8B0F}" type="pres">
      <dgm:prSet presAssocID="{9AC2E227-803C-4016-BF2C-9291B6CAA290}" presName="hierRoot1" presStyleCnt="0">
        <dgm:presLayoutVars>
          <dgm:hierBranch val="init"/>
        </dgm:presLayoutVars>
      </dgm:prSet>
      <dgm:spPr/>
    </dgm:pt>
    <dgm:pt modelId="{F686C23F-604E-4653-B2CB-27DBB6BED631}" type="pres">
      <dgm:prSet presAssocID="{9AC2E227-803C-4016-BF2C-9291B6CAA290}" presName="rootComposite1" presStyleCnt="0"/>
      <dgm:spPr/>
    </dgm:pt>
    <dgm:pt modelId="{2A2AFDF2-2568-44F8-842C-3BFD70D9F2B1}" type="pres">
      <dgm:prSet presAssocID="{9AC2E227-803C-4016-BF2C-9291B6CAA290}" presName="rootText1" presStyleLbl="node0" presStyleIdx="0" presStyleCnt="1">
        <dgm:presLayoutVars>
          <dgm:chPref val="3"/>
        </dgm:presLayoutVars>
      </dgm:prSet>
      <dgm:spPr/>
      <dgm:t>
        <a:bodyPr/>
        <a:lstStyle/>
        <a:p>
          <a:endParaRPr lang="zh-CN" altLang="en-US"/>
        </a:p>
      </dgm:t>
    </dgm:pt>
    <dgm:pt modelId="{9CD41DA5-A8A9-4189-B933-DCF665F7DF2D}" type="pres">
      <dgm:prSet presAssocID="{9AC2E227-803C-4016-BF2C-9291B6CAA290}" presName="rootConnector1" presStyleLbl="node1" presStyleIdx="0" presStyleCnt="0"/>
      <dgm:spPr/>
      <dgm:t>
        <a:bodyPr/>
        <a:lstStyle/>
        <a:p>
          <a:endParaRPr lang="zh-CN" altLang="en-US"/>
        </a:p>
      </dgm:t>
    </dgm:pt>
    <dgm:pt modelId="{96876921-77F4-4E08-9148-E99125692808}" type="pres">
      <dgm:prSet presAssocID="{9AC2E227-803C-4016-BF2C-9291B6CAA290}" presName="hierChild2" presStyleCnt="0"/>
      <dgm:spPr/>
    </dgm:pt>
    <dgm:pt modelId="{CD82D2C2-9EF5-4CA0-9CEE-9265A38A1F4A}" type="pres">
      <dgm:prSet presAssocID="{E2369F6E-DA59-4F6E-BD69-6CAA013A82BE}" presName="Name64" presStyleLbl="parChTrans1D2" presStyleIdx="0" presStyleCnt="5"/>
      <dgm:spPr/>
      <dgm:t>
        <a:bodyPr/>
        <a:lstStyle/>
        <a:p>
          <a:endParaRPr lang="zh-CN" altLang="en-US"/>
        </a:p>
      </dgm:t>
    </dgm:pt>
    <dgm:pt modelId="{9441C830-A66B-4AFB-9252-8069549D4F0A}" type="pres">
      <dgm:prSet presAssocID="{3FA44A42-E0AE-412C-8071-9A37D30DD567}" presName="hierRoot2" presStyleCnt="0">
        <dgm:presLayoutVars>
          <dgm:hierBranch val="init"/>
        </dgm:presLayoutVars>
      </dgm:prSet>
      <dgm:spPr/>
    </dgm:pt>
    <dgm:pt modelId="{FEAC7974-4462-4948-9F19-4D53C38CC88A}" type="pres">
      <dgm:prSet presAssocID="{3FA44A42-E0AE-412C-8071-9A37D30DD567}" presName="rootComposite" presStyleCnt="0"/>
      <dgm:spPr/>
    </dgm:pt>
    <dgm:pt modelId="{22C8BBC7-02FA-4EF0-899A-834C1FEE39E3}" type="pres">
      <dgm:prSet presAssocID="{3FA44A42-E0AE-412C-8071-9A37D30DD567}" presName="rootText" presStyleLbl="node2" presStyleIdx="0" presStyleCnt="5">
        <dgm:presLayoutVars>
          <dgm:chPref val="3"/>
        </dgm:presLayoutVars>
      </dgm:prSet>
      <dgm:spPr/>
      <dgm:t>
        <a:bodyPr/>
        <a:lstStyle/>
        <a:p>
          <a:endParaRPr lang="zh-CN" altLang="en-US"/>
        </a:p>
      </dgm:t>
    </dgm:pt>
    <dgm:pt modelId="{CBD704CC-8D6F-4C39-AFA6-3825EE74A965}" type="pres">
      <dgm:prSet presAssocID="{3FA44A42-E0AE-412C-8071-9A37D30DD567}" presName="rootConnector" presStyleLbl="node2" presStyleIdx="0" presStyleCnt="5"/>
      <dgm:spPr/>
      <dgm:t>
        <a:bodyPr/>
        <a:lstStyle/>
        <a:p>
          <a:endParaRPr lang="zh-CN" altLang="en-US"/>
        </a:p>
      </dgm:t>
    </dgm:pt>
    <dgm:pt modelId="{C4FE27A9-6818-468D-8F72-5DEAE64958BC}" type="pres">
      <dgm:prSet presAssocID="{3FA44A42-E0AE-412C-8071-9A37D30DD567}" presName="hierChild4" presStyleCnt="0"/>
      <dgm:spPr/>
    </dgm:pt>
    <dgm:pt modelId="{B9E24DCA-DEF6-41DD-8228-40542DF88903}" type="pres">
      <dgm:prSet presAssocID="{3FA44A42-E0AE-412C-8071-9A37D30DD567}" presName="hierChild5" presStyleCnt="0"/>
      <dgm:spPr/>
    </dgm:pt>
    <dgm:pt modelId="{72A5A8A1-C34D-4CC9-B014-4EDC4C60B5CB}" type="pres">
      <dgm:prSet presAssocID="{57E64457-75B6-40DF-86BF-80888D7FBBC5}" presName="Name64" presStyleLbl="parChTrans1D2" presStyleIdx="1" presStyleCnt="5"/>
      <dgm:spPr/>
      <dgm:t>
        <a:bodyPr/>
        <a:lstStyle/>
        <a:p>
          <a:endParaRPr lang="zh-CN" altLang="en-US"/>
        </a:p>
      </dgm:t>
    </dgm:pt>
    <dgm:pt modelId="{99464D45-2B22-432F-8F6C-3394CEC310A7}" type="pres">
      <dgm:prSet presAssocID="{7638F483-EC40-4669-A117-0C6040B4A66B}" presName="hierRoot2" presStyleCnt="0">
        <dgm:presLayoutVars>
          <dgm:hierBranch val="init"/>
        </dgm:presLayoutVars>
      </dgm:prSet>
      <dgm:spPr/>
    </dgm:pt>
    <dgm:pt modelId="{7EEFA05D-0146-474D-BB41-35A44BBAC0EB}" type="pres">
      <dgm:prSet presAssocID="{7638F483-EC40-4669-A117-0C6040B4A66B}" presName="rootComposite" presStyleCnt="0"/>
      <dgm:spPr/>
    </dgm:pt>
    <dgm:pt modelId="{86A07B8D-FF15-4EFF-8681-05A46BF1E797}" type="pres">
      <dgm:prSet presAssocID="{7638F483-EC40-4669-A117-0C6040B4A66B}" presName="rootText" presStyleLbl="node2" presStyleIdx="1" presStyleCnt="5">
        <dgm:presLayoutVars>
          <dgm:chPref val="3"/>
        </dgm:presLayoutVars>
      </dgm:prSet>
      <dgm:spPr/>
      <dgm:t>
        <a:bodyPr/>
        <a:lstStyle/>
        <a:p>
          <a:endParaRPr lang="zh-CN" altLang="en-US"/>
        </a:p>
      </dgm:t>
    </dgm:pt>
    <dgm:pt modelId="{A4529214-DB2D-4B21-8831-F60F2A376559}" type="pres">
      <dgm:prSet presAssocID="{7638F483-EC40-4669-A117-0C6040B4A66B}" presName="rootConnector" presStyleLbl="node2" presStyleIdx="1" presStyleCnt="5"/>
      <dgm:spPr/>
      <dgm:t>
        <a:bodyPr/>
        <a:lstStyle/>
        <a:p>
          <a:endParaRPr lang="zh-CN" altLang="en-US"/>
        </a:p>
      </dgm:t>
    </dgm:pt>
    <dgm:pt modelId="{4C9D6515-EA4F-4DBF-A8FE-0711C70136B1}" type="pres">
      <dgm:prSet presAssocID="{7638F483-EC40-4669-A117-0C6040B4A66B}" presName="hierChild4" presStyleCnt="0"/>
      <dgm:spPr/>
    </dgm:pt>
    <dgm:pt modelId="{686779DB-34D3-4F60-84B6-A35826FF3C2A}" type="pres">
      <dgm:prSet presAssocID="{7638F483-EC40-4669-A117-0C6040B4A66B}" presName="hierChild5" presStyleCnt="0"/>
      <dgm:spPr/>
    </dgm:pt>
    <dgm:pt modelId="{B94BF64B-9716-424E-A851-42E8E7B2B9A7}" type="pres">
      <dgm:prSet presAssocID="{18A5DCF8-381A-9740-A1DC-D1A5033A3647}" presName="Name64" presStyleLbl="parChTrans1D2" presStyleIdx="2" presStyleCnt="5"/>
      <dgm:spPr/>
      <dgm:t>
        <a:bodyPr/>
        <a:lstStyle/>
        <a:p>
          <a:endParaRPr lang="zh-CN" altLang="en-US"/>
        </a:p>
      </dgm:t>
    </dgm:pt>
    <dgm:pt modelId="{31E814C1-FFDD-BA48-BF9D-F3C8FF892503}" type="pres">
      <dgm:prSet presAssocID="{87585F0D-6A81-F747-99EB-D14B33EBB618}" presName="hierRoot2" presStyleCnt="0">
        <dgm:presLayoutVars>
          <dgm:hierBranch val="init"/>
        </dgm:presLayoutVars>
      </dgm:prSet>
      <dgm:spPr/>
    </dgm:pt>
    <dgm:pt modelId="{1780440E-D92A-B040-A710-F8D875101E05}" type="pres">
      <dgm:prSet presAssocID="{87585F0D-6A81-F747-99EB-D14B33EBB618}" presName="rootComposite" presStyleCnt="0"/>
      <dgm:spPr/>
    </dgm:pt>
    <dgm:pt modelId="{A73C4A40-2D47-BF42-9EF8-B3BEE9451F45}" type="pres">
      <dgm:prSet presAssocID="{87585F0D-6A81-F747-99EB-D14B33EBB618}" presName="rootText" presStyleLbl="node2" presStyleIdx="2" presStyleCnt="5">
        <dgm:presLayoutVars>
          <dgm:chPref val="3"/>
        </dgm:presLayoutVars>
      </dgm:prSet>
      <dgm:spPr/>
      <dgm:t>
        <a:bodyPr/>
        <a:lstStyle/>
        <a:p>
          <a:endParaRPr lang="zh-CN" altLang="en-US"/>
        </a:p>
      </dgm:t>
    </dgm:pt>
    <dgm:pt modelId="{BCDD8BD9-F9D2-4C44-AB56-5005F5FB7B08}" type="pres">
      <dgm:prSet presAssocID="{87585F0D-6A81-F747-99EB-D14B33EBB618}" presName="rootConnector" presStyleLbl="node2" presStyleIdx="2" presStyleCnt="5"/>
      <dgm:spPr/>
      <dgm:t>
        <a:bodyPr/>
        <a:lstStyle/>
        <a:p>
          <a:endParaRPr lang="zh-CN" altLang="en-US"/>
        </a:p>
      </dgm:t>
    </dgm:pt>
    <dgm:pt modelId="{B22D4294-1D49-E046-9CF9-7B480D0762E6}" type="pres">
      <dgm:prSet presAssocID="{87585F0D-6A81-F747-99EB-D14B33EBB618}" presName="hierChild4" presStyleCnt="0"/>
      <dgm:spPr/>
    </dgm:pt>
    <dgm:pt modelId="{E1D0C206-488D-6348-BEA7-1FE8B1679EF7}" type="pres">
      <dgm:prSet presAssocID="{87585F0D-6A81-F747-99EB-D14B33EBB618}" presName="hierChild5" presStyleCnt="0"/>
      <dgm:spPr/>
    </dgm:pt>
    <dgm:pt modelId="{97BD78E0-6CC9-224B-9FDD-F11EE9BF8DF0}" type="pres">
      <dgm:prSet presAssocID="{5E91D41B-332E-E54E-BBB2-1256B9CC48C7}" presName="Name64" presStyleLbl="parChTrans1D2" presStyleIdx="3" presStyleCnt="5"/>
      <dgm:spPr/>
      <dgm:t>
        <a:bodyPr/>
        <a:lstStyle/>
        <a:p>
          <a:endParaRPr lang="zh-CN" altLang="en-US"/>
        </a:p>
      </dgm:t>
    </dgm:pt>
    <dgm:pt modelId="{F5564F5E-C23C-6041-B185-3508736BC161}" type="pres">
      <dgm:prSet presAssocID="{23F1803F-276C-8041-9B7B-082F2BD1E946}" presName="hierRoot2" presStyleCnt="0">
        <dgm:presLayoutVars>
          <dgm:hierBranch val="init"/>
        </dgm:presLayoutVars>
      </dgm:prSet>
      <dgm:spPr/>
    </dgm:pt>
    <dgm:pt modelId="{730C15AF-A2E3-334E-9C4F-2DA8AC61AB90}" type="pres">
      <dgm:prSet presAssocID="{23F1803F-276C-8041-9B7B-082F2BD1E946}" presName="rootComposite" presStyleCnt="0"/>
      <dgm:spPr/>
    </dgm:pt>
    <dgm:pt modelId="{19BA56B5-C34A-B64D-A239-C962FAC6DE3A}" type="pres">
      <dgm:prSet presAssocID="{23F1803F-276C-8041-9B7B-082F2BD1E946}" presName="rootText" presStyleLbl="node2" presStyleIdx="3" presStyleCnt="5">
        <dgm:presLayoutVars>
          <dgm:chPref val="3"/>
        </dgm:presLayoutVars>
      </dgm:prSet>
      <dgm:spPr/>
      <dgm:t>
        <a:bodyPr/>
        <a:lstStyle/>
        <a:p>
          <a:endParaRPr lang="zh-CN" altLang="en-US"/>
        </a:p>
      </dgm:t>
    </dgm:pt>
    <dgm:pt modelId="{B13D6842-7E74-6E4A-B081-886229548982}" type="pres">
      <dgm:prSet presAssocID="{23F1803F-276C-8041-9B7B-082F2BD1E946}" presName="rootConnector" presStyleLbl="node2" presStyleIdx="3" presStyleCnt="5"/>
      <dgm:spPr/>
      <dgm:t>
        <a:bodyPr/>
        <a:lstStyle/>
        <a:p>
          <a:endParaRPr lang="zh-CN" altLang="en-US"/>
        </a:p>
      </dgm:t>
    </dgm:pt>
    <dgm:pt modelId="{DA228DBB-51B5-1545-814C-2E0469298B4C}" type="pres">
      <dgm:prSet presAssocID="{23F1803F-276C-8041-9B7B-082F2BD1E946}" presName="hierChild4" presStyleCnt="0"/>
      <dgm:spPr/>
    </dgm:pt>
    <dgm:pt modelId="{D334E96E-D664-3443-8496-4E437BC45B67}" type="pres">
      <dgm:prSet presAssocID="{23F1803F-276C-8041-9B7B-082F2BD1E946}" presName="hierChild5" presStyleCnt="0"/>
      <dgm:spPr/>
    </dgm:pt>
    <dgm:pt modelId="{DB74F6B7-48F3-A347-9D02-3848B3882D19}" type="pres">
      <dgm:prSet presAssocID="{082ECBEE-C2C7-4949-86B1-6B928BF803C2}" presName="Name64" presStyleLbl="parChTrans1D2" presStyleIdx="4" presStyleCnt="5"/>
      <dgm:spPr/>
      <dgm:t>
        <a:bodyPr/>
        <a:lstStyle/>
        <a:p>
          <a:endParaRPr lang="zh-CN" altLang="en-US"/>
        </a:p>
      </dgm:t>
    </dgm:pt>
    <dgm:pt modelId="{B6FF38B1-94EE-5848-8043-BF3B363E5E43}" type="pres">
      <dgm:prSet presAssocID="{7859404A-F2FC-2C48-AA46-F509ECEE6B31}" presName="hierRoot2" presStyleCnt="0">
        <dgm:presLayoutVars>
          <dgm:hierBranch val="init"/>
        </dgm:presLayoutVars>
      </dgm:prSet>
      <dgm:spPr/>
    </dgm:pt>
    <dgm:pt modelId="{CC2D7BE5-7000-3C48-AA1F-2B56512EECB1}" type="pres">
      <dgm:prSet presAssocID="{7859404A-F2FC-2C48-AA46-F509ECEE6B31}" presName="rootComposite" presStyleCnt="0"/>
      <dgm:spPr/>
    </dgm:pt>
    <dgm:pt modelId="{4E99FFF1-F2C8-4947-9B7B-F4C0FDBD7B17}" type="pres">
      <dgm:prSet presAssocID="{7859404A-F2FC-2C48-AA46-F509ECEE6B31}" presName="rootText" presStyleLbl="node2" presStyleIdx="4" presStyleCnt="5">
        <dgm:presLayoutVars>
          <dgm:chPref val="3"/>
        </dgm:presLayoutVars>
      </dgm:prSet>
      <dgm:spPr/>
      <dgm:t>
        <a:bodyPr/>
        <a:lstStyle/>
        <a:p>
          <a:endParaRPr lang="zh-CN" altLang="en-US"/>
        </a:p>
      </dgm:t>
    </dgm:pt>
    <dgm:pt modelId="{CBC1B020-7022-2B49-8F5F-7E3168D6587A}" type="pres">
      <dgm:prSet presAssocID="{7859404A-F2FC-2C48-AA46-F509ECEE6B31}" presName="rootConnector" presStyleLbl="node2" presStyleIdx="4" presStyleCnt="5"/>
      <dgm:spPr/>
      <dgm:t>
        <a:bodyPr/>
        <a:lstStyle/>
        <a:p>
          <a:endParaRPr lang="zh-CN" altLang="en-US"/>
        </a:p>
      </dgm:t>
    </dgm:pt>
    <dgm:pt modelId="{8C9C17CE-7CBB-7446-A701-923744A6075A}" type="pres">
      <dgm:prSet presAssocID="{7859404A-F2FC-2C48-AA46-F509ECEE6B31}" presName="hierChild4" presStyleCnt="0"/>
      <dgm:spPr/>
    </dgm:pt>
    <dgm:pt modelId="{430A0D5E-F21F-B747-8E3B-3F16B06130DD}" type="pres">
      <dgm:prSet presAssocID="{7859404A-F2FC-2C48-AA46-F509ECEE6B31}" presName="hierChild5" presStyleCnt="0"/>
      <dgm:spPr/>
    </dgm:pt>
    <dgm:pt modelId="{6858D422-8C90-4F85-BA9D-65CA2FED06E8}" type="pres">
      <dgm:prSet presAssocID="{9AC2E227-803C-4016-BF2C-9291B6CAA290}" presName="hierChild3" presStyleCnt="0"/>
      <dgm:spPr/>
    </dgm:pt>
  </dgm:ptLst>
  <dgm:cxnLst>
    <dgm:cxn modelId="{11D86274-2F2A-3E49-8DD3-5C0A8C97FC03}" type="presOf" srcId="{23F1803F-276C-8041-9B7B-082F2BD1E946}" destId="{B13D6842-7E74-6E4A-B081-886229548982}" srcOrd="1" destOrd="0" presId="urn:microsoft.com/office/officeart/2009/3/layout/HorizontalOrganizationChart"/>
    <dgm:cxn modelId="{0929E483-F1C0-A446-A25F-8961C77A0149}" type="presOf" srcId="{87585F0D-6A81-F747-99EB-D14B33EBB618}" destId="{BCDD8BD9-F9D2-4C44-AB56-5005F5FB7B08}" srcOrd="1" destOrd="0" presId="urn:microsoft.com/office/officeart/2009/3/layout/HorizontalOrganizationChart"/>
    <dgm:cxn modelId="{54E49D35-283F-C84B-BE1A-3A9DA444B821}" type="presOf" srcId="{7859404A-F2FC-2C48-AA46-F509ECEE6B31}" destId="{4E99FFF1-F2C8-4947-9B7B-F4C0FDBD7B17}" srcOrd="0" destOrd="0" presId="urn:microsoft.com/office/officeart/2009/3/layout/HorizontalOrganizationChart"/>
    <dgm:cxn modelId="{9ABD59AA-4D6A-4321-B1A4-8D610095B134}" srcId="{9AC2E227-803C-4016-BF2C-9291B6CAA290}" destId="{3FA44A42-E0AE-412C-8071-9A37D30DD567}" srcOrd="0" destOrd="0" parTransId="{E2369F6E-DA59-4F6E-BD69-6CAA013A82BE}" sibTransId="{05B8FEA2-0054-4DA8-8F71-5C25E580ABD0}"/>
    <dgm:cxn modelId="{49417C2C-DD52-9944-8118-FD72AA1D58A7}" type="presOf" srcId="{5E91D41B-332E-E54E-BBB2-1256B9CC48C7}" destId="{97BD78E0-6CC9-224B-9FDD-F11EE9BF8DF0}" srcOrd="0" destOrd="0" presId="urn:microsoft.com/office/officeart/2009/3/layout/HorizontalOrganizationChart"/>
    <dgm:cxn modelId="{6ED4DDF8-EE42-B140-B42D-AA7A97BADDA0}" type="presOf" srcId="{9AC2E227-803C-4016-BF2C-9291B6CAA290}" destId="{9CD41DA5-A8A9-4189-B933-DCF665F7DF2D}" srcOrd="1" destOrd="0" presId="urn:microsoft.com/office/officeart/2009/3/layout/HorizontalOrganizationChart"/>
    <dgm:cxn modelId="{51A0D708-C959-D74C-AB5D-714B7FABEAEE}" srcId="{9AC2E227-803C-4016-BF2C-9291B6CAA290}" destId="{23F1803F-276C-8041-9B7B-082F2BD1E946}" srcOrd="3" destOrd="0" parTransId="{5E91D41B-332E-E54E-BBB2-1256B9CC48C7}" sibTransId="{A4A747C8-04CB-3145-88B3-093091584144}"/>
    <dgm:cxn modelId="{9AAB41CC-B9AA-9142-BE5E-0B1EE6E34DAA}" srcId="{9AC2E227-803C-4016-BF2C-9291B6CAA290}" destId="{87585F0D-6A81-F747-99EB-D14B33EBB618}" srcOrd="2" destOrd="0" parTransId="{18A5DCF8-381A-9740-A1DC-D1A5033A3647}" sibTransId="{8D2E3331-C9C0-6F41-9B03-2AE4E999EDF7}"/>
    <dgm:cxn modelId="{15680342-2762-074F-8A42-A0B66CFB5129}" type="presOf" srcId="{23F1803F-276C-8041-9B7B-082F2BD1E946}" destId="{19BA56B5-C34A-B64D-A239-C962FAC6DE3A}" srcOrd="0" destOrd="0" presId="urn:microsoft.com/office/officeart/2009/3/layout/HorizontalOrganizationChart"/>
    <dgm:cxn modelId="{0B2B23F4-6C8A-834D-8977-C1D2D56A77A4}" type="presOf" srcId="{57E64457-75B6-40DF-86BF-80888D7FBBC5}" destId="{72A5A8A1-C34D-4CC9-B014-4EDC4C60B5CB}" srcOrd="0" destOrd="0" presId="urn:microsoft.com/office/officeart/2009/3/layout/HorizontalOrganizationChart"/>
    <dgm:cxn modelId="{855A21D6-E839-794B-A727-65469BC2780D}" type="presOf" srcId="{3FA44A42-E0AE-412C-8071-9A37D30DD567}" destId="{CBD704CC-8D6F-4C39-AFA6-3825EE74A965}" srcOrd="1" destOrd="0" presId="urn:microsoft.com/office/officeart/2009/3/layout/HorizontalOrganizationChart"/>
    <dgm:cxn modelId="{B1150239-443A-254C-92A0-AD46522F3063}" type="presOf" srcId="{9AC2E227-803C-4016-BF2C-9291B6CAA290}" destId="{2A2AFDF2-2568-44F8-842C-3BFD70D9F2B1}" srcOrd="0" destOrd="0" presId="urn:microsoft.com/office/officeart/2009/3/layout/HorizontalOrganizationChart"/>
    <dgm:cxn modelId="{5F27149A-1B9E-8148-A0A6-D7D4B0BEB842}" type="presOf" srcId="{7638F483-EC40-4669-A117-0C6040B4A66B}" destId="{86A07B8D-FF15-4EFF-8681-05A46BF1E797}" srcOrd="0" destOrd="0" presId="urn:microsoft.com/office/officeart/2009/3/layout/HorizontalOrganizationChart"/>
    <dgm:cxn modelId="{CB822C2A-9C0B-734D-A031-579F185DED3E}" type="presOf" srcId="{7638F483-EC40-4669-A117-0C6040B4A66B}" destId="{A4529214-DB2D-4B21-8831-F60F2A376559}" srcOrd="1" destOrd="0" presId="urn:microsoft.com/office/officeart/2009/3/layout/HorizontalOrganizationChart"/>
    <dgm:cxn modelId="{2F31E712-26D5-E647-876D-67FBBAE6126E}" type="presOf" srcId="{18A5DCF8-381A-9740-A1DC-D1A5033A3647}" destId="{B94BF64B-9716-424E-A851-42E8E7B2B9A7}" srcOrd="0" destOrd="0" presId="urn:microsoft.com/office/officeart/2009/3/layout/HorizontalOrganizationChart"/>
    <dgm:cxn modelId="{5DC1C015-335F-490F-A06A-BA9652DB0EA7}" srcId="{9AC2E227-803C-4016-BF2C-9291B6CAA290}" destId="{7638F483-EC40-4669-A117-0C6040B4A66B}" srcOrd="1" destOrd="0" parTransId="{57E64457-75B6-40DF-86BF-80888D7FBBC5}" sibTransId="{7B10E917-A0D7-4AB2-8FFF-F08198C7EE50}"/>
    <dgm:cxn modelId="{12AE387F-8B55-7D44-8E43-3281BF75E789}" type="presOf" srcId="{E2369F6E-DA59-4F6E-BD69-6CAA013A82BE}" destId="{CD82D2C2-9EF5-4CA0-9CEE-9265A38A1F4A}" srcOrd="0" destOrd="0" presId="urn:microsoft.com/office/officeart/2009/3/layout/HorizontalOrganizationChart"/>
    <dgm:cxn modelId="{2FDEF574-DAC9-0440-9C1A-5D0EEC9408A7}" type="presOf" srcId="{7859404A-F2FC-2C48-AA46-F509ECEE6B31}" destId="{CBC1B020-7022-2B49-8F5F-7E3168D6587A}" srcOrd="1" destOrd="0" presId="urn:microsoft.com/office/officeart/2009/3/layout/HorizontalOrganizationChart"/>
    <dgm:cxn modelId="{20C1FE7A-4B34-AA48-A07D-90CA165F3112}" srcId="{9AC2E227-803C-4016-BF2C-9291B6CAA290}" destId="{7859404A-F2FC-2C48-AA46-F509ECEE6B31}" srcOrd="4" destOrd="0" parTransId="{082ECBEE-C2C7-4949-86B1-6B928BF803C2}" sibTransId="{284844EE-6F45-4240-B30D-C9558468DF08}"/>
    <dgm:cxn modelId="{E4FFCC14-F4DD-4E4F-9F58-B00D258BF5F3}" type="presOf" srcId="{3FA44A42-E0AE-412C-8071-9A37D30DD567}" destId="{22C8BBC7-02FA-4EF0-899A-834C1FEE39E3}" srcOrd="0" destOrd="0" presId="urn:microsoft.com/office/officeart/2009/3/layout/HorizontalOrganizationChart"/>
    <dgm:cxn modelId="{10273D9F-A008-4C08-970B-BDB1CC805562}" srcId="{F05BBA42-D7AF-4BA0-8C3F-85B1FE28E48F}" destId="{9AC2E227-803C-4016-BF2C-9291B6CAA290}" srcOrd="0" destOrd="0" parTransId="{8E8E9D46-5B7B-4FA0-8329-744E9016EF3D}" sibTransId="{F60E2A41-79A0-4E8E-92FB-1BF9FE84EDD9}"/>
    <dgm:cxn modelId="{90BDA01E-17D7-E344-A6B9-135E4E0DB830}" type="presOf" srcId="{F05BBA42-D7AF-4BA0-8C3F-85B1FE28E48F}" destId="{18DB143D-9E27-4E02-AFA5-F665953CBC10}" srcOrd="0" destOrd="0" presId="urn:microsoft.com/office/officeart/2009/3/layout/HorizontalOrganizationChart"/>
    <dgm:cxn modelId="{A062502E-7963-4B46-BB39-04BE3ADB78FD}" type="presOf" srcId="{082ECBEE-C2C7-4949-86B1-6B928BF803C2}" destId="{DB74F6B7-48F3-A347-9D02-3848B3882D19}" srcOrd="0" destOrd="0" presId="urn:microsoft.com/office/officeart/2009/3/layout/HorizontalOrganizationChart"/>
    <dgm:cxn modelId="{6B2BEBAC-5F96-C541-B487-CF9BD7486B15}" type="presOf" srcId="{87585F0D-6A81-F747-99EB-D14B33EBB618}" destId="{A73C4A40-2D47-BF42-9EF8-B3BEE9451F45}" srcOrd="0" destOrd="0" presId="urn:microsoft.com/office/officeart/2009/3/layout/HorizontalOrganizationChart"/>
    <dgm:cxn modelId="{0B879864-D3E1-8948-B6D1-F09228D65303}" type="presParOf" srcId="{18DB143D-9E27-4E02-AFA5-F665953CBC10}" destId="{07E01157-B979-4F6B-B892-75DB2A2B8B0F}" srcOrd="0" destOrd="0" presId="urn:microsoft.com/office/officeart/2009/3/layout/HorizontalOrganizationChart"/>
    <dgm:cxn modelId="{8639E646-B6EA-B44D-9E7A-2194A6CC87F5}" type="presParOf" srcId="{07E01157-B979-4F6B-B892-75DB2A2B8B0F}" destId="{F686C23F-604E-4653-B2CB-27DBB6BED631}" srcOrd="0" destOrd="0" presId="urn:microsoft.com/office/officeart/2009/3/layout/HorizontalOrganizationChart"/>
    <dgm:cxn modelId="{78D2D5CC-3201-F544-8B2E-A28B153F590A}" type="presParOf" srcId="{F686C23F-604E-4653-B2CB-27DBB6BED631}" destId="{2A2AFDF2-2568-44F8-842C-3BFD70D9F2B1}" srcOrd="0" destOrd="0" presId="urn:microsoft.com/office/officeart/2009/3/layout/HorizontalOrganizationChart"/>
    <dgm:cxn modelId="{FF7CADB6-7A55-DD4F-9D2F-BCD1C7AC62F7}" type="presParOf" srcId="{F686C23F-604E-4653-B2CB-27DBB6BED631}" destId="{9CD41DA5-A8A9-4189-B933-DCF665F7DF2D}" srcOrd="1" destOrd="0" presId="urn:microsoft.com/office/officeart/2009/3/layout/HorizontalOrganizationChart"/>
    <dgm:cxn modelId="{465D44D0-DCAC-FB41-B175-3740C709CC75}" type="presParOf" srcId="{07E01157-B979-4F6B-B892-75DB2A2B8B0F}" destId="{96876921-77F4-4E08-9148-E99125692808}" srcOrd="1" destOrd="0" presId="urn:microsoft.com/office/officeart/2009/3/layout/HorizontalOrganizationChart"/>
    <dgm:cxn modelId="{1F85A6CA-822B-0B44-ABEF-057BB78A8A7D}" type="presParOf" srcId="{96876921-77F4-4E08-9148-E99125692808}" destId="{CD82D2C2-9EF5-4CA0-9CEE-9265A38A1F4A}" srcOrd="0" destOrd="0" presId="urn:microsoft.com/office/officeart/2009/3/layout/HorizontalOrganizationChart"/>
    <dgm:cxn modelId="{B7E44064-6016-934E-B802-0393340D1621}" type="presParOf" srcId="{96876921-77F4-4E08-9148-E99125692808}" destId="{9441C830-A66B-4AFB-9252-8069549D4F0A}" srcOrd="1" destOrd="0" presId="urn:microsoft.com/office/officeart/2009/3/layout/HorizontalOrganizationChart"/>
    <dgm:cxn modelId="{9BAC298C-60B5-5B47-8BFF-65BE1FAA8428}" type="presParOf" srcId="{9441C830-A66B-4AFB-9252-8069549D4F0A}" destId="{FEAC7974-4462-4948-9F19-4D53C38CC88A}" srcOrd="0" destOrd="0" presId="urn:microsoft.com/office/officeart/2009/3/layout/HorizontalOrganizationChart"/>
    <dgm:cxn modelId="{FD9510D6-F9B8-E241-ACD5-7FB7D11E5C74}" type="presParOf" srcId="{FEAC7974-4462-4948-9F19-4D53C38CC88A}" destId="{22C8BBC7-02FA-4EF0-899A-834C1FEE39E3}" srcOrd="0" destOrd="0" presId="urn:microsoft.com/office/officeart/2009/3/layout/HorizontalOrganizationChart"/>
    <dgm:cxn modelId="{42042A1B-41D5-9240-9989-967D19626D63}" type="presParOf" srcId="{FEAC7974-4462-4948-9F19-4D53C38CC88A}" destId="{CBD704CC-8D6F-4C39-AFA6-3825EE74A965}" srcOrd="1" destOrd="0" presId="urn:microsoft.com/office/officeart/2009/3/layout/HorizontalOrganizationChart"/>
    <dgm:cxn modelId="{E804F9B7-B2F6-0142-A310-25C48A0A13AE}" type="presParOf" srcId="{9441C830-A66B-4AFB-9252-8069549D4F0A}" destId="{C4FE27A9-6818-468D-8F72-5DEAE64958BC}" srcOrd="1" destOrd="0" presId="urn:microsoft.com/office/officeart/2009/3/layout/HorizontalOrganizationChart"/>
    <dgm:cxn modelId="{E26DD2B2-1909-7248-8E9B-58A9F7E59EE1}" type="presParOf" srcId="{9441C830-A66B-4AFB-9252-8069549D4F0A}" destId="{B9E24DCA-DEF6-41DD-8228-40542DF88903}" srcOrd="2" destOrd="0" presId="urn:microsoft.com/office/officeart/2009/3/layout/HorizontalOrganizationChart"/>
    <dgm:cxn modelId="{05E83A33-C3BF-A846-9C2A-DA562CFBD1E4}" type="presParOf" srcId="{96876921-77F4-4E08-9148-E99125692808}" destId="{72A5A8A1-C34D-4CC9-B014-4EDC4C60B5CB}" srcOrd="2" destOrd="0" presId="urn:microsoft.com/office/officeart/2009/3/layout/HorizontalOrganizationChart"/>
    <dgm:cxn modelId="{040DF97D-0FC2-9946-80D4-66EC48A80558}" type="presParOf" srcId="{96876921-77F4-4E08-9148-E99125692808}" destId="{99464D45-2B22-432F-8F6C-3394CEC310A7}" srcOrd="3" destOrd="0" presId="urn:microsoft.com/office/officeart/2009/3/layout/HorizontalOrganizationChart"/>
    <dgm:cxn modelId="{D6D1D314-9998-3145-B98A-54E52C6D4D8A}" type="presParOf" srcId="{99464D45-2B22-432F-8F6C-3394CEC310A7}" destId="{7EEFA05D-0146-474D-BB41-35A44BBAC0EB}" srcOrd="0" destOrd="0" presId="urn:microsoft.com/office/officeart/2009/3/layout/HorizontalOrganizationChart"/>
    <dgm:cxn modelId="{425FFEC1-B9B1-4C46-BB43-94E46DA8337F}" type="presParOf" srcId="{7EEFA05D-0146-474D-BB41-35A44BBAC0EB}" destId="{86A07B8D-FF15-4EFF-8681-05A46BF1E797}" srcOrd="0" destOrd="0" presId="urn:microsoft.com/office/officeart/2009/3/layout/HorizontalOrganizationChart"/>
    <dgm:cxn modelId="{A33D58A6-0A6E-4D43-A5BF-1A2052465D3D}" type="presParOf" srcId="{7EEFA05D-0146-474D-BB41-35A44BBAC0EB}" destId="{A4529214-DB2D-4B21-8831-F60F2A376559}" srcOrd="1" destOrd="0" presId="urn:microsoft.com/office/officeart/2009/3/layout/HorizontalOrganizationChart"/>
    <dgm:cxn modelId="{9F96E91E-1971-FA4B-9E1F-5235DD32D582}" type="presParOf" srcId="{99464D45-2B22-432F-8F6C-3394CEC310A7}" destId="{4C9D6515-EA4F-4DBF-A8FE-0711C70136B1}" srcOrd="1" destOrd="0" presId="urn:microsoft.com/office/officeart/2009/3/layout/HorizontalOrganizationChart"/>
    <dgm:cxn modelId="{2A0D6904-B595-7C42-9FD4-895BAC8AD98B}" type="presParOf" srcId="{99464D45-2B22-432F-8F6C-3394CEC310A7}" destId="{686779DB-34D3-4F60-84B6-A35826FF3C2A}" srcOrd="2" destOrd="0" presId="urn:microsoft.com/office/officeart/2009/3/layout/HorizontalOrganizationChart"/>
    <dgm:cxn modelId="{883A3AB3-481E-9D41-BDB9-45761AAF4F0E}" type="presParOf" srcId="{96876921-77F4-4E08-9148-E99125692808}" destId="{B94BF64B-9716-424E-A851-42E8E7B2B9A7}" srcOrd="4" destOrd="0" presId="urn:microsoft.com/office/officeart/2009/3/layout/HorizontalOrganizationChart"/>
    <dgm:cxn modelId="{A2EF99C1-AB8A-3A4F-8EDB-814E9DD4435E}" type="presParOf" srcId="{96876921-77F4-4E08-9148-E99125692808}" destId="{31E814C1-FFDD-BA48-BF9D-F3C8FF892503}" srcOrd="5" destOrd="0" presId="urn:microsoft.com/office/officeart/2009/3/layout/HorizontalOrganizationChart"/>
    <dgm:cxn modelId="{2CD6AE1C-5F42-E34A-92E6-0BF5F76A1EBB}" type="presParOf" srcId="{31E814C1-FFDD-BA48-BF9D-F3C8FF892503}" destId="{1780440E-D92A-B040-A710-F8D875101E05}" srcOrd="0" destOrd="0" presId="urn:microsoft.com/office/officeart/2009/3/layout/HorizontalOrganizationChart"/>
    <dgm:cxn modelId="{61425C4C-1527-A94B-A042-D147055E2BF7}" type="presParOf" srcId="{1780440E-D92A-B040-A710-F8D875101E05}" destId="{A73C4A40-2D47-BF42-9EF8-B3BEE9451F45}" srcOrd="0" destOrd="0" presId="urn:microsoft.com/office/officeart/2009/3/layout/HorizontalOrganizationChart"/>
    <dgm:cxn modelId="{37259E81-B66B-824F-ABA3-0F17F814ADFA}" type="presParOf" srcId="{1780440E-D92A-B040-A710-F8D875101E05}" destId="{BCDD8BD9-F9D2-4C44-AB56-5005F5FB7B08}" srcOrd="1" destOrd="0" presId="urn:microsoft.com/office/officeart/2009/3/layout/HorizontalOrganizationChart"/>
    <dgm:cxn modelId="{E8B2FCF8-C93B-E44D-90DB-A7280149192C}" type="presParOf" srcId="{31E814C1-FFDD-BA48-BF9D-F3C8FF892503}" destId="{B22D4294-1D49-E046-9CF9-7B480D0762E6}" srcOrd="1" destOrd="0" presId="urn:microsoft.com/office/officeart/2009/3/layout/HorizontalOrganizationChart"/>
    <dgm:cxn modelId="{AF4A7BDD-FFAD-1645-ABE2-B93E04D478E4}" type="presParOf" srcId="{31E814C1-FFDD-BA48-BF9D-F3C8FF892503}" destId="{E1D0C206-488D-6348-BEA7-1FE8B1679EF7}" srcOrd="2" destOrd="0" presId="urn:microsoft.com/office/officeart/2009/3/layout/HorizontalOrganizationChart"/>
    <dgm:cxn modelId="{263DDAD5-7FEF-7744-A6AE-9E637F0FF855}" type="presParOf" srcId="{96876921-77F4-4E08-9148-E99125692808}" destId="{97BD78E0-6CC9-224B-9FDD-F11EE9BF8DF0}" srcOrd="6" destOrd="0" presId="urn:microsoft.com/office/officeart/2009/3/layout/HorizontalOrganizationChart"/>
    <dgm:cxn modelId="{86582658-2A63-7B44-9E56-C1E7737263FB}" type="presParOf" srcId="{96876921-77F4-4E08-9148-E99125692808}" destId="{F5564F5E-C23C-6041-B185-3508736BC161}" srcOrd="7" destOrd="0" presId="urn:microsoft.com/office/officeart/2009/3/layout/HorizontalOrganizationChart"/>
    <dgm:cxn modelId="{9C71F926-849E-ED4F-AA90-2B02231D0E4D}" type="presParOf" srcId="{F5564F5E-C23C-6041-B185-3508736BC161}" destId="{730C15AF-A2E3-334E-9C4F-2DA8AC61AB90}" srcOrd="0" destOrd="0" presId="urn:microsoft.com/office/officeart/2009/3/layout/HorizontalOrganizationChart"/>
    <dgm:cxn modelId="{C83D1495-DAD1-B840-A4B3-E690933DAD6A}" type="presParOf" srcId="{730C15AF-A2E3-334E-9C4F-2DA8AC61AB90}" destId="{19BA56B5-C34A-B64D-A239-C962FAC6DE3A}" srcOrd="0" destOrd="0" presId="urn:microsoft.com/office/officeart/2009/3/layout/HorizontalOrganizationChart"/>
    <dgm:cxn modelId="{A1EC4EDB-FF0B-0A47-B58A-BB34A92177F5}" type="presParOf" srcId="{730C15AF-A2E3-334E-9C4F-2DA8AC61AB90}" destId="{B13D6842-7E74-6E4A-B081-886229548982}" srcOrd="1" destOrd="0" presId="urn:microsoft.com/office/officeart/2009/3/layout/HorizontalOrganizationChart"/>
    <dgm:cxn modelId="{EAE02DEA-DD13-2043-BBA9-84188ABB3000}" type="presParOf" srcId="{F5564F5E-C23C-6041-B185-3508736BC161}" destId="{DA228DBB-51B5-1545-814C-2E0469298B4C}" srcOrd="1" destOrd="0" presId="urn:microsoft.com/office/officeart/2009/3/layout/HorizontalOrganizationChart"/>
    <dgm:cxn modelId="{D796804A-8590-464A-910B-696B19289AD9}" type="presParOf" srcId="{F5564F5E-C23C-6041-B185-3508736BC161}" destId="{D334E96E-D664-3443-8496-4E437BC45B67}" srcOrd="2" destOrd="0" presId="urn:microsoft.com/office/officeart/2009/3/layout/HorizontalOrganizationChart"/>
    <dgm:cxn modelId="{A4CCD880-0C00-9648-9C33-1EF9DCB0EE7C}" type="presParOf" srcId="{96876921-77F4-4E08-9148-E99125692808}" destId="{DB74F6B7-48F3-A347-9D02-3848B3882D19}" srcOrd="8" destOrd="0" presId="urn:microsoft.com/office/officeart/2009/3/layout/HorizontalOrganizationChart"/>
    <dgm:cxn modelId="{AEB56A3E-4853-3F4B-9965-7E4A50E1E107}" type="presParOf" srcId="{96876921-77F4-4E08-9148-E99125692808}" destId="{B6FF38B1-94EE-5848-8043-BF3B363E5E43}" srcOrd="9" destOrd="0" presId="urn:microsoft.com/office/officeart/2009/3/layout/HorizontalOrganizationChart"/>
    <dgm:cxn modelId="{E8744820-60E7-604B-A1F9-CE3DACCD48F8}" type="presParOf" srcId="{B6FF38B1-94EE-5848-8043-BF3B363E5E43}" destId="{CC2D7BE5-7000-3C48-AA1F-2B56512EECB1}" srcOrd="0" destOrd="0" presId="urn:microsoft.com/office/officeart/2009/3/layout/HorizontalOrganizationChart"/>
    <dgm:cxn modelId="{79B0D00B-DA0F-AA4E-9595-E95DF4AB70C5}" type="presParOf" srcId="{CC2D7BE5-7000-3C48-AA1F-2B56512EECB1}" destId="{4E99FFF1-F2C8-4947-9B7B-F4C0FDBD7B17}" srcOrd="0" destOrd="0" presId="urn:microsoft.com/office/officeart/2009/3/layout/HorizontalOrganizationChart"/>
    <dgm:cxn modelId="{6D955C40-B774-E14C-B063-71947E014356}" type="presParOf" srcId="{CC2D7BE5-7000-3C48-AA1F-2B56512EECB1}" destId="{CBC1B020-7022-2B49-8F5F-7E3168D6587A}" srcOrd="1" destOrd="0" presId="urn:microsoft.com/office/officeart/2009/3/layout/HorizontalOrganizationChart"/>
    <dgm:cxn modelId="{6018CE4B-7BF4-BF43-911A-B62B9FA9E66D}" type="presParOf" srcId="{B6FF38B1-94EE-5848-8043-BF3B363E5E43}" destId="{8C9C17CE-7CBB-7446-A701-923744A6075A}" srcOrd="1" destOrd="0" presId="urn:microsoft.com/office/officeart/2009/3/layout/HorizontalOrganizationChart"/>
    <dgm:cxn modelId="{C993D507-F453-1544-97BA-4B6288E4794C}" type="presParOf" srcId="{B6FF38B1-94EE-5848-8043-BF3B363E5E43}" destId="{430A0D5E-F21F-B747-8E3B-3F16B06130DD}" srcOrd="2" destOrd="0" presId="urn:microsoft.com/office/officeart/2009/3/layout/HorizontalOrganizationChart"/>
    <dgm:cxn modelId="{91416FA4-75F6-6C45-9B82-93661407A292}" type="presParOf" srcId="{07E01157-B979-4F6B-B892-75DB2A2B8B0F}" destId="{6858D422-8C90-4F85-BA9D-65CA2FED06E8}" srcOrd="2" destOrd="0" presId="urn:microsoft.com/office/officeart/2009/3/layout/HorizontalOrganizationChar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1.xml><?xml version="1.0" encoding="utf-8"?>
<dgm:dataModel xmlns:dgm="http://schemas.openxmlformats.org/drawingml/2006/diagram" xmlns:a="http://schemas.openxmlformats.org/drawingml/2006/main">
  <dgm:ptLst>
    <dgm:pt modelId="{F05BBA42-D7AF-4BA0-8C3F-85B1FE28E48F}" type="doc">
      <dgm:prSet loTypeId="urn:microsoft.com/office/officeart/2009/3/layout/HorizontalOrganizationChart" loCatId="hierarchy" qsTypeId="urn:microsoft.com/office/officeart/2005/8/quickstyle/simple1" qsCatId="simple" csTypeId="urn:microsoft.com/office/officeart/2005/8/colors/accent2_1" csCatId="accent2" phldr="1"/>
      <dgm:spPr/>
      <dgm:t>
        <a:bodyPr/>
        <a:lstStyle/>
        <a:p>
          <a:endParaRPr lang="zh-CN" altLang="en-US"/>
        </a:p>
      </dgm:t>
    </dgm:pt>
    <dgm:pt modelId="{9AC2E227-803C-4016-BF2C-9291B6CAA290}">
      <dgm:prSet custT="1"/>
      <dgm:spPr/>
      <dgm:t>
        <a:bodyPr/>
        <a:lstStyle/>
        <a:p>
          <a:r>
            <a:rPr lang="zh-CN" altLang="en-US" sz="1100" b="1" dirty="0" smtClean="0">
              <a:latin typeface="黑体" panose="02010609060101010101" pitchFamily="49" charset="-122"/>
              <a:ea typeface="黑体" panose="02010609060101010101" pitchFamily="49" charset="-122"/>
              <a:sym typeface="+mn-ea"/>
            </a:rPr>
            <a:t>知识管理的概念</a:t>
          </a:r>
          <a:endParaRPr lang="zh-CN" altLang="en-US" sz="1100" b="1" dirty="0">
            <a:latin typeface="SimHei" charset="-122"/>
            <a:ea typeface="SimHei" charset="-122"/>
            <a:cs typeface="SimHei" charset="-122"/>
          </a:endParaRPr>
        </a:p>
      </dgm:t>
    </dgm:pt>
    <dgm:pt modelId="{8E8E9D46-5B7B-4FA0-8329-744E9016EF3D}" type="parTrans" cxnId="{10273D9F-A008-4C08-970B-BDB1CC805562}">
      <dgm:prSet/>
      <dgm:spPr/>
      <dgm:t>
        <a:bodyPr/>
        <a:lstStyle/>
        <a:p>
          <a:endParaRPr lang="zh-CN" altLang="en-US" sz="1100">
            <a:latin typeface="SimHei" charset="-122"/>
            <a:ea typeface="SimHei" charset="-122"/>
            <a:cs typeface="SimHei" charset="-122"/>
          </a:endParaRPr>
        </a:p>
      </dgm:t>
    </dgm:pt>
    <dgm:pt modelId="{F60E2A41-79A0-4E8E-92FB-1BF9FE84EDD9}" type="sibTrans" cxnId="{10273D9F-A008-4C08-970B-BDB1CC805562}">
      <dgm:prSet/>
      <dgm:spPr/>
      <dgm:t>
        <a:bodyPr/>
        <a:lstStyle/>
        <a:p>
          <a:endParaRPr lang="zh-CN" altLang="en-US" sz="1100">
            <a:latin typeface="SimHei" charset="-122"/>
            <a:ea typeface="SimHei" charset="-122"/>
            <a:cs typeface="SimHei" charset="-122"/>
          </a:endParaRPr>
        </a:p>
      </dgm:t>
    </dgm:pt>
    <dgm:pt modelId="{3FA44A42-E0AE-412C-8071-9A37D30DD567}">
      <dgm:prSet custT="1"/>
      <dgm:spPr/>
      <dgm:t>
        <a:bodyPr/>
        <a:lstStyle/>
        <a:p>
          <a:r>
            <a:rPr lang="zh-CN" altLang="en-US" sz="1100" b="1" dirty="0" smtClean="0">
              <a:latin typeface="SimHei" charset="-122"/>
              <a:ea typeface="SimHei" charset="-122"/>
              <a:cs typeface="SimHei" charset="-122"/>
            </a:rPr>
            <a:t>知识的概念</a:t>
          </a:r>
          <a:endParaRPr lang="zh-CN" altLang="en-US" sz="1100" b="1" dirty="0">
            <a:latin typeface="SimHei" charset="-122"/>
            <a:ea typeface="SimHei" charset="-122"/>
            <a:cs typeface="SimHei" charset="-122"/>
          </a:endParaRPr>
        </a:p>
      </dgm:t>
    </dgm:pt>
    <dgm:pt modelId="{E2369F6E-DA59-4F6E-BD69-6CAA013A82BE}" type="parTrans" cxnId="{9ABD59AA-4D6A-4321-B1A4-8D610095B134}">
      <dgm:prSet/>
      <dgm:spPr/>
      <dgm:t>
        <a:bodyPr/>
        <a:lstStyle/>
        <a:p>
          <a:endParaRPr lang="zh-CN" altLang="en-US" sz="1100">
            <a:latin typeface="SimHei" charset="-122"/>
            <a:ea typeface="SimHei" charset="-122"/>
            <a:cs typeface="SimHei" charset="-122"/>
          </a:endParaRPr>
        </a:p>
      </dgm:t>
    </dgm:pt>
    <dgm:pt modelId="{05B8FEA2-0054-4DA8-8F71-5C25E580ABD0}" type="sibTrans" cxnId="{9ABD59AA-4D6A-4321-B1A4-8D610095B134}">
      <dgm:prSet/>
      <dgm:spPr/>
      <dgm:t>
        <a:bodyPr/>
        <a:lstStyle/>
        <a:p>
          <a:endParaRPr lang="zh-CN" altLang="en-US" sz="1100">
            <a:latin typeface="SimHei" charset="-122"/>
            <a:ea typeface="SimHei" charset="-122"/>
            <a:cs typeface="SimHei" charset="-122"/>
          </a:endParaRPr>
        </a:p>
      </dgm:t>
    </dgm:pt>
    <dgm:pt modelId="{7638F483-EC40-4669-A117-0C6040B4A66B}">
      <dgm:prSet custT="1"/>
      <dgm:spPr/>
      <dgm:t>
        <a:bodyPr/>
        <a:lstStyle/>
        <a:p>
          <a:r>
            <a:rPr lang="zh-CN" altLang="en-US" sz="1100" b="1" dirty="0" smtClean="0">
              <a:latin typeface="SimHei" charset="-122"/>
              <a:ea typeface="SimHei" charset="-122"/>
              <a:cs typeface="SimHei" charset="-122"/>
            </a:rPr>
            <a:t>知识的特点</a:t>
          </a:r>
          <a:endParaRPr lang="zh-CN" altLang="en-US" sz="1100" b="1" dirty="0">
            <a:latin typeface="SimHei" charset="-122"/>
            <a:ea typeface="SimHei" charset="-122"/>
            <a:cs typeface="SimHei" charset="-122"/>
          </a:endParaRPr>
        </a:p>
      </dgm:t>
    </dgm:pt>
    <dgm:pt modelId="{57E64457-75B6-40DF-86BF-80888D7FBBC5}" type="parTrans" cxnId="{5DC1C015-335F-490F-A06A-BA9652DB0EA7}">
      <dgm:prSet/>
      <dgm:spPr/>
      <dgm:t>
        <a:bodyPr/>
        <a:lstStyle/>
        <a:p>
          <a:endParaRPr lang="zh-CN" altLang="en-US" sz="1100">
            <a:latin typeface="SimHei" charset="-122"/>
            <a:ea typeface="SimHei" charset="-122"/>
            <a:cs typeface="SimHei" charset="-122"/>
          </a:endParaRPr>
        </a:p>
      </dgm:t>
    </dgm:pt>
    <dgm:pt modelId="{7B10E917-A0D7-4AB2-8FFF-F08198C7EE50}" type="sibTrans" cxnId="{5DC1C015-335F-490F-A06A-BA9652DB0EA7}">
      <dgm:prSet/>
      <dgm:spPr/>
      <dgm:t>
        <a:bodyPr/>
        <a:lstStyle/>
        <a:p>
          <a:endParaRPr lang="zh-CN" altLang="en-US" sz="1100">
            <a:latin typeface="SimHei" charset="-122"/>
            <a:ea typeface="SimHei" charset="-122"/>
            <a:cs typeface="SimHei" charset="-122"/>
          </a:endParaRPr>
        </a:p>
      </dgm:t>
    </dgm:pt>
    <dgm:pt modelId="{87585F0D-6A81-F747-99EB-D14B33EBB618}">
      <dgm:prSet custT="1"/>
      <dgm:spPr>
        <a:solidFill>
          <a:schemeClr val="accent2"/>
        </a:solidFill>
      </dgm:spPr>
      <dgm:t>
        <a:bodyPr/>
        <a:lstStyle/>
        <a:p>
          <a:r>
            <a:rPr lang="zh-CN" altLang="en-US" sz="1100" b="1" dirty="0" smtClean="0">
              <a:latin typeface="SimHei" charset="-122"/>
              <a:ea typeface="SimHei" charset="-122"/>
              <a:cs typeface="SimHei" charset="-122"/>
            </a:rPr>
            <a:t>知识的分类</a:t>
          </a:r>
          <a:endParaRPr lang="zh-CN" altLang="en-US" sz="1100" b="1" dirty="0">
            <a:latin typeface="SimHei" charset="-122"/>
            <a:ea typeface="SimHei" charset="-122"/>
            <a:cs typeface="SimHei" charset="-122"/>
          </a:endParaRPr>
        </a:p>
      </dgm:t>
    </dgm:pt>
    <dgm:pt modelId="{18A5DCF8-381A-9740-A1DC-D1A5033A3647}" type="parTrans" cxnId="{9AAB41CC-B9AA-9142-BE5E-0B1EE6E34DAA}">
      <dgm:prSet/>
      <dgm:spPr/>
      <dgm:t>
        <a:bodyPr/>
        <a:lstStyle/>
        <a:p>
          <a:endParaRPr lang="zh-CN" altLang="en-US" sz="1100"/>
        </a:p>
      </dgm:t>
    </dgm:pt>
    <dgm:pt modelId="{8D2E3331-C9C0-6F41-9B03-2AE4E999EDF7}" type="sibTrans" cxnId="{9AAB41CC-B9AA-9142-BE5E-0B1EE6E34DAA}">
      <dgm:prSet/>
      <dgm:spPr/>
      <dgm:t>
        <a:bodyPr/>
        <a:lstStyle/>
        <a:p>
          <a:endParaRPr lang="zh-CN" altLang="en-US" sz="1100"/>
        </a:p>
      </dgm:t>
    </dgm:pt>
    <dgm:pt modelId="{23F1803F-276C-8041-9B7B-082F2BD1E946}">
      <dgm:prSet custT="1"/>
      <dgm:spPr/>
      <dgm:t>
        <a:bodyPr/>
        <a:lstStyle/>
        <a:p>
          <a:r>
            <a:rPr lang="zh-CN" altLang="en-US" sz="1100" b="1" dirty="0" smtClean="0">
              <a:latin typeface="SimHei" charset="-122"/>
              <a:ea typeface="SimHei" charset="-122"/>
              <a:cs typeface="SimHei" charset="-122"/>
            </a:rPr>
            <a:t>知识管理的特点</a:t>
          </a:r>
          <a:endParaRPr lang="zh-CN" altLang="en-US" sz="1100" b="1" dirty="0">
            <a:latin typeface="SimHei" charset="-122"/>
            <a:ea typeface="SimHei" charset="-122"/>
            <a:cs typeface="SimHei" charset="-122"/>
          </a:endParaRPr>
        </a:p>
      </dgm:t>
    </dgm:pt>
    <dgm:pt modelId="{5E91D41B-332E-E54E-BBB2-1256B9CC48C7}" type="parTrans" cxnId="{51A0D708-C959-D74C-AB5D-714B7FABEAEE}">
      <dgm:prSet/>
      <dgm:spPr/>
      <dgm:t>
        <a:bodyPr/>
        <a:lstStyle/>
        <a:p>
          <a:endParaRPr lang="zh-CN" altLang="en-US" sz="1100"/>
        </a:p>
      </dgm:t>
    </dgm:pt>
    <dgm:pt modelId="{A4A747C8-04CB-3145-88B3-093091584144}" type="sibTrans" cxnId="{51A0D708-C959-D74C-AB5D-714B7FABEAEE}">
      <dgm:prSet/>
      <dgm:spPr/>
      <dgm:t>
        <a:bodyPr/>
        <a:lstStyle/>
        <a:p>
          <a:endParaRPr lang="zh-CN" altLang="en-US" sz="1100"/>
        </a:p>
      </dgm:t>
    </dgm:pt>
    <dgm:pt modelId="{7859404A-F2FC-2C48-AA46-F509ECEE6B31}">
      <dgm:prSet custT="1"/>
      <dgm:spPr/>
      <dgm:t>
        <a:bodyPr/>
        <a:lstStyle/>
        <a:p>
          <a:r>
            <a:rPr lang="zh-CN" altLang="en-US" sz="1100" b="1" dirty="0" smtClean="0">
              <a:latin typeface="SimHei" charset="-122"/>
              <a:ea typeface="SimHei" charset="-122"/>
              <a:cs typeface="SimHei" charset="-122"/>
            </a:rPr>
            <a:t>知识管理</a:t>
          </a:r>
          <a:r>
            <a:rPr lang="zh-CN" altLang="en-US" sz="1100" b="1" smtClean="0">
              <a:latin typeface="SimHei" charset="-122"/>
              <a:ea typeface="SimHei" charset="-122"/>
              <a:cs typeface="SimHei" charset="-122"/>
            </a:rPr>
            <a:t>的螺旋循环程序</a:t>
          </a:r>
          <a:endParaRPr lang="zh-CN" altLang="en-US" sz="1100" b="1" dirty="0">
            <a:latin typeface="SimHei" charset="-122"/>
            <a:ea typeface="SimHei" charset="-122"/>
            <a:cs typeface="SimHei" charset="-122"/>
          </a:endParaRPr>
        </a:p>
      </dgm:t>
    </dgm:pt>
    <dgm:pt modelId="{082ECBEE-C2C7-4949-86B1-6B928BF803C2}" type="parTrans" cxnId="{20C1FE7A-4B34-AA48-A07D-90CA165F3112}">
      <dgm:prSet/>
      <dgm:spPr/>
      <dgm:t>
        <a:bodyPr/>
        <a:lstStyle/>
        <a:p>
          <a:endParaRPr lang="zh-CN" altLang="en-US" sz="1100"/>
        </a:p>
      </dgm:t>
    </dgm:pt>
    <dgm:pt modelId="{284844EE-6F45-4240-B30D-C9558468DF08}" type="sibTrans" cxnId="{20C1FE7A-4B34-AA48-A07D-90CA165F3112}">
      <dgm:prSet/>
      <dgm:spPr/>
      <dgm:t>
        <a:bodyPr/>
        <a:lstStyle/>
        <a:p>
          <a:endParaRPr lang="zh-CN" altLang="en-US" sz="1100"/>
        </a:p>
      </dgm:t>
    </dgm:pt>
    <dgm:pt modelId="{18DB143D-9E27-4E02-AFA5-F665953CBC10}" type="pres">
      <dgm:prSet presAssocID="{F05BBA42-D7AF-4BA0-8C3F-85B1FE28E48F}" presName="hierChild1" presStyleCnt="0">
        <dgm:presLayoutVars>
          <dgm:orgChart val="1"/>
          <dgm:chPref val="1"/>
          <dgm:dir/>
          <dgm:animOne val="branch"/>
          <dgm:animLvl val="lvl"/>
          <dgm:resizeHandles/>
        </dgm:presLayoutVars>
      </dgm:prSet>
      <dgm:spPr/>
      <dgm:t>
        <a:bodyPr/>
        <a:lstStyle/>
        <a:p>
          <a:endParaRPr lang="zh-CN" altLang="en-US"/>
        </a:p>
      </dgm:t>
    </dgm:pt>
    <dgm:pt modelId="{07E01157-B979-4F6B-B892-75DB2A2B8B0F}" type="pres">
      <dgm:prSet presAssocID="{9AC2E227-803C-4016-BF2C-9291B6CAA290}" presName="hierRoot1" presStyleCnt="0">
        <dgm:presLayoutVars>
          <dgm:hierBranch val="init"/>
        </dgm:presLayoutVars>
      </dgm:prSet>
      <dgm:spPr/>
    </dgm:pt>
    <dgm:pt modelId="{F686C23F-604E-4653-B2CB-27DBB6BED631}" type="pres">
      <dgm:prSet presAssocID="{9AC2E227-803C-4016-BF2C-9291B6CAA290}" presName="rootComposite1" presStyleCnt="0"/>
      <dgm:spPr/>
    </dgm:pt>
    <dgm:pt modelId="{2A2AFDF2-2568-44F8-842C-3BFD70D9F2B1}" type="pres">
      <dgm:prSet presAssocID="{9AC2E227-803C-4016-BF2C-9291B6CAA290}" presName="rootText1" presStyleLbl="node0" presStyleIdx="0" presStyleCnt="1">
        <dgm:presLayoutVars>
          <dgm:chPref val="3"/>
        </dgm:presLayoutVars>
      </dgm:prSet>
      <dgm:spPr/>
      <dgm:t>
        <a:bodyPr/>
        <a:lstStyle/>
        <a:p>
          <a:endParaRPr lang="zh-CN" altLang="en-US"/>
        </a:p>
      </dgm:t>
    </dgm:pt>
    <dgm:pt modelId="{9CD41DA5-A8A9-4189-B933-DCF665F7DF2D}" type="pres">
      <dgm:prSet presAssocID="{9AC2E227-803C-4016-BF2C-9291B6CAA290}" presName="rootConnector1" presStyleLbl="node1" presStyleIdx="0" presStyleCnt="0"/>
      <dgm:spPr/>
      <dgm:t>
        <a:bodyPr/>
        <a:lstStyle/>
        <a:p>
          <a:endParaRPr lang="zh-CN" altLang="en-US"/>
        </a:p>
      </dgm:t>
    </dgm:pt>
    <dgm:pt modelId="{96876921-77F4-4E08-9148-E99125692808}" type="pres">
      <dgm:prSet presAssocID="{9AC2E227-803C-4016-BF2C-9291B6CAA290}" presName="hierChild2" presStyleCnt="0"/>
      <dgm:spPr/>
    </dgm:pt>
    <dgm:pt modelId="{CD82D2C2-9EF5-4CA0-9CEE-9265A38A1F4A}" type="pres">
      <dgm:prSet presAssocID="{E2369F6E-DA59-4F6E-BD69-6CAA013A82BE}" presName="Name64" presStyleLbl="parChTrans1D2" presStyleIdx="0" presStyleCnt="5"/>
      <dgm:spPr/>
      <dgm:t>
        <a:bodyPr/>
        <a:lstStyle/>
        <a:p>
          <a:endParaRPr lang="zh-CN" altLang="en-US"/>
        </a:p>
      </dgm:t>
    </dgm:pt>
    <dgm:pt modelId="{9441C830-A66B-4AFB-9252-8069549D4F0A}" type="pres">
      <dgm:prSet presAssocID="{3FA44A42-E0AE-412C-8071-9A37D30DD567}" presName="hierRoot2" presStyleCnt="0">
        <dgm:presLayoutVars>
          <dgm:hierBranch val="init"/>
        </dgm:presLayoutVars>
      </dgm:prSet>
      <dgm:spPr/>
    </dgm:pt>
    <dgm:pt modelId="{FEAC7974-4462-4948-9F19-4D53C38CC88A}" type="pres">
      <dgm:prSet presAssocID="{3FA44A42-E0AE-412C-8071-9A37D30DD567}" presName="rootComposite" presStyleCnt="0"/>
      <dgm:spPr/>
    </dgm:pt>
    <dgm:pt modelId="{22C8BBC7-02FA-4EF0-899A-834C1FEE39E3}" type="pres">
      <dgm:prSet presAssocID="{3FA44A42-E0AE-412C-8071-9A37D30DD567}" presName="rootText" presStyleLbl="node2" presStyleIdx="0" presStyleCnt="5">
        <dgm:presLayoutVars>
          <dgm:chPref val="3"/>
        </dgm:presLayoutVars>
      </dgm:prSet>
      <dgm:spPr/>
      <dgm:t>
        <a:bodyPr/>
        <a:lstStyle/>
        <a:p>
          <a:endParaRPr lang="zh-CN" altLang="en-US"/>
        </a:p>
      </dgm:t>
    </dgm:pt>
    <dgm:pt modelId="{CBD704CC-8D6F-4C39-AFA6-3825EE74A965}" type="pres">
      <dgm:prSet presAssocID="{3FA44A42-E0AE-412C-8071-9A37D30DD567}" presName="rootConnector" presStyleLbl="node2" presStyleIdx="0" presStyleCnt="5"/>
      <dgm:spPr/>
      <dgm:t>
        <a:bodyPr/>
        <a:lstStyle/>
        <a:p>
          <a:endParaRPr lang="zh-CN" altLang="en-US"/>
        </a:p>
      </dgm:t>
    </dgm:pt>
    <dgm:pt modelId="{C4FE27A9-6818-468D-8F72-5DEAE64958BC}" type="pres">
      <dgm:prSet presAssocID="{3FA44A42-E0AE-412C-8071-9A37D30DD567}" presName="hierChild4" presStyleCnt="0"/>
      <dgm:spPr/>
    </dgm:pt>
    <dgm:pt modelId="{B9E24DCA-DEF6-41DD-8228-40542DF88903}" type="pres">
      <dgm:prSet presAssocID="{3FA44A42-E0AE-412C-8071-9A37D30DD567}" presName="hierChild5" presStyleCnt="0"/>
      <dgm:spPr/>
    </dgm:pt>
    <dgm:pt modelId="{72A5A8A1-C34D-4CC9-B014-4EDC4C60B5CB}" type="pres">
      <dgm:prSet presAssocID="{57E64457-75B6-40DF-86BF-80888D7FBBC5}" presName="Name64" presStyleLbl="parChTrans1D2" presStyleIdx="1" presStyleCnt="5"/>
      <dgm:spPr/>
      <dgm:t>
        <a:bodyPr/>
        <a:lstStyle/>
        <a:p>
          <a:endParaRPr lang="zh-CN" altLang="en-US"/>
        </a:p>
      </dgm:t>
    </dgm:pt>
    <dgm:pt modelId="{99464D45-2B22-432F-8F6C-3394CEC310A7}" type="pres">
      <dgm:prSet presAssocID="{7638F483-EC40-4669-A117-0C6040B4A66B}" presName="hierRoot2" presStyleCnt="0">
        <dgm:presLayoutVars>
          <dgm:hierBranch val="init"/>
        </dgm:presLayoutVars>
      </dgm:prSet>
      <dgm:spPr/>
    </dgm:pt>
    <dgm:pt modelId="{7EEFA05D-0146-474D-BB41-35A44BBAC0EB}" type="pres">
      <dgm:prSet presAssocID="{7638F483-EC40-4669-A117-0C6040B4A66B}" presName="rootComposite" presStyleCnt="0"/>
      <dgm:spPr/>
    </dgm:pt>
    <dgm:pt modelId="{86A07B8D-FF15-4EFF-8681-05A46BF1E797}" type="pres">
      <dgm:prSet presAssocID="{7638F483-EC40-4669-A117-0C6040B4A66B}" presName="rootText" presStyleLbl="node2" presStyleIdx="1" presStyleCnt="5">
        <dgm:presLayoutVars>
          <dgm:chPref val="3"/>
        </dgm:presLayoutVars>
      </dgm:prSet>
      <dgm:spPr/>
      <dgm:t>
        <a:bodyPr/>
        <a:lstStyle/>
        <a:p>
          <a:endParaRPr lang="zh-CN" altLang="en-US"/>
        </a:p>
      </dgm:t>
    </dgm:pt>
    <dgm:pt modelId="{A4529214-DB2D-4B21-8831-F60F2A376559}" type="pres">
      <dgm:prSet presAssocID="{7638F483-EC40-4669-A117-0C6040B4A66B}" presName="rootConnector" presStyleLbl="node2" presStyleIdx="1" presStyleCnt="5"/>
      <dgm:spPr/>
      <dgm:t>
        <a:bodyPr/>
        <a:lstStyle/>
        <a:p>
          <a:endParaRPr lang="zh-CN" altLang="en-US"/>
        </a:p>
      </dgm:t>
    </dgm:pt>
    <dgm:pt modelId="{4C9D6515-EA4F-4DBF-A8FE-0711C70136B1}" type="pres">
      <dgm:prSet presAssocID="{7638F483-EC40-4669-A117-0C6040B4A66B}" presName="hierChild4" presStyleCnt="0"/>
      <dgm:spPr/>
    </dgm:pt>
    <dgm:pt modelId="{686779DB-34D3-4F60-84B6-A35826FF3C2A}" type="pres">
      <dgm:prSet presAssocID="{7638F483-EC40-4669-A117-0C6040B4A66B}" presName="hierChild5" presStyleCnt="0"/>
      <dgm:spPr/>
    </dgm:pt>
    <dgm:pt modelId="{B94BF64B-9716-424E-A851-42E8E7B2B9A7}" type="pres">
      <dgm:prSet presAssocID="{18A5DCF8-381A-9740-A1DC-D1A5033A3647}" presName="Name64" presStyleLbl="parChTrans1D2" presStyleIdx="2" presStyleCnt="5"/>
      <dgm:spPr/>
      <dgm:t>
        <a:bodyPr/>
        <a:lstStyle/>
        <a:p>
          <a:endParaRPr lang="zh-CN" altLang="en-US"/>
        </a:p>
      </dgm:t>
    </dgm:pt>
    <dgm:pt modelId="{31E814C1-FFDD-BA48-BF9D-F3C8FF892503}" type="pres">
      <dgm:prSet presAssocID="{87585F0D-6A81-F747-99EB-D14B33EBB618}" presName="hierRoot2" presStyleCnt="0">
        <dgm:presLayoutVars>
          <dgm:hierBranch val="init"/>
        </dgm:presLayoutVars>
      </dgm:prSet>
      <dgm:spPr/>
    </dgm:pt>
    <dgm:pt modelId="{1780440E-D92A-B040-A710-F8D875101E05}" type="pres">
      <dgm:prSet presAssocID="{87585F0D-6A81-F747-99EB-D14B33EBB618}" presName="rootComposite" presStyleCnt="0"/>
      <dgm:spPr/>
    </dgm:pt>
    <dgm:pt modelId="{A73C4A40-2D47-BF42-9EF8-B3BEE9451F45}" type="pres">
      <dgm:prSet presAssocID="{87585F0D-6A81-F747-99EB-D14B33EBB618}" presName="rootText" presStyleLbl="node2" presStyleIdx="2" presStyleCnt="5">
        <dgm:presLayoutVars>
          <dgm:chPref val="3"/>
        </dgm:presLayoutVars>
      </dgm:prSet>
      <dgm:spPr/>
      <dgm:t>
        <a:bodyPr/>
        <a:lstStyle/>
        <a:p>
          <a:endParaRPr lang="zh-CN" altLang="en-US"/>
        </a:p>
      </dgm:t>
    </dgm:pt>
    <dgm:pt modelId="{BCDD8BD9-F9D2-4C44-AB56-5005F5FB7B08}" type="pres">
      <dgm:prSet presAssocID="{87585F0D-6A81-F747-99EB-D14B33EBB618}" presName="rootConnector" presStyleLbl="node2" presStyleIdx="2" presStyleCnt="5"/>
      <dgm:spPr/>
      <dgm:t>
        <a:bodyPr/>
        <a:lstStyle/>
        <a:p>
          <a:endParaRPr lang="zh-CN" altLang="en-US"/>
        </a:p>
      </dgm:t>
    </dgm:pt>
    <dgm:pt modelId="{B22D4294-1D49-E046-9CF9-7B480D0762E6}" type="pres">
      <dgm:prSet presAssocID="{87585F0D-6A81-F747-99EB-D14B33EBB618}" presName="hierChild4" presStyleCnt="0"/>
      <dgm:spPr/>
    </dgm:pt>
    <dgm:pt modelId="{E1D0C206-488D-6348-BEA7-1FE8B1679EF7}" type="pres">
      <dgm:prSet presAssocID="{87585F0D-6A81-F747-99EB-D14B33EBB618}" presName="hierChild5" presStyleCnt="0"/>
      <dgm:spPr/>
    </dgm:pt>
    <dgm:pt modelId="{97BD78E0-6CC9-224B-9FDD-F11EE9BF8DF0}" type="pres">
      <dgm:prSet presAssocID="{5E91D41B-332E-E54E-BBB2-1256B9CC48C7}" presName="Name64" presStyleLbl="parChTrans1D2" presStyleIdx="3" presStyleCnt="5"/>
      <dgm:spPr/>
      <dgm:t>
        <a:bodyPr/>
        <a:lstStyle/>
        <a:p>
          <a:endParaRPr lang="zh-CN" altLang="en-US"/>
        </a:p>
      </dgm:t>
    </dgm:pt>
    <dgm:pt modelId="{F5564F5E-C23C-6041-B185-3508736BC161}" type="pres">
      <dgm:prSet presAssocID="{23F1803F-276C-8041-9B7B-082F2BD1E946}" presName="hierRoot2" presStyleCnt="0">
        <dgm:presLayoutVars>
          <dgm:hierBranch val="init"/>
        </dgm:presLayoutVars>
      </dgm:prSet>
      <dgm:spPr/>
    </dgm:pt>
    <dgm:pt modelId="{730C15AF-A2E3-334E-9C4F-2DA8AC61AB90}" type="pres">
      <dgm:prSet presAssocID="{23F1803F-276C-8041-9B7B-082F2BD1E946}" presName="rootComposite" presStyleCnt="0"/>
      <dgm:spPr/>
    </dgm:pt>
    <dgm:pt modelId="{19BA56B5-C34A-B64D-A239-C962FAC6DE3A}" type="pres">
      <dgm:prSet presAssocID="{23F1803F-276C-8041-9B7B-082F2BD1E946}" presName="rootText" presStyleLbl="node2" presStyleIdx="3" presStyleCnt="5">
        <dgm:presLayoutVars>
          <dgm:chPref val="3"/>
        </dgm:presLayoutVars>
      </dgm:prSet>
      <dgm:spPr/>
      <dgm:t>
        <a:bodyPr/>
        <a:lstStyle/>
        <a:p>
          <a:endParaRPr lang="zh-CN" altLang="en-US"/>
        </a:p>
      </dgm:t>
    </dgm:pt>
    <dgm:pt modelId="{B13D6842-7E74-6E4A-B081-886229548982}" type="pres">
      <dgm:prSet presAssocID="{23F1803F-276C-8041-9B7B-082F2BD1E946}" presName="rootConnector" presStyleLbl="node2" presStyleIdx="3" presStyleCnt="5"/>
      <dgm:spPr/>
      <dgm:t>
        <a:bodyPr/>
        <a:lstStyle/>
        <a:p>
          <a:endParaRPr lang="zh-CN" altLang="en-US"/>
        </a:p>
      </dgm:t>
    </dgm:pt>
    <dgm:pt modelId="{DA228DBB-51B5-1545-814C-2E0469298B4C}" type="pres">
      <dgm:prSet presAssocID="{23F1803F-276C-8041-9B7B-082F2BD1E946}" presName="hierChild4" presStyleCnt="0"/>
      <dgm:spPr/>
    </dgm:pt>
    <dgm:pt modelId="{D334E96E-D664-3443-8496-4E437BC45B67}" type="pres">
      <dgm:prSet presAssocID="{23F1803F-276C-8041-9B7B-082F2BD1E946}" presName="hierChild5" presStyleCnt="0"/>
      <dgm:spPr/>
    </dgm:pt>
    <dgm:pt modelId="{DB74F6B7-48F3-A347-9D02-3848B3882D19}" type="pres">
      <dgm:prSet presAssocID="{082ECBEE-C2C7-4949-86B1-6B928BF803C2}" presName="Name64" presStyleLbl="parChTrans1D2" presStyleIdx="4" presStyleCnt="5"/>
      <dgm:spPr/>
      <dgm:t>
        <a:bodyPr/>
        <a:lstStyle/>
        <a:p>
          <a:endParaRPr lang="zh-CN" altLang="en-US"/>
        </a:p>
      </dgm:t>
    </dgm:pt>
    <dgm:pt modelId="{B6FF38B1-94EE-5848-8043-BF3B363E5E43}" type="pres">
      <dgm:prSet presAssocID="{7859404A-F2FC-2C48-AA46-F509ECEE6B31}" presName="hierRoot2" presStyleCnt="0">
        <dgm:presLayoutVars>
          <dgm:hierBranch val="init"/>
        </dgm:presLayoutVars>
      </dgm:prSet>
      <dgm:spPr/>
    </dgm:pt>
    <dgm:pt modelId="{CC2D7BE5-7000-3C48-AA1F-2B56512EECB1}" type="pres">
      <dgm:prSet presAssocID="{7859404A-F2FC-2C48-AA46-F509ECEE6B31}" presName="rootComposite" presStyleCnt="0"/>
      <dgm:spPr/>
    </dgm:pt>
    <dgm:pt modelId="{4E99FFF1-F2C8-4947-9B7B-F4C0FDBD7B17}" type="pres">
      <dgm:prSet presAssocID="{7859404A-F2FC-2C48-AA46-F509ECEE6B31}" presName="rootText" presStyleLbl="node2" presStyleIdx="4" presStyleCnt="5">
        <dgm:presLayoutVars>
          <dgm:chPref val="3"/>
        </dgm:presLayoutVars>
      </dgm:prSet>
      <dgm:spPr/>
      <dgm:t>
        <a:bodyPr/>
        <a:lstStyle/>
        <a:p>
          <a:endParaRPr lang="zh-CN" altLang="en-US"/>
        </a:p>
      </dgm:t>
    </dgm:pt>
    <dgm:pt modelId="{CBC1B020-7022-2B49-8F5F-7E3168D6587A}" type="pres">
      <dgm:prSet presAssocID="{7859404A-F2FC-2C48-AA46-F509ECEE6B31}" presName="rootConnector" presStyleLbl="node2" presStyleIdx="4" presStyleCnt="5"/>
      <dgm:spPr/>
      <dgm:t>
        <a:bodyPr/>
        <a:lstStyle/>
        <a:p>
          <a:endParaRPr lang="zh-CN" altLang="en-US"/>
        </a:p>
      </dgm:t>
    </dgm:pt>
    <dgm:pt modelId="{8C9C17CE-7CBB-7446-A701-923744A6075A}" type="pres">
      <dgm:prSet presAssocID="{7859404A-F2FC-2C48-AA46-F509ECEE6B31}" presName="hierChild4" presStyleCnt="0"/>
      <dgm:spPr/>
    </dgm:pt>
    <dgm:pt modelId="{430A0D5E-F21F-B747-8E3B-3F16B06130DD}" type="pres">
      <dgm:prSet presAssocID="{7859404A-F2FC-2C48-AA46-F509ECEE6B31}" presName="hierChild5" presStyleCnt="0"/>
      <dgm:spPr/>
    </dgm:pt>
    <dgm:pt modelId="{6858D422-8C90-4F85-BA9D-65CA2FED06E8}" type="pres">
      <dgm:prSet presAssocID="{9AC2E227-803C-4016-BF2C-9291B6CAA290}" presName="hierChild3" presStyleCnt="0"/>
      <dgm:spPr/>
    </dgm:pt>
  </dgm:ptLst>
  <dgm:cxnLst>
    <dgm:cxn modelId="{E8DEADA5-3F36-A243-9F54-7B8582137A4C}" type="presOf" srcId="{9AC2E227-803C-4016-BF2C-9291B6CAA290}" destId="{9CD41DA5-A8A9-4189-B933-DCF665F7DF2D}" srcOrd="1" destOrd="0" presId="urn:microsoft.com/office/officeart/2009/3/layout/HorizontalOrganizationChart"/>
    <dgm:cxn modelId="{85FAF375-E0EB-8E47-8AF7-015013121624}" type="presOf" srcId="{18A5DCF8-381A-9740-A1DC-D1A5033A3647}" destId="{B94BF64B-9716-424E-A851-42E8E7B2B9A7}" srcOrd="0" destOrd="0" presId="urn:microsoft.com/office/officeart/2009/3/layout/HorizontalOrganizationChart"/>
    <dgm:cxn modelId="{12EEEA71-5839-C640-82E8-0B9AA4217580}" type="presOf" srcId="{57E64457-75B6-40DF-86BF-80888D7FBBC5}" destId="{72A5A8A1-C34D-4CC9-B014-4EDC4C60B5CB}" srcOrd="0" destOrd="0" presId="urn:microsoft.com/office/officeart/2009/3/layout/HorizontalOrganizationChart"/>
    <dgm:cxn modelId="{9ABD59AA-4D6A-4321-B1A4-8D610095B134}" srcId="{9AC2E227-803C-4016-BF2C-9291B6CAA290}" destId="{3FA44A42-E0AE-412C-8071-9A37D30DD567}" srcOrd="0" destOrd="0" parTransId="{E2369F6E-DA59-4F6E-BD69-6CAA013A82BE}" sibTransId="{05B8FEA2-0054-4DA8-8F71-5C25E580ABD0}"/>
    <dgm:cxn modelId="{372F1FB0-C585-4A41-8BAD-908BF7AF4034}" type="presOf" srcId="{5E91D41B-332E-E54E-BBB2-1256B9CC48C7}" destId="{97BD78E0-6CC9-224B-9FDD-F11EE9BF8DF0}" srcOrd="0" destOrd="0" presId="urn:microsoft.com/office/officeart/2009/3/layout/HorizontalOrganizationChart"/>
    <dgm:cxn modelId="{F06FE842-6753-4644-9510-E75E719E327C}" type="presOf" srcId="{3FA44A42-E0AE-412C-8071-9A37D30DD567}" destId="{22C8BBC7-02FA-4EF0-899A-834C1FEE39E3}" srcOrd="0" destOrd="0" presId="urn:microsoft.com/office/officeart/2009/3/layout/HorizontalOrganizationChart"/>
    <dgm:cxn modelId="{51A0D708-C959-D74C-AB5D-714B7FABEAEE}" srcId="{9AC2E227-803C-4016-BF2C-9291B6CAA290}" destId="{23F1803F-276C-8041-9B7B-082F2BD1E946}" srcOrd="3" destOrd="0" parTransId="{5E91D41B-332E-E54E-BBB2-1256B9CC48C7}" sibTransId="{A4A747C8-04CB-3145-88B3-093091584144}"/>
    <dgm:cxn modelId="{9AAB41CC-B9AA-9142-BE5E-0B1EE6E34DAA}" srcId="{9AC2E227-803C-4016-BF2C-9291B6CAA290}" destId="{87585F0D-6A81-F747-99EB-D14B33EBB618}" srcOrd="2" destOrd="0" parTransId="{18A5DCF8-381A-9740-A1DC-D1A5033A3647}" sibTransId="{8D2E3331-C9C0-6F41-9B03-2AE4E999EDF7}"/>
    <dgm:cxn modelId="{29335171-6F56-5945-AB34-B96D89C32156}" type="presOf" srcId="{082ECBEE-C2C7-4949-86B1-6B928BF803C2}" destId="{DB74F6B7-48F3-A347-9D02-3848B3882D19}" srcOrd="0" destOrd="0" presId="urn:microsoft.com/office/officeart/2009/3/layout/HorizontalOrganizationChart"/>
    <dgm:cxn modelId="{26697168-D898-AC41-BB0D-BEC5733AA679}" type="presOf" srcId="{23F1803F-276C-8041-9B7B-082F2BD1E946}" destId="{19BA56B5-C34A-B64D-A239-C962FAC6DE3A}" srcOrd="0" destOrd="0" presId="urn:microsoft.com/office/officeart/2009/3/layout/HorizontalOrganizationChart"/>
    <dgm:cxn modelId="{EAD899F6-0B77-0F4D-8D53-7C8435F838DA}" type="presOf" srcId="{87585F0D-6A81-F747-99EB-D14B33EBB618}" destId="{BCDD8BD9-F9D2-4C44-AB56-5005F5FB7B08}" srcOrd="1" destOrd="0" presId="urn:microsoft.com/office/officeart/2009/3/layout/HorizontalOrganizationChart"/>
    <dgm:cxn modelId="{C1C76ADF-3F53-EE4D-858E-D34F35A93811}" type="presOf" srcId="{3FA44A42-E0AE-412C-8071-9A37D30DD567}" destId="{CBD704CC-8D6F-4C39-AFA6-3825EE74A965}" srcOrd="1" destOrd="0" presId="urn:microsoft.com/office/officeart/2009/3/layout/HorizontalOrganizationChart"/>
    <dgm:cxn modelId="{AAEF84B4-8CC4-9C45-98B4-4E964C2BF7BB}" type="presOf" srcId="{7859404A-F2FC-2C48-AA46-F509ECEE6B31}" destId="{4E99FFF1-F2C8-4947-9B7B-F4C0FDBD7B17}" srcOrd="0" destOrd="0" presId="urn:microsoft.com/office/officeart/2009/3/layout/HorizontalOrganizationChart"/>
    <dgm:cxn modelId="{198BD31C-8513-E540-B4E5-E89002724FCF}" type="presOf" srcId="{23F1803F-276C-8041-9B7B-082F2BD1E946}" destId="{B13D6842-7E74-6E4A-B081-886229548982}" srcOrd="1" destOrd="0" presId="urn:microsoft.com/office/officeart/2009/3/layout/HorizontalOrganizationChart"/>
    <dgm:cxn modelId="{7852D547-483F-954D-9FEA-0DC87A69A3F9}" type="presOf" srcId="{E2369F6E-DA59-4F6E-BD69-6CAA013A82BE}" destId="{CD82D2C2-9EF5-4CA0-9CEE-9265A38A1F4A}" srcOrd="0" destOrd="0" presId="urn:microsoft.com/office/officeart/2009/3/layout/HorizontalOrganizationChart"/>
    <dgm:cxn modelId="{4FB7BB92-FDDA-034D-8F8E-B347A731B5B7}" type="presOf" srcId="{F05BBA42-D7AF-4BA0-8C3F-85B1FE28E48F}" destId="{18DB143D-9E27-4E02-AFA5-F665953CBC10}" srcOrd="0" destOrd="0" presId="urn:microsoft.com/office/officeart/2009/3/layout/HorizontalOrganizationChart"/>
    <dgm:cxn modelId="{5DC1C015-335F-490F-A06A-BA9652DB0EA7}" srcId="{9AC2E227-803C-4016-BF2C-9291B6CAA290}" destId="{7638F483-EC40-4669-A117-0C6040B4A66B}" srcOrd="1" destOrd="0" parTransId="{57E64457-75B6-40DF-86BF-80888D7FBBC5}" sibTransId="{7B10E917-A0D7-4AB2-8FFF-F08198C7EE50}"/>
    <dgm:cxn modelId="{4153B641-C455-E449-87DE-0F48F4FAACA1}" type="presOf" srcId="{7638F483-EC40-4669-A117-0C6040B4A66B}" destId="{A4529214-DB2D-4B21-8831-F60F2A376559}" srcOrd="1" destOrd="0" presId="urn:microsoft.com/office/officeart/2009/3/layout/HorizontalOrganizationChart"/>
    <dgm:cxn modelId="{20C1FE7A-4B34-AA48-A07D-90CA165F3112}" srcId="{9AC2E227-803C-4016-BF2C-9291B6CAA290}" destId="{7859404A-F2FC-2C48-AA46-F509ECEE6B31}" srcOrd="4" destOrd="0" parTransId="{082ECBEE-C2C7-4949-86B1-6B928BF803C2}" sibTransId="{284844EE-6F45-4240-B30D-C9558468DF08}"/>
    <dgm:cxn modelId="{CC87B84C-96DE-8B4F-B649-E1560A913B2A}" type="presOf" srcId="{7638F483-EC40-4669-A117-0C6040B4A66B}" destId="{86A07B8D-FF15-4EFF-8681-05A46BF1E797}" srcOrd="0" destOrd="0" presId="urn:microsoft.com/office/officeart/2009/3/layout/HorizontalOrganizationChart"/>
    <dgm:cxn modelId="{F29CC36C-6420-B84F-A54C-6927271F1589}" type="presOf" srcId="{87585F0D-6A81-F747-99EB-D14B33EBB618}" destId="{A73C4A40-2D47-BF42-9EF8-B3BEE9451F45}" srcOrd="0" destOrd="0" presId="urn:microsoft.com/office/officeart/2009/3/layout/HorizontalOrganizationChart"/>
    <dgm:cxn modelId="{10273D9F-A008-4C08-970B-BDB1CC805562}" srcId="{F05BBA42-D7AF-4BA0-8C3F-85B1FE28E48F}" destId="{9AC2E227-803C-4016-BF2C-9291B6CAA290}" srcOrd="0" destOrd="0" parTransId="{8E8E9D46-5B7B-4FA0-8329-744E9016EF3D}" sibTransId="{F60E2A41-79A0-4E8E-92FB-1BF9FE84EDD9}"/>
    <dgm:cxn modelId="{D0D6EDAE-7820-074D-8EE1-FAA979D5445F}" type="presOf" srcId="{7859404A-F2FC-2C48-AA46-F509ECEE6B31}" destId="{CBC1B020-7022-2B49-8F5F-7E3168D6587A}" srcOrd="1" destOrd="0" presId="urn:microsoft.com/office/officeart/2009/3/layout/HorizontalOrganizationChart"/>
    <dgm:cxn modelId="{7288F916-3DF1-DB4D-BEAC-5AFED98B24B9}" type="presOf" srcId="{9AC2E227-803C-4016-BF2C-9291B6CAA290}" destId="{2A2AFDF2-2568-44F8-842C-3BFD70D9F2B1}" srcOrd="0" destOrd="0" presId="urn:microsoft.com/office/officeart/2009/3/layout/HorizontalOrganizationChart"/>
    <dgm:cxn modelId="{97D77435-7393-FF45-9D89-7599782C491D}" type="presParOf" srcId="{18DB143D-9E27-4E02-AFA5-F665953CBC10}" destId="{07E01157-B979-4F6B-B892-75DB2A2B8B0F}" srcOrd="0" destOrd="0" presId="urn:microsoft.com/office/officeart/2009/3/layout/HorizontalOrganizationChart"/>
    <dgm:cxn modelId="{2205B1A0-E193-BF4B-A0DE-859676D30058}" type="presParOf" srcId="{07E01157-B979-4F6B-B892-75DB2A2B8B0F}" destId="{F686C23F-604E-4653-B2CB-27DBB6BED631}" srcOrd="0" destOrd="0" presId="urn:microsoft.com/office/officeart/2009/3/layout/HorizontalOrganizationChart"/>
    <dgm:cxn modelId="{00947D8C-8228-6F47-BFD1-B746668B0E24}" type="presParOf" srcId="{F686C23F-604E-4653-B2CB-27DBB6BED631}" destId="{2A2AFDF2-2568-44F8-842C-3BFD70D9F2B1}" srcOrd="0" destOrd="0" presId="urn:microsoft.com/office/officeart/2009/3/layout/HorizontalOrganizationChart"/>
    <dgm:cxn modelId="{B859184E-2AF7-B44B-AA70-E14CEA700E97}" type="presParOf" srcId="{F686C23F-604E-4653-B2CB-27DBB6BED631}" destId="{9CD41DA5-A8A9-4189-B933-DCF665F7DF2D}" srcOrd="1" destOrd="0" presId="urn:microsoft.com/office/officeart/2009/3/layout/HorizontalOrganizationChart"/>
    <dgm:cxn modelId="{14DF3681-33CF-EA46-B177-68DD4682E9E4}" type="presParOf" srcId="{07E01157-B979-4F6B-B892-75DB2A2B8B0F}" destId="{96876921-77F4-4E08-9148-E99125692808}" srcOrd="1" destOrd="0" presId="urn:microsoft.com/office/officeart/2009/3/layout/HorizontalOrganizationChart"/>
    <dgm:cxn modelId="{34912E68-34AF-1F44-8997-9AD796AF7767}" type="presParOf" srcId="{96876921-77F4-4E08-9148-E99125692808}" destId="{CD82D2C2-9EF5-4CA0-9CEE-9265A38A1F4A}" srcOrd="0" destOrd="0" presId="urn:microsoft.com/office/officeart/2009/3/layout/HorizontalOrganizationChart"/>
    <dgm:cxn modelId="{1BDB49A2-9EAE-7F4F-B1D9-43B35485843E}" type="presParOf" srcId="{96876921-77F4-4E08-9148-E99125692808}" destId="{9441C830-A66B-4AFB-9252-8069549D4F0A}" srcOrd="1" destOrd="0" presId="urn:microsoft.com/office/officeart/2009/3/layout/HorizontalOrganizationChart"/>
    <dgm:cxn modelId="{98ED3564-0071-A049-8F89-504B64E28CF6}" type="presParOf" srcId="{9441C830-A66B-4AFB-9252-8069549D4F0A}" destId="{FEAC7974-4462-4948-9F19-4D53C38CC88A}" srcOrd="0" destOrd="0" presId="urn:microsoft.com/office/officeart/2009/3/layout/HorizontalOrganizationChart"/>
    <dgm:cxn modelId="{ADFCEDA6-356C-2C4E-A422-3723C2467DE3}" type="presParOf" srcId="{FEAC7974-4462-4948-9F19-4D53C38CC88A}" destId="{22C8BBC7-02FA-4EF0-899A-834C1FEE39E3}" srcOrd="0" destOrd="0" presId="urn:microsoft.com/office/officeart/2009/3/layout/HorizontalOrganizationChart"/>
    <dgm:cxn modelId="{A795E30C-9781-9046-9B68-4F984D49664D}" type="presParOf" srcId="{FEAC7974-4462-4948-9F19-4D53C38CC88A}" destId="{CBD704CC-8D6F-4C39-AFA6-3825EE74A965}" srcOrd="1" destOrd="0" presId="urn:microsoft.com/office/officeart/2009/3/layout/HorizontalOrganizationChart"/>
    <dgm:cxn modelId="{6E52FBD9-751B-0C4D-831D-177179110462}" type="presParOf" srcId="{9441C830-A66B-4AFB-9252-8069549D4F0A}" destId="{C4FE27A9-6818-468D-8F72-5DEAE64958BC}" srcOrd="1" destOrd="0" presId="urn:microsoft.com/office/officeart/2009/3/layout/HorizontalOrganizationChart"/>
    <dgm:cxn modelId="{14E5A63E-21A3-D34E-9FB4-2766BF224ED8}" type="presParOf" srcId="{9441C830-A66B-4AFB-9252-8069549D4F0A}" destId="{B9E24DCA-DEF6-41DD-8228-40542DF88903}" srcOrd="2" destOrd="0" presId="urn:microsoft.com/office/officeart/2009/3/layout/HorizontalOrganizationChart"/>
    <dgm:cxn modelId="{3EFC4FD3-4586-A843-BB0E-3A9BF65558BB}" type="presParOf" srcId="{96876921-77F4-4E08-9148-E99125692808}" destId="{72A5A8A1-C34D-4CC9-B014-4EDC4C60B5CB}" srcOrd="2" destOrd="0" presId="urn:microsoft.com/office/officeart/2009/3/layout/HorizontalOrganizationChart"/>
    <dgm:cxn modelId="{F900332B-0595-D746-A3F5-4484BC319224}" type="presParOf" srcId="{96876921-77F4-4E08-9148-E99125692808}" destId="{99464D45-2B22-432F-8F6C-3394CEC310A7}" srcOrd="3" destOrd="0" presId="urn:microsoft.com/office/officeart/2009/3/layout/HorizontalOrganizationChart"/>
    <dgm:cxn modelId="{4090461B-7444-3A4B-9E3A-4B6605ADF21B}" type="presParOf" srcId="{99464D45-2B22-432F-8F6C-3394CEC310A7}" destId="{7EEFA05D-0146-474D-BB41-35A44BBAC0EB}" srcOrd="0" destOrd="0" presId="urn:microsoft.com/office/officeart/2009/3/layout/HorizontalOrganizationChart"/>
    <dgm:cxn modelId="{DE25F898-796C-0246-BD99-6892158E8117}" type="presParOf" srcId="{7EEFA05D-0146-474D-BB41-35A44BBAC0EB}" destId="{86A07B8D-FF15-4EFF-8681-05A46BF1E797}" srcOrd="0" destOrd="0" presId="urn:microsoft.com/office/officeart/2009/3/layout/HorizontalOrganizationChart"/>
    <dgm:cxn modelId="{FB2A7BF5-7E2C-D74A-9F21-86143264BC78}" type="presParOf" srcId="{7EEFA05D-0146-474D-BB41-35A44BBAC0EB}" destId="{A4529214-DB2D-4B21-8831-F60F2A376559}" srcOrd="1" destOrd="0" presId="urn:microsoft.com/office/officeart/2009/3/layout/HorizontalOrganizationChart"/>
    <dgm:cxn modelId="{E24600A6-BB6A-DF41-B9D4-F736B4550AFE}" type="presParOf" srcId="{99464D45-2B22-432F-8F6C-3394CEC310A7}" destId="{4C9D6515-EA4F-4DBF-A8FE-0711C70136B1}" srcOrd="1" destOrd="0" presId="urn:microsoft.com/office/officeart/2009/3/layout/HorizontalOrganizationChart"/>
    <dgm:cxn modelId="{7FEEF43C-1777-6F4E-8F3E-6E3DF6AFD943}" type="presParOf" srcId="{99464D45-2B22-432F-8F6C-3394CEC310A7}" destId="{686779DB-34D3-4F60-84B6-A35826FF3C2A}" srcOrd="2" destOrd="0" presId="urn:microsoft.com/office/officeart/2009/3/layout/HorizontalOrganizationChart"/>
    <dgm:cxn modelId="{E8952EB6-5F6F-CF41-8BE0-C1F14840BEAD}" type="presParOf" srcId="{96876921-77F4-4E08-9148-E99125692808}" destId="{B94BF64B-9716-424E-A851-42E8E7B2B9A7}" srcOrd="4" destOrd="0" presId="urn:microsoft.com/office/officeart/2009/3/layout/HorizontalOrganizationChart"/>
    <dgm:cxn modelId="{B8B406C7-FDBE-154D-898C-4227DA897ACE}" type="presParOf" srcId="{96876921-77F4-4E08-9148-E99125692808}" destId="{31E814C1-FFDD-BA48-BF9D-F3C8FF892503}" srcOrd="5" destOrd="0" presId="urn:microsoft.com/office/officeart/2009/3/layout/HorizontalOrganizationChart"/>
    <dgm:cxn modelId="{E7E356D9-2CE1-2C44-9D4A-0F875186B477}" type="presParOf" srcId="{31E814C1-FFDD-BA48-BF9D-F3C8FF892503}" destId="{1780440E-D92A-B040-A710-F8D875101E05}" srcOrd="0" destOrd="0" presId="urn:microsoft.com/office/officeart/2009/3/layout/HorizontalOrganizationChart"/>
    <dgm:cxn modelId="{446DA7D6-B659-6C44-B8DF-3643816440DC}" type="presParOf" srcId="{1780440E-D92A-B040-A710-F8D875101E05}" destId="{A73C4A40-2D47-BF42-9EF8-B3BEE9451F45}" srcOrd="0" destOrd="0" presId="urn:microsoft.com/office/officeart/2009/3/layout/HorizontalOrganizationChart"/>
    <dgm:cxn modelId="{D1577B5B-05AE-C642-B042-9CB6A6905428}" type="presParOf" srcId="{1780440E-D92A-B040-A710-F8D875101E05}" destId="{BCDD8BD9-F9D2-4C44-AB56-5005F5FB7B08}" srcOrd="1" destOrd="0" presId="urn:microsoft.com/office/officeart/2009/3/layout/HorizontalOrganizationChart"/>
    <dgm:cxn modelId="{8E33C4B2-A265-C847-B26F-DB9E77DE50CD}" type="presParOf" srcId="{31E814C1-FFDD-BA48-BF9D-F3C8FF892503}" destId="{B22D4294-1D49-E046-9CF9-7B480D0762E6}" srcOrd="1" destOrd="0" presId="urn:microsoft.com/office/officeart/2009/3/layout/HorizontalOrganizationChart"/>
    <dgm:cxn modelId="{1E1CE093-4652-F14E-AF3B-0BF3FD4C3860}" type="presParOf" srcId="{31E814C1-FFDD-BA48-BF9D-F3C8FF892503}" destId="{E1D0C206-488D-6348-BEA7-1FE8B1679EF7}" srcOrd="2" destOrd="0" presId="urn:microsoft.com/office/officeart/2009/3/layout/HorizontalOrganizationChart"/>
    <dgm:cxn modelId="{BDCDEB26-FC7E-824D-BB88-245309286F59}" type="presParOf" srcId="{96876921-77F4-4E08-9148-E99125692808}" destId="{97BD78E0-6CC9-224B-9FDD-F11EE9BF8DF0}" srcOrd="6" destOrd="0" presId="urn:microsoft.com/office/officeart/2009/3/layout/HorizontalOrganizationChart"/>
    <dgm:cxn modelId="{9B751763-89CF-1A43-8EBA-8C5316ABE68B}" type="presParOf" srcId="{96876921-77F4-4E08-9148-E99125692808}" destId="{F5564F5E-C23C-6041-B185-3508736BC161}" srcOrd="7" destOrd="0" presId="urn:microsoft.com/office/officeart/2009/3/layout/HorizontalOrganizationChart"/>
    <dgm:cxn modelId="{0B3FFE2C-E0A6-954E-B8B4-62A4C8204DA9}" type="presParOf" srcId="{F5564F5E-C23C-6041-B185-3508736BC161}" destId="{730C15AF-A2E3-334E-9C4F-2DA8AC61AB90}" srcOrd="0" destOrd="0" presId="urn:microsoft.com/office/officeart/2009/3/layout/HorizontalOrganizationChart"/>
    <dgm:cxn modelId="{31369A6D-23D1-FA41-BD03-F8685CA79641}" type="presParOf" srcId="{730C15AF-A2E3-334E-9C4F-2DA8AC61AB90}" destId="{19BA56B5-C34A-B64D-A239-C962FAC6DE3A}" srcOrd="0" destOrd="0" presId="urn:microsoft.com/office/officeart/2009/3/layout/HorizontalOrganizationChart"/>
    <dgm:cxn modelId="{A58DB577-BA1A-8348-B21B-04CBA3A37CC8}" type="presParOf" srcId="{730C15AF-A2E3-334E-9C4F-2DA8AC61AB90}" destId="{B13D6842-7E74-6E4A-B081-886229548982}" srcOrd="1" destOrd="0" presId="urn:microsoft.com/office/officeart/2009/3/layout/HorizontalOrganizationChart"/>
    <dgm:cxn modelId="{90244D85-0200-274D-831B-915A00B6BAED}" type="presParOf" srcId="{F5564F5E-C23C-6041-B185-3508736BC161}" destId="{DA228DBB-51B5-1545-814C-2E0469298B4C}" srcOrd="1" destOrd="0" presId="urn:microsoft.com/office/officeart/2009/3/layout/HorizontalOrganizationChart"/>
    <dgm:cxn modelId="{B4DCACE4-DE4E-9C46-8CFF-66022CB1DE8E}" type="presParOf" srcId="{F5564F5E-C23C-6041-B185-3508736BC161}" destId="{D334E96E-D664-3443-8496-4E437BC45B67}" srcOrd="2" destOrd="0" presId="urn:microsoft.com/office/officeart/2009/3/layout/HorizontalOrganizationChart"/>
    <dgm:cxn modelId="{74C196EF-B225-514D-89B9-FBFCEF3C3795}" type="presParOf" srcId="{96876921-77F4-4E08-9148-E99125692808}" destId="{DB74F6B7-48F3-A347-9D02-3848B3882D19}" srcOrd="8" destOrd="0" presId="urn:microsoft.com/office/officeart/2009/3/layout/HorizontalOrganizationChart"/>
    <dgm:cxn modelId="{BC89D75D-7620-AE49-A8A1-3E5DC0D49DC9}" type="presParOf" srcId="{96876921-77F4-4E08-9148-E99125692808}" destId="{B6FF38B1-94EE-5848-8043-BF3B363E5E43}" srcOrd="9" destOrd="0" presId="urn:microsoft.com/office/officeart/2009/3/layout/HorizontalOrganizationChart"/>
    <dgm:cxn modelId="{A01B83BE-A797-374B-BE57-69B283D395C0}" type="presParOf" srcId="{B6FF38B1-94EE-5848-8043-BF3B363E5E43}" destId="{CC2D7BE5-7000-3C48-AA1F-2B56512EECB1}" srcOrd="0" destOrd="0" presId="urn:microsoft.com/office/officeart/2009/3/layout/HorizontalOrganizationChart"/>
    <dgm:cxn modelId="{757B85CA-0867-454F-9138-409953E91AEA}" type="presParOf" srcId="{CC2D7BE5-7000-3C48-AA1F-2B56512EECB1}" destId="{4E99FFF1-F2C8-4947-9B7B-F4C0FDBD7B17}" srcOrd="0" destOrd="0" presId="urn:microsoft.com/office/officeart/2009/3/layout/HorizontalOrganizationChart"/>
    <dgm:cxn modelId="{4CF7AF4A-9E20-5E44-8872-ECB613B81606}" type="presParOf" srcId="{CC2D7BE5-7000-3C48-AA1F-2B56512EECB1}" destId="{CBC1B020-7022-2B49-8F5F-7E3168D6587A}" srcOrd="1" destOrd="0" presId="urn:microsoft.com/office/officeart/2009/3/layout/HorizontalOrganizationChart"/>
    <dgm:cxn modelId="{B9278C3F-239B-614A-94FE-F622B504381F}" type="presParOf" srcId="{B6FF38B1-94EE-5848-8043-BF3B363E5E43}" destId="{8C9C17CE-7CBB-7446-A701-923744A6075A}" srcOrd="1" destOrd="0" presId="urn:microsoft.com/office/officeart/2009/3/layout/HorizontalOrganizationChart"/>
    <dgm:cxn modelId="{6F1E3C43-3C81-9244-9ECA-7EE61801D046}" type="presParOf" srcId="{B6FF38B1-94EE-5848-8043-BF3B363E5E43}" destId="{430A0D5E-F21F-B747-8E3B-3F16B06130DD}" srcOrd="2" destOrd="0" presId="urn:microsoft.com/office/officeart/2009/3/layout/HorizontalOrganizationChart"/>
    <dgm:cxn modelId="{7C12032E-8BC0-FE42-936E-2960AD345D50}" type="presParOf" srcId="{07E01157-B979-4F6B-B892-75DB2A2B8B0F}" destId="{6858D422-8C90-4F85-BA9D-65CA2FED06E8}" srcOrd="2" destOrd="0" presId="urn:microsoft.com/office/officeart/2009/3/layout/HorizontalOrganizationChar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2.xml><?xml version="1.0" encoding="utf-8"?>
<dgm:dataModel xmlns:dgm="http://schemas.openxmlformats.org/drawingml/2006/diagram" xmlns:a="http://schemas.openxmlformats.org/drawingml/2006/main">
  <dgm:ptLst>
    <dgm:pt modelId="{D1859ACF-0F82-4E98-969F-059ADE0D7534}" type="doc">
      <dgm:prSet loTypeId="urn:microsoft.com/office/officeart/2005/8/layout/vList2#7" loCatId="list" qsTypeId="urn:microsoft.com/office/officeart/2005/8/quickstyle/simple1#50" qsCatId="simple" csTypeId="urn:microsoft.com/office/officeart/2005/8/colors/accent2_2#43" csCatId="accent2" phldr="1"/>
      <dgm:spPr/>
      <dgm:t>
        <a:bodyPr/>
        <a:lstStyle/>
        <a:p>
          <a:endParaRPr lang="zh-CN" altLang="en-US"/>
        </a:p>
      </dgm:t>
    </dgm:pt>
    <dgm:pt modelId="{8BBD7919-E2ED-407C-9347-B104F1CDF450}">
      <dgm:prSet phldrT="[文本]" custT="1"/>
      <dgm:spPr/>
      <dgm:t>
        <a:bodyPr/>
        <a:lstStyle/>
        <a:p>
          <a:r>
            <a:rPr lang="zh-CN" altLang="en-US" sz="2400" dirty="0" smtClean="0">
              <a:latin typeface="手札体-简粗体" panose="03000700000000000000" pitchFamily="66" charset="-122"/>
              <a:ea typeface="手札体-简粗体" panose="03000700000000000000" pitchFamily="66" charset="-122"/>
            </a:rPr>
            <a:t>显性知识</a:t>
          </a:r>
          <a:endParaRPr lang="zh-CN" altLang="en-US" sz="2400" dirty="0">
            <a:latin typeface="手札体-简粗体" panose="03000700000000000000" pitchFamily="66" charset="-122"/>
            <a:ea typeface="手札体-简粗体" panose="03000700000000000000" pitchFamily="66" charset="-122"/>
          </a:endParaRPr>
        </a:p>
      </dgm:t>
    </dgm:pt>
    <dgm:pt modelId="{5814F315-3B02-4105-88A7-A3A3010AB6C6}" type="parTrans" cxnId="{BC5D93E3-B593-421F-A4EA-BA44B4679555}">
      <dgm:prSet/>
      <dgm:spPr/>
      <dgm:t>
        <a:bodyPr/>
        <a:lstStyle/>
        <a:p>
          <a:endParaRPr lang="zh-CN" altLang="en-US" sz="2000">
            <a:latin typeface="手札体-简粗体" panose="03000700000000000000" pitchFamily="66" charset="-122"/>
            <a:ea typeface="手札体-简粗体" panose="03000700000000000000" pitchFamily="66" charset="-122"/>
          </a:endParaRPr>
        </a:p>
      </dgm:t>
    </dgm:pt>
    <dgm:pt modelId="{0CC4DFE7-914C-42B5-B8E6-6DA7545D2053}" type="sibTrans" cxnId="{BC5D93E3-B593-421F-A4EA-BA44B4679555}">
      <dgm:prSet/>
      <dgm:spPr/>
      <dgm:t>
        <a:bodyPr/>
        <a:lstStyle/>
        <a:p>
          <a:endParaRPr lang="zh-CN" altLang="en-US" sz="2000">
            <a:latin typeface="手札体-简粗体" panose="03000700000000000000" pitchFamily="66" charset="-122"/>
            <a:ea typeface="手札体-简粗体" panose="03000700000000000000" pitchFamily="66" charset="-122"/>
          </a:endParaRPr>
        </a:p>
      </dgm:t>
    </dgm:pt>
    <dgm:pt modelId="{49256BA3-DA74-4B35-8A4E-BE7DF2BAABA0}">
      <dgm:prSet phldrT="[文本]" custT="1"/>
      <dgm:spPr/>
      <dgm:t>
        <a:bodyPr/>
        <a:lstStyle/>
        <a:p>
          <a:pPr>
            <a:lnSpc>
              <a:spcPts val="2400"/>
            </a:lnSpc>
            <a:spcAft>
              <a:spcPts val="0"/>
            </a:spcAft>
          </a:pPr>
          <a:r>
            <a:rPr lang="zh-CN" altLang="en-US" sz="1800" dirty="0" smtClean="0">
              <a:latin typeface="手札体-简粗体" panose="03000700000000000000" pitchFamily="66" charset="-122"/>
              <a:ea typeface="手札体-简粗体" panose="03000700000000000000" pitchFamily="66" charset="-122"/>
            </a:rPr>
            <a:t>又称为</a:t>
          </a:r>
          <a:r>
            <a:rPr lang="zh-CN" altLang="en-US" sz="1800" dirty="0" smtClean="0">
              <a:solidFill>
                <a:srgbClr val="FF0000"/>
              </a:solidFill>
              <a:latin typeface="手札体-简粗体" panose="03000700000000000000" pitchFamily="66" charset="-122"/>
              <a:ea typeface="手札体-简粗体" panose="03000700000000000000" pitchFamily="66" charset="-122"/>
            </a:rPr>
            <a:t>编码知识</a:t>
          </a:r>
          <a:r>
            <a:rPr lang="zh-CN" altLang="en-US" sz="1800" dirty="0" smtClean="0">
              <a:latin typeface="手札体-简粗体" panose="03000700000000000000" pitchFamily="66" charset="-122"/>
              <a:ea typeface="手札体-简粗体" panose="03000700000000000000" pitchFamily="66" charset="-122"/>
            </a:rPr>
            <a:t>，是指用语言、文字、数字等方式进行表达的知识。</a:t>
          </a:r>
          <a:endParaRPr lang="zh-CN" altLang="en-US" sz="1800" dirty="0">
            <a:latin typeface="手札体-简粗体" panose="03000700000000000000" pitchFamily="66" charset="-122"/>
            <a:ea typeface="手札体-简粗体" panose="03000700000000000000" pitchFamily="66" charset="-122"/>
          </a:endParaRPr>
        </a:p>
      </dgm:t>
    </dgm:pt>
    <dgm:pt modelId="{D2DA012F-19B9-446D-9229-3B76DE06A629}" type="parTrans" cxnId="{5E6415B6-A0F5-4A6A-ACB6-4F14287CE8EB}">
      <dgm:prSet/>
      <dgm:spPr/>
      <dgm:t>
        <a:bodyPr/>
        <a:lstStyle/>
        <a:p>
          <a:endParaRPr lang="zh-CN" altLang="en-US" sz="2000">
            <a:latin typeface="手札体-简粗体" panose="03000700000000000000" pitchFamily="66" charset="-122"/>
            <a:ea typeface="手札体-简粗体" panose="03000700000000000000" pitchFamily="66" charset="-122"/>
          </a:endParaRPr>
        </a:p>
      </dgm:t>
    </dgm:pt>
    <dgm:pt modelId="{DCEB4602-E124-4131-B4AC-F6633B0A4B72}" type="sibTrans" cxnId="{5E6415B6-A0F5-4A6A-ACB6-4F14287CE8EB}">
      <dgm:prSet/>
      <dgm:spPr/>
      <dgm:t>
        <a:bodyPr/>
        <a:lstStyle/>
        <a:p>
          <a:endParaRPr lang="zh-CN" altLang="en-US" sz="2000">
            <a:latin typeface="手札体-简粗体" panose="03000700000000000000" pitchFamily="66" charset="-122"/>
            <a:ea typeface="手札体-简粗体" panose="03000700000000000000" pitchFamily="66" charset="-122"/>
          </a:endParaRPr>
        </a:p>
      </dgm:t>
    </dgm:pt>
    <dgm:pt modelId="{4B5CC474-0642-456B-976C-31A35B3FAE7D}">
      <dgm:prSet phldrT="[文本]" custT="1"/>
      <dgm:spPr/>
      <dgm:t>
        <a:bodyPr/>
        <a:lstStyle/>
        <a:p>
          <a:r>
            <a:rPr lang="zh-CN" altLang="en-US" sz="2400" dirty="0" smtClean="0">
              <a:latin typeface="手札体-简粗体" panose="03000700000000000000" pitchFamily="66" charset="-122"/>
              <a:ea typeface="手札体-简粗体" panose="03000700000000000000" pitchFamily="66" charset="-122"/>
            </a:rPr>
            <a:t>隐性知识</a:t>
          </a:r>
          <a:endParaRPr lang="zh-CN" altLang="en-US" sz="2400" dirty="0">
            <a:latin typeface="手札体-简粗体" panose="03000700000000000000" pitchFamily="66" charset="-122"/>
            <a:ea typeface="手札体-简粗体" panose="03000700000000000000" pitchFamily="66" charset="-122"/>
          </a:endParaRPr>
        </a:p>
      </dgm:t>
    </dgm:pt>
    <dgm:pt modelId="{DE53FBAB-C09C-41C9-BA27-FD7EC0EB5EC0}" type="parTrans" cxnId="{71A84F40-A028-4A3B-A6FA-F8A3886227B6}">
      <dgm:prSet/>
      <dgm:spPr/>
      <dgm:t>
        <a:bodyPr/>
        <a:lstStyle/>
        <a:p>
          <a:endParaRPr lang="zh-CN" altLang="en-US" sz="2000">
            <a:latin typeface="手札体-简粗体" panose="03000700000000000000" pitchFamily="66" charset="-122"/>
            <a:ea typeface="手札体-简粗体" panose="03000700000000000000" pitchFamily="66" charset="-122"/>
          </a:endParaRPr>
        </a:p>
      </dgm:t>
    </dgm:pt>
    <dgm:pt modelId="{33AA1BA3-D641-4528-91B4-BB76B8AE01A4}" type="sibTrans" cxnId="{71A84F40-A028-4A3B-A6FA-F8A3886227B6}">
      <dgm:prSet/>
      <dgm:spPr/>
      <dgm:t>
        <a:bodyPr/>
        <a:lstStyle/>
        <a:p>
          <a:endParaRPr lang="zh-CN" altLang="en-US" sz="2000">
            <a:latin typeface="手札体-简粗体" panose="03000700000000000000" pitchFamily="66" charset="-122"/>
            <a:ea typeface="手札体-简粗体" panose="03000700000000000000" pitchFamily="66" charset="-122"/>
          </a:endParaRPr>
        </a:p>
      </dgm:t>
    </dgm:pt>
    <dgm:pt modelId="{2DF62993-F8ED-40BC-8060-C141A69D2078}">
      <dgm:prSet phldrT="[文本]" custT="1"/>
      <dgm:spPr/>
      <dgm:t>
        <a:bodyPr/>
        <a:lstStyle/>
        <a:p>
          <a:pPr>
            <a:lnSpc>
              <a:spcPts val="2400"/>
            </a:lnSpc>
            <a:spcAft>
              <a:spcPts val="0"/>
            </a:spcAft>
          </a:pPr>
          <a:r>
            <a:rPr lang="zh-CN" altLang="en-US" sz="1800" b="0" i="0" dirty="0" smtClean="0">
              <a:latin typeface="手札体-简粗体" panose="03000700000000000000" pitchFamily="66" charset="-122"/>
              <a:ea typeface="手札体-简粗体" panose="03000700000000000000" pitchFamily="66" charset="-122"/>
            </a:rPr>
            <a:t>又称为</a:t>
          </a:r>
          <a:r>
            <a:rPr lang="zh-CN" altLang="en-US" sz="1800" b="0" i="0" dirty="0" smtClean="0">
              <a:solidFill>
                <a:srgbClr val="FF0000"/>
              </a:solidFill>
              <a:latin typeface="手札体-简粗体" panose="03000700000000000000" pitchFamily="66" charset="-122"/>
              <a:ea typeface="手札体-简粗体" panose="03000700000000000000" pitchFamily="66" charset="-122"/>
            </a:rPr>
            <a:t>未编码知识</a:t>
          </a:r>
          <a:r>
            <a:rPr lang="zh-CN" altLang="en-US" sz="1800" b="0" i="0" dirty="0" smtClean="0">
              <a:latin typeface="手札体-简粗体" panose="03000700000000000000" pitchFamily="66" charset="-122"/>
              <a:ea typeface="手札体-简粗体" panose="03000700000000000000" pitchFamily="66" charset="-122"/>
            </a:rPr>
            <a:t>，指难以表达、高度个性化、难以沟通和共享的知识，如经营者或员工的经验、技术诀窍、直觉、想象、创意等。</a:t>
          </a:r>
          <a:endParaRPr lang="zh-CN" altLang="en-US" sz="1800" dirty="0">
            <a:latin typeface="手札体-简粗体" panose="03000700000000000000" pitchFamily="66" charset="-122"/>
            <a:ea typeface="手札体-简粗体" panose="03000700000000000000" pitchFamily="66" charset="-122"/>
          </a:endParaRPr>
        </a:p>
      </dgm:t>
    </dgm:pt>
    <dgm:pt modelId="{AF24E19B-5A37-4423-8E42-76A777A352C4}" type="parTrans" cxnId="{E608ED8A-4AA9-456B-8F22-A00A1BE625D5}">
      <dgm:prSet/>
      <dgm:spPr/>
      <dgm:t>
        <a:bodyPr/>
        <a:lstStyle/>
        <a:p>
          <a:endParaRPr lang="zh-CN" altLang="en-US" sz="2000">
            <a:latin typeface="手札体-简粗体" panose="03000700000000000000" pitchFamily="66" charset="-122"/>
            <a:ea typeface="手札体-简粗体" panose="03000700000000000000" pitchFamily="66" charset="-122"/>
          </a:endParaRPr>
        </a:p>
      </dgm:t>
    </dgm:pt>
    <dgm:pt modelId="{1FCE024D-9113-4163-AF98-CC2C81A9DD85}" type="sibTrans" cxnId="{E608ED8A-4AA9-456B-8F22-A00A1BE625D5}">
      <dgm:prSet/>
      <dgm:spPr/>
      <dgm:t>
        <a:bodyPr/>
        <a:lstStyle/>
        <a:p>
          <a:endParaRPr lang="zh-CN" altLang="en-US" sz="2000">
            <a:latin typeface="手札体-简粗体" panose="03000700000000000000" pitchFamily="66" charset="-122"/>
            <a:ea typeface="手札体-简粗体" panose="03000700000000000000" pitchFamily="66" charset="-122"/>
          </a:endParaRPr>
        </a:p>
      </dgm:t>
    </dgm:pt>
    <dgm:pt modelId="{A3D4BF95-4982-4A3B-B10A-85009CC0D9A6}">
      <dgm:prSet phldrT="[文本]" custT="1"/>
      <dgm:spPr/>
      <dgm:t>
        <a:bodyPr/>
        <a:lstStyle/>
        <a:p>
          <a:pPr>
            <a:lnSpc>
              <a:spcPts val="2400"/>
            </a:lnSpc>
            <a:spcAft>
              <a:spcPts val="0"/>
            </a:spcAft>
          </a:pPr>
          <a:r>
            <a:rPr lang="zh-CN" altLang="en-US" sz="1800" b="0" i="0" dirty="0" smtClean="0">
              <a:latin typeface="手札体-简粗体" panose="03000700000000000000" pitchFamily="66" charset="-122"/>
              <a:ea typeface="手札体-简粗体" panose="03000700000000000000" pitchFamily="66" charset="-122"/>
            </a:rPr>
            <a:t>对应的是中关于</a:t>
          </a:r>
          <a:r>
            <a:rPr lang="en-US" sz="1800" b="0" i="0" dirty="0" smtClean="0">
              <a:solidFill>
                <a:srgbClr val="FF0000"/>
              </a:solidFill>
              <a:latin typeface="手札体-简粗体" panose="03000700000000000000" pitchFamily="66" charset="-122"/>
              <a:ea typeface="手札体-简粗体" panose="03000700000000000000" pitchFamily="66" charset="-122"/>
            </a:rPr>
            <a:t>Know-how</a:t>
          </a:r>
          <a:r>
            <a:rPr lang="zh-CN" altLang="en-US" sz="1800" b="0" i="0" dirty="0" smtClean="0">
              <a:solidFill>
                <a:srgbClr val="FF0000"/>
              </a:solidFill>
              <a:latin typeface="手札体-简粗体" panose="03000700000000000000" pitchFamily="66" charset="-122"/>
              <a:ea typeface="手札体-简粗体" panose="03000700000000000000" pitchFamily="66" charset="-122"/>
            </a:rPr>
            <a:t>和</a:t>
          </a:r>
          <a:r>
            <a:rPr lang="en-US" sz="1800" b="0" i="0" dirty="0" smtClean="0">
              <a:solidFill>
                <a:srgbClr val="FF0000"/>
              </a:solidFill>
              <a:latin typeface="手札体-简粗体" panose="03000700000000000000" pitchFamily="66" charset="-122"/>
              <a:ea typeface="手札体-简粗体" panose="03000700000000000000" pitchFamily="66" charset="-122"/>
            </a:rPr>
            <a:t>Know-who</a:t>
          </a:r>
          <a:r>
            <a:rPr lang="zh-CN" altLang="en-US" sz="1800" b="0" i="0" dirty="0" smtClean="0">
              <a:latin typeface="手札体-简粗体" panose="03000700000000000000" pitchFamily="66" charset="-122"/>
              <a:ea typeface="手札体-简粗体" panose="03000700000000000000" pitchFamily="66" charset="-122"/>
            </a:rPr>
            <a:t>的知识。</a:t>
          </a:r>
          <a:endParaRPr lang="zh-CN" altLang="en-US" sz="1800" dirty="0">
            <a:latin typeface="手札体-简粗体" panose="03000700000000000000" pitchFamily="66" charset="-122"/>
            <a:ea typeface="手札体-简粗体" panose="03000700000000000000" pitchFamily="66" charset="-122"/>
          </a:endParaRPr>
        </a:p>
      </dgm:t>
    </dgm:pt>
    <dgm:pt modelId="{73778E48-626A-4A8D-B875-51096F822ABB}" type="parTrans" cxnId="{2854AC20-95CA-44F2-A60A-E0C5EAA4E2B4}">
      <dgm:prSet/>
      <dgm:spPr/>
      <dgm:t>
        <a:bodyPr/>
        <a:lstStyle/>
        <a:p>
          <a:endParaRPr lang="zh-CN" altLang="en-US" sz="2000">
            <a:latin typeface="手札体-简粗体" panose="03000700000000000000" pitchFamily="66" charset="-122"/>
            <a:ea typeface="手札体-简粗体" panose="03000700000000000000" pitchFamily="66" charset="-122"/>
          </a:endParaRPr>
        </a:p>
      </dgm:t>
    </dgm:pt>
    <dgm:pt modelId="{273233D7-CA68-4615-B515-C7C7F1182EE9}" type="sibTrans" cxnId="{2854AC20-95CA-44F2-A60A-E0C5EAA4E2B4}">
      <dgm:prSet/>
      <dgm:spPr/>
      <dgm:t>
        <a:bodyPr/>
        <a:lstStyle/>
        <a:p>
          <a:endParaRPr lang="zh-CN" altLang="en-US" sz="2000">
            <a:latin typeface="手札体-简粗体" panose="03000700000000000000" pitchFamily="66" charset="-122"/>
            <a:ea typeface="手札体-简粗体" panose="03000700000000000000" pitchFamily="66" charset="-122"/>
          </a:endParaRPr>
        </a:p>
      </dgm:t>
    </dgm:pt>
    <dgm:pt modelId="{864299BD-6BA9-4911-AE3D-467C7D22F4B4}">
      <dgm:prSet phldrT="[文本]" custT="1"/>
      <dgm:spPr/>
      <dgm:t>
        <a:bodyPr/>
        <a:lstStyle/>
        <a:p>
          <a:pPr>
            <a:lnSpc>
              <a:spcPts val="2400"/>
            </a:lnSpc>
            <a:spcAft>
              <a:spcPts val="0"/>
            </a:spcAft>
          </a:pPr>
          <a:r>
            <a:rPr lang="zh-CN" altLang="en-US" sz="1800" dirty="0" smtClean="0">
              <a:latin typeface="手札体-简粗体" panose="03000700000000000000" pitchFamily="66" charset="-122"/>
              <a:ea typeface="手札体-简粗体" panose="03000700000000000000" pitchFamily="66" charset="-122"/>
            </a:rPr>
            <a:t>对应的是</a:t>
          </a:r>
          <a:r>
            <a:rPr lang="zh-CN" altLang="en-US" sz="1800" b="0" i="0" dirty="0" smtClean="0">
              <a:latin typeface="手札体-简粗体" panose="03000700000000000000" pitchFamily="66" charset="-122"/>
              <a:ea typeface="手札体-简粗体" panose="03000700000000000000" pitchFamily="66" charset="-122"/>
            </a:rPr>
            <a:t>关于</a:t>
          </a:r>
          <a:r>
            <a:rPr lang="en-US" altLang="zh-CN" sz="1800" b="0" i="0" dirty="0" smtClean="0">
              <a:solidFill>
                <a:srgbClr val="FF0000"/>
              </a:solidFill>
              <a:latin typeface="手札体-简粗体" panose="03000700000000000000" pitchFamily="66" charset="-122"/>
              <a:ea typeface="手札体-简粗体" panose="03000700000000000000" pitchFamily="66" charset="-122"/>
            </a:rPr>
            <a:t>Know-what</a:t>
          </a:r>
          <a:r>
            <a:rPr lang="zh-CN" altLang="en-US" sz="1800" b="0" i="0" dirty="0" smtClean="0">
              <a:solidFill>
                <a:srgbClr val="FF0000"/>
              </a:solidFill>
              <a:latin typeface="手札体-简粗体" panose="03000700000000000000" pitchFamily="66" charset="-122"/>
              <a:ea typeface="手札体-简粗体" panose="03000700000000000000" pitchFamily="66" charset="-122"/>
            </a:rPr>
            <a:t>和</a:t>
          </a:r>
          <a:r>
            <a:rPr lang="en-US" altLang="zh-CN" sz="1800" b="0" i="0" dirty="0" smtClean="0">
              <a:solidFill>
                <a:srgbClr val="FF0000"/>
              </a:solidFill>
              <a:latin typeface="手札体-简粗体" panose="03000700000000000000" pitchFamily="66" charset="-122"/>
              <a:ea typeface="手札体-简粗体" panose="03000700000000000000" pitchFamily="66" charset="-122"/>
            </a:rPr>
            <a:t>Know-why</a:t>
          </a:r>
          <a:r>
            <a:rPr lang="zh-CN" altLang="en-US" sz="1800" b="0" i="0" dirty="0" smtClean="0">
              <a:latin typeface="手札体-简粗体" panose="03000700000000000000" pitchFamily="66" charset="-122"/>
              <a:ea typeface="手札体-简粗体" panose="03000700000000000000" pitchFamily="66" charset="-122"/>
            </a:rPr>
            <a:t>的知识。</a:t>
          </a:r>
          <a:endParaRPr lang="zh-CN" altLang="en-US" sz="1800" dirty="0">
            <a:latin typeface="手札体-简粗体" panose="03000700000000000000" pitchFamily="66" charset="-122"/>
            <a:ea typeface="手札体-简粗体" panose="03000700000000000000" pitchFamily="66" charset="-122"/>
          </a:endParaRPr>
        </a:p>
      </dgm:t>
    </dgm:pt>
    <dgm:pt modelId="{8EA5C595-AF4E-48EB-9911-BAA3E6BE8A56}" type="parTrans" cxnId="{E5BB9569-339E-45D0-AEDD-4048FA1204BE}">
      <dgm:prSet/>
      <dgm:spPr/>
      <dgm:t>
        <a:bodyPr/>
        <a:lstStyle/>
        <a:p>
          <a:endParaRPr lang="zh-CN" altLang="en-US" sz="2000">
            <a:latin typeface="手札体-简粗体" panose="03000700000000000000" pitchFamily="66" charset="-122"/>
            <a:ea typeface="手札体-简粗体" panose="03000700000000000000" pitchFamily="66" charset="-122"/>
          </a:endParaRPr>
        </a:p>
      </dgm:t>
    </dgm:pt>
    <dgm:pt modelId="{13A32E50-F155-4920-9C77-4DE554C5F411}" type="sibTrans" cxnId="{E5BB9569-339E-45D0-AEDD-4048FA1204BE}">
      <dgm:prSet/>
      <dgm:spPr/>
      <dgm:t>
        <a:bodyPr/>
        <a:lstStyle/>
        <a:p>
          <a:endParaRPr lang="zh-CN" altLang="en-US" sz="2000">
            <a:latin typeface="手札体-简粗体" panose="03000700000000000000" pitchFamily="66" charset="-122"/>
            <a:ea typeface="手札体-简粗体" panose="03000700000000000000" pitchFamily="66" charset="-122"/>
          </a:endParaRPr>
        </a:p>
      </dgm:t>
    </dgm:pt>
    <dgm:pt modelId="{82CBFAA3-E122-400D-BC2D-B2E30F73E249}" type="pres">
      <dgm:prSet presAssocID="{D1859ACF-0F82-4E98-969F-059ADE0D7534}" presName="linear" presStyleCnt="0">
        <dgm:presLayoutVars>
          <dgm:animLvl val="lvl"/>
          <dgm:resizeHandles val="exact"/>
        </dgm:presLayoutVars>
      </dgm:prSet>
      <dgm:spPr/>
      <dgm:t>
        <a:bodyPr/>
        <a:lstStyle/>
        <a:p>
          <a:endParaRPr lang="zh-CN" altLang="en-US"/>
        </a:p>
      </dgm:t>
    </dgm:pt>
    <dgm:pt modelId="{0BCD7803-ADBA-4C84-9617-5A9BF59C3EAF}" type="pres">
      <dgm:prSet presAssocID="{8BBD7919-E2ED-407C-9347-B104F1CDF450}" presName="parentText" presStyleLbl="node1" presStyleIdx="0" presStyleCnt="2" custScaleY="77587">
        <dgm:presLayoutVars>
          <dgm:chMax val="0"/>
          <dgm:bulletEnabled val="1"/>
        </dgm:presLayoutVars>
      </dgm:prSet>
      <dgm:spPr/>
      <dgm:t>
        <a:bodyPr/>
        <a:lstStyle/>
        <a:p>
          <a:endParaRPr lang="zh-CN" altLang="en-US"/>
        </a:p>
      </dgm:t>
    </dgm:pt>
    <dgm:pt modelId="{A1B2C2FE-089F-4916-930F-6243A3712C71}" type="pres">
      <dgm:prSet presAssocID="{8BBD7919-E2ED-407C-9347-B104F1CDF450}" presName="childText" presStyleLbl="revTx" presStyleIdx="0" presStyleCnt="2">
        <dgm:presLayoutVars>
          <dgm:bulletEnabled val="1"/>
        </dgm:presLayoutVars>
      </dgm:prSet>
      <dgm:spPr/>
      <dgm:t>
        <a:bodyPr/>
        <a:lstStyle/>
        <a:p>
          <a:endParaRPr lang="zh-CN" altLang="en-US"/>
        </a:p>
      </dgm:t>
    </dgm:pt>
    <dgm:pt modelId="{952CFE74-F4E1-4D55-A782-5899F3DA7E51}" type="pres">
      <dgm:prSet presAssocID="{4B5CC474-0642-456B-976C-31A35B3FAE7D}" presName="parentText" presStyleLbl="node1" presStyleIdx="1" presStyleCnt="2" custScaleY="77587">
        <dgm:presLayoutVars>
          <dgm:chMax val="0"/>
          <dgm:bulletEnabled val="1"/>
        </dgm:presLayoutVars>
      </dgm:prSet>
      <dgm:spPr/>
      <dgm:t>
        <a:bodyPr/>
        <a:lstStyle/>
        <a:p>
          <a:endParaRPr lang="zh-CN" altLang="en-US"/>
        </a:p>
      </dgm:t>
    </dgm:pt>
    <dgm:pt modelId="{9FCA4242-B6D2-49A1-B403-84DEB7BAF9E1}" type="pres">
      <dgm:prSet presAssocID="{4B5CC474-0642-456B-976C-31A35B3FAE7D}" presName="childText" presStyleLbl="revTx" presStyleIdx="1" presStyleCnt="2">
        <dgm:presLayoutVars>
          <dgm:bulletEnabled val="1"/>
        </dgm:presLayoutVars>
      </dgm:prSet>
      <dgm:spPr/>
      <dgm:t>
        <a:bodyPr/>
        <a:lstStyle/>
        <a:p>
          <a:endParaRPr lang="zh-CN" altLang="en-US"/>
        </a:p>
      </dgm:t>
    </dgm:pt>
  </dgm:ptLst>
  <dgm:cxnLst>
    <dgm:cxn modelId="{C14B1E81-F65B-4A8A-A6E1-F1F715323147}" type="presOf" srcId="{864299BD-6BA9-4911-AE3D-467C7D22F4B4}" destId="{A1B2C2FE-089F-4916-930F-6243A3712C71}" srcOrd="0" destOrd="1" presId="urn:microsoft.com/office/officeart/2005/8/layout/vList2#7"/>
    <dgm:cxn modelId="{F7F07AE4-4721-4FD5-9307-2AAB0B76F748}" type="presOf" srcId="{4B5CC474-0642-456B-976C-31A35B3FAE7D}" destId="{952CFE74-F4E1-4D55-A782-5899F3DA7E51}" srcOrd="0" destOrd="0" presId="urn:microsoft.com/office/officeart/2005/8/layout/vList2#7"/>
    <dgm:cxn modelId="{E5BB9569-339E-45D0-AEDD-4048FA1204BE}" srcId="{8BBD7919-E2ED-407C-9347-B104F1CDF450}" destId="{864299BD-6BA9-4911-AE3D-467C7D22F4B4}" srcOrd="1" destOrd="0" parTransId="{8EA5C595-AF4E-48EB-9911-BAA3E6BE8A56}" sibTransId="{13A32E50-F155-4920-9C77-4DE554C5F411}"/>
    <dgm:cxn modelId="{BE0600CC-F756-4914-BAD2-349CC099595F}" type="presOf" srcId="{8BBD7919-E2ED-407C-9347-B104F1CDF450}" destId="{0BCD7803-ADBA-4C84-9617-5A9BF59C3EAF}" srcOrd="0" destOrd="0" presId="urn:microsoft.com/office/officeart/2005/8/layout/vList2#7"/>
    <dgm:cxn modelId="{BC5D93E3-B593-421F-A4EA-BA44B4679555}" srcId="{D1859ACF-0F82-4E98-969F-059ADE0D7534}" destId="{8BBD7919-E2ED-407C-9347-B104F1CDF450}" srcOrd="0" destOrd="0" parTransId="{5814F315-3B02-4105-88A7-A3A3010AB6C6}" sibTransId="{0CC4DFE7-914C-42B5-B8E6-6DA7545D2053}"/>
    <dgm:cxn modelId="{71A84F40-A028-4A3B-A6FA-F8A3886227B6}" srcId="{D1859ACF-0F82-4E98-969F-059ADE0D7534}" destId="{4B5CC474-0642-456B-976C-31A35B3FAE7D}" srcOrd="1" destOrd="0" parTransId="{DE53FBAB-C09C-41C9-BA27-FD7EC0EB5EC0}" sibTransId="{33AA1BA3-D641-4528-91B4-BB76B8AE01A4}"/>
    <dgm:cxn modelId="{E608ED8A-4AA9-456B-8F22-A00A1BE625D5}" srcId="{4B5CC474-0642-456B-976C-31A35B3FAE7D}" destId="{2DF62993-F8ED-40BC-8060-C141A69D2078}" srcOrd="0" destOrd="0" parTransId="{AF24E19B-5A37-4423-8E42-76A777A352C4}" sibTransId="{1FCE024D-9113-4163-AF98-CC2C81A9DD85}"/>
    <dgm:cxn modelId="{2854AC20-95CA-44F2-A60A-E0C5EAA4E2B4}" srcId="{4B5CC474-0642-456B-976C-31A35B3FAE7D}" destId="{A3D4BF95-4982-4A3B-B10A-85009CC0D9A6}" srcOrd="1" destOrd="0" parTransId="{73778E48-626A-4A8D-B875-51096F822ABB}" sibTransId="{273233D7-CA68-4615-B515-C7C7F1182EE9}"/>
    <dgm:cxn modelId="{7CC4A1E1-77C2-4176-8B79-7B3537ADC6AF}" type="presOf" srcId="{49256BA3-DA74-4B35-8A4E-BE7DF2BAABA0}" destId="{A1B2C2FE-089F-4916-930F-6243A3712C71}" srcOrd="0" destOrd="0" presId="urn:microsoft.com/office/officeart/2005/8/layout/vList2#7"/>
    <dgm:cxn modelId="{E6CAC601-1BE9-44BB-AC2C-40A402752204}" type="presOf" srcId="{2DF62993-F8ED-40BC-8060-C141A69D2078}" destId="{9FCA4242-B6D2-49A1-B403-84DEB7BAF9E1}" srcOrd="0" destOrd="0" presId="urn:microsoft.com/office/officeart/2005/8/layout/vList2#7"/>
    <dgm:cxn modelId="{5E6415B6-A0F5-4A6A-ACB6-4F14287CE8EB}" srcId="{8BBD7919-E2ED-407C-9347-B104F1CDF450}" destId="{49256BA3-DA74-4B35-8A4E-BE7DF2BAABA0}" srcOrd="0" destOrd="0" parTransId="{D2DA012F-19B9-446D-9229-3B76DE06A629}" sibTransId="{DCEB4602-E124-4131-B4AC-F6633B0A4B72}"/>
    <dgm:cxn modelId="{D34F3C80-BAFB-4DA8-BADD-F37CD1F4326A}" type="presOf" srcId="{A3D4BF95-4982-4A3B-B10A-85009CC0D9A6}" destId="{9FCA4242-B6D2-49A1-B403-84DEB7BAF9E1}" srcOrd="0" destOrd="1" presId="urn:microsoft.com/office/officeart/2005/8/layout/vList2#7"/>
    <dgm:cxn modelId="{58CB06CE-3C06-4365-A7FF-91AE165FE528}" type="presOf" srcId="{D1859ACF-0F82-4E98-969F-059ADE0D7534}" destId="{82CBFAA3-E122-400D-BC2D-B2E30F73E249}" srcOrd="0" destOrd="0" presId="urn:microsoft.com/office/officeart/2005/8/layout/vList2#7"/>
    <dgm:cxn modelId="{AECC588D-46A2-4CD6-B431-968CB4A93727}" type="presParOf" srcId="{82CBFAA3-E122-400D-BC2D-B2E30F73E249}" destId="{0BCD7803-ADBA-4C84-9617-5A9BF59C3EAF}" srcOrd="0" destOrd="0" presId="urn:microsoft.com/office/officeart/2005/8/layout/vList2#7"/>
    <dgm:cxn modelId="{A5154F15-352B-45ED-928E-9602C46A469B}" type="presParOf" srcId="{82CBFAA3-E122-400D-BC2D-B2E30F73E249}" destId="{A1B2C2FE-089F-4916-930F-6243A3712C71}" srcOrd="1" destOrd="0" presId="urn:microsoft.com/office/officeart/2005/8/layout/vList2#7"/>
    <dgm:cxn modelId="{12B55364-9847-476F-8632-7952639C0A42}" type="presParOf" srcId="{82CBFAA3-E122-400D-BC2D-B2E30F73E249}" destId="{952CFE74-F4E1-4D55-A782-5899F3DA7E51}" srcOrd="2" destOrd="0" presId="urn:microsoft.com/office/officeart/2005/8/layout/vList2#7"/>
    <dgm:cxn modelId="{177BAE13-87A8-479D-99CD-19A9D4F28616}" type="presParOf" srcId="{82CBFAA3-E122-400D-BC2D-B2E30F73E249}" destId="{9FCA4242-B6D2-49A1-B403-84DEB7BAF9E1}" srcOrd="3" destOrd="0" presId="urn:microsoft.com/office/officeart/2005/8/layout/vList2#7"/>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3.xml><?xml version="1.0" encoding="utf-8"?>
<dgm:dataModel xmlns:dgm="http://schemas.openxmlformats.org/drawingml/2006/diagram" xmlns:a="http://schemas.openxmlformats.org/drawingml/2006/main">
  <dgm:ptLst>
    <dgm:pt modelId="{F05BBA42-D7AF-4BA0-8C3F-85B1FE28E48F}" type="doc">
      <dgm:prSet loTypeId="urn:microsoft.com/office/officeart/2009/3/layout/HorizontalOrganizationChart" loCatId="hierarchy" qsTypeId="urn:microsoft.com/office/officeart/2005/8/quickstyle/simple1" qsCatId="simple" csTypeId="urn:microsoft.com/office/officeart/2005/8/colors/accent2_1" csCatId="accent2" phldr="1"/>
      <dgm:spPr/>
      <dgm:t>
        <a:bodyPr/>
        <a:lstStyle/>
        <a:p>
          <a:endParaRPr lang="zh-CN" altLang="en-US"/>
        </a:p>
      </dgm:t>
    </dgm:pt>
    <dgm:pt modelId="{9AC2E227-803C-4016-BF2C-9291B6CAA290}">
      <dgm:prSet custT="1"/>
      <dgm:spPr/>
      <dgm:t>
        <a:bodyPr/>
        <a:lstStyle/>
        <a:p>
          <a:r>
            <a:rPr lang="zh-CN" altLang="en-US" sz="1100" b="1" dirty="0" smtClean="0">
              <a:latin typeface="黑体" panose="02010609060101010101" pitchFamily="49" charset="-122"/>
              <a:ea typeface="黑体" panose="02010609060101010101" pitchFamily="49" charset="-122"/>
              <a:sym typeface="+mn-ea"/>
            </a:rPr>
            <a:t>知识管理的概念</a:t>
          </a:r>
          <a:endParaRPr lang="zh-CN" altLang="en-US" sz="1100" b="1" dirty="0">
            <a:latin typeface="SimHei" charset="-122"/>
            <a:ea typeface="SimHei" charset="-122"/>
            <a:cs typeface="SimHei" charset="-122"/>
          </a:endParaRPr>
        </a:p>
      </dgm:t>
    </dgm:pt>
    <dgm:pt modelId="{8E8E9D46-5B7B-4FA0-8329-744E9016EF3D}" type="parTrans" cxnId="{10273D9F-A008-4C08-970B-BDB1CC805562}">
      <dgm:prSet/>
      <dgm:spPr/>
      <dgm:t>
        <a:bodyPr/>
        <a:lstStyle/>
        <a:p>
          <a:endParaRPr lang="zh-CN" altLang="en-US" sz="1100">
            <a:latin typeface="SimHei" charset="-122"/>
            <a:ea typeface="SimHei" charset="-122"/>
            <a:cs typeface="SimHei" charset="-122"/>
          </a:endParaRPr>
        </a:p>
      </dgm:t>
    </dgm:pt>
    <dgm:pt modelId="{F60E2A41-79A0-4E8E-92FB-1BF9FE84EDD9}" type="sibTrans" cxnId="{10273D9F-A008-4C08-970B-BDB1CC805562}">
      <dgm:prSet/>
      <dgm:spPr/>
      <dgm:t>
        <a:bodyPr/>
        <a:lstStyle/>
        <a:p>
          <a:endParaRPr lang="zh-CN" altLang="en-US" sz="1100">
            <a:latin typeface="SimHei" charset="-122"/>
            <a:ea typeface="SimHei" charset="-122"/>
            <a:cs typeface="SimHei" charset="-122"/>
          </a:endParaRPr>
        </a:p>
      </dgm:t>
    </dgm:pt>
    <dgm:pt modelId="{3FA44A42-E0AE-412C-8071-9A37D30DD567}">
      <dgm:prSet custT="1"/>
      <dgm:spPr/>
      <dgm:t>
        <a:bodyPr/>
        <a:lstStyle/>
        <a:p>
          <a:r>
            <a:rPr lang="zh-CN" altLang="en-US" sz="1100" b="1" dirty="0" smtClean="0">
              <a:latin typeface="SimHei" charset="-122"/>
              <a:ea typeface="SimHei" charset="-122"/>
              <a:cs typeface="SimHei" charset="-122"/>
            </a:rPr>
            <a:t>知识的概念</a:t>
          </a:r>
          <a:endParaRPr lang="zh-CN" altLang="en-US" sz="1100" b="1" dirty="0">
            <a:latin typeface="SimHei" charset="-122"/>
            <a:ea typeface="SimHei" charset="-122"/>
            <a:cs typeface="SimHei" charset="-122"/>
          </a:endParaRPr>
        </a:p>
      </dgm:t>
    </dgm:pt>
    <dgm:pt modelId="{E2369F6E-DA59-4F6E-BD69-6CAA013A82BE}" type="parTrans" cxnId="{9ABD59AA-4D6A-4321-B1A4-8D610095B134}">
      <dgm:prSet/>
      <dgm:spPr/>
      <dgm:t>
        <a:bodyPr/>
        <a:lstStyle/>
        <a:p>
          <a:endParaRPr lang="zh-CN" altLang="en-US" sz="1100">
            <a:latin typeface="SimHei" charset="-122"/>
            <a:ea typeface="SimHei" charset="-122"/>
            <a:cs typeface="SimHei" charset="-122"/>
          </a:endParaRPr>
        </a:p>
      </dgm:t>
    </dgm:pt>
    <dgm:pt modelId="{05B8FEA2-0054-4DA8-8F71-5C25E580ABD0}" type="sibTrans" cxnId="{9ABD59AA-4D6A-4321-B1A4-8D610095B134}">
      <dgm:prSet/>
      <dgm:spPr/>
      <dgm:t>
        <a:bodyPr/>
        <a:lstStyle/>
        <a:p>
          <a:endParaRPr lang="zh-CN" altLang="en-US" sz="1100">
            <a:latin typeface="SimHei" charset="-122"/>
            <a:ea typeface="SimHei" charset="-122"/>
            <a:cs typeface="SimHei" charset="-122"/>
          </a:endParaRPr>
        </a:p>
      </dgm:t>
    </dgm:pt>
    <dgm:pt modelId="{7638F483-EC40-4669-A117-0C6040B4A66B}">
      <dgm:prSet custT="1"/>
      <dgm:spPr/>
      <dgm:t>
        <a:bodyPr/>
        <a:lstStyle/>
        <a:p>
          <a:r>
            <a:rPr lang="zh-CN" altLang="en-US" sz="1100" b="1" dirty="0" smtClean="0">
              <a:latin typeface="SimHei" charset="-122"/>
              <a:ea typeface="SimHei" charset="-122"/>
              <a:cs typeface="SimHei" charset="-122"/>
            </a:rPr>
            <a:t>知识的特点</a:t>
          </a:r>
          <a:endParaRPr lang="zh-CN" altLang="en-US" sz="1100" b="1" dirty="0">
            <a:latin typeface="SimHei" charset="-122"/>
            <a:ea typeface="SimHei" charset="-122"/>
            <a:cs typeface="SimHei" charset="-122"/>
          </a:endParaRPr>
        </a:p>
      </dgm:t>
    </dgm:pt>
    <dgm:pt modelId="{57E64457-75B6-40DF-86BF-80888D7FBBC5}" type="parTrans" cxnId="{5DC1C015-335F-490F-A06A-BA9652DB0EA7}">
      <dgm:prSet/>
      <dgm:spPr/>
      <dgm:t>
        <a:bodyPr/>
        <a:lstStyle/>
        <a:p>
          <a:endParaRPr lang="zh-CN" altLang="en-US" sz="1100">
            <a:latin typeface="SimHei" charset="-122"/>
            <a:ea typeface="SimHei" charset="-122"/>
            <a:cs typeface="SimHei" charset="-122"/>
          </a:endParaRPr>
        </a:p>
      </dgm:t>
    </dgm:pt>
    <dgm:pt modelId="{7B10E917-A0D7-4AB2-8FFF-F08198C7EE50}" type="sibTrans" cxnId="{5DC1C015-335F-490F-A06A-BA9652DB0EA7}">
      <dgm:prSet/>
      <dgm:spPr/>
      <dgm:t>
        <a:bodyPr/>
        <a:lstStyle/>
        <a:p>
          <a:endParaRPr lang="zh-CN" altLang="en-US" sz="1100">
            <a:latin typeface="SimHei" charset="-122"/>
            <a:ea typeface="SimHei" charset="-122"/>
            <a:cs typeface="SimHei" charset="-122"/>
          </a:endParaRPr>
        </a:p>
      </dgm:t>
    </dgm:pt>
    <dgm:pt modelId="{87585F0D-6A81-F747-99EB-D14B33EBB618}">
      <dgm:prSet custT="1"/>
      <dgm:spPr>
        <a:solidFill>
          <a:schemeClr val="accent2"/>
        </a:solidFill>
      </dgm:spPr>
      <dgm:t>
        <a:bodyPr/>
        <a:lstStyle/>
        <a:p>
          <a:r>
            <a:rPr lang="zh-CN" altLang="en-US" sz="1100" b="1" dirty="0" smtClean="0">
              <a:latin typeface="SimHei" charset="-122"/>
              <a:ea typeface="SimHei" charset="-122"/>
              <a:cs typeface="SimHei" charset="-122"/>
            </a:rPr>
            <a:t>知识的分类</a:t>
          </a:r>
          <a:endParaRPr lang="zh-CN" altLang="en-US" sz="1100" b="1" dirty="0">
            <a:latin typeface="SimHei" charset="-122"/>
            <a:ea typeface="SimHei" charset="-122"/>
            <a:cs typeface="SimHei" charset="-122"/>
          </a:endParaRPr>
        </a:p>
      </dgm:t>
    </dgm:pt>
    <dgm:pt modelId="{18A5DCF8-381A-9740-A1DC-D1A5033A3647}" type="parTrans" cxnId="{9AAB41CC-B9AA-9142-BE5E-0B1EE6E34DAA}">
      <dgm:prSet/>
      <dgm:spPr/>
      <dgm:t>
        <a:bodyPr/>
        <a:lstStyle/>
        <a:p>
          <a:endParaRPr lang="zh-CN" altLang="en-US" sz="1100"/>
        </a:p>
      </dgm:t>
    </dgm:pt>
    <dgm:pt modelId="{8D2E3331-C9C0-6F41-9B03-2AE4E999EDF7}" type="sibTrans" cxnId="{9AAB41CC-B9AA-9142-BE5E-0B1EE6E34DAA}">
      <dgm:prSet/>
      <dgm:spPr/>
      <dgm:t>
        <a:bodyPr/>
        <a:lstStyle/>
        <a:p>
          <a:endParaRPr lang="zh-CN" altLang="en-US" sz="1100"/>
        </a:p>
      </dgm:t>
    </dgm:pt>
    <dgm:pt modelId="{23F1803F-276C-8041-9B7B-082F2BD1E946}">
      <dgm:prSet custT="1"/>
      <dgm:spPr/>
      <dgm:t>
        <a:bodyPr/>
        <a:lstStyle/>
        <a:p>
          <a:r>
            <a:rPr lang="zh-CN" altLang="en-US" sz="1100" b="1" dirty="0" smtClean="0">
              <a:latin typeface="SimHei" charset="-122"/>
              <a:ea typeface="SimHei" charset="-122"/>
              <a:cs typeface="SimHei" charset="-122"/>
            </a:rPr>
            <a:t>知识管理的特点</a:t>
          </a:r>
          <a:endParaRPr lang="zh-CN" altLang="en-US" sz="1100" b="1" dirty="0">
            <a:latin typeface="SimHei" charset="-122"/>
            <a:ea typeface="SimHei" charset="-122"/>
            <a:cs typeface="SimHei" charset="-122"/>
          </a:endParaRPr>
        </a:p>
      </dgm:t>
    </dgm:pt>
    <dgm:pt modelId="{5E91D41B-332E-E54E-BBB2-1256B9CC48C7}" type="parTrans" cxnId="{51A0D708-C959-D74C-AB5D-714B7FABEAEE}">
      <dgm:prSet/>
      <dgm:spPr/>
      <dgm:t>
        <a:bodyPr/>
        <a:lstStyle/>
        <a:p>
          <a:endParaRPr lang="zh-CN" altLang="en-US" sz="1100"/>
        </a:p>
      </dgm:t>
    </dgm:pt>
    <dgm:pt modelId="{A4A747C8-04CB-3145-88B3-093091584144}" type="sibTrans" cxnId="{51A0D708-C959-D74C-AB5D-714B7FABEAEE}">
      <dgm:prSet/>
      <dgm:spPr/>
      <dgm:t>
        <a:bodyPr/>
        <a:lstStyle/>
        <a:p>
          <a:endParaRPr lang="zh-CN" altLang="en-US" sz="1100"/>
        </a:p>
      </dgm:t>
    </dgm:pt>
    <dgm:pt modelId="{7859404A-F2FC-2C48-AA46-F509ECEE6B31}">
      <dgm:prSet custT="1"/>
      <dgm:spPr/>
      <dgm:t>
        <a:bodyPr/>
        <a:lstStyle/>
        <a:p>
          <a:r>
            <a:rPr lang="zh-CN" altLang="en-US" sz="1100" b="1" dirty="0" smtClean="0">
              <a:latin typeface="SimHei" charset="-122"/>
              <a:ea typeface="SimHei" charset="-122"/>
              <a:cs typeface="SimHei" charset="-122"/>
            </a:rPr>
            <a:t>知识管理</a:t>
          </a:r>
          <a:r>
            <a:rPr lang="zh-CN" altLang="en-US" sz="1100" b="1" smtClean="0">
              <a:latin typeface="SimHei" charset="-122"/>
              <a:ea typeface="SimHei" charset="-122"/>
              <a:cs typeface="SimHei" charset="-122"/>
            </a:rPr>
            <a:t>的螺旋循环程序</a:t>
          </a:r>
          <a:endParaRPr lang="zh-CN" altLang="en-US" sz="1100" b="1" dirty="0">
            <a:latin typeface="SimHei" charset="-122"/>
            <a:ea typeface="SimHei" charset="-122"/>
            <a:cs typeface="SimHei" charset="-122"/>
          </a:endParaRPr>
        </a:p>
      </dgm:t>
    </dgm:pt>
    <dgm:pt modelId="{082ECBEE-C2C7-4949-86B1-6B928BF803C2}" type="parTrans" cxnId="{20C1FE7A-4B34-AA48-A07D-90CA165F3112}">
      <dgm:prSet/>
      <dgm:spPr/>
      <dgm:t>
        <a:bodyPr/>
        <a:lstStyle/>
        <a:p>
          <a:endParaRPr lang="zh-CN" altLang="en-US" sz="1100"/>
        </a:p>
      </dgm:t>
    </dgm:pt>
    <dgm:pt modelId="{284844EE-6F45-4240-B30D-C9558468DF08}" type="sibTrans" cxnId="{20C1FE7A-4B34-AA48-A07D-90CA165F3112}">
      <dgm:prSet/>
      <dgm:spPr/>
      <dgm:t>
        <a:bodyPr/>
        <a:lstStyle/>
        <a:p>
          <a:endParaRPr lang="zh-CN" altLang="en-US" sz="1100"/>
        </a:p>
      </dgm:t>
    </dgm:pt>
    <dgm:pt modelId="{18DB143D-9E27-4E02-AFA5-F665953CBC10}" type="pres">
      <dgm:prSet presAssocID="{F05BBA42-D7AF-4BA0-8C3F-85B1FE28E48F}" presName="hierChild1" presStyleCnt="0">
        <dgm:presLayoutVars>
          <dgm:orgChart val="1"/>
          <dgm:chPref val="1"/>
          <dgm:dir/>
          <dgm:animOne val="branch"/>
          <dgm:animLvl val="lvl"/>
          <dgm:resizeHandles/>
        </dgm:presLayoutVars>
      </dgm:prSet>
      <dgm:spPr/>
      <dgm:t>
        <a:bodyPr/>
        <a:lstStyle/>
        <a:p>
          <a:endParaRPr lang="zh-CN" altLang="en-US"/>
        </a:p>
      </dgm:t>
    </dgm:pt>
    <dgm:pt modelId="{07E01157-B979-4F6B-B892-75DB2A2B8B0F}" type="pres">
      <dgm:prSet presAssocID="{9AC2E227-803C-4016-BF2C-9291B6CAA290}" presName="hierRoot1" presStyleCnt="0">
        <dgm:presLayoutVars>
          <dgm:hierBranch val="init"/>
        </dgm:presLayoutVars>
      </dgm:prSet>
      <dgm:spPr/>
    </dgm:pt>
    <dgm:pt modelId="{F686C23F-604E-4653-B2CB-27DBB6BED631}" type="pres">
      <dgm:prSet presAssocID="{9AC2E227-803C-4016-BF2C-9291B6CAA290}" presName="rootComposite1" presStyleCnt="0"/>
      <dgm:spPr/>
    </dgm:pt>
    <dgm:pt modelId="{2A2AFDF2-2568-44F8-842C-3BFD70D9F2B1}" type="pres">
      <dgm:prSet presAssocID="{9AC2E227-803C-4016-BF2C-9291B6CAA290}" presName="rootText1" presStyleLbl="node0" presStyleIdx="0" presStyleCnt="1">
        <dgm:presLayoutVars>
          <dgm:chPref val="3"/>
        </dgm:presLayoutVars>
      </dgm:prSet>
      <dgm:spPr/>
      <dgm:t>
        <a:bodyPr/>
        <a:lstStyle/>
        <a:p>
          <a:endParaRPr lang="zh-CN" altLang="en-US"/>
        </a:p>
      </dgm:t>
    </dgm:pt>
    <dgm:pt modelId="{9CD41DA5-A8A9-4189-B933-DCF665F7DF2D}" type="pres">
      <dgm:prSet presAssocID="{9AC2E227-803C-4016-BF2C-9291B6CAA290}" presName="rootConnector1" presStyleLbl="node1" presStyleIdx="0" presStyleCnt="0"/>
      <dgm:spPr/>
      <dgm:t>
        <a:bodyPr/>
        <a:lstStyle/>
        <a:p>
          <a:endParaRPr lang="zh-CN" altLang="en-US"/>
        </a:p>
      </dgm:t>
    </dgm:pt>
    <dgm:pt modelId="{96876921-77F4-4E08-9148-E99125692808}" type="pres">
      <dgm:prSet presAssocID="{9AC2E227-803C-4016-BF2C-9291B6CAA290}" presName="hierChild2" presStyleCnt="0"/>
      <dgm:spPr/>
    </dgm:pt>
    <dgm:pt modelId="{CD82D2C2-9EF5-4CA0-9CEE-9265A38A1F4A}" type="pres">
      <dgm:prSet presAssocID="{E2369F6E-DA59-4F6E-BD69-6CAA013A82BE}" presName="Name64" presStyleLbl="parChTrans1D2" presStyleIdx="0" presStyleCnt="5"/>
      <dgm:spPr/>
      <dgm:t>
        <a:bodyPr/>
        <a:lstStyle/>
        <a:p>
          <a:endParaRPr lang="zh-CN" altLang="en-US"/>
        </a:p>
      </dgm:t>
    </dgm:pt>
    <dgm:pt modelId="{9441C830-A66B-4AFB-9252-8069549D4F0A}" type="pres">
      <dgm:prSet presAssocID="{3FA44A42-E0AE-412C-8071-9A37D30DD567}" presName="hierRoot2" presStyleCnt="0">
        <dgm:presLayoutVars>
          <dgm:hierBranch val="init"/>
        </dgm:presLayoutVars>
      </dgm:prSet>
      <dgm:spPr/>
    </dgm:pt>
    <dgm:pt modelId="{FEAC7974-4462-4948-9F19-4D53C38CC88A}" type="pres">
      <dgm:prSet presAssocID="{3FA44A42-E0AE-412C-8071-9A37D30DD567}" presName="rootComposite" presStyleCnt="0"/>
      <dgm:spPr/>
    </dgm:pt>
    <dgm:pt modelId="{22C8BBC7-02FA-4EF0-899A-834C1FEE39E3}" type="pres">
      <dgm:prSet presAssocID="{3FA44A42-E0AE-412C-8071-9A37D30DD567}" presName="rootText" presStyleLbl="node2" presStyleIdx="0" presStyleCnt="5">
        <dgm:presLayoutVars>
          <dgm:chPref val="3"/>
        </dgm:presLayoutVars>
      </dgm:prSet>
      <dgm:spPr/>
      <dgm:t>
        <a:bodyPr/>
        <a:lstStyle/>
        <a:p>
          <a:endParaRPr lang="zh-CN" altLang="en-US"/>
        </a:p>
      </dgm:t>
    </dgm:pt>
    <dgm:pt modelId="{CBD704CC-8D6F-4C39-AFA6-3825EE74A965}" type="pres">
      <dgm:prSet presAssocID="{3FA44A42-E0AE-412C-8071-9A37D30DD567}" presName="rootConnector" presStyleLbl="node2" presStyleIdx="0" presStyleCnt="5"/>
      <dgm:spPr/>
      <dgm:t>
        <a:bodyPr/>
        <a:lstStyle/>
        <a:p>
          <a:endParaRPr lang="zh-CN" altLang="en-US"/>
        </a:p>
      </dgm:t>
    </dgm:pt>
    <dgm:pt modelId="{C4FE27A9-6818-468D-8F72-5DEAE64958BC}" type="pres">
      <dgm:prSet presAssocID="{3FA44A42-E0AE-412C-8071-9A37D30DD567}" presName="hierChild4" presStyleCnt="0"/>
      <dgm:spPr/>
    </dgm:pt>
    <dgm:pt modelId="{B9E24DCA-DEF6-41DD-8228-40542DF88903}" type="pres">
      <dgm:prSet presAssocID="{3FA44A42-E0AE-412C-8071-9A37D30DD567}" presName="hierChild5" presStyleCnt="0"/>
      <dgm:spPr/>
    </dgm:pt>
    <dgm:pt modelId="{72A5A8A1-C34D-4CC9-B014-4EDC4C60B5CB}" type="pres">
      <dgm:prSet presAssocID="{57E64457-75B6-40DF-86BF-80888D7FBBC5}" presName="Name64" presStyleLbl="parChTrans1D2" presStyleIdx="1" presStyleCnt="5"/>
      <dgm:spPr/>
      <dgm:t>
        <a:bodyPr/>
        <a:lstStyle/>
        <a:p>
          <a:endParaRPr lang="zh-CN" altLang="en-US"/>
        </a:p>
      </dgm:t>
    </dgm:pt>
    <dgm:pt modelId="{99464D45-2B22-432F-8F6C-3394CEC310A7}" type="pres">
      <dgm:prSet presAssocID="{7638F483-EC40-4669-A117-0C6040B4A66B}" presName="hierRoot2" presStyleCnt="0">
        <dgm:presLayoutVars>
          <dgm:hierBranch val="init"/>
        </dgm:presLayoutVars>
      </dgm:prSet>
      <dgm:spPr/>
    </dgm:pt>
    <dgm:pt modelId="{7EEFA05D-0146-474D-BB41-35A44BBAC0EB}" type="pres">
      <dgm:prSet presAssocID="{7638F483-EC40-4669-A117-0C6040B4A66B}" presName="rootComposite" presStyleCnt="0"/>
      <dgm:spPr/>
    </dgm:pt>
    <dgm:pt modelId="{86A07B8D-FF15-4EFF-8681-05A46BF1E797}" type="pres">
      <dgm:prSet presAssocID="{7638F483-EC40-4669-A117-0C6040B4A66B}" presName="rootText" presStyleLbl="node2" presStyleIdx="1" presStyleCnt="5">
        <dgm:presLayoutVars>
          <dgm:chPref val="3"/>
        </dgm:presLayoutVars>
      </dgm:prSet>
      <dgm:spPr/>
      <dgm:t>
        <a:bodyPr/>
        <a:lstStyle/>
        <a:p>
          <a:endParaRPr lang="zh-CN" altLang="en-US"/>
        </a:p>
      </dgm:t>
    </dgm:pt>
    <dgm:pt modelId="{A4529214-DB2D-4B21-8831-F60F2A376559}" type="pres">
      <dgm:prSet presAssocID="{7638F483-EC40-4669-A117-0C6040B4A66B}" presName="rootConnector" presStyleLbl="node2" presStyleIdx="1" presStyleCnt="5"/>
      <dgm:spPr/>
      <dgm:t>
        <a:bodyPr/>
        <a:lstStyle/>
        <a:p>
          <a:endParaRPr lang="zh-CN" altLang="en-US"/>
        </a:p>
      </dgm:t>
    </dgm:pt>
    <dgm:pt modelId="{4C9D6515-EA4F-4DBF-A8FE-0711C70136B1}" type="pres">
      <dgm:prSet presAssocID="{7638F483-EC40-4669-A117-0C6040B4A66B}" presName="hierChild4" presStyleCnt="0"/>
      <dgm:spPr/>
    </dgm:pt>
    <dgm:pt modelId="{686779DB-34D3-4F60-84B6-A35826FF3C2A}" type="pres">
      <dgm:prSet presAssocID="{7638F483-EC40-4669-A117-0C6040B4A66B}" presName="hierChild5" presStyleCnt="0"/>
      <dgm:spPr/>
    </dgm:pt>
    <dgm:pt modelId="{B94BF64B-9716-424E-A851-42E8E7B2B9A7}" type="pres">
      <dgm:prSet presAssocID="{18A5DCF8-381A-9740-A1DC-D1A5033A3647}" presName="Name64" presStyleLbl="parChTrans1D2" presStyleIdx="2" presStyleCnt="5"/>
      <dgm:spPr/>
      <dgm:t>
        <a:bodyPr/>
        <a:lstStyle/>
        <a:p>
          <a:endParaRPr lang="zh-CN" altLang="en-US"/>
        </a:p>
      </dgm:t>
    </dgm:pt>
    <dgm:pt modelId="{31E814C1-FFDD-BA48-BF9D-F3C8FF892503}" type="pres">
      <dgm:prSet presAssocID="{87585F0D-6A81-F747-99EB-D14B33EBB618}" presName="hierRoot2" presStyleCnt="0">
        <dgm:presLayoutVars>
          <dgm:hierBranch val="init"/>
        </dgm:presLayoutVars>
      </dgm:prSet>
      <dgm:spPr/>
    </dgm:pt>
    <dgm:pt modelId="{1780440E-D92A-B040-A710-F8D875101E05}" type="pres">
      <dgm:prSet presAssocID="{87585F0D-6A81-F747-99EB-D14B33EBB618}" presName="rootComposite" presStyleCnt="0"/>
      <dgm:spPr/>
    </dgm:pt>
    <dgm:pt modelId="{A73C4A40-2D47-BF42-9EF8-B3BEE9451F45}" type="pres">
      <dgm:prSet presAssocID="{87585F0D-6A81-F747-99EB-D14B33EBB618}" presName="rootText" presStyleLbl="node2" presStyleIdx="2" presStyleCnt="5">
        <dgm:presLayoutVars>
          <dgm:chPref val="3"/>
        </dgm:presLayoutVars>
      </dgm:prSet>
      <dgm:spPr/>
      <dgm:t>
        <a:bodyPr/>
        <a:lstStyle/>
        <a:p>
          <a:endParaRPr lang="zh-CN" altLang="en-US"/>
        </a:p>
      </dgm:t>
    </dgm:pt>
    <dgm:pt modelId="{BCDD8BD9-F9D2-4C44-AB56-5005F5FB7B08}" type="pres">
      <dgm:prSet presAssocID="{87585F0D-6A81-F747-99EB-D14B33EBB618}" presName="rootConnector" presStyleLbl="node2" presStyleIdx="2" presStyleCnt="5"/>
      <dgm:spPr/>
      <dgm:t>
        <a:bodyPr/>
        <a:lstStyle/>
        <a:p>
          <a:endParaRPr lang="zh-CN" altLang="en-US"/>
        </a:p>
      </dgm:t>
    </dgm:pt>
    <dgm:pt modelId="{B22D4294-1D49-E046-9CF9-7B480D0762E6}" type="pres">
      <dgm:prSet presAssocID="{87585F0D-6A81-F747-99EB-D14B33EBB618}" presName="hierChild4" presStyleCnt="0"/>
      <dgm:spPr/>
    </dgm:pt>
    <dgm:pt modelId="{E1D0C206-488D-6348-BEA7-1FE8B1679EF7}" type="pres">
      <dgm:prSet presAssocID="{87585F0D-6A81-F747-99EB-D14B33EBB618}" presName="hierChild5" presStyleCnt="0"/>
      <dgm:spPr/>
    </dgm:pt>
    <dgm:pt modelId="{97BD78E0-6CC9-224B-9FDD-F11EE9BF8DF0}" type="pres">
      <dgm:prSet presAssocID="{5E91D41B-332E-E54E-BBB2-1256B9CC48C7}" presName="Name64" presStyleLbl="parChTrans1D2" presStyleIdx="3" presStyleCnt="5"/>
      <dgm:spPr/>
      <dgm:t>
        <a:bodyPr/>
        <a:lstStyle/>
        <a:p>
          <a:endParaRPr lang="zh-CN" altLang="en-US"/>
        </a:p>
      </dgm:t>
    </dgm:pt>
    <dgm:pt modelId="{F5564F5E-C23C-6041-B185-3508736BC161}" type="pres">
      <dgm:prSet presAssocID="{23F1803F-276C-8041-9B7B-082F2BD1E946}" presName="hierRoot2" presStyleCnt="0">
        <dgm:presLayoutVars>
          <dgm:hierBranch val="init"/>
        </dgm:presLayoutVars>
      </dgm:prSet>
      <dgm:spPr/>
    </dgm:pt>
    <dgm:pt modelId="{730C15AF-A2E3-334E-9C4F-2DA8AC61AB90}" type="pres">
      <dgm:prSet presAssocID="{23F1803F-276C-8041-9B7B-082F2BD1E946}" presName="rootComposite" presStyleCnt="0"/>
      <dgm:spPr/>
    </dgm:pt>
    <dgm:pt modelId="{19BA56B5-C34A-B64D-A239-C962FAC6DE3A}" type="pres">
      <dgm:prSet presAssocID="{23F1803F-276C-8041-9B7B-082F2BD1E946}" presName="rootText" presStyleLbl="node2" presStyleIdx="3" presStyleCnt="5">
        <dgm:presLayoutVars>
          <dgm:chPref val="3"/>
        </dgm:presLayoutVars>
      </dgm:prSet>
      <dgm:spPr/>
      <dgm:t>
        <a:bodyPr/>
        <a:lstStyle/>
        <a:p>
          <a:endParaRPr lang="zh-CN" altLang="en-US"/>
        </a:p>
      </dgm:t>
    </dgm:pt>
    <dgm:pt modelId="{B13D6842-7E74-6E4A-B081-886229548982}" type="pres">
      <dgm:prSet presAssocID="{23F1803F-276C-8041-9B7B-082F2BD1E946}" presName="rootConnector" presStyleLbl="node2" presStyleIdx="3" presStyleCnt="5"/>
      <dgm:spPr/>
      <dgm:t>
        <a:bodyPr/>
        <a:lstStyle/>
        <a:p>
          <a:endParaRPr lang="zh-CN" altLang="en-US"/>
        </a:p>
      </dgm:t>
    </dgm:pt>
    <dgm:pt modelId="{DA228DBB-51B5-1545-814C-2E0469298B4C}" type="pres">
      <dgm:prSet presAssocID="{23F1803F-276C-8041-9B7B-082F2BD1E946}" presName="hierChild4" presStyleCnt="0"/>
      <dgm:spPr/>
    </dgm:pt>
    <dgm:pt modelId="{D334E96E-D664-3443-8496-4E437BC45B67}" type="pres">
      <dgm:prSet presAssocID="{23F1803F-276C-8041-9B7B-082F2BD1E946}" presName="hierChild5" presStyleCnt="0"/>
      <dgm:spPr/>
    </dgm:pt>
    <dgm:pt modelId="{DB74F6B7-48F3-A347-9D02-3848B3882D19}" type="pres">
      <dgm:prSet presAssocID="{082ECBEE-C2C7-4949-86B1-6B928BF803C2}" presName="Name64" presStyleLbl="parChTrans1D2" presStyleIdx="4" presStyleCnt="5"/>
      <dgm:spPr/>
      <dgm:t>
        <a:bodyPr/>
        <a:lstStyle/>
        <a:p>
          <a:endParaRPr lang="zh-CN" altLang="en-US"/>
        </a:p>
      </dgm:t>
    </dgm:pt>
    <dgm:pt modelId="{B6FF38B1-94EE-5848-8043-BF3B363E5E43}" type="pres">
      <dgm:prSet presAssocID="{7859404A-F2FC-2C48-AA46-F509ECEE6B31}" presName="hierRoot2" presStyleCnt="0">
        <dgm:presLayoutVars>
          <dgm:hierBranch val="init"/>
        </dgm:presLayoutVars>
      </dgm:prSet>
      <dgm:spPr/>
    </dgm:pt>
    <dgm:pt modelId="{CC2D7BE5-7000-3C48-AA1F-2B56512EECB1}" type="pres">
      <dgm:prSet presAssocID="{7859404A-F2FC-2C48-AA46-F509ECEE6B31}" presName="rootComposite" presStyleCnt="0"/>
      <dgm:spPr/>
    </dgm:pt>
    <dgm:pt modelId="{4E99FFF1-F2C8-4947-9B7B-F4C0FDBD7B17}" type="pres">
      <dgm:prSet presAssocID="{7859404A-F2FC-2C48-AA46-F509ECEE6B31}" presName="rootText" presStyleLbl="node2" presStyleIdx="4" presStyleCnt="5">
        <dgm:presLayoutVars>
          <dgm:chPref val="3"/>
        </dgm:presLayoutVars>
      </dgm:prSet>
      <dgm:spPr/>
      <dgm:t>
        <a:bodyPr/>
        <a:lstStyle/>
        <a:p>
          <a:endParaRPr lang="zh-CN" altLang="en-US"/>
        </a:p>
      </dgm:t>
    </dgm:pt>
    <dgm:pt modelId="{CBC1B020-7022-2B49-8F5F-7E3168D6587A}" type="pres">
      <dgm:prSet presAssocID="{7859404A-F2FC-2C48-AA46-F509ECEE6B31}" presName="rootConnector" presStyleLbl="node2" presStyleIdx="4" presStyleCnt="5"/>
      <dgm:spPr/>
      <dgm:t>
        <a:bodyPr/>
        <a:lstStyle/>
        <a:p>
          <a:endParaRPr lang="zh-CN" altLang="en-US"/>
        </a:p>
      </dgm:t>
    </dgm:pt>
    <dgm:pt modelId="{8C9C17CE-7CBB-7446-A701-923744A6075A}" type="pres">
      <dgm:prSet presAssocID="{7859404A-F2FC-2C48-AA46-F509ECEE6B31}" presName="hierChild4" presStyleCnt="0"/>
      <dgm:spPr/>
    </dgm:pt>
    <dgm:pt modelId="{430A0D5E-F21F-B747-8E3B-3F16B06130DD}" type="pres">
      <dgm:prSet presAssocID="{7859404A-F2FC-2C48-AA46-F509ECEE6B31}" presName="hierChild5" presStyleCnt="0"/>
      <dgm:spPr/>
    </dgm:pt>
    <dgm:pt modelId="{6858D422-8C90-4F85-BA9D-65CA2FED06E8}" type="pres">
      <dgm:prSet presAssocID="{9AC2E227-803C-4016-BF2C-9291B6CAA290}" presName="hierChild3" presStyleCnt="0"/>
      <dgm:spPr/>
    </dgm:pt>
  </dgm:ptLst>
  <dgm:cxnLst>
    <dgm:cxn modelId="{0597A194-C81F-344B-AC21-18385D72B458}" type="presOf" srcId="{9AC2E227-803C-4016-BF2C-9291B6CAA290}" destId="{9CD41DA5-A8A9-4189-B933-DCF665F7DF2D}" srcOrd="1" destOrd="0" presId="urn:microsoft.com/office/officeart/2009/3/layout/HorizontalOrganizationChart"/>
    <dgm:cxn modelId="{9ABD59AA-4D6A-4321-B1A4-8D610095B134}" srcId="{9AC2E227-803C-4016-BF2C-9291B6CAA290}" destId="{3FA44A42-E0AE-412C-8071-9A37D30DD567}" srcOrd="0" destOrd="0" parTransId="{E2369F6E-DA59-4F6E-BD69-6CAA013A82BE}" sibTransId="{05B8FEA2-0054-4DA8-8F71-5C25E580ABD0}"/>
    <dgm:cxn modelId="{A00E263B-DB47-C545-97DB-2B9361ECF63A}" type="presOf" srcId="{7638F483-EC40-4669-A117-0C6040B4A66B}" destId="{A4529214-DB2D-4B21-8831-F60F2A376559}" srcOrd="1" destOrd="0" presId="urn:microsoft.com/office/officeart/2009/3/layout/HorizontalOrganizationChart"/>
    <dgm:cxn modelId="{7B1B2098-39CE-B643-93A4-BDB3AEA5550A}" type="presOf" srcId="{57E64457-75B6-40DF-86BF-80888D7FBBC5}" destId="{72A5A8A1-C34D-4CC9-B014-4EDC4C60B5CB}" srcOrd="0" destOrd="0" presId="urn:microsoft.com/office/officeart/2009/3/layout/HorizontalOrganizationChart"/>
    <dgm:cxn modelId="{6F47BB13-C3FA-AF41-9135-665B666D6E79}" type="presOf" srcId="{7859404A-F2FC-2C48-AA46-F509ECEE6B31}" destId="{4E99FFF1-F2C8-4947-9B7B-F4C0FDBD7B17}" srcOrd="0" destOrd="0" presId="urn:microsoft.com/office/officeart/2009/3/layout/HorizontalOrganizationChart"/>
    <dgm:cxn modelId="{51A0D708-C959-D74C-AB5D-714B7FABEAEE}" srcId="{9AC2E227-803C-4016-BF2C-9291B6CAA290}" destId="{23F1803F-276C-8041-9B7B-082F2BD1E946}" srcOrd="3" destOrd="0" parTransId="{5E91D41B-332E-E54E-BBB2-1256B9CC48C7}" sibTransId="{A4A747C8-04CB-3145-88B3-093091584144}"/>
    <dgm:cxn modelId="{9AAB41CC-B9AA-9142-BE5E-0B1EE6E34DAA}" srcId="{9AC2E227-803C-4016-BF2C-9291B6CAA290}" destId="{87585F0D-6A81-F747-99EB-D14B33EBB618}" srcOrd="2" destOrd="0" parTransId="{18A5DCF8-381A-9740-A1DC-D1A5033A3647}" sibTransId="{8D2E3331-C9C0-6F41-9B03-2AE4E999EDF7}"/>
    <dgm:cxn modelId="{CC6AFB55-2EEE-0246-A806-F545C8277F21}" type="presOf" srcId="{87585F0D-6A81-F747-99EB-D14B33EBB618}" destId="{A73C4A40-2D47-BF42-9EF8-B3BEE9451F45}" srcOrd="0" destOrd="0" presId="urn:microsoft.com/office/officeart/2009/3/layout/HorizontalOrganizationChart"/>
    <dgm:cxn modelId="{A93D5A58-B272-6A4A-8A21-B37C856C2730}" type="presOf" srcId="{3FA44A42-E0AE-412C-8071-9A37D30DD567}" destId="{CBD704CC-8D6F-4C39-AFA6-3825EE74A965}" srcOrd="1" destOrd="0" presId="urn:microsoft.com/office/officeart/2009/3/layout/HorizontalOrganizationChart"/>
    <dgm:cxn modelId="{FBF581CD-768F-034B-B627-1429D6DC1839}" type="presOf" srcId="{E2369F6E-DA59-4F6E-BD69-6CAA013A82BE}" destId="{CD82D2C2-9EF5-4CA0-9CEE-9265A38A1F4A}" srcOrd="0" destOrd="0" presId="urn:microsoft.com/office/officeart/2009/3/layout/HorizontalOrganizationChart"/>
    <dgm:cxn modelId="{4D45772B-2D7F-4B47-93D1-8835DCCE5BD0}" type="presOf" srcId="{23F1803F-276C-8041-9B7B-082F2BD1E946}" destId="{B13D6842-7E74-6E4A-B081-886229548982}" srcOrd="1" destOrd="0" presId="urn:microsoft.com/office/officeart/2009/3/layout/HorizontalOrganizationChart"/>
    <dgm:cxn modelId="{0DF3F43C-A2AA-B441-9A46-BBD09655920E}" type="presOf" srcId="{F05BBA42-D7AF-4BA0-8C3F-85B1FE28E48F}" destId="{18DB143D-9E27-4E02-AFA5-F665953CBC10}" srcOrd="0" destOrd="0" presId="urn:microsoft.com/office/officeart/2009/3/layout/HorizontalOrganizationChart"/>
    <dgm:cxn modelId="{933ED892-9CAA-6046-96F2-6672BD7538CD}" type="presOf" srcId="{87585F0D-6A81-F747-99EB-D14B33EBB618}" destId="{BCDD8BD9-F9D2-4C44-AB56-5005F5FB7B08}" srcOrd="1" destOrd="0" presId="urn:microsoft.com/office/officeart/2009/3/layout/HorizontalOrganizationChart"/>
    <dgm:cxn modelId="{164B13D6-837F-6D40-B3E0-E0C2FFCB4FC6}" type="presOf" srcId="{7638F483-EC40-4669-A117-0C6040B4A66B}" destId="{86A07B8D-FF15-4EFF-8681-05A46BF1E797}" srcOrd="0" destOrd="0" presId="urn:microsoft.com/office/officeart/2009/3/layout/HorizontalOrganizationChart"/>
    <dgm:cxn modelId="{5DC1C015-335F-490F-A06A-BA9652DB0EA7}" srcId="{9AC2E227-803C-4016-BF2C-9291B6CAA290}" destId="{7638F483-EC40-4669-A117-0C6040B4A66B}" srcOrd="1" destOrd="0" parTransId="{57E64457-75B6-40DF-86BF-80888D7FBBC5}" sibTransId="{7B10E917-A0D7-4AB2-8FFF-F08198C7EE50}"/>
    <dgm:cxn modelId="{D3A80677-38F8-244B-AC3C-821087076895}" type="presOf" srcId="{7859404A-F2FC-2C48-AA46-F509ECEE6B31}" destId="{CBC1B020-7022-2B49-8F5F-7E3168D6587A}" srcOrd="1" destOrd="0" presId="urn:microsoft.com/office/officeart/2009/3/layout/HorizontalOrganizationChart"/>
    <dgm:cxn modelId="{F8612886-260B-EE47-82E9-F2F05BD61E65}" type="presOf" srcId="{18A5DCF8-381A-9740-A1DC-D1A5033A3647}" destId="{B94BF64B-9716-424E-A851-42E8E7B2B9A7}" srcOrd="0" destOrd="0" presId="urn:microsoft.com/office/officeart/2009/3/layout/HorizontalOrganizationChart"/>
    <dgm:cxn modelId="{20C1FE7A-4B34-AA48-A07D-90CA165F3112}" srcId="{9AC2E227-803C-4016-BF2C-9291B6CAA290}" destId="{7859404A-F2FC-2C48-AA46-F509ECEE6B31}" srcOrd="4" destOrd="0" parTransId="{082ECBEE-C2C7-4949-86B1-6B928BF803C2}" sibTransId="{284844EE-6F45-4240-B30D-C9558468DF08}"/>
    <dgm:cxn modelId="{08194BCA-69F7-AA4D-B4DF-C857B783DD1D}" type="presOf" srcId="{5E91D41B-332E-E54E-BBB2-1256B9CC48C7}" destId="{97BD78E0-6CC9-224B-9FDD-F11EE9BF8DF0}" srcOrd="0" destOrd="0" presId="urn:microsoft.com/office/officeart/2009/3/layout/HorizontalOrganizationChart"/>
    <dgm:cxn modelId="{F0E4CE65-3246-B84E-A226-ADA537EB653E}" type="presOf" srcId="{23F1803F-276C-8041-9B7B-082F2BD1E946}" destId="{19BA56B5-C34A-B64D-A239-C962FAC6DE3A}" srcOrd="0" destOrd="0" presId="urn:microsoft.com/office/officeart/2009/3/layout/HorizontalOrganizationChart"/>
    <dgm:cxn modelId="{736A079E-94E0-4B40-9C4C-A06C9F8ADF99}" type="presOf" srcId="{9AC2E227-803C-4016-BF2C-9291B6CAA290}" destId="{2A2AFDF2-2568-44F8-842C-3BFD70D9F2B1}" srcOrd="0" destOrd="0" presId="urn:microsoft.com/office/officeart/2009/3/layout/HorizontalOrganizationChart"/>
    <dgm:cxn modelId="{10273D9F-A008-4C08-970B-BDB1CC805562}" srcId="{F05BBA42-D7AF-4BA0-8C3F-85B1FE28E48F}" destId="{9AC2E227-803C-4016-BF2C-9291B6CAA290}" srcOrd="0" destOrd="0" parTransId="{8E8E9D46-5B7B-4FA0-8329-744E9016EF3D}" sibTransId="{F60E2A41-79A0-4E8E-92FB-1BF9FE84EDD9}"/>
    <dgm:cxn modelId="{6FBB7908-5B4A-7040-86A0-9677CBECDCAC}" type="presOf" srcId="{3FA44A42-E0AE-412C-8071-9A37D30DD567}" destId="{22C8BBC7-02FA-4EF0-899A-834C1FEE39E3}" srcOrd="0" destOrd="0" presId="urn:microsoft.com/office/officeart/2009/3/layout/HorizontalOrganizationChart"/>
    <dgm:cxn modelId="{40CC8E06-021D-674B-9B2D-0F40E2CA207B}" type="presOf" srcId="{082ECBEE-C2C7-4949-86B1-6B928BF803C2}" destId="{DB74F6B7-48F3-A347-9D02-3848B3882D19}" srcOrd="0" destOrd="0" presId="urn:microsoft.com/office/officeart/2009/3/layout/HorizontalOrganizationChart"/>
    <dgm:cxn modelId="{6EF9527A-0C91-D14B-9780-6639542D5EDE}" type="presParOf" srcId="{18DB143D-9E27-4E02-AFA5-F665953CBC10}" destId="{07E01157-B979-4F6B-B892-75DB2A2B8B0F}" srcOrd="0" destOrd="0" presId="urn:microsoft.com/office/officeart/2009/3/layout/HorizontalOrganizationChart"/>
    <dgm:cxn modelId="{7F96A8DD-C879-8648-9FDB-CC110DD14490}" type="presParOf" srcId="{07E01157-B979-4F6B-B892-75DB2A2B8B0F}" destId="{F686C23F-604E-4653-B2CB-27DBB6BED631}" srcOrd="0" destOrd="0" presId="urn:microsoft.com/office/officeart/2009/3/layout/HorizontalOrganizationChart"/>
    <dgm:cxn modelId="{530D6FE6-FC96-5040-908B-2F99B7546659}" type="presParOf" srcId="{F686C23F-604E-4653-B2CB-27DBB6BED631}" destId="{2A2AFDF2-2568-44F8-842C-3BFD70D9F2B1}" srcOrd="0" destOrd="0" presId="urn:microsoft.com/office/officeart/2009/3/layout/HorizontalOrganizationChart"/>
    <dgm:cxn modelId="{BDB375D1-6693-3847-AE97-A658E460E30C}" type="presParOf" srcId="{F686C23F-604E-4653-B2CB-27DBB6BED631}" destId="{9CD41DA5-A8A9-4189-B933-DCF665F7DF2D}" srcOrd="1" destOrd="0" presId="urn:microsoft.com/office/officeart/2009/3/layout/HorizontalOrganizationChart"/>
    <dgm:cxn modelId="{E8A491DA-DD88-EA40-90CC-8F132CD9435B}" type="presParOf" srcId="{07E01157-B979-4F6B-B892-75DB2A2B8B0F}" destId="{96876921-77F4-4E08-9148-E99125692808}" srcOrd="1" destOrd="0" presId="urn:microsoft.com/office/officeart/2009/3/layout/HorizontalOrganizationChart"/>
    <dgm:cxn modelId="{A63F977E-7EA6-6E4C-A69F-D2099ABB833E}" type="presParOf" srcId="{96876921-77F4-4E08-9148-E99125692808}" destId="{CD82D2C2-9EF5-4CA0-9CEE-9265A38A1F4A}" srcOrd="0" destOrd="0" presId="urn:microsoft.com/office/officeart/2009/3/layout/HorizontalOrganizationChart"/>
    <dgm:cxn modelId="{24B49119-57FD-F043-A997-2DF935D4329E}" type="presParOf" srcId="{96876921-77F4-4E08-9148-E99125692808}" destId="{9441C830-A66B-4AFB-9252-8069549D4F0A}" srcOrd="1" destOrd="0" presId="urn:microsoft.com/office/officeart/2009/3/layout/HorizontalOrganizationChart"/>
    <dgm:cxn modelId="{D32AB40A-B96A-B94B-AEDE-65A15310DE8F}" type="presParOf" srcId="{9441C830-A66B-4AFB-9252-8069549D4F0A}" destId="{FEAC7974-4462-4948-9F19-4D53C38CC88A}" srcOrd="0" destOrd="0" presId="urn:microsoft.com/office/officeart/2009/3/layout/HorizontalOrganizationChart"/>
    <dgm:cxn modelId="{1E89501A-4F7D-4945-978A-F554717A9C8A}" type="presParOf" srcId="{FEAC7974-4462-4948-9F19-4D53C38CC88A}" destId="{22C8BBC7-02FA-4EF0-899A-834C1FEE39E3}" srcOrd="0" destOrd="0" presId="urn:microsoft.com/office/officeart/2009/3/layout/HorizontalOrganizationChart"/>
    <dgm:cxn modelId="{B5BA696E-3B99-5341-922D-4A7E5B374B83}" type="presParOf" srcId="{FEAC7974-4462-4948-9F19-4D53C38CC88A}" destId="{CBD704CC-8D6F-4C39-AFA6-3825EE74A965}" srcOrd="1" destOrd="0" presId="urn:microsoft.com/office/officeart/2009/3/layout/HorizontalOrganizationChart"/>
    <dgm:cxn modelId="{E83B4AC8-9CF9-2C41-A6D3-810FC1BE1506}" type="presParOf" srcId="{9441C830-A66B-4AFB-9252-8069549D4F0A}" destId="{C4FE27A9-6818-468D-8F72-5DEAE64958BC}" srcOrd="1" destOrd="0" presId="urn:microsoft.com/office/officeart/2009/3/layout/HorizontalOrganizationChart"/>
    <dgm:cxn modelId="{8D8B1956-3C5B-B742-907E-0AAAAB9009EE}" type="presParOf" srcId="{9441C830-A66B-4AFB-9252-8069549D4F0A}" destId="{B9E24DCA-DEF6-41DD-8228-40542DF88903}" srcOrd="2" destOrd="0" presId="urn:microsoft.com/office/officeart/2009/3/layout/HorizontalOrganizationChart"/>
    <dgm:cxn modelId="{A28D98D3-8850-9942-B276-66A1F2AB6B11}" type="presParOf" srcId="{96876921-77F4-4E08-9148-E99125692808}" destId="{72A5A8A1-C34D-4CC9-B014-4EDC4C60B5CB}" srcOrd="2" destOrd="0" presId="urn:microsoft.com/office/officeart/2009/3/layout/HorizontalOrganizationChart"/>
    <dgm:cxn modelId="{0F86D9DA-B3A1-1C43-9F65-5F161080EE85}" type="presParOf" srcId="{96876921-77F4-4E08-9148-E99125692808}" destId="{99464D45-2B22-432F-8F6C-3394CEC310A7}" srcOrd="3" destOrd="0" presId="urn:microsoft.com/office/officeart/2009/3/layout/HorizontalOrganizationChart"/>
    <dgm:cxn modelId="{2E496E94-166A-CC43-8A76-0CA13ECA2F68}" type="presParOf" srcId="{99464D45-2B22-432F-8F6C-3394CEC310A7}" destId="{7EEFA05D-0146-474D-BB41-35A44BBAC0EB}" srcOrd="0" destOrd="0" presId="urn:microsoft.com/office/officeart/2009/3/layout/HorizontalOrganizationChart"/>
    <dgm:cxn modelId="{6C67F9AC-5385-3246-8791-B57D83C72196}" type="presParOf" srcId="{7EEFA05D-0146-474D-BB41-35A44BBAC0EB}" destId="{86A07B8D-FF15-4EFF-8681-05A46BF1E797}" srcOrd="0" destOrd="0" presId="urn:microsoft.com/office/officeart/2009/3/layout/HorizontalOrganizationChart"/>
    <dgm:cxn modelId="{DBE062A4-9668-F34D-A4B9-58314787081C}" type="presParOf" srcId="{7EEFA05D-0146-474D-BB41-35A44BBAC0EB}" destId="{A4529214-DB2D-4B21-8831-F60F2A376559}" srcOrd="1" destOrd="0" presId="urn:microsoft.com/office/officeart/2009/3/layout/HorizontalOrganizationChart"/>
    <dgm:cxn modelId="{D40B5DC8-FBAC-9848-91B2-056A2B7DBF40}" type="presParOf" srcId="{99464D45-2B22-432F-8F6C-3394CEC310A7}" destId="{4C9D6515-EA4F-4DBF-A8FE-0711C70136B1}" srcOrd="1" destOrd="0" presId="urn:microsoft.com/office/officeart/2009/3/layout/HorizontalOrganizationChart"/>
    <dgm:cxn modelId="{E7BF6F5C-DE93-1646-9314-CF63D3E3C1B7}" type="presParOf" srcId="{99464D45-2B22-432F-8F6C-3394CEC310A7}" destId="{686779DB-34D3-4F60-84B6-A35826FF3C2A}" srcOrd="2" destOrd="0" presId="urn:microsoft.com/office/officeart/2009/3/layout/HorizontalOrganizationChart"/>
    <dgm:cxn modelId="{9A97BB85-F8CA-5A41-B94C-94AB4B8C50C5}" type="presParOf" srcId="{96876921-77F4-4E08-9148-E99125692808}" destId="{B94BF64B-9716-424E-A851-42E8E7B2B9A7}" srcOrd="4" destOrd="0" presId="urn:microsoft.com/office/officeart/2009/3/layout/HorizontalOrganizationChart"/>
    <dgm:cxn modelId="{51D606D3-246C-6B44-8B97-A91BE61E3BC8}" type="presParOf" srcId="{96876921-77F4-4E08-9148-E99125692808}" destId="{31E814C1-FFDD-BA48-BF9D-F3C8FF892503}" srcOrd="5" destOrd="0" presId="urn:microsoft.com/office/officeart/2009/3/layout/HorizontalOrganizationChart"/>
    <dgm:cxn modelId="{23ECB7E0-65E9-AF44-8692-396E2A7C5E61}" type="presParOf" srcId="{31E814C1-FFDD-BA48-BF9D-F3C8FF892503}" destId="{1780440E-D92A-B040-A710-F8D875101E05}" srcOrd="0" destOrd="0" presId="urn:microsoft.com/office/officeart/2009/3/layout/HorizontalOrganizationChart"/>
    <dgm:cxn modelId="{2AB9F28C-1CE3-7346-B99E-BACD9EA7BA39}" type="presParOf" srcId="{1780440E-D92A-B040-A710-F8D875101E05}" destId="{A73C4A40-2D47-BF42-9EF8-B3BEE9451F45}" srcOrd="0" destOrd="0" presId="urn:microsoft.com/office/officeart/2009/3/layout/HorizontalOrganizationChart"/>
    <dgm:cxn modelId="{4A4BDB0A-7B3E-9340-9594-9ABBAB50CD2E}" type="presParOf" srcId="{1780440E-D92A-B040-A710-F8D875101E05}" destId="{BCDD8BD9-F9D2-4C44-AB56-5005F5FB7B08}" srcOrd="1" destOrd="0" presId="urn:microsoft.com/office/officeart/2009/3/layout/HorizontalOrganizationChart"/>
    <dgm:cxn modelId="{03E6EEF0-9EC7-B745-8488-F8AD6AE5B175}" type="presParOf" srcId="{31E814C1-FFDD-BA48-BF9D-F3C8FF892503}" destId="{B22D4294-1D49-E046-9CF9-7B480D0762E6}" srcOrd="1" destOrd="0" presId="urn:microsoft.com/office/officeart/2009/3/layout/HorizontalOrganizationChart"/>
    <dgm:cxn modelId="{C638DA44-B645-AF41-B118-F2F57C4D0100}" type="presParOf" srcId="{31E814C1-FFDD-BA48-BF9D-F3C8FF892503}" destId="{E1D0C206-488D-6348-BEA7-1FE8B1679EF7}" srcOrd="2" destOrd="0" presId="urn:microsoft.com/office/officeart/2009/3/layout/HorizontalOrganizationChart"/>
    <dgm:cxn modelId="{5512BDE8-8FD7-9847-959D-D18B7146F605}" type="presParOf" srcId="{96876921-77F4-4E08-9148-E99125692808}" destId="{97BD78E0-6CC9-224B-9FDD-F11EE9BF8DF0}" srcOrd="6" destOrd="0" presId="urn:microsoft.com/office/officeart/2009/3/layout/HorizontalOrganizationChart"/>
    <dgm:cxn modelId="{D5372140-2F07-BF4A-A2DA-F8C1F8C10C2B}" type="presParOf" srcId="{96876921-77F4-4E08-9148-E99125692808}" destId="{F5564F5E-C23C-6041-B185-3508736BC161}" srcOrd="7" destOrd="0" presId="urn:microsoft.com/office/officeart/2009/3/layout/HorizontalOrganizationChart"/>
    <dgm:cxn modelId="{8AD91103-B363-D145-AF54-AF6D82124AAA}" type="presParOf" srcId="{F5564F5E-C23C-6041-B185-3508736BC161}" destId="{730C15AF-A2E3-334E-9C4F-2DA8AC61AB90}" srcOrd="0" destOrd="0" presId="urn:microsoft.com/office/officeart/2009/3/layout/HorizontalOrganizationChart"/>
    <dgm:cxn modelId="{1AE970CC-1D80-E94C-B4AB-D9335CED13A7}" type="presParOf" srcId="{730C15AF-A2E3-334E-9C4F-2DA8AC61AB90}" destId="{19BA56B5-C34A-B64D-A239-C962FAC6DE3A}" srcOrd="0" destOrd="0" presId="urn:microsoft.com/office/officeart/2009/3/layout/HorizontalOrganizationChart"/>
    <dgm:cxn modelId="{A2E71903-0883-D84F-8BF0-F78F2F30F1D1}" type="presParOf" srcId="{730C15AF-A2E3-334E-9C4F-2DA8AC61AB90}" destId="{B13D6842-7E74-6E4A-B081-886229548982}" srcOrd="1" destOrd="0" presId="urn:microsoft.com/office/officeart/2009/3/layout/HorizontalOrganizationChart"/>
    <dgm:cxn modelId="{F9979498-6F86-0741-9028-B0215ED11CDB}" type="presParOf" srcId="{F5564F5E-C23C-6041-B185-3508736BC161}" destId="{DA228DBB-51B5-1545-814C-2E0469298B4C}" srcOrd="1" destOrd="0" presId="urn:microsoft.com/office/officeart/2009/3/layout/HorizontalOrganizationChart"/>
    <dgm:cxn modelId="{7B108C37-3058-374F-B77D-B7AE46386F5E}" type="presParOf" srcId="{F5564F5E-C23C-6041-B185-3508736BC161}" destId="{D334E96E-D664-3443-8496-4E437BC45B67}" srcOrd="2" destOrd="0" presId="urn:microsoft.com/office/officeart/2009/3/layout/HorizontalOrganizationChart"/>
    <dgm:cxn modelId="{2E6F7D24-4E3D-514F-8091-607BAC28044D}" type="presParOf" srcId="{96876921-77F4-4E08-9148-E99125692808}" destId="{DB74F6B7-48F3-A347-9D02-3848B3882D19}" srcOrd="8" destOrd="0" presId="urn:microsoft.com/office/officeart/2009/3/layout/HorizontalOrganizationChart"/>
    <dgm:cxn modelId="{1F43CFAF-4167-874C-A294-904040C9DD0C}" type="presParOf" srcId="{96876921-77F4-4E08-9148-E99125692808}" destId="{B6FF38B1-94EE-5848-8043-BF3B363E5E43}" srcOrd="9" destOrd="0" presId="urn:microsoft.com/office/officeart/2009/3/layout/HorizontalOrganizationChart"/>
    <dgm:cxn modelId="{CC849251-2CD4-4E4A-AA0B-71334AC3B7D6}" type="presParOf" srcId="{B6FF38B1-94EE-5848-8043-BF3B363E5E43}" destId="{CC2D7BE5-7000-3C48-AA1F-2B56512EECB1}" srcOrd="0" destOrd="0" presId="urn:microsoft.com/office/officeart/2009/3/layout/HorizontalOrganizationChart"/>
    <dgm:cxn modelId="{F5D1455E-5C93-3E49-B30E-3B0B56ADA3C2}" type="presParOf" srcId="{CC2D7BE5-7000-3C48-AA1F-2B56512EECB1}" destId="{4E99FFF1-F2C8-4947-9B7B-F4C0FDBD7B17}" srcOrd="0" destOrd="0" presId="urn:microsoft.com/office/officeart/2009/3/layout/HorizontalOrganizationChart"/>
    <dgm:cxn modelId="{72151D79-C27C-EE4C-AF09-F026E1750C77}" type="presParOf" srcId="{CC2D7BE5-7000-3C48-AA1F-2B56512EECB1}" destId="{CBC1B020-7022-2B49-8F5F-7E3168D6587A}" srcOrd="1" destOrd="0" presId="urn:microsoft.com/office/officeart/2009/3/layout/HorizontalOrganizationChart"/>
    <dgm:cxn modelId="{D2A0E583-DDF4-F449-84C8-6F3DC51ACDC3}" type="presParOf" srcId="{B6FF38B1-94EE-5848-8043-BF3B363E5E43}" destId="{8C9C17CE-7CBB-7446-A701-923744A6075A}" srcOrd="1" destOrd="0" presId="urn:microsoft.com/office/officeart/2009/3/layout/HorizontalOrganizationChart"/>
    <dgm:cxn modelId="{9C25CA09-CCA3-EB45-A15F-B07E94ED15BE}" type="presParOf" srcId="{B6FF38B1-94EE-5848-8043-BF3B363E5E43}" destId="{430A0D5E-F21F-B747-8E3B-3F16B06130DD}" srcOrd="2" destOrd="0" presId="urn:microsoft.com/office/officeart/2009/3/layout/HorizontalOrganizationChart"/>
    <dgm:cxn modelId="{0AB6657B-0779-F849-8A10-4AEC4E2EABFA}" type="presParOf" srcId="{07E01157-B979-4F6B-B892-75DB2A2B8B0F}" destId="{6858D422-8C90-4F85-BA9D-65CA2FED06E8}" srcOrd="2" destOrd="0" presId="urn:microsoft.com/office/officeart/2009/3/layout/HorizontalOrganizationChart"/>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54.xml><?xml version="1.0" encoding="utf-8"?>
<dgm:dataModel xmlns:dgm="http://schemas.openxmlformats.org/drawingml/2006/diagram" xmlns:a="http://schemas.openxmlformats.org/drawingml/2006/main">
  <dgm:ptLst>
    <dgm:pt modelId="{DADFA80E-9802-4081-9914-28B9B9D7ABC5}" type="doc">
      <dgm:prSet loTypeId="urn:microsoft.com/office/officeart/2005/8/layout/hierarchy3#5" loCatId="list" qsTypeId="urn:microsoft.com/office/officeart/2005/8/quickstyle/simple1#48" qsCatId="simple" csTypeId="urn:microsoft.com/office/officeart/2005/8/colors/accent2_2#41" csCatId="accent2" phldr="1"/>
      <dgm:spPr/>
      <dgm:t>
        <a:bodyPr/>
        <a:lstStyle/>
        <a:p>
          <a:endParaRPr lang="zh-CN" altLang="en-US"/>
        </a:p>
      </dgm:t>
    </dgm:pt>
    <dgm:pt modelId="{0CFDECE4-A93F-48C1-BE0D-98740DF678FA}">
      <dgm:prSet phldrT="[文本]" custT="1"/>
      <dgm:spPr/>
      <dgm:t>
        <a:bodyPr/>
        <a:lstStyle/>
        <a:p>
          <a:r>
            <a:rPr lang="zh-CN" altLang="en-US" sz="2000" dirty="0" smtClean="0">
              <a:latin typeface="手札体-简粗体" panose="03000700000000000000" pitchFamily="66" charset="-122"/>
              <a:ea typeface="手札体-简粗体" panose="03000700000000000000" pitchFamily="66" charset="-122"/>
            </a:rPr>
            <a:t>根据知识的性质划分</a:t>
          </a:r>
          <a:endParaRPr lang="zh-CN" altLang="en-US" sz="2000" dirty="0"/>
        </a:p>
      </dgm:t>
    </dgm:pt>
    <dgm:pt modelId="{B79FA797-14D0-47AA-9156-04B3111CF2BF}" type="parTrans" cxnId="{BD62DF71-088B-47AF-AAB9-3AFB052676CD}">
      <dgm:prSet/>
      <dgm:spPr/>
      <dgm:t>
        <a:bodyPr/>
        <a:lstStyle/>
        <a:p>
          <a:endParaRPr lang="zh-CN" altLang="en-US"/>
        </a:p>
      </dgm:t>
    </dgm:pt>
    <dgm:pt modelId="{366F04E5-18E0-4412-B859-44D5D2B0031A}" type="sibTrans" cxnId="{BD62DF71-088B-47AF-AAB9-3AFB052676CD}">
      <dgm:prSet/>
      <dgm:spPr/>
      <dgm:t>
        <a:bodyPr/>
        <a:lstStyle/>
        <a:p>
          <a:endParaRPr lang="zh-CN" altLang="en-US"/>
        </a:p>
      </dgm:t>
    </dgm:pt>
    <dgm:pt modelId="{E5DF81D0-F607-4540-BDBC-4A8557AEFCD6}">
      <dgm:prSet phldrT="[文本]" custT="1"/>
      <dgm:spPr/>
      <dgm:t>
        <a:bodyPr/>
        <a:lstStyle/>
        <a:p>
          <a:r>
            <a:rPr lang="zh-CN" altLang="en-US" sz="1800" dirty="0" smtClean="0">
              <a:latin typeface="手札体-简粗体" panose="03000700000000000000" pitchFamily="66" charset="-122"/>
              <a:ea typeface="手札体-简粗体" panose="03000700000000000000" pitchFamily="66" charset="-122"/>
            </a:rPr>
            <a:t>事实知识（</a:t>
          </a:r>
          <a:r>
            <a:rPr lang="en-US" altLang="zh-CN" sz="1800" dirty="0" smtClean="0">
              <a:latin typeface="手札体-简粗体" panose="03000700000000000000" pitchFamily="66" charset="-122"/>
              <a:ea typeface="手札体-简粗体" panose="03000700000000000000" pitchFamily="66" charset="-122"/>
            </a:rPr>
            <a:t>Know-what</a:t>
          </a:r>
          <a:r>
            <a:rPr lang="zh-CN" altLang="en-US" sz="1800" dirty="0" smtClean="0">
              <a:latin typeface="手札体-简粗体" panose="03000700000000000000" pitchFamily="66" charset="-122"/>
              <a:ea typeface="手札体-简粗体" panose="03000700000000000000" pitchFamily="66" charset="-122"/>
            </a:rPr>
            <a:t>）</a:t>
          </a:r>
          <a:endParaRPr lang="zh-CN" altLang="en-US" sz="1800" dirty="0"/>
        </a:p>
      </dgm:t>
    </dgm:pt>
    <dgm:pt modelId="{EA4A19C5-FA9E-4D20-896D-87558EC42FF1}" type="parTrans" cxnId="{5FA02B63-DD6B-4369-9793-FA26D2FAA30E}">
      <dgm:prSet/>
      <dgm:spPr/>
      <dgm:t>
        <a:bodyPr/>
        <a:lstStyle/>
        <a:p>
          <a:endParaRPr lang="zh-CN" altLang="en-US"/>
        </a:p>
      </dgm:t>
    </dgm:pt>
    <dgm:pt modelId="{E532B828-C8C0-45A9-AA85-CA39D84EA0E0}" type="sibTrans" cxnId="{5FA02B63-DD6B-4369-9793-FA26D2FAA30E}">
      <dgm:prSet/>
      <dgm:spPr/>
      <dgm:t>
        <a:bodyPr/>
        <a:lstStyle/>
        <a:p>
          <a:endParaRPr lang="zh-CN" altLang="en-US"/>
        </a:p>
      </dgm:t>
    </dgm:pt>
    <dgm:pt modelId="{02C86E66-8B34-405C-947C-2062627B9978}">
      <dgm:prSet phldrT="[文本]" custT="1"/>
      <dgm:spPr/>
      <dgm:t>
        <a:bodyPr/>
        <a:lstStyle/>
        <a:p>
          <a:r>
            <a:rPr lang="zh-CN" altLang="en-US" sz="1800" dirty="0" smtClean="0">
              <a:latin typeface="手札体-简粗体" panose="03000700000000000000" pitchFamily="66" charset="-122"/>
              <a:ea typeface="手札体-简粗体" panose="03000700000000000000" pitchFamily="66" charset="-122"/>
            </a:rPr>
            <a:t>原理知识（</a:t>
          </a:r>
          <a:r>
            <a:rPr lang="en-US" altLang="zh-CN" sz="1800" dirty="0" smtClean="0">
              <a:latin typeface="手札体-简粗体" panose="03000700000000000000" pitchFamily="66" charset="-122"/>
              <a:ea typeface="手札体-简粗体" panose="03000700000000000000" pitchFamily="66" charset="-122"/>
            </a:rPr>
            <a:t>Know-why</a:t>
          </a:r>
          <a:r>
            <a:rPr lang="zh-CN" altLang="en-US" sz="1800" dirty="0" smtClean="0">
              <a:latin typeface="手札体-简粗体" panose="03000700000000000000" pitchFamily="66" charset="-122"/>
              <a:ea typeface="手札体-简粗体" panose="03000700000000000000" pitchFamily="66" charset="-122"/>
            </a:rPr>
            <a:t>）</a:t>
          </a:r>
          <a:endParaRPr lang="zh-CN" altLang="en-US" sz="1800" dirty="0"/>
        </a:p>
      </dgm:t>
    </dgm:pt>
    <dgm:pt modelId="{5A6DA524-8F89-4E87-BF6A-3FBBA17B773B}" type="parTrans" cxnId="{5C1E0C17-4374-4FB4-8391-7321C1884567}">
      <dgm:prSet/>
      <dgm:spPr/>
      <dgm:t>
        <a:bodyPr/>
        <a:lstStyle/>
        <a:p>
          <a:endParaRPr lang="zh-CN" altLang="en-US"/>
        </a:p>
      </dgm:t>
    </dgm:pt>
    <dgm:pt modelId="{3719FDC8-02A4-4E5B-A838-C1227ED62543}" type="sibTrans" cxnId="{5C1E0C17-4374-4FB4-8391-7321C1884567}">
      <dgm:prSet/>
      <dgm:spPr/>
      <dgm:t>
        <a:bodyPr/>
        <a:lstStyle/>
        <a:p>
          <a:endParaRPr lang="zh-CN" altLang="en-US"/>
        </a:p>
      </dgm:t>
    </dgm:pt>
    <dgm:pt modelId="{38BD74EB-1E51-4EBA-9082-B0098ACFC3E7}">
      <dgm:prSet phldrT="[文本]" custT="1"/>
      <dgm:spPr/>
      <dgm:t>
        <a:bodyPr/>
        <a:lstStyle/>
        <a:p>
          <a:r>
            <a:rPr lang="zh-CN" altLang="en-US" sz="2000" dirty="0" smtClean="0">
              <a:latin typeface="手札体-简粗体" panose="03000700000000000000" pitchFamily="66" charset="-122"/>
              <a:ea typeface="手札体-简粗体" panose="03000700000000000000" pitchFamily="66" charset="-122"/>
            </a:rPr>
            <a:t>根据知识的表现形式划分</a:t>
          </a:r>
          <a:endParaRPr lang="zh-CN" altLang="en-US" sz="2000" dirty="0"/>
        </a:p>
      </dgm:t>
    </dgm:pt>
    <dgm:pt modelId="{CE4C31CD-EB04-414F-9C27-577168779165}" type="parTrans" cxnId="{EB8E2D68-EE74-46B7-AAE7-1EF437B141B9}">
      <dgm:prSet/>
      <dgm:spPr/>
      <dgm:t>
        <a:bodyPr/>
        <a:lstStyle/>
        <a:p>
          <a:endParaRPr lang="zh-CN" altLang="en-US"/>
        </a:p>
      </dgm:t>
    </dgm:pt>
    <dgm:pt modelId="{BFE9DAB1-398C-4D5B-BD71-4A9165528370}" type="sibTrans" cxnId="{EB8E2D68-EE74-46B7-AAE7-1EF437B141B9}">
      <dgm:prSet/>
      <dgm:spPr/>
      <dgm:t>
        <a:bodyPr/>
        <a:lstStyle/>
        <a:p>
          <a:endParaRPr lang="zh-CN" altLang="en-US"/>
        </a:p>
      </dgm:t>
    </dgm:pt>
    <dgm:pt modelId="{A524BC9B-83CE-4A2A-9B3E-42A532ACCE18}">
      <dgm:prSet phldrT="[文本]" custT="1"/>
      <dgm:spPr/>
      <dgm:t>
        <a:bodyPr/>
        <a:lstStyle/>
        <a:p>
          <a:r>
            <a:rPr lang="zh-CN" altLang="en-US" sz="1800" dirty="0" smtClean="0">
              <a:latin typeface="手札体-简粗体" panose="03000700000000000000" pitchFamily="66" charset="-122"/>
              <a:ea typeface="手札体-简粗体" panose="03000700000000000000" pitchFamily="66" charset="-122"/>
            </a:rPr>
            <a:t>显性知识</a:t>
          </a:r>
          <a:endParaRPr lang="zh-CN" altLang="en-US" sz="1800" dirty="0"/>
        </a:p>
      </dgm:t>
    </dgm:pt>
    <dgm:pt modelId="{E8F09197-F10C-4EED-9CD1-B62BA70927CA}" type="parTrans" cxnId="{90021210-2B79-44CE-810B-A668AE675A47}">
      <dgm:prSet/>
      <dgm:spPr/>
      <dgm:t>
        <a:bodyPr/>
        <a:lstStyle/>
        <a:p>
          <a:endParaRPr lang="zh-CN" altLang="en-US"/>
        </a:p>
      </dgm:t>
    </dgm:pt>
    <dgm:pt modelId="{CE1712D4-1601-401A-95EC-81FA11D887FA}" type="sibTrans" cxnId="{90021210-2B79-44CE-810B-A668AE675A47}">
      <dgm:prSet/>
      <dgm:spPr/>
      <dgm:t>
        <a:bodyPr/>
        <a:lstStyle/>
        <a:p>
          <a:endParaRPr lang="zh-CN" altLang="en-US"/>
        </a:p>
      </dgm:t>
    </dgm:pt>
    <dgm:pt modelId="{31C769C6-3D7C-44E0-94EB-3D3B7E81968F}">
      <dgm:prSet phldrT="[文本]" custT="1"/>
      <dgm:spPr/>
      <dgm:t>
        <a:bodyPr/>
        <a:lstStyle/>
        <a:p>
          <a:r>
            <a:rPr lang="zh-CN" altLang="en-US" sz="1800" dirty="0" smtClean="0">
              <a:latin typeface="手札体-简粗体" panose="03000700000000000000" pitchFamily="66" charset="-122"/>
              <a:ea typeface="手札体-简粗体" panose="03000700000000000000" pitchFamily="66" charset="-122"/>
            </a:rPr>
            <a:t>隐性知识</a:t>
          </a:r>
          <a:endParaRPr lang="zh-CN" altLang="en-US" sz="1800" dirty="0"/>
        </a:p>
      </dgm:t>
    </dgm:pt>
    <dgm:pt modelId="{4A68397D-9A47-4769-9F38-591ED084CDCB}" type="parTrans" cxnId="{8E5AA5C4-F072-4E0B-8487-61EFDB2FE35F}">
      <dgm:prSet/>
      <dgm:spPr/>
      <dgm:t>
        <a:bodyPr/>
        <a:lstStyle/>
        <a:p>
          <a:endParaRPr lang="zh-CN" altLang="en-US"/>
        </a:p>
      </dgm:t>
    </dgm:pt>
    <dgm:pt modelId="{D724B813-1AD2-41A1-A85E-936CF8089BF3}" type="sibTrans" cxnId="{8E5AA5C4-F072-4E0B-8487-61EFDB2FE35F}">
      <dgm:prSet/>
      <dgm:spPr/>
      <dgm:t>
        <a:bodyPr/>
        <a:lstStyle/>
        <a:p>
          <a:endParaRPr lang="zh-CN" altLang="en-US"/>
        </a:p>
      </dgm:t>
    </dgm:pt>
    <dgm:pt modelId="{2B4A2FE5-138B-416C-B304-2158AC587888}">
      <dgm:prSet phldrT="[文本]" custT="1"/>
      <dgm:spPr/>
      <dgm:t>
        <a:bodyPr/>
        <a:lstStyle/>
        <a:p>
          <a:r>
            <a:rPr lang="zh-CN" altLang="en-US" sz="1800" dirty="0" smtClean="0">
              <a:latin typeface="手札体-简粗体" panose="03000700000000000000" pitchFamily="66" charset="-122"/>
              <a:ea typeface="手札体-简粗体" panose="03000700000000000000" pitchFamily="66" charset="-122"/>
            </a:rPr>
            <a:t>技能知识（</a:t>
          </a:r>
          <a:r>
            <a:rPr lang="en-US" altLang="zh-CN" sz="1800" dirty="0" smtClean="0">
              <a:latin typeface="手札体-简粗体" panose="03000700000000000000" pitchFamily="66" charset="-122"/>
              <a:ea typeface="手札体-简粗体" panose="03000700000000000000" pitchFamily="66" charset="-122"/>
            </a:rPr>
            <a:t>Know-how</a:t>
          </a:r>
          <a:r>
            <a:rPr lang="zh-CN" altLang="en-US" sz="1800" dirty="0" smtClean="0">
              <a:latin typeface="手札体-简粗体" panose="03000700000000000000" pitchFamily="66" charset="-122"/>
              <a:ea typeface="手札体-简粗体" panose="03000700000000000000" pitchFamily="66" charset="-122"/>
            </a:rPr>
            <a:t>）</a:t>
          </a:r>
          <a:endParaRPr lang="zh-CN" altLang="en-US" sz="1800" dirty="0"/>
        </a:p>
      </dgm:t>
    </dgm:pt>
    <dgm:pt modelId="{A787261E-9267-466A-9773-775E22B3CAA2}" type="parTrans" cxnId="{E36C0446-9BA9-4101-8184-5D7D05B4B57D}">
      <dgm:prSet/>
      <dgm:spPr/>
      <dgm:t>
        <a:bodyPr/>
        <a:lstStyle/>
        <a:p>
          <a:endParaRPr lang="zh-CN" altLang="en-US"/>
        </a:p>
      </dgm:t>
    </dgm:pt>
    <dgm:pt modelId="{8761C9BB-1847-4512-90D6-72CB87DEE737}" type="sibTrans" cxnId="{E36C0446-9BA9-4101-8184-5D7D05B4B57D}">
      <dgm:prSet/>
      <dgm:spPr/>
      <dgm:t>
        <a:bodyPr/>
        <a:lstStyle/>
        <a:p>
          <a:endParaRPr lang="zh-CN" altLang="en-US"/>
        </a:p>
      </dgm:t>
    </dgm:pt>
    <dgm:pt modelId="{73566D74-5AAD-4139-A573-AA3449A4CAC1}">
      <dgm:prSet phldrT="[文本]" custT="1"/>
      <dgm:spPr/>
      <dgm:t>
        <a:bodyPr/>
        <a:lstStyle/>
        <a:p>
          <a:r>
            <a:rPr lang="zh-CN" altLang="en-US" sz="1800" dirty="0" smtClean="0">
              <a:latin typeface="手札体-简粗体" panose="03000700000000000000" pitchFamily="66" charset="-122"/>
              <a:ea typeface="手札体-简粗体" panose="03000700000000000000" pitchFamily="66" charset="-122"/>
            </a:rPr>
            <a:t>人力知识（</a:t>
          </a:r>
          <a:r>
            <a:rPr lang="en-US" altLang="zh-CN" sz="1800" dirty="0" smtClean="0">
              <a:latin typeface="手札体-简粗体" panose="03000700000000000000" pitchFamily="66" charset="-122"/>
              <a:ea typeface="手札体-简粗体" panose="03000700000000000000" pitchFamily="66" charset="-122"/>
            </a:rPr>
            <a:t>Know-who</a:t>
          </a:r>
          <a:r>
            <a:rPr lang="zh-CN" altLang="en-US" sz="1800" dirty="0" smtClean="0">
              <a:latin typeface="手札体-简粗体" panose="03000700000000000000" pitchFamily="66" charset="-122"/>
              <a:ea typeface="手札体-简粗体" panose="03000700000000000000" pitchFamily="66" charset="-122"/>
            </a:rPr>
            <a:t>）</a:t>
          </a:r>
          <a:endParaRPr lang="zh-CN" altLang="en-US" sz="1800" dirty="0"/>
        </a:p>
      </dgm:t>
    </dgm:pt>
    <dgm:pt modelId="{E5F3A6D1-A478-4630-8FCE-75CD8BA52702}" type="parTrans" cxnId="{872F51C6-8C36-4E93-80E6-FC19EF83D319}">
      <dgm:prSet/>
      <dgm:spPr/>
      <dgm:t>
        <a:bodyPr/>
        <a:lstStyle/>
        <a:p>
          <a:endParaRPr lang="zh-CN" altLang="en-US"/>
        </a:p>
      </dgm:t>
    </dgm:pt>
    <dgm:pt modelId="{720D703A-ED30-4DFC-9635-B74C7D18FF71}" type="sibTrans" cxnId="{872F51C6-8C36-4E93-80E6-FC19EF83D319}">
      <dgm:prSet/>
      <dgm:spPr/>
      <dgm:t>
        <a:bodyPr/>
        <a:lstStyle/>
        <a:p>
          <a:endParaRPr lang="zh-CN" altLang="en-US"/>
        </a:p>
      </dgm:t>
    </dgm:pt>
    <dgm:pt modelId="{F2E3DBAE-60D6-41EB-82F7-8644B091EC49}" type="pres">
      <dgm:prSet presAssocID="{DADFA80E-9802-4081-9914-28B9B9D7ABC5}" presName="diagram" presStyleCnt="0">
        <dgm:presLayoutVars>
          <dgm:chPref val="1"/>
          <dgm:dir/>
          <dgm:animOne val="branch"/>
          <dgm:animLvl val="lvl"/>
          <dgm:resizeHandles/>
        </dgm:presLayoutVars>
      </dgm:prSet>
      <dgm:spPr/>
      <dgm:t>
        <a:bodyPr/>
        <a:lstStyle/>
        <a:p>
          <a:endParaRPr lang="zh-CN" altLang="en-US"/>
        </a:p>
      </dgm:t>
    </dgm:pt>
    <dgm:pt modelId="{B8BD5A75-D470-4570-BB8C-7F0072756B17}" type="pres">
      <dgm:prSet presAssocID="{0CFDECE4-A93F-48C1-BE0D-98740DF678FA}" presName="root" presStyleCnt="0"/>
      <dgm:spPr/>
    </dgm:pt>
    <dgm:pt modelId="{00460812-ED19-4B8A-964B-5D09658F082F}" type="pres">
      <dgm:prSet presAssocID="{0CFDECE4-A93F-48C1-BE0D-98740DF678FA}" presName="rootComposite" presStyleCnt="0"/>
      <dgm:spPr/>
    </dgm:pt>
    <dgm:pt modelId="{1E28587F-0300-4C78-A7BC-CB7CCE98E97A}" type="pres">
      <dgm:prSet presAssocID="{0CFDECE4-A93F-48C1-BE0D-98740DF678FA}" presName="rootText" presStyleLbl="node1" presStyleIdx="0" presStyleCnt="2" custScaleX="231690"/>
      <dgm:spPr/>
      <dgm:t>
        <a:bodyPr/>
        <a:lstStyle/>
        <a:p>
          <a:endParaRPr lang="zh-CN" altLang="en-US"/>
        </a:p>
      </dgm:t>
    </dgm:pt>
    <dgm:pt modelId="{933A6DC4-4FB4-4652-8B2A-1E57B01DA288}" type="pres">
      <dgm:prSet presAssocID="{0CFDECE4-A93F-48C1-BE0D-98740DF678FA}" presName="rootConnector" presStyleLbl="node1" presStyleIdx="0" presStyleCnt="2"/>
      <dgm:spPr/>
      <dgm:t>
        <a:bodyPr/>
        <a:lstStyle/>
        <a:p>
          <a:endParaRPr lang="zh-CN" altLang="en-US"/>
        </a:p>
      </dgm:t>
    </dgm:pt>
    <dgm:pt modelId="{DF082743-D3B2-4CD9-BB4F-FF4965C81197}" type="pres">
      <dgm:prSet presAssocID="{0CFDECE4-A93F-48C1-BE0D-98740DF678FA}" presName="childShape" presStyleCnt="0"/>
      <dgm:spPr/>
    </dgm:pt>
    <dgm:pt modelId="{A23AFC2E-03F6-41A9-988F-5247532C9668}" type="pres">
      <dgm:prSet presAssocID="{EA4A19C5-FA9E-4D20-896D-87558EC42FF1}" presName="Name13" presStyleLbl="parChTrans1D2" presStyleIdx="0" presStyleCnt="6"/>
      <dgm:spPr/>
      <dgm:t>
        <a:bodyPr/>
        <a:lstStyle/>
        <a:p>
          <a:endParaRPr lang="zh-CN" altLang="en-US"/>
        </a:p>
      </dgm:t>
    </dgm:pt>
    <dgm:pt modelId="{D4DF6677-124F-46C0-9E63-0A666E40E869}" type="pres">
      <dgm:prSet presAssocID="{E5DF81D0-F607-4540-BDBC-4A8557AEFCD6}" presName="childText" presStyleLbl="bgAcc1" presStyleIdx="0" presStyleCnt="6" custScaleX="275096">
        <dgm:presLayoutVars>
          <dgm:bulletEnabled val="1"/>
        </dgm:presLayoutVars>
      </dgm:prSet>
      <dgm:spPr/>
      <dgm:t>
        <a:bodyPr/>
        <a:lstStyle/>
        <a:p>
          <a:endParaRPr lang="zh-CN" altLang="en-US"/>
        </a:p>
      </dgm:t>
    </dgm:pt>
    <dgm:pt modelId="{F6388C4D-8F40-434F-B94F-6274A9B2F474}" type="pres">
      <dgm:prSet presAssocID="{5A6DA524-8F89-4E87-BF6A-3FBBA17B773B}" presName="Name13" presStyleLbl="parChTrans1D2" presStyleIdx="1" presStyleCnt="6"/>
      <dgm:spPr/>
      <dgm:t>
        <a:bodyPr/>
        <a:lstStyle/>
        <a:p>
          <a:endParaRPr lang="zh-CN" altLang="en-US"/>
        </a:p>
      </dgm:t>
    </dgm:pt>
    <dgm:pt modelId="{9B4F1A61-9B8C-4D9C-8DAC-D10F2D548096}" type="pres">
      <dgm:prSet presAssocID="{02C86E66-8B34-405C-947C-2062627B9978}" presName="childText" presStyleLbl="bgAcc1" presStyleIdx="1" presStyleCnt="6" custScaleX="275096">
        <dgm:presLayoutVars>
          <dgm:bulletEnabled val="1"/>
        </dgm:presLayoutVars>
      </dgm:prSet>
      <dgm:spPr/>
      <dgm:t>
        <a:bodyPr/>
        <a:lstStyle/>
        <a:p>
          <a:endParaRPr lang="zh-CN" altLang="en-US"/>
        </a:p>
      </dgm:t>
    </dgm:pt>
    <dgm:pt modelId="{31AE2C4B-8DF8-400B-8597-EA14F8F8C3F8}" type="pres">
      <dgm:prSet presAssocID="{A787261E-9267-466A-9773-775E22B3CAA2}" presName="Name13" presStyleLbl="parChTrans1D2" presStyleIdx="2" presStyleCnt="6"/>
      <dgm:spPr/>
      <dgm:t>
        <a:bodyPr/>
        <a:lstStyle/>
        <a:p>
          <a:endParaRPr lang="zh-CN" altLang="en-US"/>
        </a:p>
      </dgm:t>
    </dgm:pt>
    <dgm:pt modelId="{60095E72-AD77-49ED-BC0F-62C01B371112}" type="pres">
      <dgm:prSet presAssocID="{2B4A2FE5-138B-416C-B304-2158AC587888}" presName="childText" presStyleLbl="bgAcc1" presStyleIdx="2" presStyleCnt="6" custScaleX="275096">
        <dgm:presLayoutVars>
          <dgm:bulletEnabled val="1"/>
        </dgm:presLayoutVars>
      </dgm:prSet>
      <dgm:spPr/>
      <dgm:t>
        <a:bodyPr/>
        <a:lstStyle/>
        <a:p>
          <a:endParaRPr lang="zh-CN" altLang="en-US"/>
        </a:p>
      </dgm:t>
    </dgm:pt>
    <dgm:pt modelId="{2D8813E8-9303-43FD-8D43-29372038F1CA}" type="pres">
      <dgm:prSet presAssocID="{E5F3A6D1-A478-4630-8FCE-75CD8BA52702}" presName="Name13" presStyleLbl="parChTrans1D2" presStyleIdx="3" presStyleCnt="6"/>
      <dgm:spPr/>
      <dgm:t>
        <a:bodyPr/>
        <a:lstStyle/>
        <a:p>
          <a:endParaRPr lang="zh-CN" altLang="en-US"/>
        </a:p>
      </dgm:t>
    </dgm:pt>
    <dgm:pt modelId="{FAF21F27-F7D7-4760-B233-422067850BFE}" type="pres">
      <dgm:prSet presAssocID="{73566D74-5AAD-4139-A573-AA3449A4CAC1}" presName="childText" presStyleLbl="bgAcc1" presStyleIdx="3" presStyleCnt="6" custScaleX="275096">
        <dgm:presLayoutVars>
          <dgm:bulletEnabled val="1"/>
        </dgm:presLayoutVars>
      </dgm:prSet>
      <dgm:spPr/>
      <dgm:t>
        <a:bodyPr/>
        <a:lstStyle/>
        <a:p>
          <a:endParaRPr lang="zh-CN" altLang="en-US"/>
        </a:p>
      </dgm:t>
    </dgm:pt>
    <dgm:pt modelId="{0844C967-DD30-48A8-B113-4BA83ACEAD98}" type="pres">
      <dgm:prSet presAssocID="{38BD74EB-1E51-4EBA-9082-B0098ACFC3E7}" presName="root" presStyleCnt="0"/>
      <dgm:spPr/>
    </dgm:pt>
    <dgm:pt modelId="{D70BA46B-10C9-4D97-8138-DFB9D8640857}" type="pres">
      <dgm:prSet presAssocID="{38BD74EB-1E51-4EBA-9082-B0098ACFC3E7}" presName="rootComposite" presStyleCnt="0"/>
      <dgm:spPr/>
    </dgm:pt>
    <dgm:pt modelId="{6F6431C9-2AC0-470E-B006-B3B7E5C4B825}" type="pres">
      <dgm:prSet presAssocID="{38BD74EB-1E51-4EBA-9082-B0098ACFC3E7}" presName="rootText" presStyleLbl="node1" presStyleIdx="1" presStyleCnt="2" custScaleX="231690"/>
      <dgm:spPr/>
      <dgm:t>
        <a:bodyPr/>
        <a:lstStyle/>
        <a:p>
          <a:endParaRPr lang="zh-CN" altLang="en-US"/>
        </a:p>
      </dgm:t>
    </dgm:pt>
    <dgm:pt modelId="{7F16C255-A272-4FD9-9781-EAF34204FCED}" type="pres">
      <dgm:prSet presAssocID="{38BD74EB-1E51-4EBA-9082-B0098ACFC3E7}" presName="rootConnector" presStyleLbl="node1" presStyleIdx="1" presStyleCnt="2"/>
      <dgm:spPr/>
      <dgm:t>
        <a:bodyPr/>
        <a:lstStyle/>
        <a:p>
          <a:endParaRPr lang="zh-CN" altLang="en-US"/>
        </a:p>
      </dgm:t>
    </dgm:pt>
    <dgm:pt modelId="{C7E60AB7-718B-4DFD-8FF4-F199A65F84B6}" type="pres">
      <dgm:prSet presAssocID="{38BD74EB-1E51-4EBA-9082-B0098ACFC3E7}" presName="childShape" presStyleCnt="0"/>
      <dgm:spPr/>
    </dgm:pt>
    <dgm:pt modelId="{E37F5F34-F677-41AF-94B3-5FD346495C91}" type="pres">
      <dgm:prSet presAssocID="{E8F09197-F10C-4EED-9CD1-B62BA70927CA}" presName="Name13" presStyleLbl="parChTrans1D2" presStyleIdx="4" presStyleCnt="6"/>
      <dgm:spPr/>
      <dgm:t>
        <a:bodyPr/>
        <a:lstStyle/>
        <a:p>
          <a:endParaRPr lang="zh-CN" altLang="en-US"/>
        </a:p>
      </dgm:t>
    </dgm:pt>
    <dgm:pt modelId="{7941F804-786F-47E9-946E-0810DE13862C}" type="pres">
      <dgm:prSet presAssocID="{A524BC9B-83CE-4A2A-9B3E-42A532ACCE18}" presName="childText" presStyleLbl="bgAcc1" presStyleIdx="4" presStyleCnt="6" custScaleX="194380">
        <dgm:presLayoutVars>
          <dgm:bulletEnabled val="1"/>
        </dgm:presLayoutVars>
      </dgm:prSet>
      <dgm:spPr/>
      <dgm:t>
        <a:bodyPr/>
        <a:lstStyle/>
        <a:p>
          <a:endParaRPr lang="zh-CN" altLang="en-US"/>
        </a:p>
      </dgm:t>
    </dgm:pt>
    <dgm:pt modelId="{9B0EA2B4-39C9-47E9-A3A6-00A84773C5E1}" type="pres">
      <dgm:prSet presAssocID="{4A68397D-9A47-4769-9F38-591ED084CDCB}" presName="Name13" presStyleLbl="parChTrans1D2" presStyleIdx="5" presStyleCnt="6"/>
      <dgm:spPr/>
      <dgm:t>
        <a:bodyPr/>
        <a:lstStyle/>
        <a:p>
          <a:endParaRPr lang="zh-CN" altLang="en-US"/>
        </a:p>
      </dgm:t>
    </dgm:pt>
    <dgm:pt modelId="{7FDE0F65-5379-4B2C-8728-9CC1C4CBF219}" type="pres">
      <dgm:prSet presAssocID="{31C769C6-3D7C-44E0-94EB-3D3B7E81968F}" presName="childText" presStyleLbl="bgAcc1" presStyleIdx="5" presStyleCnt="6" custScaleX="194380">
        <dgm:presLayoutVars>
          <dgm:bulletEnabled val="1"/>
        </dgm:presLayoutVars>
      </dgm:prSet>
      <dgm:spPr/>
      <dgm:t>
        <a:bodyPr/>
        <a:lstStyle/>
        <a:p>
          <a:endParaRPr lang="zh-CN" altLang="en-US"/>
        </a:p>
      </dgm:t>
    </dgm:pt>
  </dgm:ptLst>
  <dgm:cxnLst>
    <dgm:cxn modelId="{65217E90-D3C0-7E45-9B3B-B815F521E63D}" type="presOf" srcId="{DADFA80E-9802-4081-9914-28B9B9D7ABC5}" destId="{F2E3DBAE-60D6-41EB-82F7-8644B091EC49}" srcOrd="0" destOrd="0" presId="urn:microsoft.com/office/officeart/2005/8/layout/hierarchy3#5"/>
    <dgm:cxn modelId="{451B5838-8852-9C45-BDF4-EE2F922CC820}" type="presOf" srcId="{2B4A2FE5-138B-416C-B304-2158AC587888}" destId="{60095E72-AD77-49ED-BC0F-62C01B371112}" srcOrd="0" destOrd="0" presId="urn:microsoft.com/office/officeart/2005/8/layout/hierarchy3#5"/>
    <dgm:cxn modelId="{42703CCA-5607-7E46-9F51-DC04BD8C4DA8}" type="presOf" srcId="{38BD74EB-1E51-4EBA-9082-B0098ACFC3E7}" destId="{6F6431C9-2AC0-470E-B006-B3B7E5C4B825}" srcOrd="0" destOrd="0" presId="urn:microsoft.com/office/officeart/2005/8/layout/hierarchy3#5"/>
    <dgm:cxn modelId="{E36C0446-9BA9-4101-8184-5D7D05B4B57D}" srcId="{0CFDECE4-A93F-48C1-BE0D-98740DF678FA}" destId="{2B4A2FE5-138B-416C-B304-2158AC587888}" srcOrd="2" destOrd="0" parTransId="{A787261E-9267-466A-9773-775E22B3CAA2}" sibTransId="{8761C9BB-1847-4512-90D6-72CB87DEE737}"/>
    <dgm:cxn modelId="{90021210-2B79-44CE-810B-A668AE675A47}" srcId="{38BD74EB-1E51-4EBA-9082-B0098ACFC3E7}" destId="{A524BC9B-83CE-4A2A-9B3E-42A532ACCE18}" srcOrd="0" destOrd="0" parTransId="{E8F09197-F10C-4EED-9CD1-B62BA70927CA}" sibTransId="{CE1712D4-1601-401A-95EC-81FA11D887FA}"/>
    <dgm:cxn modelId="{8E5AA5C4-F072-4E0B-8487-61EFDB2FE35F}" srcId="{38BD74EB-1E51-4EBA-9082-B0098ACFC3E7}" destId="{31C769C6-3D7C-44E0-94EB-3D3B7E81968F}" srcOrd="1" destOrd="0" parTransId="{4A68397D-9A47-4769-9F38-591ED084CDCB}" sibTransId="{D724B813-1AD2-41A1-A85E-936CF8089BF3}"/>
    <dgm:cxn modelId="{B11AAC75-34EE-5E49-B075-E557847084D8}" type="presOf" srcId="{02C86E66-8B34-405C-947C-2062627B9978}" destId="{9B4F1A61-9B8C-4D9C-8DAC-D10F2D548096}" srcOrd="0" destOrd="0" presId="urn:microsoft.com/office/officeart/2005/8/layout/hierarchy3#5"/>
    <dgm:cxn modelId="{7AC74323-0A44-DF42-B52A-C4BCCB9BF9D1}" type="presOf" srcId="{4A68397D-9A47-4769-9F38-591ED084CDCB}" destId="{9B0EA2B4-39C9-47E9-A3A6-00A84773C5E1}" srcOrd="0" destOrd="0" presId="urn:microsoft.com/office/officeart/2005/8/layout/hierarchy3#5"/>
    <dgm:cxn modelId="{E670EBDA-BA77-4A4F-AC53-C64348F3D0DA}" type="presOf" srcId="{0CFDECE4-A93F-48C1-BE0D-98740DF678FA}" destId="{1E28587F-0300-4C78-A7BC-CB7CCE98E97A}" srcOrd="0" destOrd="0" presId="urn:microsoft.com/office/officeart/2005/8/layout/hierarchy3#5"/>
    <dgm:cxn modelId="{EB8E2D68-EE74-46B7-AAE7-1EF437B141B9}" srcId="{DADFA80E-9802-4081-9914-28B9B9D7ABC5}" destId="{38BD74EB-1E51-4EBA-9082-B0098ACFC3E7}" srcOrd="1" destOrd="0" parTransId="{CE4C31CD-EB04-414F-9C27-577168779165}" sibTransId="{BFE9DAB1-398C-4D5B-BD71-4A9165528370}"/>
    <dgm:cxn modelId="{BD62DF71-088B-47AF-AAB9-3AFB052676CD}" srcId="{DADFA80E-9802-4081-9914-28B9B9D7ABC5}" destId="{0CFDECE4-A93F-48C1-BE0D-98740DF678FA}" srcOrd="0" destOrd="0" parTransId="{B79FA797-14D0-47AA-9156-04B3111CF2BF}" sibTransId="{366F04E5-18E0-4412-B859-44D5D2B0031A}"/>
    <dgm:cxn modelId="{8F19F17A-D1EA-4C4D-96D8-EEB2CB22BAE3}" type="presOf" srcId="{E5DF81D0-F607-4540-BDBC-4A8557AEFCD6}" destId="{D4DF6677-124F-46C0-9E63-0A666E40E869}" srcOrd="0" destOrd="0" presId="urn:microsoft.com/office/officeart/2005/8/layout/hierarchy3#5"/>
    <dgm:cxn modelId="{EC34E8EF-8A27-8B42-B7CB-205EB78FBB06}" type="presOf" srcId="{5A6DA524-8F89-4E87-BF6A-3FBBA17B773B}" destId="{F6388C4D-8F40-434F-B94F-6274A9B2F474}" srcOrd="0" destOrd="0" presId="urn:microsoft.com/office/officeart/2005/8/layout/hierarchy3#5"/>
    <dgm:cxn modelId="{C9B18DC7-2D64-6F47-9F68-2E4D1446EE0B}" type="presOf" srcId="{73566D74-5AAD-4139-A573-AA3449A4CAC1}" destId="{FAF21F27-F7D7-4760-B233-422067850BFE}" srcOrd="0" destOrd="0" presId="urn:microsoft.com/office/officeart/2005/8/layout/hierarchy3#5"/>
    <dgm:cxn modelId="{56B01218-0D36-5943-A69F-8B111A46FF83}" type="presOf" srcId="{E8F09197-F10C-4EED-9CD1-B62BA70927CA}" destId="{E37F5F34-F677-41AF-94B3-5FD346495C91}" srcOrd="0" destOrd="0" presId="urn:microsoft.com/office/officeart/2005/8/layout/hierarchy3#5"/>
    <dgm:cxn modelId="{5AC626D5-ACAC-BA4D-8C26-D147C93B27A4}" type="presOf" srcId="{31C769C6-3D7C-44E0-94EB-3D3B7E81968F}" destId="{7FDE0F65-5379-4B2C-8728-9CC1C4CBF219}" srcOrd="0" destOrd="0" presId="urn:microsoft.com/office/officeart/2005/8/layout/hierarchy3#5"/>
    <dgm:cxn modelId="{43E882AD-93C9-834C-ABE9-EAAF14FD37CD}" type="presOf" srcId="{38BD74EB-1E51-4EBA-9082-B0098ACFC3E7}" destId="{7F16C255-A272-4FD9-9781-EAF34204FCED}" srcOrd="1" destOrd="0" presId="urn:microsoft.com/office/officeart/2005/8/layout/hierarchy3#5"/>
    <dgm:cxn modelId="{7D4EF4DE-5E02-DC47-887C-64DC1FFEC6FA}" type="presOf" srcId="{A787261E-9267-466A-9773-775E22B3CAA2}" destId="{31AE2C4B-8DF8-400B-8597-EA14F8F8C3F8}" srcOrd="0" destOrd="0" presId="urn:microsoft.com/office/officeart/2005/8/layout/hierarchy3#5"/>
    <dgm:cxn modelId="{872F51C6-8C36-4E93-80E6-FC19EF83D319}" srcId="{0CFDECE4-A93F-48C1-BE0D-98740DF678FA}" destId="{73566D74-5AAD-4139-A573-AA3449A4CAC1}" srcOrd="3" destOrd="0" parTransId="{E5F3A6D1-A478-4630-8FCE-75CD8BA52702}" sibTransId="{720D703A-ED30-4DFC-9635-B74C7D18FF71}"/>
    <dgm:cxn modelId="{EB47E865-8E44-1B42-B061-E6B6C0869D42}" type="presOf" srcId="{E5F3A6D1-A478-4630-8FCE-75CD8BA52702}" destId="{2D8813E8-9303-43FD-8D43-29372038F1CA}" srcOrd="0" destOrd="0" presId="urn:microsoft.com/office/officeart/2005/8/layout/hierarchy3#5"/>
    <dgm:cxn modelId="{5FA02B63-DD6B-4369-9793-FA26D2FAA30E}" srcId="{0CFDECE4-A93F-48C1-BE0D-98740DF678FA}" destId="{E5DF81D0-F607-4540-BDBC-4A8557AEFCD6}" srcOrd="0" destOrd="0" parTransId="{EA4A19C5-FA9E-4D20-896D-87558EC42FF1}" sibTransId="{E532B828-C8C0-45A9-AA85-CA39D84EA0E0}"/>
    <dgm:cxn modelId="{E1557829-B483-CF42-8D50-E954F18D621D}" type="presOf" srcId="{A524BC9B-83CE-4A2A-9B3E-42A532ACCE18}" destId="{7941F804-786F-47E9-946E-0810DE13862C}" srcOrd="0" destOrd="0" presId="urn:microsoft.com/office/officeart/2005/8/layout/hierarchy3#5"/>
    <dgm:cxn modelId="{4C223202-7A9F-7D4F-809B-E685B8EB75A6}" type="presOf" srcId="{0CFDECE4-A93F-48C1-BE0D-98740DF678FA}" destId="{933A6DC4-4FB4-4652-8B2A-1E57B01DA288}" srcOrd="1" destOrd="0" presId="urn:microsoft.com/office/officeart/2005/8/layout/hierarchy3#5"/>
    <dgm:cxn modelId="{78F4A352-AFE8-C44A-AB51-5423EEC258B3}" type="presOf" srcId="{EA4A19C5-FA9E-4D20-896D-87558EC42FF1}" destId="{A23AFC2E-03F6-41A9-988F-5247532C9668}" srcOrd="0" destOrd="0" presId="urn:microsoft.com/office/officeart/2005/8/layout/hierarchy3#5"/>
    <dgm:cxn modelId="{5C1E0C17-4374-4FB4-8391-7321C1884567}" srcId="{0CFDECE4-A93F-48C1-BE0D-98740DF678FA}" destId="{02C86E66-8B34-405C-947C-2062627B9978}" srcOrd="1" destOrd="0" parTransId="{5A6DA524-8F89-4E87-BF6A-3FBBA17B773B}" sibTransId="{3719FDC8-02A4-4E5B-A838-C1227ED62543}"/>
    <dgm:cxn modelId="{6FF0D865-84DA-CF4C-AA76-A6C0B94E48FE}" type="presParOf" srcId="{F2E3DBAE-60D6-41EB-82F7-8644B091EC49}" destId="{B8BD5A75-D470-4570-BB8C-7F0072756B17}" srcOrd="0" destOrd="0" presId="urn:microsoft.com/office/officeart/2005/8/layout/hierarchy3#5"/>
    <dgm:cxn modelId="{2DADE673-F9B3-0046-8199-E8C6CBBC5231}" type="presParOf" srcId="{B8BD5A75-D470-4570-BB8C-7F0072756B17}" destId="{00460812-ED19-4B8A-964B-5D09658F082F}" srcOrd="0" destOrd="0" presId="urn:microsoft.com/office/officeart/2005/8/layout/hierarchy3#5"/>
    <dgm:cxn modelId="{63AA2C14-2973-314B-8BE4-1EADA754D391}" type="presParOf" srcId="{00460812-ED19-4B8A-964B-5D09658F082F}" destId="{1E28587F-0300-4C78-A7BC-CB7CCE98E97A}" srcOrd="0" destOrd="0" presId="urn:microsoft.com/office/officeart/2005/8/layout/hierarchy3#5"/>
    <dgm:cxn modelId="{7F963AF8-A103-C344-979F-CD786D487F34}" type="presParOf" srcId="{00460812-ED19-4B8A-964B-5D09658F082F}" destId="{933A6DC4-4FB4-4652-8B2A-1E57B01DA288}" srcOrd="1" destOrd="0" presId="urn:microsoft.com/office/officeart/2005/8/layout/hierarchy3#5"/>
    <dgm:cxn modelId="{6034DD3D-C498-9342-9475-A65CFBBE57C9}" type="presParOf" srcId="{B8BD5A75-D470-4570-BB8C-7F0072756B17}" destId="{DF082743-D3B2-4CD9-BB4F-FF4965C81197}" srcOrd="1" destOrd="0" presId="urn:microsoft.com/office/officeart/2005/8/layout/hierarchy3#5"/>
    <dgm:cxn modelId="{F69352B1-D28A-A748-8EA2-EB3B3AA4EC3E}" type="presParOf" srcId="{DF082743-D3B2-4CD9-BB4F-FF4965C81197}" destId="{A23AFC2E-03F6-41A9-988F-5247532C9668}" srcOrd="0" destOrd="0" presId="urn:microsoft.com/office/officeart/2005/8/layout/hierarchy3#5"/>
    <dgm:cxn modelId="{61256CB8-D80D-CA45-8E68-8F3ECADE4CB1}" type="presParOf" srcId="{DF082743-D3B2-4CD9-BB4F-FF4965C81197}" destId="{D4DF6677-124F-46C0-9E63-0A666E40E869}" srcOrd="1" destOrd="0" presId="urn:microsoft.com/office/officeart/2005/8/layout/hierarchy3#5"/>
    <dgm:cxn modelId="{73C8D84A-5B85-A94E-8483-5BD51EF2E261}" type="presParOf" srcId="{DF082743-D3B2-4CD9-BB4F-FF4965C81197}" destId="{F6388C4D-8F40-434F-B94F-6274A9B2F474}" srcOrd="2" destOrd="0" presId="urn:microsoft.com/office/officeart/2005/8/layout/hierarchy3#5"/>
    <dgm:cxn modelId="{99EBF876-8F3A-F348-A6FC-5EE984D57E7F}" type="presParOf" srcId="{DF082743-D3B2-4CD9-BB4F-FF4965C81197}" destId="{9B4F1A61-9B8C-4D9C-8DAC-D10F2D548096}" srcOrd="3" destOrd="0" presId="urn:microsoft.com/office/officeart/2005/8/layout/hierarchy3#5"/>
    <dgm:cxn modelId="{477C034E-3DF6-5543-B2B2-D92594A4F031}" type="presParOf" srcId="{DF082743-D3B2-4CD9-BB4F-FF4965C81197}" destId="{31AE2C4B-8DF8-400B-8597-EA14F8F8C3F8}" srcOrd="4" destOrd="0" presId="urn:microsoft.com/office/officeart/2005/8/layout/hierarchy3#5"/>
    <dgm:cxn modelId="{455CAC3E-459F-BB41-9834-D8CDBE564EAE}" type="presParOf" srcId="{DF082743-D3B2-4CD9-BB4F-FF4965C81197}" destId="{60095E72-AD77-49ED-BC0F-62C01B371112}" srcOrd="5" destOrd="0" presId="urn:microsoft.com/office/officeart/2005/8/layout/hierarchy3#5"/>
    <dgm:cxn modelId="{345FA87C-6A67-574A-835D-9D1042FB7D09}" type="presParOf" srcId="{DF082743-D3B2-4CD9-BB4F-FF4965C81197}" destId="{2D8813E8-9303-43FD-8D43-29372038F1CA}" srcOrd="6" destOrd="0" presId="urn:microsoft.com/office/officeart/2005/8/layout/hierarchy3#5"/>
    <dgm:cxn modelId="{44877891-E33C-F94B-AA21-F83885062053}" type="presParOf" srcId="{DF082743-D3B2-4CD9-BB4F-FF4965C81197}" destId="{FAF21F27-F7D7-4760-B233-422067850BFE}" srcOrd="7" destOrd="0" presId="urn:microsoft.com/office/officeart/2005/8/layout/hierarchy3#5"/>
    <dgm:cxn modelId="{929F3576-A0E4-114B-84A7-EB349EE04ECA}" type="presParOf" srcId="{F2E3DBAE-60D6-41EB-82F7-8644B091EC49}" destId="{0844C967-DD30-48A8-B113-4BA83ACEAD98}" srcOrd="1" destOrd="0" presId="urn:microsoft.com/office/officeart/2005/8/layout/hierarchy3#5"/>
    <dgm:cxn modelId="{6C6027DF-10C5-AD4F-8845-BDC137DD4382}" type="presParOf" srcId="{0844C967-DD30-48A8-B113-4BA83ACEAD98}" destId="{D70BA46B-10C9-4D97-8138-DFB9D8640857}" srcOrd="0" destOrd="0" presId="urn:microsoft.com/office/officeart/2005/8/layout/hierarchy3#5"/>
    <dgm:cxn modelId="{DA2007D9-9513-C242-95D7-C0C7E5151A91}" type="presParOf" srcId="{D70BA46B-10C9-4D97-8138-DFB9D8640857}" destId="{6F6431C9-2AC0-470E-B006-B3B7E5C4B825}" srcOrd="0" destOrd="0" presId="urn:microsoft.com/office/officeart/2005/8/layout/hierarchy3#5"/>
    <dgm:cxn modelId="{4C9EB444-0AA6-DF4B-92DD-F1BB82F96C2D}" type="presParOf" srcId="{D70BA46B-10C9-4D97-8138-DFB9D8640857}" destId="{7F16C255-A272-4FD9-9781-EAF34204FCED}" srcOrd="1" destOrd="0" presId="urn:microsoft.com/office/officeart/2005/8/layout/hierarchy3#5"/>
    <dgm:cxn modelId="{3A76E116-A178-C945-95DD-C26963520C68}" type="presParOf" srcId="{0844C967-DD30-48A8-B113-4BA83ACEAD98}" destId="{C7E60AB7-718B-4DFD-8FF4-F199A65F84B6}" srcOrd="1" destOrd="0" presId="urn:microsoft.com/office/officeart/2005/8/layout/hierarchy3#5"/>
    <dgm:cxn modelId="{5381DC3B-25D7-3F43-BAA0-454C8579F94C}" type="presParOf" srcId="{C7E60AB7-718B-4DFD-8FF4-F199A65F84B6}" destId="{E37F5F34-F677-41AF-94B3-5FD346495C91}" srcOrd="0" destOrd="0" presId="urn:microsoft.com/office/officeart/2005/8/layout/hierarchy3#5"/>
    <dgm:cxn modelId="{DDBE4DA7-AEE9-9442-B3BE-D23916E0A533}" type="presParOf" srcId="{C7E60AB7-718B-4DFD-8FF4-F199A65F84B6}" destId="{7941F804-786F-47E9-946E-0810DE13862C}" srcOrd="1" destOrd="0" presId="urn:microsoft.com/office/officeart/2005/8/layout/hierarchy3#5"/>
    <dgm:cxn modelId="{55CA7252-B54F-C24C-ABD7-DDDF379F142C}" type="presParOf" srcId="{C7E60AB7-718B-4DFD-8FF4-F199A65F84B6}" destId="{9B0EA2B4-39C9-47E9-A3A6-00A84773C5E1}" srcOrd="2" destOrd="0" presId="urn:microsoft.com/office/officeart/2005/8/layout/hierarchy3#5"/>
    <dgm:cxn modelId="{6D50D87C-82D7-5E40-92A1-4AB7BD509186}" type="presParOf" srcId="{C7E60AB7-718B-4DFD-8FF4-F199A65F84B6}" destId="{7FDE0F65-5379-4B2C-8728-9CC1C4CBF219}" srcOrd="3" destOrd="0" presId="urn:microsoft.com/office/officeart/2005/8/layout/hierarchy3#5"/>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55.xml><?xml version="1.0" encoding="utf-8"?>
<dgm:dataModel xmlns:dgm="http://schemas.openxmlformats.org/drawingml/2006/diagram" xmlns:a="http://schemas.openxmlformats.org/drawingml/2006/main">
  <dgm:ptLst>
    <dgm:pt modelId="{F05BBA42-D7AF-4BA0-8C3F-85B1FE28E48F}" type="doc">
      <dgm:prSet loTypeId="urn:microsoft.com/office/officeart/2009/3/layout/HorizontalOrganizationChart" loCatId="hierarchy" qsTypeId="urn:microsoft.com/office/officeart/2005/8/quickstyle/simple1" qsCatId="simple" csTypeId="urn:microsoft.com/office/officeart/2005/8/colors/accent2_1" csCatId="accent2" phldr="1"/>
      <dgm:spPr/>
      <dgm:t>
        <a:bodyPr/>
        <a:lstStyle/>
        <a:p>
          <a:endParaRPr lang="zh-CN" altLang="en-US"/>
        </a:p>
      </dgm:t>
    </dgm:pt>
    <dgm:pt modelId="{9AC2E227-803C-4016-BF2C-9291B6CAA290}">
      <dgm:prSet custT="1"/>
      <dgm:spPr/>
      <dgm:t>
        <a:bodyPr/>
        <a:lstStyle/>
        <a:p>
          <a:r>
            <a:rPr lang="zh-CN" altLang="en-US" sz="1100" b="1" dirty="0" smtClean="0">
              <a:latin typeface="黑体" panose="02010609060101010101" pitchFamily="49" charset="-122"/>
              <a:ea typeface="黑体" panose="02010609060101010101" pitchFamily="49" charset="-122"/>
              <a:sym typeface="+mn-ea"/>
            </a:rPr>
            <a:t>知识管理的概念</a:t>
          </a:r>
          <a:endParaRPr lang="zh-CN" altLang="en-US" sz="1100" b="1" dirty="0">
            <a:latin typeface="SimHei" charset="-122"/>
            <a:ea typeface="SimHei" charset="-122"/>
            <a:cs typeface="SimHei" charset="-122"/>
          </a:endParaRPr>
        </a:p>
      </dgm:t>
    </dgm:pt>
    <dgm:pt modelId="{8E8E9D46-5B7B-4FA0-8329-744E9016EF3D}" type="parTrans" cxnId="{10273D9F-A008-4C08-970B-BDB1CC805562}">
      <dgm:prSet/>
      <dgm:spPr/>
      <dgm:t>
        <a:bodyPr/>
        <a:lstStyle/>
        <a:p>
          <a:endParaRPr lang="zh-CN" altLang="en-US" sz="1100">
            <a:latin typeface="SimHei" charset="-122"/>
            <a:ea typeface="SimHei" charset="-122"/>
            <a:cs typeface="SimHei" charset="-122"/>
          </a:endParaRPr>
        </a:p>
      </dgm:t>
    </dgm:pt>
    <dgm:pt modelId="{F60E2A41-79A0-4E8E-92FB-1BF9FE84EDD9}" type="sibTrans" cxnId="{10273D9F-A008-4C08-970B-BDB1CC805562}">
      <dgm:prSet/>
      <dgm:spPr/>
      <dgm:t>
        <a:bodyPr/>
        <a:lstStyle/>
        <a:p>
          <a:endParaRPr lang="zh-CN" altLang="en-US" sz="1100">
            <a:latin typeface="SimHei" charset="-122"/>
            <a:ea typeface="SimHei" charset="-122"/>
            <a:cs typeface="SimHei" charset="-122"/>
          </a:endParaRPr>
        </a:p>
      </dgm:t>
    </dgm:pt>
    <dgm:pt modelId="{3FA44A42-E0AE-412C-8071-9A37D30DD567}">
      <dgm:prSet custT="1"/>
      <dgm:spPr/>
      <dgm:t>
        <a:bodyPr/>
        <a:lstStyle/>
        <a:p>
          <a:r>
            <a:rPr lang="zh-CN" altLang="en-US" sz="1100" b="1" dirty="0" smtClean="0">
              <a:latin typeface="SimHei" charset="-122"/>
              <a:ea typeface="SimHei" charset="-122"/>
              <a:cs typeface="SimHei" charset="-122"/>
            </a:rPr>
            <a:t>知识的概念</a:t>
          </a:r>
          <a:endParaRPr lang="zh-CN" altLang="en-US" sz="1100" b="1" dirty="0">
            <a:latin typeface="SimHei" charset="-122"/>
            <a:ea typeface="SimHei" charset="-122"/>
            <a:cs typeface="SimHei" charset="-122"/>
          </a:endParaRPr>
        </a:p>
      </dgm:t>
    </dgm:pt>
    <dgm:pt modelId="{E2369F6E-DA59-4F6E-BD69-6CAA013A82BE}" type="parTrans" cxnId="{9ABD59AA-4D6A-4321-B1A4-8D610095B134}">
      <dgm:prSet/>
      <dgm:spPr/>
      <dgm:t>
        <a:bodyPr/>
        <a:lstStyle/>
        <a:p>
          <a:endParaRPr lang="zh-CN" altLang="en-US" sz="1100">
            <a:latin typeface="SimHei" charset="-122"/>
            <a:ea typeface="SimHei" charset="-122"/>
            <a:cs typeface="SimHei" charset="-122"/>
          </a:endParaRPr>
        </a:p>
      </dgm:t>
    </dgm:pt>
    <dgm:pt modelId="{05B8FEA2-0054-4DA8-8F71-5C25E580ABD0}" type="sibTrans" cxnId="{9ABD59AA-4D6A-4321-B1A4-8D610095B134}">
      <dgm:prSet/>
      <dgm:spPr/>
      <dgm:t>
        <a:bodyPr/>
        <a:lstStyle/>
        <a:p>
          <a:endParaRPr lang="zh-CN" altLang="en-US" sz="1100">
            <a:latin typeface="SimHei" charset="-122"/>
            <a:ea typeface="SimHei" charset="-122"/>
            <a:cs typeface="SimHei" charset="-122"/>
          </a:endParaRPr>
        </a:p>
      </dgm:t>
    </dgm:pt>
    <dgm:pt modelId="{7638F483-EC40-4669-A117-0C6040B4A66B}">
      <dgm:prSet custT="1"/>
      <dgm:spPr/>
      <dgm:t>
        <a:bodyPr/>
        <a:lstStyle/>
        <a:p>
          <a:r>
            <a:rPr lang="zh-CN" altLang="en-US" sz="1100" b="1" dirty="0" smtClean="0">
              <a:latin typeface="SimHei" charset="-122"/>
              <a:ea typeface="SimHei" charset="-122"/>
              <a:cs typeface="SimHei" charset="-122"/>
            </a:rPr>
            <a:t>知识的特点</a:t>
          </a:r>
          <a:endParaRPr lang="zh-CN" altLang="en-US" sz="1100" b="1" dirty="0">
            <a:latin typeface="SimHei" charset="-122"/>
            <a:ea typeface="SimHei" charset="-122"/>
            <a:cs typeface="SimHei" charset="-122"/>
          </a:endParaRPr>
        </a:p>
      </dgm:t>
    </dgm:pt>
    <dgm:pt modelId="{57E64457-75B6-40DF-86BF-80888D7FBBC5}" type="parTrans" cxnId="{5DC1C015-335F-490F-A06A-BA9652DB0EA7}">
      <dgm:prSet/>
      <dgm:spPr/>
      <dgm:t>
        <a:bodyPr/>
        <a:lstStyle/>
        <a:p>
          <a:endParaRPr lang="zh-CN" altLang="en-US" sz="1100">
            <a:latin typeface="SimHei" charset="-122"/>
            <a:ea typeface="SimHei" charset="-122"/>
            <a:cs typeface="SimHei" charset="-122"/>
          </a:endParaRPr>
        </a:p>
      </dgm:t>
    </dgm:pt>
    <dgm:pt modelId="{7B10E917-A0D7-4AB2-8FFF-F08198C7EE50}" type="sibTrans" cxnId="{5DC1C015-335F-490F-A06A-BA9652DB0EA7}">
      <dgm:prSet/>
      <dgm:spPr/>
      <dgm:t>
        <a:bodyPr/>
        <a:lstStyle/>
        <a:p>
          <a:endParaRPr lang="zh-CN" altLang="en-US" sz="1100">
            <a:latin typeface="SimHei" charset="-122"/>
            <a:ea typeface="SimHei" charset="-122"/>
            <a:cs typeface="SimHei" charset="-122"/>
          </a:endParaRPr>
        </a:p>
      </dgm:t>
    </dgm:pt>
    <dgm:pt modelId="{87585F0D-6A81-F747-99EB-D14B33EBB618}">
      <dgm:prSet custT="1"/>
      <dgm:spPr>
        <a:solidFill>
          <a:schemeClr val="accent2"/>
        </a:solidFill>
      </dgm:spPr>
      <dgm:t>
        <a:bodyPr/>
        <a:lstStyle/>
        <a:p>
          <a:r>
            <a:rPr lang="zh-CN" altLang="en-US" sz="1100" b="1" dirty="0" smtClean="0">
              <a:latin typeface="SimHei" charset="-122"/>
              <a:ea typeface="SimHei" charset="-122"/>
              <a:cs typeface="SimHei" charset="-122"/>
            </a:rPr>
            <a:t>知识的分类</a:t>
          </a:r>
          <a:endParaRPr lang="zh-CN" altLang="en-US" sz="1100" b="1" dirty="0">
            <a:latin typeface="SimHei" charset="-122"/>
            <a:ea typeface="SimHei" charset="-122"/>
            <a:cs typeface="SimHei" charset="-122"/>
          </a:endParaRPr>
        </a:p>
      </dgm:t>
    </dgm:pt>
    <dgm:pt modelId="{18A5DCF8-381A-9740-A1DC-D1A5033A3647}" type="parTrans" cxnId="{9AAB41CC-B9AA-9142-BE5E-0B1EE6E34DAA}">
      <dgm:prSet/>
      <dgm:spPr/>
      <dgm:t>
        <a:bodyPr/>
        <a:lstStyle/>
        <a:p>
          <a:endParaRPr lang="zh-CN" altLang="en-US" sz="1100"/>
        </a:p>
      </dgm:t>
    </dgm:pt>
    <dgm:pt modelId="{8D2E3331-C9C0-6F41-9B03-2AE4E999EDF7}" type="sibTrans" cxnId="{9AAB41CC-B9AA-9142-BE5E-0B1EE6E34DAA}">
      <dgm:prSet/>
      <dgm:spPr/>
      <dgm:t>
        <a:bodyPr/>
        <a:lstStyle/>
        <a:p>
          <a:endParaRPr lang="zh-CN" altLang="en-US" sz="1100"/>
        </a:p>
      </dgm:t>
    </dgm:pt>
    <dgm:pt modelId="{23F1803F-276C-8041-9B7B-082F2BD1E946}">
      <dgm:prSet custT="1"/>
      <dgm:spPr/>
      <dgm:t>
        <a:bodyPr/>
        <a:lstStyle/>
        <a:p>
          <a:r>
            <a:rPr lang="zh-CN" altLang="en-US" sz="1100" b="1" dirty="0" smtClean="0">
              <a:latin typeface="SimHei" charset="-122"/>
              <a:ea typeface="SimHei" charset="-122"/>
              <a:cs typeface="SimHei" charset="-122"/>
            </a:rPr>
            <a:t>知识管理的特点</a:t>
          </a:r>
          <a:endParaRPr lang="zh-CN" altLang="en-US" sz="1100" b="1" dirty="0">
            <a:latin typeface="SimHei" charset="-122"/>
            <a:ea typeface="SimHei" charset="-122"/>
            <a:cs typeface="SimHei" charset="-122"/>
          </a:endParaRPr>
        </a:p>
      </dgm:t>
    </dgm:pt>
    <dgm:pt modelId="{5E91D41B-332E-E54E-BBB2-1256B9CC48C7}" type="parTrans" cxnId="{51A0D708-C959-D74C-AB5D-714B7FABEAEE}">
      <dgm:prSet/>
      <dgm:spPr/>
      <dgm:t>
        <a:bodyPr/>
        <a:lstStyle/>
        <a:p>
          <a:endParaRPr lang="zh-CN" altLang="en-US" sz="1100"/>
        </a:p>
      </dgm:t>
    </dgm:pt>
    <dgm:pt modelId="{A4A747C8-04CB-3145-88B3-093091584144}" type="sibTrans" cxnId="{51A0D708-C959-D74C-AB5D-714B7FABEAEE}">
      <dgm:prSet/>
      <dgm:spPr/>
      <dgm:t>
        <a:bodyPr/>
        <a:lstStyle/>
        <a:p>
          <a:endParaRPr lang="zh-CN" altLang="en-US" sz="1100"/>
        </a:p>
      </dgm:t>
    </dgm:pt>
    <dgm:pt modelId="{7859404A-F2FC-2C48-AA46-F509ECEE6B31}">
      <dgm:prSet custT="1"/>
      <dgm:spPr/>
      <dgm:t>
        <a:bodyPr/>
        <a:lstStyle/>
        <a:p>
          <a:r>
            <a:rPr lang="zh-CN" altLang="en-US" sz="1100" b="1" dirty="0" smtClean="0">
              <a:latin typeface="SimHei" charset="-122"/>
              <a:ea typeface="SimHei" charset="-122"/>
              <a:cs typeface="SimHei" charset="-122"/>
            </a:rPr>
            <a:t>知识管理</a:t>
          </a:r>
          <a:r>
            <a:rPr lang="zh-CN" altLang="en-US" sz="1100" b="1" smtClean="0">
              <a:latin typeface="SimHei" charset="-122"/>
              <a:ea typeface="SimHei" charset="-122"/>
              <a:cs typeface="SimHei" charset="-122"/>
            </a:rPr>
            <a:t>的螺旋循环程序</a:t>
          </a:r>
          <a:endParaRPr lang="zh-CN" altLang="en-US" sz="1100" b="1" dirty="0">
            <a:latin typeface="SimHei" charset="-122"/>
            <a:ea typeface="SimHei" charset="-122"/>
            <a:cs typeface="SimHei" charset="-122"/>
          </a:endParaRPr>
        </a:p>
      </dgm:t>
    </dgm:pt>
    <dgm:pt modelId="{082ECBEE-C2C7-4949-86B1-6B928BF803C2}" type="parTrans" cxnId="{20C1FE7A-4B34-AA48-A07D-90CA165F3112}">
      <dgm:prSet/>
      <dgm:spPr/>
      <dgm:t>
        <a:bodyPr/>
        <a:lstStyle/>
        <a:p>
          <a:endParaRPr lang="zh-CN" altLang="en-US" sz="1100"/>
        </a:p>
      </dgm:t>
    </dgm:pt>
    <dgm:pt modelId="{284844EE-6F45-4240-B30D-C9558468DF08}" type="sibTrans" cxnId="{20C1FE7A-4B34-AA48-A07D-90CA165F3112}">
      <dgm:prSet/>
      <dgm:spPr/>
      <dgm:t>
        <a:bodyPr/>
        <a:lstStyle/>
        <a:p>
          <a:endParaRPr lang="zh-CN" altLang="en-US" sz="1100"/>
        </a:p>
      </dgm:t>
    </dgm:pt>
    <dgm:pt modelId="{18DB143D-9E27-4E02-AFA5-F665953CBC10}" type="pres">
      <dgm:prSet presAssocID="{F05BBA42-D7AF-4BA0-8C3F-85B1FE28E48F}" presName="hierChild1" presStyleCnt="0">
        <dgm:presLayoutVars>
          <dgm:orgChart val="1"/>
          <dgm:chPref val="1"/>
          <dgm:dir/>
          <dgm:animOne val="branch"/>
          <dgm:animLvl val="lvl"/>
          <dgm:resizeHandles/>
        </dgm:presLayoutVars>
      </dgm:prSet>
      <dgm:spPr/>
      <dgm:t>
        <a:bodyPr/>
        <a:lstStyle/>
        <a:p>
          <a:endParaRPr lang="zh-CN" altLang="en-US"/>
        </a:p>
      </dgm:t>
    </dgm:pt>
    <dgm:pt modelId="{07E01157-B979-4F6B-B892-75DB2A2B8B0F}" type="pres">
      <dgm:prSet presAssocID="{9AC2E227-803C-4016-BF2C-9291B6CAA290}" presName="hierRoot1" presStyleCnt="0">
        <dgm:presLayoutVars>
          <dgm:hierBranch val="init"/>
        </dgm:presLayoutVars>
      </dgm:prSet>
      <dgm:spPr/>
    </dgm:pt>
    <dgm:pt modelId="{F686C23F-604E-4653-B2CB-27DBB6BED631}" type="pres">
      <dgm:prSet presAssocID="{9AC2E227-803C-4016-BF2C-9291B6CAA290}" presName="rootComposite1" presStyleCnt="0"/>
      <dgm:spPr/>
    </dgm:pt>
    <dgm:pt modelId="{2A2AFDF2-2568-44F8-842C-3BFD70D9F2B1}" type="pres">
      <dgm:prSet presAssocID="{9AC2E227-803C-4016-BF2C-9291B6CAA290}" presName="rootText1" presStyleLbl="node0" presStyleIdx="0" presStyleCnt="1">
        <dgm:presLayoutVars>
          <dgm:chPref val="3"/>
        </dgm:presLayoutVars>
      </dgm:prSet>
      <dgm:spPr/>
      <dgm:t>
        <a:bodyPr/>
        <a:lstStyle/>
        <a:p>
          <a:endParaRPr lang="zh-CN" altLang="en-US"/>
        </a:p>
      </dgm:t>
    </dgm:pt>
    <dgm:pt modelId="{9CD41DA5-A8A9-4189-B933-DCF665F7DF2D}" type="pres">
      <dgm:prSet presAssocID="{9AC2E227-803C-4016-BF2C-9291B6CAA290}" presName="rootConnector1" presStyleLbl="node1" presStyleIdx="0" presStyleCnt="0"/>
      <dgm:spPr/>
      <dgm:t>
        <a:bodyPr/>
        <a:lstStyle/>
        <a:p>
          <a:endParaRPr lang="zh-CN" altLang="en-US"/>
        </a:p>
      </dgm:t>
    </dgm:pt>
    <dgm:pt modelId="{96876921-77F4-4E08-9148-E99125692808}" type="pres">
      <dgm:prSet presAssocID="{9AC2E227-803C-4016-BF2C-9291B6CAA290}" presName="hierChild2" presStyleCnt="0"/>
      <dgm:spPr/>
    </dgm:pt>
    <dgm:pt modelId="{CD82D2C2-9EF5-4CA0-9CEE-9265A38A1F4A}" type="pres">
      <dgm:prSet presAssocID="{E2369F6E-DA59-4F6E-BD69-6CAA013A82BE}" presName="Name64" presStyleLbl="parChTrans1D2" presStyleIdx="0" presStyleCnt="5"/>
      <dgm:spPr/>
      <dgm:t>
        <a:bodyPr/>
        <a:lstStyle/>
        <a:p>
          <a:endParaRPr lang="zh-CN" altLang="en-US"/>
        </a:p>
      </dgm:t>
    </dgm:pt>
    <dgm:pt modelId="{9441C830-A66B-4AFB-9252-8069549D4F0A}" type="pres">
      <dgm:prSet presAssocID="{3FA44A42-E0AE-412C-8071-9A37D30DD567}" presName="hierRoot2" presStyleCnt="0">
        <dgm:presLayoutVars>
          <dgm:hierBranch val="init"/>
        </dgm:presLayoutVars>
      </dgm:prSet>
      <dgm:spPr/>
    </dgm:pt>
    <dgm:pt modelId="{FEAC7974-4462-4948-9F19-4D53C38CC88A}" type="pres">
      <dgm:prSet presAssocID="{3FA44A42-E0AE-412C-8071-9A37D30DD567}" presName="rootComposite" presStyleCnt="0"/>
      <dgm:spPr/>
    </dgm:pt>
    <dgm:pt modelId="{22C8BBC7-02FA-4EF0-899A-834C1FEE39E3}" type="pres">
      <dgm:prSet presAssocID="{3FA44A42-E0AE-412C-8071-9A37D30DD567}" presName="rootText" presStyleLbl="node2" presStyleIdx="0" presStyleCnt="5">
        <dgm:presLayoutVars>
          <dgm:chPref val="3"/>
        </dgm:presLayoutVars>
      </dgm:prSet>
      <dgm:spPr/>
      <dgm:t>
        <a:bodyPr/>
        <a:lstStyle/>
        <a:p>
          <a:endParaRPr lang="zh-CN" altLang="en-US"/>
        </a:p>
      </dgm:t>
    </dgm:pt>
    <dgm:pt modelId="{CBD704CC-8D6F-4C39-AFA6-3825EE74A965}" type="pres">
      <dgm:prSet presAssocID="{3FA44A42-E0AE-412C-8071-9A37D30DD567}" presName="rootConnector" presStyleLbl="node2" presStyleIdx="0" presStyleCnt="5"/>
      <dgm:spPr/>
      <dgm:t>
        <a:bodyPr/>
        <a:lstStyle/>
        <a:p>
          <a:endParaRPr lang="zh-CN" altLang="en-US"/>
        </a:p>
      </dgm:t>
    </dgm:pt>
    <dgm:pt modelId="{C4FE27A9-6818-468D-8F72-5DEAE64958BC}" type="pres">
      <dgm:prSet presAssocID="{3FA44A42-E0AE-412C-8071-9A37D30DD567}" presName="hierChild4" presStyleCnt="0"/>
      <dgm:spPr/>
    </dgm:pt>
    <dgm:pt modelId="{B9E24DCA-DEF6-41DD-8228-40542DF88903}" type="pres">
      <dgm:prSet presAssocID="{3FA44A42-E0AE-412C-8071-9A37D30DD567}" presName="hierChild5" presStyleCnt="0"/>
      <dgm:spPr/>
    </dgm:pt>
    <dgm:pt modelId="{72A5A8A1-C34D-4CC9-B014-4EDC4C60B5CB}" type="pres">
      <dgm:prSet presAssocID="{57E64457-75B6-40DF-86BF-80888D7FBBC5}" presName="Name64" presStyleLbl="parChTrans1D2" presStyleIdx="1" presStyleCnt="5"/>
      <dgm:spPr/>
      <dgm:t>
        <a:bodyPr/>
        <a:lstStyle/>
        <a:p>
          <a:endParaRPr lang="zh-CN" altLang="en-US"/>
        </a:p>
      </dgm:t>
    </dgm:pt>
    <dgm:pt modelId="{99464D45-2B22-432F-8F6C-3394CEC310A7}" type="pres">
      <dgm:prSet presAssocID="{7638F483-EC40-4669-A117-0C6040B4A66B}" presName="hierRoot2" presStyleCnt="0">
        <dgm:presLayoutVars>
          <dgm:hierBranch val="init"/>
        </dgm:presLayoutVars>
      </dgm:prSet>
      <dgm:spPr/>
    </dgm:pt>
    <dgm:pt modelId="{7EEFA05D-0146-474D-BB41-35A44BBAC0EB}" type="pres">
      <dgm:prSet presAssocID="{7638F483-EC40-4669-A117-0C6040B4A66B}" presName="rootComposite" presStyleCnt="0"/>
      <dgm:spPr/>
    </dgm:pt>
    <dgm:pt modelId="{86A07B8D-FF15-4EFF-8681-05A46BF1E797}" type="pres">
      <dgm:prSet presAssocID="{7638F483-EC40-4669-A117-0C6040B4A66B}" presName="rootText" presStyleLbl="node2" presStyleIdx="1" presStyleCnt="5">
        <dgm:presLayoutVars>
          <dgm:chPref val="3"/>
        </dgm:presLayoutVars>
      </dgm:prSet>
      <dgm:spPr/>
      <dgm:t>
        <a:bodyPr/>
        <a:lstStyle/>
        <a:p>
          <a:endParaRPr lang="zh-CN" altLang="en-US"/>
        </a:p>
      </dgm:t>
    </dgm:pt>
    <dgm:pt modelId="{A4529214-DB2D-4B21-8831-F60F2A376559}" type="pres">
      <dgm:prSet presAssocID="{7638F483-EC40-4669-A117-0C6040B4A66B}" presName="rootConnector" presStyleLbl="node2" presStyleIdx="1" presStyleCnt="5"/>
      <dgm:spPr/>
      <dgm:t>
        <a:bodyPr/>
        <a:lstStyle/>
        <a:p>
          <a:endParaRPr lang="zh-CN" altLang="en-US"/>
        </a:p>
      </dgm:t>
    </dgm:pt>
    <dgm:pt modelId="{4C9D6515-EA4F-4DBF-A8FE-0711C70136B1}" type="pres">
      <dgm:prSet presAssocID="{7638F483-EC40-4669-A117-0C6040B4A66B}" presName="hierChild4" presStyleCnt="0"/>
      <dgm:spPr/>
    </dgm:pt>
    <dgm:pt modelId="{686779DB-34D3-4F60-84B6-A35826FF3C2A}" type="pres">
      <dgm:prSet presAssocID="{7638F483-EC40-4669-A117-0C6040B4A66B}" presName="hierChild5" presStyleCnt="0"/>
      <dgm:spPr/>
    </dgm:pt>
    <dgm:pt modelId="{B94BF64B-9716-424E-A851-42E8E7B2B9A7}" type="pres">
      <dgm:prSet presAssocID="{18A5DCF8-381A-9740-A1DC-D1A5033A3647}" presName="Name64" presStyleLbl="parChTrans1D2" presStyleIdx="2" presStyleCnt="5"/>
      <dgm:spPr/>
      <dgm:t>
        <a:bodyPr/>
        <a:lstStyle/>
        <a:p>
          <a:endParaRPr lang="zh-CN" altLang="en-US"/>
        </a:p>
      </dgm:t>
    </dgm:pt>
    <dgm:pt modelId="{31E814C1-FFDD-BA48-BF9D-F3C8FF892503}" type="pres">
      <dgm:prSet presAssocID="{87585F0D-6A81-F747-99EB-D14B33EBB618}" presName="hierRoot2" presStyleCnt="0">
        <dgm:presLayoutVars>
          <dgm:hierBranch val="init"/>
        </dgm:presLayoutVars>
      </dgm:prSet>
      <dgm:spPr/>
    </dgm:pt>
    <dgm:pt modelId="{1780440E-D92A-B040-A710-F8D875101E05}" type="pres">
      <dgm:prSet presAssocID="{87585F0D-6A81-F747-99EB-D14B33EBB618}" presName="rootComposite" presStyleCnt="0"/>
      <dgm:spPr/>
    </dgm:pt>
    <dgm:pt modelId="{A73C4A40-2D47-BF42-9EF8-B3BEE9451F45}" type="pres">
      <dgm:prSet presAssocID="{87585F0D-6A81-F747-99EB-D14B33EBB618}" presName="rootText" presStyleLbl="node2" presStyleIdx="2" presStyleCnt="5">
        <dgm:presLayoutVars>
          <dgm:chPref val="3"/>
        </dgm:presLayoutVars>
      </dgm:prSet>
      <dgm:spPr/>
      <dgm:t>
        <a:bodyPr/>
        <a:lstStyle/>
        <a:p>
          <a:endParaRPr lang="zh-CN" altLang="en-US"/>
        </a:p>
      </dgm:t>
    </dgm:pt>
    <dgm:pt modelId="{BCDD8BD9-F9D2-4C44-AB56-5005F5FB7B08}" type="pres">
      <dgm:prSet presAssocID="{87585F0D-6A81-F747-99EB-D14B33EBB618}" presName="rootConnector" presStyleLbl="node2" presStyleIdx="2" presStyleCnt="5"/>
      <dgm:spPr/>
      <dgm:t>
        <a:bodyPr/>
        <a:lstStyle/>
        <a:p>
          <a:endParaRPr lang="zh-CN" altLang="en-US"/>
        </a:p>
      </dgm:t>
    </dgm:pt>
    <dgm:pt modelId="{B22D4294-1D49-E046-9CF9-7B480D0762E6}" type="pres">
      <dgm:prSet presAssocID="{87585F0D-6A81-F747-99EB-D14B33EBB618}" presName="hierChild4" presStyleCnt="0"/>
      <dgm:spPr/>
    </dgm:pt>
    <dgm:pt modelId="{E1D0C206-488D-6348-BEA7-1FE8B1679EF7}" type="pres">
      <dgm:prSet presAssocID="{87585F0D-6A81-F747-99EB-D14B33EBB618}" presName="hierChild5" presStyleCnt="0"/>
      <dgm:spPr/>
    </dgm:pt>
    <dgm:pt modelId="{97BD78E0-6CC9-224B-9FDD-F11EE9BF8DF0}" type="pres">
      <dgm:prSet presAssocID="{5E91D41B-332E-E54E-BBB2-1256B9CC48C7}" presName="Name64" presStyleLbl="parChTrans1D2" presStyleIdx="3" presStyleCnt="5"/>
      <dgm:spPr/>
      <dgm:t>
        <a:bodyPr/>
        <a:lstStyle/>
        <a:p>
          <a:endParaRPr lang="zh-CN" altLang="en-US"/>
        </a:p>
      </dgm:t>
    </dgm:pt>
    <dgm:pt modelId="{F5564F5E-C23C-6041-B185-3508736BC161}" type="pres">
      <dgm:prSet presAssocID="{23F1803F-276C-8041-9B7B-082F2BD1E946}" presName="hierRoot2" presStyleCnt="0">
        <dgm:presLayoutVars>
          <dgm:hierBranch val="init"/>
        </dgm:presLayoutVars>
      </dgm:prSet>
      <dgm:spPr/>
    </dgm:pt>
    <dgm:pt modelId="{730C15AF-A2E3-334E-9C4F-2DA8AC61AB90}" type="pres">
      <dgm:prSet presAssocID="{23F1803F-276C-8041-9B7B-082F2BD1E946}" presName="rootComposite" presStyleCnt="0"/>
      <dgm:spPr/>
    </dgm:pt>
    <dgm:pt modelId="{19BA56B5-C34A-B64D-A239-C962FAC6DE3A}" type="pres">
      <dgm:prSet presAssocID="{23F1803F-276C-8041-9B7B-082F2BD1E946}" presName="rootText" presStyleLbl="node2" presStyleIdx="3" presStyleCnt="5">
        <dgm:presLayoutVars>
          <dgm:chPref val="3"/>
        </dgm:presLayoutVars>
      </dgm:prSet>
      <dgm:spPr/>
      <dgm:t>
        <a:bodyPr/>
        <a:lstStyle/>
        <a:p>
          <a:endParaRPr lang="zh-CN" altLang="en-US"/>
        </a:p>
      </dgm:t>
    </dgm:pt>
    <dgm:pt modelId="{B13D6842-7E74-6E4A-B081-886229548982}" type="pres">
      <dgm:prSet presAssocID="{23F1803F-276C-8041-9B7B-082F2BD1E946}" presName="rootConnector" presStyleLbl="node2" presStyleIdx="3" presStyleCnt="5"/>
      <dgm:spPr/>
      <dgm:t>
        <a:bodyPr/>
        <a:lstStyle/>
        <a:p>
          <a:endParaRPr lang="zh-CN" altLang="en-US"/>
        </a:p>
      </dgm:t>
    </dgm:pt>
    <dgm:pt modelId="{DA228DBB-51B5-1545-814C-2E0469298B4C}" type="pres">
      <dgm:prSet presAssocID="{23F1803F-276C-8041-9B7B-082F2BD1E946}" presName="hierChild4" presStyleCnt="0"/>
      <dgm:spPr/>
    </dgm:pt>
    <dgm:pt modelId="{D334E96E-D664-3443-8496-4E437BC45B67}" type="pres">
      <dgm:prSet presAssocID="{23F1803F-276C-8041-9B7B-082F2BD1E946}" presName="hierChild5" presStyleCnt="0"/>
      <dgm:spPr/>
    </dgm:pt>
    <dgm:pt modelId="{DB74F6B7-48F3-A347-9D02-3848B3882D19}" type="pres">
      <dgm:prSet presAssocID="{082ECBEE-C2C7-4949-86B1-6B928BF803C2}" presName="Name64" presStyleLbl="parChTrans1D2" presStyleIdx="4" presStyleCnt="5"/>
      <dgm:spPr/>
      <dgm:t>
        <a:bodyPr/>
        <a:lstStyle/>
        <a:p>
          <a:endParaRPr lang="zh-CN" altLang="en-US"/>
        </a:p>
      </dgm:t>
    </dgm:pt>
    <dgm:pt modelId="{B6FF38B1-94EE-5848-8043-BF3B363E5E43}" type="pres">
      <dgm:prSet presAssocID="{7859404A-F2FC-2C48-AA46-F509ECEE6B31}" presName="hierRoot2" presStyleCnt="0">
        <dgm:presLayoutVars>
          <dgm:hierBranch val="init"/>
        </dgm:presLayoutVars>
      </dgm:prSet>
      <dgm:spPr/>
    </dgm:pt>
    <dgm:pt modelId="{CC2D7BE5-7000-3C48-AA1F-2B56512EECB1}" type="pres">
      <dgm:prSet presAssocID="{7859404A-F2FC-2C48-AA46-F509ECEE6B31}" presName="rootComposite" presStyleCnt="0"/>
      <dgm:spPr/>
    </dgm:pt>
    <dgm:pt modelId="{4E99FFF1-F2C8-4947-9B7B-F4C0FDBD7B17}" type="pres">
      <dgm:prSet presAssocID="{7859404A-F2FC-2C48-AA46-F509ECEE6B31}" presName="rootText" presStyleLbl="node2" presStyleIdx="4" presStyleCnt="5">
        <dgm:presLayoutVars>
          <dgm:chPref val="3"/>
        </dgm:presLayoutVars>
      </dgm:prSet>
      <dgm:spPr/>
      <dgm:t>
        <a:bodyPr/>
        <a:lstStyle/>
        <a:p>
          <a:endParaRPr lang="zh-CN" altLang="en-US"/>
        </a:p>
      </dgm:t>
    </dgm:pt>
    <dgm:pt modelId="{CBC1B020-7022-2B49-8F5F-7E3168D6587A}" type="pres">
      <dgm:prSet presAssocID="{7859404A-F2FC-2C48-AA46-F509ECEE6B31}" presName="rootConnector" presStyleLbl="node2" presStyleIdx="4" presStyleCnt="5"/>
      <dgm:spPr/>
      <dgm:t>
        <a:bodyPr/>
        <a:lstStyle/>
        <a:p>
          <a:endParaRPr lang="zh-CN" altLang="en-US"/>
        </a:p>
      </dgm:t>
    </dgm:pt>
    <dgm:pt modelId="{8C9C17CE-7CBB-7446-A701-923744A6075A}" type="pres">
      <dgm:prSet presAssocID="{7859404A-F2FC-2C48-AA46-F509ECEE6B31}" presName="hierChild4" presStyleCnt="0"/>
      <dgm:spPr/>
    </dgm:pt>
    <dgm:pt modelId="{430A0D5E-F21F-B747-8E3B-3F16B06130DD}" type="pres">
      <dgm:prSet presAssocID="{7859404A-F2FC-2C48-AA46-F509ECEE6B31}" presName="hierChild5" presStyleCnt="0"/>
      <dgm:spPr/>
    </dgm:pt>
    <dgm:pt modelId="{6858D422-8C90-4F85-BA9D-65CA2FED06E8}" type="pres">
      <dgm:prSet presAssocID="{9AC2E227-803C-4016-BF2C-9291B6CAA290}" presName="hierChild3" presStyleCnt="0"/>
      <dgm:spPr/>
    </dgm:pt>
  </dgm:ptLst>
  <dgm:cxnLst>
    <dgm:cxn modelId="{28AC7792-E7FB-B44E-8AD1-F26511A50443}" type="presOf" srcId="{9AC2E227-803C-4016-BF2C-9291B6CAA290}" destId="{2A2AFDF2-2568-44F8-842C-3BFD70D9F2B1}" srcOrd="0" destOrd="0" presId="urn:microsoft.com/office/officeart/2009/3/layout/HorizontalOrganizationChart"/>
    <dgm:cxn modelId="{9ABD59AA-4D6A-4321-B1A4-8D610095B134}" srcId="{9AC2E227-803C-4016-BF2C-9291B6CAA290}" destId="{3FA44A42-E0AE-412C-8071-9A37D30DD567}" srcOrd="0" destOrd="0" parTransId="{E2369F6E-DA59-4F6E-BD69-6CAA013A82BE}" sibTransId="{05B8FEA2-0054-4DA8-8F71-5C25E580ABD0}"/>
    <dgm:cxn modelId="{22450C0A-F931-604B-AA82-C62CA836A670}" type="presOf" srcId="{082ECBEE-C2C7-4949-86B1-6B928BF803C2}" destId="{DB74F6B7-48F3-A347-9D02-3848B3882D19}" srcOrd="0" destOrd="0" presId="urn:microsoft.com/office/officeart/2009/3/layout/HorizontalOrganizationChart"/>
    <dgm:cxn modelId="{0731EC69-1171-A44D-B021-FC2EA21EBA83}" type="presOf" srcId="{7859404A-F2FC-2C48-AA46-F509ECEE6B31}" destId="{CBC1B020-7022-2B49-8F5F-7E3168D6587A}" srcOrd="1" destOrd="0" presId="urn:microsoft.com/office/officeart/2009/3/layout/HorizontalOrganizationChart"/>
    <dgm:cxn modelId="{69618FC2-A52E-9044-B38B-243907AFC661}" type="presOf" srcId="{87585F0D-6A81-F747-99EB-D14B33EBB618}" destId="{BCDD8BD9-F9D2-4C44-AB56-5005F5FB7B08}" srcOrd="1" destOrd="0" presId="urn:microsoft.com/office/officeart/2009/3/layout/HorizontalOrganizationChart"/>
    <dgm:cxn modelId="{51A0D708-C959-D74C-AB5D-714B7FABEAEE}" srcId="{9AC2E227-803C-4016-BF2C-9291B6CAA290}" destId="{23F1803F-276C-8041-9B7B-082F2BD1E946}" srcOrd="3" destOrd="0" parTransId="{5E91D41B-332E-E54E-BBB2-1256B9CC48C7}" sibTransId="{A4A747C8-04CB-3145-88B3-093091584144}"/>
    <dgm:cxn modelId="{9AAB41CC-B9AA-9142-BE5E-0B1EE6E34DAA}" srcId="{9AC2E227-803C-4016-BF2C-9291B6CAA290}" destId="{87585F0D-6A81-F747-99EB-D14B33EBB618}" srcOrd="2" destOrd="0" parTransId="{18A5DCF8-381A-9740-A1DC-D1A5033A3647}" sibTransId="{8D2E3331-C9C0-6F41-9B03-2AE4E999EDF7}"/>
    <dgm:cxn modelId="{B9ACDC31-14D9-F049-A5AB-3B05063BD4FB}" type="presOf" srcId="{23F1803F-276C-8041-9B7B-082F2BD1E946}" destId="{B13D6842-7E74-6E4A-B081-886229548982}" srcOrd="1" destOrd="0" presId="urn:microsoft.com/office/officeart/2009/3/layout/HorizontalOrganizationChart"/>
    <dgm:cxn modelId="{E64D2D89-5ADD-CB4F-A0C5-D0375E581836}" type="presOf" srcId="{9AC2E227-803C-4016-BF2C-9291B6CAA290}" destId="{9CD41DA5-A8A9-4189-B933-DCF665F7DF2D}" srcOrd="1" destOrd="0" presId="urn:microsoft.com/office/officeart/2009/3/layout/HorizontalOrganizationChart"/>
    <dgm:cxn modelId="{76C116FE-7CED-D04A-9F3F-34E0056D2A2D}" type="presOf" srcId="{F05BBA42-D7AF-4BA0-8C3F-85B1FE28E48F}" destId="{18DB143D-9E27-4E02-AFA5-F665953CBC10}" srcOrd="0" destOrd="0" presId="urn:microsoft.com/office/officeart/2009/3/layout/HorizontalOrganizationChart"/>
    <dgm:cxn modelId="{9B4B095D-0A4C-1045-850A-62BE653E3C97}" type="presOf" srcId="{E2369F6E-DA59-4F6E-BD69-6CAA013A82BE}" destId="{CD82D2C2-9EF5-4CA0-9CEE-9265A38A1F4A}" srcOrd="0" destOrd="0" presId="urn:microsoft.com/office/officeart/2009/3/layout/HorizontalOrganizationChart"/>
    <dgm:cxn modelId="{6C80A80E-2AD2-1147-AC7B-0EA40645275B}" type="presOf" srcId="{3FA44A42-E0AE-412C-8071-9A37D30DD567}" destId="{CBD704CC-8D6F-4C39-AFA6-3825EE74A965}" srcOrd="1" destOrd="0" presId="urn:microsoft.com/office/officeart/2009/3/layout/HorizontalOrganizationChart"/>
    <dgm:cxn modelId="{7B626EA9-9023-8F46-9EEC-507D0EF2AE84}" type="presOf" srcId="{5E91D41B-332E-E54E-BBB2-1256B9CC48C7}" destId="{97BD78E0-6CC9-224B-9FDD-F11EE9BF8DF0}" srcOrd="0" destOrd="0" presId="urn:microsoft.com/office/officeart/2009/3/layout/HorizontalOrganizationChart"/>
    <dgm:cxn modelId="{D2E859F0-A4CD-A840-B62E-972BD9C13B40}" type="presOf" srcId="{18A5DCF8-381A-9740-A1DC-D1A5033A3647}" destId="{B94BF64B-9716-424E-A851-42E8E7B2B9A7}" srcOrd="0" destOrd="0" presId="urn:microsoft.com/office/officeart/2009/3/layout/HorizontalOrganizationChart"/>
    <dgm:cxn modelId="{5DC1C015-335F-490F-A06A-BA9652DB0EA7}" srcId="{9AC2E227-803C-4016-BF2C-9291B6CAA290}" destId="{7638F483-EC40-4669-A117-0C6040B4A66B}" srcOrd="1" destOrd="0" parTransId="{57E64457-75B6-40DF-86BF-80888D7FBBC5}" sibTransId="{7B10E917-A0D7-4AB2-8FFF-F08198C7EE50}"/>
    <dgm:cxn modelId="{BD0B0968-BA09-3B4F-BBC3-31A4FF6E7C7D}" type="presOf" srcId="{57E64457-75B6-40DF-86BF-80888D7FBBC5}" destId="{72A5A8A1-C34D-4CC9-B014-4EDC4C60B5CB}" srcOrd="0" destOrd="0" presId="urn:microsoft.com/office/officeart/2009/3/layout/HorizontalOrganizationChart"/>
    <dgm:cxn modelId="{20C1FE7A-4B34-AA48-A07D-90CA165F3112}" srcId="{9AC2E227-803C-4016-BF2C-9291B6CAA290}" destId="{7859404A-F2FC-2C48-AA46-F509ECEE6B31}" srcOrd="4" destOrd="0" parTransId="{082ECBEE-C2C7-4949-86B1-6B928BF803C2}" sibTransId="{284844EE-6F45-4240-B30D-C9558468DF08}"/>
    <dgm:cxn modelId="{57E4DBF9-A56D-C24F-A155-3A9CA1F826F3}" type="presOf" srcId="{7638F483-EC40-4669-A117-0C6040B4A66B}" destId="{86A07B8D-FF15-4EFF-8681-05A46BF1E797}" srcOrd="0" destOrd="0" presId="urn:microsoft.com/office/officeart/2009/3/layout/HorizontalOrganizationChart"/>
    <dgm:cxn modelId="{390DC184-7A3A-6748-A683-C7A62BB56733}" type="presOf" srcId="{7638F483-EC40-4669-A117-0C6040B4A66B}" destId="{A4529214-DB2D-4B21-8831-F60F2A376559}" srcOrd="1" destOrd="0" presId="urn:microsoft.com/office/officeart/2009/3/layout/HorizontalOrganizationChart"/>
    <dgm:cxn modelId="{10273D9F-A008-4C08-970B-BDB1CC805562}" srcId="{F05BBA42-D7AF-4BA0-8C3F-85B1FE28E48F}" destId="{9AC2E227-803C-4016-BF2C-9291B6CAA290}" srcOrd="0" destOrd="0" parTransId="{8E8E9D46-5B7B-4FA0-8329-744E9016EF3D}" sibTransId="{F60E2A41-79A0-4E8E-92FB-1BF9FE84EDD9}"/>
    <dgm:cxn modelId="{F90AF607-5D0D-F044-B06B-2922EBA98178}" type="presOf" srcId="{23F1803F-276C-8041-9B7B-082F2BD1E946}" destId="{19BA56B5-C34A-B64D-A239-C962FAC6DE3A}" srcOrd="0" destOrd="0" presId="urn:microsoft.com/office/officeart/2009/3/layout/HorizontalOrganizationChart"/>
    <dgm:cxn modelId="{60C74796-B25B-5F4F-BC3A-441FCCA3D2DC}" type="presOf" srcId="{3FA44A42-E0AE-412C-8071-9A37D30DD567}" destId="{22C8BBC7-02FA-4EF0-899A-834C1FEE39E3}" srcOrd="0" destOrd="0" presId="urn:microsoft.com/office/officeart/2009/3/layout/HorizontalOrganizationChart"/>
    <dgm:cxn modelId="{C1392A21-504E-6642-B206-9B419D135249}" type="presOf" srcId="{7859404A-F2FC-2C48-AA46-F509ECEE6B31}" destId="{4E99FFF1-F2C8-4947-9B7B-F4C0FDBD7B17}" srcOrd="0" destOrd="0" presId="urn:microsoft.com/office/officeart/2009/3/layout/HorizontalOrganizationChart"/>
    <dgm:cxn modelId="{A7E90A76-718E-1344-B609-52EC9C668392}" type="presOf" srcId="{87585F0D-6A81-F747-99EB-D14B33EBB618}" destId="{A73C4A40-2D47-BF42-9EF8-B3BEE9451F45}" srcOrd="0" destOrd="0" presId="urn:microsoft.com/office/officeart/2009/3/layout/HorizontalOrganizationChart"/>
    <dgm:cxn modelId="{1280E6A3-572F-0F45-A9BA-4E987379B70A}" type="presParOf" srcId="{18DB143D-9E27-4E02-AFA5-F665953CBC10}" destId="{07E01157-B979-4F6B-B892-75DB2A2B8B0F}" srcOrd="0" destOrd="0" presId="urn:microsoft.com/office/officeart/2009/3/layout/HorizontalOrganizationChart"/>
    <dgm:cxn modelId="{470FD7F4-5248-C743-B9AB-7C9F93981579}" type="presParOf" srcId="{07E01157-B979-4F6B-B892-75DB2A2B8B0F}" destId="{F686C23F-604E-4653-B2CB-27DBB6BED631}" srcOrd="0" destOrd="0" presId="urn:microsoft.com/office/officeart/2009/3/layout/HorizontalOrganizationChart"/>
    <dgm:cxn modelId="{7D8BA52B-73C7-F842-BC28-00D9208B618F}" type="presParOf" srcId="{F686C23F-604E-4653-B2CB-27DBB6BED631}" destId="{2A2AFDF2-2568-44F8-842C-3BFD70D9F2B1}" srcOrd="0" destOrd="0" presId="urn:microsoft.com/office/officeart/2009/3/layout/HorizontalOrganizationChart"/>
    <dgm:cxn modelId="{BE8AADCB-65C4-9144-A64E-D649EFE82F1C}" type="presParOf" srcId="{F686C23F-604E-4653-B2CB-27DBB6BED631}" destId="{9CD41DA5-A8A9-4189-B933-DCF665F7DF2D}" srcOrd="1" destOrd="0" presId="urn:microsoft.com/office/officeart/2009/3/layout/HorizontalOrganizationChart"/>
    <dgm:cxn modelId="{9603DFF5-1AB0-5848-ABF7-7509E411E184}" type="presParOf" srcId="{07E01157-B979-4F6B-B892-75DB2A2B8B0F}" destId="{96876921-77F4-4E08-9148-E99125692808}" srcOrd="1" destOrd="0" presId="urn:microsoft.com/office/officeart/2009/3/layout/HorizontalOrganizationChart"/>
    <dgm:cxn modelId="{9F10E7F2-A0A7-4245-9144-317DBB632020}" type="presParOf" srcId="{96876921-77F4-4E08-9148-E99125692808}" destId="{CD82D2C2-9EF5-4CA0-9CEE-9265A38A1F4A}" srcOrd="0" destOrd="0" presId="urn:microsoft.com/office/officeart/2009/3/layout/HorizontalOrganizationChart"/>
    <dgm:cxn modelId="{7AABA810-0561-454B-A618-099EFFCFD6E5}" type="presParOf" srcId="{96876921-77F4-4E08-9148-E99125692808}" destId="{9441C830-A66B-4AFB-9252-8069549D4F0A}" srcOrd="1" destOrd="0" presId="urn:microsoft.com/office/officeart/2009/3/layout/HorizontalOrganizationChart"/>
    <dgm:cxn modelId="{4E0EA72C-ADA7-854B-A9E1-C3B46C44FBF0}" type="presParOf" srcId="{9441C830-A66B-4AFB-9252-8069549D4F0A}" destId="{FEAC7974-4462-4948-9F19-4D53C38CC88A}" srcOrd="0" destOrd="0" presId="urn:microsoft.com/office/officeart/2009/3/layout/HorizontalOrganizationChart"/>
    <dgm:cxn modelId="{73785CCF-4448-274F-A3AB-5CAF779F1212}" type="presParOf" srcId="{FEAC7974-4462-4948-9F19-4D53C38CC88A}" destId="{22C8BBC7-02FA-4EF0-899A-834C1FEE39E3}" srcOrd="0" destOrd="0" presId="urn:microsoft.com/office/officeart/2009/3/layout/HorizontalOrganizationChart"/>
    <dgm:cxn modelId="{E732A41A-4476-9C41-BC0B-E5EFA98BAF5A}" type="presParOf" srcId="{FEAC7974-4462-4948-9F19-4D53C38CC88A}" destId="{CBD704CC-8D6F-4C39-AFA6-3825EE74A965}" srcOrd="1" destOrd="0" presId="urn:microsoft.com/office/officeart/2009/3/layout/HorizontalOrganizationChart"/>
    <dgm:cxn modelId="{D2FBA1C6-88A5-B644-91EA-82BCADE235C2}" type="presParOf" srcId="{9441C830-A66B-4AFB-9252-8069549D4F0A}" destId="{C4FE27A9-6818-468D-8F72-5DEAE64958BC}" srcOrd="1" destOrd="0" presId="urn:microsoft.com/office/officeart/2009/3/layout/HorizontalOrganizationChart"/>
    <dgm:cxn modelId="{BE53134E-E66F-B441-AB21-EB6FA7C46C37}" type="presParOf" srcId="{9441C830-A66B-4AFB-9252-8069549D4F0A}" destId="{B9E24DCA-DEF6-41DD-8228-40542DF88903}" srcOrd="2" destOrd="0" presId="urn:microsoft.com/office/officeart/2009/3/layout/HorizontalOrganizationChart"/>
    <dgm:cxn modelId="{442F275C-0635-904A-9F32-64E3EF586185}" type="presParOf" srcId="{96876921-77F4-4E08-9148-E99125692808}" destId="{72A5A8A1-C34D-4CC9-B014-4EDC4C60B5CB}" srcOrd="2" destOrd="0" presId="urn:microsoft.com/office/officeart/2009/3/layout/HorizontalOrganizationChart"/>
    <dgm:cxn modelId="{D689D080-68E9-284C-937D-BC5A7B715125}" type="presParOf" srcId="{96876921-77F4-4E08-9148-E99125692808}" destId="{99464D45-2B22-432F-8F6C-3394CEC310A7}" srcOrd="3" destOrd="0" presId="urn:microsoft.com/office/officeart/2009/3/layout/HorizontalOrganizationChart"/>
    <dgm:cxn modelId="{F49EE0CB-C80C-E648-BD66-65FE141E6524}" type="presParOf" srcId="{99464D45-2B22-432F-8F6C-3394CEC310A7}" destId="{7EEFA05D-0146-474D-BB41-35A44BBAC0EB}" srcOrd="0" destOrd="0" presId="urn:microsoft.com/office/officeart/2009/3/layout/HorizontalOrganizationChart"/>
    <dgm:cxn modelId="{9D109E48-5572-5C4A-92AB-4ADB584220C4}" type="presParOf" srcId="{7EEFA05D-0146-474D-BB41-35A44BBAC0EB}" destId="{86A07B8D-FF15-4EFF-8681-05A46BF1E797}" srcOrd="0" destOrd="0" presId="urn:microsoft.com/office/officeart/2009/3/layout/HorizontalOrganizationChart"/>
    <dgm:cxn modelId="{515980D5-6882-654B-B77F-B53A790340E3}" type="presParOf" srcId="{7EEFA05D-0146-474D-BB41-35A44BBAC0EB}" destId="{A4529214-DB2D-4B21-8831-F60F2A376559}" srcOrd="1" destOrd="0" presId="urn:microsoft.com/office/officeart/2009/3/layout/HorizontalOrganizationChart"/>
    <dgm:cxn modelId="{6E64B902-88A4-CC46-8861-5EF72A426903}" type="presParOf" srcId="{99464D45-2B22-432F-8F6C-3394CEC310A7}" destId="{4C9D6515-EA4F-4DBF-A8FE-0711C70136B1}" srcOrd="1" destOrd="0" presId="urn:microsoft.com/office/officeart/2009/3/layout/HorizontalOrganizationChart"/>
    <dgm:cxn modelId="{490DA300-FDC0-714D-B9D3-73714D489363}" type="presParOf" srcId="{99464D45-2B22-432F-8F6C-3394CEC310A7}" destId="{686779DB-34D3-4F60-84B6-A35826FF3C2A}" srcOrd="2" destOrd="0" presId="urn:microsoft.com/office/officeart/2009/3/layout/HorizontalOrganizationChart"/>
    <dgm:cxn modelId="{EC6CF1E9-D456-604C-B2C8-11C3B4B31F3E}" type="presParOf" srcId="{96876921-77F4-4E08-9148-E99125692808}" destId="{B94BF64B-9716-424E-A851-42E8E7B2B9A7}" srcOrd="4" destOrd="0" presId="urn:microsoft.com/office/officeart/2009/3/layout/HorizontalOrganizationChart"/>
    <dgm:cxn modelId="{F2A3925F-F8D7-5348-B7B0-EE232C2D66F3}" type="presParOf" srcId="{96876921-77F4-4E08-9148-E99125692808}" destId="{31E814C1-FFDD-BA48-BF9D-F3C8FF892503}" srcOrd="5" destOrd="0" presId="urn:microsoft.com/office/officeart/2009/3/layout/HorizontalOrganizationChart"/>
    <dgm:cxn modelId="{2F5DD42A-31B9-3748-8DDA-64E3C23165E3}" type="presParOf" srcId="{31E814C1-FFDD-BA48-BF9D-F3C8FF892503}" destId="{1780440E-D92A-B040-A710-F8D875101E05}" srcOrd="0" destOrd="0" presId="urn:microsoft.com/office/officeart/2009/3/layout/HorizontalOrganizationChart"/>
    <dgm:cxn modelId="{1B074149-1260-1B4A-9BBA-105CBEED0621}" type="presParOf" srcId="{1780440E-D92A-B040-A710-F8D875101E05}" destId="{A73C4A40-2D47-BF42-9EF8-B3BEE9451F45}" srcOrd="0" destOrd="0" presId="urn:microsoft.com/office/officeart/2009/3/layout/HorizontalOrganizationChart"/>
    <dgm:cxn modelId="{C8179928-ACA2-F440-978D-71D817643C95}" type="presParOf" srcId="{1780440E-D92A-B040-A710-F8D875101E05}" destId="{BCDD8BD9-F9D2-4C44-AB56-5005F5FB7B08}" srcOrd="1" destOrd="0" presId="urn:microsoft.com/office/officeart/2009/3/layout/HorizontalOrganizationChart"/>
    <dgm:cxn modelId="{D3583C5A-FBA0-C042-91F4-CA16FDF3D101}" type="presParOf" srcId="{31E814C1-FFDD-BA48-BF9D-F3C8FF892503}" destId="{B22D4294-1D49-E046-9CF9-7B480D0762E6}" srcOrd="1" destOrd="0" presId="urn:microsoft.com/office/officeart/2009/3/layout/HorizontalOrganizationChart"/>
    <dgm:cxn modelId="{545EE18B-EE51-6443-800F-E3FA3D5E3175}" type="presParOf" srcId="{31E814C1-FFDD-BA48-BF9D-F3C8FF892503}" destId="{E1D0C206-488D-6348-BEA7-1FE8B1679EF7}" srcOrd="2" destOrd="0" presId="urn:microsoft.com/office/officeart/2009/3/layout/HorizontalOrganizationChart"/>
    <dgm:cxn modelId="{D34AF72D-3CBB-5D43-AFBC-858D0DCC1A36}" type="presParOf" srcId="{96876921-77F4-4E08-9148-E99125692808}" destId="{97BD78E0-6CC9-224B-9FDD-F11EE9BF8DF0}" srcOrd="6" destOrd="0" presId="urn:microsoft.com/office/officeart/2009/3/layout/HorizontalOrganizationChart"/>
    <dgm:cxn modelId="{79C50D07-0CC3-6547-A208-C3ADD8DA1D97}" type="presParOf" srcId="{96876921-77F4-4E08-9148-E99125692808}" destId="{F5564F5E-C23C-6041-B185-3508736BC161}" srcOrd="7" destOrd="0" presId="urn:microsoft.com/office/officeart/2009/3/layout/HorizontalOrganizationChart"/>
    <dgm:cxn modelId="{4420B2B6-18FC-4841-8395-8481C4362113}" type="presParOf" srcId="{F5564F5E-C23C-6041-B185-3508736BC161}" destId="{730C15AF-A2E3-334E-9C4F-2DA8AC61AB90}" srcOrd="0" destOrd="0" presId="urn:microsoft.com/office/officeart/2009/3/layout/HorizontalOrganizationChart"/>
    <dgm:cxn modelId="{D62700E1-6AB9-0149-BB76-24B9355FAF11}" type="presParOf" srcId="{730C15AF-A2E3-334E-9C4F-2DA8AC61AB90}" destId="{19BA56B5-C34A-B64D-A239-C962FAC6DE3A}" srcOrd="0" destOrd="0" presId="urn:microsoft.com/office/officeart/2009/3/layout/HorizontalOrganizationChart"/>
    <dgm:cxn modelId="{15CD4426-DE66-444F-9A0A-474CCB2B336A}" type="presParOf" srcId="{730C15AF-A2E3-334E-9C4F-2DA8AC61AB90}" destId="{B13D6842-7E74-6E4A-B081-886229548982}" srcOrd="1" destOrd="0" presId="urn:microsoft.com/office/officeart/2009/3/layout/HorizontalOrganizationChart"/>
    <dgm:cxn modelId="{18BADA81-0FEF-9047-9682-A08354FB9628}" type="presParOf" srcId="{F5564F5E-C23C-6041-B185-3508736BC161}" destId="{DA228DBB-51B5-1545-814C-2E0469298B4C}" srcOrd="1" destOrd="0" presId="urn:microsoft.com/office/officeart/2009/3/layout/HorizontalOrganizationChart"/>
    <dgm:cxn modelId="{5A3E4C68-D778-FD4C-8ABE-36C30427F66C}" type="presParOf" srcId="{F5564F5E-C23C-6041-B185-3508736BC161}" destId="{D334E96E-D664-3443-8496-4E437BC45B67}" srcOrd="2" destOrd="0" presId="urn:microsoft.com/office/officeart/2009/3/layout/HorizontalOrganizationChart"/>
    <dgm:cxn modelId="{88A081EF-BFA9-694F-9C78-DB9BED829F4B}" type="presParOf" srcId="{96876921-77F4-4E08-9148-E99125692808}" destId="{DB74F6B7-48F3-A347-9D02-3848B3882D19}" srcOrd="8" destOrd="0" presId="urn:microsoft.com/office/officeart/2009/3/layout/HorizontalOrganizationChart"/>
    <dgm:cxn modelId="{3619C2D9-3371-5B44-87C6-D787ADB21540}" type="presParOf" srcId="{96876921-77F4-4E08-9148-E99125692808}" destId="{B6FF38B1-94EE-5848-8043-BF3B363E5E43}" srcOrd="9" destOrd="0" presId="urn:microsoft.com/office/officeart/2009/3/layout/HorizontalOrganizationChart"/>
    <dgm:cxn modelId="{EC9FC308-D515-F642-8693-0E40DE328A74}" type="presParOf" srcId="{B6FF38B1-94EE-5848-8043-BF3B363E5E43}" destId="{CC2D7BE5-7000-3C48-AA1F-2B56512EECB1}" srcOrd="0" destOrd="0" presId="urn:microsoft.com/office/officeart/2009/3/layout/HorizontalOrganizationChart"/>
    <dgm:cxn modelId="{68D76B1B-17B3-1D43-A133-4DEAC466885F}" type="presParOf" srcId="{CC2D7BE5-7000-3C48-AA1F-2B56512EECB1}" destId="{4E99FFF1-F2C8-4947-9B7B-F4C0FDBD7B17}" srcOrd="0" destOrd="0" presId="urn:microsoft.com/office/officeart/2009/3/layout/HorizontalOrganizationChart"/>
    <dgm:cxn modelId="{73D2AB6E-5817-4C4C-A843-F645BA55C607}" type="presParOf" srcId="{CC2D7BE5-7000-3C48-AA1F-2B56512EECB1}" destId="{CBC1B020-7022-2B49-8F5F-7E3168D6587A}" srcOrd="1" destOrd="0" presId="urn:microsoft.com/office/officeart/2009/3/layout/HorizontalOrganizationChart"/>
    <dgm:cxn modelId="{1635FCD8-7558-4C4E-B4AD-FE85C7E316A7}" type="presParOf" srcId="{B6FF38B1-94EE-5848-8043-BF3B363E5E43}" destId="{8C9C17CE-7CBB-7446-A701-923744A6075A}" srcOrd="1" destOrd="0" presId="urn:microsoft.com/office/officeart/2009/3/layout/HorizontalOrganizationChart"/>
    <dgm:cxn modelId="{BE31F216-BD9F-5947-84A7-FE68C9DCD9C4}" type="presParOf" srcId="{B6FF38B1-94EE-5848-8043-BF3B363E5E43}" destId="{430A0D5E-F21F-B747-8E3B-3F16B06130DD}" srcOrd="2" destOrd="0" presId="urn:microsoft.com/office/officeart/2009/3/layout/HorizontalOrganizationChart"/>
    <dgm:cxn modelId="{D2B4D979-5C95-0548-BF6D-EB24E349847C}" type="presParOf" srcId="{07E01157-B979-4F6B-B892-75DB2A2B8B0F}" destId="{6858D422-8C90-4F85-BA9D-65CA2FED06E8}" srcOrd="2" destOrd="0" presId="urn:microsoft.com/office/officeart/2009/3/layout/HorizontalOrganizationChart"/>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ata56.xml><?xml version="1.0" encoding="utf-8"?>
<dgm:dataModel xmlns:dgm="http://schemas.openxmlformats.org/drawingml/2006/diagram" xmlns:a="http://schemas.openxmlformats.org/drawingml/2006/main">
  <dgm:ptLst>
    <dgm:pt modelId="{F05BBA42-D7AF-4BA0-8C3F-85B1FE28E48F}" type="doc">
      <dgm:prSet loTypeId="urn:microsoft.com/office/officeart/2009/3/layout/HorizontalOrganizationChart" loCatId="hierarchy" qsTypeId="urn:microsoft.com/office/officeart/2005/8/quickstyle/simple1" qsCatId="simple" csTypeId="urn:microsoft.com/office/officeart/2005/8/colors/accent2_1" csCatId="accent2" phldr="1"/>
      <dgm:spPr/>
      <dgm:t>
        <a:bodyPr/>
        <a:lstStyle/>
        <a:p>
          <a:endParaRPr lang="zh-CN" altLang="en-US"/>
        </a:p>
      </dgm:t>
    </dgm:pt>
    <dgm:pt modelId="{9AC2E227-803C-4016-BF2C-9291B6CAA290}">
      <dgm:prSet custT="1"/>
      <dgm:spPr/>
      <dgm:t>
        <a:bodyPr/>
        <a:lstStyle/>
        <a:p>
          <a:r>
            <a:rPr lang="zh-CN" altLang="en-US" sz="1100" b="1" dirty="0" smtClean="0">
              <a:latin typeface="黑体" panose="02010609060101010101" pitchFamily="49" charset="-122"/>
              <a:ea typeface="黑体" panose="02010609060101010101" pitchFamily="49" charset="-122"/>
              <a:sym typeface="+mn-ea"/>
            </a:rPr>
            <a:t>知识管理的概念</a:t>
          </a:r>
          <a:endParaRPr lang="zh-CN" altLang="en-US" sz="1100" b="1" dirty="0">
            <a:latin typeface="SimHei" charset="-122"/>
            <a:ea typeface="SimHei" charset="-122"/>
            <a:cs typeface="SimHei" charset="-122"/>
          </a:endParaRPr>
        </a:p>
      </dgm:t>
    </dgm:pt>
    <dgm:pt modelId="{8E8E9D46-5B7B-4FA0-8329-744E9016EF3D}" type="parTrans" cxnId="{10273D9F-A008-4C08-970B-BDB1CC805562}">
      <dgm:prSet/>
      <dgm:spPr/>
      <dgm:t>
        <a:bodyPr/>
        <a:lstStyle/>
        <a:p>
          <a:endParaRPr lang="zh-CN" altLang="en-US" sz="1100">
            <a:latin typeface="SimHei" charset="-122"/>
            <a:ea typeface="SimHei" charset="-122"/>
            <a:cs typeface="SimHei" charset="-122"/>
          </a:endParaRPr>
        </a:p>
      </dgm:t>
    </dgm:pt>
    <dgm:pt modelId="{F60E2A41-79A0-4E8E-92FB-1BF9FE84EDD9}" type="sibTrans" cxnId="{10273D9F-A008-4C08-970B-BDB1CC805562}">
      <dgm:prSet/>
      <dgm:spPr/>
      <dgm:t>
        <a:bodyPr/>
        <a:lstStyle/>
        <a:p>
          <a:endParaRPr lang="zh-CN" altLang="en-US" sz="1100">
            <a:latin typeface="SimHei" charset="-122"/>
            <a:ea typeface="SimHei" charset="-122"/>
            <a:cs typeface="SimHei" charset="-122"/>
          </a:endParaRPr>
        </a:p>
      </dgm:t>
    </dgm:pt>
    <dgm:pt modelId="{3FA44A42-E0AE-412C-8071-9A37D30DD567}">
      <dgm:prSet custT="1"/>
      <dgm:spPr/>
      <dgm:t>
        <a:bodyPr/>
        <a:lstStyle/>
        <a:p>
          <a:r>
            <a:rPr lang="zh-CN" altLang="en-US" sz="1100" b="1" dirty="0" smtClean="0">
              <a:latin typeface="SimHei" charset="-122"/>
              <a:ea typeface="SimHei" charset="-122"/>
              <a:cs typeface="SimHei" charset="-122"/>
            </a:rPr>
            <a:t>知识的概念</a:t>
          </a:r>
          <a:endParaRPr lang="zh-CN" altLang="en-US" sz="1100" b="1" dirty="0">
            <a:latin typeface="SimHei" charset="-122"/>
            <a:ea typeface="SimHei" charset="-122"/>
            <a:cs typeface="SimHei" charset="-122"/>
          </a:endParaRPr>
        </a:p>
      </dgm:t>
    </dgm:pt>
    <dgm:pt modelId="{E2369F6E-DA59-4F6E-BD69-6CAA013A82BE}" type="parTrans" cxnId="{9ABD59AA-4D6A-4321-B1A4-8D610095B134}">
      <dgm:prSet/>
      <dgm:spPr/>
      <dgm:t>
        <a:bodyPr/>
        <a:lstStyle/>
        <a:p>
          <a:endParaRPr lang="zh-CN" altLang="en-US" sz="1100">
            <a:latin typeface="SimHei" charset="-122"/>
            <a:ea typeface="SimHei" charset="-122"/>
            <a:cs typeface="SimHei" charset="-122"/>
          </a:endParaRPr>
        </a:p>
      </dgm:t>
    </dgm:pt>
    <dgm:pt modelId="{05B8FEA2-0054-4DA8-8F71-5C25E580ABD0}" type="sibTrans" cxnId="{9ABD59AA-4D6A-4321-B1A4-8D610095B134}">
      <dgm:prSet/>
      <dgm:spPr/>
      <dgm:t>
        <a:bodyPr/>
        <a:lstStyle/>
        <a:p>
          <a:endParaRPr lang="zh-CN" altLang="en-US" sz="1100">
            <a:latin typeface="SimHei" charset="-122"/>
            <a:ea typeface="SimHei" charset="-122"/>
            <a:cs typeface="SimHei" charset="-122"/>
          </a:endParaRPr>
        </a:p>
      </dgm:t>
    </dgm:pt>
    <dgm:pt modelId="{7638F483-EC40-4669-A117-0C6040B4A66B}">
      <dgm:prSet custT="1"/>
      <dgm:spPr/>
      <dgm:t>
        <a:bodyPr/>
        <a:lstStyle/>
        <a:p>
          <a:r>
            <a:rPr lang="zh-CN" altLang="en-US" sz="1100" b="1" dirty="0" smtClean="0">
              <a:latin typeface="SimHei" charset="-122"/>
              <a:ea typeface="SimHei" charset="-122"/>
              <a:cs typeface="SimHei" charset="-122"/>
            </a:rPr>
            <a:t>知识的特点</a:t>
          </a:r>
          <a:endParaRPr lang="zh-CN" altLang="en-US" sz="1100" b="1" dirty="0">
            <a:latin typeface="SimHei" charset="-122"/>
            <a:ea typeface="SimHei" charset="-122"/>
            <a:cs typeface="SimHei" charset="-122"/>
          </a:endParaRPr>
        </a:p>
      </dgm:t>
    </dgm:pt>
    <dgm:pt modelId="{57E64457-75B6-40DF-86BF-80888D7FBBC5}" type="parTrans" cxnId="{5DC1C015-335F-490F-A06A-BA9652DB0EA7}">
      <dgm:prSet/>
      <dgm:spPr/>
      <dgm:t>
        <a:bodyPr/>
        <a:lstStyle/>
        <a:p>
          <a:endParaRPr lang="zh-CN" altLang="en-US" sz="1100">
            <a:latin typeface="SimHei" charset="-122"/>
            <a:ea typeface="SimHei" charset="-122"/>
            <a:cs typeface="SimHei" charset="-122"/>
          </a:endParaRPr>
        </a:p>
      </dgm:t>
    </dgm:pt>
    <dgm:pt modelId="{7B10E917-A0D7-4AB2-8FFF-F08198C7EE50}" type="sibTrans" cxnId="{5DC1C015-335F-490F-A06A-BA9652DB0EA7}">
      <dgm:prSet/>
      <dgm:spPr/>
      <dgm:t>
        <a:bodyPr/>
        <a:lstStyle/>
        <a:p>
          <a:endParaRPr lang="zh-CN" altLang="en-US" sz="1100">
            <a:latin typeface="SimHei" charset="-122"/>
            <a:ea typeface="SimHei" charset="-122"/>
            <a:cs typeface="SimHei" charset="-122"/>
          </a:endParaRPr>
        </a:p>
      </dgm:t>
    </dgm:pt>
    <dgm:pt modelId="{87585F0D-6A81-F747-99EB-D14B33EBB618}">
      <dgm:prSet custT="1"/>
      <dgm:spPr/>
      <dgm:t>
        <a:bodyPr/>
        <a:lstStyle/>
        <a:p>
          <a:r>
            <a:rPr lang="zh-CN" altLang="en-US" sz="1100" b="1" dirty="0" smtClean="0">
              <a:latin typeface="SimHei" charset="-122"/>
              <a:ea typeface="SimHei" charset="-122"/>
              <a:cs typeface="SimHei" charset="-122"/>
            </a:rPr>
            <a:t>知识的分类</a:t>
          </a:r>
          <a:endParaRPr lang="zh-CN" altLang="en-US" sz="1100" b="1" dirty="0">
            <a:latin typeface="SimHei" charset="-122"/>
            <a:ea typeface="SimHei" charset="-122"/>
            <a:cs typeface="SimHei" charset="-122"/>
          </a:endParaRPr>
        </a:p>
      </dgm:t>
    </dgm:pt>
    <dgm:pt modelId="{18A5DCF8-381A-9740-A1DC-D1A5033A3647}" type="parTrans" cxnId="{9AAB41CC-B9AA-9142-BE5E-0B1EE6E34DAA}">
      <dgm:prSet/>
      <dgm:spPr/>
      <dgm:t>
        <a:bodyPr/>
        <a:lstStyle/>
        <a:p>
          <a:endParaRPr lang="zh-CN" altLang="en-US" sz="1100"/>
        </a:p>
      </dgm:t>
    </dgm:pt>
    <dgm:pt modelId="{8D2E3331-C9C0-6F41-9B03-2AE4E999EDF7}" type="sibTrans" cxnId="{9AAB41CC-B9AA-9142-BE5E-0B1EE6E34DAA}">
      <dgm:prSet/>
      <dgm:spPr/>
      <dgm:t>
        <a:bodyPr/>
        <a:lstStyle/>
        <a:p>
          <a:endParaRPr lang="zh-CN" altLang="en-US" sz="1100"/>
        </a:p>
      </dgm:t>
    </dgm:pt>
    <dgm:pt modelId="{23F1803F-276C-8041-9B7B-082F2BD1E946}">
      <dgm:prSet custT="1"/>
      <dgm:spPr>
        <a:solidFill>
          <a:schemeClr val="accent2"/>
        </a:solidFill>
      </dgm:spPr>
      <dgm:t>
        <a:bodyPr/>
        <a:lstStyle/>
        <a:p>
          <a:r>
            <a:rPr lang="zh-CN" altLang="en-US" sz="1100" b="1" dirty="0" smtClean="0">
              <a:latin typeface="SimHei" charset="-122"/>
              <a:ea typeface="SimHei" charset="-122"/>
              <a:cs typeface="SimHei" charset="-122"/>
            </a:rPr>
            <a:t>知识管理的特点</a:t>
          </a:r>
          <a:endParaRPr lang="zh-CN" altLang="en-US" sz="1100" b="1" dirty="0">
            <a:latin typeface="SimHei" charset="-122"/>
            <a:ea typeface="SimHei" charset="-122"/>
            <a:cs typeface="SimHei" charset="-122"/>
          </a:endParaRPr>
        </a:p>
      </dgm:t>
    </dgm:pt>
    <dgm:pt modelId="{5E91D41B-332E-E54E-BBB2-1256B9CC48C7}" type="parTrans" cxnId="{51A0D708-C959-D74C-AB5D-714B7FABEAEE}">
      <dgm:prSet/>
      <dgm:spPr/>
      <dgm:t>
        <a:bodyPr/>
        <a:lstStyle/>
        <a:p>
          <a:endParaRPr lang="zh-CN" altLang="en-US" sz="1100"/>
        </a:p>
      </dgm:t>
    </dgm:pt>
    <dgm:pt modelId="{A4A747C8-04CB-3145-88B3-093091584144}" type="sibTrans" cxnId="{51A0D708-C959-D74C-AB5D-714B7FABEAEE}">
      <dgm:prSet/>
      <dgm:spPr/>
      <dgm:t>
        <a:bodyPr/>
        <a:lstStyle/>
        <a:p>
          <a:endParaRPr lang="zh-CN" altLang="en-US" sz="1100"/>
        </a:p>
      </dgm:t>
    </dgm:pt>
    <dgm:pt modelId="{7859404A-F2FC-2C48-AA46-F509ECEE6B31}">
      <dgm:prSet custT="1"/>
      <dgm:spPr/>
      <dgm:t>
        <a:bodyPr/>
        <a:lstStyle/>
        <a:p>
          <a:r>
            <a:rPr lang="zh-CN" altLang="en-US" sz="1100" b="1" dirty="0" smtClean="0">
              <a:latin typeface="SimHei" charset="-122"/>
              <a:ea typeface="SimHei" charset="-122"/>
              <a:cs typeface="SimHei" charset="-122"/>
            </a:rPr>
            <a:t>知识管理</a:t>
          </a:r>
          <a:r>
            <a:rPr lang="zh-CN" altLang="en-US" sz="1100" b="1" smtClean="0">
              <a:latin typeface="SimHei" charset="-122"/>
              <a:ea typeface="SimHei" charset="-122"/>
              <a:cs typeface="SimHei" charset="-122"/>
            </a:rPr>
            <a:t>的螺旋循环程序</a:t>
          </a:r>
          <a:endParaRPr lang="zh-CN" altLang="en-US" sz="1100" b="1" dirty="0">
            <a:latin typeface="SimHei" charset="-122"/>
            <a:ea typeface="SimHei" charset="-122"/>
            <a:cs typeface="SimHei" charset="-122"/>
          </a:endParaRPr>
        </a:p>
      </dgm:t>
    </dgm:pt>
    <dgm:pt modelId="{082ECBEE-C2C7-4949-86B1-6B928BF803C2}" type="parTrans" cxnId="{20C1FE7A-4B34-AA48-A07D-90CA165F3112}">
      <dgm:prSet/>
      <dgm:spPr/>
      <dgm:t>
        <a:bodyPr/>
        <a:lstStyle/>
        <a:p>
          <a:endParaRPr lang="zh-CN" altLang="en-US" sz="1100"/>
        </a:p>
      </dgm:t>
    </dgm:pt>
    <dgm:pt modelId="{284844EE-6F45-4240-B30D-C9558468DF08}" type="sibTrans" cxnId="{20C1FE7A-4B34-AA48-A07D-90CA165F3112}">
      <dgm:prSet/>
      <dgm:spPr/>
      <dgm:t>
        <a:bodyPr/>
        <a:lstStyle/>
        <a:p>
          <a:endParaRPr lang="zh-CN" altLang="en-US" sz="1100"/>
        </a:p>
      </dgm:t>
    </dgm:pt>
    <dgm:pt modelId="{18DB143D-9E27-4E02-AFA5-F665953CBC10}" type="pres">
      <dgm:prSet presAssocID="{F05BBA42-D7AF-4BA0-8C3F-85B1FE28E48F}" presName="hierChild1" presStyleCnt="0">
        <dgm:presLayoutVars>
          <dgm:orgChart val="1"/>
          <dgm:chPref val="1"/>
          <dgm:dir/>
          <dgm:animOne val="branch"/>
          <dgm:animLvl val="lvl"/>
          <dgm:resizeHandles/>
        </dgm:presLayoutVars>
      </dgm:prSet>
      <dgm:spPr/>
      <dgm:t>
        <a:bodyPr/>
        <a:lstStyle/>
        <a:p>
          <a:endParaRPr lang="zh-CN" altLang="en-US"/>
        </a:p>
      </dgm:t>
    </dgm:pt>
    <dgm:pt modelId="{07E01157-B979-4F6B-B892-75DB2A2B8B0F}" type="pres">
      <dgm:prSet presAssocID="{9AC2E227-803C-4016-BF2C-9291B6CAA290}" presName="hierRoot1" presStyleCnt="0">
        <dgm:presLayoutVars>
          <dgm:hierBranch val="init"/>
        </dgm:presLayoutVars>
      </dgm:prSet>
      <dgm:spPr/>
    </dgm:pt>
    <dgm:pt modelId="{F686C23F-604E-4653-B2CB-27DBB6BED631}" type="pres">
      <dgm:prSet presAssocID="{9AC2E227-803C-4016-BF2C-9291B6CAA290}" presName="rootComposite1" presStyleCnt="0"/>
      <dgm:spPr/>
    </dgm:pt>
    <dgm:pt modelId="{2A2AFDF2-2568-44F8-842C-3BFD70D9F2B1}" type="pres">
      <dgm:prSet presAssocID="{9AC2E227-803C-4016-BF2C-9291B6CAA290}" presName="rootText1" presStyleLbl="node0" presStyleIdx="0" presStyleCnt="1">
        <dgm:presLayoutVars>
          <dgm:chPref val="3"/>
        </dgm:presLayoutVars>
      </dgm:prSet>
      <dgm:spPr/>
      <dgm:t>
        <a:bodyPr/>
        <a:lstStyle/>
        <a:p>
          <a:endParaRPr lang="zh-CN" altLang="en-US"/>
        </a:p>
      </dgm:t>
    </dgm:pt>
    <dgm:pt modelId="{9CD41DA5-A8A9-4189-B933-DCF665F7DF2D}" type="pres">
      <dgm:prSet presAssocID="{9AC2E227-803C-4016-BF2C-9291B6CAA290}" presName="rootConnector1" presStyleLbl="node1" presStyleIdx="0" presStyleCnt="0"/>
      <dgm:spPr/>
      <dgm:t>
        <a:bodyPr/>
        <a:lstStyle/>
        <a:p>
          <a:endParaRPr lang="zh-CN" altLang="en-US"/>
        </a:p>
      </dgm:t>
    </dgm:pt>
    <dgm:pt modelId="{96876921-77F4-4E08-9148-E99125692808}" type="pres">
      <dgm:prSet presAssocID="{9AC2E227-803C-4016-BF2C-9291B6CAA290}" presName="hierChild2" presStyleCnt="0"/>
      <dgm:spPr/>
    </dgm:pt>
    <dgm:pt modelId="{CD82D2C2-9EF5-4CA0-9CEE-9265A38A1F4A}" type="pres">
      <dgm:prSet presAssocID="{E2369F6E-DA59-4F6E-BD69-6CAA013A82BE}" presName="Name64" presStyleLbl="parChTrans1D2" presStyleIdx="0" presStyleCnt="5"/>
      <dgm:spPr/>
      <dgm:t>
        <a:bodyPr/>
        <a:lstStyle/>
        <a:p>
          <a:endParaRPr lang="zh-CN" altLang="en-US"/>
        </a:p>
      </dgm:t>
    </dgm:pt>
    <dgm:pt modelId="{9441C830-A66B-4AFB-9252-8069549D4F0A}" type="pres">
      <dgm:prSet presAssocID="{3FA44A42-E0AE-412C-8071-9A37D30DD567}" presName="hierRoot2" presStyleCnt="0">
        <dgm:presLayoutVars>
          <dgm:hierBranch val="init"/>
        </dgm:presLayoutVars>
      </dgm:prSet>
      <dgm:spPr/>
    </dgm:pt>
    <dgm:pt modelId="{FEAC7974-4462-4948-9F19-4D53C38CC88A}" type="pres">
      <dgm:prSet presAssocID="{3FA44A42-E0AE-412C-8071-9A37D30DD567}" presName="rootComposite" presStyleCnt="0"/>
      <dgm:spPr/>
    </dgm:pt>
    <dgm:pt modelId="{22C8BBC7-02FA-4EF0-899A-834C1FEE39E3}" type="pres">
      <dgm:prSet presAssocID="{3FA44A42-E0AE-412C-8071-9A37D30DD567}" presName="rootText" presStyleLbl="node2" presStyleIdx="0" presStyleCnt="5">
        <dgm:presLayoutVars>
          <dgm:chPref val="3"/>
        </dgm:presLayoutVars>
      </dgm:prSet>
      <dgm:spPr/>
      <dgm:t>
        <a:bodyPr/>
        <a:lstStyle/>
        <a:p>
          <a:endParaRPr lang="zh-CN" altLang="en-US"/>
        </a:p>
      </dgm:t>
    </dgm:pt>
    <dgm:pt modelId="{CBD704CC-8D6F-4C39-AFA6-3825EE74A965}" type="pres">
      <dgm:prSet presAssocID="{3FA44A42-E0AE-412C-8071-9A37D30DD567}" presName="rootConnector" presStyleLbl="node2" presStyleIdx="0" presStyleCnt="5"/>
      <dgm:spPr/>
      <dgm:t>
        <a:bodyPr/>
        <a:lstStyle/>
        <a:p>
          <a:endParaRPr lang="zh-CN" altLang="en-US"/>
        </a:p>
      </dgm:t>
    </dgm:pt>
    <dgm:pt modelId="{C4FE27A9-6818-468D-8F72-5DEAE64958BC}" type="pres">
      <dgm:prSet presAssocID="{3FA44A42-E0AE-412C-8071-9A37D30DD567}" presName="hierChild4" presStyleCnt="0"/>
      <dgm:spPr/>
    </dgm:pt>
    <dgm:pt modelId="{B9E24DCA-DEF6-41DD-8228-40542DF88903}" type="pres">
      <dgm:prSet presAssocID="{3FA44A42-E0AE-412C-8071-9A37D30DD567}" presName="hierChild5" presStyleCnt="0"/>
      <dgm:spPr/>
    </dgm:pt>
    <dgm:pt modelId="{72A5A8A1-C34D-4CC9-B014-4EDC4C60B5CB}" type="pres">
      <dgm:prSet presAssocID="{57E64457-75B6-40DF-86BF-80888D7FBBC5}" presName="Name64" presStyleLbl="parChTrans1D2" presStyleIdx="1" presStyleCnt="5"/>
      <dgm:spPr/>
      <dgm:t>
        <a:bodyPr/>
        <a:lstStyle/>
        <a:p>
          <a:endParaRPr lang="zh-CN" altLang="en-US"/>
        </a:p>
      </dgm:t>
    </dgm:pt>
    <dgm:pt modelId="{99464D45-2B22-432F-8F6C-3394CEC310A7}" type="pres">
      <dgm:prSet presAssocID="{7638F483-EC40-4669-A117-0C6040B4A66B}" presName="hierRoot2" presStyleCnt="0">
        <dgm:presLayoutVars>
          <dgm:hierBranch val="init"/>
        </dgm:presLayoutVars>
      </dgm:prSet>
      <dgm:spPr/>
    </dgm:pt>
    <dgm:pt modelId="{7EEFA05D-0146-474D-BB41-35A44BBAC0EB}" type="pres">
      <dgm:prSet presAssocID="{7638F483-EC40-4669-A117-0C6040B4A66B}" presName="rootComposite" presStyleCnt="0"/>
      <dgm:spPr/>
    </dgm:pt>
    <dgm:pt modelId="{86A07B8D-FF15-4EFF-8681-05A46BF1E797}" type="pres">
      <dgm:prSet presAssocID="{7638F483-EC40-4669-A117-0C6040B4A66B}" presName="rootText" presStyleLbl="node2" presStyleIdx="1" presStyleCnt="5">
        <dgm:presLayoutVars>
          <dgm:chPref val="3"/>
        </dgm:presLayoutVars>
      </dgm:prSet>
      <dgm:spPr/>
      <dgm:t>
        <a:bodyPr/>
        <a:lstStyle/>
        <a:p>
          <a:endParaRPr lang="zh-CN" altLang="en-US"/>
        </a:p>
      </dgm:t>
    </dgm:pt>
    <dgm:pt modelId="{A4529214-DB2D-4B21-8831-F60F2A376559}" type="pres">
      <dgm:prSet presAssocID="{7638F483-EC40-4669-A117-0C6040B4A66B}" presName="rootConnector" presStyleLbl="node2" presStyleIdx="1" presStyleCnt="5"/>
      <dgm:spPr/>
      <dgm:t>
        <a:bodyPr/>
        <a:lstStyle/>
        <a:p>
          <a:endParaRPr lang="zh-CN" altLang="en-US"/>
        </a:p>
      </dgm:t>
    </dgm:pt>
    <dgm:pt modelId="{4C9D6515-EA4F-4DBF-A8FE-0711C70136B1}" type="pres">
      <dgm:prSet presAssocID="{7638F483-EC40-4669-A117-0C6040B4A66B}" presName="hierChild4" presStyleCnt="0"/>
      <dgm:spPr/>
    </dgm:pt>
    <dgm:pt modelId="{686779DB-34D3-4F60-84B6-A35826FF3C2A}" type="pres">
      <dgm:prSet presAssocID="{7638F483-EC40-4669-A117-0C6040B4A66B}" presName="hierChild5" presStyleCnt="0"/>
      <dgm:spPr/>
    </dgm:pt>
    <dgm:pt modelId="{B94BF64B-9716-424E-A851-42E8E7B2B9A7}" type="pres">
      <dgm:prSet presAssocID="{18A5DCF8-381A-9740-A1DC-D1A5033A3647}" presName="Name64" presStyleLbl="parChTrans1D2" presStyleIdx="2" presStyleCnt="5"/>
      <dgm:spPr/>
      <dgm:t>
        <a:bodyPr/>
        <a:lstStyle/>
        <a:p>
          <a:endParaRPr lang="zh-CN" altLang="en-US"/>
        </a:p>
      </dgm:t>
    </dgm:pt>
    <dgm:pt modelId="{31E814C1-FFDD-BA48-BF9D-F3C8FF892503}" type="pres">
      <dgm:prSet presAssocID="{87585F0D-6A81-F747-99EB-D14B33EBB618}" presName="hierRoot2" presStyleCnt="0">
        <dgm:presLayoutVars>
          <dgm:hierBranch val="init"/>
        </dgm:presLayoutVars>
      </dgm:prSet>
      <dgm:spPr/>
    </dgm:pt>
    <dgm:pt modelId="{1780440E-D92A-B040-A710-F8D875101E05}" type="pres">
      <dgm:prSet presAssocID="{87585F0D-6A81-F747-99EB-D14B33EBB618}" presName="rootComposite" presStyleCnt="0"/>
      <dgm:spPr/>
    </dgm:pt>
    <dgm:pt modelId="{A73C4A40-2D47-BF42-9EF8-B3BEE9451F45}" type="pres">
      <dgm:prSet presAssocID="{87585F0D-6A81-F747-99EB-D14B33EBB618}" presName="rootText" presStyleLbl="node2" presStyleIdx="2" presStyleCnt="5">
        <dgm:presLayoutVars>
          <dgm:chPref val="3"/>
        </dgm:presLayoutVars>
      </dgm:prSet>
      <dgm:spPr/>
      <dgm:t>
        <a:bodyPr/>
        <a:lstStyle/>
        <a:p>
          <a:endParaRPr lang="zh-CN" altLang="en-US"/>
        </a:p>
      </dgm:t>
    </dgm:pt>
    <dgm:pt modelId="{BCDD8BD9-F9D2-4C44-AB56-5005F5FB7B08}" type="pres">
      <dgm:prSet presAssocID="{87585F0D-6A81-F747-99EB-D14B33EBB618}" presName="rootConnector" presStyleLbl="node2" presStyleIdx="2" presStyleCnt="5"/>
      <dgm:spPr/>
      <dgm:t>
        <a:bodyPr/>
        <a:lstStyle/>
        <a:p>
          <a:endParaRPr lang="zh-CN" altLang="en-US"/>
        </a:p>
      </dgm:t>
    </dgm:pt>
    <dgm:pt modelId="{B22D4294-1D49-E046-9CF9-7B480D0762E6}" type="pres">
      <dgm:prSet presAssocID="{87585F0D-6A81-F747-99EB-D14B33EBB618}" presName="hierChild4" presStyleCnt="0"/>
      <dgm:spPr/>
    </dgm:pt>
    <dgm:pt modelId="{E1D0C206-488D-6348-BEA7-1FE8B1679EF7}" type="pres">
      <dgm:prSet presAssocID="{87585F0D-6A81-F747-99EB-D14B33EBB618}" presName="hierChild5" presStyleCnt="0"/>
      <dgm:spPr/>
    </dgm:pt>
    <dgm:pt modelId="{97BD78E0-6CC9-224B-9FDD-F11EE9BF8DF0}" type="pres">
      <dgm:prSet presAssocID="{5E91D41B-332E-E54E-BBB2-1256B9CC48C7}" presName="Name64" presStyleLbl="parChTrans1D2" presStyleIdx="3" presStyleCnt="5"/>
      <dgm:spPr/>
      <dgm:t>
        <a:bodyPr/>
        <a:lstStyle/>
        <a:p>
          <a:endParaRPr lang="zh-CN" altLang="en-US"/>
        </a:p>
      </dgm:t>
    </dgm:pt>
    <dgm:pt modelId="{F5564F5E-C23C-6041-B185-3508736BC161}" type="pres">
      <dgm:prSet presAssocID="{23F1803F-276C-8041-9B7B-082F2BD1E946}" presName="hierRoot2" presStyleCnt="0">
        <dgm:presLayoutVars>
          <dgm:hierBranch val="init"/>
        </dgm:presLayoutVars>
      </dgm:prSet>
      <dgm:spPr/>
    </dgm:pt>
    <dgm:pt modelId="{730C15AF-A2E3-334E-9C4F-2DA8AC61AB90}" type="pres">
      <dgm:prSet presAssocID="{23F1803F-276C-8041-9B7B-082F2BD1E946}" presName="rootComposite" presStyleCnt="0"/>
      <dgm:spPr/>
    </dgm:pt>
    <dgm:pt modelId="{19BA56B5-C34A-B64D-A239-C962FAC6DE3A}" type="pres">
      <dgm:prSet presAssocID="{23F1803F-276C-8041-9B7B-082F2BD1E946}" presName="rootText" presStyleLbl="node2" presStyleIdx="3" presStyleCnt="5">
        <dgm:presLayoutVars>
          <dgm:chPref val="3"/>
        </dgm:presLayoutVars>
      </dgm:prSet>
      <dgm:spPr/>
      <dgm:t>
        <a:bodyPr/>
        <a:lstStyle/>
        <a:p>
          <a:endParaRPr lang="zh-CN" altLang="en-US"/>
        </a:p>
      </dgm:t>
    </dgm:pt>
    <dgm:pt modelId="{B13D6842-7E74-6E4A-B081-886229548982}" type="pres">
      <dgm:prSet presAssocID="{23F1803F-276C-8041-9B7B-082F2BD1E946}" presName="rootConnector" presStyleLbl="node2" presStyleIdx="3" presStyleCnt="5"/>
      <dgm:spPr/>
      <dgm:t>
        <a:bodyPr/>
        <a:lstStyle/>
        <a:p>
          <a:endParaRPr lang="zh-CN" altLang="en-US"/>
        </a:p>
      </dgm:t>
    </dgm:pt>
    <dgm:pt modelId="{DA228DBB-51B5-1545-814C-2E0469298B4C}" type="pres">
      <dgm:prSet presAssocID="{23F1803F-276C-8041-9B7B-082F2BD1E946}" presName="hierChild4" presStyleCnt="0"/>
      <dgm:spPr/>
    </dgm:pt>
    <dgm:pt modelId="{D334E96E-D664-3443-8496-4E437BC45B67}" type="pres">
      <dgm:prSet presAssocID="{23F1803F-276C-8041-9B7B-082F2BD1E946}" presName="hierChild5" presStyleCnt="0"/>
      <dgm:spPr/>
    </dgm:pt>
    <dgm:pt modelId="{DB74F6B7-48F3-A347-9D02-3848B3882D19}" type="pres">
      <dgm:prSet presAssocID="{082ECBEE-C2C7-4949-86B1-6B928BF803C2}" presName="Name64" presStyleLbl="parChTrans1D2" presStyleIdx="4" presStyleCnt="5"/>
      <dgm:spPr/>
      <dgm:t>
        <a:bodyPr/>
        <a:lstStyle/>
        <a:p>
          <a:endParaRPr lang="zh-CN" altLang="en-US"/>
        </a:p>
      </dgm:t>
    </dgm:pt>
    <dgm:pt modelId="{B6FF38B1-94EE-5848-8043-BF3B363E5E43}" type="pres">
      <dgm:prSet presAssocID="{7859404A-F2FC-2C48-AA46-F509ECEE6B31}" presName="hierRoot2" presStyleCnt="0">
        <dgm:presLayoutVars>
          <dgm:hierBranch val="init"/>
        </dgm:presLayoutVars>
      </dgm:prSet>
      <dgm:spPr/>
    </dgm:pt>
    <dgm:pt modelId="{CC2D7BE5-7000-3C48-AA1F-2B56512EECB1}" type="pres">
      <dgm:prSet presAssocID="{7859404A-F2FC-2C48-AA46-F509ECEE6B31}" presName="rootComposite" presStyleCnt="0"/>
      <dgm:spPr/>
    </dgm:pt>
    <dgm:pt modelId="{4E99FFF1-F2C8-4947-9B7B-F4C0FDBD7B17}" type="pres">
      <dgm:prSet presAssocID="{7859404A-F2FC-2C48-AA46-F509ECEE6B31}" presName="rootText" presStyleLbl="node2" presStyleIdx="4" presStyleCnt="5">
        <dgm:presLayoutVars>
          <dgm:chPref val="3"/>
        </dgm:presLayoutVars>
      </dgm:prSet>
      <dgm:spPr/>
      <dgm:t>
        <a:bodyPr/>
        <a:lstStyle/>
        <a:p>
          <a:endParaRPr lang="zh-CN" altLang="en-US"/>
        </a:p>
      </dgm:t>
    </dgm:pt>
    <dgm:pt modelId="{CBC1B020-7022-2B49-8F5F-7E3168D6587A}" type="pres">
      <dgm:prSet presAssocID="{7859404A-F2FC-2C48-AA46-F509ECEE6B31}" presName="rootConnector" presStyleLbl="node2" presStyleIdx="4" presStyleCnt="5"/>
      <dgm:spPr/>
      <dgm:t>
        <a:bodyPr/>
        <a:lstStyle/>
        <a:p>
          <a:endParaRPr lang="zh-CN" altLang="en-US"/>
        </a:p>
      </dgm:t>
    </dgm:pt>
    <dgm:pt modelId="{8C9C17CE-7CBB-7446-A701-923744A6075A}" type="pres">
      <dgm:prSet presAssocID="{7859404A-F2FC-2C48-AA46-F509ECEE6B31}" presName="hierChild4" presStyleCnt="0"/>
      <dgm:spPr/>
    </dgm:pt>
    <dgm:pt modelId="{430A0D5E-F21F-B747-8E3B-3F16B06130DD}" type="pres">
      <dgm:prSet presAssocID="{7859404A-F2FC-2C48-AA46-F509ECEE6B31}" presName="hierChild5" presStyleCnt="0"/>
      <dgm:spPr/>
    </dgm:pt>
    <dgm:pt modelId="{6858D422-8C90-4F85-BA9D-65CA2FED06E8}" type="pres">
      <dgm:prSet presAssocID="{9AC2E227-803C-4016-BF2C-9291B6CAA290}" presName="hierChild3" presStyleCnt="0"/>
      <dgm:spPr/>
    </dgm:pt>
  </dgm:ptLst>
  <dgm:cxnLst>
    <dgm:cxn modelId="{0BFF2A09-B8CD-5641-B8F4-00B1FF69ADFE}" type="presOf" srcId="{7638F483-EC40-4669-A117-0C6040B4A66B}" destId="{86A07B8D-FF15-4EFF-8681-05A46BF1E797}" srcOrd="0" destOrd="0" presId="urn:microsoft.com/office/officeart/2009/3/layout/HorizontalOrganizationChart"/>
    <dgm:cxn modelId="{8FBB48DF-7A6C-6243-91C5-F7BEB647D9A2}" type="presOf" srcId="{23F1803F-276C-8041-9B7B-082F2BD1E946}" destId="{B13D6842-7E74-6E4A-B081-886229548982}" srcOrd="1" destOrd="0" presId="urn:microsoft.com/office/officeart/2009/3/layout/HorizontalOrganizationChart"/>
    <dgm:cxn modelId="{A94BE376-FCF0-DB40-B301-589497767FCE}" type="presOf" srcId="{F05BBA42-D7AF-4BA0-8C3F-85B1FE28E48F}" destId="{18DB143D-9E27-4E02-AFA5-F665953CBC10}" srcOrd="0" destOrd="0" presId="urn:microsoft.com/office/officeart/2009/3/layout/HorizontalOrganizationChart"/>
    <dgm:cxn modelId="{309F2B87-F550-E441-B085-3EBD27491961}" type="presOf" srcId="{082ECBEE-C2C7-4949-86B1-6B928BF803C2}" destId="{DB74F6B7-48F3-A347-9D02-3848B3882D19}" srcOrd="0" destOrd="0" presId="urn:microsoft.com/office/officeart/2009/3/layout/HorizontalOrganizationChart"/>
    <dgm:cxn modelId="{21F1A97D-5F73-E641-8FC0-AF5A912EBABA}" type="presOf" srcId="{3FA44A42-E0AE-412C-8071-9A37D30DD567}" destId="{CBD704CC-8D6F-4C39-AFA6-3825EE74A965}" srcOrd="1" destOrd="0" presId="urn:microsoft.com/office/officeart/2009/3/layout/HorizontalOrganizationChart"/>
    <dgm:cxn modelId="{91EC5D93-7CC4-164E-A315-0D05177E2133}" type="presOf" srcId="{23F1803F-276C-8041-9B7B-082F2BD1E946}" destId="{19BA56B5-C34A-B64D-A239-C962FAC6DE3A}" srcOrd="0" destOrd="0" presId="urn:microsoft.com/office/officeart/2009/3/layout/HorizontalOrganizationChart"/>
    <dgm:cxn modelId="{206182CA-68EC-6743-8A0E-C356930CE9A3}" type="presOf" srcId="{5E91D41B-332E-E54E-BBB2-1256B9CC48C7}" destId="{97BD78E0-6CC9-224B-9FDD-F11EE9BF8DF0}" srcOrd="0" destOrd="0" presId="urn:microsoft.com/office/officeart/2009/3/layout/HorizontalOrganizationChart"/>
    <dgm:cxn modelId="{FB8F5580-858D-6C42-886C-E69DB95EFF27}" type="presOf" srcId="{3FA44A42-E0AE-412C-8071-9A37D30DD567}" destId="{22C8BBC7-02FA-4EF0-899A-834C1FEE39E3}" srcOrd="0" destOrd="0" presId="urn:microsoft.com/office/officeart/2009/3/layout/HorizontalOrganizationChart"/>
    <dgm:cxn modelId="{E1B8593D-70C0-434B-95C9-03DE06EBCB26}" type="presOf" srcId="{87585F0D-6A81-F747-99EB-D14B33EBB618}" destId="{A73C4A40-2D47-BF42-9EF8-B3BEE9451F45}" srcOrd="0" destOrd="0" presId="urn:microsoft.com/office/officeart/2009/3/layout/HorizontalOrganizationChart"/>
    <dgm:cxn modelId="{DE5DCB22-FD3E-424F-872D-72F8C5A787DA}" type="presOf" srcId="{E2369F6E-DA59-4F6E-BD69-6CAA013A82BE}" destId="{CD82D2C2-9EF5-4CA0-9CEE-9265A38A1F4A}" srcOrd="0" destOrd="0" presId="urn:microsoft.com/office/officeart/2009/3/layout/HorizontalOrganizationChart"/>
    <dgm:cxn modelId="{51A0D708-C959-D74C-AB5D-714B7FABEAEE}" srcId="{9AC2E227-803C-4016-BF2C-9291B6CAA290}" destId="{23F1803F-276C-8041-9B7B-082F2BD1E946}" srcOrd="3" destOrd="0" parTransId="{5E91D41B-332E-E54E-BBB2-1256B9CC48C7}" sibTransId="{A4A747C8-04CB-3145-88B3-093091584144}"/>
    <dgm:cxn modelId="{B04F545C-4D1F-434B-97E8-8DE2A46DF68D}" type="presOf" srcId="{7859404A-F2FC-2C48-AA46-F509ECEE6B31}" destId="{4E99FFF1-F2C8-4947-9B7B-F4C0FDBD7B17}" srcOrd="0" destOrd="0" presId="urn:microsoft.com/office/officeart/2009/3/layout/HorizontalOrganizationChart"/>
    <dgm:cxn modelId="{5DC1C015-335F-490F-A06A-BA9652DB0EA7}" srcId="{9AC2E227-803C-4016-BF2C-9291B6CAA290}" destId="{7638F483-EC40-4669-A117-0C6040B4A66B}" srcOrd="1" destOrd="0" parTransId="{57E64457-75B6-40DF-86BF-80888D7FBBC5}" sibTransId="{7B10E917-A0D7-4AB2-8FFF-F08198C7EE50}"/>
    <dgm:cxn modelId="{01037BA1-F9B4-A541-A002-BBCF58386E4C}" type="presOf" srcId="{18A5DCF8-381A-9740-A1DC-D1A5033A3647}" destId="{B94BF64B-9716-424E-A851-42E8E7B2B9A7}" srcOrd="0" destOrd="0" presId="urn:microsoft.com/office/officeart/2009/3/layout/HorizontalOrganizationChart"/>
    <dgm:cxn modelId="{C5302B9C-794F-1A4C-99F4-40CEED07CA68}" type="presOf" srcId="{9AC2E227-803C-4016-BF2C-9291B6CAA290}" destId="{9CD41DA5-A8A9-4189-B933-DCF665F7DF2D}" srcOrd="1" destOrd="0" presId="urn:microsoft.com/office/officeart/2009/3/layout/HorizontalOrganizationChart"/>
    <dgm:cxn modelId="{9ABD59AA-4D6A-4321-B1A4-8D610095B134}" srcId="{9AC2E227-803C-4016-BF2C-9291B6CAA290}" destId="{3FA44A42-E0AE-412C-8071-9A37D30DD567}" srcOrd="0" destOrd="0" parTransId="{E2369F6E-DA59-4F6E-BD69-6CAA013A82BE}" sibTransId="{05B8FEA2-0054-4DA8-8F71-5C25E580ABD0}"/>
    <dgm:cxn modelId="{8F176A78-7185-044E-B036-3B5463F736EA}" type="presOf" srcId="{9AC2E227-803C-4016-BF2C-9291B6CAA290}" destId="{2A2AFDF2-2568-44F8-842C-3BFD70D9F2B1}" srcOrd="0" destOrd="0" presId="urn:microsoft.com/office/officeart/2009/3/layout/HorizontalOrganizationChart"/>
    <dgm:cxn modelId="{20C1FE7A-4B34-AA48-A07D-90CA165F3112}" srcId="{9AC2E227-803C-4016-BF2C-9291B6CAA290}" destId="{7859404A-F2FC-2C48-AA46-F509ECEE6B31}" srcOrd="4" destOrd="0" parTransId="{082ECBEE-C2C7-4949-86B1-6B928BF803C2}" sibTransId="{284844EE-6F45-4240-B30D-C9558468DF08}"/>
    <dgm:cxn modelId="{9AAB41CC-B9AA-9142-BE5E-0B1EE6E34DAA}" srcId="{9AC2E227-803C-4016-BF2C-9291B6CAA290}" destId="{87585F0D-6A81-F747-99EB-D14B33EBB618}" srcOrd="2" destOrd="0" parTransId="{18A5DCF8-381A-9740-A1DC-D1A5033A3647}" sibTransId="{8D2E3331-C9C0-6F41-9B03-2AE4E999EDF7}"/>
    <dgm:cxn modelId="{21EC6929-2391-EF42-B6F7-EC103D14D2AF}" type="presOf" srcId="{7638F483-EC40-4669-A117-0C6040B4A66B}" destId="{A4529214-DB2D-4B21-8831-F60F2A376559}" srcOrd="1" destOrd="0" presId="urn:microsoft.com/office/officeart/2009/3/layout/HorizontalOrganizationChart"/>
    <dgm:cxn modelId="{65ACC9C5-8100-6348-89C9-0DF7E63E1145}" type="presOf" srcId="{87585F0D-6A81-F747-99EB-D14B33EBB618}" destId="{BCDD8BD9-F9D2-4C44-AB56-5005F5FB7B08}" srcOrd="1" destOrd="0" presId="urn:microsoft.com/office/officeart/2009/3/layout/HorizontalOrganizationChart"/>
    <dgm:cxn modelId="{C3D02AEA-C582-7B46-A25B-46F78B462E5B}" type="presOf" srcId="{57E64457-75B6-40DF-86BF-80888D7FBBC5}" destId="{72A5A8A1-C34D-4CC9-B014-4EDC4C60B5CB}" srcOrd="0" destOrd="0" presId="urn:microsoft.com/office/officeart/2009/3/layout/HorizontalOrganizationChart"/>
    <dgm:cxn modelId="{10273D9F-A008-4C08-970B-BDB1CC805562}" srcId="{F05BBA42-D7AF-4BA0-8C3F-85B1FE28E48F}" destId="{9AC2E227-803C-4016-BF2C-9291B6CAA290}" srcOrd="0" destOrd="0" parTransId="{8E8E9D46-5B7B-4FA0-8329-744E9016EF3D}" sibTransId="{F60E2A41-79A0-4E8E-92FB-1BF9FE84EDD9}"/>
    <dgm:cxn modelId="{30DE9C0C-856A-E941-BD30-37F83E84DDF7}" type="presOf" srcId="{7859404A-F2FC-2C48-AA46-F509ECEE6B31}" destId="{CBC1B020-7022-2B49-8F5F-7E3168D6587A}" srcOrd="1" destOrd="0" presId="urn:microsoft.com/office/officeart/2009/3/layout/HorizontalOrganizationChart"/>
    <dgm:cxn modelId="{FF7BAB35-4AEE-4241-86B2-0AB4BD0CB34B}" type="presParOf" srcId="{18DB143D-9E27-4E02-AFA5-F665953CBC10}" destId="{07E01157-B979-4F6B-B892-75DB2A2B8B0F}" srcOrd="0" destOrd="0" presId="urn:microsoft.com/office/officeart/2009/3/layout/HorizontalOrganizationChart"/>
    <dgm:cxn modelId="{6A94030E-DAB2-8E45-A5EA-B17C6FC1DA42}" type="presParOf" srcId="{07E01157-B979-4F6B-B892-75DB2A2B8B0F}" destId="{F686C23F-604E-4653-B2CB-27DBB6BED631}" srcOrd="0" destOrd="0" presId="urn:microsoft.com/office/officeart/2009/3/layout/HorizontalOrganizationChart"/>
    <dgm:cxn modelId="{19716502-3F18-FA49-B6BD-660967FEE9A5}" type="presParOf" srcId="{F686C23F-604E-4653-B2CB-27DBB6BED631}" destId="{2A2AFDF2-2568-44F8-842C-3BFD70D9F2B1}" srcOrd="0" destOrd="0" presId="urn:microsoft.com/office/officeart/2009/3/layout/HorizontalOrganizationChart"/>
    <dgm:cxn modelId="{57E92B02-4E60-6B4B-B742-6B2E886CEC09}" type="presParOf" srcId="{F686C23F-604E-4653-B2CB-27DBB6BED631}" destId="{9CD41DA5-A8A9-4189-B933-DCF665F7DF2D}" srcOrd="1" destOrd="0" presId="urn:microsoft.com/office/officeart/2009/3/layout/HorizontalOrganizationChart"/>
    <dgm:cxn modelId="{2A83E36A-C691-9E41-AB5E-A955D6D009E7}" type="presParOf" srcId="{07E01157-B979-4F6B-B892-75DB2A2B8B0F}" destId="{96876921-77F4-4E08-9148-E99125692808}" srcOrd="1" destOrd="0" presId="urn:microsoft.com/office/officeart/2009/3/layout/HorizontalOrganizationChart"/>
    <dgm:cxn modelId="{44F8375F-184D-3944-8A16-9CCD73FAA025}" type="presParOf" srcId="{96876921-77F4-4E08-9148-E99125692808}" destId="{CD82D2C2-9EF5-4CA0-9CEE-9265A38A1F4A}" srcOrd="0" destOrd="0" presId="urn:microsoft.com/office/officeart/2009/3/layout/HorizontalOrganizationChart"/>
    <dgm:cxn modelId="{66633019-9DDD-8745-81E1-CE8030F52AF5}" type="presParOf" srcId="{96876921-77F4-4E08-9148-E99125692808}" destId="{9441C830-A66B-4AFB-9252-8069549D4F0A}" srcOrd="1" destOrd="0" presId="urn:microsoft.com/office/officeart/2009/3/layout/HorizontalOrganizationChart"/>
    <dgm:cxn modelId="{623961E9-D302-934A-BE8C-A8CBCB8D051D}" type="presParOf" srcId="{9441C830-A66B-4AFB-9252-8069549D4F0A}" destId="{FEAC7974-4462-4948-9F19-4D53C38CC88A}" srcOrd="0" destOrd="0" presId="urn:microsoft.com/office/officeart/2009/3/layout/HorizontalOrganizationChart"/>
    <dgm:cxn modelId="{97142851-C15D-2F43-8CBF-54D76C0DF32A}" type="presParOf" srcId="{FEAC7974-4462-4948-9F19-4D53C38CC88A}" destId="{22C8BBC7-02FA-4EF0-899A-834C1FEE39E3}" srcOrd="0" destOrd="0" presId="urn:microsoft.com/office/officeart/2009/3/layout/HorizontalOrganizationChart"/>
    <dgm:cxn modelId="{88232DB7-C2F2-884B-A49D-38E1CCDDA228}" type="presParOf" srcId="{FEAC7974-4462-4948-9F19-4D53C38CC88A}" destId="{CBD704CC-8D6F-4C39-AFA6-3825EE74A965}" srcOrd="1" destOrd="0" presId="urn:microsoft.com/office/officeart/2009/3/layout/HorizontalOrganizationChart"/>
    <dgm:cxn modelId="{DECDDCD5-6701-C945-817B-D1993D6AD6D3}" type="presParOf" srcId="{9441C830-A66B-4AFB-9252-8069549D4F0A}" destId="{C4FE27A9-6818-468D-8F72-5DEAE64958BC}" srcOrd="1" destOrd="0" presId="urn:microsoft.com/office/officeart/2009/3/layout/HorizontalOrganizationChart"/>
    <dgm:cxn modelId="{E3608B51-0052-F24B-A10A-0DA5FD7DCB90}" type="presParOf" srcId="{9441C830-A66B-4AFB-9252-8069549D4F0A}" destId="{B9E24DCA-DEF6-41DD-8228-40542DF88903}" srcOrd="2" destOrd="0" presId="urn:microsoft.com/office/officeart/2009/3/layout/HorizontalOrganizationChart"/>
    <dgm:cxn modelId="{AB4CE285-8662-CF44-876B-400EE72211C4}" type="presParOf" srcId="{96876921-77F4-4E08-9148-E99125692808}" destId="{72A5A8A1-C34D-4CC9-B014-4EDC4C60B5CB}" srcOrd="2" destOrd="0" presId="urn:microsoft.com/office/officeart/2009/3/layout/HorizontalOrganizationChart"/>
    <dgm:cxn modelId="{382D4722-77C7-1D4B-83AA-C4B2DED97D45}" type="presParOf" srcId="{96876921-77F4-4E08-9148-E99125692808}" destId="{99464D45-2B22-432F-8F6C-3394CEC310A7}" srcOrd="3" destOrd="0" presId="urn:microsoft.com/office/officeart/2009/3/layout/HorizontalOrganizationChart"/>
    <dgm:cxn modelId="{8E53FEA7-69D6-4F49-9C04-55B1D41CE584}" type="presParOf" srcId="{99464D45-2B22-432F-8F6C-3394CEC310A7}" destId="{7EEFA05D-0146-474D-BB41-35A44BBAC0EB}" srcOrd="0" destOrd="0" presId="urn:microsoft.com/office/officeart/2009/3/layout/HorizontalOrganizationChart"/>
    <dgm:cxn modelId="{9F52B85A-981B-8C42-86C9-0D1792F13A53}" type="presParOf" srcId="{7EEFA05D-0146-474D-BB41-35A44BBAC0EB}" destId="{86A07B8D-FF15-4EFF-8681-05A46BF1E797}" srcOrd="0" destOrd="0" presId="urn:microsoft.com/office/officeart/2009/3/layout/HorizontalOrganizationChart"/>
    <dgm:cxn modelId="{F6B5E40F-3D67-184F-B325-6539D9A5442B}" type="presParOf" srcId="{7EEFA05D-0146-474D-BB41-35A44BBAC0EB}" destId="{A4529214-DB2D-4B21-8831-F60F2A376559}" srcOrd="1" destOrd="0" presId="urn:microsoft.com/office/officeart/2009/3/layout/HorizontalOrganizationChart"/>
    <dgm:cxn modelId="{D04B7A62-7858-1543-98DF-6BEE3238CFB5}" type="presParOf" srcId="{99464D45-2B22-432F-8F6C-3394CEC310A7}" destId="{4C9D6515-EA4F-4DBF-A8FE-0711C70136B1}" srcOrd="1" destOrd="0" presId="urn:microsoft.com/office/officeart/2009/3/layout/HorizontalOrganizationChart"/>
    <dgm:cxn modelId="{100F842A-184A-8240-BEE0-5F83637CCB32}" type="presParOf" srcId="{99464D45-2B22-432F-8F6C-3394CEC310A7}" destId="{686779DB-34D3-4F60-84B6-A35826FF3C2A}" srcOrd="2" destOrd="0" presId="urn:microsoft.com/office/officeart/2009/3/layout/HorizontalOrganizationChart"/>
    <dgm:cxn modelId="{DEEB33F3-3567-7642-A27E-88B1B523586D}" type="presParOf" srcId="{96876921-77F4-4E08-9148-E99125692808}" destId="{B94BF64B-9716-424E-A851-42E8E7B2B9A7}" srcOrd="4" destOrd="0" presId="urn:microsoft.com/office/officeart/2009/3/layout/HorizontalOrganizationChart"/>
    <dgm:cxn modelId="{72E65C2A-260D-9942-BC6D-5DC998EC9476}" type="presParOf" srcId="{96876921-77F4-4E08-9148-E99125692808}" destId="{31E814C1-FFDD-BA48-BF9D-F3C8FF892503}" srcOrd="5" destOrd="0" presId="urn:microsoft.com/office/officeart/2009/3/layout/HorizontalOrganizationChart"/>
    <dgm:cxn modelId="{72DFF6E7-1172-8046-8033-8FEF84B1D245}" type="presParOf" srcId="{31E814C1-FFDD-BA48-BF9D-F3C8FF892503}" destId="{1780440E-D92A-B040-A710-F8D875101E05}" srcOrd="0" destOrd="0" presId="urn:microsoft.com/office/officeart/2009/3/layout/HorizontalOrganizationChart"/>
    <dgm:cxn modelId="{C68F69DE-497B-3143-AB76-1BAABACC6393}" type="presParOf" srcId="{1780440E-D92A-B040-A710-F8D875101E05}" destId="{A73C4A40-2D47-BF42-9EF8-B3BEE9451F45}" srcOrd="0" destOrd="0" presId="urn:microsoft.com/office/officeart/2009/3/layout/HorizontalOrganizationChart"/>
    <dgm:cxn modelId="{18F38CBE-AA30-DA46-8803-C0E22449EF9D}" type="presParOf" srcId="{1780440E-D92A-B040-A710-F8D875101E05}" destId="{BCDD8BD9-F9D2-4C44-AB56-5005F5FB7B08}" srcOrd="1" destOrd="0" presId="urn:microsoft.com/office/officeart/2009/3/layout/HorizontalOrganizationChart"/>
    <dgm:cxn modelId="{EF1D2E8B-EB3D-A74C-B583-801FA166A458}" type="presParOf" srcId="{31E814C1-FFDD-BA48-BF9D-F3C8FF892503}" destId="{B22D4294-1D49-E046-9CF9-7B480D0762E6}" srcOrd="1" destOrd="0" presId="urn:microsoft.com/office/officeart/2009/3/layout/HorizontalOrganizationChart"/>
    <dgm:cxn modelId="{357B0227-DAF8-594E-9357-9952AC64341D}" type="presParOf" srcId="{31E814C1-FFDD-BA48-BF9D-F3C8FF892503}" destId="{E1D0C206-488D-6348-BEA7-1FE8B1679EF7}" srcOrd="2" destOrd="0" presId="urn:microsoft.com/office/officeart/2009/3/layout/HorizontalOrganizationChart"/>
    <dgm:cxn modelId="{F611623F-E9F4-C74B-BCE8-AF81549A8453}" type="presParOf" srcId="{96876921-77F4-4E08-9148-E99125692808}" destId="{97BD78E0-6CC9-224B-9FDD-F11EE9BF8DF0}" srcOrd="6" destOrd="0" presId="urn:microsoft.com/office/officeart/2009/3/layout/HorizontalOrganizationChart"/>
    <dgm:cxn modelId="{6203C065-03CB-B548-B038-0137D1D81417}" type="presParOf" srcId="{96876921-77F4-4E08-9148-E99125692808}" destId="{F5564F5E-C23C-6041-B185-3508736BC161}" srcOrd="7" destOrd="0" presId="urn:microsoft.com/office/officeart/2009/3/layout/HorizontalOrganizationChart"/>
    <dgm:cxn modelId="{CF6FCA20-E599-EC4E-8277-260CF573A0C5}" type="presParOf" srcId="{F5564F5E-C23C-6041-B185-3508736BC161}" destId="{730C15AF-A2E3-334E-9C4F-2DA8AC61AB90}" srcOrd="0" destOrd="0" presId="urn:microsoft.com/office/officeart/2009/3/layout/HorizontalOrganizationChart"/>
    <dgm:cxn modelId="{EEBE83BD-8D4D-1F44-B8B4-D9F9D0E7DF57}" type="presParOf" srcId="{730C15AF-A2E3-334E-9C4F-2DA8AC61AB90}" destId="{19BA56B5-C34A-B64D-A239-C962FAC6DE3A}" srcOrd="0" destOrd="0" presId="urn:microsoft.com/office/officeart/2009/3/layout/HorizontalOrganizationChart"/>
    <dgm:cxn modelId="{03BF369B-ABEF-D247-845F-CFA10367FE81}" type="presParOf" srcId="{730C15AF-A2E3-334E-9C4F-2DA8AC61AB90}" destId="{B13D6842-7E74-6E4A-B081-886229548982}" srcOrd="1" destOrd="0" presId="urn:microsoft.com/office/officeart/2009/3/layout/HorizontalOrganizationChart"/>
    <dgm:cxn modelId="{75E952A2-CEF3-D141-B2A4-BCF3D9B2ECF1}" type="presParOf" srcId="{F5564F5E-C23C-6041-B185-3508736BC161}" destId="{DA228DBB-51B5-1545-814C-2E0469298B4C}" srcOrd="1" destOrd="0" presId="urn:microsoft.com/office/officeart/2009/3/layout/HorizontalOrganizationChart"/>
    <dgm:cxn modelId="{E54B436E-D29F-0B47-AA14-B33B21653220}" type="presParOf" srcId="{F5564F5E-C23C-6041-B185-3508736BC161}" destId="{D334E96E-D664-3443-8496-4E437BC45B67}" srcOrd="2" destOrd="0" presId="urn:microsoft.com/office/officeart/2009/3/layout/HorizontalOrganizationChart"/>
    <dgm:cxn modelId="{04050B40-3459-8B4B-B492-60CA3883F186}" type="presParOf" srcId="{96876921-77F4-4E08-9148-E99125692808}" destId="{DB74F6B7-48F3-A347-9D02-3848B3882D19}" srcOrd="8" destOrd="0" presId="urn:microsoft.com/office/officeart/2009/3/layout/HorizontalOrganizationChart"/>
    <dgm:cxn modelId="{2A3E1A22-0EAE-9D45-AE2C-7BFD2A391C99}" type="presParOf" srcId="{96876921-77F4-4E08-9148-E99125692808}" destId="{B6FF38B1-94EE-5848-8043-BF3B363E5E43}" srcOrd="9" destOrd="0" presId="urn:microsoft.com/office/officeart/2009/3/layout/HorizontalOrganizationChart"/>
    <dgm:cxn modelId="{710F2B4C-E72D-3541-87F4-7F7A8527F504}" type="presParOf" srcId="{B6FF38B1-94EE-5848-8043-BF3B363E5E43}" destId="{CC2D7BE5-7000-3C48-AA1F-2B56512EECB1}" srcOrd="0" destOrd="0" presId="urn:microsoft.com/office/officeart/2009/3/layout/HorizontalOrganizationChart"/>
    <dgm:cxn modelId="{C70BA501-5222-0849-8F9E-E387E4974FE3}" type="presParOf" srcId="{CC2D7BE5-7000-3C48-AA1F-2B56512EECB1}" destId="{4E99FFF1-F2C8-4947-9B7B-F4C0FDBD7B17}" srcOrd="0" destOrd="0" presId="urn:microsoft.com/office/officeart/2009/3/layout/HorizontalOrganizationChart"/>
    <dgm:cxn modelId="{B3CFBFBB-A46E-B445-BA81-0537308678AA}" type="presParOf" srcId="{CC2D7BE5-7000-3C48-AA1F-2B56512EECB1}" destId="{CBC1B020-7022-2B49-8F5F-7E3168D6587A}" srcOrd="1" destOrd="0" presId="urn:microsoft.com/office/officeart/2009/3/layout/HorizontalOrganizationChart"/>
    <dgm:cxn modelId="{F9C131B5-2B80-CE4B-B115-1B55F8D167AA}" type="presParOf" srcId="{B6FF38B1-94EE-5848-8043-BF3B363E5E43}" destId="{8C9C17CE-7CBB-7446-A701-923744A6075A}" srcOrd="1" destOrd="0" presId="urn:microsoft.com/office/officeart/2009/3/layout/HorizontalOrganizationChart"/>
    <dgm:cxn modelId="{16CDE94B-E384-3A4C-B41E-5742D91C4B5B}" type="presParOf" srcId="{B6FF38B1-94EE-5848-8043-BF3B363E5E43}" destId="{430A0D5E-F21F-B747-8E3B-3F16B06130DD}" srcOrd="2" destOrd="0" presId="urn:microsoft.com/office/officeart/2009/3/layout/HorizontalOrganizationChart"/>
    <dgm:cxn modelId="{C8FAA90A-502B-7443-978E-A30C5BE9ABE4}" type="presParOf" srcId="{07E01157-B979-4F6B-B892-75DB2A2B8B0F}" destId="{6858D422-8C90-4F85-BA9D-65CA2FED06E8}" srcOrd="2" destOrd="0" presId="urn:microsoft.com/office/officeart/2009/3/layout/HorizontalOrganizationChar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57.xml><?xml version="1.0" encoding="utf-8"?>
<dgm:dataModel xmlns:dgm="http://schemas.openxmlformats.org/drawingml/2006/diagram" xmlns:a="http://schemas.openxmlformats.org/drawingml/2006/main">
  <dgm:ptLst>
    <dgm:pt modelId="{F05BBA42-D7AF-4BA0-8C3F-85B1FE28E48F}" type="doc">
      <dgm:prSet loTypeId="urn:microsoft.com/office/officeart/2009/3/layout/HorizontalOrganizationChart" loCatId="hierarchy" qsTypeId="urn:microsoft.com/office/officeart/2005/8/quickstyle/simple1" qsCatId="simple" csTypeId="urn:microsoft.com/office/officeart/2005/8/colors/accent2_1" csCatId="accent2" phldr="1"/>
      <dgm:spPr/>
      <dgm:t>
        <a:bodyPr/>
        <a:lstStyle/>
        <a:p>
          <a:endParaRPr lang="zh-CN" altLang="en-US"/>
        </a:p>
      </dgm:t>
    </dgm:pt>
    <dgm:pt modelId="{9AC2E227-803C-4016-BF2C-9291B6CAA290}">
      <dgm:prSet custT="1"/>
      <dgm:spPr/>
      <dgm:t>
        <a:bodyPr/>
        <a:lstStyle/>
        <a:p>
          <a:r>
            <a:rPr lang="zh-CN" altLang="en-US" sz="1100" b="1" dirty="0" smtClean="0">
              <a:latin typeface="黑体" panose="02010609060101010101" pitchFamily="49" charset="-122"/>
              <a:ea typeface="黑体" panose="02010609060101010101" pitchFamily="49" charset="-122"/>
              <a:sym typeface="+mn-ea"/>
            </a:rPr>
            <a:t>知识管理的概念</a:t>
          </a:r>
          <a:endParaRPr lang="zh-CN" altLang="en-US" sz="1100" b="1" dirty="0">
            <a:latin typeface="SimHei" charset="-122"/>
            <a:ea typeface="SimHei" charset="-122"/>
            <a:cs typeface="SimHei" charset="-122"/>
          </a:endParaRPr>
        </a:p>
      </dgm:t>
    </dgm:pt>
    <dgm:pt modelId="{8E8E9D46-5B7B-4FA0-8329-744E9016EF3D}" type="parTrans" cxnId="{10273D9F-A008-4C08-970B-BDB1CC805562}">
      <dgm:prSet/>
      <dgm:spPr/>
      <dgm:t>
        <a:bodyPr/>
        <a:lstStyle/>
        <a:p>
          <a:endParaRPr lang="zh-CN" altLang="en-US" sz="1100">
            <a:latin typeface="SimHei" charset="-122"/>
            <a:ea typeface="SimHei" charset="-122"/>
            <a:cs typeface="SimHei" charset="-122"/>
          </a:endParaRPr>
        </a:p>
      </dgm:t>
    </dgm:pt>
    <dgm:pt modelId="{F60E2A41-79A0-4E8E-92FB-1BF9FE84EDD9}" type="sibTrans" cxnId="{10273D9F-A008-4C08-970B-BDB1CC805562}">
      <dgm:prSet/>
      <dgm:spPr/>
      <dgm:t>
        <a:bodyPr/>
        <a:lstStyle/>
        <a:p>
          <a:endParaRPr lang="zh-CN" altLang="en-US" sz="1100">
            <a:latin typeface="SimHei" charset="-122"/>
            <a:ea typeface="SimHei" charset="-122"/>
            <a:cs typeface="SimHei" charset="-122"/>
          </a:endParaRPr>
        </a:p>
      </dgm:t>
    </dgm:pt>
    <dgm:pt modelId="{3FA44A42-E0AE-412C-8071-9A37D30DD567}">
      <dgm:prSet custT="1"/>
      <dgm:spPr/>
      <dgm:t>
        <a:bodyPr/>
        <a:lstStyle/>
        <a:p>
          <a:r>
            <a:rPr lang="zh-CN" altLang="en-US" sz="1100" b="1" dirty="0" smtClean="0">
              <a:latin typeface="SimHei" charset="-122"/>
              <a:ea typeface="SimHei" charset="-122"/>
              <a:cs typeface="SimHei" charset="-122"/>
            </a:rPr>
            <a:t>知识的概念</a:t>
          </a:r>
          <a:endParaRPr lang="zh-CN" altLang="en-US" sz="1100" b="1" dirty="0">
            <a:latin typeface="SimHei" charset="-122"/>
            <a:ea typeface="SimHei" charset="-122"/>
            <a:cs typeface="SimHei" charset="-122"/>
          </a:endParaRPr>
        </a:p>
      </dgm:t>
    </dgm:pt>
    <dgm:pt modelId="{E2369F6E-DA59-4F6E-BD69-6CAA013A82BE}" type="parTrans" cxnId="{9ABD59AA-4D6A-4321-B1A4-8D610095B134}">
      <dgm:prSet/>
      <dgm:spPr/>
      <dgm:t>
        <a:bodyPr/>
        <a:lstStyle/>
        <a:p>
          <a:endParaRPr lang="zh-CN" altLang="en-US" sz="1100">
            <a:latin typeface="SimHei" charset="-122"/>
            <a:ea typeface="SimHei" charset="-122"/>
            <a:cs typeface="SimHei" charset="-122"/>
          </a:endParaRPr>
        </a:p>
      </dgm:t>
    </dgm:pt>
    <dgm:pt modelId="{05B8FEA2-0054-4DA8-8F71-5C25E580ABD0}" type="sibTrans" cxnId="{9ABD59AA-4D6A-4321-B1A4-8D610095B134}">
      <dgm:prSet/>
      <dgm:spPr/>
      <dgm:t>
        <a:bodyPr/>
        <a:lstStyle/>
        <a:p>
          <a:endParaRPr lang="zh-CN" altLang="en-US" sz="1100">
            <a:latin typeface="SimHei" charset="-122"/>
            <a:ea typeface="SimHei" charset="-122"/>
            <a:cs typeface="SimHei" charset="-122"/>
          </a:endParaRPr>
        </a:p>
      </dgm:t>
    </dgm:pt>
    <dgm:pt modelId="{7638F483-EC40-4669-A117-0C6040B4A66B}">
      <dgm:prSet custT="1"/>
      <dgm:spPr/>
      <dgm:t>
        <a:bodyPr/>
        <a:lstStyle/>
        <a:p>
          <a:r>
            <a:rPr lang="zh-CN" altLang="en-US" sz="1100" b="1" dirty="0" smtClean="0">
              <a:latin typeface="SimHei" charset="-122"/>
              <a:ea typeface="SimHei" charset="-122"/>
              <a:cs typeface="SimHei" charset="-122"/>
            </a:rPr>
            <a:t>知识的特点</a:t>
          </a:r>
          <a:endParaRPr lang="zh-CN" altLang="en-US" sz="1100" b="1" dirty="0">
            <a:latin typeface="SimHei" charset="-122"/>
            <a:ea typeface="SimHei" charset="-122"/>
            <a:cs typeface="SimHei" charset="-122"/>
          </a:endParaRPr>
        </a:p>
      </dgm:t>
    </dgm:pt>
    <dgm:pt modelId="{57E64457-75B6-40DF-86BF-80888D7FBBC5}" type="parTrans" cxnId="{5DC1C015-335F-490F-A06A-BA9652DB0EA7}">
      <dgm:prSet/>
      <dgm:spPr/>
      <dgm:t>
        <a:bodyPr/>
        <a:lstStyle/>
        <a:p>
          <a:endParaRPr lang="zh-CN" altLang="en-US" sz="1100">
            <a:latin typeface="SimHei" charset="-122"/>
            <a:ea typeface="SimHei" charset="-122"/>
            <a:cs typeface="SimHei" charset="-122"/>
          </a:endParaRPr>
        </a:p>
      </dgm:t>
    </dgm:pt>
    <dgm:pt modelId="{7B10E917-A0D7-4AB2-8FFF-F08198C7EE50}" type="sibTrans" cxnId="{5DC1C015-335F-490F-A06A-BA9652DB0EA7}">
      <dgm:prSet/>
      <dgm:spPr/>
      <dgm:t>
        <a:bodyPr/>
        <a:lstStyle/>
        <a:p>
          <a:endParaRPr lang="zh-CN" altLang="en-US" sz="1100">
            <a:latin typeface="SimHei" charset="-122"/>
            <a:ea typeface="SimHei" charset="-122"/>
            <a:cs typeface="SimHei" charset="-122"/>
          </a:endParaRPr>
        </a:p>
      </dgm:t>
    </dgm:pt>
    <dgm:pt modelId="{87585F0D-6A81-F747-99EB-D14B33EBB618}">
      <dgm:prSet custT="1"/>
      <dgm:spPr/>
      <dgm:t>
        <a:bodyPr/>
        <a:lstStyle/>
        <a:p>
          <a:r>
            <a:rPr lang="zh-CN" altLang="en-US" sz="1100" b="1" dirty="0" smtClean="0">
              <a:latin typeface="SimHei" charset="-122"/>
              <a:ea typeface="SimHei" charset="-122"/>
              <a:cs typeface="SimHei" charset="-122"/>
            </a:rPr>
            <a:t>知识的分类</a:t>
          </a:r>
          <a:endParaRPr lang="zh-CN" altLang="en-US" sz="1100" b="1" dirty="0">
            <a:latin typeface="SimHei" charset="-122"/>
            <a:ea typeface="SimHei" charset="-122"/>
            <a:cs typeface="SimHei" charset="-122"/>
          </a:endParaRPr>
        </a:p>
      </dgm:t>
    </dgm:pt>
    <dgm:pt modelId="{18A5DCF8-381A-9740-A1DC-D1A5033A3647}" type="parTrans" cxnId="{9AAB41CC-B9AA-9142-BE5E-0B1EE6E34DAA}">
      <dgm:prSet/>
      <dgm:spPr/>
      <dgm:t>
        <a:bodyPr/>
        <a:lstStyle/>
        <a:p>
          <a:endParaRPr lang="zh-CN" altLang="en-US" sz="1100"/>
        </a:p>
      </dgm:t>
    </dgm:pt>
    <dgm:pt modelId="{8D2E3331-C9C0-6F41-9B03-2AE4E999EDF7}" type="sibTrans" cxnId="{9AAB41CC-B9AA-9142-BE5E-0B1EE6E34DAA}">
      <dgm:prSet/>
      <dgm:spPr/>
      <dgm:t>
        <a:bodyPr/>
        <a:lstStyle/>
        <a:p>
          <a:endParaRPr lang="zh-CN" altLang="en-US" sz="1100"/>
        </a:p>
      </dgm:t>
    </dgm:pt>
    <dgm:pt modelId="{23F1803F-276C-8041-9B7B-082F2BD1E946}">
      <dgm:prSet custT="1"/>
      <dgm:spPr/>
      <dgm:t>
        <a:bodyPr/>
        <a:lstStyle/>
        <a:p>
          <a:r>
            <a:rPr lang="zh-CN" altLang="en-US" sz="1100" b="1" dirty="0" smtClean="0">
              <a:latin typeface="SimHei" charset="-122"/>
              <a:ea typeface="SimHei" charset="-122"/>
              <a:cs typeface="SimHei" charset="-122"/>
            </a:rPr>
            <a:t>知识管理的特点</a:t>
          </a:r>
          <a:endParaRPr lang="zh-CN" altLang="en-US" sz="1100" b="1" dirty="0">
            <a:latin typeface="SimHei" charset="-122"/>
            <a:ea typeface="SimHei" charset="-122"/>
            <a:cs typeface="SimHei" charset="-122"/>
          </a:endParaRPr>
        </a:p>
      </dgm:t>
    </dgm:pt>
    <dgm:pt modelId="{5E91D41B-332E-E54E-BBB2-1256B9CC48C7}" type="parTrans" cxnId="{51A0D708-C959-D74C-AB5D-714B7FABEAEE}">
      <dgm:prSet/>
      <dgm:spPr/>
      <dgm:t>
        <a:bodyPr/>
        <a:lstStyle/>
        <a:p>
          <a:endParaRPr lang="zh-CN" altLang="en-US" sz="1100"/>
        </a:p>
      </dgm:t>
    </dgm:pt>
    <dgm:pt modelId="{A4A747C8-04CB-3145-88B3-093091584144}" type="sibTrans" cxnId="{51A0D708-C959-D74C-AB5D-714B7FABEAEE}">
      <dgm:prSet/>
      <dgm:spPr/>
      <dgm:t>
        <a:bodyPr/>
        <a:lstStyle/>
        <a:p>
          <a:endParaRPr lang="zh-CN" altLang="en-US" sz="1100"/>
        </a:p>
      </dgm:t>
    </dgm:pt>
    <dgm:pt modelId="{7859404A-F2FC-2C48-AA46-F509ECEE6B31}">
      <dgm:prSet custT="1"/>
      <dgm:spPr>
        <a:solidFill>
          <a:schemeClr val="accent2"/>
        </a:solidFill>
      </dgm:spPr>
      <dgm:t>
        <a:bodyPr/>
        <a:lstStyle/>
        <a:p>
          <a:r>
            <a:rPr lang="zh-CN" altLang="en-US" sz="1100" b="1" dirty="0" smtClean="0">
              <a:latin typeface="SimHei" charset="-122"/>
              <a:ea typeface="SimHei" charset="-122"/>
              <a:cs typeface="SimHei" charset="-122"/>
            </a:rPr>
            <a:t>知识管理的螺旋循环程序</a:t>
          </a:r>
          <a:endParaRPr lang="zh-CN" altLang="en-US" sz="1100" b="1" dirty="0">
            <a:latin typeface="SimHei" charset="-122"/>
            <a:ea typeface="SimHei" charset="-122"/>
            <a:cs typeface="SimHei" charset="-122"/>
          </a:endParaRPr>
        </a:p>
      </dgm:t>
    </dgm:pt>
    <dgm:pt modelId="{082ECBEE-C2C7-4949-86B1-6B928BF803C2}" type="parTrans" cxnId="{20C1FE7A-4B34-AA48-A07D-90CA165F3112}">
      <dgm:prSet/>
      <dgm:spPr/>
      <dgm:t>
        <a:bodyPr/>
        <a:lstStyle/>
        <a:p>
          <a:endParaRPr lang="zh-CN" altLang="en-US" sz="1100"/>
        </a:p>
      </dgm:t>
    </dgm:pt>
    <dgm:pt modelId="{284844EE-6F45-4240-B30D-C9558468DF08}" type="sibTrans" cxnId="{20C1FE7A-4B34-AA48-A07D-90CA165F3112}">
      <dgm:prSet/>
      <dgm:spPr/>
      <dgm:t>
        <a:bodyPr/>
        <a:lstStyle/>
        <a:p>
          <a:endParaRPr lang="zh-CN" altLang="en-US" sz="1100"/>
        </a:p>
      </dgm:t>
    </dgm:pt>
    <dgm:pt modelId="{18DB143D-9E27-4E02-AFA5-F665953CBC10}" type="pres">
      <dgm:prSet presAssocID="{F05BBA42-D7AF-4BA0-8C3F-85B1FE28E48F}" presName="hierChild1" presStyleCnt="0">
        <dgm:presLayoutVars>
          <dgm:orgChart val="1"/>
          <dgm:chPref val="1"/>
          <dgm:dir/>
          <dgm:animOne val="branch"/>
          <dgm:animLvl val="lvl"/>
          <dgm:resizeHandles/>
        </dgm:presLayoutVars>
      </dgm:prSet>
      <dgm:spPr/>
      <dgm:t>
        <a:bodyPr/>
        <a:lstStyle/>
        <a:p>
          <a:endParaRPr lang="zh-CN" altLang="en-US"/>
        </a:p>
      </dgm:t>
    </dgm:pt>
    <dgm:pt modelId="{07E01157-B979-4F6B-B892-75DB2A2B8B0F}" type="pres">
      <dgm:prSet presAssocID="{9AC2E227-803C-4016-BF2C-9291B6CAA290}" presName="hierRoot1" presStyleCnt="0">
        <dgm:presLayoutVars>
          <dgm:hierBranch val="init"/>
        </dgm:presLayoutVars>
      </dgm:prSet>
      <dgm:spPr/>
    </dgm:pt>
    <dgm:pt modelId="{F686C23F-604E-4653-B2CB-27DBB6BED631}" type="pres">
      <dgm:prSet presAssocID="{9AC2E227-803C-4016-BF2C-9291B6CAA290}" presName="rootComposite1" presStyleCnt="0"/>
      <dgm:spPr/>
    </dgm:pt>
    <dgm:pt modelId="{2A2AFDF2-2568-44F8-842C-3BFD70D9F2B1}" type="pres">
      <dgm:prSet presAssocID="{9AC2E227-803C-4016-BF2C-9291B6CAA290}" presName="rootText1" presStyleLbl="node0" presStyleIdx="0" presStyleCnt="1">
        <dgm:presLayoutVars>
          <dgm:chPref val="3"/>
        </dgm:presLayoutVars>
      </dgm:prSet>
      <dgm:spPr/>
      <dgm:t>
        <a:bodyPr/>
        <a:lstStyle/>
        <a:p>
          <a:endParaRPr lang="zh-CN" altLang="en-US"/>
        </a:p>
      </dgm:t>
    </dgm:pt>
    <dgm:pt modelId="{9CD41DA5-A8A9-4189-B933-DCF665F7DF2D}" type="pres">
      <dgm:prSet presAssocID="{9AC2E227-803C-4016-BF2C-9291B6CAA290}" presName="rootConnector1" presStyleLbl="node1" presStyleIdx="0" presStyleCnt="0"/>
      <dgm:spPr/>
      <dgm:t>
        <a:bodyPr/>
        <a:lstStyle/>
        <a:p>
          <a:endParaRPr lang="zh-CN" altLang="en-US"/>
        </a:p>
      </dgm:t>
    </dgm:pt>
    <dgm:pt modelId="{96876921-77F4-4E08-9148-E99125692808}" type="pres">
      <dgm:prSet presAssocID="{9AC2E227-803C-4016-BF2C-9291B6CAA290}" presName="hierChild2" presStyleCnt="0"/>
      <dgm:spPr/>
    </dgm:pt>
    <dgm:pt modelId="{CD82D2C2-9EF5-4CA0-9CEE-9265A38A1F4A}" type="pres">
      <dgm:prSet presAssocID="{E2369F6E-DA59-4F6E-BD69-6CAA013A82BE}" presName="Name64" presStyleLbl="parChTrans1D2" presStyleIdx="0" presStyleCnt="5"/>
      <dgm:spPr/>
      <dgm:t>
        <a:bodyPr/>
        <a:lstStyle/>
        <a:p>
          <a:endParaRPr lang="zh-CN" altLang="en-US"/>
        </a:p>
      </dgm:t>
    </dgm:pt>
    <dgm:pt modelId="{9441C830-A66B-4AFB-9252-8069549D4F0A}" type="pres">
      <dgm:prSet presAssocID="{3FA44A42-E0AE-412C-8071-9A37D30DD567}" presName="hierRoot2" presStyleCnt="0">
        <dgm:presLayoutVars>
          <dgm:hierBranch val="init"/>
        </dgm:presLayoutVars>
      </dgm:prSet>
      <dgm:spPr/>
    </dgm:pt>
    <dgm:pt modelId="{FEAC7974-4462-4948-9F19-4D53C38CC88A}" type="pres">
      <dgm:prSet presAssocID="{3FA44A42-E0AE-412C-8071-9A37D30DD567}" presName="rootComposite" presStyleCnt="0"/>
      <dgm:spPr/>
    </dgm:pt>
    <dgm:pt modelId="{22C8BBC7-02FA-4EF0-899A-834C1FEE39E3}" type="pres">
      <dgm:prSet presAssocID="{3FA44A42-E0AE-412C-8071-9A37D30DD567}" presName="rootText" presStyleLbl="node2" presStyleIdx="0" presStyleCnt="5">
        <dgm:presLayoutVars>
          <dgm:chPref val="3"/>
        </dgm:presLayoutVars>
      </dgm:prSet>
      <dgm:spPr/>
      <dgm:t>
        <a:bodyPr/>
        <a:lstStyle/>
        <a:p>
          <a:endParaRPr lang="zh-CN" altLang="en-US"/>
        </a:p>
      </dgm:t>
    </dgm:pt>
    <dgm:pt modelId="{CBD704CC-8D6F-4C39-AFA6-3825EE74A965}" type="pres">
      <dgm:prSet presAssocID="{3FA44A42-E0AE-412C-8071-9A37D30DD567}" presName="rootConnector" presStyleLbl="node2" presStyleIdx="0" presStyleCnt="5"/>
      <dgm:spPr/>
      <dgm:t>
        <a:bodyPr/>
        <a:lstStyle/>
        <a:p>
          <a:endParaRPr lang="zh-CN" altLang="en-US"/>
        </a:p>
      </dgm:t>
    </dgm:pt>
    <dgm:pt modelId="{C4FE27A9-6818-468D-8F72-5DEAE64958BC}" type="pres">
      <dgm:prSet presAssocID="{3FA44A42-E0AE-412C-8071-9A37D30DD567}" presName="hierChild4" presStyleCnt="0"/>
      <dgm:spPr/>
    </dgm:pt>
    <dgm:pt modelId="{B9E24DCA-DEF6-41DD-8228-40542DF88903}" type="pres">
      <dgm:prSet presAssocID="{3FA44A42-E0AE-412C-8071-9A37D30DD567}" presName="hierChild5" presStyleCnt="0"/>
      <dgm:spPr/>
    </dgm:pt>
    <dgm:pt modelId="{72A5A8A1-C34D-4CC9-B014-4EDC4C60B5CB}" type="pres">
      <dgm:prSet presAssocID="{57E64457-75B6-40DF-86BF-80888D7FBBC5}" presName="Name64" presStyleLbl="parChTrans1D2" presStyleIdx="1" presStyleCnt="5"/>
      <dgm:spPr/>
      <dgm:t>
        <a:bodyPr/>
        <a:lstStyle/>
        <a:p>
          <a:endParaRPr lang="zh-CN" altLang="en-US"/>
        </a:p>
      </dgm:t>
    </dgm:pt>
    <dgm:pt modelId="{99464D45-2B22-432F-8F6C-3394CEC310A7}" type="pres">
      <dgm:prSet presAssocID="{7638F483-EC40-4669-A117-0C6040B4A66B}" presName="hierRoot2" presStyleCnt="0">
        <dgm:presLayoutVars>
          <dgm:hierBranch val="init"/>
        </dgm:presLayoutVars>
      </dgm:prSet>
      <dgm:spPr/>
    </dgm:pt>
    <dgm:pt modelId="{7EEFA05D-0146-474D-BB41-35A44BBAC0EB}" type="pres">
      <dgm:prSet presAssocID="{7638F483-EC40-4669-A117-0C6040B4A66B}" presName="rootComposite" presStyleCnt="0"/>
      <dgm:spPr/>
    </dgm:pt>
    <dgm:pt modelId="{86A07B8D-FF15-4EFF-8681-05A46BF1E797}" type="pres">
      <dgm:prSet presAssocID="{7638F483-EC40-4669-A117-0C6040B4A66B}" presName="rootText" presStyleLbl="node2" presStyleIdx="1" presStyleCnt="5">
        <dgm:presLayoutVars>
          <dgm:chPref val="3"/>
        </dgm:presLayoutVars>
      </dgm:prSet>
      <dgm:spPr/>
      <dgm:t>
        <a:bodyPr/>
        <a:lstStyle/>
        <a:p>
          <a:endParaRPr lang="zh-CN" altLang="en-US"/>
        </a:p>
      </dgm:t>
    </dgm:pt>
    <dgm:pt modelId="{A4529214-DB2D-4B21-8831-F60F2A376559}" type="pres">
      <dgm:prSet presAssocID="{7638F483-EC40-4669-A117-0C6040B4A66B}" presName="rootConnector" presStyleLbl="node2" presStyleIdx="1" presStyleCnt="5"/>
      <dgm:spPr/>
      <dgm:t>
        <a:bodyPr/>
        <a:lstStyle/>
        <a:p>
          <a:endParaRPr lang="zh-CN" altLang="en-US"/>
        </a:p>
      </dgm:t>
    </dgm:pt>
    <dgm:pt modelId="{4C9D6515-EA4F-4DBF-A8FE-0711C70136B1}" type="pres">
      <dgm:prSet presAssocID="{7638F483-EC40-4669-A117-0C6040B4A66B}" presName="hierChild4" presStyleCnt="0"/>
      <dgm:spPr/>
    </dgm:pt>
    <dgm:pt modelId="{686779DB-34D3-4F60-84B6-A35826FF3C2A}" type="pres">
      <dgm:prSet presAssocID="{7638F483-EC40-4669-A117-0C6040B4A66B}" presName="hierChild5" presStyleCnt="0"/>
      <dgm:spPr/>
    </dgm:pt>
    <dgm:pt modelId="{B94BF64B-9716-424E-A851-42E8E7B2B9A7}" type="pres">
      <dgm:prSet presAssocID="{18A5DCF8-381A-9740-A1DC-D1A5033A3647}" presName="Name64" presStyleLbl="parChTrans1D2" presStyleIdx="2" presStyleCnt="5"/>
      <dgm:spPr/>
      <dgm:t>
        <a:bodyPr/>
        <a:lstStyle/>
        <a:p>
          <a:endParaRPr lang="zh-CN" altLang="en-US"/>
        </a:p>
      </dgm:t>
    </dgm:pt>
    <dgm:pt modelId="{31E814C1-FFDD-BA48-BF9D-F3C8FF892503}" type="pres">
      <dgm:prSet presAssocID="{87585F0D-6A81-F747-99EB-D14B33EBB618}" presName="hierRoot2" presStyleCnt="0">
        <dgm:presLayoutVars>
          <dgm:hierBranch val="init"/>
        </dgm:presLayoutVars>
      </dgm:prSet>
      <dgm:spPr/>
    </dgm:pt>
    <dgm:pt modelId="{1780440E-D92A-B040-A710-F8D875101E05}" type="pres">
      <dgm:prSet presAssocID="{87585F0D-6A81-F747-99EB-D14B33EBB618}" presName="rootComposite" presStyleCnt="0"/>
      <dgm:spPr/>
    </dgm:pt>
    <dgm:pt modelId="{A73C4A40-2D47-BF42-9EF8-B3BEE9451F45}" type="pres">
      <dgm:prSet presAssocID="{87585F0D-6A81-F747-99EB-D14B33EBB618}" presName="rootText" presStyleLbl="node2" presStyleIdx="2" presStyleCnt="5">
        <dgm:presLayoutVars>
          <dgm:chPref val="3"/>
        </dgm:presLayoutVars>
      </dgm:prSet>
      <dgm:spPr/>
      <dgm:t>
        <a:bodyPr/>
        <a:lstStyle/>
        <a:p>
          <a:endParaRPr lang="zh-CN" altLang="en-US"/>
        </a:p>
      </dgm:t>
    </dgm:pt>
    <dgm:pt modelId="{BCDD8BD9-F9D2-4C44-AB56-5005F5FB7B08}" type="pres">
      <dgm:prSet presAssocID="{87585F0D-6A81-F747-99EB-D14B33EBB618}" presName="rootConnector" presStyleLbl="node2" presStyleIdx="2" presStyleCnt="5"/>
      <dgm:spPr/>
      <dgm:t>
        <a:bodyPr/>
        <a:lstStyle/>
        <a:p>
          <a:endParaRPr lang="zh-CN" altLang="en-US"/>
        </a:p>
      </dgm:t>
    </dgm:pt>
    <dgm:pt modelId="{B22D4294-1D49-E046-9CF9-7B480D0762E6}" type="pres">
      <dgm:prSet presAssocID="{87585F0D-6A81-F747-99EB-D14B33EBB618}" presName="hierChild4" presStyleCnt="0"/>
      <dgm:spPr/>
    </dgm:pt>
    <dgm:pt modelId="{E1D0C206-488D-6348-BEA7-1FE8B1679EF7}" type="pres">
      <dgm:prSet presAssocID="{87585F0D-6A81-F747-99EB-D14B33EBB618}" presName="hierChild5" presStyleCnt="0"/>
      <dgm:spPr/>
    </dgm:pt>
    <dgm:pt modelId="{97BD78E0-6CC9-224B-9FDD-F11EE9BF8DF0}" type="pres">
      <dgm:prSet presAssocID="{5E91D41B-332E-E54E-BBB2-1256B9CC48C7}" presName="Name64" presStyleLbl="parChTrans1D2" presStyleIdx="3" presStyleCnt="5"/>
      <dgm:spPr/>
      <dgm:t>
        <a:bodyPr/>
        <a:lstStyle/>
        <a:p>
          <a:endParaRPr lang="zh-CN" altLang="en-US"/>
        </a:p>
      </dgm:t>
    </dgm:pt>
    <dgm:pt modelId="{F5564F5E-C23C-6041-B185-3508736BC161}" type="pres">
      <dgm:prSet presAssocID="{23F1803F-276C-8041-9B7B-082F2BD1E946}" presName="hierRoot2" presStyleCnt="0">
        <dgm:presLayoutVars>
          <dgm:hierBranch val="init"/>
        </dgm:presLayoutVars>
      </dgm:prSet>
      <dgm:spPr/>
    </dgm:pt>
    <dgm:pt modelId="{730C15AF-A2E3-334E-9C4F-2DA8AC61AB90}" type="pres">
      <dgm:prSet presAssocID="{23F1803F-276C-8041-9B7B-082F2BD1E946}" presName="rootComposite" presStyleCnt="0"/>
      <dgm:spPr/>
    </dgm:pt>
    <dgm:pt modelId="{19BA56B5-C34A-B64D-A239-C962FAC6DE3A}" type="pres">
      <dgm:prSet presAssocID="{23F1803F-276C-8041-9B7B-082F2BD1E946}" presName="rootText" presStyleLbl="node2" presStyleIdx="3" presStyleCnt="5">
        <dgm:presLayoutVars>
          <dgm:chPref val="3"/>
        </dgm:presLayoutVars>
      </dgm:prSet>
      <dgm:spPr/>
      <dgm:t>
        <a:bodyPr/>
        <a:lstStyle/>
        <a:p>
          <a:endParaRPr lang="zh-CN" altLang="en-US"/>
        </a:p>
      </dgm:t>
    </dgm:pt>
    <dgm:pt modelId="{B13D6842-7E74-6E4A-B081-886229548982}" type="pres">
      <dgm:prSet presAssocID="{23F1803F-276C-8041-9B7B-082F2BD1E946}" presName="rootConnector" presStyleLbl="node2" presStyleIdx="3" presStyleCnt="5"/>
      <dgm:spPr/>
      <dgm:t>
        <a:bodyPr/>
        <a:lstStyle/>
        <a:p>
          <a:endParaRPr lang="zh-CN" altLang="en-US"/>
        </a:p>
      </dgm:t>
    </dgm:pt>
    <dgm:pt modelId="{DA228DBB-51B5-1545-814C-2E0469298B4C}" type="pres">
      <dgm:prSet presAssocID="{23F1803F-276C-8041-9B7B-082F2BD1E946}" presName="hierChild4" presStyleCnt="0"/>
      <dgm:spPr/>
    </dgm:pt>
    <dgm:pt modelId="{D334E96E-D664-3443-8496-4E437BC45B67}" type="pres">
      <dgm:prSet presAssocID="{23F1803F-276C-8041-9B7B-082F2BD1E946}" presName="hierChild5" presStyleCnt="0"/>
      <dgm:spPr/>
    </dgm:pt>
    <dgm:pt modelId="{DB74F6B7-48F3-A347-9D02-3848B3882D19}" type="pres">
      <dgm:prSet presAssocID="{082ECBEE-C2C7-4949-86B1-6B928BF803C2}" presName="Name64" presStyleLbl="parChTrans1D2" presStyleIdx="4" presStyleCnt="5"/>
      <dgm:spPr/>
      <dgm:t>
        <a:bodyPr/>
        <a:lstStyle/>
        <a:p>
          <a:endParaRPr lang="zh-CN" altLang="en-US"/>
        </a:p>
      </dgm:t>
    </dgm:pt>
    <dgm:pt modelId="{B6FF38B1-94EE-5848-8043-BF3B363E5E43}" type="pres">
      <dgm:prSet presAssocID="{7859404A-F2FC-2C48-AA46-F509ECEE6B31}" presName="hierRoot2" presStyleCnt="0">
        <dgm:presLayoutVars>
          <dgm:hierBranch val="init"/>
        </dgm:presLayoutVars>
      </dgm:prSet>
      <dgm:spPr/>
    </dgm:pt>
    <dgm:pt modelId="{CC2D7BE5-7000-3C48-AA1F-2B56512EECB1}" type="pres">
      <dgm:prSet presAssocID="{7859404A-F2FC-2C48-AA46-F509ECEE6B31}" presName="rootComposite" presStyleCnt="0"/>
      <dgm:spPr/>
    </dgm:pt>
    <dgm:pt modelId="{4E99FFF1-F2C8-4947-9B7B-F4C0FDBD7B17}" type="pres">
      <dgm:prSet presAssocID="{7859404A-F2FC-2C48-AA46-F509ECEE6B31}" presName="rootText" presStyleLbl="node2" presStyleIdx="4" presStyleCnt="5">
        <dgm:presLayoutVars>
          <dgm:chPref val="3"/>
        </dgm:presLayoutVars>
      </dgm:prSet>
      <dgm:spPr/>
      <dgm:t>
        <a:bodyPr/>
        <a:lstStyle/>
        <a:p>
          <a:endParaRPr lang="zh-CN" altLang="en-US"/>
        </a:p>
      </dgm:t>
    </dgm:pt>
    <dgm:pt modelId="{CBC1B020-7022-2B49-8F5F-7E3168D6587A}" type="pres">
      <dgm:prSet presAssocID="{7859404A-F2FC-2C48-AA46-F509ECEE6B31}" presName="rootConnector" presStyleLbl="node2" presStyleIdx="4" presStyleCnt="5"/>
      <dgm:spPr/>
      <dgm:t>
        <a:bodyPr/>
        <a:lstStyle/>
        <a:p>
          <a:endParaRPr lang="zh-CN" altLang="en-US"/>
        </a:p>
      </dgm:t>
    </dgm:pt>
    <dgm:pt modelId="{8C9C17CE-7CBB-7446-A701-923744A6075A}" type="pres">
      <dgm:prSet presAssocID="{7859404A-F2FC-2C48-AA46-F509ECEE6B31}" presName="hierChild4" presStyleCnt="0"/>
      <dgm:spPr/>
    </dgm:pt>
    <dgm:pt modelId="{430A0D5E-F21F-B747-8E3B-3F16B06130DD}" type="pres">
      <dgm:prSet presAssocID="{7859404A-F2FC-2C48-AA46-F509ECEE6B31}" presName="hierChild5" presStyleCnt="0"/>
      <dgm:spPr/>
    </dgm:pt>
    <dgm:pt modelId="{6858D422-8C90-4F85-BA9D-65CA2FED06E8}" type="pres">
      <dgm:prSet presAssocID="{9AC2E227-803C-4016-BF2C-9291B6CAA290}" presName="hierChild3" presStyleCnt="0"/>
      <dgm:spPr/>
    </dgm:pt>
  </dgm:ptLst>
  <dgm:cxnLst>
    <dgm:cxn modelId="{E5D76885-E348-584F-B81E-FDFE5819D825}" type="presOf" srcId="{7859404A-F2FC-2C48-AA46-F509ECEE6B31}" destId="{4E99FFF1-F2C8-4947-9B7B-F4C0FDBD7B17}" srcOrd="0" destOrd="0" presId="urn:microsoft.com/office/officeart/2009/3/layout/HorizontalOrganizationChart"/>
    <dgm:cxn modelId="{4E129CD9-2CB0-B54F-B711-CE839AE349D0}" type="presOf" srcId="{3FA44A42-E0AE-412C-8071-9A37D30DD567}" destId="{22C8BBC7-02FA-4EF0-899A-834C1FEE39E3}" srcOrd="0" destOrd="0" presId="urn:microsoft.com/office/officeart/2009/3/layout/HorizontalOrganizationChart"/>
    <dgm:cxn modelId="{F483B996-502A-A44F-B66E-8891AB203ACC}" type="presOf" srcId="{23F1803F-276C-8041-9B7B-082F2BD1E946}" destId="{19BA56B5-C34A-B64D-A239-C962FAC6DE3A}" srcOrd="0" destOrd="0" presId="urn:microsoft.com/office/officeart/2009/3/layout/HorizontalOrganizationChart"/>
    <dgm:cxn modelId="{9ABD59AA-4D6A-4321-B1A4-8D610095B134}" srcId="{9AC2E227-803C-4016-BF2C-9291B6CAA290}" destId="{3FA44A42-E0AE-412C-8071-9A37D30DD567}" srcOrd="0" destOrd="0" parTransId="{E2369F6E-DA59-4F6E-BD69-6CAA013A82BE}" sibTransId="{05B8FEA2-0054-4DA8-8F71-5C25E580ABD0}"/>
    <dgm:cxn modelId="{17C42533-138A-214E-97CC-FB9FCDDD83C5}" type="presOf" srcId="{9AC2E227-803C-4016-BF2C-9291B6CAA290}" destId="{9CD41DA5-A8A9-4189-B933-DCF665F7DF2D}" srcOrd="1" destOrd="0" presId="urn:microsoft.com/office/officeart/2009/3/layout/HorizontalOrganizationChart"/>
    <dgm:cxn modelId="{51A0D708-C959-D74C-AB5D-714B7FABEAEE}" srcId="{9AC2E227-803C-4016-BF2C-9291B6CAA290}" destId="{23F1803F-276C-8041-9B7B-082F2BD1E946}" srcOrd="3" destOrd="0" parTransId="{5E91D41B-332E-E54E-BBB2-1256B9CC48C7}" sibTransId="{A4A747C8-04CB-3145-88B3-093091584144}"/>
    <dgm:cxn modelId="{6D0982DC-0271-FC46-91D0-7F8BFBDAF184}" type="presOf" srcId="{7638F483-EC40-4669-A117-0C6040B4A66B}" destId="{A4529214-DB2D-4B21-8831-F60F2A376559}" srcOrd="1" destOrd="0" presId="urn:microsoft.com/office/officeart/2009/3/layout/HorizontalOrganizationChart"/>
    <dgm:cxn modelId="{9AAB41CC-B9AA-9142-BE5E-0B1EE6E34DAA}" srcId="{9AC2E227-803C-4016-BF2C-9291B6CAA290}" destId="{87585F0D-6A81-F747-99EB-D14B33EBB618}" srcOrd="2" destOrd="0" parTransId="{18A5DCF8-381A-9740-A1DC-D1A5033A3647}" sibTransId="{8D2E3331-C9C0-6F41-9B03-2AE4E999EDF7}"/>
    <dgm:cxn modelId="{33357AB9-F88A-3D4E-8013-11C526B919B2}" type="presOf" srcId="{5E91D41B-332E-E54E-BBB2-1256B9CC48C7}" destId="{97BD78E0-6CC9-224B-9FDD-F11EE9BF8DF0}" srcOrd="0" destOrd="0" presId="urn:microsoft.com/office/officeart/2009/3/layout/HorizontalOrganizationChart"/>
    <dgm:cxn modelId="{68DA6BAE-BD3D-0C42-A50A-8E6ED6B56A41}" type="presOf" srcId="{87585F0D-6A81-F747-99EB-D14B33EBB618}" destId="{A73C4A40-2D47-BF42-9EF8-B3BEE9451F45}" srcOrd="0" destOrd="0" presId="urn:microsoft.com/office/officeart/2009/3/layout/HorizontalOrganizationChart"/>
    <dgm:cxn modelId="{53A46F26-674A-4F46-B367-FF0CEFE0E534}" type="presOf" srcId="{082ECBEE-C2C7-4949-86B1-6B928BF803C2}" destId="{DB74F6B7-48F3-A347-9D02-3848B3882D19}" srcOrd="0" destOrd="0" presId="urn:microsoft.com/office/officeart/2009/3/layout/HorizontalOrganizationChart"/>
    <dgm:cxn modelId="{435CED63-BA59-AB4C-BD15-710BDA579DE0}" type="presOf" srcId="{7638F483-EC40-4669-A117-0C6040B4A66B}" destId="{86A07B8D-FF15-4EFF-8681-05A46BF1E797}" srcOrd="0" destOrd="0" presId="urn:microsoft.com/office/officeart/2009/3/layout/HorizontalOrganizationChart"/>
    <dgm:cxn modelId="{4BDBCB95-678C-A94A-BA95-652E6F125F0F}" type="presOf" srcId="{87585F0D-6A81-F747-99EB-D14B33EBB618}" destId="{BCDD8BD9-F9D2-4C44-AB56-5005F5FB7B08}" srcOrd="1" destOrd="0" presId="urn:microsoft.com/office/officeart/2009/3/layout/HorizontalOrganizationChart"/>
    <dgm:cxn modelId="{C73295BD-CE00-7E4B-9734-5C9E9DF694FD}" type="presOf" srcId="{9AC2E227-803C-4016-BF2C-9291B6CAA290}" destId="{2A2AFDF2-2568-44F8-842C-3BFD70D9F2B1}" srcOrd="0" destOrd="0" presId="urn:microsoft.com/office/officeart/2009/3/layout/HorizontalOrganizationChart"/>
    <dgm:cxn modelId="{D1E3A210-4CB5-BF42-80A1-43A7FE5CA1B5}" type="presOf" srcId="{E2369F6E-DA59-4F6E-BD69-6CAA013A82BE}" destId="{CD82D2C2-9EF5-4CA0-9CEE-9265A38A1F4A}" srcOrd="0" destOrd="0" presId="urn:microsoft.com/office/officeart/2009/3/layout/HorizontalOrganizationChart"/>
    <dgm:cxn modelId="{C756FBAF-72B0-2548-A397-5AD46AEA5157}" type="presOf" srcId="{7859404A-F2FC-2C48-AA46-F509ECEE6B31}" destId="{CBC1B020-7022-2B49-8F5F-7E3168D6587A}" srcOrd="1" destOrd="0" presId="urn:microsoft.com/office/officeart/2009/3/layout/HorizontalOrganizationChart"/>
    <dgm:cxn modelId="{5DC1C015-335F-490F-A06A-BA9652DB0EA7}" srcId="{9AC2E227-803C-4016-BF2C-9291B6CAA290}" destId="{7638F483-EC40-4669-A117-0C6040B4A66B}" srcOrd="1" destOrd="0" parTransId="{57E64457-75B6-40DF-86BF-80888D7FBBC5}" sibTransId="{7B10E917-A0D7-4AB2-8FFF-F08198C7EE50}"/>
    <dgm:cxn modelId="{6DB113C2-58B0-0146-8761-1F489784BCAB}" type="presOf" srcId="{18A5DCF8-381A-9740-A1DC-D1A5033A3647}" destId="{B94BF64B-9716-424E-A851-42E8E7B2B9A7}" srcOrd="0" destOrd="0" presId="urn:microsoft.com/office/officeart/2009/3/layout/HorizontalOrganizationChart"/>
    <dgm:cxn modelId="{15B91314-93EB-8140-822C-6A8FC1346656}" type="presOf" srcId="{23F1803F-276C-8041-9B7B-082F2BD1E946}" destId="{B13D6842-7E74-6E4A-B081-886229548982}" srcOrd="1" destOrd="0" presId="urn:microsoft.com/office/officeart/2009/3/layout/HorizontalOrganizationChart"/>
    <dgm:cxn modelId="{030C9411-4697-AE43-97EE-9D9793247CFA}" type="presOf" srcId="{57E64457-75B6-40DF-86BF-80888D7FBBC5}" destId="{72A5A8A1-C34D-4CC9-B014-4EDC4C60B5CB}" srcOrd="0" destOrd="0" presId="urn:microsoft.com/office/officeart/2009/3/layout/HorizontalOrganizationChart"/>
    <dgm:cxn modelId="{20C1FE7A-4B34-AA48-A07D-90CA165F3112}" srcId="{9AC2E227-803C-4016-BF2C-9291B6CAA290}" destId="{7859404A-F2FC-2C48-AA46-F509ECEE6B31}" srcOrd="4" destOrd="0" parTransId="{082ECBEE-C2C7-4949-86B1-6B928BF803C2}" sibTransId="{284844EE-6F45-4240-B30D-C9558468DF08}"/>
    <dgm:cxn modelId="{10273D9F-A008-4C08-970B-BDB1CC805562}" srcId="{F05BBA42-D7AF-4BA0-8C3F-85B1FE28E48F}" destId="{9AC2E227-803C-4016-BF2C-9291B6CAA290}" srcOrd="0" destOrd="0" parTransId="{8E8E9D46-5B7B-4FA0-8329-744E9016EF3D}" sibTransId="{F60E2A41-79A0-4E8E-92FB-1BF9FE84EDD9}"/>
    <dgm:cxn modelId="{0000EFE3-1DB3-DD4F-B469-8CBCBBD9925C}" type="presOf" srcId="{F05BBA42-D7AF-4BA0-8C3F-85B1FE28E48F}" destId="{18DB143D-9E27-4E02-AFA5-F665953CBC10}" srcOrd="0" destOrd="0" presId="urn:microsoft.com/office/officeart/2009/3/layout/HorizontalOrganizationChart"/>
    <dgm:cxn modelId="{28D8DBFA-02EC-F645-BD46-5555AA0AD326}" type="presOf" srcId="{3FA44A42-E0AE-412C-8071-9A37D30DD567}" destId="{CBD704CC-8D6F-4C39-AFA6-3825EE74A965}" srcOrd="1" destOrd="0" presId="urn:microsoft.com/office/officeart/2009/3/layout/HorizontalOrganizationChart"/>
    <dgm:cxn modelId="{BFA92CB0-DC2B-484E-BE10-7851E0660184}" type="presParOf" srcId="{18DB143D-9E27-4E02-AFA5-F665953CBC10}" destId="{07E01157-B979-4F6B-B892-75DB2A2B8B0F}" srcOrd="0" destOrd="0" presId="urn:microsoft.com/office/officeart/2009/3/layout/HorizontalOrganizationChart"/>
    <dgm:cxn modelId="{FEC1C4DF-E1C4-FF41-84D6-B16AA1B6A815}" type="presParOf" srcId="{07E01157-B979-4F6B-B892-75DB2A2B8B0F}" destId="{F686C23F-604E-4653-B2CB-27DBB6BED631}" srcOrd="0" destOrd="0" presId="urn:microsoft.com/office/officeart/2009/3/layout/HorizontalOrganizationChart"/>
    <dgm:cxn modelId="{5A152E2C-E2D5-D748-9294-C7CA66B29AF3}" type="presParOf" srcId="{F686C23F-604E-4653-B2CB-27DBB6BED631}" destId="{2A2AFDF2-2568-44F8-842C-3BFD70D9F2B1}" srcOrd="0" destOrd="0" presId="urn:microsoft.com/office/officeart/2009/3/layout/HorizontalOrganizationChart"/>
    <dgm:cxn modelId="{146FDF15-5976-EE4F-B488-A42BEB65C074}" type="presParOf" srcId="{F686C23F-604E-4653-B2CB-27DBB6BED631}" destId="{9CD41DA5-A8A9-4189-B933-DCF665F7DF2D}" srcOrd="1" destOrd="0" presId="urn:microsoft.com/office/officeart/2009/3/layout/HorizontalOrganizationChart"/>
    <dgm:cxn modelId="{BB60E988-BFB2-6D48-AA16-62FE99D80FAC}" type="presParOf" srcId="{07E01157-B979-4F6B-B892-75DB2A2B8B0F}" destId="{96876921-77F4-4E08-9148-E99125692808}" srcOrd="1" destOrd="0" presId="urn:microsoft.com/office/officeart/2009/3/layout/HorizontalOrganizationChart"/>
    <dgm:cxn modelId="{FB72E0D8-5587-6842-8F2B-2889D99D40A1}" type="presParOf" srcId="{96876921-77F4-4E08-9148-E99125692808}" destId="{CD82D2C2-9EF5-4CA0-9CEE-9265A38A1F4A}" srcOrd="0" destOrd="0" presId="urn:microsoft.com/office/officeart/2009/3/layout/HorizontalOrganizationChart"/>
    <dgm:cxn modelId="{A286B2BF-38BF-3744-8F2A-C7CDA6C3A678}" type="presParOf" srcId="{96876921-77F4-4E08-9148-E99125692808}" destId="{9441C830-A66B-4AFB-9252-8069549D4F0A}" srcOrd="1" destOrd="0" presId="urn:microsoft.com/office/officeart/2009/3/layout/HorizontalOrganizationChart"/>
    <dgm:cxn modelId="{3EA13035-694F-174A-BA08-1CB086E3FD6B}" type="presParOf" srcId="{9441C830-A66B-4AFB-9252-8069549D4F0A}" destId="{FEAC7974-4462-4948-9F19-4D53C38CC88A}" srcOrd="0" destOrd="0" presId="urn:microsoft.com/office/officeart/2009/3/layout/HorizontalOrganizationChart"/>
    <dgm:cxn modelId="{B3861A0E-6107-C747-989E-154424FC9906}" type="presParOf" srcId="{FEAC7974-4462-4948-9F19-4D53C38CC88A}" destId="{22C8BBC7-02FA-4EF0-899A-834C1FEE39E3}" srcOrd="0" destOrd="0" presId="urn:microsoft.com/office/officeart/2009/3/layout/HorizontalOrganizationChart"/>
    <dgm:cxn modelId="{7BE822AE-C1F0-084B-AFB5-10E16B2A0829}" type="presParOf" srcId="{FEAC7974-4462-4948-9F19-4D53C38CC88A}" destId="{CBD704CC-8D6F-4C39-AFA6-3825EE74A965}" srcOrd="1" destOrd="0" presId="urn:microsoft.com/office/officeart/2009/3/layout/HorizontalOrganizationChart"/>
    <dgm:cxn modelId="{A45A73A1-623D-8741-B723-4BFE8160C156}" type="presParOf" srcId="{9441C830-A66B-4AFB-9252-8069549D4F0A}" destId="{C4FE27A9-6818-468D-8F72-5DEAE64958BC}" srcOrd="1" destOrd="0" presId="urn:microsoft.com/office/officeart/2009/3/layout/HorizontalOrganizationChart"/>
    <dgm:cxn modelId="{A4C81555-B76C-1442-B500-7CC2DC8F3B41}" type="presParOf" srcId="{9441C830-A66B-4AFB-9252-8069549D4F0A}" destId="{B9E24DCA-DEF6-41DD-8228-40542DF88903}" srcOrd="2" destOrd="0" presId="urn:microsoft.com/office/officeart/2009/3/layout/HorizontalOrganizationChart"/>
    <dgm:cxn modelId="{A74CF2D2-3CF7-194C-A6A3-7282C9A3BBC7}" type="presParOf" srcId="{96876921-77F4-4E08-9148-E99125692808}" destId="{72A5A8A1-C34D-4CC9-B014-4EDC4C60B5CB}" srcOrd="2" destOrd="0" presId="urn:microsoft.com/office/officeart/2009/3/layout/HorizontalOrganizationChart"/>
    <dgm:cxn modelId="{0FA94D5E-1BD8-9B41-93A3-1EBF09593B03}" type="presParOf" srcId="{96876921-77F4-4E08-9148-E99125692808}" destId="{99464D45-2B22-432F-8F6C-3394CEC310A7}" srcOrd="3" destOrd="0" presId="urn:microsoft.com/office/officeart/2009/3/layout/HorizontalOrganizationChart"/>
    <dgm:cxn modelId="{D4260CA2-B136-DD4E-AE7E-5556E9816386}" type="presParOf" srcId="{99464D45-2B22-432F-8F6C-3394CEC310A7}" destId="{7EEFA05D-0146-474D-BB41-35A44BBAC0EB}" srcOrd="0" destOrd="0" presId="urn:microsoft.com/office/officeart/2009/3/layout/HorizontalOrganizationChart"/>
    <dgm:cxn modelId="{7A307CCF-BDFD-424C-9E0D-1FA6AB220E38}" type="presParOf" srcId="{7EEFA05D-0146-474D-BB41-35A44BBAC0EB}" destId="{86A07B8D-FF15-4EFF-8681-05A46BF1E797}" srcOrd="0" destOrd="0" presId="urn:microsoft.com/office/officeart/2009/3/layout/HorizontalOrganizationChart"/>
    <dgm:cxn modelId="{8FA10881-7A8C-ED43-B955-902FFA55DF61}" type="presParOf" srcId="{7EEFA05D-0146-474D-BB41-35A44BBAC0EB}" destId="{A4529214-DB2D-4B21-8831-F60F2A376559}" srcOrd="1" destOrd="0" presId="urn:microsoft.com/office/officeart/2009/3/layout/HorizontalOrganizationChart"/>
    <dgm:cxn modelId="{8515F81A-8DE5-7840-9520-970B0FB8B386}" type="presParOf" srcId="{99464D45-2B22-432F-8F6C-3394CEC310A7}" destId="{4C9D6515-EA4F-4DBF-A8FE-0711C70136B1}" srcOrd="1" destOrd="0" presId="urn:microsoft.com/office/officeart/2009/3/layout/HorizontalOrganizationChart"/>
    <dgm:cxn modelId="{DEEA1FA9-43AC-BD4B-BDBE-575F39BD5A33}" type="presParOf" srcId="{99464D45-2B22-432F-8F6C-3394CEC310A7}" destId="{686779DB-34D3-4F60-84B6-A35826FF3C2A}" srcOrd="2" destOrd="0" presId="urn:microsoft.com/office/officeart/2009/3/layout/HorizontalOrganizationChart"/>
    <dgm:cxn modelId="{B26D5B41-91C4-D649-A084-45B8443AEE83}" type="presParOf" srcId="{96876921-77F4-4E08-9148-E99125692808}" destId="{B94BF64B-9716-424E-A851-42E8E7B2B9A7}" srcOrd="4" destOrd="0" presId="urn:microsoft.com/office/officeart/2009/3/layout/HorizontalOrganizationChart"/>
    <dgm:cxn modelId="{0EF45C4F-BBE1-874D-93C5-E5DA7B2B3FEC}" type="presParOf" srcId="{96876921-77F4-4E08-9148-E99125692808}" destId="{31E814C1-FFDD-BA48-BF9D-F3C8FF892503}" srcOrd="5" destOrd="0" presId="urn:microsoft.com/office/officeart/2009/3/layout/HorizontalOrganizationChart"/>
    <dgm:cxn modelId="{3E810EFA-6AD8-6047-B66E-298797E2BA54}" type="presParOf" srcId="{31E814C1-FFDD-BA48-BF9D-F3C8FF892503}" destId="{1780440E-D92A-B040-A710-F8D875101E05}" srcOrd="0" destOrd="0" presId="urn:microsoft.com/office/officeart/2009/3/layout/HorizontalOrganizationChart"/>
    <dgm:cxn modelId="{1F15205F-A8CF-CB48-AC4B-158C2B9D261F}" type="presParOf" srcId="{1780440E-D92A-B040-A710-F8D875101E05}" destId="{A73C4A40-2D47-BF42-9EF8-B3BEE9451F45}" srcOrd="0" destOrd="0" presId="urn:microsoft.com/office/officeart/2009/3/layout/HorizontalOrganizationChart"/>
    <dgm:cxn modelId="{BB3B8BA5-D70D-8345-85D9-84180ABA4AE8}" type="presParOf" srcId="{1780440E-D92A-B040-A710-F8D875101E05}" destId="{BCDD8BD9-F9D2-4C44-AB56-5005F5FB7B08}" srcOrd="1" destOrd="0" presId="urn:microsoft.com/office/officeart/2009/3/layout/HorizontalOrganizationChart"/>
    <dgm:cxn modelId="{E5526A69-36B0-C745-9FEA-AE13E02D5C7A}" type="presParOf" srcId="{31E814C1-FFDD-BA48-BF9D-F3C8FF892503}" destId="{B22D4294-1D49-E046-9CF9-7B480D0762E6}" srcOrd="1" destOrd="0" presId="urn:microsoft.com/office/officeart/2009/3/layout/HorizontalOrganizationChart"/>
    <dgm:cxn modelId="{C0A6D52D-6E01-F643-B314-D436485A7CB1}" type="presParOf" srcId="{31E814C1-FFDD-BA48-BF9D-F3C8FF892503}" destId="{E1D0C206-488D-6348-BEA7-1FE8B1679EF7}" srcOrd="2" destOrd="0" presId="urn:microsoft.com/office/officeart/2009/3/layout/HorizontalOrganizationChart"/>
    <dgm:cxn modelId="{9A1E9A26-7DBD-2F42-BAF8-DD50259B89F0}" type="presParOf" srcId="{96876921-77F4-4E08-9148-E99125692808}" destId="{97BD78E0-6CC9-224B-9FDD-F11EE9BF8DF0}" srcOrd="6" destOrd="0" presId="urn:microsoft.com/office/officeart/2009/3/layout/HorizontalOrganizationChart"/>
    <dgm:cxn modelId="{1CC75FCE-1B33-6E4D-B40C-19D461BE6F5B}" type="presParOf" srcId="{96876921-77F4-4E08-9148-E99125692808}" destId="{F5564F5E-C23C-6041-B185-3508736BC161}" srcOrd="7" destOrd="0" presId="urn:microsoft.com/office/officeart/2009/3/layout/HorizontalOrganizationChart"/>
    <dgm:cxn modelId="{6CE931DC-F88B-404E-87E1-6395493A4583}" type="presParOf" srcId="{F5564F5E-C23C-6041-B185-3508736BC161}" destId="{730C15AF-A2E3-334E-9C4F-2DA8AC61AB90}" srcOrd="0" destOrd="0" presId="urn:microsoft.com/office/officeart/2009/3/layout/HorizontalOrganizationChart"/>
    <dgm:cxn modelId="{67B399F3-2207-8343-9FA2-A3501A04BCBF}" type="presParOf" srcId="{730C15AF-A2E3-334E-9C4F-2DA8AC61AB90}" destId="{19BA56B5-C34A-B64D-A239-C962FAC6DE3A}" srcOrd="0" destOrd="0" presId="urn:microsoft.com/office/officeart/2009/3/layout/HorizontalOrganizationChart"/>
    <dgm:cxn modelId="{69855F61-183F-C446-9AFB-643EA509E54D}" type="presParOf" srcId="{730C15AF-A2E3-334E-9C4F-2DA8AC61AB90}" destId="{B13D6842-7E74-6E4A-B081-886229548982}" srcOrd="1" destOrd="0" presId="urn:microsoft.com/office/officeart/2009/3/layout/HorizontalOrganizationChart"/>
    <dgm:cxn modelId="{646950B8-DE8B-7140-83B3-8852B6B6F492}" type="presParOf" srcId="{F5564F5E-C23C-6041-B185-3508736BC161}" destId="{DA228DBB-51B5-1545-814C-2E0469298B4C}" srcOrd="1" destOrd="0" presId="urn:microsoft.com/office/officeart/2009/3/layout/HorizontalOrganizationChart"/>
    <dgm:cxn modelId="{FCBD675B-6AB5-C441-9DF3-FFDF7C3E7969}" type="presParOf" srcId="{F5564F5E-C23C-6041-B185-3508736BC161}" destId="{D334E96E-D664-3443-8496-4E437BC45B67}" srcOrd="2" destOrd="0" presId="urn:microsoft.com/office/officeart/2009/3/layout/HorizontalOrganizationChart"/>
    <dgm:cxn modelId="{0C951F0E-2843-FF41-AAE1-431BA6FEDC61}" type="presParOf" srcId="{96876921-77F4-4E08-9148-E99125692808}" destId="{DB74F6B7-48F3-A347-9D02-3848B3882D19}" srcOrd="8" destOrd="0" presId="urn:microsoft.com/office/officeart/2009/3/layout/HorizontalOrganizationChart"/>
    <dgm:cxn modelId="{FC3873C6-AD32-8243-AB64-A751BB7B474C}" type="presParOf" srcId="{96876921-77F4-4E08-9148-E99125692808}" destId="{B6FF38B1-94EE-5848-8043-BF3B363E5E43}" srcOrd="9" destOrd="0" presId="urn:microsoft.com/office/officeart/2009/3/layout/HorizontalOrganizationChart"/>
    <dgm:cxn modelId="{135E4B28-5D77-B14E-A832-D4E3C423A7D9}" type="presParOf" srcId="{B6FF38B1-94EE-5848-8043-BF3B363E5E43}" destId="{CC2D7BE5-7000-3C48-AA1F-2B56512EECB1}" srcOrd="0" destOrd="0" presId="urn:microsoft.com/office/officeart/2009/3/layout/HorizontalOrganizationChart"/>
    <dgm:cxn modelId="{967B6FFA-4779-C040-AE0C-761BA9E24E49}" type="presParOf" srcId="{CC2D7BE5-7000-3C48-AA1F-2B56512EECB1}" destId="{4E99FFF1-F2C8-4947-9B7B-F4C0FDBD7B17}" srcOrd="0" destOrd="0" presId="urn:microsoft.com/office/officeart/2009/3/layout/HorizontalOrganizationChart"/>
    <dgm:cxn modelId="{4D5F303B-026F-D34C-9380-4997276E6322}" type="presParOf" srcId="{CC2D7BE5-7000-3C48-AA1F-2B56512EECB1}" destId="{CBC1B020-7022-2B49-8F5F-7E3168D6587A}" srcOrd="1" destOrd="0" presId="urn:microsoft.com/office/officeart/2009/3/layout/HorizontalOrganizationChart"/>
    <dgm:cxn modelId="{C85CF63F-89BF-A946-8A7A-CBB8B12BF80A}" type="presParOf" srcId="{B6FF38B1-94EE-5848-8043-BF3B363E5E43}" destId="{8C9C17CE-7CBB-7446-A701-923744A6075A}" srcOrd="1" destOrd="0" presId="urn:microsoft.com/office/officeart/2009/3/layout/HorizontalOrganizationChart"/>
    <dgm:cxn modelId="{670BED56-45C7-3A49-92CF-F1BFF425045C}" type="presParOf" srcId="{B6FF38B1-94EE-5848-8043-BF3B363E5E43}" destId="{430A0D5E-F21F-B747-8E3B-3F16B06130DD}" srcOrd="2" destOrd="0" presId="urn:microsoft.com/office/officeart/2009/3/layout/HorizontalOrganizationChart"/>
    <dgm:cxn modelId="{6DE721AD-96BF-1840-9657-99A86BEC674F}" type="presParOf" srcId="{07E01157-B979-4F6B-B892-75DB2A2B8B0F}" destId="{6858D422-8C90-4F85-BA9D-65CA2FED06E8}" srcOrd="2" destOrd="0" presId="urn:microsoft.com/office/officeart/2009/3/layout/HorizontalOrganizationChar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8.xml><?xml version="1.0" encoding="utf-8"?>
<dgm:dataModel xmlns:dgm="http://schemas.openxmlformats.org/drawingml/2006/diagram" xmlns:a="http://schemas.openxmlformats.org/drawingml/2006/main">
  <dgm:ptLst>
    <dgm:pt modelId="{F05BBA42-D7AF-4BA0-8C3F-85B1FE28E48F}" type="doc">
      <dgm:prSet loTypeId="urn:microsoft.com/office/officeart/2009/3/layout/HorizontalOrganizationChart" loCatId="hierarchy" qsTypeId="urn:microsoft.com/office/officeart/2005/8/quickstyle/simple1" qsCatId="simple" csTypeId="urn:microsoft.com/office/officeart/2005/8/colors/accent2_1" csCatId="accent2" phldr="1"/>
      <dgm:spPr/>
      <dgm:t>
        <a:bodyPr/>
        <a:lstStyle/>
        <a:p>
          <a:endParaRPr lang="zh-CN" altLang="en-US"/>
        </a:p>
      </dgm:t>
    </dgm:pt>
    <dgm:pt modelId="{9AC2E227-803C-4016-BF2C-9291B6CAA290}">
      <dgm:prSet custT="1"/>
      <dgm:spPr/>
      <dgm:t>
        <a:bodyPr/>
        <a:lstStyle/>
        <a:p>
          <a:r>
            <a:rPr lang="zh-CN" altLang="en-US" sz="1100" b="1" dirty="0" smtClean="0">
              <a:latin typeface="黑体" panose="02010609060101010101" pitchFamily="49" charset="-122"/>
              <a:ea typeface="黑体" panose="02010609060101010101" pitchFamily="49" charset="-122"/>
              <a:sym typeface="+mn-ea"/>
            </a:rPr>
            <a:t>知识管理的概念</a:t>
          </a:r>
          <a:endParaRPr lang="zh-CN" altLang="en-US" sz="1100" b="1" dirty="0">
            <a:latin typeface="SimHei" charset="-122"/>
            <a:ea typeface="SimHei" charset="-122"/>
            <a:cs typeface="SimHei" charset="-122"/>
          </a:endParaRPr>
        </a:p>
      </dgm:t>
    </dgm:pt>
    <dgm:pt modelId="{8E8E9D46-5B7B-4FA0-8329-744E9016EF3D}" type="parTrans" cxnId="{10273D9F-A008-4C08-970B-BDB1CC805562}">
      <dgm:prSet/>
      <dgm:spPr/>
      <dgm:t>
        <a:bodyPr/>
        <a:lstStyle/>
        <a:p>
          <a:endParaRPr lang="zh-CN" altLang="en-US" sz="1100">
            <a:latin typeface="SimHei" charset="-122"/>
            <a:ea typeface="SimHei" charset="-122"/>
            <a:cs typeface="SimHei" charset="-122"/>
          </a:endParaRPr>
        </a:p>
      </dgm:t>
    </dgm:pt>
    <dgm:pt modelId="{F60E2A41-79A0-4E8E-92FB-1BF9FE84EDD9}" type="sibTrans" cxnId="{10273D9F-A008-4C08-970B-BDB1CC805562}">
      <dgm:prSet/>
      <dgm:spPr/>
      <dgm:t>
        <a:bodyPr/>
        <a:lstStyle/>
        <a:p>
          <a:endParaRPr lang="zh-CN" altLang="en-US" sz="1100">
            <a:latin typeface="SimHei" charset="-122"/>
            <a:ea typeface="SimHei" charset="-122"/>
            <a:cs typeface="SimHei" charset="-122"/>
          </a:endParaRPr>
        </a:p>
      </dgm:t>
    </dgm:pt>
    <dgm:pt modelId="{3FA44A42-E0AE-412C-8071-9A37D30DD567}">
      <dgm:prSet custT="1"/>
      <dgm:spPr/>
      <dgm:t>
        <a:bodyPr/>
        <a:lstStyle/>
        <a:p>
          <a:r>
            <a:rPr lang="zh-CN" altLang="en-US" sz="1100" b="1" dirty="0" smtClean="0">
              <a:latin typeface="SimHei" charset="-122"/>
              <a:ea typeface="SimHei" charset="-122"/>
              <a:cs typeface="SimHei" charset="-122"/>
            </a:rPr>
            <a:t>知识的概念</a:t>
          </a:r>
          <a:endParaRPr lang="zh-CN" altLang="en-US" sz="1100" b="1" dirty="0">
            <a:latin typeface="SimHei" charset="-122"/>
            <a:ea typeface="SimHei" charset="-122"/>
            <a:cs typeface="SimHei" charset="-122"/>
          </a:endParaRPr>
        </a:p>
      </dgm:t>
    </dgm:pt>
    <dgm:pt modelId="{E2369F6E-DA59-4F6E-BD69-6CAA013A82BE}" type="parTrans" cxnId="{9ABD59AA-4D6A-4321-B1A4-8D610095B134}">
      <dgm:prSet/>
      <dgm:spPr/>
      <dgm:t>
        <a:bodyPr/>
        <a:lstStyle/>
        <a:p>
          <a:endParaRPr lang="zh-CN" altLang="en-US" sz="1100">
            <a:latin typeface="SimHei" charset="-122"/>
            <a:ea typeface="SimHei" charset="-122"/>
            <a:cs typeface="SimHei" charset="-122"/>
          </a:endParaRPr>
        </a:p>
      </dgm:t>
    </dgm:pt>
    <dgm:pt modelId="{05B8FEA2-0054-4DA8-8F71-5C25E580ABD0}" type="sibTrans" cxnId="{9ABD59AA-4D6A-4321-B1A4-8D610095B134}">
      <dgm:prSet/>
      <dgm:spPr/>
      <dgm:t>
        <a:bodyPr/>
        <a:lstStyle/>
        <a:p>
          <a:endParaRPr lang="zh-CN" altLang="en-US" sz="1100">
            <a:latin typeface="SimHei" charset="-122"/>
            <a:ea typeface="SimHei" charset="-122"/>
            <a:cs typeface="SimHei" charset="-122"/>
          </a:endParaRPr>
        </a:p>
      </dgm:t>
    </dgm:pt>
    <dgm:pt modelId="{7638F483-EC40-4669-A117-0C6040B4A66B}">
      <dgm:prSet custT="1"/>
      <dgm:spPr/>
      <dgm:t>
        <a:bodyPr/>
        <a:lstStyle/>
        <a:p>
          <a:r>
            <a:rPr lang="zh-CN" altLang="en-US" sz="1100" b="1" dirty="0" smtClean="0">
              <a:latin typeface="SimHei" charset="-122"/>
              <a:ea typeface="SimHei" charset="-122"/>
              <a:cs typeface="SimHei" charset="-122"/>
            </a:rPr>
            <a:t>知识的特点</a:t>
          </a:r>
          <a:endParaRPr lang="zh-CN" altLang="en-US" sz="1100" b="1" dirty="0">
            <a:latin typeface="SimHei" charset="-122"/>
            <a:ea typeface="SimHei" charset="-122"/>
            <a:cs typeface="SimHei" charset="-122"/>
          </a:endParaRPr>
        </a:p>
      </dgm:t>
    </dgm:pt>
    <dgm:pt modelId="{57E64457-75B6-40DF-86BF-80888D7FBBC5}" type="parTrans" cxnId="{5DC1C015-335F-490F-A06A-BA9652DB0EA7}">
      <dgm:prSet/>
      <dgm:spPr/>
      <dgm:t>
        <a:bodyPr/>
        <a:lstStyle/>
        <a:p>
          <a:endParaRPr lang="zh-CN" altLang="en-US" sz="1100">
            <a:latin typeface="SimHei" charset="-122"/>
            <a:ea typeface="SimHei" charset="-122"/>
            <a:cs typeface="SimHei" charset="-122"/>
          </a:endParaRPr>
        </a:p>
      </dgm:t>
    </dgm:pt>
    <dgm:pt modelId="{7B10E917-A0D7-4AB2-8FFF-F08198C7EE50}" type="sibTrans" cxnId="{5DC1C015-335F-490F-A06A-BA9652DB0EA7}">
      <dgm:prSet/>
      <dgm:spPr/>
      <dgm:t>
        <a:bodyPr/>
        <a:lstStyle/>
        <a:p>
          <a:endParaRPr lang="zh-CN" altLang="en-US" sz="1100">
            <a:latin typeface="SimHei" charset="-122"/>
            <a:ea typeface="SimHei" charset="-122"/>
            <a:cs typeface="SimHei" charset="-122"/>
          </a:endParaRPr>
        </a:p>
      </dgm:t>
    </dgm:pt>
    <dgm:pt modelId="{87585F0D-6A81-F747-99EB-D14B33EBB618}">
      <dgm:prSet custT="1"/>
      <dgm:spPr/>
      <dgm:t>
        <a:bodyPr/>
        <a:lstStyle/>
        <a:p>
          <a:r>
            <a:rPr lang="zh-CN" altLang="en-US" sz="1100" b="1" dirty="0" smtClean="0">
              <a:latin typeface="SimHei" charset="-122"/>
              <a:ea typeface="SimHei" charset="-122"/>
              <a:cs typeface="SimHei" charset="-122"/>
            </a:rPr>
            <a:t>知识的分类</a:t>
          </a:r>
          <a:endParaRPr lang="zh-CN" altLang="en-US" sz="1100" b="1" dirty="0">
            <a:latin typeface="SimHei" charset="-122"/>
            <a:ea typeface="SimHei" charset="-122"/>
            <a:cs typeface="SimHei" charset="-122"/>
          </a:endParaRPr>
        </a:p>
      </dgm:t>
    </dgm:pt>
    <dgm:pt modelId="{18A5DCF8-381A-9740-A1DC-D1A5033A3647}" type="parTrans" cxnId="{9AAB41CC-B9AA-9142-BE5E-0B1EE6E34DAA}">
      <dgm:prSet/>
      <dgm:spPr/>
      <dgm:t>
        <a:bodyPr/>
        <a:lstStyle/>
        <a:p>
          <a:endParaRPr lang="zh-CN" altLang="en-US" sz="1100"/>
        </a:p>
      </dgm:t>
    </dgm:pt>
    <dgm:pt modelId="{8D2E3331-C9C0-6F41-9B03-2AE4E999EDF7}" type="sibTrans" cxnId="{9AAB41CC-B9AA-9142-BE5E-0B1EE6E34DAA}">
      <dgm:prSet/>
      <dgm:spPr/>
      <dgm:t>
        <a:bodyPr/>
        <a:lstStyle/>
        <a:p>
          <a:endParaRPr lang="zh-CN" altLang="en-US" sz="1100"/>
        </a:p>
      </dgm:t>
    </dgm:pt>
    <dgm:pt modelId="{23F1803F-276C-8041-9B7B-082F2BD1E946}">
      <dgm:prSet custT="1"/>
      <dgm:spPr/>
      <dgm:t>
        <a:bodyPr/>
        <a:lstStyle/>
        <a:p>
          <a:r>
            <a:rPr lang="zh-CN" altLang="en-US" sz="1100" b="1" dirty="0" smtClean="0">
              <a:latin typeface="SimHei" charset="-122"/>
              <a:ea typeface="SimHei" charset="-122"/>
              <a:cs typeface="SimHei" charset="-122"/>
            </a:rPr>
            <a:t>知识管理的特点</a:t>
          </a:r>
          <a:endParaRPr lang="zh-CN" altLang="en-US" sz="1100" b="1" dirty="0">
            <a:latin typeface="SimHei" charset="-122"/>
            <a:ea typeface="SimHei" charset="-122"/>
            <a:cs typeface="SimHei" charset="-122"/>
          </a:endParaRPr>
        </a:p>
      </dgm:t>
    </dgm:pt>
    <dgm:pt modelId="{5E91D41B-332E-E54E-BBB2-1256B9CC48C7}" type="parTrans" cxnId="{51A0D708-C959-D74C-AB5D-714B7FABEAEE}">
      <dgm:prSet/>
      <dgm:spPr/>
      <dgm:t>
        <a:bodyPr/>
        <a:lstStyle/>
        <a:p>
          <a:endParaRPr lang="zh-CN" altLang="en-US" sz="1100"/>
        </a:p>
      </dgm:t>
    </dgm:pt>
    <dgm:pt modelId="{A4A747C8-04CB-3145-88B3-093091584144}" type="sibTrans" cxnId="{51A0D708-C959-D74C-AB5D-714B7FABEAEE}">
      <dgm:prSet/>
      <dgm:spPr/>
      <dgm:t>
        <a:bodyPr/>
        <a:lstStyle/>
        <a:p>
          <a:endParaRPr lang="zh-CN" altLang="en-US" sz="1100"/>
        </a:p>
      </dgm:t>
    </dgm:pt>
    <dgm:pt modelId="{7859404A-F2FC-2C48-AA46-F509ECEE6B31}">
      <dgm:prSet custT="1"/>
      <dgm:spPr>
        <a:solidFill>
          <a:schemeClr val="accent2"/>
        </a:solidFill>
      </dgm:spPr>
      <dgm:t>
        <a:bodyPr/>
        <a:lstStyle/>
        <a:p>
          <a:r>
            <a:rPr lang="zh-CN" altLang="en-US" sz="1100" b="1" dirty="0" smtClean="0">
              <a:latin typeface="SimHei" charset="-122"/>
              <a:ea typeface="SimHei" charset="-122"/>
              <a:cs typeface="SimHei" charset="-122"/>
            </a:rPr>
            <a:t>知识管理的螺旋循环程序</a:t>
          </a:r>
          <a:endParaRPr lang="zh-CN" altLang="en-US" sz="1100" b="1" dirty="0">
            <a:latin typeface="SimHei" charset="-122"/>
            <a:ea typeface="SimHei" charset="-122"/>
            <a:cs typeface="SimHei" charset="-122"/>
          </a:endParaRPr>
        </a:p>
      </dgm:t>
    </dgm:pt>
    <dgm:pt modelId="{082ECBEE-C2C7-4949-86B1-6B928BF803C2}" type="parTrans" cxnId="{20C1FE7A-4B34-AA48-A07D-90CA165F3112}">
      <dgm:prSet/>
      <dgm:spPr/>
      <dgm:t>
        <a:bodyPr/>
        <a:lstStyle/>
        <a:p>
          <a:endParaRPr lang="zh-CN" altLang="en-US" sz="1100"/>
        </a:p>
      </dgm:t>
    </dgm:pt>
    <dgm:pt modelId="{284844EE-6F45-4240-B30D-C9558468DF08}" type="sibTrans" cxnId="{20C1FE7A-4B34-AA48-A07D-90CA165F3112}">
      <dgm:prSet/>
      <dgm:spPr/>
      <dgm:t>
        <a:bodyPr/>
        <a:lstStyle/>
        <a:p>
          <a:endParaRPr lang="zh-CN" altLang="en-US" sz="1100"/>
        </a:p>
      </dgm:t>
    </dgm:pt>
    <dgm:pt modelId="{18DB143D-9E27-4E02-AFA5-F665953CBC10}" type="pres">
      <dgm:prSet presAssocID="{F05BBA42-D7AF-4BA0-8C3F-85B1FE28E48F}" presName="hierChild1" presStyleCnt="0">
        <dgm:presLayoutVars>
          <dgm:orgChart val="1"/>
          <dgm:chPref val="1"/>
          <dgm:dir/>
          <dgm:animOne val="branch"/>
          <dgm:animLvl val="lvl"/>
          <dgm:resizeHandles/>
        </dgm:presLayoutVars>
      </dgm:prSet>
      <dgm:spPr/>
      <dgm:t>
        <a:bodyPr/>
        <a:lstStyle/>
        <a:p>
          <a:endParaRPr lang="zh-CN" altLang="en-US"/>
        </a:p>
      </dgm:t>
    </dgm:pt>
    <dgm:pt modelId="{07E01157-B979-4F6B-B892-75DB2A2B8B0F}" type="pres">
      <dgm:prSet presAssocID="{9AC2E227-803C-4016-BF2C-9291B6CAA290}" presName="hierRoot1" presStyleCnt="0">
        <dgm:presLayoutVars>
          <dgm:hierBranch val="init"/>
        </dgm:presLayoutVars>
      </dgm:prSet>
      <dgm:spPr/>
    </dgm:pt>
    <dgm:pt modelId="{F686C23F-604E-4653-B2CB-27DBB6BED631}" type="pres">
      <dgm:prSet presAssocID="{9AC2E227-803C-4016-BF2C-9291B6CAA290}" presName="rootComposite1" presStyleCnt="0"/>
      <dgm:spPr/>
    </dgm:pt>
    <dgm:pt modelId="{2A2AFDF2-2568-44F8-842C-3BFD70D9F2B1}" type="pres">
      <dgm:prSet presAssocID="{9AC2E227-803C-4016-BF2C-9291B6CAA290}" presName="rootText1" presStyleLbl="node0" presStyleIdx="0" presStyleCnt="1">
        <dgm:presLayoutVars>
          <dgm:chPref val="3"/>
        </dgm:presLayoutVars>
      </dgm:prSet>
      <dgm:spPr/>
      <dgm:t>
        <a:bodyPr/>
        <a:lstStyle/>
        <a:p>
          <a:endParaRPr lang="zh-CN" altLang="en-US"/>
        </a:p>
      </dgm:t>
    </dgm:pt>
    <dgm:pt modelId="{9CD41DA5-A8A9-4189-B933-DCF665F7DF2D}" type="pres">
      <dgm:prSet presAssocID="{9AC2E227-803C-4016-BF2C-9291B6CAA290}" presName="rootConnector1" presStyleLbl="node1" presStyleIdx="0" presStyleCnt="0"/>
      <dgm:spPr/>
      <dgm:t>
        <a:bodyPr/>
        <a:lstStyle/>
        <a:p>
          <a:endParaRPr lang="zh-CN" altLang="en-US"/>
        </a:p>
      </dgm:t>
    </dgm:pt>
    <dgm:pt modelId="{96876921-77F4-4E08-9148-E99125692808}" type="pres">
      <dgm:prSet presAssocID="{9AC2E227-803C-4016-BF2C-9291B6CAA290}" presName="hierChild2" presStyleCnt="0"/>
      <dgm:spPr/>
    </dgm:pt>
    <dgm:pt modelId="{CD82D2C2-9EF5-4CA0-9CEE-9265A38A1F4A}" type="pres">
      <dgm:prSet presAssocID="{E2369F6E-DA59-4F6E-BD69-6CAA013A82BE}" presName="Name64" presStyleLbl="parChTrans1D2" presStyleIdx="0" presStyleCnt="5"/>
      <dgm:spPr/>
      <dgm:t>
        <a:bodyPr/>
        <a:lstStyle/>
        <a:p>
          <a:endParaRPr lang="zh-CN" altLang="en-US"/>
        </a:p>
      </dgm:t>
    </dgm:pt>
    <dgm:pt modelId="{9441C830-A66B-4AFB-9252-8069549D4F0A}" type="pres">
      <dgm:prSet presAssocID="{3FA44A42-E0AE-412C-8071-9A37D30DD567}" presName="hierRoot2" presStyleCnt="0">
        <dgm:presLayoutVars>
          <dgm:hierBranch val="init"/>
        </dgm:presLayoutVars>
      </dgm:prSet>
      <dgm:spPr/>
    </dgm:pt>
    <dgm:pt modelId="{FEAC7974-4462-4948-9F19-4D53C38CC88A}" type="pres">
      <dgm:prSet presAssocID="{3FA44A42-E0AE-412C-8071-9A37D30DD567}" presName="rootComposite" presStyleCnt="0"/>
      <dgm:spPr/>
    </dgm:pt>
    <dgm:pt modelId="{22C8BBC7-02FA-4EF0-899A-834C1FEE39E3}" type="pres">
      <dgm:prSet presAssocID="{3FA44A42-E0AE-412C-8071-9A37D30DD567}" presName="rootText" presStyleLbl="node2" presStyleIdx="0" presStyleCnt="5">
        <dgm:presLayoutVars>
          <dgm:chPref val="3"/>
        </dgm:presLayoutVars>
      </dgm:prSet>
      <dgm:spPr/>
      <dgm:t>
        <a:bodyPr/>
        <a:lstStyle/>
        <a:p>
          <a:endParaRPr lang="zh-CN" altLang="en-US"/>
        </a:p>
      </dgm:t>
    </dgm:pt>
    <dgm:pt modelId="{CBD704CC-8D6F-4C39-AFA6-3825EE74A965}" type="pres">
      <dgm:prSet presAssocID="{3FA44A42-E0AE-412C-8071-9A37D30DD567}" presName="rootConnector" presStyleLbl="node2" presStyleIdx="0" presStyleCnt="5"/>
      <dgm:spPr/>
      <dgm:t>
        <a:bodyPr/>
        <a:lstStyle/>
        <a:p>
          <a:endParaRPr lang="zh-CN" altLang="en-US"/>
        </a:p>
      </dgm:t>
    </dgm:pt>
    <dgm:pt modelId="{C4FE27A9-6818-468D-8F72-5DEAE64958BC}" type="pres">
      <dgm:prSet presAssocID="{3FA44A42-E0AE-412C-8071-9A37D30DD567}" presName="hierChild4" presStyleCnt="0"/>
      <dgm:spPr/>
    </dgm:pt>
    <dgm:pt modelId="{B9E24DCA-DEF6-41DD-8228-40542DF88903}" type="pres">
      <dgm:prSet presAssocID="{3FA44A42-E0AE-412C-8071-9A37D30DD567}" presName="hierChild5" presStyleCnt="0"/>
      <dgm:spPr/>
    </dgm:pt>
    <dgm:pt modelId="{72A5A8A1-C34D-4CC9-B014-4EDC4C60B5CB}" type="pres">
      <dgm:prSet presAssocID="{57E64457-75B6-40DF-86BF-80888D7FBBC5}" presName="Name64" presStyleLbl="parChTrans1D2" presStyleIdx="1" presStyleCnt="5"/>
      <dgm:spPr/>
      <dgm:t>
        <a:bodyPr/>
        <a:lstStyle/>
        <a:p>
          <a:endParaRPr lang="zh-CN" altLang="en-US"/>
        </a:p>
      </dgm:t>
    </dgm:pt>
    <dgm:pt modelId="{99464D45-2B22-432F-8F6C-3394CEC310A7}" type="pres">
      <dgm:prSet presAssocID="{7638F483-EC40-4669-A117-0C6040B4A66B}" presName="hierRoot2" presStyleCnt="0">
        <dgm:presLayoutVars>
          <dgm:hierBranch val="init"/>
        </dgm:presLayoutVars>
      </dgm:prSet>
      <dgm:spPr/>
    </dgm:pt>
    <dgm:pt modelId="{7EEFA05D-0146-474D-BB41-35A44BBAC0EB}" type="pres">
      <dgm:prSet presAssocID="{7638F483-EC40-4669-A117-0C6040B4A66B}" presName="rootComposite" presStyleCnt="0"/>
      <dgm:spPr/>
    </dgm:pt>
    <dgm:pt modelId="{86A07B8D-FF15-4EFF-8681-05A46BF1E797}" type="pres">
      <dgm:prSet presAssocID="{7638F483-EC40-4669-A117-0C6040B4A66B}" presName="rootText" presStyleLbl="node2" presStyleIdx="1" presStyleCnt="5">
        <dgm:presLayoutVars>
          <dgm:chPref val="3"/>
        </dgm:presLayoutVars>
      </dgm:prSet>
      <dgm:spPr/>
      <dgm:t>
        <a:bodyPr/>
        <a:lstStyle/>
        <a:p>
          <a:endParaRPr lang="zh-CN" altLang="en-US"/>
        </a:p>
      </dgm:t>
    </dgm:pt>
    <dgm:pt modelId="{A4529214-DB2D-4B21-8831-F60F2A376559}" type="pres">
      <dgm:prSet presAssocID="{7638F483-EC40-4669-A117-0C6040B4A66B}" presName="rootConnector" presStyleLbl="node2" presStyleIdx="1" presStyleCnt="5"/>
      <dgm:spPr/>
      <dgm:t>
        <a:bodyPr/>
        <a:lstStyle/>
        <a:p>
          <a:endParaRPr lang="zh-CN" altLang="en-US"/>
        </a:p>
      </dgm:t>
    </dgm:pt>
    <dgm:pt modelId="{4C9D6515-EA4F-4DBF-A8FE-0711C70136B1}" type="pres">
      <dgm:prSet presAssocID="{7638F483-EC40-4669-A117-0C6040B4A66B}" presName="hierChild4" presStyleCnt="0"/>
      <dgm:spPr/>
    </dgm:pt>
    <dgm:pt modelId="{686779DB-34D3-4F60-84B6-A35826FF3C2A}" type="pres">
      <dgm:prSet presAssocID="{7638F483-EC40-4669-A117-0C6040B4A66B}" presName="hierChild5" presStyleCnt="0"/>
      <dgm:spPr/>
    </dgm:pt>
    <dgm:pt modelId="{B94BF64B-9716-424E-A851-42E8E7B2B9A7}" type="pres">
      <dgm:prSet presAssocID="{18A5DCF8-381A-9740-A1DC-D1A5033A3647}" presName="Name64" presStyleLbl="parChTrans1D2" presStyleIdx="2" presStyleCnt="5"/>
      <dgm:spPr/>
      <dgm:t>
        <a:bodyPr/>
        <a:lstStyle/>
        <a:p>
          <a:endParaRPr lang="zh-CN" altLang="en-US"/>
        </a:p>
      </dgm:t>
    </dgm:pt>
    <dgm:pt modelId="{31E814C1-FFDD-BA48-BF9D-F3C8FF892503}" type="pres">
      <dgm:prSet presAssocID="{87585F0D-6A81-F747-99EB-D14B33EBB618}" presName="hierRoot2" presStyleCnt="0">
        <dgm:presLayoutVars>
          <dgm:hierBranch val="init"/>
        </dgm:presLayoutVars>
      </dgm:prSet>
      <dgm:spPr/>
    </dgm:pt>
    <dgm:pt modelId="{1780440E-D92A-B040-A710-F8D875101E05}" type="pres">
      <dgm:prSet presAssocID="{87585F0D-6A81-F747-99EB-D14B33EBB618}" presName="rootComposite" presStyleCnt="0"/>
      <dgm:spPr/>
    </dgm:pt>
    <dgm:pt modelId="{A73C4A40-2D47-BF42-9EF8-B3BEE9451F45}" type="pres">
      <dgm:prSet presAssocID="{87585F0D-6A81-F747-99EB-D14B33EBB618}" presName="rootText" presStyleLbl="node2" presStyleIdx="2" presStyleCnt="5">
        <dgm:presLayoutVars>
          <dgm:chPref val="3"/>
        </dgm:presLayoutVars>
      </dgm:prSet>
      <dgm:spPr/>
      <dgm:t>
        <a:bodyPr/>
        <a:lstStyle/>
        <a:p>
          <a:endParaRPr lang="zh-CN" altLang="en-US"/>
        </a:p>
      </dgm:t>
    </dgm:pt>
    <dgm:pt modelId="{BCDD8BD9-F9D2-4C44-AB56-5005F5FB7B08}" type="pres">
      <dgm:prSet presAssocID="{87585F0D-6A81-F747-99EB-D14B33EBB618}" presName="rootConnector" presStyleLbl="node2" presStyleIdx="2" presStyleCnt="5"/>
      <dgm:spPr/>
      <dgm:t>
        <a:bodyPr/>
        <a:lstStyle/>
        <a:p>
          <a:endParaRPr lang="zh-CN" altLang="en-US"/>
        </a:p>
      </dgm:t>
    </dgm:pt>
    <dgm:pt modelId="{B22D4294-1D49-E046-9CF9-7B480D0762E6}" type="pres">
      <dgm:prSet presAssocID="{87585F0D-6A81-F747-99EB-D14B33EBB618}" presName="hierChild4" presStyleCnt="0"/>
      <dgm:spPr/>
    </dgm:pt>
    <dgm:pt modelId="{E1D0C206-488D-6348-BEA7-1FE8B1679EF7}" type="pres">
      <dgm:prSet presAssocID="{87585F0D-6A81-F747-99EB-D14B33EBB618}" presName="hierChild5" presStyleCnt="0"/>
      <dgm:spPr/>
    </dgm:pt>
    <dgm:pt modelId="{97BD78E0-6CC9-224B-9FDD-F11EE9BF8DF0}" type="pres">
      <dgm:prSet presAssocID="{5E91D41B-332E-E54E-BBB2-1256B9CC48C7}" presName="Name64" presStyleLbl="parChTrans1D2" presStyleIdx="3" presStyleCnt="5"/>
      <dgm:spPr/>
      <dgm:t>
        <a:bodyPr/>
        <a:lstStyle/>
        <a:p>
          <a:endParaRPr lang="zh-CN" altLang="en-US"/>
        </a:p>
      </dgm:t>
    </dgm:pt>
    <dgm:pt modelId="{F5564F5E-C23C-6041-B185-3508736BC161}" type="pres">
      <dgm:prSet presAssocID="{23F1803F-276C-8041-9B7B-082F2BD1E946}" presName="hierRoot2" presStyleCnt="0">
        <dgm:presLayoutVars>
          <dgm:hierBranch val="init"/>
        </dgm:presLayoutVars>
      </dgm:prSet>
      <dgm:spPr/>
    </dgm:pt>
    <dgm:pt modelId="{730C15AF-A2E3-334E-9C4F-2DA8AC61AB90}" type="pres">
      <dgm:prSet presAssocID="{23F1803F-276C-8041-9B7B-082F2BD1E946}" presName="rootComposite" presStyleCnt="0"/>
      <dgm:spPr/>
    </dgm:pt>
    <dgm:pt modelId="{19BA56B5-C34A-B64D-A239-C962FAC6DE3A}" type="pres">
      <dgm:prSet presAssocID="{23F1803F-276C-8041-9B7B-082F2BD1E946}" presName="rootText" presStyleLbl="node2" presStyleIdx="3" presStyleCnt="5">
        <dgm:presLayoutVars>
          <dgm:chPref val="3"/>
        </dgm:presLayoutVars>
      </dgm:prSet>
      <dgm:spPr/>
      <dgm:t>
        <a:bodyPr/>
        <a:lstStyle/>
        <a:p>
          <a:endParaRPr lang="zh-CN" altLang="en-US"/>
        </a:p>
      </dgm:t>
    </dgm:pt>
    <dgm:pt modelId="{B13D6842-7E74-6E4A-B081-886229548982}" type="pres">
      <dgm:prSet presAssocID="{23F1803F-276C-8041-9B7B-082F2BD1E946}" presName="rootConnector" presStyleLbl="node2" presStyleIdx="3" presStyleCnt="5"/>
      <dgm:spPr/>
      <dgm:t>
        <a:bodyPr/>
        <a:lstStyle/>
        <a:p>
          <a:endParaRPr lang="zh-CN" altLang="en-US"/>
        </a:p>
      </dgm:t>
    </dgm:pt>
    <dgm:pt modelId="{DA228DBB-51B5-1545-814C-2E0469298B4C}" type="pres">
      <dgm:prSet presAssocID="{23F1803F-276C-8041-9B7B-082F2BD1E946}" presName="hierChild4" presStyleCnt="0"/>
      <dgm:spPr/>
    </dgm:pt>
    <dgm:pt modelId="{D334E96E-D664-3443-8496-4E437BC45B67}" type="pres">
      <dgm:prSet presAssocID="{23F1803F-276C-8041-9B7B-082F2BD1E946}" presName="hierChild5" presStyleCnt="0"/>
      <dgm:spPr/>
    </dgm:pt>
    <dgm:pt modelId="{DB74F6B7-48F3-A347-9D02-3848B3882D19}" type="pres">
      <dgm:prSet presAssocID="{082ECBEE-C2C7-4949-86B1-6B928BF803C2}" presName="Name64" presStyleLbl="parChTrans1D2" presStyleIdx="4" presStyleCnt="5"/>
      <dgm:spPr/>
      <dgm:t>
        <a:bodyPr/>
        <a:lstStyle/>
        <a:p>
          <a:endParaRPr lang="zh-CN" altLang="en-US"/>
        </a:p>
      </dgm:t>
    </dgm:pt>
    <dgm:pt modelId="{B6FF38B1-94EE-5848-8043-BF3B363E5E43}" type="pres">
      <dgm:prSet presAssocID="{7859404A-F2FC-2C48-AA46-F509ECEE6B31}" presName="hierRoot2" presStyleCnt="0">
        <dgm:presLayoutVars>
          <dgm:hierBranch val="init"/>
        </dgm:presLayoutVars>
      </dgm:prSet>
      <dgm:spPr/>
    </dgm:pt>
    <dgm:pt modelId="{CC2D7BE5-7000-3C48-AA1F-2B56512EECB1}" type="pres">
      <dgm:prSet presAssocID="{7859404A-F2FC-2C48-AA46-F509ECEE6B31}" presName="rootComposite" presStyleCnt="0"/>
      <dgm:spPr/>
    </dgm:pt>
    <dgm:pt modelId="{4E99FFF1-F2C8-4947-9B7B-F4C0FDBD7B17}" type="pres">
      <dgm:prSet presAssocID="{7859404A-F2FC-2C48-AA46-F509ECEE6B31}" presName="rootText" presStyleLbl="node2" presStyleIdx="4" presStyleCnt="5">
        <dgm:presLayoutVars>
          <dgm:chPref val="3"/>
        </dgm:presLayoutVars>
      </dgm:prSet>
      <dgm:spPr/>
      <dgm:t>
        <a:bodyPr/>
        <a:lstStyle/>
        <a:p>
          <a:endParaRPr lang="zh-CN" altLang="en-US"/>
        </a:p>
      </dgm:t>
    </dgm:pt>
    <dgm:pt modelId="{CBC1B020-7022-2B49-8F5F-7E3168D6587A}" type="pres">
      <dgm:prSet presAssocID="{7859404A-F2FC-2C48-AA46-F509ECEE6B31}" presName="rootConnector" presStyleLbl="node2" presStyleIdx="4" presStyleCnt="5"/>
      <dgm:spPr/>
      <dgm:t>
        <a:bodyPr/>
        <a:lstStyle/>
        <a:p>
          <a:endParaRPr lang="zh-CN" altLang="en-US"/>
        </a:p>
      </dgm:t>
    </dgm:pt>
    <dgm:pt modelId="{8C9C17CE-7CBB-7446-A701-923744A6075A}" type="pres">
      <dgm:prSet presAssocID="{7859404A-F2FC-2C48-AA46-F509ECEE6B31}" presName="hierChild4" presStyleCnt="0"/>
      <dgm:spPr/>
    </dgm:pt>
    <dgm:pt modelId="{430A0D5E-F21F-B747-8E3B-3F16B06130DD}" type="pres">
      <dgm:prSet presAssocID="{7859404A-F2FC-2C48-AA46-F509ECEE6B31}" presName="hierChild5" presStyleCnt="0"/>
      <dgm:spPr/>
    </dgm:pt>
    <dgm:pt modelId="{6858D422-8C90-4F85-BA9D-65CA2FED06E8}" type="pres">
      <dgm:prSet presAssocID="{9AC2E227-803C-4016-BF2C-9291B6CAA290}" presName="hierChild3" presStyleCnt="0"/>
      <dgm:spPr/>
    </dgm:pt>
  </dgm:ptLst>
  <dgm:cxnLst>
    <dgm:cxn modelId="{24AF9D98-E025-9E40-A01D-01D9421E06C6}" type="presOf" srcId="{87585F0D-6A81-F747-99EB-D14B33EBB618}" destId="{BCDD8BD9-F9D2-4C44-AB56-5005F5FB7B08}" srcOrd="1" destOrd="0" presId="urn:microsoft.com/office/officeart/2009/3/layout/HorizontalOrganizationChart"/>
    <dgm:cxn modelId="{FDA46820-4BF9-6F43-8AAB-1EEF403A703A}" type="presOf" srcId="{18A5DCF8-381A-9740-A1DC-D1A5033A3647}" destId="{B94BF64B-9716-424E-A851-42E8E7B2B9A7}" srcOrd="0" destOrd="0" presId="urn:microsoft.com/office/officeart/2009/3/layout/HorizontalOrganizationChart"/>
    <dgm:cxn modelId="{C98F9D33-11A7-244E-8025-BC376958F68B}" type="presOf" srcId="{7859404A-F2FC-2C48-AA46-F509ECEE6B31}" destId="{CBC1B020-7022-2B49-8F5F-7E3168D6587A}" srcOrd="1" destOrd="0" presId="urn:microsoft.com/office/officeart/2009/3/layout/HorizontalOrganizationChart"/>
    <dgm:cxn modelId="{9ABD59AA-4D6A-4321-B1A4-8D610095B134}" srcId="{9AC2E227-803C-4016-BF2C-9291B6CAA290}" destId="{3FA44A42-E0AE-412C-8071-9A37D30DD567}" srcOrd="0" destOrd="0" parTransId="{E2369F6E-DA59-4F6E-BD69-6CAA013A82BE}" sibTransId="{05B8FEA2-0054-4DA8-8F71-5C25E580ABD0}"/>
    <dgm:cxn modelId="{8AC65996-57DE-7F4B-9573-FA7A1C88AFCA}" type="presOf" srcId="{3FA44A42-E0AE-412C-8071-9A37D30DD567}" destId="{22C8BBC7-02FA-4EF0-899A-834C1FEE39E3}" srcOrd="0" destOrd="0" presId="urn:microsoft.com/office/officeart/2009/3/layout/HorizontalOrganizationChart"/>
    <dgm:cxn modelId="{1832D901-A92B-2F4F-95A5-A32DD286CC20}" type="presOf" srcId="{87585F0D-6A81-F747-99EB-D14B33EBB618}" destId="{A73C4A40-2D47-BF42-9EF8-B3BEE9451F45}" srcOrd="0" destOrd="0" presId="urn:microsoft.com/office/officeart/2009/3/layout/HorizontalOrganizationChart"/>
    <dgm:cxn modelId="{51A0D708-C959-D74C-AB5D-714B7FABEAEE}" srcId="{9AC2E227-803C-4016-BF2C-9291B6CAA290}" destId="{23F1803F-276C-8041-9B7B-082F2BD1E946}" srcOrd="3" destOrd="0" parTransId="{5E91D41B-332E-E54E-BBB2-1256B9CC48C7}" sibTransId="{A4A747C8-04CB-3145-88B3-093091584144}"/>
    <dgm:cxn modelId="{9AAB41CC-B9AA-9142-BE5E-0B1EE6E34DAA}" srcId="{9AC2E227-803C-4016-BF2C-9291B6CAA290}" destId="{87585F0D-6A81-F747-99EB-D14B33EBB618}" srcOrd="2" destOrd="0" parTransId="{18A5DCF8-381A-9740-A1DC-D1A5033A3647}" sibTransId="{8D2E3331-C9C0-6F41-9B03-2AE4E999EDF7}"/>
    <dgm:cxn modelId="{1300971A-B7A8-C44A-A60F-7E966F36A1BD}" type="presOf" srcId="{9AC2E227-803C-4016-BF2C-9291B6CAA290}" destId="{2A2AFDF2-2568-44F8-842C-3BFD70D9F2B1}" srcOrd="0" destOrd="0" presId="urn:microsoft.com/office/officeart/2009/3/layout/HorizontalOrganizationChart"/>
    <dgm:cxn modelId="{A208ED55-71A3-8A4B-BE84-E2C9C7240134}" type="presOf" srcId="{3FA44A42-E0AE-412C-8071-9A37D30DD567}" destId="{CBD704CC-8D6F-4C39-AFA6-3825EE74A965}" srcOrd="1" destOrd="0" presId="urn:microsoft.com/office/officeart/2009/3/layout/HorizontalOrganizationChart"/>
    <dgm:cxn modelId="{EADD046D-1275-1041-B9E2-CBFBC0E9A5B4}" type="presOf" srcId="{57E64457-75B6-40DF-86BF-80888D7FBBC5}" destId="{72A5A8A1-C34D-4CC9-B014-4EDC4C60B5CB}" srcOrd="0" destOrd="0" presId="urn:microsoft.com/office/officeart/2009/3/layout/HorizontalOrganizationChart"/>
    <dgm:cxn modelId="{22CE8E00-9C88-6548-8644-0B45341FBB95}" type="presOf" srcId="{E2369F6E-DA59-4F6E-BD69-6CAA013A82BE}" destId="{CD82D2C2-9EF5-4CA0-9CEE-9265A38A1F4A}" srcOrd="0" destOrd="0" presId="urn:microsoft.com/office/officeart/2009/3/layout/HorizontalOrganizationChart"/>
    <dgm:cxn modelId="{6EB3FCB8-14DD-074A-A1E4-94729F80E540}" type="presOf" srcId="{7859404A-F2FC-2C48-AA46-F509ECEE6B31}" destId="{4E99FFF1-F2C8-4947-9B7B-F4C0FDBD7B17}" srcOrd="0" destOrd="0" presId="urn:microsoft.com/office/officeart/2009/3/layout/HorizontalOrganizationChart"/>
    <dgm:cxn modelId="{0C032CDE-177E-9A47-A894-D6BA537B5FE1}" type="presOf" srcId="{9AC2E227-803C-4016-BF2C-9291B6CAA290}" destId="{9CD41DA5-A8A9-4189-B933-DCF665F7DF2D}" srcOrd="1" destOrd="0" presId="urn:microsoft.com/office/officeart/2009/3/layout/HorizontalOrganizationChart"/>
    <dgm:cxn modelId="{9EC960D5-BC98-0942-AFDE-D9DEC40C7896}" type="presOf" srcId="{23F1803F-276C-8041-9B7B-082F2BD1E946}" destId="{19BA56B5-C34A-B64D-A239-C962FAC6DE3A}" srcOrd="0" destOrd="0" presId="urn:microsoft.com/office/officeart/2009/3/layout/HorizontalOrganizationChart"/>
    <dgm:cxn modelId="{5DC1C015-335F-490F-A06A-BA9652DB0EA7}" srcId="{9AC2E227-803C-4016-BF2C-9291B6CAA290}" destId="{7638F483-EC40-4669-A117-0C6040B4A66B}" srcOrd="1" destOrd="0" parTransId="{57E64457-75B6-40DF-86BF-80888D7FBBC5}" sibTransId="{7B10E917-A0D7-4AB2-8FFF-F08198C7EE50}"/>
    <dgm:cxn modelId="{1E2F72E6-4F54-ED43-B17F-65F4BE01C75D}" type="presOf" srcId="{082ECBEE-C2C7-4949-86B1-6B928BF803C2}" destId="{DB74F6B7-48F3-A347-9D02-3848B3882D19}" srcOrd="0" destOrd="0" presId="urn:microsoft.com/office/officeart/2009/3/layout/HorizontalOrganizationChart"/>
    <dgm:cxn modelId="{CCC811F1-52AD-9D49-ACD5-CA4A6A281233}" type="presOf" srcId="{F05BBA42-D7AF-4BA0-8C3F-85B1FE28E48F}" destId="{18DB143D-9E27-4E02-AFA5-F665953CBC10}" srcOrd="0" destOrd="0" presId="urn:microsoft.com/office/officeart/2009/3/layout/HorizontalOrganizationChart"/>
    <dgm:cxn modelId="{23955A64-76CC-714D-A49A-D82990DBEED9}" type="presOf" srcId="{23F1803F-276C-8041-9B7B-082F2BD1E946}" destId="{B13D6842-7E74-6E4A-B081-886229548982}" srcOrd="1" destOrd="0" presId="urn:microsoft.com/office/officeart/2009/3/layout/HorizontalOrganizationChart"/>
    <dgm:cxn modelId="{D425E5F0-E537-3F4B-9375-A3A04B594A50}" type="presOf" srcId="{7638F483-EC40-4669-A117-0C6040B4A66B}" destId="{86A07B8D-FF15-4EFF-8681-05A46BF1E797}" srcOrd="0" destOrd="0" presId="urn:microsoft.com/office/officeart/2009/3/layout/HorizontalOrganizationChart"/>
    <dgm:cxn modelId="{20C1FE7A-4B34-AA48-A07D-90CA165F3112}" srcId="{9AC2E227-803C-4016-BF2C-9291B6CAA290}" destId="{7859404A-F2FC-2C48-AA46-F509ECEE6B31}" srcOrd="4" destOrd="0" parTransId="{082ECBEE-C2C7-4949-86B1-6B928BF803C2}" sibTransId="{284844EE-6F45-4240-B30D-C9558468DF08}"/>
    <dgm:cxn modelId="{5EFD5F3C-1C45-7C46-B21B-9FC298D901FB}" type="presOf" srcId="{7638F483-EC40-4669-A117-0C6040B4A66B}" destId="{A4529214-DB2D-4B21-8831-F60F2A376559}" srcOrd="1" destOrd="0" presId="urn:microsoft.com/office/officeart/2009/3/layout/HorizontalOrganizationChart"/>
    <dgm:cxn modelId="{10273D9F-A008-4C08-970B-BDB1CC805562}" srcId="{F05BBA42-D7AF-4BA0-8C3F-85B1FE28E48F}" destId="{9AC2E227-803C-4016-BF2C-9291B6CAA290}" srcOrd="0" destOrd="0" parTransId="{8E8E9D46-5B7B-4FA0-8329-744E9016EF3D}" sibTransId="{F60E2A41-79A0-4E8E-92FB-1BF9FE84EDD9}"/>
    <dgm:cxn modelId="{A76A6F3A-C07B-2541-B30E-D5F1C2B07BE9}" type="presOf" srcId="{5E91D41B-332E-E54E-BBB2-1256B9CC48C7}" destId="{97BD78E0-6CC9-224B-9FDD-F11EE9BF8DF0}" srcOrd="0" destOrd="0" presId="urn:microsoft.com/office/officeart/2009/3/layout/HorizontalOrganizationChart"/>
    <dgm:cxn modelId="{986883E9-33AC-6243-AD5A-C9323FD470B8}" type="presParOf" srcId="{18DB143D-9E27-4E02-AFA5-F665953CBC10}" destId="{07E01157-B979-4F6B-B892-75DB2A2B8B0F}" srcOrd="0" destOrd="0" presId="urn:microsoft.com/office/officeart/2009/3/layout/HorizontalOrganizationChart"/>
    <dgm:cxn modelId="{23DA5CF8-FF30-384C-ACFF-AD57F4E36E49}" type="presParOf" srcId="{07E01157-B979-4F6B-B892-75DB2A2B8B0F}" destId="{F686C23F-604E-4653-B2CB-27DBB6BED631}" srcOrd="0" destOrd="0" presId="urn:microsoft.com/office/officeart/2009/3/layout/HorizontalOrganizationChart"/>
    <dgm:cxn modelId="{B94D8A31-8A0F-C444-9BC7-0083F5B8DE44}" type="presParOf" srcId="{F686C23F-604E-4653-B2CB-27DBB6BED631}" destId="{2A2AFDF2-2568-44F8-842C-3BFD70D9F2B1}" srcOrd="0" destOrd="0" presId="urn:microsoft.com/office/officeart/2009/3/layout/HorizontalOrganizationChart"/>
    <dgm:cxn modelId="{5E331078-31D5-2949-A73F-7243A4E1AD90}" type="presParOf" srcId="{F686C23F-604E-4653-B2CB-27DBB6BED631}" destId="{9CD41DA5-A8A9-4189-B933-DCF665F7DF2D}" srcOrd="1" destOrd="0" presId="urn:microsoft.com/office/officeart/2009/3/layout/HorizontalOrganizationChart"/>
    <dgm:cxn modelId="{1E1EC4F5-3B72-A445-9551-8D7D082BC8D7}" type="presParOf" srcId="{07E01157-B979-4F6B-B892-75DB2A2B8B0F}" destId="{96876921-77F4-4E08-9148-E99125692808}" srcOrd="1" destOrd="0" presId="urn:microsoft.com/office/officeart/2009/3/layout/HorizontalOrganizationChart"/>
    <dgm:cxn modelId="{336131B7-9808-CE49-AF43-8C28F52BF650}" type="presParOf" srcId="{96876921-77F4-4E08-9148-E99125692808}" destId="{CD82D2C2-9EF5-4CA0-9CEE-9265A38A1F4A}" srcOrd="0" destOrd="0" presId="urn:microsoft.com/office/officeart/2009/3/layout/HorizontalOrganizationChart"/>
    <dgm:cxn modelId="{563056E2-A669-2342-ADD8-19E25DC25432}" type="presParOf" srcId="{96876921-77F4-4E08-9148-E99125692808}" destId="{9441C830-A66B-4AFB-9252-8069549D4F0A}" srcOrd="1" destOrd="0" presId="urn:microsoft.com/office/officeart/2009/3/layout/HorizontalOrganizationChart"/>
    <dgm:cxn modelId="{470D40A0-226E-D944-B4E9-91EE9AE5AF6E}" type="presParOf" srcId="{9441C830-A66B-4AFB-9252-8069549D4F0A}" destId="{FEAC7974-4462-4948-9F19-4D53C38CC88A}" srcOrd="0" destOrd="0" presId="urn:microsoft.com/office/officeart/2009/3/layout/HorizontalOrganizationChart"/>
    <dgm:cxn modelId="{E91E0755-E77D-5845-BCDD-C47C7862AECB}" type="presParOf" srcId="{FEAC7974-4462-4948-9F19-4D53C38CC88A}" destId="{22C8BBC7-02FA-4EF0-899A-834C1FEE39E3}" srcOrd="0" destOrd="0" presId="urn:microsoft.com/office/officeart/2009/3/layout/HorizontalOrganizationChart"/>
    <dgm:cxn modelId="{0CF0231F-8E76-5245-8CEF-DC469DDBDB33}" type="presParOf" srcId="{FEAC7974-4462-4948-9F19-4D53C38CC88A}" destId="{CBD704CC-8D6F-4C39-AFA6-3825EE74A965}" srcOrd="1" destOrd="0" presId="urn:microsoft.com/office/officeart/2009/3/layout/HorizontalOrganizationChart"/>
    <dgm:cxn modelId="{0A59CB36-044F-EB4D-9A6F-F8D65AF5A9B6}" type="presParOf" srcId="{9441C830-A66B-4AFB-9252-8069549D4F0A}" destId="{C4FE27A9-6818-468D-8F72-5DEAE64958BC}" srcOrd="1" destOrd="0" presId="urn:microsoft.com/office/officeart/2009/3/layout/HorizontalOrganizationChart"/>
    <dgm:cxn modelId="{01E6EEC9-1133-BA43-BDEE-696473FA9218}" type="presParOf" srcId="{9441C830-A66B-4AFB-9252-8069549D4F0A}" destId="{B9E24DCA-DEF6-41DD-8228-40542DF88903}" srcOrd="2" destOrd="0" presId="urn:microsoft.com/office/officeart/2009/3/layout/HorizontalOrganizationChart"/>
    <dgm:cxn modelId="{0A54309C-FDB1-534D-93F6-93F22F3DADB4}" type="presParOf" srcId="{96876921-77F4-4E08-9148-E99125692808}" destId="{72A5A8A1-C34D-4CC9-B014-4EDC4C60B5CB}" srcOrd="2" destOrd="0" presId="urn:microsoft.com/office/officeart/2009/3/layout/HorizontalOrganizationChart"/>
    <dgm:cxn modelId="{E9E26B29-9D7D-0842-A241-27DC115E8A9F}" type="presParOf" srcId="{96876921-77F4-4E08-9148-E99125692808}" destId="{99464D45-2B22-432F-8F6C-3394CEC310A7}" srcOrd="3" destOrd="0" presId="urn:microsoft.com/office/officeart/2009/3/layout/HorizontalOrganizationChart"/>
    <dgm:cxn modelId="{C2D8C3F6-CBA2-DD4A-B73F-4641CE3AC04E}" type="presParOf" srcId="{99464D45-2B22-432F-8F6C-3394CEC310A7}" destId="{7EEFA05D-0146-474D-BB41-35A44BBAC0EB}" srcOrd="0" destOrd="0" presId="urn:microsoft.com/office/officeart/2009/3/layout/HorizontalOrganizationChart"/>
    <dgm:cxn modelId="{EC077515-A29B-7448-A322-DD7CD3028826}" type="presParOf" srcId="{7EEFA05D-0146-474D-BB41-35A44BBAC0EB}" destId="{86A07B8D-FF15-4EFF-8681-05A46BF1E797}" srcOrd="0" destOrd="0" presId="urn:microsoft.com/office/officeart/2009/3/layout/HorizontalOrganizationChart"/>
    <dgm:cxn modelId="{8C365E39-8685-A440-900D-C9631D01BEC9}" type="presParOf" srcId="{7EEFA05D-0146-474D-BB41-35A44BBAC0EB}" destId="{A4529214-DB2D-4B21-8831-F60F2A376559}" srcOrd="1" destOrd="0" presId="urn:microsoft.com/office/officeart/2009/3/layout/HorizontalOrganizationChart"/>
    <dgm:cxn modelId="{DA3CA9AC-F742-754E-AC5D-097525D42F12}" type="presParOf" srcId="{99464D45-2B22-432F-8F6C-3394CEC310A7}" destId="{4C9D6515-EA4F-4DBF-A8FE-0711C70136B1}" srcOrd="1" destOrd="0" presId="urn:microsoft.com/office/officeart/2009/3/layout/HorizontalOrganizationChart"/>
    <dgm:cxn modelId="{63F39DB5-B450-4D47-B8E5-3D895546B1FE}" type="presParOf" srcId="{99464D45-2B22-432F-8F6C-3394CEC310A7}" destId="{686779DB-34D3-4F60-84B6-A35826FF3C2A}" srcOrd="2" destOrd="0" presId="urn:microsoft.com/office/officeart/2009/3/layout/HorizontalOrganizationChart"/>
    <dgm:cxn modelId="{4B40C764-22AD-9B42-A25C-9B56F0D3EE50}" type="presParOf" srcId="{96876921-77F4-4E08-9148-E99125692808}" destId="{B94BF64B-9716-424E-A851-42E8E7B2B9A7}" srcOrd="4" destOrd="0" presId="urn:microsoft.com/office/officeart/2009/3/layout/HorizontalOrganizationChart"/>
    <dgm:cxn modelId="{F3F80784-5C5C-F84E-8D72-3AB9A490481F}" type="presParOf" srcId="{96876921-77F4-4E08-9148-E99125692808}" destId="{31E814C1-FFDD-BA48-BF9D-F3C8FF892503}" srcOrd="5" destOrd="0" presId="urn:microsoft.com/office/officeart/2009/3/layout/HorizontalOrganizationChart"/>
    <dgm:cxn modelId="{0C604F23-A8EC-2148-A024-B4B3C2C5335A}" type="presParOf" srcId="{31E814C1-FFDD-BA48-BF9D-F3C8FF892503}" destId="{1780440E-D92A-B040-A710-F8D875101E05}" srcOrd="0" destOrd="0" presId="urn:microsoft.com/office/officeart/2009/3/layout/HorizontalOrganizationChart"/>
    <dgm:cxn modelId="{9C9D5101-C32C-2F41-9750-6762DD5026BB}" type="presParOf" srcId="{1780440E-D92A-B040-A710-F8D875101E05}" destId="{A73C4A40-2D47-BF42-9EF8-B3BEE9451F45}" srcOrd="0" destOrd="0" presId="urn:microsoft.com/office/officeart/2009/3/layout/HorizontalOrganizationChart"/>
    <dgm:cxn modelId="{6C274D7F-7EED-BD41-B606-F32D771503ED}" type="presParOf" srcId="{1780440E-D92A-B040-A710-F8D875101E05}" destId="{BCDD8BD9-F9D2-4C44-AB56-5005F5FB7B08}" srcOrd="1" destOrd="0" presId="urn:microsoft.com/office/officeart/2009/3/layout/HorizontalOrganizationChart"/>
    <dgm:cxn modelId="{2FCE31B2-F6F7-BC4E-8EF3-B39C2D6AE36C}" type="presParOf" srcId="{31E814C1-FFDD-BA48-BF9D-F3C8FF892503}" destId="{B22D4294-1D49-E046-9CF9-7B480D0762E6}" srcOrd="1" destOrd="0" presId="urn:microsoft.com/office/officeart/2009/3/layout/HorizontalOrganizationChart"/>
    <dgm:cxn modelId="{C92F2B9B-2FDC-F641-AF9B-3F2D5D0D51ED}" type="presParOf" srcId="{31E814C1-FFDD-BA48-BF9D-F3C8FF892503}" destId="{E1D0C206-488D-6348-BEA7-1FE8B1679EF7}" srcOrd="2" destOrd="0" presId="urn:microsoft.com/office/officeart/2009/3/layout/HorizontalOrganizationChart"/>
    <dgm:cxn modelId="{5C22273C-A7FA-BD47-B04A-24A28AEA0C7A}" type="presParOf" srcId="{96876921-77F4-4E08-9148-E99125692808}" destId="{97BD78E0-6CC9-224B-9FDD-F11EE9BF8DF0}" srcOrd="6" destOrd="0" presId="urn:microsoft.com/office/officeart/2009/3/layout/HorizontalOrganizationChart"/>
    <dgm:cxn modelId="{0D7AD2B6-9565-5949-AC23-088D665C21DA}" type="presParOf" srcId="{96876921-77F4-4E08-9148-E99125692808}" destId="{F5564F5E-C23C-6041-B185-3508736BC161}" srcOrd="7" destOrd="0" presId="urn:microsoft.com/office/officeart/2009/3/layout/HorizontalOrganizationChart"/>
    <dgm:cxn modelId="{83000C36-CBE4-1745-AECC-D5144605553F}" type="presParOf" srcId="{F5564F5E-C23C-6041-B185-3508736BC161}" destId="{730C15AF-A2E3-334E-9C4F-2DA8AC61AB90}" srcOrd="0" destOrd="0" presId="urn:microsoft.com/office/officeart/2009/3/layout/HorizontalOrganizationChart"/>
    <dgm:cxn modelId="{FBFBB03F-FFA4-434B-A3E8-3E96C8BA2163}" type="presParOf" srcId="{730C15AF-A2E3-334E-9C4F-2DA8AC61AB90}" destId="{19BA56B5-C34A-B64D-A239-C962FAC6DE3A}" srcOrd="0" destOrd="0" presId="urn:microsoft.com/office/officeart/2009/3/layout/HorizontalOrganizationChart"/>
    <dgm:cxn modelId="{79EC41AF-BF75-E146-BC18-A458BDD703D5}" type="presParOf" srcId="{730C15AF-A2E3-334E-9C4F-2DA8AC61AB90}" destId="{B13D6842-7E74-6E4A-B081-886229548982}" srcOrd="1" destOrd="0" presId="urn:microsoft.com/office/officeart/2009/3/layout/HorizontalOrganizationChart"/>
    <dgm:cxn modelId="{7D06C5A3-C81F-E044-81D0-98BA7CF0C86D}" type="presParOf" srcId="{F5564F5E-C23C-6041-B185-3508736BC161}" destId="{DA228DBB-51B5-1545-814C-2E0469298B4C}" srcOrd="1" destOrd="0" presId="urn:microsoft.com/office/officeart/2009/3/layout/HorizontalOrganizationChart"/>
    <dgm:cxn modelId="{1FF72054-362C-4E46-BB05-CD2AB1E8CA77}" type="presParOf" srcId="{F5564F5E-C23C-6041-B185-3508736BC161}" destId="{D334E96E-D664-3443-8496-4E437BC45B67}" srcOrd="2" destOrd="0" presId="urn:microsoft.com/office/officeart/2009/3/layout/HorizontalOrganizationChart"/>
    <dgm:cxn modelId="{1FA2958A-1944-1242-8D9E-471F307A280F}" type="presParOf" srcId="{96876921-77F4-4E08-9148-E99125692808}" destId="{DB74F6B7-48F3-A347-9D02-3848B3882D19}" srcOrd="8" destOrd="0" presId="urn:microsoft.com/office/officeart/2009/3/layout/HorizontalOrganizationChart"/>
    <dgm:cxn modelId="{D9A3E86E-B3FE-EF41-9582-4E87666A0BDC}" type="presParOf" srcId="{96876921-77F4-4E08-9148-E99125692808}" destId="{B6FF38B1-94EE-5848-8043-BF3B363E5E43}" srcOrd="9" destOrd="0" presId="urn:microsoft.com/office/officeart/2009/3/layout/HorizontalOrganizationChart"/>
    <dgm:cxn modelId="{95D97BC2-A2BF-0749-9EE9-0622FDE9664E}" type="presParOf" srcId="{B6FF38B1-94EE-5848-8043-BF3B363E5E43}" destId="{CC2D7BE5-7000-3C48-AA1F-2B56512EECB1}" srcOrd="0" destOrd="0" presId="urn:microsoft.com/office/officeart/2009/3/layout/HorizontalOrganizationChart"/>
    <dgm:cxn modelId="{68EC04E4-4892-594E-82C4-E1EC2DB6DCF9}" type="presParOf" srcId="{CC2D7BE5-7000-3C48-AA1F-2B56512EECB1}" destId="{4E99FFF1-F2C8-4947-9B7B-F4C0FDBD7B17}" srcOrd="0" destOrd="0" presId="urn:microsoft.com/office/officeart/2009/3/layout/HorizontalOrganizationChart"/>
    <dgm:cxn modelId="{5A45B38A-026B-954C-ABE2-6E60DF6ED231}" type="presParOf" srcId="{CC2D7BE5-7000-3C48-AA1F-2B56512EECB1}" destId="{CBC1B020-7022-2B49-8F5F-7E3168D6587A}" srcOrd="1" destOrd="0" presId="urn:microsoft.com/office/officeart/2009/3/layout/HorizontalOrganizationChart"/>
    <dgm:cxn modelId="{AF547879-2E51-0044-9B22-7B7CD66974A3}" type="presParOf" srcId="{B6FF38B1-94EE-5848-8043-BF3B363E5E43}" destId="{8C9C17CE-7CBB-7446-A701-923744A6075A}" srcOrd="1" destOrd="0" presId="urn:microsoft.com/office/officeart/2009/3/layout/HorizontalOrganizationChart"/>
    <dgm:cxn modelId="{5AB7165A-4E0B-8946-9E44-84456813EA3F}" type="presParOf" srcId="{B6FF38B1-94EE-5848-8043-BF3B363E5E43}" destId="{430A0D5E-F21F-B747-8E3B-3F16B06130DD}" srcOrd="2" destOrd="0" presId="urn:microsoft.com/office/officeart/2009/3/layout/HorizontalOrganizationChart"/>
    <dgm:cxn modelId="{034955E7-42AC-3C43-A1FF-78D5FB765229}" type="presParOf" srcId="{07E01157-B979-4F6B-B892-75DB2A2B8B0F}" destId="{6858D422-8C90-4F85-BA9D-65CA2FED06E8}" srcOrd="2" destOrd="0" presId="urn:microsoft.com/office/officeart/2009/3/layout/HorizontalOrganizationChar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9.xml><?xml version="1.0" encoding="utf-8"?>
<dgm:dataModel xmlns:dgm="http://schemas.openxmlformats.org/drawingml/2006/diagram" xmlns:a="http://schemas.openxmlformats.org/drawingml/2006/main">
  <dgm:ptLst>
    <dgm:pt modelId="{F05BBA42-D7AF-4BA0-8C3F-85B1FE28E48F}" type="doc">
      <dgm:prSet loTypeId="urn:microsoft.com/office/officeart/2009/3/layout/HorizontalOrganizationChart" loCatId="hierarchy" qsTypeId="urn:microsoft.com/office/officeart/2005/8/quickstyle/simple1" qsCatId="simple" csTypeId="urn:microsoft.com/office/officeart/2005/8/colors/accent2_1" csCatId="accent2" phldr="1"/>
      <dgm:spPr/>
      <dgm:t>
        <a:bodyPr/>
        <a:lstStyle/>
        <a:p>
          <a:endParaRPr lang="zh-CN" altLang="en-US"/>
        </a:p>
      </dgm:t>
    </dgm:pt>
    <dgm:pt modelId="{9AC2E227-803C-4016-BF2C-9291B6CAA290}">
      <dgm:prSet custT="1"/>
      <dgm:spPr/>
      <dgm:t>
        <a:bodyPr/>
        <a:lstStyle/>
        <a:p>
          <a:r>
            <a:rPr lang="zh-CN" altLang="en-US" sz="1100" b="1" dirty="0" smtClean="0">
              <a:latin typeface="黑体" panose="02010609060101010101" pitchFamily="49" charset="-122"/>
              <a:ea typeface="黑体" panose="02010609060101010101" pitchFamily="49" charset="-122"/>
              <a:sym typeface="+mn-ea"/>
            </a:rPr>
            <a:t>知识管理的概念</a:t>
          </a:r>
          <a:endParaRPr lang="zh-CN" altLang="en-US" sz="1100" b="1" dirty="0">
            <a:latin typeface="SimHei" charset="-122"/>
            <a:ea typeface="SimHei" charset="-122"/>
            <a:cs typeface="SimHei" charset="-122"/>
          </a:endParaRPr>
        </a:p>
      </dgm:t>
    </dgm:pt>
    <dgm:pt modelId="{8E8E9D46-5B7B-4FA0-8329-744E9016EF3D}" type="parTrans" cxnId="{10273D9F-A008-4C08-970B-BDB1CC805562}">
      <dgm:prSet/>
      <dgm:spPr/>
      <dgm:t>
        <a:bodyPr/>
        <a:lstStyle/>
        <a:p>
          <a:endParaRPr lang="zh-CN" altLang="en-US" sz="1100">
            <a:latin typeface="SimHei" charset="-122"/>
            <a:ea typeface="SimHei" charset="-122"/>
            <a:cs typeface="SimHei" charset="-122"/>
          </a:endParaRPr>
        </a:p>
      </dgm:t>
    </dgm:pt>
    <dgm:pt modelId="{F60E2A41-79A0-4E8E-92FB-1BF9FE84EDD9}" type="sibTrans" cxnId="{10273D9F-A008-4C08-970B-BDB1CC805562}">
      <dgm:prSet/>
      <dgm:spPr/>
      <dgm:t>
        <a:bodyPr/>
        <a:lstStyle/>
        <a:p>
          <a:endParaRPr lang="zh-CN" altLang="en-US" sz="1100">
            <a:latin typeface="SimHei" charset="-122"/>
            <a:ea typeface="SimHei" charset="-122"/>
            <a:cs typeface="SimHei" charset="-122"/>
          </a:endParaRPr>
        </a:p>
      </dgm:t>
    </dgm:pt>
    <dgm:pt modelId="{3FA44A42-E0AE-412C-8071-9A37D30DD567}">
      <dgm:prSet custT="1"/>
      <dgm:spPr/>
      <dgm:t>
        <a:bodyPr/>
        <a:lstStyle/>
        <a:p>
          <a:r>
            <a:rPr lang="zh-CN" altLang="en-US" sz="1100" b="1" dirty="0" smtClean="0">
              <a:latin typeface="SimHei" charset="-122"/>
              <a:ea typeface="SimHei" charset="-122"/>
              <a:cs typeface="SimHei" charset="-122"/>
            </a:rPr>
            <a:t>知识的概念</a:t>
          </a:r>
          <a:endParaRPr lang="zh-CN" altLang="en-US" sz="1100" b="1" dirty="0">
            <a:latin typeface="SimHei" charset="-122"/>
            <a:ea typeface="SimHei" charset="-122"/>
            <a:cs typeface="SimHei" charset="-122"/>
          </a:endParaRPr>
        </a:p>
      </dgm:t>
    </dgm:pt>
    <dgm:pt modelId="{E2369F6E-DA59-4F6E-BD69-6CAA013A82BE}" type="parTrans" cxnId="{9ABD59AA-4D6A-4321-B1A4-8D610095B134}">
      <dgm:prSet/>
      <dgm:spPr/>
      <dgm:t>
        <a:bodyPr/>
        <a:lstStyle/>
        <a:p>
          <a:endParaRPr lang="zh-CN" altLang="en-US" sz="1100">
            <a:latin typeface="SimHei" charset="-122"/>
            <a:ea typeface="SimHei" charset="-122"/>
            <a:cs typeface="SimHei" charset="-122"/>
          </a:endParaRPr>
        </a:p>
      </dgm:t>
    </dgm:pt>
    <dgm:pt modelId="{05B8FEA2-0054-4DA8-8F71-5C25E580ABD0}" type="sibTrans" cxnId="{9ABD59AA-4D6A-4321-B1A4-8D610095B134}">
      <dgm:prSet/>
      <dgm:spPr/>
      <dgm:t>
        <a:bodyPr/>
        <a:lstStyle/>
        <a:p>
          <a:endParaRPr lang="zh-CN" altLang="en-US" sz="1100">
            <a:latin typeface="SimHei" charset="-122"/>
            <a:ea typeface="SimHei" charset="-122"/>
            <a:cs typeface="SimHei" charset="-122"/>
          </a:endParaRPr>
        </a:p>
      </dgm:t>
    </dgm:pt>
    <dgm:pt modelId="{7638F483-EC40-4669-A117-0C6040B4A66B}">
      <dgm:prSet custT="1"/>
      <dgm:spPr/>
      <dgm:t>
        <a:bodyPr/>
        <a:lstStyle/>
        <a:p>
          <a:r>
            <a:rPr lang="zh-CN" altLang="en-US" sz="1100" b="1" dirty="0" smtClean="0">
              <a:latin typeface="SimHei" charset="-122"/>
              <a:ea typeface="SimHei" charset="-122"/>
              <a:cs typeface="SimHei" charset="-122"/>
            </a:rPr>
            <a:t>知识的特点</a:t>
          </a:r>
          <a:endParaRPr lang="zh-CN" altLang="en-US" sz="1100" b="1" dirty="0">
            <a:latin typeface="SimHei" charset="-122"/>
            <a:ea typeface="SimHei" charset="-122"/>
            <a:cs typeface="SimHei" charset="-122"/>
          </a:endParaRPr>
        </a:p>
      </dgm:t>
    </dgm:pt>
    <dgm:pt modelId="{57E64457-75B6-40DF-86BF-80888D7FBBC5}" type="parTrans" cxnId="{5DC1C015-335F-490F-A06A-BA9652DB0EA7}">
      <dgm:prSet/>
      <dgm:spPr/>
      <dgm:t>
        <a:bodyPr/>
        <a:lstStyle/>
        <a:p>
          <a:endParaRPr lang="zh-CN" altLang="en-US" sz="1100">
            <a:latin typeface="SimHei" charset="-122"/>
            <a:ea typeface="SimHei" charset="-122"/>
            <a:cs typeface="SimHei" charset="-122"/>
          </a:endParaRPr>
        </a:p>
      </dgm:t>
    </dgm:pt>
    <dgm:pt modelId="{7B10E917-A0D7-4AB2-8FFF-F08198C7EE50}" type="sibTrans" cxnId="{5DC1C015-335F-490F-A06A-BA9652DB0EA7}">
      <dgm:prSet/>
      <dgm:spPr/>
      <dgm:t>
        <a:bodyPr/>
        <a:lstStyle/>
        <a:p>
          <a:endParaRPr lang="zh-CN" altLang="en-US" sz="1100">
            <a:latin typeface="SimHei" charset="-122"/>
            <a:ea typeface="SimHei" charset="-122"/>
            <a:cs typeface="SimHei" charset="-122"/>
          </a:endParaRPr>
        </a:p>
      </dgm:t>
    </dgm:pt>
    <dgm:pt modelId="{87585F0D-6A81-F747-99EB-D14B33EBB618}">
      <dgm:prSet custT="1"/>
      <dgm:spPr/>
      <dgm:t>
        <a:bodyPr/>
        <a:lstStyle/>
        <a:p>
          <a:r>
            <a:rPr lang="zh-CN" altLang="en-US" sz="1100" b="1" dirty="0" smtClean="0">
              <a:latin typeface="SimHei" charset="-122"/>
              <a:ea typeface="SimHei" charset="-122"/>
              <a:cs typeface="SimHei" charset="-122"/>
            </a:rPr>
            <a:t>知识的分类</a:t>
          </a:r>
          <a:endParaRPr lang="zh-CN" altLang="en-US" sz="1100" b="1" dirty="0">
            <a:latin typeface="SimHei" charset="-122"/>
            <a:ea typeface="SimHei" charset="-122"/>
            <a:cs typeface="SimHei" charset="-122"/>
          </a:endParaRPr>
        </a:p>
      </dgm:t>
    </dgm:pt>
    <dgm:pt modelId="{18A5DCF8-381A-9740-A1DC-D1A5033A3647}" type="parTrans" cxnId="{9AAB41CC-B9AA-9142-BE5E-0B1EE6E34DAA}">
      <dgm:prSet/>
      <dgm:spPr/>
      <dgm:t>
        <a:bodyPr/>
        <a:lstStyle/>
        <a:p>
          <a:endParaRPr lang="zh-CN" altLang="en-US" sz="1100"/>
        </a:p>
      </dgm:t>
    </dgm:pt>
    <dgm:pt modelId="{8D2E3331-C9C0-6F41-9B03-2AE4E999EDF7}" type="sibTrans" cxnId="{9AAB41CC-B9AA-9142-BE5E-0B1EE6E34DAA}">
      <dgm:prSet/>
      <dgm:spPr/>
      <dgm:t>
        <a:bodyPr/>
        <a:lstStyle/>
        <a:p>
          <a:endParaRPr lang="zh-CN" altLang="en-US" sz="1100"/>
        </a:p>
      </dgm:t>
    </dgm:pt>
    <dgm:pt modelId="{23F1803F-276C-8041-9B7B-082F2BD1E946}">
      <dgm:prSet custT="1"/>
      <dgm:spPr/>
      <dgm:t>
        <a:bodyPr/>
        <a:lstStyle/>
        <a:p>
          <a:r>
            <a:rPr lang="zh-CN" altLang="en-US" sz="1100" b="1" dirty="0" smtClean="0">
              <a:latin typeface="SimHei" charset="-122"/>
              <a:ea typeface="SimHei" charset="-122"/>
              <a:cs typeface="SimHei" charset="-122"/>
            </a:rPr>
            <a:t>知识管理的特点</a:t>
          </a:r>
          <a:endParaRPr lang="zh-CN" altLang="en-US" sz="1100" b="1" dirty="0">
            <a:latin typeface="SimHei" charset="-122"/>
            <a:ea typeface="SimHei" charset="-122"/>
            <a:cs typeface="SimHei" charset="-122"/>
          </a:endParaRPr>
        </a:p>
      </dgm:t>
    </dgm:pt>
    <dgm:pt modelId="{5E91D41B-332E-E54E-BBB2-1256B9CC48C7}" type="parTrans" cxnId="{51A0D708-C959-D74C-AB5D-714B7FABEAEE}">
      <dgm:prSet/>
      <dgm:spPr/>
      <dgm:t>
        <a:bodyPr/>
        <a:lstStyle/>
        <a:p>
          <a:endParaRPr lang="zh-CN" altLang="en-US" sz="1100"/>
        </a:p>
      </dgm:t>
    </dgm:pt>
    <dgm:pt modelId="{A4A747C8-04CB-3145-88B3-093091584144}" type="sibTrans" cxnId="{51A0D708-C959-D74C-AB5D-714B7FABEAEE}">
      <dgm:prSet/>
      <dgm:spPr/>
      <dgm:t>
        <a:bodyPr/>
        <a:lstStyle/>
        <a:p>
          <a:endParaRPr lang="zh-CN" altLang="en-US" sz="1100"/>
        </a:p>
      </dgm:t>
    </dgm:pt>
    <dgm:pt modelId="{7859404A-F2FC-2C48-AA46-F509ECEE6B31}">
      <dgm:prSet custT="1"/>
      <dgm:spPr>
        <a:solidFill>
          <a:schemeClr val="accent2"/>
        </a:solidFill>
      </dgm:spPr>
      <dgm:t>
        <a:bodyPr/>
        <a:lstStyle/>
        <a:p>
          <a:r>
            <a:rPr lang="zh-CN" altLang="en-US" sz="1100" b="1" dirty="0" smtClean="0">
              <a:latin typeface="SimHei" charset="-122"/>
              <a:ea typeface="SimHei" charset="-122"/>
              <a:cs typeface="SimHei" charset="-122"/>
            </a:rPr>
            <a:t>知识管理的螺旋循环程序</a:t>
          </a:r>
          <a:endParaRPr lang="zh-CN" altLang="en-US" sz="1100" b="1" dirty="0">
            <a:latin typeface="SimHei" charset="-122"/>
            <a:ea typeface="SimHei" charset="-122"/>
            <a:cs typeface="SimHei" charset="-122"/>
          </a:endParaRPr>
        </a:p>
      </dgm:t>
    </dgm:pt>
    <dgm:pt modelId="{082ECBEE-C2C7-4949-86B1-6B928BF803C2}" type="parTrans" cxnId="{20C1FE7A-4B34-AA48-A07D-90CA165F3112}">
      <dgm:prSet/>
      <dgm:spPr/>
      <dgm:t>
        <a:bodyPr/>
        <a:lstStyle/>
        <a:p>
          <a:endParaRPr lang="zh-CN" altLang="en-US" sz="1100"/>
        </a:p>
      </dgm:t>
    </dgm:pt>
    <dgm:pt modelId="{284844EE-6F45-4240-B30D-C9558468DF08}" type="sibTrans" cxnId="{20C1FE7A-4B34-AA48-A07D-90CA165F3112}">
      <dgm:prSet/>
      <dgm:spPr/>
      <dgm:t>
        <a:bodyPr/>
        <a:lstStyle/>
        <a:p>
          <a:endParaRPr lang="zh-CN" altLang="en-US" sz="1100"/>
        </a:p>
      </dgm:t>
    </dgm:pt>
    <dgm:pt modelId="{18DB143D-9E27-4E02-AFA5-F665953CBC10}" type="pres">
      <dgm:prSet presAssocID="{F05BBA42-D7AF-4BA0-8C3F-85B1FE28E48F}" presName="hierChild1" presStyleCnt="0">
        <dgm:presLayoutVars>
          <dgm:orgChart val="1"/>
          <dgm:chPref val="1"/>
          <dgm:dir/>
          <dgm:animOne val="branch"/>
          <dgm:animLvl val="lvl"/>
          <dgm:resizeHandles/>
        </dgm:presLayoutVars>
      </dgm:prSet>
      <dgm:spPr/>
      <dgm:t>
        <a:bodyPr/>
        <a:lstStyle/>
        <a:p>
          <a:endParaRPr lang="zh-CN" altLang="en-US"/>
        </a:p>
      </dgm:t>
    </dgm:pt>
    <dgm:pt modelId="{07E01157-B979-4F6B-B892-75DB2A2B8B0F}" type="pres">
      <dgm:prSet presAssocID="{9AC2E227-803C-4016-BF2C-9291B6CAA290}" presName="hierRoot1" presStyleCnt="0">
        <dgm:presLayoutVars>
          <dgm:hierBranch val="init"/>
        </dgm:presLayoutVars>
      </dgm:prSet>
      <dgm:spPr/>
    </dgm:pt>
    <dgm:pt modelId="{F686C23F-604E-4653-B2CB-27DBB6BED631}" type="pres">
      <dgm:prSet presAssocID="{9AC2E227-803C-4016-BF2C-9291B6CAA290}" presName="rootComposite1" presStyleCnt="0"/>
      <dgm:spPr/>
    </dgm:pt>
    <dgm:pt modelId="{2A2AFDF2-2568-44F8-842C-3BFD70D9F2B1}" type="pres">
      <dgm:prSet presAssocID="{9AC2E227-803C-4016-BF2C-9291B6CAA290}" presName="rootText1" presStyleLbl="node0" presStyleIdx="0" presStyleCnt="1">
        <dgm:presLayoutVars>
          <dgm:chPref val="3"/>
        </dgm:presLayoutVars>
      </dgm:prSet>
      <dgm:spPr/>
      <dgm:t>
        <a:bodyPr/>
        <a:lstStyle/>
        <a:p>
          <a:endParaRPr lang="zh-CN" altLang="en-US"/>
        </a:p>
      </dgm:t>
    </dgm:pt>
    <dgm:pt modelId="{9CD41DA5-A8A9-4189-B933-DCF665F7DF2D}" type="pres">
      <dgm:prSet presAssocID="{9AC2E227-803C-4016-BF2C-9291B6CAA290}" presName="rootConnector1" presStyleLbl="node1" presStyleIdx="0" presStyleCnt="0"/>
      <dgm:spPr/>
      <dgm:t>
        <a:bodyPr/>
        <a:lstStyle/>
        <a:p>
          <a:endParaRPr lang="zh-CN" altLang="en-US"/>
        </a:p>
      </dgm:t>
    </dgm:pt>
    <dgm:pt modelId="{96876921-77F4-4E08-9148-E99125692808}" type="pres">
      <dgm:prSet presAssocID="{9AC2E227-803C-4016-BF2C-9291B6CAA290}" presName="hierChild2" presStyleCnt="0"/>
      <dgm:spPr/>
    </dgm:pt>
    <dgm:pt modelId="{CD82D2C2-9EF5-4CA0-9CEE-9265A38A1F4A}" type="pres">
      <dgm:prSet presAssocID="{E2369F6E-DA59-4F6E-BD69-6CAA013A82BE}" presName="Name64" presStyleLbl="parChTrans1D2" presStyleIdx="0" presStyleCnt="5"/>
      <dgm:spPr/>
      <dgm:t>
        <a:bodyPr/>
        <a:lstStyle/>
        <a:p>
          <a:endParaRPr lang="zh-CN" altLang="en-US"/>
        </a:p>
      </dgm:t>
    </dgm:pt>
    <dgm:pt modelId="{9441C830-A66B-4AFB-9252-8069549D4F0A}" type="pres">
      <dgm:prSet presAssocID="{3FA44A42-E0AE-412C-8071-9A37D30DD567}" presName="hierRoot2" presStyleCnt="0">
        <dgm:presLayoutVars>
          <dgm:hierBranch val="init"/>
        </dgm:presLayoutVars>
      </dgm:prSet>
      <dgm:spPr/>
    </dgm:pt>
    <dgm:pt modelId="{FEAC7974-4462-4948-9F19-4D53C38CC88A}" type="pres">
      <dgm:prSet presAssocID="{3FA44A42-E0AE-412C-8071-9A37D30DD567}" presName="rootComposite" presStyleCnt="0"/>
      <dgm:spPr/>
    </dgm:pt>
    <dgm:pt modelId="{22C8BBC7-02FA-4EF0-899A-834C1FEE39E3}" type="pres">
      <dgm:prSet presAssocID="{3FA44A42-E0AE-412C-8071-9A37D30DD567}" presName="rootText" presStyleLbl="node2" presStyleIdx="0" presStyleCnt="5">
        <dgm:presLayoutVars>
          <dgm:chPref val="3"/>
        </dgm:presLayoutVars>
      </dgm:prSet>
      <dgm:spPr/>
      <dgm:t>
        <a:bodyPr/>
        <a:lstStyle/>
        <a:p>
          <a:endParaRPr lang="zh-CN" altLang="en-US"/>
        </a:p>
      </dgm:t>
    </dgm:pt>
    <dgm:pt modelId="{CBD704CC-8D6F-4C39-AFA6-3825EE74A965}" type="pres">
      <dgm:prSet presAssocID="{3FA44A42-E0AE-412C-8071-9A37D30DD567}" presName="rootConnector" presStyleLbl="node2" presStyleIdx="0" presStyleCnt="5"/>
      <dgm:spPr/>
      <dgm:t>
        <a:bodyPr/>
        <a:lstStyle/>
        <a:p>
          <a:endParaRPr lang="zh-CN" altLang="en-US"/>
        </a:p>
      </dgm:t>
    </dgm:pt>
    <dgm:pt modelId="{C4FE27A9-6818-468D-8F72-5DEAE64958BC}" type="pres">
      <dgm:prSet presAssocID="{3FA44A42-E0AE-412C-8071-9A37D30DD567}" presName="hierChild4" presStyleCnt="0"/>
      <dgm:spPr/>
    </dgm:pt>
    <dgm:pt modelId="{B9E24DCA-DEF6-41DD-8228-40542DF88903}" type="pres">
      <dgm:prSet presAssocID="{3FA44A42-E0AE-412C-8071-9A37D30DD567}" presName="hierChild5" presStyleCnt="0"/>
      <dgm:spPr/>
    </dgm:pt>
    <dgm:pt modelId="{72A5A8A1-C34D-4CC9-B014-4EDC4C60B5CB}" type="pres">
      <dgm:prSet presAssocID="{57E64457-75B6-40DF-86BF-80888D7FBBC5}" presName="Name64" presStyleLbl="parChTrans1D2" presStyleIdx="1" presStyleCnt="5"/>
      <dgm:spPr/>
      <dgm:t>
        <a:bodyPr/>
        <a:lstStyle/>
        <a:p>
          <a:endParaRPr lang="zh-CN" altLang="en-US"/>
        </a:p>
      </dgm:t>
    </dgm:pt>
    <dgm:pt modelId="{99464D45-2B22-432F-8F6C-3394CEC310A7}" type="pres">
      <dgm:prSet presAssocID="{7638F483-EC40-4669-A117-0C6040B4A66B}" presName="hierRoot2" presStyleCnt="0">
        <dgm:presLayoutVars>
          <dgm:hierBranch val="init"/>
        </dgm:presLayoutVars>
      </dgm:prSet>
      <dgm:spPr/>
    </dgm:pt>
    <dgm:pt modelId="{7EEFA05D-0146-474D-BB41-35A44BBAC0EB}" type="pres">
      <dgm:prSet presAssocID="{7638F483-EC40-4669-A117-0C6040B4A66B}" presName="rootComposite" presStyleCnt="0"/>
      <dgm:spPr/>
    </dgm:pt>
    <dgm:pt modelId="{86A07B8D-FF15-4EFF-8681-05A46BF1E797}" type="pres">
      <dgm:prSet presAssocID="{7638F483-EC40-4669-A117-0C6040B4A66B}" presName="rootText" presStyleLbl="node2" presStyleIdx="1" presStyleCnt="5">
        <dgm:presLayoutVars>
          <dgm:chPref val="3"/>
        </dgm:presLayoutVars>
      </dgm:prSet>
      <dgm:spPr/>
      <dgm:t>
        <a:bodyPr/>
        <a:lstStyle/>
        <a:p>
          <a:endParaRPr lang="zh-CN" altLang="en-US"/>
        </a:p>
      </dgm:t>
    </dgm:pt>
    <dgm:pt modelId="{A4529214-DB2D-4B21-8831-F60F2A376559}" type="pres">
      <dgm:prSet presAssocID="{7638F483-EC40-4669-A117-0C6040B4A66B}" presName="rootConnector" presStyleLbl="node2" presStyleIdx="1" presStyleCnt="5"/>
      <dgm:spPr/>
      <dgm:t>
        <a:bodyPr/>
        <a:lstStyle/>
        <a:p>
          <a:endParaRPr lang="zh-CN" altLang="en-US"/>
        </a:p>
      </dgm:t>
    </dgm:pt>
    <dgm:pt modelId="{4C9D6515-EA4F-4DBF-A8FE-0711C70136B1}" type="pres">
      <dgm:prSet presAssocID="{7638F483-EC40-4669-A117-0C6040B4A66B}" presName="hierChild4" presStyleCnt="0"/>
      <dgm:spPr/>
    </dgm:pt>
    <dgm:pt modelId="{686779DB-34D3-4F60-84B6-A35826FF3C2A}" type="pres">
      <dgm:prSet presAssocID="{7638F483-EC40-4669-A117-0C6040B4A66B}" presName="hierChild5" presStyleCnt="0"/>
      <dgm:spPr/>
    </dgm:pt>
    <dgm:pt modelId="{B94BF64B-9716-424E-A851-42E8E7B2B9A7}" type="pres">
      <dgm:prSet presAssocID="{18A5DCF8-381A-9740-A1DC-D1A5033A3647}" presName="Name64" presStyleLbl="parChTrans1D2" presStyleIdx="2" presStyleCnt="5"/>
      <dgm:spPr/>
      <dgm:t>
        <a:bodyPr/>
        <a:lstStyle/>
        <a:p>
          <a:endParaRPr lang="zh-CN" altLang="en-US"/>
        </a:p>
      </dgm:t>
    </dgm:pt>
    <dgm:pt modelId="{31E814C1-FFDD-BA48-BF9D-F3C8FF892503}" type="pres">
      <dgm:prSet presAssocID="{87585F0D-6A81-F747-99EB-D14B33EBB618}" presName="hierRoot2" presStyleCnt="0">
        <dgm:presLayoutVars>
          <dgm:hierBranch val="init"/>
        </dgm:presLayoutVars>
      </dgm:prSet>
      <dgm:spPr/>
    </dgm:pt>
    <dgm:pt modelId="{1780440E-D92A-B040-A710-F8D875101E05}" type="pres">
      <dgm:prSet presAssocID="{87585F0D-6A81-F747-99EB-D14B33EBB618}" presName="rootComposite" presStyleCnt="0"/>
      <dgm:spPr/>
    </dgm:pt>
    <dgm:pt modelId="{A73C4A40-2D47-BF42-9EF8-B3BEE9451F45}" type="pres">
      <dgm:prSet presAssocID="{87585F0D-6A81-F747-99EB-D14B33EBB618}" presName="rootText" presStyleLbl="node2" presStyleIdx="2" presStyleCnt="5">
        <dgm:presLayoutVars>
          <dgm:chPref val="3"/>
        </dgm:presLayoutVars>
      </dgm:prSet>
      <dgm:spPr/>
      <dgm:t>
        <a:bodyPr/>
        <a:lstStyle/>
        <a:p>
          <a:endParaRPr lang="zh-CN" altLang="en-US"/>
        </a:p>
      </dgm:t>
    </dgm:pt>
    <dgm:pt modelId="{BCDD8BD9-F9D2-4C44-AB56-5005F5FB7B08}" type="pres">
      <dgm:prSet presAssocID="{87585F0D-6A81-F747-99EB-D14B33EBB618}" presName="rootConnector" presStyleLbl="node2" presStyleIdx="2" presStyleCnt="5"/>
      <dgm:spPr/>
      <dgm:t>
        <a:bodyPr/>
        <a:lstStyle/>
        <a:p>
          <a:endParaRPr lang="zh-CN" altLang="en-US"/>
        </a:p>
      </dgm:t>
    </dgm:pt>
    <dgm:pt modelId="{B22D4294-1D49-E046-9CF9-7B480D0762E6}" type="pres">
      <dgm:prSet presAssocID="{87585F0D-6A81-F747-99EB-D14B33EBB618}" presName="hierChild4" presStyleCnt="0"/>
      <dgm:spPr/>
    </dgm:pt>
    <dgm:pt modelId="{E1D0C206-488D-6348-BEA7-1FE8B1679EF7}" type="pres">
      <dgm:prSet presAssocID="{87585F0D-6A81-F747-99EB-D14B33EBB618}" presName="hierChild5" presStyleCnt="0"/>
      <dgm:spPr/>
    </dgm:pt>
    <dgm:pt modelId="{97BD78E0-6CC9-224B-9FDD-F11EE9BF8DF0}" type="pres">
      <dgm:prSet presAssocID="{5E91D41B-332E-E54E-BBB2-1256B9CC48C7}" presName="Name64" presStyleLbl="parChTrans1D2" presStyleIdx="3" presStyleCnt="5"/>
      <dgm:spPr/>
      <dgm:t>
        <a:bodyPr/>
        <a:lstStyle/>
        <a:p>
          <a:endParaRPr lang="zh-CN" altLang="en-US"/>
        </a:p>
      </dgm:t>
    </dgm:pt>
    <dgm:pt modelId="{F5564F5E-C23C-6041-B185-3508736BC161}" type="pres">
      <dgm:prSet presAssocID="{23F1803F-276C-8041-9B7B-082F2BD1E946}" presName="hierRoot2" presStyleCnt="0">
        <dgm:presLayoutVars>
          <dgm:hierBranch val="init"/>
        </dgm:presLayoutVars>
      </dgm:prSet>
      <dgm:spPr/>
    </dgm:pt>
    <dgm:pt modelId="{730C15AF-A2E3-334E-9C4F-2DA8AC61AB90}" type="pres">
      <dgm:prSet presAssocID="{23F1803F-276C-8041-9B7B-082F2BD1E946}" presName="rootComposite" presStyleCnt="0"/>
      <dgm:spPr/>
    </dgm:pt>
    <dgm:pt modelId="{19BA56B5-C34A-B64D-A239-C962FAC6DE3A}" type="pres">
      <dgm:prSet presAssocID="{23F1803F-276C-8041-9B7B-082F2BD1E946}" presName="rootText" presStyleLbl="node2" presStyleIdx="3" presStyleCnt="5">
        <dgm:presLayoutVars>
          <dgm:chPref val="3"/>
        </dgm:presLayoutVars>
      </dgm:prSet>
      <dgm:spPr/>
      <dgm:t>
        <a:bodyPr/>
        <a:lstStyle/>
        <a:p>
          <a:endParaRPr lang="zh-CN" altLang="en-US"/>
        </a:p>
      </dgm:t>
    </dgm:pt>
    <dgm:pt modelId="{B13D6842-7E74-6E4A-B081-886229548982}" type="pres">
      <dgm:prSet presAssocID="{23F1803F-276C-8041-9B7B-082F2BD1E946}" presName="rootConnector" presStyleLbl="node2" presStyleIdx="3" presStyleCnt="5"/>
      <dgm:spPr/>
      <dgm:t>
        <a:bodyPr/>
        <a:lstStyle/>
        <a:p>
          <a:endParaRPr lang="zh-CN" altLang="en-US"/>
        </a:p>
      </dgm:t>
    </dgm:pt>
    <dgm:pt modelId="{DA228DBB-51B5-1545-814C-2E0469298B4C}" type="pres">
      <dgm:prSet presAssocID="{23F1803F-276C-8041-9B7B-082F2BD1E946}" presName="hierChild4" presStyleCnt="0"/>
      <dgm:spPr/>
    </dgm:pt>
    <dgm:pt modelId="{D334E96E-D664-3443-8496-4E437BC45B67}" type="pres">
      <dgm:prSet presAssocID="{23F1803F-276C-8041-9B7B-082F2BD1E946}" presName="hierChild5" presStyleCnt="0"/>
      <dgm:spPr/>
    </dgm:pt>
    <dgm:pt modelId="{DB74F6B7-48F3-A347-9D02-3848B3882D19}" type="pres">
      <dgm:prSet presAssocID="{082ECBEE-C2C7-4949-86B1-6B928BF803C2}" presName="Name64" presStyleLbl="parChTrans1D2" presStyleIdx="4" presStyleCnt="5"/>
      <dgm:spPr/>
      <dgm:t>
        <a:bodyPr/>
        <a:lstStyle/>
        <a:p>
          <a:endParaRPr lang="zh-CN" altLang="en-US"/>
        </a:p>
      </dgm:t>
    </dgm:pt>
    <dgm:pt modelId="{B6FF38B1-94EE-5848-8043-BF3B363E5E43}" type="pres">
      <dgm:prSet presAssocID="{7859404A-F2FC-2C48-AA46-F509ECEE6B31}" presName="hierRoot2" presStyleCnt="0">
        <dgm:presLayoutVars>
          <dgm:hierBranch val="init"/>
        </dgm:presLayoutVars>
      </dgm:prSet>
      <dgm:spPr/>
    </dgm:pt>
    <dgm:pt modelId="{CC2D7BE5-7000-3C48-AA1F-2B56512EECB1}" type="pres">
      <dgm:prSet presAssocID="{7859404A-F2FC-2C48-AA46-F509ECEE6B31}" presName="rootComposite" presStyleCnt="0"/>
      <dgm:spPr/>
    </dgm:pt>
    <dgm:pt modelId="{4E99FFF1-F2C8-4947-9B7B-F4C0FDBD7B17}" type="pres">
      <dgm:prSet presAssocID="{7859404A-F2FC-2C48-AA46-F509ECEE6B31}" presName="rootText" presStyleLbl="node2" presStyleIdx="4" presStyleCnt="5">
        <dgm:presLayoutVars>
          <dgm:chPref val="3"/>
        </dgm:presLayoutVars>
      </dgm:prSet>
      <dgm:spPr/>
      <dgm:t>
        <a:bodyPr/>
        <a:lstStyle/>
        <a:p>
          <a:endParaRPr lang="zh-CN" altLang="en-US"/>
        </a:p>
      </dgm:t>
    </dgm:pt>
    <dgm:pt modelId="{CBC1B020-7022-2B49-8F5F-7E3168D6587A}" type="pres">
      <dgm:prSet presAssocID="{7859404A-F2FC-2C48-AA46-F509ECEE6B31}" presName="rootConnector" presStyleLbl="node2" presStyleIdx="4" presStyleCnt="5"/>
      <dgm:spPr/>
      <dgm:t>
        <a:bodyPr/>
        <a:lstStyle/>
        <a:p>
          <a:endParaRPr lang="zh-CN" altLang="en-US"/>
        </a:p>
      </dgm:t>
    </dgm:pt>
    <dgm:pt modelId="{8C9C17CE-7CBB-7446-A701-923744A6075A}" type="pres">
      <dgm:prSet presAssocID="{7859404A-F2FC-2C48-AA46-F509ECEE6B31}" presName="hierChild4" presStyleCnt="0"/>
      <dgm:spPr/>
    </dgm:pt>
    <dgm:pt modelId="{430A0D5E-F21F-B747-8E3B-3F16B06130DD}" type="pres">
      <dgm:prSet presAssocID="{7859404A-F2FC-2C48-AA46-F509ECEE6B31}" presName="hierChild5" presStyleCnt="0"/>
      <dgm:spPr/>
    </dgm:pt>
    <dgm:pt modelId="{6858D422-8C90-4F85-BA9D-65CA2FED06E8}" type="pres">
      <dgm:prSet presAssocID="{9AC2E227-803C-4016-BF2C-9291B6CAA290}" presName="hierChild3" presStyleCnt="0"/>
      <dgm:spPr/>
    </dgm:pt>
  </dgm:ptLst>
  <dgm:cxnLst>
    <dgm:cxn modelId="{A2642D9D-878D-5541-8EFC-4A109F5250D6}" type="presOf" srcId="{7638F483-EC40-4669-A117-0C6040B4A66B}" destId="{86A07B8D-FF15-4EFF-8681-05A46BF1E797}" srcOrd="0" destOrd="0" presId="urn:microsoft.com/office/officeart/2009/3/layout/HorizontalOrganizationChart"/>
    <dgm:cxn modelId="{570F8654-C23A-BE48-9230-85C04858968E}" type="presOf" srcId="{9AC2E227-803C-4016-BF2C-9291B6CAA290}" destId="{2A2AFDF2-2568-44F8-842C-3BFD70D9F2B1}" srcOrd="0" destOrd="0" presId="urn:microsoft.com/office/officeart/2009/3/layout/HorizontalOrganizationChart"/>
    <dgm:cxn modelId="{1A18E0E0-9969-7040-9003-F7F04E550F97}" type="presOf" srcId="{23F1803F-276C-8041-9B7B-082F2BD1E946}" destId="{B13D6842-7E74-6E4A-B081-886229548982}" srcOrd="1" destOrd="0" presId="urn:microsoft.com/office/officeart/2009/3/layout/HorizontalOrganizationChart"/>
    <dgm:cxn modelId="{9ABD59AA-4D6A-4321-B1A4-8D610095B134}" srcId="{9AC2E227-803C-4016-BF2C-9291B6CAA290}" destId="{3FA44A42-E0AE-412C-8071-9A37D30DD567}" srcOrd="0" destOrd="0" parTransId="{E2369F6E-DA59-4F6E-BD69-6CAA013A82BE}" sibTransId="{05B8FEA2-0054-4DA8-8F71-5C25E580ABD0}"/>
    <dgm:cxn modelId="{E3582AB4-52CF-864A-A174-3D28ADF49940}" type="presOf" srcId="{7859404A-F2FC-2C48-AA46-F509ECEE6B31}" destId="{CBC1B020-7022-2B49-8F5F-7E3168D6587A}" srcOrd="1" destOrd="0" presId="urn:microsoft.com/office/officeart/2009/3/layout/HorizontalOrganizationChart"/>
    <dgm:cxn modelId="{384D0D5A-718D-294B-99D1-1FF072BB375D}" type="presOf" srcId="{3FA44A42-E0AE-412C-8071-9A37D30DD567}" destId="{22C8BBC7-02FA-4EF0-899A-834C1FEE39E3}" srcOrd="0" destOrd="0" presId="urn:microsoft.com/office/officeart/2009/3/layout/HorizontalOrganizationChart"/>
    <dgm:cxn modelId="{51A0D708-C959-D74C-AB5D-714B7FABEAEE}" srcId="{9AC2E227-803C-4016-BF2C-9291B6CAA290}" destId="{23F1803F-276C-8041-9B7B-082F2BD1E946}" srcOrd="3" destOrd="0" parTransId="{5E91D41B-332E-E54E-BBB2-1256B9CC48C7}" sibTransId="{A4A747C8-04CB-3145-88B3-093091584144}"/>
    <dgm:cxn modelId="{A0F2706A-4B52-694C-84A3-D0DCDC005B63}" type="presOf" srcId="{87585F0D-6A81-F747-99EB-D14B33EBB618}" destId="{BCDD8BD9-F9D2-4C44-AB56-5005F5FB7B08}" srcOrd="1" destOrd="0" presId="urn:microsoft.com/office/officeart/2009/3/layout/HorizontalOrganizationChart"/>
    <dgm:cxn modelId="{9AAB41CC-B9AA-9142-BE5E-0B1EE6E34DAA}" srcId="{9AC2E227-803C-4016-BF2C-9291B6CAA290}" destId="{87585F0D-6A81-F747-99EB-D14B33EBB618}" srcOrd="2" destOrd="0" parTransId="{18A5DCF8-381A-9740-A1DC-D1A5033A3647}" sibTransId="{8D2E3331-C9C0-6F41-9B03-2AE4E999EDF7}"/>
    <dgm:cxn modelId="{9C1364B2-D4F4-D64E-B913-D748322CFC93}" type="presOf" srcId="{9AC2E227-803C-4016-BF2C-9291B6CAA290}" destId="{9CD41DA5-A8A9-4189-B933-DCF665F7DF2D}" srcOrd="1" destOrd="0" presId="urn:microsoft.com/office/officeart/2009/3/layout/HorizontalOrganizationChart"/>
    <dgm:cxn modelId="{2AC0D9B1-C8A5-D141-B528-CAB1C36D90CB}" type="presOf" srcId="{7859404A-F2FC-2C48-AA46-F509ECEE6B31}" destId="{4E99FFF1-F2C8-4947-9B7B-F4C0FDBD7B17}" srcOrd="0" destOrd="0" presId="urn:microsoft.com/office/officeart/2009/3/layout/HorizontalOrganizationChart"/>
    <dgm:cxn modelId="{FB904904-31E5-464F-95C0-EBBBBFC0D902}" type="presOf" srcId="{3FA44A42-E0AE-412C-8071-9A37D30DD567}" destId="{CBD704CC-8D6F-4C39-AFA6-3825EE74A965}" srcOrd="1" destOrd="0" presId="urn:microsoft.com/office/officeart/2009/3/layout/HorizontalOrganizationChart"/>
    <dgm:cxn modelId="{2A0B007B-9562-5E42-BAFD-F4BA529AD78E}" type="presOf" srcId="{87585F0D-6A81-F747-99EB-D14B33EBB618}" destId="{A73C4A40-2D47-BF42-9EF8-B3BEE9451F45}" srcOrd="0" destOrd="0" presId="urn:microsoft.com/office/officeart/2009/3/layout/HorizontalOrganizationChart"/>
    <dgm:cxn modelId="{8E94B4A4-9547-7142-B370-96C7EB246E98}" type="presOf" srcId="{E2369F6E-DA59-4F6E-BD69-6CAA013A82BE}" destId="{CD82D2C2-9EF5-4CA0-9CEE-9265A38A1F4A}" srcOrd="0" destOrd="0" presId="urn:microsoft.com/office/officeart/2009/3/layout/HorizontalOrganizationChart"/>
    <dgm:cxn modelId="{75E3FCCA-3E84-C74F-9029-DCC0AFC63022}" type="presOf" srcId="{F05BBA42-D7AF-4BA0-8C3F-85B1FE28E48F}" destId="{18DB143D-9E27-4E02-AFA5-F665953CBC10}" srcOrd="0" destOrd="0" presId="urn:microsoft.com/office/officeart/2009/3/layout/HorizontalOrganizationChart"/>
    <dgm:cxn modelId="{5DC1C015-335F-490F-A06A-BA9652DB0EA7}" srcId="{9AC2E227-803C-4016-BF2C-9291B6CAA290}" destId="{7638F483-EC40-4669-A117-0C6040B4A66B}" srcOrd="1" destOrd="0" parTransId="{57E64457-75B6-40DF-86BF-80888D7FBBC5}" sibTransId="{7B10E917-A0D7-4AB2-8FFF-F08198C7EE50}"/>
    <dgm:cxn modelId="{9892AAAB-150B-0D48-975B-56E5B13C6377}" type="presOf" srcId="{7638F483-EC40-4669-A117-0C6040B4A66B}" destId="{A4529214-DB2D-4B21-8831-F60F2A376559}" srcOrd="1" destOrd="0" presId="urn:microsoft.com/office/officeart/2009/3/layout/HorizontalOrganizationChart"/>
    <dgm:cxn modelId="{5040B315-8668-5D4B-8640-766D516DD8FE}" type="presOf" srcId="{18A5DCF8-381A-9740-A1DC-D1A5033A3647}" destId="{B94BF64B-9716-424E-A851-42E8E7B2B9A7}" srcOrd="0" destOrd="0" presId="urn:microsoft.com/office/officeart/2009/3/layout/HorizontalOrganizationChart"/>
    <dgm:cxn modelId="{BE2562BE-DEA6-4A47-9E0F-71830F762F6A}" type="presOf" srcId="{5E91D41B-332E-E54E-BBB2-1256B9CC48C7}" destId="{97BD78E0-6CC9-224B-9FDD-F11EE9BF8DF0}" srcOrd="0" destOrd="0" presId="urn:microsoft.com/office/officeart/2009/3/layout/HorizontalOrganizationChart"/>
    <dgm:cxn modelId="{20C1FE7A-4B34-AA48-A07D-90CA165F3112}" srcId="{9AC2E227-803C-4016-BF2C-9291B6CAA290}" destId="{7859404A-F2FC-2C48-AA46-F509ECEE6B31}" srcOrd="4" destOrd="0" parTransId="{082ECBEE-C2C7-4949-86B1-6B928BF803C2}" sibTransId="{284844EE-6F45-4240-B30D-C9558468DF08}"/>
    <dgm:cxn modelId="{BEA34A89-9A1F-B148-B62A-D777A0B39F78}" type="presOf" srcId="{57E64457-75B6-40DF-86BF-80888D7FBBC5}" destId="{72A5A8A1-C34D-4CC9-B014-4EDC4C60B5CB}" srcOrd="0" destOrd="0" presId="urn:microsoft.com/office/officeart/2009/3/layout/HorizontalOrganizationChart"/>
    <dgm:cxn modelId="{046A94B0-6111-B646-9ED1-251092681E9D}" type="presOf" srcId="{082ECBEE-C2C7-4949-86B1-6B928BF803C2}" destId="{DB74F6B7-48F3-A347-9D02-3848B3882D19}" srcOrd="0" destOrd="0" presId="urn:microsoft.com/office/officeart/2009/3/layout/HorizontalOrganizationChart"/>
    <dgm:cxn modelId="{10273D9F-A008-4C08-970B-BDB1CC805562}" srcId="{F05BBA42-D7AF-4BA0-8C3F-85B1FE28E48F}" destId="{9AC2E227-803C-4016-BF2C-9291B6CAA290}" srcOrd="0" destOrd="0" parTransId="{8E8E9D46-5B7B-4FA0-8329-744E9016EF3D}" sibTransId="{F60E2A41-79A0-4E8E-92FB-1BF9FE84EDD9}"/>
    <dgm:cxn modelId="{CCA08045-4A8B-2A4A-A3AA-35D4064F2956}" type="presOf" srcId="{23F1803F-276C-8041-9B7B-082F2BD1E946}" destId="{19BA56B5-C34A-B64D-A239-C962FAC6DE3A}" srcOrd="0" destOrd="0" presId="urn:microsoft.com/office/officeart/2009/3/layout/HorizontalOrganizationChart"/>
    <dgm:cxn modelId="{57A7A44A-ED15-4349-A1AE-796E5BBBE783}" type="presParOf" srcId="{18DB143D-9E27-4E02-AFA5-F665953CBC10}" destId="{07E01157-B979-4F6B-B892-75DB2A2B8B0F}" srcOrd="0" destOrd="0" presId="urn:microsoft.com/office/officeart/2009/3/layout/HorizontalOrganizationChart"/>
    <dgm:cxn modelId="{C6156EC7-FC3B-CB45-8383-742E9468AA08}" type="presParOf" srcId="{07E01157-B979-4F6B-B892-75DB2A2B8B0F}" destId="{F686C23F-604E-4653-B2CB-27DBB6BED631}" srcOrd="0" destOrd="0" presId="urn:microsoft.com/office/officeart/2009/3/layout/HorizontalOrganizationChart"/>
    <dgm:cxn modelId="{4469D39F-8F63-004E-B65E-607D78ED0CDF}" type="presParOf" srcId="{F686C23F-604E-4653-B2CB-27DBB6BED631}" destId="{2A2AFDF2-2568-44F8-842C-3BFD70D9F2B1}" srcOrd="0" destOrd="0" presId="urn:microsoft.com/office/officeart/2009/3/layout/HorizontalOrganizationChart"/>
    <dgm:cxn modelId="{8BF29492-3184-4649-B7CD-4F506CCCDC18}" type="presParOf" srcId="{F686C23F-604E-4653-B2CB-27DBB6BED631}" destId="{9CD41DA5-A8A9-4189-B933-DCF665F7DF2D}" srcOrd="1" destOrd="0" presId="urn:microsoft.com/office/officeart/2009/3/layout/HorizontalOrganizationChart"/>
    <dgm:cxn modelId="{1D767CDF-E543-9A44-9F3B-AAC90A4E5301}" type="presParOf" srcId="{07E01157-B979-4F6B-B892-75DB2A2B8B0F}" destId="{96876921-77F4-4E08-9148-E99125692808}" srcOrd="1" destOrd="0" presId="urn:microsoft.com/office/officeart/2009/3/layout/HorizontalOrganizationChart"/>
    <dgm:cxn modelId="{325045C1-4309-E34C-A011-B70AE24B0A2F}" type="presParOf" srcId="{96876921-77F4-4E08-9148-E99125692808}" destId="{CD82D2C2-9EF5-4CA0-9CEE-9265A38A1F4A}" srcOrd="0" destOrd="0" presId="urn:microsoft.com/office/officeart/2009/3/layout/HorizontalOrganizationChart"/>
    <dgm:cxn modelId="{AE1BEA4F-C136-234B-8127-ECF15991F09B}" type="presParOf" srcId="{96876921-77F4-4E08-9148-E99125692808}" destId="{9441C830-A66B-4AFB-9252-8069549D4F0A}" srcOrd="1" destOrd="0" presId="urn:microsoft.com/office/officeart/2009/3/layout/HorizontalOrganizationChart"/>
    <dgm:cxn modelId="{2B4FEA9F-F137-AF4D-AA54-AC640538FE0A}" type="presParOf" srcId="{9441C830-A66B-4AFB-9252-8069549D4F0A}" destId="{FEAC7974-4462-4948-9F19-4D53C38CC88A}" srcOrd="0" destOrd="0" presId="urn:microsoft.com/office/officeart/2009/3/layout/HorizontalOrganizationChart"/>
    <dgm:cxn modelId="{C63A920D-FF30-D844-88A7-D4910E95A5E6}" type="presParOf" srcId="{FEAC7974-4462-4948-9F19-4D53C38CC88A}" destId="{22C8BBC7-02FA-4EF0-899A-834C1FEE39E3}" srcOrd="0" destOrd="0" presId="urn:microsoft.com/office/officeart/2009/3/layout/HorizontalOrganizationChart"/>
    <dgm:cxn modelId="{A61CD626-2F1C-9A43-941F-F869A64B4F0F}" type="presParOf" srcId="{FEAC7974-4462-4948-9F19-4D53C38CC88A}" destId="{CBD704CC-8D6F-4C39-AFA6-3825EE74A965}" srcOrd="1" destOrd="0" presId="urn:microsoft.com/office/officeart/2009/3/layout/HorizontalOrganizationChart"/>
    <dgm:cxn modelId="{42D651A2-38C1-B149-96C4-8373B24A3C97}" type="presParOf" srcId="{9441C830-A66B-4AFB-9252-8069549D4F0A}" destId="{C4FE27A9-6818-468D-8F72-5DEAE64958BC}" srcOrd="1" destOrd="0" presId="urn:microsoft.com/office/officeart/2009/3/layout/HorizontalOrganizationChart"/>
    <dgm:cxn modelId="{DF122F90-779A-7E4B-8AD6-BBDC8F027F46}" type="presParOf" srcId="{9441C830-A66B-4AFB-9252-8069549D4F0A}" destId="{B9E24DCA-DEF6-41DD-8228-40542DF88903}" srcOrd="2" destOrd="0" presId="urn:microsoft.com/office/officeart/2009/3/layout/HorizontalOrganizationChart"/>
    <dgm:cxn modelId="{819E8B79-F420-ED4A-AFD3-600B8C4F38E3}" type="presParOf" srcId="{96876921-77F4-4E08-9148-E99125692808}" destId="{72A5A8A1-C34D-4CC9-B014-4EDC4C60B5CB}" srcOrd="2" destOrd="0" presId="urn:microsoft.com/office/officeart/2009/3/layout/HorizontalOrganizationChart"/>
    <dgm:cxn modelId="{CD10A4F5-EB2E-E74C-B196-67416CE1BF1D}" type="presParOf" srcId="{96876921-77F4-4E08-9148-E99125692808}" destId="{99464D45-2B22-432F-8F6C-3394CEC310A7}" srcOrd="3" destOrd="0" presId="urn:microsoft.com/office/officeart/2009/3/layout/HorizontalOrganizationChart"/>
    <dgm:cxn modelId="{33924C9B-EAF0-B144-812C-314C1AEE4AAC}" type="presParOf" srcId="{99464D45-2B22-432F-8F6C-3394CEC310A7}" destId="{7EEFA05D-0146-474D-BB41-35A44BBAC0EB}" srcOrd="0" destOrd="0" presId="urn:microsoft.com/office/officeart/2009/3/layout/HorizontalOrganizationChart"/>
    <dgm:cxn modelId="{09989F22-5E6D-6A48-80BB-E52800615720}" type="presParOf" srcId="{7EEFA05D-0146-474D-BB41-35A44BBAC0EB}" destId="{86A07B8D-FF15-4EFF-8681-05A46BF1E797}" srcOrd="0" destOrd="0" presId="urn:microsoft.com/office/officeart/2009/3/layout/HorizontalOrganizationChart"/>
    <dgm:cxn modelId="{9724145A-CFCC-ED4E-95E5-FEAEB554E592}" type="presParOf" srcId="{7EEFA05D-0146-474D-BB41-35A44BBAC0EB}" destId="{A4529214-DB2D-4B21-8831-F60F2A376559}" srcOrd="1" destOrd="0" presId="urn:microsoft.com/office/officeart/2009/3/layout/HorizontalOrganizationChart"/>
    <dgm:cxn modelId="{9864F38E-50B5-D94A-941A-B4BA4A4FAC9D}" type="presParOf" srcId="{99464D45-2B22-432F-8F6C-3394CEC310A7}" destId="{4C9D6515-EA4F-4DBF-A8FE-0711C70136B1}" srcOrd="1" destOrd="0" presId="urn:microsoft.com/office/officeart/2009/3/layout/HorizontalOrganizationChart"/>
    <dgm:cxn modelId="{ED69320F-54FE-3D4F-8164-AE7BCE4B84F1}" type="presParOf" srcId="{99464D45-2B22-432F-8F6C-3394CEC310A7}" destId="{686779DB-34D3-4F60-84B6-A35826FF3C2A}" srcOrd="2" destOrd="0" presId="urn:microsoft.com/office/officeart/2009/3/layout/HorizontalOrganizationChart"/>
    <dgm:cxn modelId="{54B703B4-9590-C547-9361-8FA45BCE388A}" type="presParOf" srcId="{96876921-77F4-4E08-9148-E99125692808}" destId="{B94BF64B-9716-424E-A851-42E8E7B2B9A7}" srcOrd="4" destOrd="0" presId="urn:microsoft.com/office/officeart/2009/3/layout/HorizontalOrganizationChart"/>
    <dgm:cxn modelId="{880BCE00-85A7-B246-90FB-F95E44F4D543}" type="presParOf" srcId="{96876921-77F4-4E08-9148-E99125692808}" destId="{31E814C1-FFDD-BA48-BF9D-F3C8FF892503}" srcOrd="5" destOrd="0" presId="urn:microsoft.com/office/officeart/2009/3/layout/HorizontalOrganizationChart"/>
    <dgm:cxn modelId="{B35BFC91-7A70-3541-BEB0-DC3F80F70E31}" type="presParOf" srcId="{31E814C1-FFDD-BA48-BF9D-F3C8FF892503}" destId="{1780440E-D92A-B040-A710-F8D875101E05}" srcOrd="0" destOrd="0" presId="urn:microsoft.com/office/officeart/2009/3/layout/HorizontalOrganizationChart"/>
    <dgm:cxn modelId="{4F1B2E34-9C91-0744-B0D2-33620B830A46}" type="presParOf" srcId="{1780440E-D92A-B040-A710-F8D875101E05}" destId="{A73C4A40-2D47-BF42-9EF8-B3BEE9451F45}" srcOrd="0" destOrd="0" presId="urn:microsoft.com/office/officeart/2009/3/layout/HorizontalOrganizationChart"/>
    <dgm:cxn modelId="{272F5173-FF8E-3B4C-B267-B4E599844F79}" type="presParOf" srcId="{1780440E-D92A-B040-A710-F8D875101E05}" destId="{BCDD8BD9-F9D2-4C44-AB56-5005F5FB7B08}" srcOrd="1" destOrd="0" presId="urn:microsoft.com/office/officeart/2009/3/layout/HorizontalOrganizationChart"/>
    <dgm:cxn modelId="{E323C80A-518E-324A-9DCB-8C1C72540DD7}" type="presParOf" srcId="{31E814C1-FFDD-BA48-BF9D-F3C8FF892503}" destId="{B22D4294-1D49-E046-9CF9-7B480D0762E6}" srcOrd="1" destOrd="0" presId="urn:microsoft.com/office/officeart/2009/3/layout/HorizontalOrganizationChart"/>
    <dgm:cxn modelId="{D828548C-86BB-7E47-8A38-60DFFDCB5201}" type="presParOf" srcId="{31E814C1-FFDD-BA48-BF9D-F3C8FF892503}" destId="{E1D0C206-488D-6348-BEA7-1FE8B1679EF7}" srcOrd="2" destOrd="0" presId="urn:microsoft.com/office/officeart/2009/3/layout/HorizontalOrganizationChart"/>
    <dgm:cxn modelId="{297D835B-161E-1F4E-B1A7-092A6A022C6F}" type="presParOf" srcId="{96876921-77F4-4E08-9148-E99125692808}" destId="{97BD78E0-6CC9-224B-9FDD-F11EE9BF8DF0}" srcOrd="6" destOrd="0" presId="urn:microsoft.com/office/officeart/2009/3/layout/HorizontalOrganizationChart"/>
    <dgm:cxn modelId="{3903BE26-813A-B248-B54E-A6ACB1D85491}" type="presParOf" srcId="{96876921-77F4-4E08-9148-E99125692808}" destId="{F5564F5E-C23C-6041-B185-3508736BC161}" srcOrd="7" destOrd="0" presId="urn:microsoft.com/office/officeart/2009/3/layout/HorizontalOrganizationChart"/>
    <dgm:cxn modelId="{C1D7D27B-0A55-4A49-A437-73304999A973}" type="presParOf" srcId="{F5564F5E-C23C-6041-B185-3508736BC161}" destId="{730C15AF-A2E3-334E-9C4F-2DA8AC61AB90}" srcOrd="0" destOrd="0" presId="urn:microsoft.com/office/officeart/2009/3/layout/HorizontalOrganizationChart"/>
    <dgm:cxn modelId="{B79BC5A0-9DF9-1B44-8E9C-1C74007ED865}" type="presParOf" srcId="{730C15AF-A2E3-334E-9C4F-2DA8AC61AB90}" destId="{19BA56B5-C34A-B64D-A239-C962FAC6DE3A}" srcOrd="0" destOrd="0" presId="urn:microsoft.com/office/officeart/2009/3/layout/HorizontalOrganizationChart"/>
    <dgm:cxn modelId="{DAA6A706-000C-D840-B723-6BEF76261BA7}" type="presParOf" srcId="{730C15AF-A2E3-334E-9C4F-2DA8AC61AB90}" destId="{B13D6842-7E74-6E4A-B081-886229548982}" srcOrd="1" destOrd="0" presId="urn:microsoft.com/office/officeart/2009/3/layout/HorizontalOrganizationChart"/>
    <dgm:cxn modelId="{E2BDA59C-E0CD-2C48-8A47-A6A7CE52650D}" type="presParOf" srcId="{F5564F5E-C23C-6041-B185-3508736BC161}" destId="{DA228DBB-51B5-1545-814C-2E0469298B4C}" srcOrd="1" destOrd="0" presId="urn:microsoft.com/office/officeart/2009/3/layout/HorizontalOrganizationChart"/>
    <dgm:cxn modelId="{1A96DB18-4DA3-7D41-B696-1B6393AB072A}" type="presParOf" srcId="{F5564F5E-C23C-6041-B185-3508736BC161}" destId="{D334E96E-D664-3443-8496-4E437BC45B67}" srcOrd="2" destOrd="0" presId="urn:microsoft.com/office/officeart/2009/3/layout/HorizontalOrganizationChart"/>
    <dgm:cxn modelId="{A9EE4F52-5F26-C940-83CE-1BBB0B791DD5}" type="presParOf" srcId="{96876921-77F4-4E08-9148-E99125692808}" destId="{DB74F6B7-48F3-A347-9D02-3848B3882D19}" srcOrd="8" destOrd="0" presId="urn:microsoft.com/office/officeart/2009/3/layout/HorizontalOrganizationChart"/>
    <dgm:cxn modelId="{3537A731-FC8E-F94F-BDFF-3C32805224E6}" type="presParOf" srcId="{96876921-77F4-4E08-9148-E99125692808}" destId="{B6FF38B1-94EE-5848-8043-BF3B363E5E43}" srcOrd="9" destOrd="0" presId="urn:microsoft.com/office/officeart/2009/3/layout/HorizontalOrganizationChart"/>
    <dgm:cxn modelId="{7936D595-EC78-EB41-A8B0-F04799613405}" type="presParOf" srcId="{B6FF38B1-94EE-5848-8043-BF3B363E5E43}" destId="{CC2D7BE5-7000-3C48-AA1F-2B56512EECB1}" srcOrd="0" destOrd="0" presId="urn:microsoft.com/office/officeart/2009/3/layout/HorizontalOrganizationChart"/>
    <dgm:cxn modelId="{16957EE4-AD5B-5D42-BA8E-0290B844EF8F}" type="presParOf" srcId="{CC2D7BE5-7000-3C48-AA1F-2B56512EECB1}" destId="{4E99FFF1-F2C8-4947-9B7B-F4C0FDBD7B17}" srcOrd="0" destOrd="0" presId="urn:microsoft.com/office/officeart/2009/3/layout/HorizontalOrganizationChart"/>
    <dgm:cxn modelId="{96E230F9-136A-304F-8A99-51B500251FE7}" type="presParOf" srcId="{CC2D7BE5-7000-3C48-AA1F-2B56512EECB1}" destId="{CBC1B020-7022-2B49-8F5F-7E3168D6587A}" srcOrd="1" destOrd="0" presId="urn:microsoft.com/office/officeart/2009/3/layout/HorizontalOrganizationChart"/>
    <dgm:cxn modelId="{A6E3605A-A1BD-564E-9EFE-CBA760E70385}" type="presParOf" srcId="{B6FF38B1-94EE-5848-8043-BF3B363E5E43}" destId="{8C9C17CE-7CBB-7446-A701-923744A6075A}" srcOrd="1" destOrd="0" presId="urn:microsoft.com/office/officeart/2009/3/layout/HorizontalOrganizationChart"/>
    <dgm:cxn modelId="{1EB874CD-0742-2340-963B-A682E7F9D369}" type="presParOf" srcId="{B6FF38B1-94EE-5848-8043-BF3B363E5E43}" destId="{430A0D5E-F21F-B747-8E3B-3F16B06130DD}" srcOrd="2" destOrd="0" presId="urn:microsoft.com/office/officeart/2009/3/layout/HorizontalOrganizationChart"/>
    <dgm:cxn modelId="{261970F0-C4A2-3945-AF00-5D8C134C7057}" type="presParOf" srcId="{07E01157-B979-4F6B-B892-75DB2A2B8B0F}" destId="{6858D422-8C90-4F85-BA9D-65CA2FED06E8}" srcOrd="2" destOrd="0" presId="urn:microsoft.com/office/officeart/2009/3/layout/HorizontalOrganizationChar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F05BBA42-D7AF-4BA0-8C3F-85B1FE28E48F}" type="doc">
      <dgm:prSet loTypeId="urn:microsoft.com/office/officeart/2009/3/layout/HorizontalOrganizationChart" loCatId="hierarchy" qsTypeId="urn:microsoft.com/office/officeart/2005/8/quickstyle/simple1" qsCatId="simple" csTypeId="urn:microsoft.com/office/officeart/2005/8/colors/accent2_1" csCatId="accent2" phldr="1"/>
      <dgm:spPr/>
      <dgm:t>
        <a:bodyPr/>
        <a:lstStyle/>
        <a:p>
          <a:endParaRPr lang="zh-CN" altLang="en-US"/>
        </a:p>
      </dgm:t>
    </dgm:pt>
    <dgm:pt modelId="{9AC2E227-803C-4016-BF2C-9291B6CAA290}">
      <dgm:prSet custT="1"/>
      <dgm:spPr/>
      <dgm:t>
        <a:bodyPr/>
        <a:lstStyle/>
        <a:p>
          <a:r>
            <a:rPr lang="zh-CN" altLang="en-US" sz="1100" b="1" dirty="0" smtClean="0">
              <a:latin typeface="黑体" panose="02010609060101010101" pitchFamily="49" charset="-122"/>
              <a:ea typeface="黑体" panose="02010609060101010101" pitchFamily="49" charset="-122"/>
              <a:sym typeface="+mn-ea"/>
            </a:rPr>
            <a:t>绩效管理与薪酬管理</a:t>
          </a:r>
          <a:endParaRPr lang="zh-CN" altLang="en-US" sz="1100" b="1" dirty="0">
            <a:latin typeface="SimHei" charset="-122"/>
            <a:ea typeface="SimHei" charset="-122"/>
            <a:cs typeface="SimHei" charset="-122"/>
          </a:endParaRPr>
        </a:p>
      </dgm:t>
    </dgm:pt>
    <dgm:pt modelId="{8E8E9D46-5B7B-4FA0-8329-744E9016EF3D}" type="parTrans" cxnId="{10273D9F-A008-4C08-970B-BDB1CC805562}">
      <dgm:prSet/>
      <dgm:spPr/>
      <dgm:t>
        <a:bodyPr/>
        <a:lstStyle/>
        <a:p>
          <a:endParaRPr lang="zh-CN" altLang="en-US" sz="1100">
            <a:latin typeface="SimHei" charset="-122"/>
            <a:ea typeface="SimHei" charset="-122"/>
            <a:cs typeface="SimHei" charset="-122"/>
          </a:endParaRPr>
        </a:p>
      </dgm:t>
    </dgm:pt>
    <dgm:pt modelId="{F60E2A41-79A0-4E8E-92FB-1BF9FE84EDD9}" type="sibTrans" cxnId="{10273D9F-A008-4C08-970B-BDB1CC805562}">
      <dgm:prSet/>
      <dgm:spPr/>
      <dgm:t>
        <a:bodyPr/>
        <a:lstStyle/>
        <a:p>
          <a:endParaRPr lang="zh-CN" altLang="en-US" sz="1100">
            <a:latin typeface="SimHei" charset="-122"/>
            <a:ea typeface="SimHei" charset="-122"/>
            <a:cs typeface="SimHei" charset="-122"/>
          </a:endParaRPr>
        </a:p>
      </dgm:t>
    </dgm:pt>
    <dgm:pt modelId="{3FA44A42-E0AE-412C-8071-9A37D30DD567}">
      <dgm:prSet custT="1"/>
      <dgm:spPr/>
      <dgm:t>
        <a:bodyPr/>
        <a:lstStyle/>
        <a:p>
          <a:r>
            <a:rPr lang="zh-CN" altLang="en-US" sz="1100" b="1" dirty="0" smtClean="0">
              <a:latin typeface="黑体" panose="02010609060101010101" pitchFamily="49" charset="-122"/>
              <a:ea typeface="黑体" panose="02010609060101010101" pitchFamily="49" charset="-122"/>
              <a:sym typeface="+mn-ea"/>
            </a:rPr>
            <a:t>绩效管理的内容</a:t>
          </a:r>
          <a:endParaRPr lang="zh-CN" altLang="en-US" sz="1100" b="0" dirty="0">
            <a:latin typeface="SimHei" charset="-122"/>
            <a:ea typeface="SimHei" charset="-122"/>
            <a:cs typeface="SimHei" charset="-122"/>
          </a:endParaRPr>
        </a:p>
      </dgm:t>
    </dgm:pt>
    <dgm:pt modelId="{E2369F6E-DA59-4F6E-BD69-6CAA013A82BE}" type="parTrans" cxnId="{9ABD59AA-4D6A-4321-B1A4-8D610095B134}">
      <dgm:prSet/>
      <dgm:spPr/>
      <dgm:t>
        <a:bodyPr/>
        <a:lstStyle/>
        <a:p>
          <a:endParaRPr lang="zh-CN" altLang="en-US" sz="1100">
            <a:latin typeface="SimHei" charset="-122"/>
            <a:ea typeface="SimHei" charset="-122"/>
            <a:cs typeface="SimHei" charset="-122"/>
          </a:endParaRPr>
        </a:p>
      </dgm:t>
    </dgm:pt>
    <dgm:pt modelId="{05B8FEA2-0054-4DA8-8F71-5C25E580ABD0}" type="sibTrans" cxnId="{9ABD59AA-4D6A-4321-B1A4-8D610095B134}">
      <dgm:prSet/>
      <dgm:spPr/>
      <dgm:t>
        <a:bodyPr/>
        <a:lstStyle/>
        <a:p>
          <a:endParaRPr lang="zh-CN" altLang="en-US" sz="1100">
            <a:latin typeface="SimHei" charset="-122"/>
            <a:ea typeface="SimHei" charset="-122"/>
            <a:cs typeface="SimHei" charset="-122"/>
          </a:endParaRPr>
        </a:p>
      </dgm:t>
    </dgm:pt>
    <dgm:pt modelId="{7638F483-EC40-4669-A117-0C6040B4A66B}">
      <dgm:prSet custT="1"/>
      <dgm:spPr>
        <a:solidFill>
          <a:schemeClr val="accent2"/>
        </a:solidFill>
      </dgm:spPr>
      <dgm:t>
        <a:bodyPr/>
        <a:lstStyle/>
        <a:p>
          <a:r>
            <a:rPr lang="zh-CN" altLang="en-US" sz="1100" b="1" dirty="0" smtClean="0">
              <a:latin typeface="黑体" panose="02010609060101010101" pitchFamily="49" charset="-122"/>
              <a:ea typeface="黑体" panose="02010609060101010101" pitchFamily="49" charset="-122"/>
              <a:cs typeface="SimHei" charset="-122"/>
              <a:sym typeface="+mn-ea"/>
            </a:rPr>
            <a:t>薪酬管理的内容</a:t>
          </a:r>
          <a:endParaRPr lang="zh-CN" altLang="en-US" sz="1100" b="1" dirty="0">
            <a:latin typeface="SimHei" charset="-122"/>
            <a:ea typeface="SimHei" charset="-122"/>
            <a:cs typeface="SimHei" charset="-122"/>
          </a:endParaRPr>
        </a:p>
      </dgm:t>
    </dgm:pt>
    <dgm:pt modelId="{57E64457-75B6-40DF-86BF-80888D7FBBC5}" type="parTrans" cxnId="{5DC1C015-335F-490F-A06A-BA9652DB0EA7}">
      <dgm:prSet/>
      <dgm:spPr/>
      <dgm:t>
        <a:bodyPr/>
        <a:lstStyle/>
        <a:p>
          <a:endParaRPr lang="zh-CN" altLang="en-US" sz="1100">
            <a:latin typeface="SimHei" charset="-122"/>
            <a:ea typeface="SimHei" charset="-122"/>
            <a:cs typeface="SimHei" charset="-122"/>
          </a:endParaRPr>
        </a:p>
      </dgm:t>
    </dgm:pt>
    <dgm:pt modelId="{7B10E917-A0D7-4AB2-8FFF-F08198C7EE50}" type="sibTrans" cxnId="{5DC1C015-335F-490F-A06A-BA9652DB0EA7}">
      <dgm:prSet/>
      <dgm:spPr/>
      <dgm:t>
        <a:bodyPr/>
        <a:lstStyle/>
        <a:p>
          <a:endParaRPr lang="zh-CN" altLang="en-US" sz="1100">
            <a:latin typeface="SimHei" charset="-122"/>
            <a:ea typeface="SimHei" charset="-122"/>
            <a:cs typeface="SimHei" charset="-122"/>
          </a:endParaRPr>
        </a:p>
      </dgm:t>
    </dgm:pt>
    <dgm:pt modelId="{C7098098-6A81-514A-AA21-1785ACA148D6}">
      <dgm:prSet custT="1"/>
      <dgm:spPr/>
      <dgm:t>
        <a:bodyPr/>
        <a:lstStyle/>
        <a:p>
          <a:r>
            <a:rPr lang="zh-CN" altLang="en-US" sz="1100" b="1" smtClean="0">
              <a:latin typeface="SimHei" charset="-122"/>
              <a:ea typeface="SimHei" charset="-122"/>
              <a:cs typeface="SimHei" charset="-122"/>
            </a:rPr>
            <a:t>影响薪酬的因素</a:t>
          </a:r>
          <a:endParaRPr lang="zh-CN" altLang="en-US" sz="1100" b="1" dirty="0">
            <a:latin typeface="SimHei" charset="-122"/>
            <a:ea typeface="SimHei" charset="-122"/>
            <a:cs typeface="SimHei" charset="-122"/>
          </a:endParaRPr>
        </a:p>
      </dgm:t>
    </dgm:pt>
    <dgm:pt modelId="{6023FD2E-0FE7-A64B-8965-60678A4D6A1A}" type="parTrans" cxnId="{49F0E6E9-1D56-B741-9368-6AF9660E0405}">
      <dgm:prSet/>
      <dgm:spPr/>
      <dgm:t>
        <a:bodyPr/>
        <a:lstStyle/>
        <a:p>
          <a:endParaRPr lang="zh-CN" altLang="en-US" sz="1100"/>
        </a:p>
      </dgm:t>
    </dgm:pt>
    <dgm:pt modelId="{4B476260-01E5-BE45-954B-6590CF6652FE}" type="sibTrans" cxnId="{49F0E6E9-1D56-B741-9368-6AF9660E0405}">
      <dgm:prSet/>
      <dgm:spPr/>
      <dgm:t>
        <a:bodyPr/>
        <a:lstStyle/>
        <a:p>
          <a:endParaRPr lang="zh-CN" altLang="en-US" sz="1100"/>
        </a:p>
      </dgm:t>
    </dgm:pt>
    <dgm:pt modelId="{18DB143D-9E27-4E02-AFA5-F665953CBC10}" type="pres">
      <dgm:prSet presAssocID="{F05BBA42-D7AF-4BA0-8C3F-85B1FE28E48F}" presName="hierChild1" presStyleCnt="0">
        <dgm:presLayoutVars>
          <dgm:orgChart val="1"/>
          <dgm:chPref val="1"/>
          <dgm:dir/>
          <dgm:animOne val="branch"/>
          <dgm:animLvl val="lvl"/>
          <dgm:resizeHandles/>
        </dgm:presLayoutVars>
      </dgm:prSet>
      <dgm:spPr/>
      <dgm:t>
        <a:bodyPr/>
        <a:lstStyle/>
        <a:p>
          <a:endParaRPr lang="zh-CN" altLang="en-US"/>
        </a:p>
      </dgm:t>
    </dgm:pt>
    <dgm:pt modelId="{07E01157-B979-4F6B-B892-75DB2A2B8B0F}" type="pres">
      <dgm:prSet presAssocID="{9AC2E227-803C-4016-BF2C-9291B6CAA290}" presName="hierRoot1" presStyleCnt="0">
        <dgm:presLayoutVars>
          <dgm:hierBranch val="init"/>
        </dgm:presLayoutVars>
      </dgm:prSet>
      <dgm:spPr/>
    </dgm:pt>
    <dgm:pt modelId="{F686C23F-604E-4653-B2CB-27DBB6BED631}" type="pres">
      <dgm:prSet presAssocID="{9AC2E227-803C-4016-BF2C-9291B6CAA290}" presName="rootComposite1" presStyleCnt="0"/>
      <dgm:spPr/>
    </dgm:pt>
    <dgm:pt modelId="{2A2AFDF2-2568-44F8-842C-3BFD70D9F2B1}" type="pres">
      <dgm:prSet presAssocID="{9AC2E227-803C-4016-BF2C-9291B6CAA290}" presName="rootText1" presStyleLbl="node0" presStyleIdx="0" presStyleCnt="1">
        <dgm:presLayoutVars>
          <dgm:chPref val="3"/>
        </dgm:presLayoutVars>
      </dgm:prSet>
      <dgm:spPr/>
      <dgm:t>
        <a:bodyPr/>
        <a:lstStyle/>
        <a:p>
          <a:endParaRPr lang="zh-CN" altLang="en-US"/>
        </a:p>
      </dgm:t>
    </dgm:pt>
    <dgm:pt modelId="{9CD41DA5-A8A9-4189-B933-DCF665F7DF2D}" type="pres">
      <dgm:prSet presAssocID="{9AC2E227-803C-4016-BF2C-9291B6CAA290}" presName="rootConnector1" presStyleLbl="node1" presStyleIdx="0" presStyleCnt="0"/>
      <dgm:spPr/>
      <dgm:t>
        <a:bodyPr/>
        <a:lstStyle/>
        <a:p>
          <a:endParaRPr lang="zh-CN" altLang="en-US"/>
        </a:p>
      </dgm:t>
    </dgm:pt>
    <dgm:pt modelId="{96876921-77F4-4E08-9148-E99125692808}" type="pres">
      <dgm:prSet presAssocID="{9AC2E227-803C-4016-BF2C-9291B6CAA290}" presName="hierChild2" presStyleCnt="0"/>
      <dgm:spPr/>
    </dgm:pt>
    <dgm:pt modelId="{CD82D2C2-9EF5-4CA0-9CEE-9265A38A1F4A}" type="pres">
      <dgm:prSet presAssocID="{E2369F6E-DA59-4F6E-BD69-6CAA013A82BE}" presName="Name64" presStyleLbl="parChTrans1D2" presStyleIdx="0" presStyleCnt="3"/>
      <dgm:spPr/>
      <dgm:t>
        <a:bodyPr/>
        <a:lstStyle/>
        <a:p>
          <a:endParaRPr lang="zh-CN" altLang="en-US"/>
        </a:p>
      </dgm:t>
    </dgm:pt>
    <dgm:pt modelId="{9441C830-A66B-4AFB-9252-8069549D4F0A}" type="pres">
      <dgm:prSet presAssocID="{3FA44A42-E0AE-412C-8071-9A37D30DD567}" presName="hierRoot2" presStyleCnt="0">
        <dgm:presLayoutVars>
          <dgm:hierBranch val="init"/>
        </dgm:presLayoutVars>
      </dgm:prSet>
      <dgm:spPr/>
    </dgm:pt>
    <dgm:pt modelId="{FEAC7974-4462-4948-9F19-4D53C38CC88A}" type="pres">
      <dgm:prSet presAssocID="{3FA44A42-E0AE-412C-8071-9A37D30DD567}" presName="rootComposite" presStyleCnt="0"/>
      <dgm:spPr/>
    </dgm:pt>
    <dgm:pt modelId="{22C8BBC7-02FA-4EF0-899A-834C1FEE39E3}" type="pres">
      <dgm:prSet presAssocID="{3FA44A42-E0AE-412C-8071-9A37D30DD567}" presName="rootText" presStyleLbl="node2" presStyleIdx="0" presStyleCnt="3">
        <dgm:presLayoutVars>
          <dgm:chPref val="3"/>
        </dgm:presLayoutVars>
      </dgm:prSet>
      <dgm:spPr/>
      <dgm:t>
        <a:bodyPr/>
        <a:lstStyle/>
        <a:p>
          <a:endParaRPr lang="zh-CN" altLang="en-US"/>
        </a:p>
      </dgm:t>
    </dgm:pt>
    <dgm:pt modelId="{CBD704CC-8D6F-4C39-AFA6-3825EE74A965}" type="pres">
      <dgm:prSet presAssocID="{3FA44A42-E0AE-412C-8071-9A37D30DD567}" presName="rootConnector" presStyleLbl="node2" presStyleIdx="0" presStyleCnt="3"/>
      <dgm:spPr/>
      <dgm:t>
        <a:bodyPr/>
        <a:lstStyle/>
        <a:p>
          <a:endParaRPr lang="zh-CN" altLang="en-US"/>
        </a:p>
      </dgm:t>
    </dgm:pt>
    <dgm:pt modelId="{C4FE27A9-6818-468D-8F72-5DEAE64958BC}" type="pres">
      <dgm:prSet presAssocID="{3FA44A42-E0AE-412C-8071-9A37D30DD567}" presName="hierChild4" presStyleCnt="0"/>
      <dgm:spPr/>
    </dgm:pt>
    <dgm:pt modelId="{B9E24DCA-DEF6-41DD-8228-40542DF88903}" type="pres">
      <dgm:prSet presAssocID="{3FA44A42-E0AE-412C-8071-9A37D30DD567}" presName="hierChild5" presStyleCnt="0"/>
      <dgm:spPr/>
    </dgm:pt>
    <dgm:pt modelId="{72A5A8A1-C34D-4CC9-B014-4EDC4C60B5CB}" type="pres">
      <dgm:prSet presAssocID="{57E64457-75B6-40DF-86BF-80888D7FBBC5}" presName="Name64" presStyleLbl="parChTrans1D2" presStyleIdx="1" presStyleCnt="3"/>
      <dgm:spPr/>
      <dgm:t>
        <a:bodyPr/>
        <a:lstStyle/>
        <a:p>
          <a:endParaRPr lang="zh-CN" altLang="en-US"/>
        </a:p>
      </dgm:t>
    </dgm:pt>
    <dgm:pt modelId="{99464D45-2B22-432F-8F6C-3394CEC310A7}" type="pres">
      <dgm:prSet presAssocID="{7638F483-EC40-4669-A117-0C6040B4A66B}" presName="hierRoot2" presStyleCnt="0">
        <dgm:presLayoutVars>
          <dgm:hierBranch val="init"/>
        </dgm:presLayoutVars>
      </dgm:prSet>
      <dgm:spPr/>
    </dgm:pt>
    <dgm:pt modelId="{7EEFA05D-0146-474D-BB41-35A44BBAC0EB}" type="pres">
      <dgm:prSet presAssocID="{7638F483-EC40-4669-A117-0C6040B4A66B}" presName="rootComposite" presStyleCnt="0"/>
      <dgm:spPr/>
    </dgm:pt>
    <dgm:pt modelId="{86A07B8D-FF15-4EFF-8681-05A46BF1E797}" type="pres">
      <dgm:prSet presAssocID="{7638F483-EC40-4669-A117-0C6040B4A66B}" presName="rootText" presStyleLbl="node2" presStyleIdx="1" presStyleCnt="3" custLinFactNeighborX="-827" custLinFactNeighborY="1355">
        <dgm:presLayoutVars>
          <dgm:chPref val="3"/>
        </dgm:presLayoutVars>
      </dgm:prSet>
      <dgm:spPr/>
      <dgm:t>
        <a:bodyPr/>
        <a:lstStyle/>
        <a:p>
          <a:endParaRPr lang="zh-CN" altLang="en-US"/>
        </a:p>
      </dgm:t>
    </dgm:pt>
    <dgm:pt modelId="{A4529214-DB2D-4B21-8831-F60F2A376559}" type="pres">
      <dgm:prSet presAssocID="{7638F483-EC40-4669-A117-0C6040B4A66B}" presName="rootConnector" presStyleLbl="node2" presStyleIdx="1" presStyleCnt="3"/>
      <dgm:spPr/>
      <dgm:t>
        <a:bodyPr/>
        <a:lstStyle/>
        <a:p>
          <a:endParaRPr lang="zh-CN" altLang="en-US"/>
        </a:p>
      </dgm:t>
    </dgm:pt>
    <dgm:pt modelId="{4C9D6515-EA4F-4DBF-A8FE-0711C70136B1}" type="pres">
      <dgm:prSet presAssocID="{7638F483-EC40-4669-A117-0C6040B4A66B}" presName="hierChild4" presStyleCnt="0"/>
      <dgm:spPr/>
    </dgm:pt>
    <dgm:pt modelId="{686779DB-34D3-4F60-84B6-A35826FF3C2A}" type="pres">
      <dgm:prSet presAssocID="{7638F483-EC40-4669-A117-0C6040B4A66B}" presName="hierChild5" presStyleCnt="0"/>
      <dgm:spPr/>
    </dgm:pt>
    <dgm:pt modelId="{A6BF080B-3A73-A447-90D9-F1DC3287A51E}" type="pres">
      <dgm:prSet presAssocID="{6023FD2E-0FE7-A64B-8965-60678A4D6A1A}" presName="Name64" presStyleLbl="parChTrans1D2" presStyleIdx="2" presStyleCnt="3"/>
      <dgm:spPr/>
      <dgm:t>
        <a:bodyPr/>
        <a:lstStyle/>
        <a:p>
          <a:endParaRPr lang="zh-CN" altLang="en-US"/>
        </a:p>
      </dgm:t>
    </dgm:pt>
    <dgm:pt modelId="{DE6E9BC6-3677-4348-92A6-2CA9661D4580}" type="pres">
      <dgm:prSet presAssocID="{C7098098-6A81-514A-AA21-1785ACA148D6}" presName="hierRoot2" presStyleCnt="0">
        <dgm:presLayoutVars>
          <dgm:hierBranch val="init"/>
        </dgm:presLayoutVars>
      </dgm:prSet>
      <dgm:spPr/>
    </dgm:pt>
    <dgm:pt modelId="{63443BB5-4585-9F4E-8951-FA35A8C78DD3}" type="pres">
      <dgm:prSet presAssocID="{C7098098-6A81-514A-AA21-1785ACA148D6}" presName="rootComposite" presStyleCnt="0"/>
      <dgm:spPr/>
    </dgm:pt>
    <dgm:pt modelId="{91088777-567D-9149-82A9-C0A47B32CFCF}" type="pres">
      <dgm:prSet presAssocID="{C7098098-6A81-514A-AA21-1785ACA148D6}" presName="rootText" presStyleLbl="node2" presStyleIdx="2" presStyleCnt="3">
        <dgm:presLayoutVars>
          <dgm:chPref val="3"/>
        </dgm:presLayoutVars>
      </dgm:prSet>
      <dgm:spPr/>
      <dgm:t>
        <a:bodyPr/>
        <a:lstStyle/>
        <a:p>
          <a:endParaRPr lang="zh-CN" altLang="en-US"/>
        </a:p>
      </dgm:t>
    </dgm:pt>
    <dgm:pt modelId="{FB111229-1AFB-5E43-B87E-EE9E094B493E}" type="pres">
      <dgm:prSet presAssocID="{C7098098-6A81-514A-AA21-1785ACA148D6}" presName="rootConnector" presStyleLbl="node2" presStyleIdx="2" presStyleCnt="3"/>
      <dgm:spPr/>
      <dgm:t>
        <a:bodyPr/>
        <a:lstStyle/>
        <a:p>
          <a:endParaRPr lang="zh-CN" altLang="en-US"/>
        </a:p>
      </dgm:t>
    </dgm:pt>
    <dgm:pt modelId="{30C444A2-7B93-134F-A783-D0BED242ED85}" type="pres">
      <dgm:prSet presAssocID="{C7098098-6A81-514A-AA21-1785ACA148D6}" presName="hierChild4" presStyleCnt="0"/>
      <dgm:spPr/>
    </dgm:pt>
    <dgm:pt modelId="{D80E752D-71B9-4546-9A16-E90FA3F0CBC8}" type="pres">
      <dgm:prSet presAssocID="{C7098098-6A81-514A-AA21-1785ACA148D6}" presName="hierChild5" presStyleCnt="0"/>
      <dgm:spPr/>
    </dgm:pt>
    <dgm:pt modelId="{6858D422-8C90-4F85-BA9D-65CA2FED06E8}" type="pres">
      <dgm:prSet presAssocID="{9AC2E227-803C-4016-BF2C-9291B6CAA290}" presName="hierChild3" presStyleCnt="0"/>
      <dgm:spPr/>
    </dgm:pt>
  </dgm:ptLst>
  <dgm:cxnLst>
    <dgm:cxn modelId="{DBFE57DE-D439-8844-8EF1-BD69EDA76551}" type="presOf" srcId="{57E64457-75B6-40DF-86BF-80888D7FBBC5}" destId="{72A5A8A1-C34D-4CC9-B014-4EDC4C60B5CB}" srcOrd="0" destOrd="0" presId="urn:microsoft.com/office/officeart/2009/3/layout/HorizontalOrganizationChart"/>
    <dgm:cxn modelId="{C84901ED-5106-634E-B793-DBD7B7691760}" type="presOf" srcId="{F05BBA42-D7AF-4BA0-8C3F-85B1FE28E48F}" destId="{18DB143D-9E27-4E02-AFA5-F665953CBC10}" srcOrd="0" destOrd="0" presId="urn:microsoft.com/office/officeart/2009/3/layout/HorizontalOrganizationChart"/>
    <dgm:cxn modelId="{5DC1C015-335F-490F-A06A-BA9652DB0EA7}" srcId="{9AC2E227-803C-4016-BF2C-9291B6CAA290}" destId="{7638F483-EC40-4669-A117-0C6040B4A66B}" srcOrd="1" destOrd="0" parTransId="{57E64457-75B6-40DF-86BF-80888D7FBBC5}" sibTransId="{7B10E917-A0D7-4AB2-8FFF-F08198C7EE50}"/>
    <dgm:cxn modelId="{9D6E15B4-C08B-E345-A2EA-FC42DB5A4C1C}" type="presOf" srcId="{6023FD2E-0FE7-A64B-8965-60678A4D6A1A}" destId="{A6BF080B-3A73-A447-90D9-F1DC3287A51E}" srcOrd="0" destOrd="0" presId="urn:microsoft.com/office/officeart/2009/3/layout/HorizontalOrganizationChart"/>
    <dgm:cxn modelId="{ACACC66A-3816-1E42-BFE0-B7AE94FAADBA}" type="presOf" srcId="{9AC2E227-803C-4016-BF2C-9291B6CAA290}" destId="{9CD41DA5-A8A9-4189-B933-DCF665F7DF2D}" srcOrd="1" destOrd="0" presId="urn:microsoft.com/office/officeart/2009/3/layout/HorizontalOrganizationChart"/>
    <dgm:cxn modelId="{FC2B3095-2055-414C-81C6-9FE04F0F9148}" type="presOf" srcId="{C7098098-6A81-514A-AA21-1785ACA148D6}" destId="{91088777-567D-9149-82A9-C0A47B32CFCF}" srcOrd="0" destOrd="0" presId="urn:microsoft.com/office/officeart/2009/3/layout/HorizontalOrganizationChart"/>
    <dgm:cxn modelId="{81AD9056-8AF7-FF46-93D1-E4BE619AEC83}" type="presOf" srcId="{9AC2E227-803C-4016-BF2C-9291B6CAA290}" destId="{2A2AFDF2-2568-44F8-842C-3BFD70D9F2B1}" srcOrd="0" destOrd="0" presId="urn:microsoft.com/office/officeart/2009/3/layout/HorizontalOrganizationChart"/>
    <dgm:cxn modelId="{B7A35A15-AB7E-8346-B269-6EFCE200F748}" type="presOf" srcId="{C7098098-6A81-514A-AA21-1785ACA148D6}" destId="{FB111229-1AFB-5E43-B87E-EE9E094B493E}" srcOrd="1" destOrd="0" presId="urn:microsoft.com/office/officeart/2009/3/layout/HorizontalOrganizationChart"/>
    <dgm:cxn modelId="{49F0E6E9-1D56-B741-9368-6AF9660E0405}" srcId="{9AC2E227-803C-4016-BF2C-9291B6CAA290}" destId="{C7098098-6A81-514A-AA21-1785ACA148D6}" srcOrd="2" destOrd="0" parTransId="{6023FD2E-0FE7-A64B-8965-60678A4D6A1A}" sibTransId="{4B476260-01E5-BE45-954B-6590CF6652FE}"/>
    <dgm:cxn modelId="{10273D9F-A008-4C08-970B-BDB1CC805562}" srcId="{F05BBA42-D7AF-4BA0-8C3F-85B1FE28E48F}" destId="{9AC2E227-803C-4016-BF2C-9291B6CAA290}" srcOrd="0" destOrd="0" parTransId="{8E8E9D46-5B7B-4FA0-8329-744E9016EF3D}" sibTransId="{F60E2A41-79A0-4E8E-92FB-1BF9FE84EDD9}"/>
    <dgm:cxn modelId="{34BE785D-9863-AC48-92B6-7A0CFBD6EB70}" type="presOf" srcId="{3FA44A42-E0AE-412C-8071-9A37D30DD567}" destId="{22C8BBC7-02FA-4EF0-899A-834C1FEE39E3}" srcOrd="0" destOrd="0" presId="urn:microsoft.com/office/officeart/2009/3/layout/HorizontalOrganizationChart"/>
    <dgm:cxn modelId="{9ABD59AA-4D6A-4321-B1A4-8D610095B134}" srcId="{9AC2E227-803C-4016-BF2C-9291B6CAA290}" destId="{3FA44A42-E0AE-412C-8071-9A37D30DD567}" srcOrd="0" destOrd="0" parTransId="{E2369F6E-DA59-4F6E-BD69-6CAA013A82BE}" sibTransId="{05B8FEA2-0054-4DA8-8F71-5C25E580ABD0}"/>
    <dgm:cxn modelId="{96BD1F19-DF75-2D4F-9CB1-6AE24C2AC327}" type="presOf" srcId="{7638F483-EC40-4669-A117-0C6040B4A66B}" destId="{A4529214-DB2D-4B21-8831-F60F2A376559}" srcOrd="1" destOrd="0" presId="urn:microsoft.com/office/officeart/2009/3/layout/HorizontalOrganizationChart"/>
    <dgm:cxn modelId="{D6582A3F-63FE-DA43-896A-6D3987E736CD}" type="presOf" srcId="{7638F483-EC40-4669-A117-0C6040B4A66B}" destId="{86A07B8D-FF15-4EFF-8681-05A46BF1E797}" srcOrd="0" destOrd="0" presId="urn:microsoft.com/office/officeart/2009/3/layout/HorizontalOrganizationChart"/>
    <dgm:cxn modelId="{F9F264BC-3ABE-D04C-B4A9-8BD1D501D630}" type="presOf" srcId="{E2369F6E-DA59-4F6E-BD69-6CAA013A82BE}" destId="{CD82D2C2-9EF5-4CA0-9CEE-9265A38A1F4A}" srcOrd="0" destOrd="0" presId="urn:microsoft.com/office/officeart/2009/3/layout/HorizontalOrganizationChart"/>
    <dgm:cxn modelId="{7EBD997E-250C-164D-9693-B8C445DAB49A}" type="presOf" srcId="{3FA44A42-E0AE-412C-8071-9A37D30DD567}" destId="{CBD704CC-8D6F-4C39-AFA6-3825EE74A965}" srcOrd="1" destOrd="0" presId="urn:microsoft.com/office/officeart/2009/3/layout/HorizontalOrganizationChart"/>
    <dgm:cxn modelId="{723EC8DD-BA0D-2044-A5CD-6266C44FDD39}" type="presParOf" srcId="{18DB143D-9E27-4E02-AFA5-F665953CBC10}" destId="{07E01157-B979-4F6B-B892-75DB2A2B8B0F}" srcOrd="0" destOrd="0" presId="urn:microsoft.com/office/officeart/2009/3/layout/HorizontalOrganizationChart"/>
    <dgm:cxn modelId="{3433CE2B-F4DE-074F-8AF2-53934F178F2F}" type="presParOf" srcId="{07E01157-B979-4F6B-B892-75DB2A2B8B0F}" destId="{F686C23F-604E-4653-B2CB-27DBB6BED631}" srcOrd="0" destOrd="0" presId="urn:microsoft.com/office/officeart/2009/3/layout/HorizontalOrganizationChart"/>
    <dgm:cxn modelId="{1CAC65F7-FD26-EB47-8BE9-F96057D0CF48}" type="presParOf" srcId="{F686C23F-604E-4653-B2CB-27DBB6BED631}" destId="{2A2AFDF2-2568-44F8-842C-3BFD70D9F2B1}" srcOrd="0" destOrd="0" presId="urn:microsoft.com/office/officeart/2009/3/layout/HorizontalOrganizationChart"/>
    <dgm:cxn modelId="{A6D41C82-E21B-8D40-9FD6-B7783C02358A}" type="presParOf" srcId="{F686C23F-604E-4653-B2CB-27DBB6BED631}" destId="{9CD41DA5-A8A9-4189-B933-DCF665F7DF2D}" srcOrd="1" destOrd="0" presId="urn:microsoft.com/office/officeart/2009/3/layout/HorizontalOrganizationChart"/>
    <dgm:cxn modelId="{C2CA7F08-5D10-B24D-A59B-8BE1D6A3E548}" type="presParOf" srcId="{07E01157-B979-4F6B-B892-75DB2A2B8B0F}" destId="{96876921-77F4-4E08-9148-E99125692808}" srcOrd="1" destOrd="0" presId="urn:microsoft.com/office/officeart/2009/3/layout/HorizontalOrganizationChart"/>
    <dgm:cxn modelId="{E8D25426-9B77-884E-A62F-E33D3EF72B6E}" type="presParOf" srcId="{96876921-77F4-4E08-9148-E99125692808}" destId="{CD82D2C2-9EF5-4CA0-9CEE-9265A38A1F4A}" srcOrd="0" destOrd="0" presId="urn:microsoft.com/office/officeart/2009/3/layout/HorizontalOrganizationChart"/>
    <dgm:cxn modelId="{481358BB-0EEB-2441-974C-CA87C0FC5AE8}" type="presParOf" srcId="{96876921-77F4-4E08-9148-E99125692808}" destId="{9441C830-A66B-4AFB-9252-8069549D4F0A}" srcOrd="1" destOrd="0" presId="urn:microsoft.com/office/officeart/2009/3/layout/HorizontalOrganizationChart"/>
    <dgm:cxn modelId="{61B94D82-9122-DD4B-B7B5-13A0A989C1B5}" type="presParOf" srcId="{9441C830-A66B-4AFB-9252-8069549D4F0A}" destId="{FEAC7974-4462-4948-9F19-4D53C38CC88A}" srcOrd="0" destOrd="0" presId="urn:microsoft.com/office/officeart/2009/3/layout/HorizontalOrganizationChart"/>
    <dgm:cxn modelId="{0688F58A-02D9-2C42-800C-0E8900EC10D3}" type="presParOf" srcId="{FEAC7974-4462-4948-9F19-4D53C38CC88A}" destId="{22C8BBC7-02FA-4EF0-899A-834C1FEE39E3}" srcOrd="0" destOrd="0" presId="urn:microsoft.com/office/officeart/2009/3/layout/HorizontalOrganizationChart"/>
    <dgm:cxn modelId="{B8CCCF49-6477-F24A-8835-2C24C09F7E99}" type="presParOf" srcId="{FEAC7974-4462-4948-9F19-4D53C38CC88A}" destId="{CBD704CC-8D6F-4C39-AFA6-3825EE74A965}" srcOrd="1" destOrd="0" presId="urn:microsoft.com/office/officeart/2009/3/layout/HorizontalOrganizationChart"/>
    <dgm:cxn modelId="{6880A510-D74A-A241-AF33-5D87F8E46A24}" type="presParOf" srcId="{9441C830-A66B-4AFB-9252-8069549D4F0A}" destId="{C4FE27A9-6818-468D-8F72-5DEAE64958BC}" srcOrd="1" destOrd="0" presId="urn:microsoft.com/office/officeart/2009/3/layout/HorizontalOrganizationChart"/>
    <dgm:cxn modelId="{F6D77128-7134-2A42-AEDD-003F3B5576A2}" type="presParOf" srcId="{9441C830-A66B-4AFB-9252-8069549D4F0A}" destId="{B9E24DCA-DEF6-41DD-8228-40542DF88903}" srcOrd="2" destOrd="0" presId="urn:microsoft.com/office/officeart/2009/3/layout/HorizontalOrganizationChart"/>
    <dgm:cxn modelId="{4D4F9195-1A29-4E41-B6F0-6E3440D22AC3}" type="presParOf" srcId="{96876921-77F4-4E08-9148-E99125692808}" destId="{72A5A8A1-C34D-4CC9-B014-4EDC4C60B5CB}" srcOrd="2" destOrd="0" presId="urn:microsoft.com/office/officeart/2009/3/layout/HorizontalOrganizationChart"/>
    <dgm:cxn modelId="{588C327D-22DC-AB45-A685-3FBF7054F27B}" type="presParOf" srcId="{96876921-77F4-4E08-9148-E99125692808}" destId="{99464D45-2B22-432F-8F6C-3394CEC310A7}" srcOrd="3" destOrd="0" presId="urn:microsoft.com/office/officeart/2009/3/layout/HorizontalOrganizationChart"/>
    <dgm:cxn modelId="{01BB3006-8C96-3845-87E9-55C651F454E2}" type="presParOf" srcId="{99464D45-2B22-432F-8F6C-3394CEC310A7}" destId="{7EEFA05D-0146-474D-BB41-35A44BBAC0EB}" srcOrd="0" destOrd="0" presId="urn:microsoft.com/office/officeart/2009/3/layout/HorizontalOrganizationChart"/>
    <dgm:cxn modelId="{2C684598-64A4-DD47-9FFE-12368E653AEA}" type="presParOf" srcId="{7EEFA05D-0146-474D-BB41-35A44BBAC0EB}" destId="{86A07B8D-FF15-4EFF-8681-05A46BF1E797}" srcOrd="0" destOrd="0" presId="urn:microsoft.com/office/officeart/2009/3/layout/HorizontalOrganizationChart"/>
    <dgm:cxn modelId="{98519B1D-8B0C-334A-9D1F-1344C5E07170}" type="presParOf" srcId="{7EEFA05D-0146-474D-BB41-35A44BBAC0EB}" destId="{A4529214-DB2D-4B21-8831-F60F2A376559}" srcOrd="1" destOrd="0" presId="urn:microsoft.com/office/officeart/2009/3/layout/HorizontalOrganizationChart"/>
    <dgm:cxn modelId="{180028E8-5F4D-C34C-B533-B3B3FAA18379}" type="presParOf" srcId="{99464D45-2B22-432F-8F6C-3394CEC310A7}" destId="{4C9D6515-EA4F-4DBF-A8FE-0711C70136B1}" srcOrd="1" destOrd="0" presId="urn:microsoft.com/office/officeart/2009/3/layout/HorizontalOrganizationChart"/>
    <dgm:cxn modelId="{BCB83766-D6CB-B947-907A-28361D172860}" type="presParOf" srcId="{99464D45-2B22-432F-8F6C-3394CEC310A7}" destId="{686779DB-34D3-4F60-84B6-A35826FF3C2A}" srcOrd="2" destOrd="0" presId="urn:microsoft.com/office/officeart/2009/3/layout/HorizontalOrganizationChart"/>
    <dgm:cxn modelId="{C9FA2765-6A41-6543-A6AA-BFAE154B82E5}" type="presParOf" srcId="{96876921-77F4-4E08-9148-E99125692808}" destId="{A6BF080B-3A73-A447-90D9-F1DC3287A51E}" srcOrd="4" destOrd="0" presId="urn:microsoft.com/office/officeart/2009/3/layout/HorizontalOrganizationChart"/>
    <dgm:cxn modelId="{F3EEE0A7-FA45-8443-9CCD-C9D304F952CE}" type="presParOf" srcId="{96876921-77F4-4E08-9148-E99125692808}" destId="{DE6E9BC6-3677-4348-92A6-2CA9661D4580}" srcOrd="5" destOrd="0" presId="urn:microsoft.com/office/officeart/2009/3/layout/HorizontalOrganizationChart"/>
    <dgm:cxn modelId="{DF39341E-F371-0145-BE7F-547CAF173A2D}" type="presParOf" srcId="{DE6E9BC6-3677-4348-92A6-2CA9661D4580}" destId="{63443BB5-4585-9F4E-8951-FA35A8C78DD3}" srcOrd="0" destOrd="0" presId="urn:microsoft.com/office/officeart/2009/3/layout/HorizontalOrganizationChart"/>
    <dgm:cxn modelId="{F99596AB-7970-F14D-819E-DEB4D313B56E}" type="presParOf" srcId="{63443BB5-4585-9F4E-8951-FA35A8C78DD3}" destId="{91088777-567D-9149-82A9-C0A47B32CFCF}" srcOrd="0" destOrd="0" presId="urn:microsoft.com/office/officeart/2009/3/layout/HorizontalOrganizationChart"/>
    <dgm:cxn modelId="{72B28804-DEC3-C342-9C06-7B525CD32EB7}" type="presParOf" srcId="{63443BB5-4585-9F4E-8951-FA35A8C78DD3}" destId="{FB111229-1AFB-5E43-B87E-EE9E094B493E}" srcOrd="1" destOrd="0" presId="urn:microsoft.com/office/officeart/2009/3/layout/HorizontalOrganizationChart"/>
    <dgm:cxn modelId="{A97A8AF4-825D-8341-973C-10890C1BA6E6}" type="presParOf" srcId="{DE6E9BC6-3677-4348-92A6-2CA9661D4580}" destId="{30C444A2-7B93-134F-A783-D0BED242ED85}" srcOrd="1" destOrd="0" presId="urn:microsoft.com/office/officeart/2009/3/layout/HorizontalOrganizationChart"/>
    <dgm:cxn modelId="{43DDB50D-6877-0045-9CD6-E6CEB3049E17}" type="presParOf" srcId="{DE6E9BC6-3677-4348-92A6-2CA9661D4580}" destId="{D80E752D-71B9-4546-9A16-E90FA3F0CBC8}" srcOrd="2" destOrd="0" presId="urn:microsoft.com/office/officeart/2009/3/layout/HorizontalOrganizationChart"/>
    <dgm:cxn modelId="{B059E59A-9A5C-F54F-A669-FECB6AC0F3C1}" type="presParOf" srcId="{07E01157-B979-4F6B-B892-75DB2A2B8B0F}" destId="{6858D422-8C90-4F85-BA9D-65CA2FED06E8}" srcOrd="2" destOrd="0" presId="urn:microsoft.com/office/officeart/2009/3/layout/HorizontalOrganizationChart"/>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60.xml><?xml version="1.0" encoding="utf-8"?>
<dgm:dataModel xmlns:dgm="http://schemas.openxmlformats.org/drawingml/2006/diagram" xmlns:a="http://schemas.openxmlformats.org/drawingml/2006/main">
  <dgm:ptLst>
    <dgm:pt modelId="{F05BBA42-D7AF-4BA0-8C3F-85B1FE28E48F}" type="doc">
      <dgm:prSet loTypeId="urn:microsoft.com/office/officeart/2009/3/layout/HorizontalOrganizationChart" loCatId="hierarchy" qsTypeId="urn:microsoft.com/office/officeart/2005/8/quickstyle/simple1" qsCatId="simple" csTypeId="urn:microsoft.com/office/officeart/2005/8/colors/accent2_1" csCatId="accent2" phldr="1"/>
      <dgm:spPr/>
      <dgm:t>
        <a:bodyPr/>
        <a:lstStyle/>
        <a:p>
          <a:endParaRPr lang="zh-CN" altLang="en-US"/>
        </a:p>
      </dgm:t>
    </dgm:pt>
    <dgm:pt modelId="{9AC2E227-803C-4016-BF2C-9291B6CAA290}">
      <dgm:prSet custT="1"/>
      <dgm:spPr/>
      <dgm:t>
        <a:bodyPr/>
        <a:lstStyle/>
        <a:p>
          <a:r>
            <a:rPr lang="zh-CN" altLang="en-US" sz="2000" b="1" dirty="0" smtClean="0">
              <a:latin typeface="黑体" panose="02010609060101010101" pitchFamily="49" charset="-122"/>
              <a:ea typeface="黑体" panose="02010609060101010101" pitchFamily="49" charset="-122"/>
              <a:sym typeface="+mn-ea"/>
            </a:rPr>
            <a:t>知识管理的概念</a:t>
          </a:r>
          <a:endParaRPr lang="zh-CN" altLang="en-US" sz="2000" b="1" dirty="0">
            <a:latin typeface="SimHei" charset="-122"/>
            <a:ea typeface="SimHei" charset="-122"/>
            <a:cs typeface="SimHei" charset="-122"/>
          </a:endParaRPr>
        </a:p>
      </dgm:t>
    </dgm:pt>
    <dgm:pt modelId="{8E8E9D46-5B7B-4FA0-8329-744E9016EF3D}" type="parTrans" cxnId="{10273D9F-A008-4C08-970B-BDB1CC805562}">
      <dgm:prSet/>
      <dgm:spPr/>
      <dgm:t>
        <a:bodyPr/>
        <a:lstStyle/>
        <a:p>
          <a:endParaRPr lang="zh-CN" altLang="en-US">
            <a:latin typeface="SimHei" charset="-122"/>
            <a:ea typeface="SimHei" charset="-122"/>
            <a:cs typeface="SimHei" charset="-122"/>
          </a:endParaRPr>
        </a:p>
      </dgm:t>
    </dgm:pt>
    <dgm:pt modelId="{F60E2A41-79A0-4E8E-92FB-1BF9FE84EDD9}" type="sibTrans" cxnId="{10273D9F-A008-4C08-970B-BDB1CC805562}">
      <dgm:prSet/>
      <dgm:spPr/>
      <dgm:t>
        <a:bodyPr/>
        <a:lstStyle/>
        <a:p>
          <a:endParaRPr lang="zh-CN" altLang="en-US">
            <a:latin typeface="SimHei" charset="-122"/>
            <a:ea typeface="SimHei" charset="-122"/>
            <a:cs typeface="SimHei" charset="-122"/>
          </a:endParaRPr>
        </a:p>
      </dgm:t>
    </dgm:pt>
    <dgm:pt modelId="{3FA44A42-E0AE-412C-8071-9A37D30DD567}">
      <dgm:prSet custT="1"/>
      <dgm:spPr/>
      <dgm:t>
        <a:bodyPr/>
        <a:lstStyle/>
        <a:p>
          <a:r>
            <a:rPr lang="zh-CN" altLang="en-US" sz="2000" b="1" dirty="0" smtClean="0">
              <a:latin typeface="SimHei" charset="-122"/>
              <a:ea typeface="SimHei" charset="-122"/>
              <a:cs typeface="SimHei" charset="-122"/>
            </a:rPr>
            <a:t>知识的概念</a:t>
          </a:r>
          <a:endParaRPr lang="zh-CN" altLang="en-US" sz="2000" b="1" dirty="0">
            <a:latin typeface="SimHei" charset="-122"/>
            <a:ea typeface="SimHei" charset="-122"/>
            <a:cs typeface="SimHei" charset="-122"/>
          </a:endParaRPr>
        </a:p>
      </dgm:t>
    </dgm:pt>
    <dgm:pt modelId="{E2369F6E-DA59-4F6E-BD69-6CAA013A82BE}" type="parTrans" cxnId="{9ABD59AA-4D6A-4321-B1A4-8D610095B134}">
      <dgm:prSet/>
      <dgm:spPr/>
      <dgm:t>
        <a:bodyPr/>
        <a:lstStyle/>
        <a:p>
          <a:endParaRPr lang="zh-CN" altLang="en-US">
            <a:latin typeface="SimHei" charset="-122"/>
            <a:ea typeface="SimHei" charset="-122"/>
            <a:cs typeface="SimHei" charset="-122"/>
          </a:endParaRPr>
        </a:p>
      </dgm:t>
    </dgm:pt>
    <dgm:pt modelId="{05B8FEA2-0054-4DA8-8F71-5C25E580ABD0}" type="sibTrans" cxnId="{9ABD59AA-4D6A-4321-B1A4-8D610095B134}">
      <dgm:prSet/>
      <dgm:spPr/>
      <dgm:t>
        <a:bodyPr/>
        <a:lstStyle/>
        <a:p>
          <a:endParaRPr lang="zh-CN" altLang="en-US">
            <a:latin typeface="SimHei" charset="-122"/>
            <a:ea typeface="SimHei" charset="-122"/>
            <a:cs typeface="SimHei" charset="-122"/>
          </a:endParaRPr>
        </a:p>
      </dgm:t>
    </dgm:pt>
    <dgm:pt modelId="{7638F483-EC40-4669-A117-0C6040B4A66B}">
      <dgm:prSet custT="1"/>
      <dgm:spPr/>
      <dgm:t>
        <a:bodyPr/>
        <a:lstStyle/>
        <a:p>
          <a:r>
            <a:rPr lang="zh-CN" altLang="en-US" sz="2000" b="1" dirty="0" smtClean="0">
              <a:latin typeface="SimHei" charset="-122"/>
              <a:ea typeface="SimHei" charset="-122"/>
              <a:cs typeface="SimHei" charset="-122"/>
            </a:rPr>
            <a:t>知识的特点</a:t>
          </a:r>
          <a:endParaRPr lang="zh-CN" altLang="en-US" sz="2000" b="1" dirty="0">
            <a:latin typeface="SimHei" charset="-122"/>
            <a:ea typeface="SimHei" charset="-122"/>
            <a:cs typeface="SimHei" charset="-122"/>
          </a:endParaRPr>
        </a:p>
      </dgm:t>
    </dgm:pt>
    <dgm:pt modelId="{57E64457-75B6-40DF-86BF-80888D7FBBC5}" type="parTrans" cxnId="{5DC1C015-335F-490F-A06A-BA9652DB0EA7}">
      <dgm:prSet/>
      <dgm:spPr/>
      <dgm:t>
        <a:bodyPr/>
        <a:lstStyle/>
        <a:p>
          <a:endParaRPr lang="zh-CN" altLang="en-US">
            <a:latin typeface="SimHei" charset="-122"/>
            <a:ea typeface="SimHei" charset="-122"/>
            <a:cs typeface="SimHei" charset="-122"/>
          </a:endParaRPr>
        </a:p>
      </dgm:t>
    </dgm:pt>
    <dgm:pt modelId="{7B10E917-A0D7-4AB2-8FFF-F08198C7EE50}" type="sibTrans" cxnId="{5DC1C015-335F-490F-A06A-BA9652DB0EA7}">
      <dgm:prSet/>
      <dgm:spPr/>
      <dgm:t>
        <a:bodyPr/>
        <a:lstStyle/>
        <a:p>
          <a:endParaRPr lang="zh-CN" altLang="en-US">
            <a:latin typeface="SimHei" charset="-122"/>
            <a:ea typeface="SimHei" charset="-122"/>
            <a:cs typeface="SimHei" charset="-122"/>
          </a:endParaRPr>
        </a:p>
      </dgm:t>
    </dgm:pt>
    <dgm:pt modelId="{87585F0D-6A81-F747-99EB-D14B33EBB618}">
      <dgm:prSet custT="1"/>
      <dgm:spPr/>
      <dgm:t>
        <a:bodyPr/>
        <a:lstStyle/>
        <a:p>
          <a:r>
            <a:rPr lang="zh-CN" altLang="en-US" sz="2000" b="1" dirty="0" smtClean="0">
              <a:latin typeface="SimHei" charset="-122"/>
              <a:ea typeface="SimHei" charset="-122"/>
              <a:cs typeface="SimHei" charset="-122"/>
            </a:rPr>
            <a:t>知识的分类</a:t>
          </a:r>
          <a:endParaRPr lang="zh-CN" altLang="en-US" sz="2000" b="1" dirty="0">
            <a:latin typeface="SimHei" charset="-122"/>
            <a:ea typeface="SimHei" charset="-122"/>
            <a:cs typeface="SimHei" charset="-122"/>
          </a:endParaRPr>
        </a:p>
      </dgm:t>
    </dgm:pt>
    <dgm:pt modelId="{18A5DCF8-381A-9740-A1DC-D1A5033A3647}" type="parTrans" cxnId="{9AAB41CC-B9AA-9142-BE5E-0B1EE6E34DAA}">
      <dgm:prSet/>
      <dgm:spPr/>
      <dgm:t>
        <a:bodyPr/>
        <a:lstStyle/>
        <a:p>
          <a:endParaRPr lang="zh-CN" altLang="en-US"/>
        </a:p>
      </dgm:t>
    </dgm:pt>
    <dgm:pt modelId="{8D2E3331-C9C0-6F41-9B03-2AE4E999EDF7}" type="sibTrans" cxnId="{9AAB41CC-B9AA-9142-BE5E-0B1EE6E34DAA}">
      <dgm:prSet/>
      <dgm:spPr/>
      <dgm:t>
        <a:bodyPr/>
        <a:lstStyle/>
        <a:p>
          <a:endParaRPr lang="zh-CN" altLang="en-US"/>
        </a:p>
      </dgm:t>
    </dgm:pt>
    <dgm:pt modelId="{23F1803F-276C-8041-9B7B-082F2BD1E946}">
      <dgm:prSet custT="1"/>
      <dgm:spPr/>
      <dgm:t>
        <a:bodyPr/>
        <a:lstStyle/>
        <a:p>
          <a:r>
            <a:rPr lang="zh-CN" altLang="en-US" sz="2000" b="1" dirty="0" smtClean="0">
              <a:latin typeface="SimHei" charset="-122"/>
              <a:ea typeface="SimHei" charset="-122"/>
              <a:cs typeface="SimHei" charset="-122"/>
            </a:rPr>
            <a:t>知识管理的特点</a:t>
          </a:r>
          <a:endParaRPr lang="zh-CN" altLang="en-US" sz="2000" b="1" dirty="0">
            <a:latin typeface="SimHei" charset="-122"/>
            <a:ea typeface="SimHei" charset="-122"/>
            <a:cs typeface="SimHei" charset="-122"/>
          </a:endParaRPr>
        </a:p>
      </dgm:t>
    </dgm:pt>
    <dgm:pt modelId="{5E91D41B-332E-E54E-BBB2-1256B9CC48C7}" type="parTrans" cxnId="{51A0D708-C959-D74C-AB5D-714B7FABEAEE}">
      <dgm:prSet/>
      <dgm:spPr/>
      <dgm:t>
        <a:bodyPr/>
        <a:lstStyle/>
        <a:p>
          <a:endParaRPr lang="zh-CN" altLang="en-US"/>
        </a:p>
      </dgm:t>
    </dgm:pt>
    <dgm:pt modelId="{A4A747C8-04CB-3145-88B3-093091584144}" type="sibTrans" cxnId="{51A0D708-C959-D74C-AB5D-714B7FABEAEE}">
      <dgm:prSet/>
      <dgm:spPr/>
      <dgm:t>
        <a:bodyPr/>
        <a:lstStyle/>
        <a:p>
          <a:endParaRPr lang="zh-CN" altLang="en-US"/>
        </a:p>
      </dgm:t>
    </dgm:pt>
    <dgm:pt modelId="{7859404A-F2FC-2C48-AA46-F509ECEE6B31}">
      <dgm:prSet custT="1"/>
      <dgm:spPr/>
      <dgm:t>
        <a:bodyPr/>
        <a:lstStyle/>
        <a:p>
          <a:r>
            <a:rPr lang="zh-CN" altLang="en-US" sz="2000" b="1" dirty="0" smtClean="0">
              <a:latin typeface="SimHei" charset="-122"/>
              <a:ea typeface="SimHei" charset="-122"/>
              <a:cs typeface="SimHei" charset="-122"/>
            </a:rPr>
            <a:t>知识管理的螺旋循环程序</a:t>
          </a:r>
          <a:endParaRPr lang="zh-CN" altLang="en-US" sz="2000" b="1" dirty="0">
            <a:latin typeface="SimHei" charset="-122"/>
            <a:ea typeface="SimHei" charset="-122"/>
            <a:cs typeface="SimHei" charset="-122"/>
          </a:endParaRPr>
        </a:p>
      </dgm:t>
    </dgm:pt>
    <dgm:pt modelId="{082ECBEE-C2C7-4949-86B1-6B928BF803C2}" type="parTrans" cxnId="{20C1FE7A-4B34-AA48-A07D-90CA165F3112}">
      <dgm:prSet/>
      <dgm:spPr/>
      <dgm:t>
        <a:bodyPr/>
        <a:lstStyle/>
        <a:p>
          <a:endParaRPr lang="zh-CN" altLang="en-US"/>
        </a:p>
      </dgm:t>
    </dgm:pt>
    <dgm:pt modelId="{284844EE-6F45-4240-B30D-C9558468DF08}" type="sibTrans" cxnId="{20C1FE7A-4B34-AA48-A07D-90CA165F3112}">
      <dgm:prSet/>
      <dgm:spPr/>
      <dgm:t>
        <a:bodyPr/>
        <a:lstStyle/>
        <a:p>
          <a:endParaRPr lang="zh-CN" altLang="en-US"/>
        </a:p>
      </dgm:t>
    </dgm:pt>
    <dgm:pt modelId="{18DB143D-9E27-4E02-AFA5-F665953CBC10}" type="pres">
      <dgm:prSet presAssocID="{F05BBA42-D7AF-4BA0-8C3F-85B1FE28E48F}" presName="hierChild1" presStyleCnt="0">
        <dgm:presLayoutVars>
          <dgm:orgChart val="1"/>
          <dgm:chPref val="1"/>
          <dgm:dir/>
          <dgm:animOne val="branch"/>
          <dgm:animLvl val="lvl"/>
          <dgm:resizeHandles/>
        </dgm:presLayoutVars>
      </dgm:prSet>
      <dgm:spPr/>
      <dgm:t>
        <a:bodyPr/>
        <a:lstStyle/>
        <a:p>
          <a:endParaRPr lang="zh-CN" altLang="en-US"/>
        </a:p>
      </dgm:t>
    </dgm:pt>
    <dgm:pt modelId="{07E01157-B979-4F6B-B892-75DB2A2B8B0F}" type="pres">
      <dgm:prSet presAssocID="{9AC2E227-803C-4016-BF2C-9291B6CAA290}" presName="hierRoot1" presStyleCnt="0">
        <dgm:presLayoutVars>
          <dgm:hierBranch val="init"/>
        </dgm:presLayoutVars>
      </dgm:prSet>
      <dgm:spPr/>
    </dgm:pt>
    <dgm:pt modelId="{F686C23F-604E-4653-B2CB-27DBB6BED631}" type="pres">
      <dgm:prSet presAssocID="{9AC2E227-803C-4016-BF2C-9291B6CAA290}" presName="rootComposite1" presStyleCnt="0"/>
      <dgm:spPr/>
    </dgm:pt>
    <dgm:pt modelId="{2A2AFDF2-2568-44F8-842C-3BFD70D9F2B1}" type="pres">
      <dgm:prSet presAssocID="{9AC2E227-803C-4016-BF2C-9291B6CAA290}" presName="rootText1" presStyleLbl="node0" presStyleIdx="0" presStyleCnt="1">
        <dgm:presLayoutVars>
          <dgm:chPref val="3"/>
        </dgm:presLayoutVars>
      </dgm:prSet>
      <dgm:spPr/>
      <dgm:t>
        <a:bodyPr/>
        <a:lstStyle/>
        <a:p>
          <a:endParaRPr lang="zh-CN" altLang="en-US"/>
        </a:p>
      </dgm:t>
    </dgm:pt>
    <dgm:pt modelId="{9CD41DA5-A8A9-4189-B933-DCF665F7DF2D}" type="pres">
      <dgm:prSet presAssocID="{9AC2E227-803C-4016-BF2C-9291B6CAA290}" presName="rootConnector1" presStyleLbl="node1" presStyleIdx="0" presStyleCnt="0"/>
      <dgm:spPr/>
      <dgm:t>
        <a:bodyPr/>
        <a:lstStyle/>
        <a:p>
          <a:endParaRPr lang="zh-CN" altLang="en-US"/>
        </a:p>
      </dgm:t>
    </dgm:pt>
    <dgm:pt modelId="{96876921-77F4-4E08-9148-E99125692808}" type="pres">
      <dgm:prSet presAssocID="{9AC2E227-803C-4016-BF2C-9291B6CAA290}" presName="hierChild2" presStyleCnt="0"/>
      <dgm:spPr/>
    </dgm:pt>
    <dgm:pt modelId="{CD82D2C2-9EF5-4CA0-9CEE-9265A38A1F4A}" type="pres">
      <dgm:prSet presAssocID="{E2369F6E-DA59-4F6E-BD69-6CAA013A82BE}" presName="Name64" presStyleLbl="parChTrans1D2" presStyleIdx="0" presStyleCnt="5"/>
      <dgm:spPr/>
      <dgm:t>
        <a:bodyPr/>
        <a:lstStyle/>
        <a:p>
          <a:endParaRPr lang="zh-CN" altLang="en-US"/>
        </a:p>
      </dgm:t>
    </dgm:pt>
    <dgm:pt modelId="{9441C830-A66B-4AFB-9252-8069549D4F0A}" type="pres">
      <dgm:prSet presAssocID="{3FA44A42-E0AE-412C-8071-9A37D30DD567}" presName="hierRoot2" presStyleCnt="0">
        <dgm:presLayoutVars>
          <dgm:hierBranch val="init"/>
        </dgm:presLayoutVars>
      </dgm:prSet>
      <dgm:spPr/>
    </dgm:pt>
    <dgm:pt modelId="{FEAC7974-4462-4948-9F19-4D53C38CC88A}" type="pres">
      <dgm:prSet presAssocID="{3FA44A42-E0AE-412C-8071-9A37D30DD567}" presName="rootComposite" presStyleCnt="0"/>
      <dgm:spPr/>
    </dgm:pt>
    <dgm:pt modelId="{22C8BBC7-02FA-4EF0-899A-834C1FEE39E3}" type="pres">
      <dgm:prSet presAssocID="{3FA44A42-E0AE-412C-8071-9A37D30DD567}" presName="rootText" presStyleLbl="node2" presStyleIdx="0" presStyleCnt="5">
        <dgm:presLayoutVars>
          <dgm:chPref val="3"/>
        </dgm:presLayoutVars>
      </dgm:prSet>
      <dgm:spPr/>
      <dgm:t>
        <a:bodyPr/>
        <a:lstStyle/>
        <a:p>
          <a:endParaRPr lang="zh-CN" altLang="en-US"/>
        </a:p>
      </dgm:t>
    </dgm:pt>
    <dgm:pt modelId="{CBD704CC-8D6F-4C39-AFA6-3825EE74A965}" type="pres">
      <dgm:prSet presAssocID="{3FA44A42-E0AE-412C-8071-9A37D30DD567}" presName="rootConnector" presStyleLbl="node2" presStyleIdx="0" presStyleCnt="5"/>
      <dgm:spPr/>
      <dgm:t>
        <a:bodyPr/>
        <a:lstStyle/>
        <a:p>
          <a:endParaRPr lang="zh-CN" altLang="en-US"/>
        </a:p>
      </dgm:t>
    </dgm:pt>
    <dgm:pt modelId="{C4FE27A9-6818-468D-8F72-5DEAE64958BC}" type="pres">
      <dgm:prSet presAssocID="{3FA44A42-E0AE-412C-8071-9A37D30DD567}" presName="hierChild4" presStyleCnt="0"/>
      <dgm:spPr/>
    </dgm:pt>
    <dgm:pt modelId="{B9E24DCA-DEF6-41DD-8228-40542DF88903}" type="pres">
      <dgm:prSet presAssocID="{3FA44A42-E0AE-412C-8071-9A37D30DD567}" presName="hierChild5" presStyleCnt="0"/>
      <dgm:spPr/>
    </dgm:pt>
    <dgm:pt modelId="{72A5A8A1-C34D-4CC9-B014-4EDC4C60B5CB}" type="pres">
      <dgm:prSet presAssocID="{57E64457-75B6-40DF-86BF-80888D7FBBC5}" presName="Name64" presStyleLbl="parChTrans1D2" presStyleIdx="1" presStyleCnt="5"/>
      <dgm:spPr/>
      <dgm:t>
        <a:bodyPr/>
        <a:lstStyle/>
        <a:p>
          <a:endParaRPr lang="zh-CN" altLang="en-US"/>
        </a:p>
      </dgm:t>
    </dgm:pt>
    <dgm:pt modelId="{99464D45-2B22-432F-8F6C-3394CEC310A7}" type="pres">
      <dgm:prSet presAssocID="{7638F483-EC40-4669-A117-0C6040B4A66B}" presName="hierRoot2" presStyleCnt="0">
        <dgm:presLayoutVars>
          <dgm:hierBranch val="init"/>
        </dgm:presLayoutVars>
      </dgm:prSet>
      <dgm:spPr/>
    </dgm:pt>
    <dgm:pt modelId="{7EEFA05D-0146-474D-BB41-35A44BBAC0EB}" type="pres">
      <dgm:prSet presAssocID="{7638F483-EC40-4669-A117-0C6040B4A66B}" presName="rootComposite" presStyleCnt="0"/>
      <dgm:spPr/>
    </dgm:pt>
    <dgm:pt modelId="{86A07B8D-FF15-4EFF-8681-05A46BF1E797}" type="pres">
      <dgm:prSet presAssocID="{7638F483-EC40-4669-A117-0C6040B4A66B}" presName="rootText" presStyleLbl="node2" presStyleIdx="1" presStyleCnt="5">
        <dgm:presLayoutVars>
          <dgm:chPref val="3"/>
        </dgm:presLayoutVars>
      </dgm:prSet>
      <dgm:spPr/>
      <dgm:t>
        <a:bodyPr/>
        <a:lstStyle/>
        <a:p>
          <a:endParaRPr lang="zh-CN" altLang="en-US"/>
        </a:p>
      </dgm:t>
    </dgm:pt>
    <dgm:pt modelId="{A4529214-DB2D-4B21-8831-F60F2A376559}" type="pres">
      <dgm:prSet presAssocID="{7638F483-EC40-4669-A117-0C6040B4A66B}" presName="rootConnector" presStyleLbl="node2" presStyleIdx="1" presStyleCnt="5"/>
      <dgm:spPr/>
      <dgm:t>
        <a:bodyPr/>
        <a:lstStyle/>
        <a:p>
          <a:endParaRPr lang="zh-CN" altLang="en-US"/>
        </a:p>
      </dgm:t>
    </dgm:pt>
    <dgm:pt modelId="{4C9D6515-EA4F-4DBF-A8FE-0711C70136B1}" type="pres">
      <dgm:prSet presAssocID="{7638F483-EC40-4669-A117-0C6040B4A66B}" presName="hierChild4" presStyleCnt="0"/>
      <dgm:spPr/>
    </dgm:pt>
    <dgm:pt modelId="{686779DB-34D3-4F60-84B6-A35826FF3C2A}" type="pres">
      <dgm:prSet presAssocID="{7638F483-EC40-4669-A117-0C6040B4A66B}" presName="hierChild5" presStyleCnt="0"/>
      <dgm:spPr/>
    </dgm:pt>
    <dgm:pt modelId="{B94BF64B-9716-424E-A851-42E8E7B2B9A7}" type="pres">
      <dgm:prSet presAssocID="{18A5DCF8-381A-9740-A1DC-D1A5033A3647}" presName="Name64" presStyleLbl="parChTrans1D2" presStyleIdx="2" presStyleCnt="5"/>
      <dgm:spPr/>
      <dgm:t>
        <a:bodyPr/>
        <a:lstStyle/>
        <a:p>
          <a:endParaRPr lang="zh-CN" altLang="en-US"/>
        </a:p>
      </dgm:t>
    </dgm:pt>
    <dgm:pt modelId="{31E814C1-FFDD-BA48-BF9D-F3C8FF892503}" type="pres">
      <dgm:prSet presAssocID="{87585F0D-6A81-F747-99EB-D14B33EBB618}" presName="hierRoot2" presStyleCnt="0">
        <dgm:presLayoutVars>
          <dgm:hierBranch val="init"/>
        </dgm:presLayoutVars>
      </dgm:prSet>
      <dgm:spPr/>
    </dgm:pt>
    <dgm:pt modelId="{1780440E-D92A-B040-A710-F8D875101E05}" type="pres">
      <dgm:prSet presAssocID="{87585F0D-6A81-F747-99EB-D14B33EBB618}" presName="rootComposite" presStyleCnt="0"/>
      <dgm:spPr/>
    </dgm:pt>
    <dgm:pt modelId="{A73C4A40-2D47-BF42-9EF8-B3BEE9451F45}" type="pres">
      <dgm:prSet presAssocID="{87585F0D-6A81-F747-99EB-D14B33EBB618}" presName="rootText" presStyleLbl="node2" presStyleIdx="2" presStyleCnt="5">
        <dgm:presLayoutVars>
          <dgm:chPref val="3"/>
        </dgm:presLayoutVars>
      </dgm:prSet>
      <dgm:spPr/>
      <dgm:t>
        <a:bodyPr/>
        <a:lstStyle/>
        <a:p>
          <a:endParaRPr lang="zh-CN" altLang="en-US"/>
        </a:p>
      </dgm:t>
    </dgm:pt>
    <dgm:pt modelId="{BCDD8BD9-F9D2-4C44-AB56-5005F5FB7B08}" type="pres">
      <dgm:prSet presAssocID="{87585F0D-6A81-F747-99EB-D14B33EBB618}" presName="rootConnector" presStyleLbl="node2" presStyleIdx="2" presStyleCnt="5"/>
      <dgm:spPr/>
      <dgm:t>
        <a:bodyPr/>
        <a:lstStyle/>
        <a:p>
          <a:endParaRPr lang="zh-CN" altLang="en-US"/>
        </a:p>
      </dgm:t>
    </dgm:pt>
    <dgm:pt modelId="{B22D4294-1D49-E046-9CF9-7B480D0762E6}" type="pres">
      <dgm:prSet presAssocID="{87585F0D-6A81-F747-99EB-D14B33EBB618}" presName="hierChild4" presStyleCnt="0"/>
      <dgm:spPr/>
    </dgm:pt>
    <dgm:pt modelId="{E1D0C206-488D-6348-BEA7-1FE8B1679EF7}" type="pres">
      <dgm:prSet presAssocID="{87585F0D-6A81-F747-99EB-D14B33EBB618}" presName="hierChild5" presStyleCnt="0"/>
      <dgm:spPr/>
    </dgm:pt>
    <dgm:pt modelId="{97BD78E0-6CC9-224B-9FDD-F11EE9BF8DF0}" type="pres">
      <dgm:prSet presAssocID="{5E91D41B-332E-E54E-BBB2-1256B9CC48C7}" presName="Name64" presStyleLbl="parChTrans1D2" presStyleIdx="3" presStyleCnt="5"/>
      <dgm:spPr/>
      <dgm:t>
        <a:bodyPr/>
        <a:lstStyle/>
        <a:p>
          <a:endParaRPr lang="zh-CN" altLang="en-US"/>
        </a:p>
      </dgm:t>
    </dgm:pt>
    <dgm:pt modelId="{F5564F5E-C23C-6041-B185-3508736BC161}" type="pres">
      <dgm:prSet presAssocID="{23F1803F-276C-8041-9B7B-082F2BD1E946}" presName="hierRoot2" presStyleCnt="0">
        <dgm:presLayoutVars>
          <dgm:hierBranch val="init"/>
        </dgm:presLayoutVars>
      </dgm:prSet>
      <dgm:spPr/>
    </dgm:pt>
    <dgm:pt modelId="{730C15AF-A2E3-334E-9C4F-2DA8AC61AB90}" type="pres">
      <dgm:prSet presAssocID="{23F1803F-276C-8041-9B7B-082F2BD1E946}" presName="rootComposite" presStyleCnt="0"/>
      <dgm:spPr/>
    </dgm:pt>
    <dgm:pt modelId="{19BA56B5-C34A-B64D-A239-C962FAC6DE3A}" type="pres">
      <dgm:prSet presAssocID="{23F1803F-276C-8041-9B7B-082F2BD1E946}" presName="rootText" presStyleLbl="node2" presStyleIdx="3" presStyleCnt="5">
        <dgm:presLayoutVars>
          <dgm:chPref val="3"/>
        </dgm:presLayoutVars>
      </dgm:prSet>
      <dgm:spPr/>
      <dgm:t>
        <a:bodyPr/>
        <a:lstStyle/>
        <a:p>
          <a:endParaRPr lang="zh-CN" altLang="en-US"/>
        </a:p>
      </dgm:t>
    </dgm:pt>
    <dgm:pt modelId="{B13D6842-7E74-6E4A-B081-886229548982}" type="pres">
      <dgm:prSet presAssocID="{23F1803F-276C-8041-9B7B-082F2BD1E946}" presName="rootConnector" presStyleLbl="node2" presStyleIdx="3" presStyleCnt="5"/>
      <dgm:spPr/>
      <dgm:t>
        <a:bodyPr/>
        <a:lstStyle/>
        <a:p>
          <a:endParaRPr lang="zh-CN" altLang="en-US"/>
        </a:p>
      </dgm:t>
    </dgm:pt>
    <dgm:pt modelId="{DA228DBB-51B5-1545-814C-2E0469298B4C}" type="pres">
      <dgm:prSet presAssocID="{23F1803F-276C-8041-9B7B-082F2BD1E946}" presName="hierChild4" presStyleCnt="0"/>
      <dgm:spPr/>
    </dgm:pt>
    <dgm:pt modelId="{D334E96E-D664-3443-8496-4E437BC45B67}" type="pres">
      <dgm:prSet presAssocID="{23F1803F-276C-8041-9B7B-082F2BD1E946}" presName="hierChild5" presStyleCnt="0"/>
      <dgm:spPr/>
    </dgm:pt>
    <dgm:pt modelId="{DB74F6B7-48F3-A347-9D02-3848B3882D19}" type="pres">
      <dgm:prSet presAssocID="{082ECBEE-C2C7-4949-86B1-6B928BF803C2}" presName="Name64" presStyleLbl="parChTrans1D2" presStyleIdx="4" presStyleCnt="5"/>
      <dgm:spPr/>
      <dgm:t>
        <a:bodyPr/>
        <a:lstStyle/>
        <a:p>
          <a:endParaRPr lang="zh-CN" altLang="en-US"/>
        </a:p>
      </dgm:t>
    </dgm:pt>
    <dgm:pt modelId="{B6FF38B1-94EE-5848-8043-BF3B363E5E43}" type="pres">
      <dgm:prSet presAssocID="{7859404A-F2FC-2C48-AA46-F509ECEE6B31}" presName="hierRoot2" presStyleCnt="0">
        <dgm:presLayoutVars>
          <dgm:hierBranch val="init"/>
        </dgm:presLayoutVars>
      </dgm:prSet>
      <dgm:spPr/>
    </dgm:pt>
    <dgm:pt modelId="{CC2D7BE5-7000-3C48-AA1F-2B56512EECB1}" type="pres">
      <dgm:prSet presAssocID="{7859404A-F2FC-2C48-AA46-F509ECEE6B31}" presName="rootComposite" presStyleCnt="0"/>
      <dgm:spPr/>
    </dgm:pt>
    <dgm:pt modelId="{4E99FFF1-F2C8-4947-9B7B-F4C0FDBD7B17}" type="pres">
      <dgm:prSet presAssocID="{7859404A-F2FC-2C48-AA46-F509ECEE6B31}" presName="rootText" presStyleLbl="node2" presStyleIdx="4" presStyleCnt="5">
        <dgm:presLayoutVars>
          <dgm:chPref val="3"/>
        </dgm:presLayoutVars>
      </dgm:prSet>
      <dgm:spPr/>
      <dgm:t>
        <a:bodyPr/>
        <a:lstStyle/>
        <a:p>
          <a:endParaRPr lang="zh-CN" altLang="en-US"/>
        </a:p>
      </dgm:t>
    </dgm:pt>
    <dgm:pt modelId="{CBC1B020-7022-2B49-8F5F-7E3168D6587A}" type="pres">
      <dgm:prSet presAssocID="{7859404A-F2FC-2C48-AA46-F509ECEE6B31}" presName="rootConnector" presStyleLbl="node2" presStyleIdx="4" presStyleCnt="5"/>
      <dgm:spPr/>
      <dgm:t>
        <a:bodyPr/>
        <a:lstStyle/>
        <a:p>
          <a:endParaRPr lang="zh-CN" altLang="en-US"/>
        </a:p>
      </dgm:t>
    </dgm:pt>
    <dgm:pt modelId="{8C9C17CE-7CBB-7446-A701-923744A6075A}" type="pres">
      <dgm:prSet presAssocID="{7859404A-F2FC-2C48-AA46-F509ECEE6B31}" presName="hierChild4" presStyleCnt="0"/>
      <dgm:spPr/>
    </dgm:pt>
    <dgm:pt modelId="{430A0D5E-F21F-B747-8E3B-3F16B06130DD}" type="pres">
      <dgm:prSet presAssocID="{7859404A-F2FC-2C48-AA46-F509ECEE6B31}" presName="hierChild5" presStyleCnt="0"/>
      <dgm:spPr/>
    </dgm:pt>
    <dgm:pt modelId="{6858D422-8C90-4F85-BA9D-65CA2FED06E8}" type="pres">
      <dgm:prSet presAssocID="{9AC2E227-803C-4016-BF2C-9291B6CAA290}" presName="hierChild3" presStyleCnt="0"/>
      <dgm:spPr/>
    </dgm:pt>
  </dgm:ptLst>
  <dgm:cxnLst>
    <dgm:cxn modelId="{2D0BDA7C-29BC-E645-87F0-0EA33A0183E4}" type="presOf" srcId="{F05BBA42-D7AF-4BA0-8C3F-85B1FE28E48F}" destId="{18DB143D-9E27-4E02-AFA5-F665953CBC10}" srcOrd="0" destOrd="0" presId="urn:microsoft.com/office/officeart/2009/3/layout/HorizontalOrganizationChart"/>
    <dgm:cxn modelId="{0F7B29C3-4DDB-404B-8258-FB894F59E506}" type="presOf" srcId="{3FA44A42-E0AE-412C-8071-9A37D30DD567}" destId="{22C8BBC7-02FA-4EF0-899A-834C1FEE39E3}" srcOrd="0" destOrd="0" presId="urn:microsoft.com/office/officeart/2009/3/layout/HorizontalOrganizationChart"/>
    <dgm:cxn modelId="{5B24ECE9-5390-7E44-B4E6-493D03262A32}" type="presOf" srcId="{9AC2E227-803C-4016-BF2C-9291B6CAA290}" destId="{2A2AFDF2-2568-44F8-842C-3BFD70D9F2B1}" srcOrd="0" destOrd="0" presId="urn:microsoft.com/office/officeart/2009/3/layout/HorizontalOrganizationChart"/>
    <dgm:cxn modelId="{9ABD59AA-4D6A-4321-B1A4-8D610095B134}" srcId="{9AC2E227-803C-4016-BF2C-9291B6CAA290}" destId="{3FA44A42-E0AE-412C-8071-9A37D30DD567}" srcOrd="0" destOrd="0" parTransId="{E2369F6E-DA59-4F6E-BD69-6CAA013A82BE}" sibTransId="{05B8FEA2-0054-4DA8-8F71-5C25E580ABD0}"/>
    <dgm:cxn modelId="{43051CE5-0123-B941-8E7D-7BB19CFD9AB5}" type="presOf" srcId="{7859404A-F2FC-2C48-AA46-F509ECEE6B31}" destId="{4E99FFF1-F2C8-4947-9B7B-F4C0FDBD7B17}" srcOrd="0" destOrd="0" presId="urn:microsoft.com/office/officeart/2009/3/layout/HorizontalOrganizationChart"/>
    <dgm:cxn modelId="{B819A1EB-6D05-AE4B-9677-3048A5F91DB2}" type="presOf" srcId="{7638F483-EC40-4669-A117-0C6040B4A66B}" destId="{86A07B8D-FF15-4EFF-8681-05A46BF1E797}" srcOrd="0" destOrd="0" presId="urn:microsoft.com/office/officeart/2009/3/layout/HorizontalOrganizationChart"/>
    <dgm:cxn modelId="{2DE3EA9A-D450-B049-8965-593F84871727}" type="presOf" srcId="{E2369F6E-DA59-4F6E-BD69-6CAA013A82BE}" destId="{CD82D2C2-9EF5-4CA0-9CEE-9265A38A1F4A}" srcOrd="0" destOrd="0" presId="urn:microsoft.com/office/officeart/2009/3/layout/HorizontalOrganizationChart"/>
    <dgm:cxn modelId="{51A0D708-C959-D74C-AB5D-714B7FABEAEE}" srcId="{9AC2E227-803C-4016-BF2C-9291B6CAA290}" destId="{23F1803F-276C-8041-9B7B-082F2BD1E946}" srcOrd="3" destOrd="0" parTransId="{5E91D41B-332E-E54E-BBB2-1256B9CC48C7}" sibTransId="{A4A747C8-04CB-3145-88B3-093091584144}"/>
    <dgm:cxn modelId="{9AAB41CC-B9AA-9142-BE5E-0B1EE6E34DAA}" srcId="{9AC2E227-803C-4016-BF2C-9291B6CAA290}" destId="{87585F0D-6A81-F747-99EB-D14B33EBB618}" srcOrd="2" destOrd="0" parTransId="{18A5DCF8-381A-9740-A1DC-D1A5033A3647}" sibTransId="{8D2E3331-C9C0-6F41-9B03-2AE4E999EDF7}"/>
    <dgm:cxn modelId="{FBFF8EB1-1B3A-CB4E-BB59-C52D7276773E}" type="presOf" srcId="{87585F0D-6A81-F747-99EB-D14B33EBB618}" destId="{A73C4A40-2D47-BF42-9EF8-B3BEE9451F45}" srcOrd="0" destOrd="0" presId="urn:microsoft.com/office/officeart/2009/3/layout/HorizontalOrganizationChart"/>
    <dgm:cxn modelId="{B3F3CF6E-8776-8847-B931-E64F52E34B32}" type="presOf" srcId="{7859404A-F2FC-2C48-AA46-F509ECEE6B31}" destId="{CBC1B020-7022-2B49-8F5F-7E3168D6587A}" srcOrd="1" destOrd="0" presId="urn:microsoft.com/office/officeart/2009/3/layout/HorizontalOrganizationChart"/>
    <dgm:cxn modelId="{ABB6E0A8-3722-C245-8D1F-618240DFD347}" type="presOf" srcId="{5E91D41B-332E-E54E-BBB2-1256B9CC48C7}" destId="{97BD78E0-6CC9-224B-9FDD-F11EE9BF8DF0}" srcOrd="0" destOrd="0" presId="urn:microsoft.com/office/officeart/2009/3/layout/HorizontalOrganizationChart"/>
    <dgm:cxn modelId="{237A5059-6BF0-0041-96AE-E0EE39D0BCF3}" type="presOf" srcId="{9AC2E227-803C-4016-BF2C-9291B6CAA290}" destId="{9CD41DA5-A8A9-4189-B933-DCF665F7DF2D}" srcOrd="1" destOrd="0" presId="urn:microsoft.com/office/officeart/2009/3/layout/HorizontalOrganizationChart"/>
    <dgm:cxn modelId="{A2F4DD06-BDC9-4747-BE47-C377EBC3A1F4}" type="presOf" srcId="{87585F0D-6A81-F747-99EB-D14B33EBB618}" destId="{BCDD8BD9-F9D2-4C44-AB56-5005F5FB7B08}" srcOrd="1" destOrd="0" presId="urn:microsoft.com/office/officeart/2009/3/layout/HorizontalOrganizationChart"/>
    <dgm:cxn modelId="{530CCBF2-1219-4246-B10E-3272300F9ED3}" type="presOf" srcId="{23F1803F-276C-8041-9B7B-082F2BD1E946}" destId="{B13D6842-7E74-6E4A-B081-886229548982}" srcOrd="1" destOrd="0" presId="urn:microsoft.com/office/officeart/2009/3/layout/HorizontalOrganizationChart"/>
    <dgm:cxn modelId="{235EF76C-98AC-374A-A11D-4134C68FD592}" type="presOf" srcId="{18A5DCF8-381A-9740-A1DC-D1A5033A3647}" destId="{B94BF64B-9716-424E-A851-42E8E7B2B9A7}" srcOrd="0" destOrd="0" presId="urn:microsoft.com/office/officeart/2009/3/layout/HorizontalOrganizationChart"/>
    <dgm:cxn modelId="{09B74CB7-F338-2D47-9510-F7A6603DE6CB}" type="presOf" srcId="{7638F483-EC40-4669-A117-0C6040B4A66B}" destId="{A4529214-DB2D-4B21-8831-F60F2A376559}" srcOrd="1" destOrd="0" presId="urn:microsoft.com/office/officeart/2009/3/layout/HorizontalOrganizationChart"/>
    <dgm:cxn modelId="{5DC1C015-335F-490F-A06A-BA9652DB0EA7}" srcId="{9AC2E227-803C-4016-BF2C-9291B6CAA290}" destId="{7638F483-EC40-4669-A117-0C6040B4A66B}" srcOrd="1" destOrd="0" parTransId="{57E64457-75B6-40DF-86BF-80888D7FBBC5}" sibTransId="{7B10E917-A0D7-4AB2-8FFF-F08198C7EE50}"/>
    <dgm:cxn modelId="{CBEC2F20-2708-A74C-84B5-5F6A58E6336D}" type="presOf" srcId="{57E64457-75B6-40DF-86BF-80888D7FBBC5}" destId="{72A5A8A1-C34D-4CC9-B014-4EDC4C60B5CB}" srcOrd="0" destOrd="0" presId="urn:microsoft.com/office/officeart/2009/3/layout/HorizontalOrganizationChart"/>
    <dgm:cxn modelId="{20C1FE7A-4B34-AA48-A07D-90CA165F3112}" srcId="{9AC2E227-803C-4016-BF2C-9291B6CAA290}" destId="{7859404A-F2FC-2C48-AA46-F509ECEE6B31}" srcOrd="4" destOrd="0" parTransId="{082ECBEE-C2C7-4949-86B1-6B928BF803C2}" sibTransId="{284844EE-6F45-4240-B30D-C9558468DF08}"/>
    <dgm:cxn modelId="{D726F790-FA4C-DE4C-A88D-D3664ECDD453}" type="presOf" srcId="{082ECBEE-C2C7-4949-86B1-6B928BF803C2}" destId="{DB74F6B7-48F3-A347-9D02-3848B3882D19}" srcOrd="0" destOrd="0" presId="urn:microsoft.com/office/officeart/2009/3/layout/HorizontalOrganizationChart"/>
    <dgm:cxn modelId="{10273D9F-A008-4C08-970B-BDB1CC805562}" srcId="{F05BBA42-D7AF-4BA0-8C3F-85B1FE28E48F}" destId="{9AC2E227-803C-4016-BF2C-9291B6CAA290}" srcOrd="0" destOrd="0" parTransId="{8E8E9D46-5B7B-4FA0-8329-744E9016EF3D}" sibTransId="{F60E2A41-79A0-4E8E-92FB-1BF9FE84EDD9}"/>
    <dgm:cxn modelId="{C8CE4098-1B58-2D4D-B60B-94AEBAE3AC88}" type="presOf" srcId="{3FA44A42-E0AE-412C-8071-9A37D30DD567}" destId="{CBD704CC-8D6F-4C39-AFA6-3825EE74A965}" srcOrd="1" destOrd="0" presId="urn:microsoft.com/office/officeart/2009/3/layout/HorizontalOrganizationChart"/>
    <dgm:cxn modelId="{DFDA804D-0EAE-4A49-86ED-DD9CB1BB7A2C}" type="presOf" srcId="{23F1803F-276C-8041-9B7B-082F2BD1E946}" destId="{19BA56B5-C34A-B64D-A239-C962FAC6DE3A}" srcOrd="0" destOrd="0" presId="urn:microsoft.com/office/officeart/2009/3/layout/HorizontalOrganizationChart"/>
    <dgm:cxn modelId="{E07E7E49-DE10-AB46-9712-42A34B8D2819}" type="presParOf" srcId="{18DB143D-9E27-4E02-AFA5-F665953CBC10}" destId="{07E01157-B979-4F6B-B892-75DB2A2B8B0F}" srcOrd="0" destOrd="0" presId="urn:microsoft.com/office/officeart/2009/3/layout/HorizontalOrganizationChart"/>
    <dgm:cxn modelId="{24B87C04-F8F0-D343-8576-61BB1ECB2091}" type="presParOf" srcId="{07E01157-B979-4F6B-B892-75DB2A2B8B0F}" destId="{F686C23F-604E-4653-B2CB-27DBB6BED631}" srcOrd="0" destOrd="0" presId="urn:microsoft.com/office/officeart/2009/3/layout/HorizontalOrganizationChart"/>
    <dgm:cxn modelId="{C7C188A1-B461-B248-B8D4-05FAE2BB1DE7}" type="presParOf" srcId="{F686C23F-604E-4653-B2CB-27DBB6BED631}" destId="{2A2AFDF2-2568-44F8-842C-3BFD70D9F2B1}" srcOrd="0" destOrd="0" presId="urn:microsoft.com/office/officeart/2009/3/layout/HorizontalOrganizationChart"/>
    <dgm:cxn modelId="{8040AFED-385B-F446-B927-6BE73303949E}" type="presParOf" srcId="{F686C23F-604E-4653-B2CB-27DBB6BED631}" destId="{9CD41DA5-A8A9-4189-B933-DCF665F7DF2D}" srcOrd="1" destOrd="0" presId="urn:microsoft.com/office/officeart/2009/3/layout/HorizontalOrganizationChart"/>
    <dgm:cxn modelId="{9B4F235E-5BFE-7F4A-B121-01519340D54B}" type="presParOf" srcId="{07E01157-B979-4F6B-B892-75DB2A2B8B0F}" destId="{96876921-77F4-4E08-9148-E99125692808}" srcOrd="1" destOrd="0" presId="urn:microsoft.com/office/officeart/2009/3/layout/HorizontalOrganizationChart"/>
    <dgm:cxn modelId="{3FC95D15-5FFB-FF46-A163-8F47E92DAA4F}" type="presParOf" srcId="{96876921-77F4-4E08-9148-E99125692808}" destId="{CD82D2C2-9EF5-4CA0-9CEE-9265A38A1F4A}" srcOrd="0" destOrd="0" presId="urn:microsoft.com/office/officeart/2009/3/layout/HorizontalOrganizationChart"/>
    <dgm:cxn modelId="{13C4220D-7408-BB4F-9B35-A7B672C15C23}" type="presParOf" srcId="{96876921-77F4-4E08-9148-E99125692808}" destId="{9441C830-A66B-4AFB-9252-8069549D4F0A}" srcOrd="1" destOrd="0" presId="urn:microsoft.com/office/officeart/2009/3/layout/HorizontalOrganizationChart"/>
    <dgm:cxn modelId="{64EA1C96-93C5-D044-A9D1-4236C23B6F5C}" type="presParOf" srcId="{9441C830-A66B-4AFB-9252-8069549D4F0A}" destId="{FEAC7974-4462-4948-9F19-4D53C38CC88A}" srcOrd="0" destOrd="0" presId="urn:microsoft.com/office/officeart/2009/3/layout/HorizontalOrganizationChart"/>
    <dgm:cxn modelId="{CD1FC5D5-FA75-4548-AA24-22855BD485F2}" type="presParOf" srcId="{FEAC7974-4462-4948-9F19-4D53C38CC88A}" destId="{22C8BBC7-02FA-4EF0-899A-834C1FEE39E3}" srcOrd="0" destOrd="0" presId="urn:microsoft.com/office/officeart/2009/3/layout/HorizontalOrganizationChart"/>
    <dgm:cxn modelId="{429CEDF1-6BD1-634A-A16F-00FDC0383716}" type="presParOf" srcId="{FEAC7974-4462-4948-9F19-4D53C38CC88A}" destId="{CBD704CC-8D6F-4C39-AFA6-3825EE74A965}" srcOrd="1" destOrd="0" presId="urn:microsoft.com/office/officeart/2009/3/layout/HorizontalOrganizationChart"/>
    <dgm:cxn modelId="{6F6EE5B9-DDC7-4348-9A03-F6C6224C9AF3}" type="presParOf" srcId="{9441C830-A66B-4AFB-9252-8069549D4F0A}" destId="{C4FE27A9-6818-468D-8F72-5DEAE64958BC}" srcOrd="1" destOrd="0" presId="urn:microsoft.com/office/officeart/2009/3/layout/HorizontalOrganizationChart"/>
    <dgm:cxn modelId="{BE830AE0-2F28-FE40-A021-2BCD0A71FADB}" type="presParOf" srcId="{9441C830-A66B-4AFB-9252-8069549D4F0A}" destId="{B9E24DCA-DEF6-41DD-8228-40542DF88903}" srcOrd="2" destOrd="0" presId="urn:microsoft.com/office/officeart/2009/3/layout/HorizontalOrganizationChart"/>
    <dgm:cxn modelId="{0E520D8F-29F9-D24D-BF09-F33F8F775BC0}" type="presParOf" srcId="{96876921-77F4-4E08-9148-E99125692808}" destId="{72A5A8A1-C34D-4CC9-B014-4EDC4C60B5CB}" srcOrd="2" destOrd="0" presId="urn:microsoft.com/office/officeart/2009/3/layout/HorizontalOrganizationChart"/>
    <dgm:cxn modelId="{FBF0FBDC-6AF1-CD4E-A086-F6FFC97EF07A}" type="presParOf" srcId="{96876921-77F4-4E08-9148-E99125692808}" destId="{99464D45-2B22-432F-8F6C-3394CEC310A7}" srcOrd="3" destOrd="0" presId="urn:microsoft.com/office/officeart/2009/3/layout/HorizontalOrganizationChart"/>
    <dgm:cxn modelId="{F6A29FCC-9DBF-1D4A-8083-172B6725986E}" type="presParOf" srcId="{99464D45-2B22-432F-8F6C-3394CEC310A7}" destId="{7EEFA05D-0146-474D-BB41-35A44BBAC0EB}" srcOrd="0" destOrd="0" presId="urn:microsoft.com/office/officeart/2009/3/layout/HorizontalOrganizationChart"/>
    <dgm:cxn modelId="{2EAE1053-182A-1140-9940-2A148EEC2F78}" type="presParOf" srcId="{7EEFA05D-0146-474D-BB41-35A44BBAC0EB}" destId="{86A07B8D-FF15-4EFF-8681-05A46BF1E797}" srcOrd="0" destOrd="0" presId="urn:microsoft.com/office/officeart/2009/3/layout/HorizontalOrganizationChart"/>
    <dgm:cxn modelId="{6F7B5D94-AD24-C946-848B-F13CC22B8DF5}" type="presParOf" srcId="{7EEFA05D-0146-474D-BB41-35A44BBAC0EB}" destId="{A4529214-DB2D-4B21-8831-F60F2A376559}" srcOrd="1" destOrd="0" presId="urn:microsoft.com/office/officeart/2009/3/layout/HorizontalOrganizationChart"/>
    <dgm:cxn modelId="{656D174B-2C22-6348-A319-199B1AB2927A}" type="presParOf" srcId="{99464D45-2B22-432F-8F6C-3394CEC310A7}" destId="{4C9D6515-EA4F-4DBF-A8FE-0711C70136B1}" srcOrd="1" destOrd="0" presId="urn:microsoft.com/office/officeart/2009/3/layout/HorizontalOrganizationChart"/>
    <dgm:cxn modelId="{B05C004E-13DE-954A-9DE2-DA1EF427746D}" type="presParOf" srcId="{99464D45-2B22-432F-8F6C-3394CEC310A7}" destId="{686779DB-34D3-4F60-84B6-A35826FF3C2A}" srcOrd="2" destOrd="0" presId="urn:microsoft.com/office/officeart/2009/3/layout/HorizontalOrganizationChart"/>
    <dgm:cxn modelId="{455E8865-15DC-414B-9E8E-9245E09F68B5}" type="presParOf" srcId="{96876921-77F4-4E08-9148-E99125692808}" destId="{B94BF64B-9716-424E-A851-42E8E7B2B9A7}" srcOrd="4" destOrd="0" presId="urn:microsoft.com/office/officeart/2009/3/layout/HorizontalOrganizationChart"/>
    <dgm:cxn modelId="{7D72CAE5-F8F7-1E48-992E-22B537A2EBD2}" type="presParOf" srcId="{96876921-77F4-4E08-9148-E99125692808}" destId="{31E814C1-FFDD-BA48-BF9D-F3C8FF892503}" srcOrd="5" destOrd="0" presId="urn:microsoft.com/office/officeart/2009/3/layout/HorizontalOrganizationChart"/>
    <dgm:cxn modelId="{F1E7805D-AD13-F94C-AEBE-95BEE3F7F987}" type="presParOf" srcId="{31E814C1-FFDD-BA48-BF9D-F3C8FF892503}" destId="{1780440E-D92A-B040-A710-F8D875101E05}" srcOrd="0" destOrd="0" presId="urn:microsoft.com/office/officeart/2009/3/layout/HorizontalOrganizationChart"/>
    <dgm:cxn modelId="{AD7CA779-D32B-E444-8AA0-6FC3BA2AE258}" type="presParOf" srcId="{1780440E-D92A-B040-A710-F8D875101E05}" destId="{A73C4A40-2D47-BF42-9EF8-B3BEE9451F45}" srcOrd="0" destOrd="0" presId="urn:microsoft.com/office/officeart/2009/3/layout/HorizontalOrganizationChart"/>
    <dgm:cxn modelId="{6D03F34F-631B-3942-94F2-60EA3C96EFEB}" type="presParOf" srcId="{1780440E-D92A-B040-A710-F8D875101E05}" destId="{BCDD8BD9-F9D2-4C44-AB56-5005F5FB7B08}" srcOrd="1" destOrd="0" presId="urn:microsoft.com/office/officeart/2009/3/layout/HorizontalOrganizationChart"/>
    <dgm:cxn modelId="{3BAE8986-CF16-444A-A204-EB43C39A359B}" type="presParOf" srcId="{31E814C1-FFDD-BA48-BF9D-F3C8FF892503}" destId="{B22D4294-1D49-E046-9CF9-7B480D0762E6}" srcOrd="1" destOrd="0" presId="urn:microsoft.com/office/officeart/2009/3/layout/HorizontalOrganizationChart"/>
    <dgm:cxn modelId="{4038DADA-9C62-0740-ACB7-EF6C5396C6A4}" type="presParOf" srcId="{31E814C1-FFDD-BA48-BF9D-F3C8FF892503}" destId="{E1D0C206-488D-6348-BEA7-1FE8B1679EF7}" srcOrd="2" destOrd="0" presId="urn:microsoft.com/office/officeart/2009/3/layout/HorizontalOrganizationChart"/>
    <dgm:cxn modelId="{07DB367D-318B-E742-B1F5-23A7638CB466}" type="presParOf" srcId="{96876921-77F4-4E08-9148-E99125692808}" destId="{97BD78E0-6CC9-224B-9FDD-F11EE9BF8DF0}" srcOrd="6" destOrd="0" presId="urn:microsoft.com/office/officeart/2009/3/layout/HorizontalOrganizationChart"/>
    <dgm:cxn modelId="{352BE07B-CF66-2B41-8556-464542671963}" type="presParOf" srcId="{96876921-77F4-4E08-9148-E99125692808}" destId="{F5564F5E-C23C-6041-B185-3508736BC161}" srcOrd="7" destOrd="0" presId="urn:microsoft.com/office/officeart/2009/3/layout/HorizontalOrganizationChart"/>
    <dgm:cxn modelId="{B6409AA3-AE1A-E14D-92F7-8297D6110A59}" type="presParOf" srcId="{F5564F5E-C23C-6041-B185-3508736BC161}" destId="{730C15AF-A2E3-334E-9C4F-2DA8AC61AB90}" srcOrd="0" destOrd="0" presId="urn:microsoft.com/office/officeart/2009/3/layout/HorizontalOrganizationChart"/>
    <dgm:cxn modelId="{A624BDD7-7619-034B-A02A-27336CD4565F}" type="presParOf" srcId="{730C15AF-A2E3-334E-9C4F-2DA8AC61AB90}" destId="{19BA56B5-C34A-B64D-A239-C962FAC6DE3A}" srcOrd="0" destOrd="0" presId="urn:microsoft.com/office/officeart/2009/3/layout/HorizontalOrganizationChart"/>
    <dgm:cxn modelId="{C4C28521-1C96-C34E-8E94-A4D68AD8982A}" type="presParOf" srcId="{730C15AF-A2E3-334E-9C4F-2DA8AC61AB90}" destId="{B13D6842-7E74-6E4A-B081-886229548982}" srcOrd="1" destOrd="0" presId="urn:microsoft.com/office/officeart/2009/3/layout/HorizontalOrganizationChart"/>
    <dgm:cxn modelId="{EDD9F3CB-31FC-AC4E-AE73-7E9EAB2AA503}" type="presParOf" srcId="{F5564F5E-C23C-6041-B185-3508736BC161}" destId="{DA228DBB-51B5-1545-814C-2E0469298B4C}" srcOrd="1" destOrd="0" presId="urn:microsoft.com/office/officeart/2009/3/layout/HorizontalOrganizationChart"/>
    <dgm:cxn modelId="{99B9B907-AB07-3945-99A3-2BA810DCE726}" type="presParOf" srcId="{F5564F5E-C23C-6041-B185-3508736BC161}" destId="{D334E96E-D664-3443-8496-4E437BC45B67}" srcOrd="2" destOrd="0" presId="urn:microsoft.com/office/officeart/2009/3/layout/HorizontalOrganizationChart"/>
    <dgm:cxn modelId="{5B447AAB-B144-2E43-83C8-1E72245DC996}" type="presParOf" srcId="{96876921-77F4-4E08-9148-E99125692808}" destId="{DB74F6B7-48F3-A347-9D02-3848B3882D19}" srcOrd="8" destOrd="0" presId="urn:microsoft.com/office/officeart/2009/3/layout/HorizontalOrganizationChart"/>
    <dgm:cxn modelId="{F4BF1DC8-FC02-F54D-B8A5-46BA2992D92C}" type="presParOf" srcId="{96876921-77F4-4E08-9148-E99125692808}" destId="{B6FF38B1-94EE-5848-8043-BF3B363E5E43}" srcOrd="9" destOrd="0" presId="urn:microsoft.com/office/officeart/2009/3/layout/HorizontalOrganizationChart"/>
    <dgm:cxn modelId="{126AAE3D-C0E4-6942-8699-22DD5AB53F56}" type="presParOf" srcId="{B6FF38B1-94EE-5848-8043-BF3B363E5E43}" destId="{CC2D7BE5-7000-3C48-AA1F-2B56512EECB1}" srcOrd="0" destOrd="0" presId="urn:microsoft.com/office/officeart/2009/3/layout/HorizontalOrganizationChart"/>
    <dgm:cxn modelId="{01A72228-B544-1E47-84F8-352BEB930F55}" type="presParOf" srcId="{CC2D7BE5-7000-3C48-AA1F-2B56512EECB1}" destId="{4E99FFF1-F2C8-4947-9B7B-F4C0FDBD7B17}" srcOrd="0" destOrd="0" presId="urn:microsoft.com/office/officeart/2009/3/layout/HorizontalOrganizationChart"/>
    <dgm:cxn modelId="{ECB47175-C485-0841-B68B-DA43D18CBD05}" type="presParOf" srcId="{CC2D7BE5-7000-3C48-AA1F-2B56512EECB1}" destId="{CBC1B020-7022-2B49-8F5F-7E3168D6587A}" srcOrd="1" destOrd="0" presId="urn:microsoft.com/office/officeart/2009/3/layout/HorizontalOrganizationChart"/>
    <dgm:cxn modelId="{71B2F59C-1D7A-424E-867E-FEDAD3E90521}" type="presParOf" srcId="{B6FF38B1-94EE-5848-8043-BF3B363E5E43}" destId="{8C9C17CE-7CBB-7446-A701-923744A6075A}" srcOrd="1" destOrd="0" presId="urn:microsoft.com/office/officeart/2009/3/layout/HorizontalOrganizationChart"/>
    <dgm:cxn modelId="{EC0002DE-FAA5-2244-9812-3A2DB34A1E51}" type="presParOf" srcId="{B6FF38B1-94EE-5848-8043-BF3B363E5E43}" destId="{430A0D5E-F21F-B747-8E3B-3F16B06130DD}" srcOrd="2" destOrd="0" presId="urn:microsoft.com/office/officeart/2009/3/layout/HorizontalOrganizationChart"/>
    <dgm:cxn modelId="{C7414AFE-C86B-1F4D-9B79-702F536A9BBF}" type="presParOf" srcId="{07E01157-B979-4F6B-B892-75DB2A2B8B0F}" destId="{6858D422-8C90-4F85-BA9D-65CA2FED06E8}" srcOrd="2" destOrd="0" presId="urn:microsoft.com/office/officeart/2009/3/layout/HorizontalOrganizationChar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1.xml><?xml version="1.0" encoding="utf-8"?>
<dgm:dataModel xmlns:dgm="http://schemas.openxmlformats.org/drawingml/2006/diagram" xmlns:a="http://schemas.openxmlformats.org/drawingml/2006/main">
  <dgm:ptLst>
    <dgm:pt modelId="{F0D8B23C-3C4F-443B-BF9A-6682DD1A941C}" type="doc">
      <dgm:prSet loTypeId="urn:microsoft.com/office/officeart/2005/8/layout/default#8" loCatId="list" qsTypeId="urn:microsoft.com/office/officeart/2005/8/quickstyle/simple1#51" qsCatId="simple" csTypeId="urn:microsoft.com/office/officeart/2005/8/colors/accent2_2#44" csCatId="accent2" phldr="1"/>
      <dgm:spPr/>
      <dgm:t>
        <a:bodyPr/>
        <a:lstStyle/>
        <a:p>
          <a:endParaRPr lang="zh-CN" altLang="en-US"/>
        </a:p>
      </dgm:t>
    </dgm:pt>
    <dgm:pt modelId="{0AD03D16-279D-4EAB-9F4A-F37025AA7FC7}">
      <dgm:prSet phldrT="[文本]" custT="1"/>
      <dgm:spPr/>
      <dgm:t>
        <a:bodyPr/>
        <a:lstStyle/>
        <a:p>
          <a:r>
            <a:rPr lang="zh-CN" altLang="en-US" sz="2400" dirty="0" smtClean="0">
              <a:latin typeface="手札体-简粗体" panose="03000700000000000000" pitchFamily="66" charset="-122"/>
              <a:ea typeface="手札体-简粗体" panose="03000700000000000000" pitchFamily="66" charset="-122"/>
            </a:rPr>
            <a:t>不可替代性</a:t>
          </a:r>
          <a:endParaRPr lang="zh-CN" altLang="en-US" sz="2400" dirty="0">
            <a:latin typeface="手札体-简粗体" panose="03000700000000000000" pitchFamily="66" charset="-122"/>
            <a:ea typeface="手札体-简粗体" panose="03000700000000000000" pitchFamily="66" charset="-122"/>
          </a:endParaRPr>
        </a:p>
      </dgm:t>
    </dgm:pt>
    <dgm:pt modelId="{9E893DAD-9999-4845-A562-B6AD9A4DE336}" type="parTrans" cxnId="{569B3951-C503-4041-8D8E-DD459CB5D6C1}">
      <dgm:prSet/>
      <dgm:spPr/>
      <dgm:t>
        <a:bodyPr/>
        <a:lstStyle/>
        <a:p>
          <a:endParaRPr lang="zh-CN" altLang="en-US" sz="2400">
            <a:latin typeface="手札体-简粗体" panose="03000700000000000000" pitchFamily="66" charset="-122"/>
            <a:ea typeface="手札体-简粗体" panose="03000700000000000000" pitchFamily="66" charset="-122"/>
          </a:endParaRPr>
        </a:p>
      </dgm:t>
    </dgm:pt>
    <dgm:pt modelId="{7826E08D-3F94-47AF-9332-1E4804BFFFE8}" type="sibTrans" cxnId="{569B3951-C503-4041-8D8E-DD459CB5D6C1}">
      <dgm:prSet/>
      <dgm:spPr/>
      <dgm:t>
        <a:bodyPr/>
        <a:lstStyle/>
        <a:p>
          <a:endParaRPr lang="zh-CN" altLang="en-US" sz="2400">
            <a:latin typeface="手札体-简粗体" panose="03000700000000000000" pitchFamily="66" charset="-122"/>
            <a:ea typeface="手札体-简粗体" panose="03000700000000000000" pitchFamily="66" charset="-122"/>
          </a:endParaRPr>
        </a:p>
      </dgm:t>
    </dgm:pt>
    <dgm:pt modelId="{64CF1365-AF2F-4ECE-BB66-834174D8B584}">
      <dgm:prSet phldrT="[文本]" custT="1"/>
      <dgm:spPr/>
      <dgm:t>
        <a:bodyPr/>
        <a:lstStyle/>
        <a:p>
          <a:r>
            <a:rPr lang="zh-CN" altLang="en-US" sz="2400" dirty="0" smtClean="0">
              <a:latin typeface="手札体-简粗体" panose="03000700000000000000" pitchFamily="66" charset="-122"/>
              <a:ea typeface="手札体-简粗体" panose="03000700000000000000" pitchFamily="66" charset="-122"/>
            </a:rPr>
            <a:t>互补性</a:t>
          </a:r>
          <a:endParaRPr lang="zh-CN" altLang="en-US" sz="2400" dirty="0">
            <a:latin typeface="手札体-简粗体" panose="03000700000000000000" pitchFamily="66" charset="-122"/>
            <a:ea typeface="手札体-简粗体" panose="03000700000000000000" pitchFamily="66" charset="-122"/>
          </a:endParaRPr>
        </a:p>
      </dgm:t>
    </dgm:pt>
    <dgm:pt modelId="{5ABFEA35-E1C0-4F9C-ACB1-95351E19AA9D}" type="parTrans" cxnId="{5DA80EB0-AC50-4AF9-8139-D7A20EF04E95}">
      <dgm:prSet/>
      <dgm:spPr/>
      <dgm:t>
        <a:bodyPr/>
        <a:lstStyle/>
        <a:p>
          <a:endParaRPr lang="zh-CN" altLang="en-US" sz="2400">
            <a:latin typeface="手札体-简粗体" panose="03000700000000000000" pitchFamily="66" charset="-122"/>
            <a:ea typeface="手札体-简粗体" panose="03000700000000000000" pitchFamily="66" charset="-122"/>
          </a:endParaRPr>
        </a:p>
      </dgm:t>
    </dgm:pt>
    <dgm:pt modelId="{9EAAC15A-5E55-49B3-9939-D15D31F158F2}" type="sibTrans" cxnId="{5DA80EB0-AC50-4AF9-8139-D7A20EF04E95}">
      <dgm:prSet/>
      <dgm:spPr/>
      <dgm:t>
        <a:bodyPr/>
        <a:lstStyle/>
        <a:p>
          <a:endParaRPr lang="zh-CN" altLang="en-US" sz="2400">
            <a:latin typeface="手札体-简粗体" panose="03000700000000000000" pitchFamily="66" charset="-122"/>
            <a:ea typeface="手札体-简粗体" panose="03000700000000000000" pitchFamily="66" charset="-122"/>
          </a:endParaRPr>
        </a:p>
      </dgm:t>
    </dgm:pt>
    <dgm:pt modelId="{A823B2FE-9A74-4A62-8BAD-2A7DDBBFF675}">
      <dgm:prSet phldrT="[文本]" custT="1"/>
      <dgm:spPr/>
      <dgm:t>
        <a:bodyPr/>
        <a:lstStyle/>
        <a:p>
          <a:r>
            <a:rPr lang="zh-CN" altLang="en-US" sz="2400" dirty="0" smtClean="0">
              <a:latin typeface="手札体-简粗体" panose="03000700000000000000" pitchFamily="66" charset="-122"/>
              <a:ea typeface="手札体-简粗体" panose="03000700000000000000" pitchFamily="66" charset="-122"/>
            </a:rPr>
            <a:t>不可逆性</a:t>
          </a:r>
          <a:endParaRPr lang="zh-CN" altLang="en-US" sz="2400" dirty="0">
            <a:latin typeface="手札体-简粗体" panose="03000700000000000000" pitchFamily="66" charset="-122"/>
            <a:ea typeface="手札体-简粗体" panose="03000700000000000000" pitchFamily="66" charset="-122"/>
          </a:endParaRPr>
        </a:p>
      </dgm:t>
    </dgm:pt>
    <dgm:pt modelId="{0DA03F90-EF9F-4DB9-AAF1-3BBE6B565CCD}" type="parTrans" cxnId="{9A76237C-1881-415E-8025-FB4795953C7D}">
      <dgm:prSet/>
      <dgm:spPr/>
      <dgm:t>
        <a:bodyPr/>
        <a:lstStyle/>
        <a:p>
          <a:endParaRPr lang="zh-CN" altLang="en-US" sz="2400">
            <a:latin typeface="手札体-简粗体" panose="03000700000000000000" pitchFamily="66" charset="-122"/>
            <a:ea typeface="手札体-简粗体" panose="03000700000000000000" pitchFamily="66" charset="-122"/>
          </a:endParaRPr>
        </a:p>
      </dgm:t>
    </dgm:pt>
    <dgm:pt modelId="{72E5C0DB-352A-4517-8BEF-95C90AE8ED61}" type="sibTrans" cxnId="{9A76237C-1881-415E-8025-FB4795953C7D}">
      <dgm:prSet/>
      <dgm:spPr/>
      <dgm:t>
        <a:bodyPr/>
        <a:lstStyle/>
        <a:p>
          <a:endParaRPr lang="zh-CN" altLang="en-US" sz="2400">
            <a:latin typeface="手札体-简粗体" panose="03000700000000000000" pitchFamily="66" charset="-122"/>
            <a:ea typeface="手札体-简粗体" panose="03000700000000000000" pitchFamily="66" charset="-122"/>
          </a:endParaRPr>
        </a:p>
      </dgm:t>
    </dgm:pt>
    <dgm:pt modelId="{F47153A4-0B0F-4B92-994F-5805F97A2CCB}">
      <dgm:prSet phldrT="[文本]" custT="1"/>
      <dgm:spPr/>
      <dgm:t>
        <a:bodyPr/>
        <a:lstStyle/>
        <a:p>
          <a:r>
            <a:rPr lang="zh-CN" altLang="en-US" sz="2400" dirty="0" smtClean="0">
              <a:latin typeface="手札体-简粗体" panose="03000700000000000000" pitchFamily="66" charset="-122"/>
              <a:ea typeface="手札体-简粗体" panose="03000700000000000000" pitchFamily="66" charset="-122"/>
            </a:rPr>
            <a:t>无形性</a:t>
          </a:r>
          <a:endParaRPr lang="zh-CN" altLang="en-US" sz="2400" dirty="0">
            <a:latin typeface="手札体-简粗体" panose="03000700000000000000" pitchFamily="66" charset="-122"/>
            <a:ea typeface="手札体-简粗体" panose="03000700000000000000" pitchFamily="66" charset="-122"/>
          </a:endParaRPr>
        </a:p>
      </dgm:t>
    </dgm:pt>
    <dgm:pt modelId="{E48D2327-0B29-45E6-BFDC-FB9898EE3C9F}" type="parTrans" cxnId="{53FF2678-AC20-46D0-8822-8B59C3868A82}">
      <dgm:prSet/>
      <dgm:spPr/>
      <dgm:t>
        <a:bodyPr/>
        <a:lstStyle/>
        <a:p>
          <a:endParaRPr lang="zh-CN" altLang="en-US" sz="2400">
            <a:latin typeface="手札体-简粗体" panose="03000700000000000000" pitchFamily="66" charset="-122"/>
            <a:ea typeface="手札体-简粗体" panose="03000700000000000000" pitchFamily="66" charset="-122"/>
          </a:endParaRPr>
        </a:p>
      </dgm:t>
    </dgm:pt>
    <dgm:pt modelId="{57729345-E0A7-4188-8ECE-FD4D9DBFC71A}" type="sibTrans" cxnId="{53FF2678-AC20-46D0-8822-8B59C3868A82}">
      <dgm:prSet/>
      <dgm:spPr/>
      <dgm:t>
        <a:bodyPr/>
        <a:lstStyle/>
        <a:p>
          <a:endParaRPr lang="zh-CN" altLang="en-US" sz="2400">
            <a:latin typeface="手札体-简粗体" panose="03000700000000000000" pitchFamily="66" charset="-122"/>
            <a:ea typeface="手札体-简粗体" panose="03000700000000000000" pitchFamily="66" charset="-122"/>
          </a:endParaRPr>
        </a:p>
      </dgm:t>
    </dgm:pt>
    <dgm:pt modelId="{D4AD29CF-20A2-4422-A348-E1A12740AE9D}">
      <dgm:prSet phldrT="[文本]" custT="1"/>
      <dgm:spPr/>
      <dgm:t>
        <a:bodyPr/>
        <a:lstStyle/>
        <a:p>
          <a:r>
            <a:rPr lang="zh-CN" altLang="en-US" sz="2400" dirty="0" smtClean="0">
              <a:latin typeface="手札体-简粗体" panose="03000700000000000000" pitchFamily="66" charset="-122"/>
              <a:ea typeface="手札体-简粗体" panose="03000700000000000000" pitchFamily="66" charset="-122"/>
            </a:rPr>
            <a:t>非稀缺性</a:t>
          </a:r>
          <a:endParaRPr lang="zh-CN" altLang="en-US" sz="2400" dirty="0">
            <a:latin typeface="手札体-简粗体" panose="03000700000000000000" pitchFamily="66" charset="-122"/>
            <a:ea typeface="手札体-简粗体" panose="03000700000000000000" pitchFamily="66" charset="-122"/>
          </a:endParaRPr>
        </a:p>
      </dgm:t>
    </dgm:pt>
    <dgm:pt modelId="{0C4378C5-717F-464B-BB0A-F136F64C849E}" type="parTrans" cxnId="{12AE3118-F4CC-401C-A9D7-D2C755EAEBD3}">
      <dgm:prSet/>
      <dgm:spPr/>
      <dgm:t>
        <a:bodyPr/>
        <a:lstStyle/>
        <a:p>
          <a:endParaRPr lang="zh-CN" altLang="en-US" sz="2400">
            <a:latin typeface="手札体-简粗体" panose="03000700000000000000" pitchFamily="66" charset="-122"/>
            <a:ea typeface="手札体-简粗体" panose="03000700000000000000" pitchFamily="66" charset="-122"/>
          </a:endParaRPr>
        </a:p>
      </dgm:t>
    </dgm:pt>
    <dgm:pt modelId="{6F73E3F4-5A96-4DA7-9B8D-592FB277BC69}" type="sibTrans" cxnId="{12AE3118-F4CC-401C-A9D7-D2C755EAEBD3}">
      <dgm:prSet/>
      <dgm:spPr/>
      <dgm:t>
        <a:bodyPr/>
        <a:lstStyle/>
        <a:p>
          <a:endParaRPr lang="zh-CN" altLang="en-US" sz="2400">
            <a:latin typeface="手札体-简粗体" panose="03000700000000000000" pitchFamily="66" charset="-122"/>
            <a:ea typeface="手札体-简粗体" panose="03000700000000000000" pitchFamily="66" charset="-122"/>
          </a:endParaRPr>
        </a:p>
      </dgm:t>
    </dgm:pt>
    <dgm:pt modelId="{AA116470-E5C2-495C-B13A-9C6A5516373E}">
      <dgm:prSet phldrT="[文本]" custT="1"/>
      <dgm:spPr/>
      <dgm:t>
        <a:bodyPr/>
        <a:lstStyle/>
        <a:p>
          <a:r>
            <a:rPr lang="zh-CN" altLang="en-US" sz="2400" dirty="0" smtClean="0">
              <a:latin typeface="手札体-简粗体" panose="03000700000000000000" pitchFamily="66" charset="-122"/>
              <a:ea typeface="手札体-简粗体" panose="03000700000000000000" pitchFamily="66" charset="-122"/>
            </a:rPr>
            <a:t>非消耗性</a:t>
          </a:r>
          <a:endParaRPr lang="zh-CN" altLang="en-US" sz="2400" dirty="0">
            <a:latin typeface="手札体-简粗体" panose="03000700000000000000" pitchFamily="66" charset="-122"/>
            <a:ea typeface="手札体-简粗体" panose="03000700000000000000" pitchFamily="66" charset="-122"/>
          </a:endParaRPr>
        </a:p>
      </dgm:t>
    </dgm:pt>
    <dgm:pt modelId="{BB0363D1-65B5-46F4-8E1B-6418AAD8F0B6}" type="parTrans" cxnId="{B5BBFAF6-897F-4670-934D-FB26D8537F68}">
      <dgm:prSet/>
      <dgm:spPr/>
      <dgm:t>
        <a:bodyPr/>
        <a:lstStyle/>
        <a:p>
          <a:endParaRPr lang="zh-CN" altLang="en-US" sz="2400">
            <a:latin typeface="手札体-简粗体" panose="03000700000000000000" pitchFamily="66" charset="-122"/>
            <a:ea typeface="手札体-简粗体" panose="03000700000000000000" pitchFamily="66" charset="-122"/>
          </a:endParaRPr>
        </a:p>
      </dgm:t>
    </dgm:pt>
    <dgm:pt modelId="{EFC0AF10-20B2-4BB7-8FF5-7DFB7CC8DCD3}" type="sibTrans" cxnId="{B5BBFAF6-897F-4670-934D-FB26D8537F68}">
      <dgm:prSet/>
      <dgm:spPr/>
      <dgm:t>
        <a:bodyPr/>
        <a:lstStyle/>
        <a:p>
          <a:endParaRPr lang="zh-CN" altLang="en-US" sz="2400">
            <a:latin typeface="手札体-简粗体" panose="03000700000000000000" pitchFamily="66" charset="-122"/>
            <a:ea typeface="手札体-简粗体" panose="03000700000000000000" pitchFamily="66" charset="-122"/>
          </a:endParaRPr>
        </a:p>
      </dgm:t>
    </dgm:pt>
    <dgm:pt modelId="{855D4C5B-7DAA-480D-B72F-3B80F5A13A2E}">
      <dgm:prSet phldrT="[文本]" custT="1"/>
      <dgm:spPr/>
      <dgm:t>
        <a:bodyPr/>
        <a:lstStyle/>
        <a:p>
          <a:r>
            <a:rPr lang="zh-CN" altLang="en-US" sz="2400" dirty="0" smtClean="0">
              <a:latin typeface="手札体-简粗体" panose="03000700000000000000" pitchFamily="66" charset="-122"/>
              <a:ea typeface="手札体-简粗体" panose="03000700000000000000" pitchFamily="66" charset="-122"/>
            </a:rPr>
            <a:t>可共享性</a:t>
          </a:r>
          <a:endParaRPr lang="zh-CN" altLang="en-US" sz="2400" dirty="0">
            <a:latin typeface="手札体-简粗体" panose="03000700000000000000" pitchFamily="66" charset="-122"/>
            <a:ea typeface="手札体-简粗体" panose="03000700000000000000" pitchFamily="66" charset="-122"/>
          </a:endParaRPr>
        </a:p>
      </dgm:t>
    </dgm:pt>
    <dgm:pt modelId="{C453B2FD-6997-4E0C-9455-9DA5860BC63B}" type="parTrans" cxnId="{CDF5AE09-B985-4084-BDE9-CCA27D620ED9}">
      <dgm:prSet/>
      <dgm:spPr/>
      <dgm:t>
        <a:bodyPr/>
        <a:lstStyle/>
        <a:p>
          <a:endParaRPr lang="zh-CN" altLang="en-US" sz="2400">
            <a:latin typeface="手札体-简粗体" panose="03000700000000000000" pitchFamily="66" charset="-122"/>
            <a:ea typeface="手札体-简粗体" panose="03000700000000000000" pitchFamily="66" charset="-122"/>
          </a:endParaRPr>
        </a:p>
      </dgm:t>
    </dgm:pt>
    <dgm:pt modelId="{AAED0173-1D29-44B6-AAB5-4FE0244C69A6}" type="sibTrans" cxnId="{CDF5AE09-B985-4084-BDE9-CCA27D620ED9}">
      <dgm:prSet/>
      <dgm:spPr/>
      <dgm:t>
        <a:bodyPr/>
        <a:lstStyle/>
        <a:p>
          <a:endParaRPr lang="zh-CN" altLang="en-US" sz="2400">
            <a:latin typeface="手札体-简粗体" panose="03000700000000000000" pitchFamily="66" charset="-122"/>
            <a:ea typeface="手札体-简粗体" panose="03000700000000000000" pitchFamily="66" charset="-122"/>
          </a:endParaRPr>
        </a:p>
      </dgm:t>
    </dgm:pt>
    <dgm:pt modelId="{ED018D94-A4A7-431C-B03C-85451EE61D46}">
      <dgm:prSet phldrT="[文本]" custT="1"/>
      <dgm:spPr/>
      <dgm:t>
        <a:bodyPr/>
        <a:lstStyle/>
        <a:p>
          <a:r>
            <a:rPr lang="zh-CN" altLang="en-US" sz="2400" dirty="0" smtClean="0">
              <a:latin typeface="手札体-简粗体" panose="03000700000000000000" pitchFamily="66" charset="-122"/>
              <a:ea typeface="手札体-简粗体" panose="03000700000000000000" pitchFamily="66" charset="-122"/>
            </a:rPr>
            <a:t>增值性</a:t>
          </a:r>
          <a:endParaRPr lang="zh-CN" altLang="en-US" sz="2400" dirty="0">
            <a:latin typeface="手札体-简粗体" panose="03000700000000000000" pitchFamily="66" charset="-122"/>
            <a:ea typeface="手札体-简粗体" panose="03000700000000000000" pitchFamily="66" charset="-122"/>
          </a:endParaRPr>
        </a:p>
      </dgm:t>
    </dgm:pt>
    <dgm:pt modelId="{9322C33C-8EFE-4DF2-AC80-811E08E91AA1}" type="parTrans" cxnId="{557220F0-0352-410C-B210-76D3896FBD68}">
      <dgm:prSet/>
      <dgm:spPr/>
      <dgm:t>
        <a:bodyPr/>
        <a:lstStyle/>
        <a:p>
          <a:endParaRPr lang="zh-CN" altLang="en-US" sz="2400">
            <a:latin typeface="手札体-简粗体" panose="03000700000000000000" pitchFamily="66" charset="-122"/>
            <a:ea typeface="手札体-简粗体" panose="03000700000000000000" pitchFamily="66" charset="-122"/>
          </a:endParaRPr>
        </a:p>
      </dgm:t>
    </dgm:pt>
    <dgm:pt modelId="{0021919F-10DB-4B77-9EBC-D72213F358A8}" type="sibTrans" cxnId="{557220F0-0352-410C-B210-76D3896FBD68}">
      <dgm:prSet/>
      <dgm:spPr/>
      <dgm:t>
        <a:bodyPr/>
        <a:lstStyle/>
        <a:p>
          <a:endParaRPr lang="zh-CN" altLang="en-US" sz="2400">
            <a:latin typeface="手札体-简粗体" panose="03000700000000000000" pitchFamily="66" charset="-122"/>
            <a:ea typeface="手札体-简粗体" panose="03000700000000000000" pitchFamily="66" charset="-122"/>
          </a:endParaRPr>
        </a:p>
      </dgm:t>
    </dgm:pt>
    <dgm:pt modelId="{593BA66F-97F7-4967-883B-EA577745AAD7}" type="pres">
      <dgm:prSet presAssocID="{F0D8B23C-3C4F-443B-BF9A-6682DD1A941C}" presName="diagram" presStyleCnt="0">
        <dgm:presLayoutVars>
          <dgm:dir/>
          <dgm:resizeHandles val="exact"/>
        </dgm:presLayoutVars>
      </dgm:prSet>
      <dgm:spPr/>
      <dgm:t>
        <a:bodyPr/>
        <a:lstStyle/>
        <a:p>
          <a:endParaRPr lang="zh-CN" altLang="en-US"/>
        </a:p>
      </dgm:t>
    </dgm:pt>
    <dgm:pt modelId="{75FACA13-A2D4-4F65-8CAF-561E1E7AFBCB}" type="pres">
      <dgm:prSet presAssocID="{0AD03D16-279D-4EAB-9F4A-F37025AA7FC7}" presName="node" presStyleLbl="node1" presStyleIdx="0" presStyleCnt="8">
        <dgm:presLayoutVars>
          <dgm:bulletEnabled val="1"/>
        </dgm:presLayoutVars>
      </dgm:prSet>
      <dgm:spPr>
        <a:prstGeom prst="roundRect">
          <a:avLst/>
        </a:prstGeom>
      </dgm:spPr>
      <dgm:t>
        <a:bodyPr/>
        <a:lstStyle/>
        <a:p>
          <a:endParaRPr lang="zh-CN" altLang="en-US"/>
        </a:p>
      </dgm:t>
    </dgm:pt>
    <dgm:pt modelId="{AB3E8BF2-1430-4BB3-9D2D-29D782868EB5}" type="pres">
      <dgm:prSet presAssocID="{7826E08D-3F94-47AF-9332-1E4804BFFFE8}" presName="sibTrans" presStyleCnt="0"/>
      <dgm:spPr/>
    </dgm:pt>
    <dgm:pt modelId="{04D461BB-1F81-4176-BC83-0535379FA2C8}" type="pres">
      <dgm:prSet presAssocID="{64CF1365-AF2F-4ECE-BB66-834174D8B584}" presName="node" presStyleLbl="node1" presStyleIdx="1" presStyleCnt="8">
        <dgm:presLayoutVars>
          <dgm:bulletEnabled val="1"/>
        </dgm:presLayoutVars>
      </dgm:prSet>
      <dgm:spPr>
        <a:prstGeom prst="roundRect">
          <a:avLst/>
        </a:prstGeom>
      </dgm:spPr>
      <dgm:t>
        <a:bodyPr/>
        <a:lstStyle/>
        <a:p>
          <a:endParaRPr lang="zh-CN" altLang="en-US"/>
        </a:p>
      </dgm:t>
    </dgm:pt>
    <dgm:pt modelId="{C754F01F-8B46-4B50-B997-0BADA793036C}" type="pres">
      <dgm:prSet presAssocID="{9EAAC15A-5E55-49B3-9939-D15D31F158F2}" presName="sibTrans" presStyleCnt="0"/>
      <dgm:spPr/>
    </dgm:pt>
    <dgm:pt modelId="{ACB2CC9F-1168-405A-8EF4-3DAD7114A5AE}" type="pres">
      <dgm:prSet presAssocID="{A823B2FE-9A74-4A62-8BAD-2A7DDBBFF675}" presName="node" presStyleLbl="node1" presStyleIdx="2" presStyleCnt="8">
        <dgm:presLayoutVars>
          <dgm:bulletEnabled val="1"/>
        </dgm:presLayoutVars>
      </dgm:prSet>
      <dgm:spPr>
        <a:prstGeom prst="roundRect">
          <a:avLst/>
        </a:prstGeom>
      </dgm:spPr>
      <dgm:t>
        <a:bodyPr/>
        <a:lstStyle/>
        <a:p>
          <a:endParaRPr lang="zh-CN" altLang="en-US"/>
        </a:p>
      </dgm:t>
    </dgm:pt>
    <dgm:pt modelId="{6C057934-026D-4EE6-B7BC-F5C680EFA715}" type="pres">
      <dgm:prSet presAssocID="{72E5C0DB-352A-4517-8BEF-95C90AE8ED61}" presName="sibTrans" presStyleCnt="0"/>
      <dgm:spPr/>
    </dgm:pt>
    <dgm:pt modelId="{4E2A414E-EFB6-43BD-A73B-EF886B205133}" type="pres">
      <dgm:prSet presAssocID="{F47153A4-0B0F-4B92-994F-5805F97A2CCB}" presName="node" presStyleLbl="node1" presStyleIdx="3" presStyleCnt="8">
        <dgm:presLayoutVars>
          <dgm:bulletEnabled val="1"/>
        </dgm:presLayoutVars>
      </dgm:prSet>
      <dgm:spPr>
        <a:prstGeom prst="roundRect">
          <a:avLst/>
        </a:prstGeom>
      </dgm:spPr>
      <dgm:t>
        <a:bodyPr/>
        <a:lstStyle/>
        <a:p>
          <a:endParaRPr lang="zh-CN" altLang="en-US"/>
        </a:p>
      </dgm:t>
    </dgm:pt>
    <dgm:pt modelId="{3A2E89DB-9AEA-44B9-86DE-49EE21E793B2}" type="pres">
      <dgm:prSet presAssocID="{57729345-E0A7-4188-8ECE-FD4D9DBFC71A}" presName="sibTrans" presStyleCnt="0"/>
      <dgm:spPr/>
    </dgm:pt>
    <dgm:pt modelId="{221AAE1E-E6E5-468F-80A6-04B5E7ACC0D6}" type="pres">
      <dgm:prSet presAssocID="{D4AD29CF-20A2-4422-A348-E1A12740AE9D}" presName="node" presStyleLbl="node1" presStyleIdx="4" presStyleCnt="8">
        <dgm:presLayoutVars>
          <dgm:bulletEnabled val="1"/>
        </dgm:presLayoutVars>
      </dgm:prSet>
      <dgm:spPr>
        <a:prstGeom prst="roundRect">
          <a:avLst/>
        </a:prstGeom>
      </dgm:spPr>
      <dgm:t>
        <a:bodyPr/>
        <a:lstStyle/>
        <a:p>
          <a:endParaRPr lang="zh-CN" altLang="en-US"/>
        </a:p>
      </dgm:t>
    </dgm:pt>
    <dgm:pt modelId="{CE98C794-4781-4408-BA60-050A3C84389D}" type="pres">
      <dgm:prSet presAssocID="{6F73E3F4-5A96-4DA7-9B8D-592FB277BC69}" presName="sibTrans" presStyleCnt="0"/>
      <dgm:spPr/>
    </dgm:pt>
    <dgm:pt modelId="{DA0BD89F-3583-4181-A166-90D712E20323}" type="pres">
      <dgm:prSet presAssocID="{AA116470-E5C2-495C-B13A-9C6A5516373E}" presName="node" presStyleLbl="node1" presStyleIdx="5" presStyleCnt="8">
        <dgm:presLayoutVars>
          <dgm:bulletEnabled val="1"/>
        </dgm:presLayoutVars>
      </dgm:prSet>
      <dgm:spPr>
        <a:prstGeom prst="roundRect">
          <a:avLst/>
        </a:prstGeom>
      </dgm:spPr>
      <dgm:t>
        <a:bodyPr/>
        <a:lstStyle/>
        <a:p>
          <a:endParaRPr lang="zh-CN" altLang="en-US"/>
        </a:p>
      </dgm:t>
    </dgm:pt>
    <dgm:pt modelId="{1981C7F1-81BB-487B-9C60-24A001FB0BFB}" type="pres">
      <dgm:prSet presAssocID="{EFC0AF10-20B2-4BB7-8FF5-7DFB7CC8DCD3}" presName="sibTrans" presStyleCnt="0"/>
      <dgm:spPr/>
    </dgm:pt>
    <dgm:pt modelId="{8AE0E52B-27FB-48B6-88FB-6CC5A777E906}" type="pres">
      <dgm:prSet presAssocID="{855D4C5B-7DAA-480D-B72F-3B80F5A13A2E}" presName="node" presStyleLbl="node1" presStyleIdx="6" presStyleCnt="8">
        <dgm:presLayoutVars>
          <dgm:bulletEnabled val="1"/>
        </dgm:presLayoutVars>
      </dgm:prSet>
      <dgm:spPr>
        <a:prstGeom prst="roundRect">
          <a:avLst/>
        </a:prstGeom>
      </dgm:spPr>
      <dgm:t>
        <a:bodyPr/>
        <a:lstStyle/>
        <a:p>
          <a:endParaRPr lang="zh-CN" altLang="en-US"/>
        </a:p>
      </dgm:t>
    </dgm:pt>
    <dgm:pt modelId="{7B6642A9-0A12-40CF-B46F-E29E18D2D2E8}" type="pres">
      <dgm:prSet presAssocID="{AAED0173-1D29-44B6-AAB5-4FE0244C69A6}" presName="sibTrans" presStyleCnt="0"/>
      <dgm:spPr/>
    </dgm:pt>
    <dgm:pt modelId="{14283093-2EA1-4276-87EC-616C5434183B}" type="pres">
      <dgm:prSet presAssocID="{ED018D94-A4A7-431C-B03C-85451EE61D46}" presName="node" presStyleLbl="node1" presStyleIdx="7" presStyleCnt="8">
        <dgm:presLayoutVars>
          <dgm:bulletEnabled val="1"/>
        </dgm:presLayoutVars>
      </dgm:prSet>
      <dgm:spPr>
        <a:prstGeom prst="roundRect">
          <a:avLst/>
        </a:prstGeom>
      </dgm:spPr>
      <dgm:t>
        <a:bodyPr/>
        <a:lstStyle/>
        <a:p>
          <a:endParaRPr lang="zh-CN" altLang="en-US"/>
        </a:p>
      </dgm:t>
    </dgm:pt>
  </dgm:ptLst>
  <dgm:cxnLst>
    <dgm:cxn modelId="{2E921078-CDB3-4E18-981E-692C051C4EA3}" type="presOf" srcId="{F47153A4-0B0F-4B92-994F-5805F97A2CCB}" destId="{4E2A414E-EFB6-43BD-A73B-EF886B205133}" srcOrd="0" destOrd="0" presId="urn:microsoft.com/office/officeart/2005/8/layout/default#8"/>
    <dgm:cxn modelId="{12AE3118-F4CC-401C-A9D7-D2C755EAEBD3}" srcId="{F0D8B23C-3C4F-443B-BF9A-6682DD1A941C}" destId="{D4AD29CF-20A2-4422-A348-E1A12740AE9D}" srcOrd="4" destOrd="0" parTransId="{0C4378C5-717F-464B-BB0A-F136F64C849E}" sibTransId="{6F73E3F4-5A96-4DA7-9B8D-592FB277BC69}"/>
    <dgm:cxn modelId="{8AA98C48-25A7-4D8C-AD6A-8C30410273C3}" type="presOf" srcId="{64CF1365-AF2F-4ECE-BB66-834174D8B584}" destId="{04D461BB-1F81-4176-BC83-0535379FA2C8}" srcOrd="0" destOrd="0" presId="urn:microsoft.com/office/officeart/2005/8/layout/default#8"/>
    <dgm:cxn modelId="{967ABD9A-9BE6-4AAB-9AFC-25D2CFFA3EFE}" type="presOf" srcId="{855D4C5B-7DAA-480D-B72F-3B80F5A13A2E}" destId="{8AE0E52B-27FB-48B6-88FB-6CC5A777E906}" srcOrd="0" destOrd="0" presId="urn:microsoft.com/office/officeart/2005/8/layout/default#8"/>
    <dgm:cxn modelId="{1452C745-A27F-4C58-85B2-9AE6AAA7B6D3}" type="presOf" srcId="{F0D8B23C-3C4F-443B-BF9A-6682DD1A941C}" destId="{593BA66F-97F7-4967-883B-EA577745AAD7}" srcOrd="0" destOrd="0" presId="urn:microsoft.com/office/officeart/2005/8/layout/default#8"/>
    <dgm:cxn modelId="{53FF2678-AC20-46D0-8822-8B59C3868A82}" srcId="{F0D8B23C-3C4F-443B-BF9A-6682DD1A941C}" destId="{F47153A4-0B0F-4B92-994F-5805F97A2CCB}" srcOrd="3" destOrd="0" parTransId="{E48D2327-0B29-45E6-BFDC-FB9898EE3C9F}" sibTransId="{57729345-E0A7-4188-8ECE-FD4D9DBFC71A}"/>
    <dgm:cxn modelId="{45D9A2A0-E5EE-42D5-888D-674915BB9042}" type="presOf" srcId="{AA116470-E5C2-495C-B13A-9C6A5516373E}" destId="{DA0BD89F-3583-4181-A166-90D712E20323}" srcOrd="0" destOrd="0" presId="urn:microsoft.com/office/officeart/2005/8/layout/default#8"/>
    <dgm:cxn modelId="{6159CF7F-C12E-43E6-AC00-1F855640F526}" type="presOf" srcId="{ED018D94-A4A7-431C-B03C-85451EE61D46}" destId="{14283093-2EA1-4276-87EC-616C5434183B}" srcOrd="0" destOrd="0" presId="urn:microsoft.com/office/officeart/2005/8/layout/default#8"/>
    <dgm:cxn modelId="{9A76237C-1881-415E-8025-FB4795953C7D}" srcId="{F0D8B23C-3C4F-443B-BF9A-6682DD1A941C}" destId="{A823B2FE-9A74-4A62-8BAD-2A7DDBBFF675}" srcOrd="2" destOrd="0" parTransId="{0DA03F90-EF9F-4DB9-AAF1-3BBE6B565CCD}" sibTransId="{72E5C0DB-352A-4517-8BEF-95C90AE8ED61}"/>
    <dgm:cxn modelId="{BBC8E7EF-F0A7-43DB-B6DD-C753EE6F6593}" type="presOf" srcId="{A823B2FE-9A74-4A62-8BAD-2A7DDBBFF675}" destId="{ACB2CC9F-1168-405A-8EF4-3DAD7114A5AE}" srcOrd="0" destOrd="0" presId="urn:microsoft.com/office/officeart/2005/8/layout/default#8"/>
    <dgm:cxn modelId="{569B3951-C503-4041-8D8E-DD459CB5D6C1}" srcId="{F0D8B23C-3C4F-443B-BF9A-6682DD1A941C}" destId="{0AD03D16-279D-4EAB-9F4A-F37025AA7FC7}" srcOrd="0" destOrd="0" parTransId="{9E893DAD-9999-4845-A562-B6AD9A4DE336}" sibTransId="{7826E08D-3F94-47AF-9332-1E4804BFFFE8}"/>
    <dgm:cxn modelId="{5DA80EB0-AC50-4AF9-8139-D7A20EF04E95}" srcId="{F0D8B23C-3C4F-443B-BF9A-6682DD1A941C}" destId="{64CF1365-AF2F-4ECE-BB66-834174D8B584}" srcOrd="1" destOrd="0" parTransId="{5ABFEA35-E1C0-4F9C-ACB1-95351E19AA9D}" sibTransId="{9EAAC15A-5E55-49B3-9939-D15D31F158F2}"/>
    <dgm:cxn modelId="{CDF5AE09-B985-4084-BDE9-CCA27D620ED9}" srcId="{F0D8B23C-3C4F-443B-BF9A-6682DD1A941C}" destId="{855D4C5B-7DAA-480D-B72F-3B80F5A13A2E}" srcOrd="6" destOrd="0" parTransId="{C453B2FD-6997-4E0C-9455-9DA5860BC63B}" sibTransId="{AAED0173-1D29-44B6-AAB5-4FE0244C69A6}"/>
    <dgm:cxn modelId="{F0BF136E-3150-4B67-AD99-172009D860A1}" type="presOf" srcId="{D4AD29CF-20A2-4422-A348-E1A12740AE9D}" destId="{221AAE1E-E6E5-468F-80A6-04B5E7ACC0D6}" srcOrd="0" destOrd="0" presId="urn:microsoft.com/office/officeart/2005/8/layout/default#8"/>
    <dgm:cxn modelId="{B5BBFAF6-897F-4670-934D-FB26D8537F68}" srcId="{F0D8B23C-3C4F-443B-BF9A-6682DD1A941C}" destId="{AA116470-E5C2-495C-B13A-9C6A5516373E}" srcOrd="5" destOrd="0" parTransId="{BB0363D1-65B5-46F4-8E1B-6418AAD8F0B6}" sibTransId="{EFC0AF10-20B2-4BB7-8FF5-7DFB7CC8DCD3}"/>
    <dgm:cxn modelId="{2B818BE5-844C-4266-8D59-DA4B213F4A1A}" type="presOf" srcId="{0AD03D16-279D-4EAB-9F4A-F37025AA7FC7}" destId="{75FACA13-A2D4-4F65-8CAF-561E1E7AFBCB}" srcOrd="0" destOrd="0" presId="urn:microsoft.com/office/officeart/2005/8/layout/default#8"/>
    <dgm:cxn modelId="{557220F0-0352-410C-B210-76D3896FBD68}" srcId="{F0D8B23C-3C4F-443B-BF9A-6682DD1A941C}" destId="{ED018D94-A4A7-431C-B03C-85451EE61D46}" srcOrd="7" destOrd="0" parTransId="{9322C33C-8EFE-4DF2-AC80-811E08E91AA1}" sibTransId="{0021919F-10DB-4B77-9EBC-D72213F358A8}"/>
    <dgm:cxn modelId="{C96F1D6D-E67D-46E5-8C42-B580E14F7A8D}" type="presParOf" srcId="{593BA66F-97F7-4967-883B-EA577745AAD7}" destId="{75FACA13-A2D4-4F65-8CAF-561E1E7AFBCB}" srcOrd="0" destOrd="0" presId="urn:microsoft.com/office/officeart/2005/8/layout/default#8"/>
    <dgm:cxn modelId="{BAB5D300-55FC-4C53-A99D-58E5C68621C4}" type="presParOf" srcId="{593BA66F-97F7-4967-883B-EA577745AAD7}" destId="{AB3E8BF2-1430-4BB3-9D2D-29D782868EB5}" srcOrd="1" destOrd="0" presId="urn:microsoft.com/office/officeart/2005/8/layout/default#8"/>
    <dgm:cxn modelId="{C1EF0F5D-ECF8-4DEC-BA9E-F068655E415A}" type="presParOf" srcId="{593BA66F-97F7-4967-883B-EA577745AAD7}" destId="{04D461BB-1F81-4176-BC83-0535379FA2C8}" srcOrd="2" destOrd="0" presId="urn:microsoft.com/office/officeart/2005/8/layout/default#8"/>
    <dgm:cxn modelId="{5D4CFCA7-EF6A-4039-A6B1-74E014E52D02}" type="presParOf" srcId="{593BA66F-97F7-4967-883B-EA577745AAD7}" destId="{C754F01F-8B46-4B50-B997-0BADA793036C}" srcOrd="3" destOrd="0" presId="urn:microsoft.com/office/officeart/2005/8/layout/default#8"/>
    <dgm:cxn modelId="{4E9DB28A-6671-421F-BBD0-646B9F14D037}" type="presParOf" srcId="{593BA66F-97F7-4967-883B-EA577745AAD7}" destId="{ACB2CC9F-1168-405A-8EF4-3DAD7114A5AE}" srcOrd="4" destOrd="0" presId="urn:microsoft.com/office/officeart/2005/8/layout/default#8"/>
    <dgm:cxn modelId="{824B89FC-86A1-48DF-A08F-327EA837C5C5}" type="presParOf" srcId="{593BA66F-97F7-4967-883B-EA577745AAD7}" destId="{6C057934-026D-4EE6-B7BC-F5C680EFA715}" srcOrd="5" destOrd="0" presId="urn:microsoft.com/office/officeart/2005/8/layout/default#8"/>
    <dgm:cxn modelId="{82C4E44B-C84D-4E74-8219-CFB50EE13774}" type="presParOf" srcId="{593BA66F-97F7-4967-883B-EA577745AAD7}" destId="{4E2A414E-EFB6-43BD-A73B-EF886B205133}" srcOrd="6" destOrd="0" presId="urn:microsoft.com/office/officeart/2005/8/layout/default#8"/>
    <dgm:cxn modelId="{C927BE9B-7507-4767-8F33-D157F992BBD9}" type="presParOf" srcId="{593BA66F-97F7-4967-883B-EA577745AAD7}" destId="{3A2E89DB-9AEA-44B9-86DE-49EE21E793B2}" srcOrd="7" destOrd="0" presId="urn:microsoft.com/office/officeart/2005/8/layout/default#8"/>
    <dgm:cxn modelId="{F4EA3207-0566-4141-9DFC-4B6DA8A8791B}" type="presParOf" srcId="{593BA66F-97F7-4967-883B-EA577745AAD7}" destId="{221AAE1E-E6E5-468F-80A6-04B5E7ACC0D6}" srcOrd="8" destOrd="0" presId="urn:microsoft.com/office/officeart/2005/8/layout/default#8"/>
    <dgm:cxn modelId="{BDE70336-6D36-4F35-AEE2-3727C387D41B}" type="presParOf" srcId="{593BA66F-97F7-4967-883B-EA577745AAD7}" destId="{CE98C794-4781-4408-BA60-050A3C84389D}" srcOrd="9" destOrd="0" presId="urn:microsoft.com/office/officeart/2005/8/layout/default#8"/>
    <dgm:cxn modelId="{B0FFEC81-EBFF-411E-B0F8-F4510679C63C}" type="presParOf" srcId="{593BA66F-97F7-4967-883B-EA577745AAD7}" destId="{DA0BD89F-3583-4181-A166-90D712E20323}" srcOrd="10" destOrd="0" presId="urn:microsoft.com/office/officeart/2005/8/layout/default#8"/>
    <dgm:cxn modelId="{D2E099A1-3285-48F9-88B5-CD4A91E0A8E8}" type="presParOf" srcId="{593BA66F-97F7-4967-883B-EA577745AAD7}" destId="{1981C7F1-81BB-487B-9C60-24A001FB0BFB}" srcOrd="11" destOrd="0" presId="urn:microsoft.com/office/officeart/2005/8/layout/default#8"/>
    <dgm:cxn modelId="{2BCB1CEE-1ECD-4F48-97EE-3D3E3E1FF346}" type="presParOf" srcId="{593BA66F-97F7-4967-883B-EA577745AAD7}" destId="{8AE0E52B-27FB-48B6-88FB-6CC5A777E906}" srcOrd="12" destOrd="0" presId="urn:microsoft.com/office/officeart/2005/8/layout/default#8"/>
    <dgm:cxn modelId="{9B5590CA-BB98-413E-A499-E80AC61C2F1D}" type="presParOf" srcId="{593BA66F-97F7-4967-883B-EA577745AAD7}" destId="{7B6642A9-0A12-40CF-B46F-E29E18D2D2E8}" srcOrd="13" destOrd="0" presId="urn:microsoft.com/office/officeart/2005/8/layout/default#8"/>
    <dgm:cxn modelId="{82967015-D508-40A8-8E4B-822F29D9CC02}" type="presParOf" srcId="{593BA66F-97F7-4967-883B-EA577745AAD7}" destId="{14283093-2EA1-4276-87EC-616C5434183B}" srcOrd="14" destOrd="0" presId="urn:microsoft.com/office/officeart/2005/8/layout/default#8"/>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2.xml><?xml version="1.0" encoding="utf-8"?>
<dgm:dataModel xmlns:dgm="http://schemas.openxmlformats.org/drawingml/2006/diagram" xmlns:a="http://schemas.openxmlformats.org/drawingml/2006/main">
  <dgm:ptLst>
    <dgm:pt modelId="{F05BBA42-D7AF-4BA0-8C3F-85B1FE28E48F}" type="doc">
      <dgm:prSet loTypeId="urn:microsoft.com/office/officeart/2009/3/layout/HorizontalOrganizationChart" loCatId="hierarchy" qsTypeId="urn:microsoft.com/office/officeart/2005/8/quickstyle/simple1" qsCatId="simple" csTypeId="urn:microsoft.com/office/officeart/2005/8/colors/accent2_1" csCatId="accent2" phldr="1"/>
      <dgm:spPr/>
      <dgm:t>
        <a:bodyPr/>
        <a:lstStyle/>
        <a:p>
          <a:endParaRPr lang="zh-CN" altLang="en-US"/>
        </a:p>
      </dgm:t>
    </dgm:pt>
    <dgm:pt modelId="{9AC2E227-803C-4016-BF2C-9291B6CAA290}">
      <dgm:prSet custT="1"/>
      <dgm:spPr/>
      <dgm:t>
        <a:bodyPr/>
        <a:lstStyle/>
        <a:p>
          <a:r>
            <a:rPr lang="zh-CN" altLang="en-US" sz="2000" b="1" dirty="0" smtClean="0">
              <a:latin typeface="黑体" panose="02010609060101010101" pitchFamily="49" charset="-122"/>
              <a:ea typeface="黑体" panose="02010609060101010101" pitchFamily="49" charset="-122"/>
              <a:sym typeface="+mn-ea"/>
            </a:rPr>
            <a:t>知识管理的内容、</a:t>
          </a:r>
          <a:endParaRPr lang="en-US" altLang="zh-CN" sz="2000" b="1" dirty="0" smtClean="0">
            <a:latin typeface="黑体" panose="02010609060101010101" pitchFamily="49" charset="-122"/>
            <a:ea typeface="黑体" panose="02010609060101010101" pitchFamily="49" charset="-122"/>
            <a:sym typeface="+mn-ea"/>
          </a:endParaRPr>
        </a:p>
        <a:p>
          <a:r>
            <a:rPr lang="zh-CN" altLang="en-US" sz="2000" b="1" dirty="0" smtClean="0">
              <a:latin typeface="黑体" panose="02010609060101010101" pitchFamily="49" charset="-122"/>
              <a:ea typeface="黑体" panose="02010609060101010101" pitchFamily="49" charset="-122"/>
              <a:sym typeface="+mn-ea"/>
            </a:rPr>
            <a:t>原则及意义</a:t>
          </a:r>
          <a:endParaRPr lang="zh-CN" altLang="en-US" sz="2000" b="1" dirty="0">
            <a:latin typeface="SimHei" charset="-122"/>
            <a:ea typeface="SimHei" charset="-122"/>
            <a:cs typeface="SimHei" charset="-122"/>
          </a:endParaRPr>
        </a:p>
      </dgm:t>
    </dgm:pt>
    <dgm:pt modelId="{8E8E9D46-5B7B-4FA0-8329-744E9016EF3D}" type="parTrans" cxnId="{10273D9F-A008-4C08-970B-BDB1CC805562}">
      <dgm:prSet/>
      <dgm:spPr/>
      <dgm:t>
        <a:bodyPr/>
        <a:lstStyle/>
        <a:p>
          <a:endParaRPr lang="zh-CN" altLang="en-US">
            <a:latin typeface="SimHei" charset="-122"/>
            <a:ea typeface="SimHei" charset="-122"/>
            <a:cs typeface="SimHei" charset="-122"/>
          </a:endParaRPr>
        </a:p>
      </dgm:t>
    </dgm:pt>
    <dgm:pt modelId="{F60E2A41-79A0-4E8E-92FB-1BF9FE84EDD9}" type="sibTrans" cxnId="{10273D9F-A008-4C08-970B-BDB1CC805562}">
      <dgm:prSet/>
      <dgm:spPr/>
      <dgm:t>
        <a:bodyPr/>
        <a:lstStyle/>
        <a:p>
          <a:endParaRPr lang="zh-CN" altLang="en-US">
            <a:latin typeface="SimHei" charset="-122"/>
            <a:ea typeface="SimHei" charset="-122"/>
            <a:cs typeface="SimHei" charset="-122"/>
          </a:endParaRPr>
        </a:p>
      </dgm:t>
    </dgm:pt>
    <dgm:pt modelId="{3FA44A42-E0AE-412C-8071-9A37D30DD567}">
      <dgm:prSet custT="1"/>
      <dgm:spPr/>
      <dgm:t>
        <a:bodyPr/>
        <a:lstStyle/>
        <a:p>
          <a:r>
            <a:rPr lang="zh-CN" altLang="en-US" sz="2000" b="1" dirty="0" smtClean="0">
              <a:latin typeface="SimHei" charset="-122"/>
              <a:ea typeface="SimHei" charset="-122"/>
              <a:cs typeface="SimHei" charset="-122"/>
            </a:rPr>
            <a:t>知识管理的内容</a:t>
          </a:r>
          <a:endParaRPr lang="zh-CN" altLang="en-US" sz="2000" b="1" dirty="0">
            <a:latin typeface="SimHei" charset="-122"/>
            <a:ea typeface="SimHei" charset="-122"/>
            <a:cs typeface="SimHei" charset="-122"/>
          </a:endParaRPr>
        </a:p>
      </dgm:t>
    </dgm:pt>
    <dgm:pt modelId="{E2369F6E-DA59-4F6E-BD69-6CAA013A82BE}" type="parTrans" cxnId="{9ABD59AA-4D6A-4321-B1A4-8D610095B134}">
      <dgm:prSet/>
      <dgm:spPr/>
      <dgm:t>
        <a:bodyPr/>
        <a:lstStyle/>
        <a:p>
          <a:endParaRPr lang="zh-CN" altLang="en-US">
            <a:latin typeface="SimHei" charset="-122"/>
            <a:ea typeface="SimHei" charset="-122"/>
            <a:cs typeface="SimHei" charset="-122"/>
          </a:endParaRPr>
        </a:p>
      </dgm:t>
    </dgm:pt>
    <dgm:pt modelId="{05B8FEA2-0054-4DA8-8F71-5C25E580ABD0}" type="sibTrans" cxnId="{9ABD59AA-4D6A-4321-B1A4-8D610095B134}">
      <dgm:prSet/>
      <dgm:spPr/>
      <dgm:t>
        <a:bodyPr/>
        <a:lstStyle/>
        <a:p>
          <a:endParaRPr lang="zh-CN" altLang="en-US">
            <a:latin typeface="SimHei" charset="-122"/>
            <a:ea typeface="SimHei" charset="-122"/>
            <a:cs typeface="SimHei" charset="-122"/>
          </a:endParaRPr>
        </a:p>
      </dgm:t>
    </dgm:pt>
    <dgm:pt modelId="{7638F483-EC40-4669-A117-0C6040B4A66B}">
      <dgm:prSet custT="1"/>
      <dgm:spPr/>
      <dgm:t>
        <a:bodyPr/>
        <a:lstStyle/>
        <a:p>
          <a:r>
            <a:rPr lang="zh-CN" altLang="en-US" sz="2000" b="1" dirty="0" smtClean="0">
              <a:latin typeface="SimHei" charset="-122"/>
              <a:ea typeface="SimHei" charset="-122"/>
              <a:cs typeface="SimHei" charset="-122"/>
            </a:rPr>
            <a:t>知识管理的原则</a:t>
          </a:r>
          <a:endParaRPr lang="zh-CN" altLang="en-US" sz="2000" b="1" dirty="0">
            <a:latin typeface="SimHei" charset="-122"/>
            <a:ea typeface="SimHei" charset="-122"/>
            <a:cs typeface="SimHei" charset="-122"/>
          </a:endParaRPr>
        </a:p>
      </dgm:t>
    </dgm:pt>
    <dgm:pt modelId="{57E64457-75B6-40DF-86BF-80888D7FBBC5}" type="parTrans" cxnId="{5DC1C015-335F-490F-A06A-BA9652DB0EA7}">
      <dgm:prSet/>
      <dgm:spPr/>
      <dgm:t>
        <a:bodyPr/>
        <a:lstStyle/>
        <a:p>
          <a:endParaRPr lang="zh-CN" altLang="en-US">
            <a:latin typeface="SimHei" charset="-122"/>
            <a:ea typeface="SimHei" charset="-122"/>
            <a:cs typeface="SimHei" charset="-122"/>
          </a:endParaRPr>
        </a:p>
      </dgm:t>
    </dgm:pt>
    <dgm:pt modelId="{7B10E917-A0D7-4AB2-8FFF-F08198C7EE50}" type="sibTrans" cxnId="{5DC1C015-335F-490F-A06A-BA9652DB0EA7}">
      <dgm:prSet/>
      <dgm:spPr/>
      <dgm:t>
        <a:bodyPr/>
        <a:lstStyle/>
        <a:p>
          <a:endParaRPr lang="zh-CN" altLang="en-US">
            <a:latin typeface="SimHei" charset="-122"/>
            <a:ea typeface="SimHei" charset="-122"/>
            <a:cs typeface="SimHei" charset="-122"/>
          </a:endParaRPr>
        </a:p>
      </dgm:t>
    </dgm:pt>
    <dgm:pt modelId="{87585F0D-6A81-F747-99EB-D14B33EBB618}">
      <dgm:prSet custT="1"/>
      <dgm:spPr/>
      <dgm:t>
        <a:bodyPr/>
        <a:lstStyle/>
        <a:p>
          <a:r>
            <a:rPr lang="zh-CN" altLang="en-US" sz="2000" b="1" dirty="0" smtClean="0">
              <a:latin typeface="SimHei" charset="-122"/>
              <a:ea typeface="SimHei" charset="-122"/>
              <a:cs typeface="SimHei" charset="-122"/>
            </a:rPr>
            <a:t>知识管理的意义</a:t>
          </a:r>
          <a:endParaRPr lang="zh-CN" altLang="en-US" sz="2000" b="1" dirty="0">
            <a:latin typeface="SimHei" charset="-122"/>
            <a:ea typeface="SimHei" charset="-122"/>
            <a:cs typeface="SimHei" charset="-122"/>
          </a:endParaRPr>
        </a:p>
      </dgm:t>
    </dgm:pt>
    <dgm:pt modelId="{18A5DCF8-381A-9740-A1DC-D1A5033A3647}" type="parTrans" cxnId="{9AAB41CC-B9AA-9142-BE5E-0B1EE6E34DAA}">
      <dgm:prSet/>
      <dgm:spPr/>
      <dgm:t>
        <a:bodyPr/>
        <a:lstStyle/>
        <a:p>
          <a:endParaRPr lang="zh-CN" altLang="en-US"/>
        </a:p>
      </dgm:t>
    </dgm:pt>
    <dgm:pt modelId="{8D2E3331-C9C0-6F41-9B03-2AE4E999EDF7}" type="sibTrans" cxnId="{9AAB41CC-B9AA-9142-BE5E-0B1EE6E34DAA}">
      <dgm:prSet/>
      <dgm:spPr/>
      <dgm:t>
        <a:bodyPr/>
        <a:lstStyle/>
        <a:p>
          <a:endParaRPr lang="zh-CN" altLang="en-US"/>
        </a:p>
      </dgm:t>
    </dgm:pt>
    <dgm:pt modelId="{18DB143D-9E27-4E02-AFA5-F665953CBC10}" type="pres">
      <dgm:prSet presAssocID="{F05BBA42-D7AF-4BA0-8C3F-85B1FE28E48F}" presName="hierChild1" presStyleCnt="0">
        <dgm:presLayoutVars>
          <dgm:orgChart val="1"/>
          <dgm:chPref val="1"/>
          <dgm:dir/>
          <dgm:animOne val="branch"/>
          <dgm:animLvl val="lvl"/>
          <dgm:resizeHandles/>
        </dgm:presLayoutVars>
      </dgm:prSet>
      <dgm:spPr/>
      <dgm:t>
        <a:bodyPr/>
        <a:lstStyle/>
        <a:p>
          <a:endParaRPr lang="zh-CN" altLang="en-US"/>
        </a:p>
      </dgm:t>
    </dgm:pt>
    <dgm:pt modelId="{07E01157-B979-4F6B-B892-75DB2A2B8B0F}" type="pres">
      <dgm:prSet presAssocID="{9AC2E227-803C-4016-BF2C-9291B6CAA290}" presName="hierRoot1" presStyleCnt="0">
        <dgm:presLayoutVars>
          <dgm:hierBranch val="init"/>
        </dgm:presLayoutVars>
      </dgm:prSet>
      <dgm:spPr/>
    </dgm:pt>
    <dgm:pt modelId="{F686C23F-604E-4653-B2CB-27DBB6BED631}" type="pres">
      <dgm:prSet presAssocID="{9AC2E227-803C-4016-BF2C-9291B6CAA290}" presName="rootComposite1" presStyleCnt="0"/>
      <dgm:spPr/>
    </dgm:pt>
    <dgm:pt modelId="{2A2AFDF2-2568-44F8-842C-3BFD70D9F2B1}" type="pres">
      <dgm:prSet presAssocID="{9AC2E227-803C-4016-BF2C-9291B6CAA290}" presName="rootText1" presStyleLbl="node0" presStyleIdx="0" presStyleCnt="1">
        <dgm:presLayoutVars>
          <dgm:chPref val="3"/>
        </dgm:presLayoutVars>
      </dgm:prSet>
      <dgm:spPr/>
      <dgm:t>
        <a:bodyPr/>
        <a:lstStyle/>
        <a:p>
          <a:endParaRPr lang="zh-CN" altLang="en-US"/>
        </a:p>
      </dgm:t>
    </dgm:pt>
    <dgm:pt modelId="{9CD41DA5-A8A9-4189-B933-DCF665F7DF2D}" type="pres">
      <dgm:prSet presAssocID="{9AC2E227-803C-4016-BF2C-9291B6CAA290}" presName="rootConnector1" presStyleLbl="node1" presStyleIdx="0" presStyleCnt="0"/>
      <dgm:spPr/>
      <dgm:t>
        <a:bodyPr/>
        <a:lstStyle/>
        <a:p>
          <a:endParaRPr lang="zh-CN" altLang="en-US"/>
        </a:p>
      </dgm:t>
    </dgm:pt>
    <dgm:pt modelId="{96876921-77F4-4E08-9148-E99125692808}" type="pres">
      <dgm:prSet presAssocID="{9AC2E227-803C-4016-BF2C-9291B6CAA290}" presName="hierChild2" presStyleCnt="0"/>
      <dgm:spPr/>
    </dgm:pt>
    <dgm:pt modelId="{CD82D2C2-9EF5-4CA0-9CEE-9265A38A1F4A}" type="pres">
      <dgm:prSet presAssocID="{E2369F6E-DA59-4F6E-BD69-6CAA013A82BE}" presName="Name64" presStyleLbl="parChTrans1D2" presStyleIdx="0" presStyleCnt="3"/>
      <dgm:spPr/>
      <dgm:t>
        <a:bodyPr/>
        <a:lstStyle/>
        <a:p>
          <a:endParaRPr lang="zh-CN" altLang="en-US"/>
        </a:p>
      </dgm:t>
    </dgm:pt>
    <dgm:pt modelId="{9441C830-A66B-4AFB-9252-8069549D4F0A}" type="pres">
      <dgm:prSet presAssocID="{3FA44A42-E0AE-412C-8071-9A37D30DD567}" presName="hierRoot2" presStyleCnt="0">
        <dgm:presLayoutVars>
          <dgm:hierBranch val="init"/>
        </dgm:presLayoutVars>
      </dgm:prSet>
      <dgm:spPr/>
    </dgm:pt>
    <dgm:pt modelId="{FEAC7974-4462-4948-9F19-4D53C38CC88A}" type="pres">
      <dgm:prSet presAssocID="{3FA44A42-E0AE-412C-8071-9A37D30DD567}" presName="rootComposite" presStyleCnt="0"/>
      <dgm:spPr/>
    </dgm:pt>
    <dgm:pt modelId="{22C8BBC7-02FA-4EF0-899A-834C1FEE39E3}" type="pres">
      <dgm:prSet presAssocID="{3FA44A42-E0AE-412C-8071-9A37D30DD567}" presName="rootText" presStyleLbl="node2" presStyleIdx="0" presStyleCnt="3">
        <dgm:presLayoutVars>
          <dgm:chPref val="3"/>
        </dgm:presLayoutVars>
      </dgm:prSet>
      <dgm:spPr/>
      <dgm:t>
        <a:bodyPr/>
        <a:lstStyle/>
        <a:p>
          <a:endParaRPr lang="zh-CN" altLang="en-US"/>
        </a:p>
      </dgm:t>
    </dgm:pt>
    <dgm:pt modelId="{CBD704CC-8D6F-4C39-AFA6-3825EE74A965}" type="pres">
      <dgm:prSet presAssocID="{3FA44A42-E0AE-412C-8071-9A37D30DD567}" presName="rootConnector" presStyleLbl="node2" presStyleIdx="0" presStyleCnt="3"/>
      <dgm:spPr/>
      <dgm:t>
        <a:bodyPr/>
        <a:lstStyle/>
        <a:p>
          <a:endParaRPr lang="zh-CN" altLang="en-US"/>
        </a:p>
      </dgm:t>
    </dgm:pt>
    <dgm:pt modelId="{C4FE27A9-6818-468D-8F72-5DEAE64958BC}" type="pres">
      <dgm:prSet presAssocID="{3FA44A42-E0AE-412C-8071-9A37D30DD567}" presName="hierChild4" presStyleCnt="0"/>
      <dgm:spPr/>
    </dgm:pt>
    <dgm:pt modelId="{B9E24DCA-DEF6-41DD-8228-40542DF88903}" type="pres">
      <dgm:prSet presAssocID="{3FA44A42-E0AE-412C-8071-9A37D30DD567}" presName="hierChild5" presStyleCnt="0"/>
      <dgm:spPr/>
    </dgm:pt>
    <dgm:pt modelId="{72A5A8A1-C34D-4CC9-B014-4EDC4C60B5CB}" type="pres">
      <dgm:prSet presAssocID="{57E64457-75B6-40DF-86BF-80888D7FBBC5}" presName="Name64" presStyleLbl="parChTrans1D2" presStyleIdx="1" presStyleCnt="3"/>
      <dgm:spPr/>
      <dgm:t>
        <a:bodyPr/>
        <a:lstStyle/>
        <a:p>
          <a:endParaRPr lang="zh-CN" altLang="en-US"/>
        </a:p>
      </dgm:t>
    </dgm:pt>
    <dgm:pt modelId="{99464D45-2B22-432F-8F6C-3394CEC310A7}" type="pres">
      <dgm:prSet presAssocID="{7638F483-EC40-4669-A117-0C6040B4A66B}" presName="hierRoot2" presStyleCnt="0">
        <dgm:presLayoutVars>
          <dgm:hierBranch val="init"/>
        </dgm:presLayoutVars>
      </dgm:prSet>
      <dgm:spPr/>
    </dgm:pt>
    <dgm:pt modelId="{7EEFA05D-0146-474D-BB41-35A44BBAC0EB}" type="pres">
      <dgm:prSet presAssocID="{7638F483-EC40-4669-A117-0C6040B4A66B}" presName="rootComposite" presStyleCnt="0"/>
      <dgm:spPr/>
    </dgm:pt>
    <dgm:pt modelId="{86A07B8D-FF15-4EFF-8681-05A46BF1E797}" type="pres">
      <dgm:prSet presAssocID="{7638F483-EC40-4669-A117-0C6040B4A66B}" presName="rootText" presStyleLbl="node2" presStyleIdx="1" presStyleCnt="3">
        <dgm:presLayoutVars>
          <dgm:chPref val="3"/>
        </dgm:presLayoutVars>
      </dgm:prSet>
      <dgm:spPr/>
      <dgm:t>
        <a:bodyPr/>
        <a:lstStyle/>
        <a:p>
          <a:endParaRPr lang="zh-CN" altLang="en-US"/>
        </a:p>
      </dgm:t>
    </dgm:pt>
    <dgm:pt modelId="{A4529214-DB2D-4B21-8831-F60F2A376559}" type="pres">
      <dgm:prSet presAssocID="{7638F483-EC40-4669-A117-0C6040B4A66B}" presName="rootConnector" presStyleLbl="node2" presStyleIdx="1" presStyleCnt="3"/>
      <dgm:spPr/>
      <dgm:t>
        <a:bodyPr/>
        <a:lstStyle/>
        <a:p>
          <a:endParaRPr lang="zh-CN" altLang="en-US"/>
        </a:p>
      </dgm:t>
    </dgm:pt>
    <dgm:pt modelId="{4C9D6515-EA4F-4DBF-A8FE-0711C70136B1}" type="pres">
      <dgm:prSet presAssocID="{7638F483-EC40-4669-A117-0C6040B4A66B}" presName="hierChild4" presStyleCnt="0"/>
      <dgm:spPr/>
    </dgm:pt>
    <dgm:pt modelId="{686779DB-34D3-4F60-84B6-A35826FF3C2A}" type="pres">
      <dgm:prSet presAssocID="{7638F483-EC40-4669-A117-0C6040B4A66B}" presName="hierChild5" presStyleCnt="0"/>
      <dgm:spPr/>
    </dgm:pt>
    <dgm:pt modelId="{B94BF64B-9716-424E-A851-42E8E7B2B9A7}" type="pres">
      <dgm:prSet presAssocID="{18A5DCF8-381A-9740-A1DC-D1A5033A3647}" presName="Name64" presStyleLbl="parChTrans1D2" presStyleIdx="2" presStyleCnt="3"/>
      <dgm:spPr/>
      <dgm:t>
        <a:bodyPr/>
        <a:lstStyle/>
        <a:p>
          <a:endParaRPr lang="zh-CN" altLang="en-US"/>
        </a:p>
      </dgm:t>
    </dgm:pt>
    <dgm:pt modelId="{31E814C1-FFDD-BA48-BF9D-F3C8FF892503}" type="pres">
      <dgm:prSet presAssocID="{87585F0D-6A81-F747-99EB-D14B33EBB618}" presName="hierRoot2" presStyleCnt="0">
        <dgm:presLayoutVars>
          <dgm:hierBranch val="init"/>
        </dgm:presLayoutVars>
      </dgm:prSet>
      <dgm:spPr/>
    </dgm:pt>
    <dgm:pt modelId="{1780440E-D92A-B040-A710-F8D875101E05}" type="pres">
      <dgm:prSet presAssocID="{87585F0D-6A81-F747-99EB-D14B33EBB618}" presName="rootComposite" presStyleCnt="0"/>
      <dgm:spPr/>
    </dgm:pt>
    <dgm:pt modelId="{A73C4A40-2D47-BF42-9EF8-B3BEE9451F45}" type="pres">
      <dgm:prSet presAssocID="{87585F0D-6A81-F747-99EB-D14B33EBB618}" presName="rootText" presStyleLbl="node2" presStyleIdx="2" presStyleCnt="3">
        <dgm:presLayoutVars>
          <dgm:chPref val="3"/>
        </dgm:presLayoutVars>
      </dgm:prSet>
      <dgm:spPr/>
      <dgm:t>
        <a:bodyPr/>
        <a:lstStyle/>
        <a:p>
          <a:endParaRPr lang="zh-CN" altLang="en-US"/>
        </a:p>
      </dgm:t>
    </dgm:pt>
    <dgm:pt modelId="{BCDD8BD9-F9D2-4C44-AB56-5005F5FB7B08}" type="pres">
      <dgm:prSet presAssocID="{87585F0D-6A81-F747-99EB-D14B33EBB618}" presName="rootConnector" presStyleLbl="node2" presStyleIdx="2" presStyleCnt="3"/>
      <dgm:spPr/>
      <dgm:t>
        <a:bodyPr/>
        <a:lstStyle/>
        <a:p>
          <a:endParaRPr lang="zh-CN" altLang="en-US"/>
        </a:p>
      </dgm:t>
    </dgm:pt>
    <dgm:pt modelId="{B22D4294-1D49-E046-9CF9-7B480D0762E6}" type="pres">
      <dgm:prSet presAssocID="{87585F0D-6A81-F747-99EB-D14B33EBB618}" presName="hierChild4" presStyleCnt="0"/>
      <dgm:spPr/>
    </dgm:pt>
    <dgm:pt modelId="{E1D0C206-488D-6348-BEA7-1FE8B1679EF7}" type="pres">
      <dgm:prSet presAssocID="{87585F0D-6A81-F747-99EB-D14B33EBB618}" presName="hierChild5" presStyleCnt="0"/>
      <dgm:spPr/>
    </dgm:pt>
    <dgm:pt modelId="{6858D422-8C90-4F85-BA9D-65CA2FED06E8}" type="pres">
      <dgm:prSet presAssocID="{9AC2E227-803C-4016-BF2C-9291B6CAA290}" presName="hierChild3" presStyleCnt="0"/>
      <dgm:spPr/>
    </dgm:pt>
  </dgm:ptLst>
  <dgm:cxnLst>
    <dgm:cxn modelId="{94E8B108-C3FA-3843-B693-626153531A0D}" type="presOf" srcId="{E2369F6E-DA59-4F6E-BD69-6CAA013A82BE}" destId="{CD82D2C2-9EF5-4CA0-9CEE-9265A38A1F4A}" srcOrd="0" destOrd="0" presId="urn:microsoft.com/office/officeart/2009/3/layout/HorizontalOrganizationChart"/>
    <dgm:cxn modelId="{35EC9A86-0864-244A-AD36-881FDE0DC541}" type="presOf" srcId="{3FA44A42-E0AE-412C-8071-9A37D30DD567}" destId="{CBD704CC-8D6F-4C39-AFA6-3825EE74A965}" srcOrd="1" destOrd="0" presId="urn:microsoft.com/office/officeart/2009/3/layout/HorizontalOrganizationChart"/>
    <dgm:cxn modelId="{08F7742A-7B37-3642-81D8-B95144E7AE45}" type="presOf" srcId="{7638F483-EC40-4669-A117-0C6040B4A66B}" destId="{A4529214-DB2D-4B21-8831-F60F2A376559}" srcOrd="1" destOrd="0" presId="urn:microsoft.com/office/officeart/2009/3/layout/HorizontalOrganizationChart"/>
    <dgm:cxn modelId="{7592EC63-0347-4C4E-A3FE-2C10BDE1A56F}" type="presOf" srcId="{F05BBA42-D7AF-4BA0-8C3F-85B1FE28E48F}" destId="{18DB143D-9E27-4E02-AFA5-F665953CBC10}" srcOrd="0" destOrd="0" presId="urn:microsoft.com/office/officeart/2009/3/layout/HorizontalOrganizationChart"/>
    <dgm:cxn modelId="{5DC1C015-335F-490F-A06A-BA9652DB0EA7}" srcId="{9AC2E227-803C-4016-BF2C-9291B6CAA290}" destId="{7638F483-EC40-4669-A117-0C6040B4A66B}" srcOrd="1" destOrd="0" parTransId="{57E64457-75B6-40DF-86BF-80888D7FBBC5}" sibTransId="{7B10E917-A0D7-4AB2-8FFF-F08198C7EE50}"/>
    <dgm:cxn modelId="{6CA6A395-0884-F848-BA60-7CFB47012C2C}" type="presOf" srcId="{9AC2E227-803C-4016-BF2C-9291B6CAA290}" destId="{9CD41DA5-A8A9-4189-B933-DCF665F7DF2D}" srcOrd="1" destOrd="0" presId="urn:microsoft.com/office/officeart/2009/3/layout/HorizontalOrganizationChart"/>
    <dgm:cxn modelId="{863CDD51-5E40-764D-9A6F-25714DFA0121}" type="presOf" srcId="{7638F483-EC40-4669-A117-0C6040B4A66B}" destId="{86A07B8D-FF15-4EFF-8681-05A46BF1E797}" srcOrd="0" destOrd="0" presId="urn:microsoft.com/office/officeart/2009/3/layout/HorizontalOrganizationChart"/>
    <dgm:cxn modelId="{9A87006E-AD09-9442-ADB5-7E90B44A1D8A}" type="presOf" srcId="{87585F0D-6A81-F747-99EB-D14B33EBB618}" destId="{A73C4A40-2D47-BF42-9EF8-B3BEE9451F45}" srcOrd="0" destOrd="0" presId="urn:microsoft.com/office/officeart/2009/3/layout/HorizontalOrganizationChart"/>
    <dgm:cxn modelId="{C3DCF952-08D3-5F4A-A6EE-076589D46A93}" type="presOf" srcId="{57E64457-75B6-40DF-86BF-80888D7FBBC5}" destId="{72A5A8A1-C34D-4CC9-B014-4EDC4C60B5CB}" srcOrd="0" destOrd="0" presId="urn:microsoft.com/office/officeart/2009/3/layout/HorizontalOrganizationChart"/>
    <dgm:cxn modelId="{10273D9F-A008-4C08-970B-BDB1CC805562}" srcId="{F05BBA42-D7AF-4BA0-8C3F-85B1FE28E48F}" destId="{9AC2E227-803C-4016-BF2C-9291B6CAA290}" srcOrd="0" destOrd="0" parTransId="{8E8E9D46-5B7B-4FA0-8329-744E9016EF3D}" sibTransId="{F60E2A41-79A0-4E8E-92FB-1BF9FE84EDD9}"/>
    <dgm:cxn modelId="{DBE6DAB3-124F-8E42-96AC-99DD186AF717}" type="presOf" srcId="{87585F0D-6A81-F747-99EB-D14B33EBB618}" destId="{BCDD8BD9-F9D2-4C44-AB56-5005F5FB7B08}" srcOrd="1" destOrd="0" presId="urn:microsoft.com/office/officeart/2009/3/layout/HorizontalOrganizationChart"/>
    <dgm:cxn modelId="{9ABD59AA-4D6A-4321-B1A4-8D610095B134}" srcId="{9AC2E227-803C-4016-BF2C-9291B6CAA290}" destId="{3FA44A42-E0AE-412C-8071-9A37D30DD567}" srcOrd="0" destOrd="0" parTransId="{E2369F6E-DA59-4F6E-BD69-6CAA013A82BE}" sibTransId="{05B8FEA2-0054-4DA8-8F71-5C25E580ABD0}"/>
    <dgm:cxn modelId="{9CF2512F-E7A9-1A4C-80EF-F405E5A25604}" type="presOf" srcId="{9AC2E227-803C-4016-BF2C-9291B6CAA290}" destId="{2A2AFDF2-2568-44F8-842C-3BFD70D9F2B1}" srcOrd="0" destOrd="0" presId="urn:microsoft.com/office/officeart/2009/3/layout/HorizontalOrganizationChart"/>
    <dgm:cxn modelId="{1356D73F-B506-8D46-BF3C-73BB40FFD7B0}" type="presOf" srcId="{18A5DCF8-381A-9740-A1DC-D1A5033A3647}" destId="{B94BF64B-9716-424E-A851-42E8E7B2B9A7}" srcOrd="0" destOrd="0" presId="urn:microsoft.com/office/officeart/2009/3/layout/HorizontalOrganizationChart"/>
    <dgm:cxn modelId="{0D7D722D-2D3E-634D-A24A-490EFA0353B5}" type="presOf" srcId="{3FA44A42-E0AE-412C-8071-9A37D30DD567}" destId="{22C8BBC7-02FA-4EF0-899A-834C1FEE39E3}" srcOrd="0" destOrd="0" presId="urn:microsoft.com/office/officeart/2009/3/layout/HorizontalOrganizationChart"/>
    <dgm:cxn modelId="{9AAB41CC-B9AA-9142-BE5E-0B1EE6E34DAA}" srcId="{9AC2E227-803C-4016-BF2C-9291B6CAA290}" destId="{87585F0D-6A81-F747-99EB-D14B33EBB618}" srcOrd="2" destOrd="0" parTransId="{18A5DCF8-381A-9740-A1DC-D1A5033A3647}" sibTransId="{8D2E3331-C9C0-6F41-9B03-2AE4E999EDF7}"/>
    <dgm:cxn modelId="{9AD2A0B3-31DA-EB42-AB38-0B6A63C4401C}" type="presParOf" srcId="{18DB143D-9E27-4E02-AFA5-F665953CBC10}" destId="{07E01157-B979-4F6B-B892-75DB2A2B8B0F}" srcOrd="0" destOrd="0" presId="urn:microsoft.com/office/officeart/2009/3/layout/HorizontalOrganizationChart"/>
    <dgm:cxn modelId="{E2D8095C-E110-FF48-8B0E-4DEE2A88A695}" type="presParOf" srcId="{07E01157-B979-4F6B-B892-75DB2A2B8B0F}" destId="{F686C23F-604E-4653-B2CB-27DBB6BED631}" srcOrd="0" destOrd="0" presId="urn:microsoft.com/office/officeart/2009/3/layout/HorizontalOrganizationChart"/>
    <dgm:cxn modelId="{AE1FA06B-5F0C-F84C-9964-126F22A10465}" type="presParOf" srcId="{F686C23F-604E-4653-B2CB-27DBB6BED631}" destId="{2A2AFDF2-2568-44F8-842C-3BFD70D9F2B1}" srcOrd="0" destOrd="0" presId="urn:microsoft.com/office/officeart/2009/3/layout/HorizontalOrganizationChart"/>
    <dgm:cxn modelId="{5C1A2263-C491-1540-8719-C1127736DFD6}" type="presParOf" srcId="{F686C23F-604E-4653-B2CB-27DBB6BED631}" destId="{9CD41DA5-A8A9-4189-B933-DCF665F7DF2D}" srcOrd="1" destOrd="0" presId="urn:microsoft.com/office/officeart/2009/3/layout/HorizontalOrganizationChart"/>
    <dgm:cxn modelId="{9EEAEFCF-4825-7447-9858-3733F635876E}" type="presParOf" srcId="{07E01157-B979-4F6B-B892-75DB2A2B8B0F}" destId="{96876921-77F4-4E08-9148-E99125692808}" srcOrd="1" destOrd="0" presId="urn:microsoft.com/office/officeart/2009/3/layout/HorizontalOrganizationChart"/>
    <dgm:cxn modelId="{4DE25A67-C345-BE41-BDD0-F86ED2D156BC}" type="presParOf" srcId="{96876921-77F4-4E08-9148-E99125692808}" destId="{CD82D2C2-9EF5-4CA0-9CEE-9265A38A1F4A}" srcOrd="0" destOrd="0" presId="urn:microsoft.com/office/officeart/2009/3/layout/HorizontalOrganizationChart"/>
    <dgm:cxn modelId="{E40E095D-87EE-154E-8373-00F4C89B98CE}" type="presParOf" srcId="{96876921-77F4-4E08-9148-E99125692808}" destId="{9441C830-A66B-4AFB-9252-8069549D4F0A}" srcOrd="1" destOrd="0" presId="urn:microsoft.com/office/officeart/2009/3/layout/HorizontalOrganizationChart"/>
    <dgm:cxn modelId="{EFCB570A-846F-D249-B2B8-6A3CF4EB8391}" type="presParOf" srcId="{9441C830-A66B-4AFB-9252-8069549D4F0A}" destId="{FEAC7974-4462-4948-9F19-4D53C38CC88A}" srcOrd="0" destOrd="0" presId="urn:microsoft.com/office/officeart/2009/3/layout/HorizontalOrganizationChart"/>
    <dgm:cxn modelId="{0442C5D5-3179-794F-831C-9F3D7A1317A9}" type="presParOf" srcId="{FEAC7974-4462-4948-9F19-4D53C38CC88A}" destId="{22C8BBC7-02FA-4EF0-899A-834C1FEE39E3}" srcOrd="0" destOrd="0" presId="urn:microsoft.com/office/officeart/2009/3/layout/HorizontalOrganizationChart"/>
    <dgm:cxn modelId="{4794262B-FEB3-4C44-A035-0A0CA4933289}" type="presParOf" srcId="{FEAC7974-4462-4948-9F19-4D53C38CC88A}" destId="{CBD704CC-8D6F-4C39-AFA6-3825EE74A965}" srcOrd="1" destOrd="0" presId="urn:microsoft.com/office/officeart/2009/3/layout/HorizontalOrganizationChart"/>
    <dgm:cxn modelId="{C6F1D523-02CD-5048-868B-B90918885392}" type="presParOf" srcId="{9441C830-A66B-4AFB-9252-8069549D4F0A}" destId="{C4FE27A9-6818-468D-8F72-5DEAE64958BC}" srcOrd="1" destOrd="0" presId="urn:microsoft.com/office/officeart/2009/3/layout/HorizontalOrganizationChart"/>
    <dgm:cxn modelId="{4A74BDA7-8FF7-2B4B-A43B-CF38F8C77E11}" type="presParOf" srcId="{9441C830-A66B-4AFB-9252-8069549D4F0A}" destId="{B9E24DCA-DEF6-41DD-8228-40542DF88903}" srcOrd="2" destOrd="0" presId="urn:microsoft.com/office/officeart/2009/3/layout/HorizontalOrganizationChart"/>
    <dgm:cxn modelId="{3BABCB4B-E667-9445-ADA9-09ACDE85B8F3}" type="presParOf" srcId="{96876921-77F4-4E08-9148-E99125692808}" destId="{72A5A8A1-C34D-4CC9-B014-4EDC4C60B5CB}" srcOrd="2" destOrd="0" presId="urn:microsoft.com/office/officeart/2009/3/layout/HorizontalOrganizationChart"/>
    <dgm:cxn modelId="{F738C940-BB16-084F-844C-D4297CFE12D0}" type="presParOf" srcId="{96876921-77F4-4E08-9148-E99125692808}" destId="{99464D45-2B22-432F-8F6C-3394CEC310A7}" srcOrd="3" destOrd="0" presId="urn:microsoft.com/office/officeart/2009/3/layout/HorizontalOrganizationChart"/>
    <dgm:cxn modelId="{856D2957-A2A3-AE4E-949A-093D6448D7C0}" type="presParOf" srcId="{99464D45-2B22-432F-8F6C-3394CEC310A7}" destId="{7EEFA05D-0146-474D-BB41-35A44BBAC0EB}" srcOrd="0" destOrd="0" presId="urn:microsoft.com/office/officeart/2009/3/layout/HorizontalOrganizationChart"/>
    <dgm:cxn modelId="{927C3E06-982F-8D40-9341-7CAB2E2DCDE7}" type="presParOf" srcId="{7EEFA05D-0146-474D-BB41-35A44BBAC0EB}" destId="{86A07B8D-FF15-4EFF-8681-05A46BF1E797}" srcOrd="0" destOrd="0" presId="urn:microsoft.com/office/officeart/2009/3/layout/HorizontalOrganizationChart"/>
    <dgm:cxn modelId="{8C005CB4-1BB9-704A-9F8C-03B944688EEA}" type="presParOf" srcId="{7EEFA05D-0146-474D-BB41-35A44BBAC0EB}" destId="{A4529214-DB2D-4B21-8831-F60F2A376559}" srcOrd="1" destOrd="0" presId="urn:microsoft.com/office/officeart/2009/3/layout/HorizontalOrganizationChart"/>
    <dgm:cxn modelId="{FCAC2106-2EF8-4149-A2FF-580B96540597}" type="presParOf" srcId="{99464D45-2B22-432F-8F6C-3394CEC310A7}" destId="{4C9D6515-EA4F-4DBF-A8FE-0711C70136B1}" srcOrd="1" destOrd="0" presId="urn:microsoft.com/office/officeart/2009/3/layout/HorizontalOrganizationChart"/>
    <dgm:cxn modelId="{55EF0810-22F6-0944-AD93-FC4694696432}" type="presParOf" srcId="{99464D45-2B22-432F-8F6C-3394CEC310A7}" destId="{686779DB-34D3-4F60-84B6-A35826FF3C2A}" srcOrd="2" destOrd="0" presId="urn:microsoft.com/office/officeart/2009/3/layout/HorizontalOrganizationChart"/>
    <dgm:cxn modelId="{5B4B2165-95FD-1D41-A1ED-96B8528FC785}" type="presParOf" srcId="{96876921-77F4-4E08-9148-E99125692808}" destId="{B94BF64B-9716-424E-A851-42E8E7B2B9A7}" srcOrd="4" destOrd="0" presId="urn:microsoft.com/office/officeart/2009/3/layout/HorizontalOrganizationChart"/>
    <dgm:cxn modelId="{84751BFE-5CC4-D34D-9ADF-D9002ACF8EE6}" type="presParOf" srcId="{96876921-77F4-4E08-9148-E99125692808}" destId="{31E814C1-FFDD-BA48-BF9D-F3C8FF892503}" srcOrd="5" destOrd="0" presId="urn:microsoft.com/office/officeart/2009/3/layout/HorizontalOrganizationChart"/>
    <dgm:cxn modelId="{46F34331-11F6-FD47-A797-32625BF15D5E}" type="presParOf" srcId="{31E814C1-FFDD-BA48-BF9D-F3C8FF892503}" destId="{1780440E-D92A-B040-A710-F8D875101E05}" srcOrd="0" destOrd="0" presId="urn:microsoft.com/office/officeart/2009/3/layout/HorizontalOrganizationChart"/>
    <dgm:cxn modelId="{4E0D6114-B5BC-E54A-BD17-24F579DE2438}" type="presParOf" srcId="{1780440E-D92A-B040-A710-F8D875101E05}" destId="{A73C4A40-2D47-BF42-9EF8-B3BEE9451F45}" srcOrd="0" destOrd="0" presId="urn:microsoft.com/office/officeart/2009/3/layout/HorizontalOrganizationChart"/>
    <dgm:cxn modelId="{A8A0A4AA-1882-184E-93A4-D2F7AA9A79B1}" type="presParOf" srcId="{1780440E-D92A-B040-A710-F8D875101E05}" destId="{BCDD8BD9-F9D2-4C44-AB56-5005F5FB7B08}" srcOrd="1" destOrd="0" presId="urn:microsoft.com/office/officeart/2009/3/layout/HorizontalOrganizationChart"/>
    <dgm:cxn modelId="{D36C1BFC-FFDE-044B-ACED-3FF0813808C0}" type="presParOf" srcId="{31E814C1-FFDD-BA48-BF9D-F3C8FF892503}" destId="{B22D4294-1D49-E046-9CF9-7B480D0762E6}" srcOrd="1" destOrd="0" presId="urn:microsoft.com/office/officeart/2009/3/layout/HorizontalOrganizationChart"/>
    <dgm:cxn modelId="{6BBEADE8-9460-A245-BE8B-A99661C70C66}" type="presParOf" srcId="{31E814C1-FFDD-BA48-BF9D-F3C8FF892503}" destId="{E1D0C206-488D-6348-BEA7-1FE8B1679EF7}" srcOrd="2" destOrd="0" presId="urn:microsoft.com/office/officeart/2009/3/layout/HorizontalOrganizationChart"/>
    <dgm:cxn modelId="{5DDB75EA-BBD0-7442-8FA0-9848C30CEAC3}" type="presParOf" srcId="{07E01157-B979-4F6B-B892-75DB2A2B8B0F}" destId="{6858D422-8C90-4F85-BA9D-65CA2FED06E8}" srcOrd="2" destOrd="0" presId="urn:microsoft.com/office/officeart/2009/3/layout/HorizontalOrganizationChar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3.xml><?xml version="1.0" encoding="utf-8"?>
<dgm:dataModel xmlns:dgm="http://schemas.openxmlformats.org/drawingml/2006/diagram" xmlns:a="http://schemas.openxmlformats.org/drawingml/2006/main">
  <dgm:ptLst>
    <dgm:pt modelId="{F05BBA42-D7AF-4BA0-8C3F-85B1FE28E48F}" type="doc">
      <dgm:prSet loTypeId="urn:microsoft.com/office/officeart/2009/3/layout/HorizontalOrganizationChart" loCatId="hierarchy" qsTypeId="urn:microsoft.com/office/officeart/2005/8/quickstyle/simple1" qsCatId="simple" csTypeId="urn:microsoft.com/office/officeart/2005/8/colors/accent2_1" csCatId="accent2" phldr="1"/>
      <dgm:spPr/>
      <dgm:t>
        <a:bodyPr/>
        <a:lstStyle/>
        <a:p>
          <a:endParaRPr lang="zh-CN" altLang="en-US"/>
        </a:p>
      </dgm:t>
    </dgm:pt>
    <dgm:pt modelId="{9AC2E227-803C-4016-BF2C-9291B6CAA290}">
      <dgm:prSet custT="1"/>
      <dgm:spPr/>
      <dgm:t>
        <a:bodyPr/>
        <a:lstStyle/>
        <a:p>
          <a:r>
            <a:rPr lang="zh-CN" altLang="en-US" sz="1100" b="1" dirty="0" smtClean="0">
              <a:latin typeface="黑体" panose="02010609060101010101" pitchFamily="49" charset="-122"/>
              <a:ea typeface="黑体" panose="02010609060101010101" pitchFamily="49" charset="-122"/>
              <a:sym typeface="+mn-ea"/>
            </a:rPr>
            <a:t>知识管理的内容、</a:t>
          </a:r>
          <a:endParaRPr lang="en-US" altLang="zh-CN" sz="1100" b="1" dirty="0" smtClean="0">
            <a:latin typeface="黑体" panose="02010609060101010101" pitchFamily="49" charset="-122"/>
            <a:ea typeface="黑体" panose="02010609060101010101" pitchFamily="49" charset="-122"/>
            <a:sym typeface="+mn-ea"/>
          </a:endParaRPr>
        </a:p>
        <a:p>
          <a:r>
            <a:rPr lang="zh-CN" altLang="en-US" sz="1100" b="1" dirty="0" smtClean="0">
              <a:latin typeface="黑体" panose="02010609060101010101" pitchFamily="49" charset="-122"/>
              <a:ea typeface="黑体" panose="02010609060101010101" pitchFamily="49" charset="-122"/>
              <a:sym typeface="+mn-ea"/>
            </a:rPr>
            <a:t>原则及意义</a:t>
          </a:r>
          <a:endParaRPr lang="zh-CN" altLang="en-US" sz="1100" b="1" dirty="0">
            <a:latin typeface="SimHei" charset="-122"/>
            <a:ea typeface="SimHei" charset="-122"/>
            <a:cs typeface="SimHei" charset="-122"/>
          </a:endParaRPr>
        </a:p>
      </dgm:t>
    </dgm:pt>
    <dgm:pt modelId="{8E8E9D46-5B7B-4FA0-8329-744E9016EF3D}" type="parTrans" cxnId="{10273D9F-A008-4C08-970B-BDB1CC805562}">
      <dgm:prSet/>
      <dgm:spPr/>
      <dgm:t>
        <a:bodyPr/>
        <a:lstStyle/>
        <a:p>
          <a:endParaRPr lang="zh-CN" altLang="en-US" sz="1100">
            <a:latin typeface="SimHei" charset="-122"/>
            <a:ea typeface="SimHei" charset="-122"/>
            <a:cs typeface="SimHei" charset="-122"/>
          </a:endParaRPr>
        </a:p>
      </dgm:t>
    </dgm:pt>
    <dgm:pt modelId="{F60E2A41-79A0-4E8E-92FB-1BF9FE84EDD9}" type="sibTrans" cxnId="{10273D9F-A008-4C08-970B-BDB1CC805562}">
      <dgm:prSet/>
      <dgm:spPr/>
      <dgm:t>
        <a:bodyPr/>
        <a:lstStyle/>
        <a:p>
          <a:endParaRPr lang="zh-CN" altLang="en-US" sz="1100">
            <a:latin typeface="SimHei" charset="-122"/>
            <a:ea typeface="SimHei" charset="-122"/>
            <a:cs typeface="SimHei" charset="-122"/>
          </a:endParaRPr>
        </a:p>
      </dgm:t>
    </dgm:pt>
    <dgm:pt modelId="{3FA44A42-E0AE-412C-8071-9A37D30DD567}">
      <dgm:prSet custT="1"/>
      <dgm:spPr>
        <a:solidFill>
          <a:schemeClr val="accent2"/>
        </a:solidFill>
      </dgm:spPr>
      <dgm:t>
        <a:bodyPr/>
        <a:lstStyle/>
        <a:p>
          <a:r>
            <a:rPr lang="zh-CN" altLang="en-US" sz="1100" b="1" dirty="0" smtClean="0">
              <a:latin typeface="SimHei" charset="-122"/>
              <a:ea typeface="SimHei" charset="-122"/>
              <a:cs typeface="SimHei" charset="-122"/>
            </a:rPr>
            <a:t>知识管理的内容</a:t>
          </a:r>
          <a:endParaRPr lang="zh-CN" altLang="en-US" sz="1100" b="1" dirty="0">
            <a:latin typeface="SimHei" charset="-122"/>
            <a:ea typeface="SimHei" charset="-122"/>
            <a:cs typeface="SimHei" charset="-122"/>
          </a:endParaRPr>
        </a:p>
      </dgm:t>
    </dgm:pt>
    <dgm:pt modelId="{E2369F6E-DA59-4F6E-BD69-6CAA013A82BE}" type="parTrans" cxnId="{9ABD59AA-4D6A-4321-B1A4-8D610095B134}">
      <dgm:prSet/>
      <dgm:spPr/>
      <dgm:t>
        <a:bodyPr/>
        <a:lstStyle/>
        <a:p>
          <a:endParaRPr lang="zh-CN" altLang="en-US" sz="1100">
            <a:latin typeface="SimHei" charset="-122"/>
            <a:ea typeface="SimHei" charset="-122"/>
            <a:cs typeface="SimHei" charset="-122"/>
          </a:endParaRPr>
        </a:p>
      </dgm:t>
    </dgm:pt>
    <dgm:pt modelId="{05B8FEA2-0054-4DA8-8F71-5C25E580ABD0}" type="sibTrans" cxnId="{9ABD59AA-4D6A-4321-B1A4-8D610095B134}">
      <dgm:prSet/>
      <dgm:spPr/>
      <dgm:t>
        <a:bodyPr/>
        <a:lstStyle/>
        <a:p>
          <a:endParaRPr lang="zh-CN" altLang="en-US" sz="1100">
            <a:latin typeface="SimHei" charset="-122"/>
            <a:ea typeface="SimHei" charset="-122"/>
            <a:cs typeface="SimHei" charset="-122"/>
          </a:endParaRPr>
        </a:p>
      </dgm:t>
    </dgm:pt>
    <dgm:pt modelId="{7638F483-EC40-4669-A117-0C6040B4A66B}">
      <dgm:prSet custT="1"/>
      <dgm:spPr/>
      <dgm:t>
        <a:bodyPr/>
        <a:lstStyle/>
        <a:p>
          <a:r>
            <a:rPr lang="zh-CN" altLang="en-US" sz="1100" b="1" dirty="0" smtClean="0">
              <a:latin typeface="SimHei" charset="-122"/>
              <a:ea typeface="SimHei" charset="-122"/>
              <a:cs typeface="SimHei" charset="-122"/>
            </a:rPr>
            <a:t>知识管理的原则</a:t>
          </a:r>
          <a:endParaRPr lang="zh-CN" altLang="en-US" sz="1100" b="1" dirty="0">
            <a:latin typeface="SimHei" charset="-122"/>
            <a:ea typeface="SimHei" charset="-122"/>
            <a:cs typeface="SimHei" charset="-122"/>
          </a:endParaRPr>
        </a:p>
      </dgm:t>
    </dgm:pt>
    <dgm:pt modelId="{57E64457-75B6-40DF-86BF-80888D7FBBC5}" type="parTrans" cxnId="{5DC1C015-335F-490F-A06A-BA9652DB0EA7}">
      <dgm:prSet/>
      <dgm:spPr/>
      <dgm:t>
        <a:bodyPr/>
        <a:lstStyle/>
        <a:p>
          <a:endParaRPr lang="zh-CN" altLang="en-US" sz="1100">
            <a:latin typeface="SimHei" charset="-122"/>
            <a:ea typeface="SimHei" charset="-122"/>
            <a:cs typeface="SimHei" charset="-122"/>
          </a:endParaRPr>
        </a:p>
      </dgm:t>
    </dgm:pt>
    <dgm:pt modelId="{7B10E917-A0D7-4AB2-8FFF-F08198C7EE50}" type="sibTrans" cxnId="{5DC1C015-335F-490F-A06A-BA9652DB0EA7}">
      <dgm:prSet/>
      <dgm:spPr/>
      <dgm:t>
        <a:bodyPr/>
        <a:lstStyle/>
        <a:p>
          <a:endParaRPr lang="zh-CN" altLang="en-US" sz="1100">
            <a:latin typeface="SimHei" charset="-122"/>
            <a:ea typeface="SimHei" charset="-122"/>
            <a:cs typeface="SimHei" charset="-122"/>
          </a:endParaRPr>
        </a:p>
      </dgm:t>
    </dgm:pt>
    <dgm:pt modelId="{87585F0D-6A81-F747-99EB-D14B33EBB618}">
      <dgm:prSet custT="1"/>
      <dgm:spPr/>
      <dgm:t>
        <a:bodyPr/>
        <a:lstStyle/>
        <a:p>
          <a:r>
            <a:rPr lang="zh-CN" altLang="en-US" sz="1100" b="1" dirty="0" smtClean="0">
              <a:latin typeface="SimHei" charset="-122"/>
              <a:ea typeface="SimHei" charset="-122"/>
              <a:cs typeface="SimHei" charset="-122"/>
            </a:rPr>
            <a:t>知识管理的意义</a:t>
          </a:r>
          <a:endParaRPr lang="zh-CN" altLang="en-US" sz="1100" b="1" dirty="0">
            <a:latin typeface="SimHei" charset="-122"/>
            <a:ea typeface="SimHei" charset="-122"/>
            <a:cs typeface="SimHei" charset="-122"/>
          </a:endParaRPr>
        </a:p>
      </dgm:t>
    </dgm:pt>
    <dgm:pt modelId="{18A5DCF8-381A-9740-A1DC-D1A5033A3647}" type="parTrans" cxnId="{9AAB41CC-B9AA-9142-BE5E-0B1EE6E34DAA}">
      <dgm:prSet/>
      <dgm:spPr/>
      <dgm:t>
        <a:bodyPr/>
        <a:lstStyle/>
        <a:p>
          <a:endParaRPr lang="zh-CN" altLang="en-US" sz="1100"/>
        </a:p>
      </dgm:t>
    </dgm:pt>
    <dgm:pt modelId="{8D2E3331-C9C0-6F41-9B03-2AE4E999EDF7}" type="sibTrans" cxnId="{9AAB41CC-B9AA-9142-BE5E-0B1EE6E34DAA}">
      <dgm:prSet/>
      <dgm:spPr/>
      <dgm:t>
        <a:bodyPr/>
        <a:lstStyle/>
        <a:p>
          <a:endParaRPr lang="zh-CN" altLang="en-US" sz="1100"/>
        </a:p>
      </dgm:t>
    </dgm:pt>
    <dgm:pt modelId="{18DB143D-9E27-4E02-AFA5-F665953CBC10}" type="pres">
      <dgm:prSet presAssocID="{F05BBA42-D7AF-4BA0-8C3F-85B1FE28E48F}" presName="hierChild1" presStyleCnt="0">
        <dgm:presLayoutVars>
          <dgm:orgChart val="1"/>
          <dgm:chPref val="1"/>
          <dgm:dir/>
          <dgm:animOne val="branch"/>
          <dgm:animLvl val="lvl"/>
          <dgm:resizeHandles/>
        </dgm:presLayoutVars>
      </dgm:prSet>
      <dgm:spPr/>
      <dgm:t>
        <a:bodyPr/>
        <a:lstStyle/>
        <a:p>
          <a:endParaRPr lang="zh-CN" altLang="en-US"/>
        </a:p>
      </dgm:t>
    </dgm:pt>
    <dgm:pt modelId="{07E01157-B979-4F6B-B892-75DB2A2B8B0F}" type="pres">
      <dgm:prSet presAssocID="{9AC2E227-803C-4016-BF2C-9291B6CAA290}" presName="hierRoot1" presStyleCnt="0">
        <dgm:presLayoutVars>
          <dgm:hierBranch val="init"/>
        </dgm:presLayoutVars>
      </dgm:prSet>
      <dgm:spPr/>
    </dgm:pt>
    <dgm:pt modelId="{F686C23F-604E-4653-B2CB-27DBB6BED631}" type="pres">
      <dgm:prSet presAssocID="{9AC2E227-803C-4016-BF2C-9291B6CAA290}" presName="rootComposite1" presStyleCnt="0"/>
      <dgm:spPr/>
    </dgm:pt>
    <dgm:pt modelId="{2A2AFDF2-2568-44F8-842C-3BFD70D9F2B1}" type="pres">
      <dgm:prSet presAssocID="{9AC2E227-803C-4016-BF2C-9291B6CAA290}" presName="rootText1" presStyleLbl="node0" presStyleIdx="0" presStyleCnt="1">
        <dgm:presLayoutVars>
          <dgm:chPref val="3"/>
        </dgm:presLayoutVars>
      </dgm:prSet>
      <dgm:spPr/>
      <dgm:t>
        <a:bodyPr/>
        <a:lstStyle/>
        <a:p>
          <a:endParaRPr lang="zh-CN" altLang="en-US"/>
        </a:p>
      </dgm:t>
    </dgm:pt>
    <dgm:pt modelId="{9CD41DA5-A8A9-4189-B933-DCF665F7DF2D}" type="pres">
      <dgm:prSet presAssocID="{9AC2E227-803C-4016-BF2C-9291B6CAA290}" presName="rootConnector1" presStyleLbl="node1" presStyleIdx="0" presStyleCnt="0"/>
      <dgm:spPr/>
      <dgm:t>
        <a:bodyPr/>
        <a:lstStyle/>
        <a:p>
          <a:endParaRPr lang="zh-CN" altLang="en-US"/>
        </a:p>
      </dgm:t>
    </dgm:pt>
    <dgm:pt modelId="{96876921-77F4-4E08-9148-E99125692808}" type="pres">
      <dgm:prSet presAssocID="{9AC2E227-803C-4016-BF2C-9291B6CAA290}" presName="hierChild2" presStyleCnt="0"/>
      <dgm:spPr/>
    </dgm:pt>
    <dgm:pt modelId="{CD82D2C2-9EF5-4CA0-9CEE-9265A38A1F4A}" type="pres">
      <dgm:prSet presAssocID="{E2369F6E-DA59-4F6E-BD69-6CAA013A82BE}" presName="Name64" presStyleLbl="parChTrans1D2" presStyleIdx="0" presStyleCnt="3"/>
      <dgm:spPr/>
      <dgm:t>
        <a:bodyPr/>
        <a:lstStyle/>
        <a:p>
          <a:endParaRPr lang="zh-CN" altLang="en-US"/>
        </a:p>
      </dgm:t>
    </dgm:pt>
    <dgm:pt modelId="{9441C830-A66B-4AFB-9252-8069549D4F0A}" type="pres">
      <dgm:prSet presAssocID="{3FA44A42-E0AE-412C-8071-9A37D30DD567}" presName="hierRoot2" presStyleCnt="0">
        <dgm:presLayoutVars>
          <dgm:hierBranch val="init"/>
        </dgm:presLayoutVars>
      </dgm:prSet>
      <dgm:spPr/>
    </dgm:pt>
    <dgm:pt modelId="{FEAC7974-4462-4948-9F19-4D53C38CC88A}" type="pres">
      <dgm:prSet presAssocID="{3FA44A42-E0AE-412C-8071-9A37D30DD567}" presName="rootComposite" presStyleCnt="0"/>
      <dgm:spPr/>
    </dgm:pt>
    <dgm:pt modelId="{22C8BBC7-02FA-4EF0-899A-834C1FEE39E3}" type="pres">
      <dgm:prSet presAssocID="{3FA44A42-E0AE-412C-8071-9A37D30DD567}" presName="rootText" presStyleLbl="node2" presStyleIdx="0" presStyleCnt="3">
        <dgm:presLayoutVars>
          <dgm:chPref val="3"/>
        </dgm:presLayoutVars>
      </dgm:prSet>
      <dgm:spPr/>
      <dgm:t>
        <a:bodyPr/>
        <a:lstStyle/>
        <a:p>
          <a:endParaRPr lang="zh-CN" altLang="en-US"/>
        </a:p>
      </dgm:t>
    </dgm:pt>
    <dgm:pt modelId="{CBD704CC-8D6F-4C39-AFA6-3825EE74A965}" type="pres">
      <dgm:prSet presAssocID="{3FA44A42-E0AE-412C-8071-9A37D30DD567}" presName="rootConnector" presStyleLbl="node2" presStyleIdx="0" presStyleCnt="3"/>
      <dgm:spPr/>
      <dgm:t>
        <a:bodyPr/>
        <a:lstStyle/>
        <a:p>
          <a:endParaRPr lang="zh-CN" altLang="en-US"/>
        </a:p>
      </dgm:t>
    </dgm:pt>
    <dgm:pt modelId="{C4FE27A9-6818-468D-8F72-5DEAE64958BC}" type="pres">
      <dgm:prSet presAssocID="{3FA44A42-E0AE-412C-8071-9A37D30DD567}" presName="hierChild4" presStyleCnt="0"/>
      <dgm:spPr/>
    </dgm:pt>
    <dgm:pt modelId="{B9E24DCA-DEF6-41DD-8228-40542DF88903}" type="pres">
      <dgm:prSet presAssocID="{3FA44A42-E0AE-412C-8071-9A37D30DD567}" presName="hierChild5" presStyleCnt="0"/>
      <dgm:spPr/>
    </dgm:pt>
    <dgm:pt modelId="{72A5A8A1-C34D-4CC9-B014-4EDC4C60B5CB}" type="pres">
      <dgm:prSet presAssocID="{57E64457-75B6-40DF-86BF-80888D7FBBC5}" presName="Name64" presStyleLbl="parChTrans1D2" presStyleIdx="1" presStyleCnt="3"/>
      <dgm:spPr/>
      <dgm:t>
        <a:bodyPr/>
        <a:lstStyle/>
        <a:p>
          <a:endParaRPr lang="zh-CN" altLang="en-US"/>
        </a:p>
      </dgm:t>
    </dgm:pt>
    <dgm:pt modelId="{99464D45-2B22-432F-8F6C-3394CEC310A7}" type="pres">
      <dgm:prSet presAssocID="{7638F483-EC40-4669-A117-0C6040B4A66B}" presName="hierRoot2" presStyleCnt="0">
        <dgm:presLayoutVars>
          <dgm:hierBranch val="init"/>
        </dgm:presLayoutVars>
      </dgm:prSet>
      <dgm:spPr/>
    </dgm:pt>
    <dgm:pt modelId="{7EEFA05D-0146-474D-BB41-35A44BBAC0EB}" type="pres">
      <dgm:prSet presAssocID="{7638F483-EC40-4669-A117-0C6040B4A66B}" presName="rootComposite" presStyleCnt="0"/>
      <dgm:spPr/>
    </dgm:pt>
    <dgm:pt modelId="{86A07B8D-FF15-4EFF-8681-05A46BF1E797}" type="pres">
      <dgm:prSet presAssocID="{7638F483-EC40-4669-A117-0C6040B4A66B}" presName="rootText" presStyleLbl="node2" presStyleIdx="1" presStyleCnt="3">
        <dgm:presLayoutVars>
          <dgm:chPref val="3"/>
        </dgm:presLayoutVars>
      </dgm:prSet>
      <dgm:spPr/>
      <dgm:t>
        <a:bodyPr/>
        <a:lstStyle/>
        <a:p>
          <a:endParaRPr lang="zh-CN" altLang="en-US"/>
        </a:p>
      </dgm:t>
    </dgm:pt>
    <dgm:pt modelId="{A4529214-DB2D-4B21-8831-F60F2A376559}" type="pres">
      <dgm:prSet presAssocID="{7638F483-EC40-4669-A117-0C6040B4A66B}" presName="rootConnector" presStyleLbl="node2" presStyleIdx="1" presStyleCnt="3"/>
      <dgm:spPr/>
      <dgm:t>
        <a:bodyPr/>
        <a:lstStyle/>
        <a:p>
          <a:endParaRPr lang="zh-CN" altLang="en-US"/>
        </a:p>
      </dgm:t>
    </dgm:pt>
    <dgm:pt modelId="{4C9D6515-EA4F-4DBF-A8FE-0711C70136B1}" type="pres">
      <dgm:prSet presAssocID="{7638F483-EC40-4669-A117-0C6040B4A66B}" presName="hierChild4" presStyleCnt="0"/>
      <dgm:spPr/>
    </dgm:pt>
    <dgm:pt modelId="{686779DB-34D3-4F60-84B6-A35826FF3C2A}" type="pres">
      <dgm:prSet presAssocID="{7638F483-EC40-4669-A117-0C6040B4A66B}" presName="hierChild5" presStyleCnt="0"/>
      <dgm:spPr/>
    </dgm:pt>
    <dgm:pt modelId="{B94BF64B-9716-424E-A851-42E8E7B2B9A7}" type="pres">
      <dgm:prSet presAssocID="{18A5DCF8-381A-9740-A1DC-D1A5033A3647}" presName="Name64" presStyleLbl="parChTrans1D2" presStyleIdx="2" presStyleCnt="3"/>
      <dgm:spPr/>
      <dgm:t>
        <a:bodyPr/>
        <a:lstStyle/>
        <a:p>
          <a:endParaRPr lang="zh-CN" altLang="en-US"/>
        </a:p>
      </dgm:t>
    </dgm:pt>
    <dgm:pt modelId="{31E814C1-FFDD-BA48-BF9D-F3C8FF892503}" type="pres">
      <dgm:prSet presAssocID="{87585F0D-6A81-F747-99EB-D14B33EBB618}" presName="hierRoot2" presStyleCnt="0">
        <dgm:presLayoutVars>
          <dgm:hierBranch val="init"/>
        </dgm:presLayoutVars>
      </dgm:prSet>
      <dgm:spPr/>
    </dgm:pt>
    <dgm:pt modelId="{1780440E-D92A-B040-A710-F8D875101E05}" type="pres">
      <dgm:prSet presAssocID="{87585F0D-6A81-F747-99EB-D14B33EBB618}" presName="rootComposite" presStyleCnt="0"/>
      <dgm:spPr/>
    </dgm:pt>
    <dgm:pt modelId="{A73C4A40-2D47-BF42-9EF8-B3BEE9451F45}" type="pres">
      <dgm:prSet presAssocID="{87585F0D-6A81-F747-99EB-D14B33EBB618}" presName="rootText" presStyleLbl="node2" presStyleIdx="2" presStyleCnt="3">
        <dgm:presLayoutVars>
          <dgm:chPref val="3"/>
        </dgm:presLayoutVars>
      </dgm:prSet>
      <dgm:spPr/>
      <dgm:t>
        <a:bodyPr/>
        <a:lstStyle/>
        <a:p>
          <a:endParaRPr lang="zh-CN" altLang="en-US"/>
        </a:p>
      </dgm:t>
    </dgm:pt>
    <dgm:pt modelId="{BCDD8BD9-F9D2-4C44-AB56-5005F5FB7B08}" type="pres">
      <dgm:prSet presAssocID="{87585F0D-6A81-F747-99EB-D14B33EBB618}" presName="rootConnector" presStyleLbl="node2" presStyleIdx="2" presStyleCnt="3"/>
      <dgm:spPr/>
      <dgm:t>
        <a:bodyPr/>
        <a:lstStyle/>
        <a:p>
          <a:endParaRPr lang="zh-CN" altLang="en-US"/>
        </a:p>
      </dgm:t>
    </dgm:pt>
    <dgm:pt modelId="{B22D4294-1D49-E046-9CF9-7B480D0762E6}" type="pres">
      <dgm:prSet presAssocID="{87585F0D-6A81-F747-99EB-D14B33EBB618}" presName="hierChild4" presStyleCnt="0"/>
      <dgm:spPr/>
    </dgm:pt>
    <dgm:pt modelId="{E1D0C206-488D-6348-BEA7-1FE8B1679EF7}" type="pres">
      <dgm:prSet presAssocID="{87585F0D-6A81-F747-99EB-D14B33EBB618}" presName="hierChild5" presStyleCnt="0"/>
      <dgm:spPr/>
    </dgm:pt>
    <dgm:pt modelId="{6858D422-8C90-4F85-BA9D-65CA2FED06E8}" type="pres">
      <dgm:prSet presAssocID="{9AC2E227-803C-4016-BF2C-9291B6CAA290}" presName="hierChild3" presStyleCnt="0"/>
      <dgm:spPr/>
    </dgm:pt>
  </dgm:ptLst>
  <dgm:cxnLst>
    <dgm:cxn modelId="{EB6FAF69-B1A8-1B46-AC14-2CE9F375C89D}" type="presOf" srcId="{18A5DCF8-381A-9740-A1DC-D1A5033A3647}" destId="{B94BF64B-9716-424E-A851-42E8E7B2B9A7}" srcOrd="0" destOrd="0" presId="urn:microsoft.com/office/officeart/2009/3/layout/HorizontalOrganizationChart"/>
    <dgm:cxn modelId="{10273D9F-A008-4C08-970B-BDB1CC805562}" srcId="{F05BBA42-D7AF-4BA0-8C3F-85B1FE28E48F}" destId="{9AC2E227-803C-4016-BF2C-9291B6CAA290}" srcOrd="0" destOrd="0" parTransId="{8E8E9D46-5B7B-4FA0-8329-744E9016EF3D}" sibTransId="{F60E2A41-79A0-4E8E-92FB-1BF9FE84EDD9}"/>
    <dgm:cxn modelId="{74DC0F3F-3773-F84F-982B-720A2C05971B}" type="presOf" srcId="{9AC2E227-803C-4016-BF2C-9291B6CAA290}" destId="{2A2AFDF2-2568-44F8-842C-3BFD70D9F2B1}" srcOrd="0" destOrd="0" presId="urn:microsoft.com/office/officeart/2009/3/layout/HorizontalOrganizationChart"/>
    <dgm:cxn modelId="{513BD0EE-66C1-9F47-93DF-28CD2325BE82}" type="presOf" srcId="{57E64457-75B6-40DF-86BF-80888D7FBBC5}" destId="{72A5A8A1-C34D-4CC9-B014-4EDC4C60B5CB}" srcOrd="0" destOrd="0" presId="urn:microsoft.com/office/officeart/2009/3/layout/HorizontalOrganizationChart"/>
    <dgm:cxn modelId="{FD8BD53C-8134-2D4E-B32E-76867A7A544E}" type="presOf" srcId="{3FA44A42-E0AE-412C-8071-9A37D30DD567}" destId="{22C8BBC7-02FA-4EF0-899A-834C1FEE39E3}" srcOrd="0" destOrd="0" presId="urn:microsoft.com/office/officeart/2009/3/layout/HorizontalOrganizationChart"/>
    <dgm:cxn modelId="{9AAB41CC-B9AA-9142-BE5E-0B1EE6E34DAA}" srcId="{9AC2E227-803C-4016-BF2C-9291B6CAA290}" destId="{87585F0D-6A81-F747-99EB-D14B33EBB618}" srcOrd="2" destOrd="0" parTransId="{18A5DCF8-381A-9740-A1DC-D1A5033A3647}" sibTransId="{8D2E3331-C9C0-6F41-9B03-2AE4E999EDF7}"/>
    <dgm:cxn modelId="{82D7BB53-3E2B-F146-9F4E-56329D7753D7}" type="presOf" srcId="{9AC2E227-803C-4016-BF2C-9291B6CAA290}" destId="{9CD41DA5-A8A9-4189-B933-DCF665F7DF2D}" srcOrd="1" destOrd="0" presId="urn:microsoft.com/office/officeart/2009/3/layout/HorizontalOrganizationChart"/>
    <dgm:cxn modelId="{63E06CC0-AE26-294A-9D69-31C00912D737}" type="presOf" srcId="{3FA44A42-E0AE-412C-8071-9A37D30DD567}" destId="{CBD704CC-8D6F-4C39-AFA6-3825EE74A965}" srcOrd="1" destOrd="0" presId="urn:microsoft.com/office/officeart/2009/3/layout/HorizontalOrganizationChart"/>
    <dgm:cxn modelId="{94737509-0753-1141-846A-973D07129E69}" type="presOf" srcId="{7638F483-EC40-4669-A117-0C6040B4A66B}" destId="{A4529214-DB2D-4B21-8831-F60F2A376559}" srcOrd="1" destOrd="0" presId="urn:microsoft.com/office/officeart/2009/3/layout/HorizontalOrganizationChart"/>
    <dgm:cxn modelId="{DBE775D4-CD5A-5F4A-94DD-857C27406607}" type="presOf" srcId="{87585F0D-6A81-F747-99EB-D14B33EBB618}" destId="{BCDD8BD9-F9D2-4C44-AB56-5005F5FB7B08}" srcOrd="1" destOrd="0" presId="urn:microsoft.com/office/officeart/2009/3/layout/HorizontalOrganizationChart"/>
    <dgm:cxn modelId="{B7BA2565-B19E-B448-BF50-7B9D1B9CA5EE}" type="presOf" srcId="{7638F483-EC40-4669-A117-0C6040B4A66B}" destId="{86A07B8D-FF15-4EFF-8681-05A46BF1E797}" srcOrd="0" destOrd="0" presId="urn:microsoft.com/office/officeart/2009/3/layout/HorizontalOrganizationChart"/>
    <dgm:cxn modelId="{8839D021-16AA-9E47-8E25-9B5CA62F6685}" type="presOf" srcId="{87585F0D-6A81-F747-99EB-D14B33EBB618}" destId="{A73C4A40-2D47-BF42-9EF8-B3BEE9451F45}" srcOrd="0" destOrd="0" presId="urn:microsoft.com/office/officeart/2009/3/layout/HorizontalOrganizationChart"/>
    <dgm:cxn modelId="{75E59D71-46C3-6749-ABEB-22EFEF095B6B}" type="presOf" srcId="{E2369F6E-DA59-4F6E-BD69-6CAA013A82BE}" destId="{CD82D2C2-9EF5-4CA0-9CEE-9265A38A1F4A}" srcOrd="0" destOrd="0" presId="urn:microsoft.com/office/officeart/2009/3/layout/HorizontalOrganizationChart"/>
    <dgm:cxn modelId="{5DC1C015-335F-490F-A06A-BA9652DB0EA7}" srcId="{9AC2E227-803C-4016-BF2C-9291B6CAA290}" destId="{7638F483-EC40-4669-A117-0C6040B4A66B}" srcOrd="1" destOrd="0" parTransId="{57E64457-75B6-40DF-86BF-80888D7FBBC5}" sibTransId="{7B10E917-A0D7-4AB2-8FFF-F08198C7EE50}"/>
    <dgm:cxn modelId="{9ABD59AA-4D6A-4321-B1A4-8D610095B134}" srcId="{9AC2E227-803C-4016-BF2C-9291B6CAA290}" destId="{3FA44A42-E0AE-412C-8071-9A37D30DD567}" srcOrd="0" destOrd="0" parTransId="{E2369F6E-DA59-4F6E-BD69-6CAA013A82BE}" sibTransId="{05B8FEA2-0054-4DA8-8F71-5C25E580ABD0}"/>
    <dgm:cxn modelId="{913A13A2-EEE9-2340-A991-13861675370B}" type="presOf" srcId="{F05BBA42-D7AF-4BA0-8C3F-85B1FE28E48F}" destId="{18DB143D-9E27-4E02-AFA5-F665953CBC10}" srcOrd="0" destOrd="0" presId="urn:microsoft.com/office/officeart/2009/3/layout/HorizontalOrganizationChart"/>
    <dgm:cxn modelId="{27F8A043-20D0-F149-B66D-14A6809D919F}" type="presParOf" srcId="{18DB143D-9E27-4E02-AFA5-F665953CBC10}" destId="{07E01157-B979-4F6B-B892-75DB2A2B8B0F}" srcOrd="0" destOrd="0" presId="urn:microsoft.com/office/officeart/2009/3/layout/HorizontalOrganizationChart"/>
    <dgm:cxn modelId="{692B2731-6A8D-D34E-927A-B72DBC24F50F}" type="presParOf" srcId="{07E01157-B979-4F6B-B892-75DB2A2B8B0F}" destId="{F686C23F-604E-4653-B2CB-27DBB6BED631}" srcOrd="0" destOrd="0" presId="urn:microsoft.com/office/officeart/2009/3/layout/HorizontalOrganizationChart"/>
    <dgm:cxn modelId="{E180319E-A4CB-D040-BC8B-074DB40D239D}" type="presParOf" srcId="{F686C23F-604E-4653-B2CB-27DBB6BED631}" destId="{2A2AFDF2-2568-44F8-842C-3BFD70D9F2B1}" srcOrd="0" destOrd="0" presId="urn:microsoft.com/office/officeart/2009/3/layout/HorizontalOrganizationChart"/>
    <dgm:cxn modelId="{5FF99D93-0AC2-9E4E-B48C-2272D85AB7A7}" type="presParOf" srcId="{F686C23F-604E-4653-B2CB-27DBB6BED631}" destId="{9CD41DA5-A8A9-4189-B933-DCF665F7DF2D}" srcOrd="1" destOrd="0" presId="urn:microsoft.com/office/officeart/2009/3/layout/HorizontalOrganizationChart"/>
    <dgm:cxn modelId="{D09FB4F1-2E4E-F544-B72C-57A47E0E212A}" type="presParOf" srcId="{07E01157-B979-4F6B-B892-75DB2A2B8B0F}" destId="{96876921-77F4-4E08-9148-E99125692808}" srcOrd="1" destOrd="0" presId="urn:microsoft.com/office/officeart/2009/3/layout/HorizontalOrganizationChart"/>
    <dgm:cxn modelId="{BE896339-C217-7A42-82F0-405972E4A6CF}" type="presParOf" srcId="{96876921-77F4-4E08-9148-E99125692808}" destId="{CD82D2C2-9EF5-4CA0-9CEE-9265A38A1F4A}" srcOrd="0" destOrd="0" presId="urn:microsoft.com/office/officeart/2009/3/layout/HorizontalOrganizationChart"/>
    <dgm:cxn modelId="{1AC724D0-7113-7A40-9922-9AF5E89797F4}" type="presParOf" srcId="{96876921-77F4-4E08-9148-E99125692808}" destId="{9441C830-A66B-4AFB-9252-8069549D4F0A}" srcOrd="1" destOrd="0" presId="urn:microsoft.com/office/officeart/2009/3/layout/HorizontalOrganizationChart"/>
    <dgm:cxn modelId="{30D0D1CB-EFD3-F846-891B-97ACF3F6A063}" type="presParOf" srcId="{9441C830-A66B-4AFB-9252-8069549D4F0A}" destId="{FEAC7974-4462-4948-9F19-4D53C38CC88A}" srcOrd="0" destOrd="0" presId="urn:microsoft.com/office/officeart/2009/3/layout/HorizontalOrganizationChart"/>
    <dgm:cxn modelId="{B5166FF0-0498-4548-AEEB-F2FE1938E9A9}" type="presParOf" srcId="{FEAC7974-4462-4948-9F19-4D53C38CC88A}" destId="{22C8BBC7-02FA-4EF0-899A-834C1FEE39E3}" srcOrd="0" destOrd="0" presId="urn:microsoft.com/office/officeart/2009/3/layout/HorizontalOrganizationChart"/>
    <dgm:cxn modelId="{45F6B510-1CEA-AB45-9E49-8F2A2F6BCF20}" type="presParOf" srcId="{FEAC7974-4462-4948-9F19-4D53C38CC88A}" destId="{CBD704CC-8D6F-4C39-AFA6-3825EE74A965}" srcOrd="1" destOrd="0" presId="urn:microsoft.com/office/officeart/2009/3/layout/HorizontalOrganizationChart"/>
    <dgm:cxn modelId="{902E33A6-D8DC-C84F-97C7-7FDCFF861232}" type="presParOf" srcId="{9441C830-A66B-4AFB-9252-8069549D4F0A}" destId="{C4FE27A9-6818-468D-8F72-5DEAE64958BC}" srcOrd="1" destOrd="0" presId="urn:microsoft.com/office/officeart/2009/3/layout/HorizontalOrganizationChart"/>
    <dgm:cxn modelId="{3EF659C7-0F06-6C48-A2FC-9B1645005AD0}" type="presParOf" srcId="{9441C830-A66B-4AFB-9252-8069549D4F0A}" destId="{B9E24DCA-DEF6-41DD-8228-40542DF88903}" srcOrd="2" destOrd="0" presId="urn:microsoft.com/office/officeart/2009/3/layout/HorizontalOrganizationChart"/>
    <dgm:cxn modelId="{CEC6A86B-4DDB-E341-9BAE-C6E6D6B00D2C}" type="presParOf" srcId="{96876921-77F4-4E08-9148-E99125692808}" destId="{72A5A8A1-C34D-4CC9-B014-4EDC4C60B5CB}" srcOrd="2" destOrd="0" presId="urn:microsoft.com/office/officeart/2009/3/layout/HorizontalOrganizationChart"/>
    <dgm:cxn modelId="{E7BD57C9-FBB9-0E4B-AC31-7BF0390A61AD}" type="presParOf" srcId="{96876921-77F4-4E08-9148-E99125692808}" destId="{99464D45-2B22-432F-8F6C-3394CEC310A7}" srcOrd="3" destOrd="0" presId="urn:microsoft.com/office/officeart/2009/3/layout/HorizontalOrganizationChart"/>
    <dgm:cxn modelId="{7F468615-F6DF-104F-BB8A-C348AD6DEB88}" type="presParOf" srcId="{99464D45-2B22-432F-8F6C-3394CEC310A7}" destId="{7EEFA05D-0146-474D-BB41-35A44BBAC0EB}" srcOrd="0" destOrd="0" presId="urn:microsoft.com/office/officeart/2009/3/layout/HorizontalOrganizationChart"/>
    <dgm:cxn modelId="{CF0F150D-F64A-3E42-9370-C6EE38D5804E}" type="presParOf" srcId="{7EEFA05D-0146-474D-BB41-35A44BBAC0EB}" destId="{86A07B8D-FF15-4EFF-8681-05A46BF1E797}" srcOrd="0" destOrd="0" presId="urn:microsoft.com/office/officeart/2009/3/layout/HorizontalOrganizationChart"/>
    <dgm:cxn modelId="{D5A592BE-7FC1-D14F-BC19-0FDAAE1CF431}" type="presParOf" srcId="{7EEFA05D-0146-474D-BB41-35A44BBAC0EB}" destId="{A4529214-DB2D-4B21-8831-F60F2A376559}" srcOrd="1" destOrd="0" presId="urn:microsoft.com/office/officeart/2009/3/layout/HorizontalOrganizationChart"/>
    <dgm:cxn modelId="{9A1BE712-8A60-DD46-9F2E-4D193F45D282}" type="presParOf" srcId="{99464D45-2B22-432F-8F6C-3394CEC310A7}" destId="{4C9D6515-EA4F-4DBF-A8FE-0711C70136B1}" srcOrd="1" destOrd="0" presId="urn:microsoft.com/office/officeart/2009/3/layout/HorizontalOrganizationChart"/>
    <dgm:cxn modelId="{9198664B-5A0A-9F43-8591-E9104A3B1A53}" type="presParOf" srcId="{99464D45-2B22-432F-8F6C-3394CEC310A7}" destId="{686779DB-34D3-4F60-84B6-A35826FF3C2A}" srcOrd="2" destOrd="0" presId="urn:microsoft.com/office/officeart/2009/3/layout/HorizontalOrganizationChart"/>
    <dgm:cxn modelId="{4F0A23DE-B646-1D4D-BBAE-02210E00E181}" type="presParOf" srcId="{96876921-77F4-4E08-9148-E99125692808}" destId="{B94BF64B-9716-424E-A851-42E8E7B2B9A7}" srcOrd="4" destOrd="0" presId="urn:microsoft.com/office/officeart/2009/3/layout/HorizontalOrganizationChart"/>
    <dgm:cxn modelId="{8A3F3ED1-D2EF-9D4B-A66E-69D587CC107C}" type="presParOf" srcId="{96876921-77F4-4E08-9148-E99125692808}" destId="{31E814C1-FFDD-BA48-BF9D-F3C8FF892503}" srcOrd="5" destOrd="0" presId="urn:microsoft.com/office/officeart/2009/3/layout/HorizontalOrganizationChart"/>
    <dgm:cxn modelId="{C24B034B-57E1-E947-B91A-8075AF24441C}" type="presParOf" srcId="{31E814C1-FFDD-BA48-BF9D-F3C8FF892503}" destId="{1780440E-D92A-B040-A710-F8D875101E05}" srcOrd="0" destOrd="0" presId="urn:microsoft.com/office/officeart/2009/3/layout/HorizontalOrganizationChart"/>
    <dgm:cxn modelId="{3D92493A-B759-3D49-86B8-FB4D867761C0}" type="presParOf" srcId="{1780440E-D92A-B040-A710-F8D875101E05}" destId="{A73C4A40-2D47-BF42-9EF8-B3BEE9451F45}" srcOrd="0" destOrd="0" presId="urn:microsoft.com/office/officeart/2009/3/layout/HorizontalOrganizationChart"/>
    <dgm:cxn modelId="{A88F2A8A-2CCC-5847-9E26-1595443E7B05}" type="presParOf" srcId="{1780440E-D92A-B040-A710-F8D875101E05}" destId="{BCDD8BD9-F9D2-4C44-AB56-5005F5FB7B08}" srcOrd="1" destOrd="0" presId="urn:microsoft.com/office/officeart/2009/3/layout/HorizontalOrganizationChart"/>
    <dgm:cxn modelId="{97B1088F-DDBF-1946-912E-FF26328754CA}" type="presParOf" srcId="{31E814C1-FFDD-BA48-BF9D-F3C8FF892503}" destId="{B22D4294-1D49-E046-9CF9-7B480D0762E6}" srcOrd="1" destOrd="0" presId="urn:microsoft.com/office/officeart/2009/3/layout/HorizontalOrganizationChart"/>
    <dgm:cxn modelId="{8324F0FD-85B7-DD4C-B190-D80634B2210B}" type="presParOf" srcId="{31E814C1-FFDD-BA48-BF9D-F3C8FF892503}" destId="{E1D0C206-488D-6348-BEA7-1FE8B1679EF7}" srcOrd="2" destOrd="0" presId="urn:microsoft.com/office/officeart/2009/3/layout/HorizontalOrganizationChart"/>
    <dgm:cxn modelId="{C49F5331-AF02-814C-9502-941C5B135396}" type="presParOf" srcId="{07E01157-B979-4F6B-B892-75DB2A2B8B0F}" destId="{6858D422-8C90-4F85-BA9D-65CA2FED06E8}" srcOrd="2" destOrd="0" presId="urn:microsoft.com/office/officeart/2009/3/layout/HorizontalOrganizationChar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4.xml><?xml version="1.0" encoding="utf-8"?>
<dgm:dataModel xmlns:dgm="http://schemas.openxmlformats.org/drawingml/2006/diagram" xmlns:a="http://schemas.openxmlformats.org/drawingml/2006/main">
  <dgm:ptLst>
    <dgm:pt modelId="{F05BBA42-D7AF-4BA0-8C3F-85B1FE28E48F}" type="doc">
      <dgm:prSet loTypeId="urn:microsoft.com/office/officeart/2009/3/layout/HorizontalOrganizationChart" loCatId="hierarchy" qsTypeId="urn:microsoft.com/office/officeart/2005/8/quickstyle/simple1" qsCatId="simple" csTypeId="urn:microsoft.com/office/officeart/2005/8/colors/accent2_1" csCatId="accent2" phldr="1"/>
      <dgm:spPr/>
      <dgm:t>
        <a:bodyPr/>
        <a:lstStyle/>
        <a:p>
          <a:endParaRPr lang="zh-CN" altLang="en-US"/>
        </a:p>
      </dgm:t>
    </dgm:pt>
    <dgm:pt modelId="{9AC2E227-803C-4016-BF2C-9291B6CAA290}">
      <dgm:prSet custT="1"/>
      <dgm:spPr/>
      <dgm:t>
        <a:bodyPr/>
        <a:lstStyle/>
        <a:p>
          <a:r>
            <a:rPr lang="zh-CN" altLang="en-US" sz="1100" b="1" dirty="0" smtClean="0">
              <a:latin typeface="黑体" panose="02010609060101010101" pitchFamily="49" charset="-122"/>
              <a:ea typeface="黑体" panose="02010609060101010101" pitchFamily="49" charset="-122"/>
              <a:sym typeface="+mn-ea"/>
            </a:rPr>
            <a:t>知识管理的内容、</a:t>
          </a:r>
          <a:endParaRPr lang="en-US" altLang="zh-CN" sz="1100" b="1" dirty="0" smtClean="0">
            <a:latin typeface="黑体" panose="02010609060101010101" pitchFamily="49" charset="-122"/>
            <a:ea typeface="黑体" panose="02010609060101010101" pitchFamily="49" charset="-122"/>
            <a:sym typeface="+mn-ea"/>
          </a:endParaRPr>
        </a:p>
        <a:p>
          <a:r>
            <a:rPr lang="zh-CN" altLang="en-US" sz="1100" b="1" dirty="0" smtClean="0">
              <a:latin typeface="黑体" panose="02010609060101010101" pitchFamily="49" charset="-122"/>
              <a:ea typeface="黑体" panose="02010609060101010101" pitchFamily="49" charset="-122"/>
              <a:sym typeface="+mn-ea"/>
            </a:rPr>
            <a:t>原则及意义</a:t>
          </a:r>
          <a:endParaRPr lang="zh-CN" altLang="en-US" sz="1100" b="1" dirty="0">
            <a:latin typeface="SimHei" charset="-122"/>
            <a:ea typeface="SimHei" charset="-122"/>
            <a:cs typeface="SimHei" charset="-122"/>
          </a:endParaRPr>
        </a:p>
      </dgm:t>
    </dgm:pt>
    <dgm:pt modelId="{8E8E9D46-5B7B-4FA0-8329-744E9016EF3D}" type="parTrans" cxnId="{10273D9F-A008-4C08-970B-BDB1CC805562}">
      <dgm:prSet/>
      <dgm:spPr/>
      <dgm:t>
        <a:bodyPr/>
        <a:lstStyle/>
        <a:p>
          <a:endParaRPr lang="zh-CN" altLang="en-US" sz="1100">
            <a:latin typeface="SimHei" charset="-122"/>
            <a:ea typeface="SimHei" charset="-122"/>
            <a:cs typeface="SimHei" charset="-122"/>
          </a:endParaRPr>
        </a:p>
      </dgm:t>
    </dgm:pt>
    <dgm:pt modelId="{F60E2A41-79A0-4E8E-92FB-1BF9FE84EDD9}" type="sibTrans" cxnId="{10273D9F-A008-4C08-970B-BDB1CC805562}">
      <dgm:prSet/>
      <dgm:spPr/>
      <dgm:t>
        <a:bodyPr/>
        <a:lstStyle/>
        <a:p>
          <a:endParaRPr lang="zh-CN" altLang="en-US" sz="1100">
            <a:latin typeface="SimHei" charset="-122"/>
            <a:ea typeface="SimHei" charset="-122"/>
            <a:cs typeface="SimHei" charset="-122"/>
          </a:endParaRPr>
        </a:p>
      </dgm:t>
    </dgm:pt>
    <dgm:pt modelId="{3FA44A42-E0AE-412C-8071-9A37D30DD567}">
      <dgm:prSet custT="1"/>
      <dgm:spPr>
        <a:solidFill>
          <a:schemeClr val="accent2"/>
        </a:solidFill>
      </dgm:spPr>
      <dgm:t>
        <a:bodyPr/>
        <a:lstStyle/>
        <a:p>
          <a:r>
            <a:rPr lang="zh-CN" altLang="en-US" sz="1100" b="1" dirty="0" smtClean="0">
              <a:latin typeface="SimHei" charset="-122"/>
              <a:ea typeface="SimHei" charset="-122"/>
              <a:cs typeface="SimHei" charset="-122"/>
            </a:rPr>
            <a:t>知识管理的内容</a:t>
          </a:r>
          <a:endParaRPr lang="zh-CN" altLang="en-US" sz="1100" b="1" dirty="0">
            <a:latin typeface="SimHei" charset="-122"/>
            <a:ea typeface="SimHei" charset="-122"/>
            <a:cs typeface="SimHei" charset="-122"/>
          </a:endParaRPr>
        </a:p>
      </dgm:t>
    </dgm:pt>
    <dgm:pt modelId="{E2369F6E-DA59-4F6E-BD69-6CAA013A82BE}" type="parTrans" cxnId="{9ABD59AA-4D6A-4321-B1A4-8D610095B134}">
      <dgm:prSet/>
      <dgm:spPr/>
      <dgm:t>
        <a:bodyPr/>
        <a:lstStyle/>
        <a:p>
          <a:endParaRPr lang="zh-CN" altLang="en-US" sz="1100">
            <a:latin typeface="SimHei" charset="-122"/>
            <a:ea typeface="SimHei" charset="-122"/>
            <a:cs typeface="SimHei" charset="-122"/>
          </a:endParaRPr>
        </a:p>
      </dgm:t>
    </dgm:pt>
    <dgm:pt modelId="{05B8FEA2-0054-4DA8-8F71-5C25E580ABD0}" type="sibTrans" cxnId="{9ABD59AA-4D6A-4321-B1A4-8D610095B134}">
      <dgm:prSet/>
      <dgm:spPr/>
      <dgm:t>
        <a:bodyPr/>
        <a:lstStyle/>
        <a:p>
          <a:endParaRPr lang="zh-CN" altLang="en-US" sz="1100">
            <a:latin typeface="SimHei" charset="-122"/>
            <a:ea typeface="SimHei" charset="-122"/>
            <a:cs typeface="SimHei" charset="-122"/>
          </a:endParaRPr>
        </a:p>
      </dgm:t>
    </dgm:pt>
    <dgm:pt modelId="{7638F483-EC40-4669-A117-0C6040B4A66B}">
      <dgm:prSet custT="1"/>
      <dgm:spPr/>
      <dgm:t>
        <a:bodyPr/>
        <a:lstStyle/>
        <a:p>
          <a:r>
            <a:rPr lang="zh-CN" altLang="en-US" sz="1100" b="1" dirty="0" smtClean="0">
              <a:latin typeface="SimHei" charset="-122"/>
              <a:ea typeface="SimHei" charset="-122"/>
              <a:cs typeface="SimHei" charset="-122"/>
            </a:rPr>
            <a:t>知识管理的原则</a:t>
          </a:r>
          <a:endParaRPr lang="zh-CN" altLang="en-US" sz="1100" b="1" dirty="0">
            <a:latin typeface="SimHei" charset="-122"/>
            <a:ea typeface="SimHei" charset="-122"/>
            <a:cs typeface="SimHei" charset="-122"/>
          </a:endParaRPr>
        </a:p>
      </dgm:t>
    </dgm:pt>
    <dgm:pt modelId="{57E64457-75B6-40DF-86BF-80888D7FBBC5}" type="parTrans" cxnId="{5DC1C015-335F-490F-A06A-BA9652DB0EA7}">
      <dgm:prSet/>
      <dgm:spPr/>
      <dgm:t>
        <a:bodyPr/>
        <a:lstStyle/>
        <a:p>
          <a:endParaRPr lang="zh-CN" altLang="en-US" sz="1100">
            <a:latin typeface="SimHei" charset="-122"/>
            <a:ea typeface="SimHei" charset="-122"/>
            <a:cs typeface="SimHei" charset="-122"/>
          </a:endParaRPr>
        </a:p>
      </dgm:t>
    </dgm:pt>
    <dgm:pt modelId="{7B10E917-A0D7-4AB2-8FFF-F08198C7EE50}" type="sibTrans" cxnId="{5DC1C015-335F-490F-A06A-BA9652DB0EA7}">
      <dgm:prSet/>
      <dgm:spPr/>
      <dgm:t>
        <a:bodyPr/>
        <a:lstStyle/>
        <a:p>
          <a:endParaRPr lang="zh-CN" altLang="en-US" sz="1100">
            <a:latin typeface="SimHei" charset="-122"/>
            <a:ea typeface="SimHei" charset="-122"/>
            <a:cs typeface="SimHei" charset="-122"/>
          </a:endParaRPr>
        </a:p>
      </dgm:t>
    </dgm:pt>
    <dgm:pt modelId="{87585F0D-6A81-F747-99EB-D14B33EBB618}">
      <dgm:prSet custT="1"/>
      <dgm:spPr/>
      <dgm:t>
        <a:bodyPr/>
        <a:lstStyle/>
        <a:p>
          <a:r>
            <a:rPr lang="zh-CN" altLang="en-US" sz="1100" b="1" dirty="0" smtClean="0">
              <a:latin typeface="SimHei" charset="-122"/>
              <a:ea typeface="SimHei" charset="-122"/>
              <a:cs typeface="SimHei" charset="-122"/>
            </a:rPr>
            <a:t>知识管理的意义</a:t>
          </a:r>
          <a:endParaRPr lang="zh-CN" altLang="en-US" sz="1100" b="1" dirty="0">
            <a:latin typeface="SimHei" charset="-122"/>
            <a:ea typeface="SimHei" charset="-122"/>
            <a:cs typeface="SimHei" charset="-122"/>
          </a:endParaRPr>
        </a:p>
      </dgm:t>
    </dgm:pt>
    <dgm:pt modelId="{18A5DCF8-381A-9740-A1DC-D1A5033A3647}" type="parTrans" cxnId="{9AAB41CC-B9AA-9142-BE5E-0B1EE6E34DAA}">
      <dgm:prSet/>
      <dgm:spPr/>
      <dgm:t>
        <a:bodyPr/>
        <a:lstStyle/>
        <a:p>
          <a:endParaRPr lang="zh-CN" altLang="en-US" sz="1100"/>
        </a:p>
      </dgm:t>
    </dgm:pt>
    <dgm:pt modelId="{8D2E3331-C9C0-6F41-9B03-2AE4E999EDF7}" type="sibTrans" cxnId="{9AAB41CC-B9AA-9142-BE5E-0B1EE6E34DAA}">
      <dgm:prSet/>
      <dgm:spPr/>
      <dgm:t>
        <a:bodyPr/>
        <a:lstStyle/>
        <a:p>
          <a:endParaRPr lang="zh-CN" altLang="en-US" sz="1100"/>
        </a:p>
      </dgm:t>
    </dgm:pt>
    <dgm:pt modelId="{18DB143D-9E27-4E02-AFA5-F665953CBC10}" type="pres">
      <dgm:prSet presAssocID="{F05BBA42-D7AF-4BA0-8C3F-85B1FE28E48F}" presName="hierChild1" presStyleCnt="0">
        <dgm:presLayoutVars>
          <dgm:orgChart val="1"/>
          <dgm:chPref val="1"/>
          <dgm:dir/>
          <dgm:animOne val="branch"/>
          <dgm:animLvl val="lvl"/>
          <dgm:resizeHandles/>
        </dgm:presLayoutVars>
      </dgm:prSet>
      <dgm:spPr/>
      <dgm:t>
        <a:bodyPr/>
        <a:lstStyle/>
        <a:p>
          <a:endParaRPr lang="zh-CN" altLang="en-US"/>
        </a:p>
      </dgm:t>
    </dgm:pt>
    <dgm:pt modelId="{07E01157-B979-4F6B-B892-75DB2A2B8B0F}" type="pres">
      <dgm:prSet presAssocID="{9AC2E227-803C-4016-BF2C-9291B6CAA290}" presName="hierRoot1" presStyleCnt="0">
        <dgm:presLayoutVars>
          <dgm:hierBranch val="init"/>
        </dgm:presLayoutVars>
      </dgm:prSet>
      <dgm:spPr/>
    </dgm:pt>
    <dgm:pt modelId="{F686C23F-604E-4653-B2CB-27DBB6BED631}" type="pres">
      <dgm:prSet presAssocID="{9AC2E227-803C-4016-BF2C-9291B6CAA290}" presName="rootComposite1" presStyleCnt="0"/>
      <dgm:spPr/>
    </dgm:pt>
    <dgm:pt modelId="{2A2AFDF2-2568-44F8-842C-3BFD70D9F2B1}" type="pres">
      <dgm:prSet presAssocID="{9AC2E227-803C-4016-BF2C-9291B6CAA290}" presName="rootText1" presStyleLbl="node0" presStyleIdx="0" presStyleCnt="1">
        <dgm:presLayoutVars>
          <dgm:chPref val="3"/>
        </dgm:presLayoutVars>
      </dgm:prSet>
      <dgm:spPr/>
      <dgm:t>
        <a:bodyPr/>
        <a:lstStyle/>
        <a:p>
          <a:endParaRPr lang="zh-CN" altLang="en-US"/>
        </a:p>
      </dgm:t>
    </dgm:pt>
    <dgm:pt modelId="{9CD41DA5-A8A9-4189-B933-DCF665F7DF2D}" type="pres">
      <dgm:prSet presAssocID="{9AC2E227-803C-4016-BF2C-9291B6CAA290}" presName="rootConnector1" presStyleLbl="node1" presStyleIdx="0" presStyleCnt="0"/>
      <dgm:spPr/>
      <dgm:t>
        <a:bodyPr/>
        <a:lstStyle/>
        <a:p>
          <a:endParaRPr lang="zh-CN" altLang="en-US"/>
        </a:p>
      </dgm:t>
    </dgm:pt>
    <dgm:pt modelId="{96876921-77F4-4E08-9148-E99125692808}" type="pres">
      <dgm:prSet presAssocID="{9AC2E227-803C-4016-BF2C-9291B6CAA290}" presName="hierChild2" presStyleCnt="0"/>
      <dgm:spPr/>
    </dgm:pt>
    <dgm:pt modelId="{CD82D2C2-9EF5-4CA0-9CEE-9265A38A1F4A}" type="pres">
      <dgm:prSet presAssocID="{E2369F6E-DA59-4F6E-BD69-6CAA013A82BE}" presName="Name64" presStyleLbl="parChTrans1D2" presStyleIdx="0" presStyleCnt="3"/>
      <dgm:spPr/>
      <dgm:t>
        <a:bodyPr/>
        <a:lstStyle/>
        <a:p>
          <a:endParaRPr lang="zh-CN" altLang="en-US"/>
        </a:p>
      </dgm:t>
    </dgm:pt>
    <dgm:pt modelId="{9441C830-A66B-4AFB-9252-8069549D4F0A}" type="pres">
      <dgm:prSet presAssocID="{3FA44A42-E0AE-412C-8071-9A37D30DD567}" presName="hierRoot2" presStyleCnt="0">
        <dgm:presLayoutVars>
          <dgm:hierBranch val="init"/>
        </dgm:presLayoutVars>
      </dgm:prSet>
      <dgm:spPr/>
    </dgm:pt>
    <dgm:pt modelId="{FEAC7974-4462-4948-9F19-4D53C38CC88A}" type="pres">
      <dgm:prSet presAssocID="{3FA44A42-E0AE-412C-8071-9A37D30DD567}" presName="rootComposite" presStyleCnt="0"/>
      <dgm:spPr/>
    </dgm:pt>
    <dgm:pt modelId="{22C8BBC7-02FA-4EF0-899A-834C1FEE39E3}" type="pres">
      <dgm:prSet presAssocID="{3FA44A42-E0AE-412C-8071-9A37D30DD567}" presName="rootText" presStyleLbl="node2" presStyleIdx="0" presStyleCnt="3">
        <dgm:presLayoutVars>
          <dgm:chPref val="3"/>
        </dgm:presLayoutVars>
      </dgm:prSet>
      <dgm:spPr/>
      <dgm:t>
        <a:bodyPr/>
        <a:lstStyle/>
        <a:p>
          <a:endParaRPr lang="zh-CN" altLang="en-US"/>
        </a:p>
      </dgm:t>
    </dgm:pt>
    <dgm:pt modelId="{CBD704CC-8D6F-4C39-AFA6-3825EE74A965}" type="pres">
      <dgm:prSet presAssocID="{3FA44A42-E0AE-412C-8071-9A37D30DD567}" presName="rootConnector" presStyleLbl="node2" presStyleIdx="0" presStyleCnt="3"/>
      <dgm:spPr/>
      <dgm:t>
        <a:bodyPr/>
        <a:lstStyle/>
        <a:p>
          <a:endParaRPr lang="zh-CN" altLang="en-US"/>
        </a:p>
      </dgm:t>
    </dgm:pt>
    <dgm:pt modelId="{C4FE27A9-6818-468D-8F72-5DEAE64958BC}" type="pres">
      <dgm:prSet presAssocID="{3FA44A42-E0AE-412C-8071-9A37D30DD567}" presName="hierChild4" presStyleCnt="0"/>
      <dgm:spPr/>
    </dgm:pt>
    <dgm:pt modelId="{B9E24DCA-DEF6-41DD-8228-40542DF88903}" type="pres">
      <dgm:prSet presAssocID="{3FA44A42-E0AE-412C-8071-9A37D30DD567}" presName="hierChild5" presStyleCnt="0"/>
      <dgm:spPr/>
    </dgm:pt>
    <dgm:pt modelId="{72A5A8A1-C34D-4CC9-B014-4EDC4C60B5CB}" type="pres">
      <dgm:prSet presAssocID="{57E64457-75B6-40DF-86BF-80888D7FBBC5}" presName="Name64" presStyleLbl="parChTrans1D2" presStyleIdx="1" presStyleCnt="3"/>
      <dgm:spPr/>
      <dgm:t>
        <a:bodyPr/>
        <a:lstStyle/>
        <a:p>
          <a:endParaRPr lang="zh-CN" altLang="en-US"/>
        </a:p>
      </dgm:t>
    </dgm:pt>
    <dgm:pt modelId="{99464D45-2B22-432F-8F6C-3394CEC310A7}" type="pres">
      <dgm:prSet presAssocID="{7638F483-EC40-4669-A117-0C6040B4A66B}" presName="hierRoot2" presStyleCnt="0">
        <dgm:presLayoutVars>
          <dgm:hierBranch val="init"/>
        </dgm:presLayoutVars>
      </dgm:prSet>
      <dgm:spPr/>
    </dgm:pt>
    <dgm:pt modelId="{7EEFA05D-0146-474D-BB41-35A44BBAC0EB}" type="pres">
      <dgm:prSet presAssocID="{7638F483-EC40-4669-A117-0C6040B4A66B}" presName="rootComposite" presStyleCnt="0"/>
      <dgm:spPr/>
    </dgm:pt>
    <dgm:pt modelId="{86A07B8D-FF15-4EFF-8681-05A46BF1E797}" type="pres">
      <dgm:prSet presAssocID="{7638F483-EC40-4669-A117-0C6040B4A66B}" presName="rootText" presStyleLbl="node2" presStyleIdx="1" presStyleCnt="3">
        <dgm:presLayoutVars>
          <dgm:chPref val="3"/>
        </dgm:presLayoutVars>
      </dgm:prSet>
      <dgm:spPr/>
      <dgm:t>
        <a:bodyPr/>
        <a:lstStyle/>
        <a:p>
          <a:endParaRPr lang="zh-CN" altLang="en-US"/>
        </a:p>
      </dgm:t>
    </dgm:pt>
    <dgm:pt modelId="{A4529214-DB2D-4B21-8831-F60F2A376559}" type="pres">
      <dgm:prSet presAssocID="{7638F483-EC40-4669-A117-0C6040B4A66B}" presName="rootConnector" presStyleLbl="node2" presStyleIdx="1" presStyleCnt="3"/>
      <dgm:spPr/>
      <dgm:t>
        <a:bodyPr/>
        <a:lstStyle/>
        <a:p>
          <a:endParaRPr lang="zh-CN" altLang="en-US"/>
        </a:p>
      </dgm:t>
    </dgm:pt>
    <dgm:pt modelId="{4C9D6515-EA4F-4DBF-A8FE-0711C70136B1}" type="pres">
      <dgm:prSet presAssocID="{7638F483-EC40-4669-A117-0C6040B4A66B}" presName="hierChild4" presStyleCnt="0"/>
      <dgm:spPr/>
    </dgm:pt>
    <dgm:pt modelId="{686779DB-34D3-4F60-84B6-A35826FF3C2A}" type="pres">
      <dgm:prSet presAssocID="{7638F483-EC40-4669-A117-0C6040B4A66B}" presName="hierChild5" presStyleCnt="0"/>
      <dgm:spPr/>
    </dgm:pt>
    <dgm:pt modelId="{B94BF64B-9716-424E-A851-42E8E7B2B9A7}" type="pres">
      <dgm:prSet presAssocID="{18A5DCF8-381A-9740-A1DC-D1A5033A3647}" presName="Name64" presStyleLbl="parChTrans1D2" presStyleIdx="2" presStyleCnt="3"/>
      <dgm:spPr/>
      <dgm:t>
        <a:bodyPr/>
        <a:lstStyle/>
        <a:p>
          <a:endParaRPr lang="zh-CN" altLang="en-US"/>
        </a:p>
      </dgm:t>
    </dgm:pt>
    <dgm:pt modelId="{31E814C1-FFDD-BA48-BF9D-F3C8FF892503}" type="pres">
      <dgm:prSet presAssocID="{87585F0D-6A81-F747-99EB-D14B33EBB618}" presName="hierRoot2" presStyleCnt="0">
        <dgm:presLayoutVars>
          <dgm:hierBranch val="init"/>
        </dgm:presLayoutVars>
      </dgm:prSet>
      <dgm:spPr/>
    </dgm:pt>
    <dgm:pt modelId="{1780440E-D92A-B040-A710-F8D875101E05}" type="pres">
      <dgm:prSet presAssocID="{87585F0D-6A81-F747-99EB-D14B33EBB618}" presName="rootComposite" presStyleCnt="0"/>
      <dgm:spPr/>
    </dgm:pt>
    <dgm:pt modelId="{A73C4A40-2D47-BF42-9EF8-B3BEE9451F45}" type="pres">
      <dgm:prSet presAssocID="{87585F0D-6A81-F747-99EB-D14B33EBB618}" presName="rootText" presStyleLbl="node2" presStyleIdx="2" presStyleCnt="3">
        <dgm:presLayoutVars>
          <dgm:chPref val="3"/>
        </dgm:presLayoutVars>
      </dgm:prSet>
      <dgm:spPr/>
      <dgm:t>
        <a:bodyPr/>
        <a:lstStyle/>
        <a:p>
          <a:endParaRPr lang="zh-CN" altLang="en-US"/>
        </a:p>
      </dgm:t>
    </dgm:pt>
    <dgm:pt modelId="{BCDD8BD9-F9D2-4C44-AB56-5005F5FB7B08}" type="pres">
      <dgm:prSet presAssocID="{87585F0D-6A81-F747-99EB-D14B33EBB618}" presName="rootConnector" presStyleLbl="node2" presStyleIdx="2" presStyleCnt="3"/>
      <dgm:spPr/>
      <dgm:t>
        <a:bodyPr/>
        <a:lstStyle/>
        <a:p>
          <a:endParaRPr lang="zh-CN" altLang="en-US"/>
        </a:p>
      </dgm:t>
    </dgm:pt>
    <dgm:pt modelId="{B22D4294-1D49-E046-9CF9-7B480D0762E6}" type="pres">
      <dgm:prSet presAssocID="{87585F0D-6A81-F747-99EB-D14B33EBB618}" presName="hierChild4" presStyleCnt="0"/>
      <dgm:spPr/>
    </dgm:pt>
    <dgm:pt modelId="{E1D0C206-488D-6348-BEA7-1FE8B1679EF7}" type="pres">
      <dgm:prSet presAssocID="{87585F0D-6A81-F747-99EB-D14B33EBB618}" presName="hierChild5" presStyleCnt="0"/>
      <dgm:spPr/>
    </dgm:pt>
    <dgm:pt modelId="{6858D422-8C90-4F85-BA9D-65CA2FED06E8}" type="pres">
      <dgm:prSet presAssocID="{9AC2E227-803C-4016-BF2C-9291B6CAA290}" presName="hierChild3" presStyleCnt="0"/>
      <dgm:spPr/>
    </dgm:pt>
  </dgm:ptLst>
  <dgm:cxnLst>
    <dgm:cxn modelId="{10273D9F-A008-4C08-970B-BDB1CC805562}" srcId="{F05BBA42-D7AF-4BA0-8C3F-85B1FE28E48F}" destId="{9AC2E227-803C-4016-BF2C-9291B6CAA290}" srcOrd="0" destOrd="0" parTransId="{8E8E9D46-5B7B-4FA0-8329-744E9016EF3D}" sibTransId="{F60E2A41-79A0-4E8E-92FB-1BF9FE84EDD9}"/>
    <dgm:cxn modelId="{294AD285-6E68-DF40-93E5-D9A975BCAAA1}" type="presOf" srcId="{F05BBA42-D7AF-4BA0-8C3F-85B1FE28E48F}" destId="{18DB143D-9E27-4E02-AFA5-F665953CBC10}" srcOrd="0" destOrd="0" presId="urn:microsoft.com/office/officeart/2009/3/layout/HorizontalOrganizationChart"/>
    <dgm:cxn modelId="{E1078868-2809-9247-BA9F-646CB6D9E1F8}" type="presOf" srcId="{87585F0D-6A81-F747-99EB-D14B33EBB618}" destId="{BCDD8BD9-F9D2-4C44-AB56-5005F5FB7B08}" srcOrd="1" destOrd="0" presId="urn:microsoft.com/office/officeart/2009/3/layout/HorizontalOrganizationChart"/>
    <dgm:cxn modelId="{94FD3A1C-FCC9-AD4F-8223-0B954E0628D3}" type="presOf" srcId="{57E64457-75B6-40DF-86BF-80888D7FBBC5}" destId="{72A5A8A1-C34D-4CC9-B014-4EDC4C60B5CB}" srcOrd="0" destOrd="0" presId="urn:microsoft.com/office/officeart/2009/3/layout/HorizontalOrganizationChart"/>
    <dgm:cxn modelId="{9AAB41CC-B9AA-9142-BE5E-0B1EE6E34DAA}" srcId="{9AC2E227-803C-4016-BF2C-9291B6CAA290}" destId="{87585F0D-6A81-F747-99EB-D14B33EBB618}" srcOrd="2" destOrd="0" parTransId="{18A5DCF8-381A-9740-A1DC-D1A5033A3647}" sibTransId="{8D2E3331-C9C0-6F41-9B03-2AE4E999EDF7}"/>
    <dgm:cxn modelId="{167B8204-B6AA-1B41-A21F-E612657FDC82}" type="presOf" srcId="{9AC2E227-803C-4016-BF2C-9291B6CAA290}" destId="{2A2AFDF2-2568-44F8-842C-3BFD70D9F2B1}" srcOrd="0" destOrd="0" presId="urn:microsoft.com/office/officeart/2009/3/layout/HorizontalOrganizationChart"/>
    <dgm:cxn modelId="{3DFADAC6-E73D-0443-8CDB-1BE6E8B80CDD}" type="presOf" srcId="{E2369F6E-DA59-4F6E-BD69-6CAA013A82BE}" destId="{CD82D2C2-9EF5-4CA0-9CEE-9265A38A1F4A}" srcOrd="0" destOrd="0" presId="urn:microsoft.com/office/officeart/2009/3/layout/HorizontalOrganizationChart"/>
    <dgm:cxn modelId="{007FD778-709A-3D42-9262-FA73E52B62FD}" type="presOf" srcId="{7638F483-EC40-4669-A117-0C6040B4A66B}" destId="{A4529214-DB2D-4B21-8831-F60F2A376559}" srcOrd="1" destOrd="0" presId="urn:microsoft.com/office/officeart/2009/3/layout/HorizontalOrganizationChart"/>
    <dgm:cxn modelId="{0F40DCEF-3773-5348-AA4E-572F0C6324E4}" type="presOf" srcId="{3FA44A42-E0AE-412C-8071-9A37D30DD567}" destId="{CBD704CC-8D6F-4C39-AFA6-3825EE74A965}" srcOrd="1" destOrd="0" presId="urn:microsoft.com/office/officeart/2009/3/layout/HorizontalOrganizationChart"/>
    <dgm:cxn modelId="{EB112F6F-945B-324D-9012-F8807482A36D}" type="presOf" srcId="{3FA44A42-E0AE-412C-8071-9A37D30DD567}" destId="{22C8BBC7-02FA-4EF0-899A-834C1FEE39E3}" srcOrd="0" destOrd="0" presId="urn:microsoft.com/office/officeart/2009/3/layout/HorizontalOrganizationChart"/>
    <dgm:cxn modelId="{E262C6BC-B800-D847-B5AC-8D62ECF13B12}" type="presOf" srcId="{87585F0D-6A81-F747-99EB-D14B33EBB618}" destId="{A73C4A40-2D47-BF42-9EF8-B3BEE9451F45}" srcOrd="0" destOrd="0" presId="urn:microsoft.com/office/officeart/2009/3/layout/HorizontalOrganizationChart"/>
    <dgm:cxn modelId="{F0059C4C-7519-4C4B-A4C3-49C019E422EC}" type="presOf" srcId="{18A5DCF8-381A-9740-A1DC-D1A5033A3647}" destId="{B94BF64B-9716-424E-A851-42E8E7B2B9A7}" srcOrd="0" destOrd="0" presId="urn:microsoft.com/office/officeart/2009/3/layout/HorizontalOrganizationChart"/>
    <dgm:cxn modelId="{444B0AD9-2797-EF46-BCF4-3BA71B85FB4B}" type="presOf" srcId="{9AC2E227-803C-4016-BF2C-9291B6CAA290}" destId="{9CD41DA5-A8A9-4189-B933-DCF665F7DF2D}" srcOrd="1" destOrd="0" presId="urn:microsoft.com/office/officeart/2009/3/layout/HorizontalOrganizationChart"/>
    <dgm:cxn modelId="{5934CBFD-EA81-854C-AB16-31B5BAF3D42A}" type="presOf" srcId="{7638F483-EC40-4669-A117-0C6040B4A66B}" destId="{86A07B8D-FF15-4EFF-8681-05A46BF1E797}" srcOrd="0" destOrd="0" presId="urn:microsoft.com/office/officeart/2009/3/layout/HorizontalOrganizationChart"/>
    <dgm:cxn modelId="{5DC1C015-335F-490F-A06A-BA9652DB0EA7}" srcId="{9AC2E227-803C-4016-BF2C-9291B6CAA290}" destId="{7638F483-EC40-4669-A117-0C6040B4A66B}" srcOrd="1" destOrd="0" parTransId="{57E64457-75B6-40DF-86BF-80888D7FBBC5}" sibTransId="{7B10E917-A0D7-4AB2-8FFF-F08198C7EE50}"/>
    <dgm:cxn modelId="{9ABD59AA-4D6A-4321-B1A4-8D610095B134}" srcId="{9AC2E227-803C-4016-BF2C-9291B6CAA290}" destId="{3FA44A42-E0AE-412C-8071-9A37D30DD567}" srcOrd="0" destOrd="0" parTransId="{E2369F6E-DA59-4F6E-BD69-6CAA013A82BE}" sibTransId="{05B8FEA2-0054-4DA8-8F71-5C25E580ABD0}"/>
    <dgm:cxn modelId="{94EA9ABE-CEDC-1F47-BD30-22A470D9A0B0}" type="presParOf" srcId="{18DB143D-9E27-4E02-AFA5-F665953CBC10}" destId="{07E01157-B979-4F6B-B892-75DB2A2B8B0F}" srcOrd="0" destOrd="0" presId="urn:microsoft.com/office/officeart/2009/3/layout/HorizontalOrganizationChart"/>
    <dgm:cxn modelId="{664106F2-513D-C14A-95E7-D2D14C52BAB2}" type="presParOf" srcId="{07E01157-B979-4F6B-B892-75DB2A2B8B0F}" destId="{F686C23F-604E-4653-B2CB-27DBB6BED631}" srcOrd="0" destOrd="0" presId="urn:microsoft.com/office/officeart/2009/3/layout/HorizontalOrganizationChart"/>
    <dgm:cxn modelId="{20B97CB1-DDE7-2B4A-B998-37FB335D4774}" type="presParOf" srcId="{F686C23F-604E-4653-B2CB-27DBB6BED631}" destId="{2A2AFDF2-2568-44F8-842C-3BFD70D9F2B1}" srcOrd="0" destOrd="0" presId="urn:microsoft.com/office/officeart/2009/3/layout/HorizontalOrganizationChart"/>
    <dgm:cxn modelId="{4E61293B-9057-AF4A-BF89-7E169A00D228}" type="presParOf" srcId="{F686C23F-604E-4653-B2CB-27DBB6BED631}" destId="{9CD41DA5-A8A9-4189-B933-DCF665F7DF2D}" srcOrd="1" destOrd="0" presId="urn:microsoft.com/office/officeart/2009/3/layout/HorizontalOrganizationChart"/>
    <dgm:cxn modelId="{631FFA2C-4729-3540-97E5-F1808F1677AE}" type="presParOf" srcId="{07E01157-B979-4F6B-B892-75DB2A2B8B0F}" destId="{96876921-77F4-4E08-9148-E99125692808}" srcOrd="1" destOrd="0" presId="urn:microsoft.com/office/officeart/2009/3/layout/HorizontalOrganizationChart"/>
    <dgm:cxn modelId="{28DD0E56-BE03-6541-B9D2-74253B3303A8}" type="presParOf" srcId="{96876921-77F4-4E08-9148-E99125692808}" destId="{CD82D2C2-9EF5-4CA0-9CEE-9265A38A1F4A}" srcOrd="0" destOrd="0" presId="urn:microsoft.com/office/officeart/2009/3/layout/HorizontalOrganizationChart"/>
    <dgm:cxn modelId="{E994DFE6-27E3-AE4A-8E0A-6ED6D13963C3}" type="presParOf" srcId="{96876921-77F4-4E08-9148-E99125692808}" destId="{9441C830-A66B-4AFB-9252-8069549D4F0A}" srcOrd="1" destOrd="0" presId="urn:microsoft.com/office/officeart/2009/3/layout/HorizontalOrganizationChart"/>
    <dgm:cxn modelId="{EA0DFCA4-58C2-4F40-B45C-93FDA7142EE9}" type="presParOf" srcId="{9441C830-A66B-4AFB-9252-8069549D4F0A}" destId="{FEAC7974-4462-4948-9F19-4D53C38CC88A}" srcOrd="0" destOrd="0" presId="urn:microsoft.com/office/officeart/2009/3/layout/HorizontalOrganizationChart"/>
    <dgm:cxn modelId="{118C1927-90AF-0C4A-B412-A00A06D2E52C}" type="presParOf" srcId="{FEAC7974-4462-4948-9F19-4D53C38CC88A}" destId="{22C8BBC7-02FA-4EF0-899A-834C1FEE39E3}" srcOrd="0" destOrd="0" presId="urn:microsoft.com/office/officeart/2009/3/layout/HorizontalOrganizationChart"/>
    <dgm:cxn modelId="{FEBAF653-3905-B04F-B911-4C61E2682D06}" type="presParOf" srcId="{FEAC7974-4462-4948-9F19-4D53C38CC88A}" destId="{CBD704CC-8D6F-4C39-AFA6-3825EE74A965}" srcOrd="1" destOrd="0" presId="urn:microsoft.com/office/officeart/2009/3/layout/HorizontalOrganizationChart"/>
    <dgm:cxn modelId="{E7B4B1DA-A668-C94F-8FAC-032A12C85E03}" type="presParOf" srcId="{9441C830-A66B-4AFB-9252-8069549D4F0A}" destId="{C4FE27A9-6818-468D-8F72-5DEAE64958BC}" srcOrd="1" destOrd="0" presId="urn:microsoft.com/office/officeart/2009/3/layout/HorizontalOrganizationChart"/>
    <dgm:cxn modelId="{4B08513C-76F8-924E-9F7C-D35B5C422E6E}" type="presParOf" srcId="{9441C830-A66B-4AFB-9252-8069549D4F0A}" destId="{B9E24DCA-DEF6-41DD-8228-40542DF88903}" srcOrd="2" destOrd="0" presId="urn:microsoft.com/office/officeart/2009/3/layout/HorizontalOrganizationChart"/>
    <dgm:cxn modelId="{28CDAD78-FD2E-3142-A2B1-729ED689A566}" type="presParOf" srcId="{96876921-77F4-4E08-9148-E99125692808}" destId="{72A5A8A1-C34D-4CC9-B014-4EDC4C60B5CB}" srcOrd="2" destOrd="0" presId="urn:microsoft.com/office/officeart/2009/3/layout/HorizontalOrganizationChart"/>
    <dgm:cxn modelId="{17410A5F-6925-004D-83AA-5CADFF9876CA}" type="presParOf" srcId="{96876921-77F4-4E08-9148-E99125692808}" destId="{99464D45-2B22-432F-8F6C-3394CEC310A7}" srcOrd="3" destOrd="0" presId="urn:microsoft.com/office/officeart/2009/3/layout/HorizontalOrganizationChart"/>
    <dgm:cxn modelId="{85B0E530-C195-244D-83F0-79A94052C82C}" type="presParOf" srcId="{99464D45-2B22-432F-8F6C-3394CEC310A7}" destId="{7EEFA05D-0146-474D-BB41-35A44BBAC0EB}" srcOrd="0" destOrd="0" presId="urn:microsoft.com/office/officeart/2009/3/layout/HorizontalOrganizationChart"/>
    <dgm:cxn modelId="{81F5CB13-F9E4-1547-B8E1-1F51BA322817}" type="presParOf" srcId="{7EEFA05D-0146-474D-BB41-35A44BBAC0EB}" destId="{86A07B8D-FF15-4EFF-8681-05A46BF1E797}" srcOrd="0" destOrd="0" presId="urn:microsoft.com/office/officeart/2009/3/layout/HorizontalOrganizationChart"/>
    <dgm:cxn modelId="{BFF6C4E1-B38B-C648-82E5-68760B49FF8A}" type="presParOf" srcId="{7EEFA05D-0146-474D-BB41-35A44BBAC0EB}" destId="{A4529214-DB2D-4B21-8831-F60F2A376559}" srcOrd="1" destOrd="0" presId="urn:microsoft.com/office/officeart/2009/3/layout/HorizontalOrganizationChart"/>
    <dgm:cxn modelId="{5CE50496-6148-E34C-8730-75115455AF7E}" type="presParOf" srcId="{99464D45-2B22-432F-8F6C-3394CEC310A7}" destId="{4C9D6515-EA4F-4DBF-A8FE-0711C70136B1}" srcOrd="1" destOrd="0" presId="urn:microsoft.com/office/officeart/2009/3/layout/HorizontalOrganizationChart"/>
    <dgm:cxn modelId="{B65CCEAF-6760-764B-BA8C-9706D2573C9D}" type="presParOf" srcId="{99464D45-2B22-432F-8F6C-3394CEC310A7}" destId="{686779DB-34D3-4F60-84B6-A35826FF3C2A}" srcOrd="2" destOrd="0" presId="urn:microsoft.com/office/officeart/2009/3/layout/HorizontalOrganizationChart"/>
    <dgm:cxn modelId="{FDDDB72B-10A6-774B-BCCD-7D4709347CD6}" type="presParOf" srcId="{96876921-77F4-4E08-9148-E99125692808}" destId="{B94BF64B-9716-424E-A851-42E8E7B2B9A7}" srcOrd="4" destOrd="0" presId="urn:microsoft.com/office/officeart/2009/3/layout/HorizontalOrganizationChart"/>
    <dgm:cxn modelId="{BCC11B7A-E628-704B-90F2-2267DAFE45BB}" type="presParOf" srcId="{96876921-77F4-4E08-9148-E99125692808}" destId="{31E814C1-FFDD-BA48-BF9D-F3C8FF892503}" srcOrd="5" destOrd="0" presId="urn:microsoft.com/office/officeart/2009/3/layout/HorizontalOrganizationChart"/>
    <dgm:cxn modelId="{1EB19802-8824-6E42-BD51-5115D7AD3200}" type="presParOf" srcId="{31E814C1-FFDD-BA48-BF9D-F3C8FF892503}" destId="{1780440E-D92A-B040-A710-F8D875101E05}" srcOrd="0" destOrd="0" presId="urn:microsoft.com/office/officeart/2009/3/layout/HorizontalOrganizationChart"/>
    <dgm:cxn modelId="{B7B82067-90D1-6E4F-87EE-B3EC1726BB6A}" type="presParOf" srcId="{1780440E-D92A-B040-A710-F8D875101E05}" destId="{A73C4A40-2D47-BF42-9EF8-B3BEE9451F45}" srcOrd="0" destOrd="0" presId="urn:microsoft.com/office/officeart/2009/3/layout/HorizontalOrganizationChart"/>
    <dgm:cxn modelId="{C4D26BE9-DC09-9B48-98E8-64CC99B3FB8A}" type="presParOf" srcId="{1780440E-D92A-B040-A710-F8D875101E05}" destId="{BCDD8BD9-F9D2-4C44-AB56-5005F5FB7B08}" srcOrd="1" destOrd="0" presId="urn:microsoft.com/office/officeart/2009/3/layout/HorizontalOrganizationChart"/>
    <dgm:cxn modelId="{AC8C103C-ED9A-814F-B4F6-5D93585BC0C1}" type="presParOf" srcId="{31E814C1-FFDD-BA48-BF9D-F3C8FF892503}" destId="{B22D4294-1D49-E046-9CF9-7B480D0762E6}" srcOrd="1" destOrd="0" presId="urn:microsoft.com/office/officeart/2009/3/layout/HorizontalOrganizationChart"/>
    <dgm:cxn modelId="{CB91E083-7F49-814F-BFC5-AE5A8B19AF58}" type="presParOf" srcId="{31E814C1-FFDD-BA48-BF9D-F3C8FF892503}" destId="{E1D0C206-488D-6348-BEA7-1FE8B1679EF7}" srcOrd="2" destOrd="0" presId="urn:microsoft.com/office/officeart/2009/3/layout/HorizontalOrganizationChart"/>
    <dgm:cxn modelId="{CFD4FFAB-BD22-AA4C-907F-4AE25CBA59EB}" type="presParOf" srcId="{07E01157-B979-4F6B-B892-75DB2A2B8B0F}" destId="{6858D422-8C90-4F85-BA9D-65CA2FED06E8}" srcOrd="2" destOrd="0" presId="urn:microsoft.com/office/officeart/2009/3/layout/HorizontalOrganizationChar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5.xml><?xml version="1.0" encoding="utf-8"?>
<dgm:dataModel xmlns:dgm="http://schemas.openxmlformats.org/drawingml/2006/diagram" xmlns:a="http://schemas.openxmlformats.org/drawingml/2006/main">
  <dgm:ptLst>
    <dgm:pt modelId="{F05BBA42-D7AF-4BA0-8C3F-85B1FE28E48F}" type="doc">
      <dgm:prSet loTypeId="urn:microsoft.com/office/officeart/2009/3/layout/HorizontalOrganizationChart" loCatId="hierarchy" qsTypeId="urn:microsoft.com/office/officeart/2005/8/quickstyle/simple1" qsCatId="simple" csTypeId="urn:microsoft.com/office/officeart/2005/8/colors/accent2_1" csCatId="accent2" phldr="1"/>
      <dgm:spPr/>
      <dgm:t>
        <a:bodyPr/>
        <a:lstStyle/>
        <a:p>
          <a:endParaRPr lang="zh-CN" altLang="en-US"/>
        </a:p>
      </dgm:t>
    </dgm:pt>
    <dgm:pt modelId="{9AC2E227-803C-4016-BF2C-9291B6CAA290}">
      <dgm:prSet custT="1"/>
      <dgm:spPr/>
      <dgm:t>
        <a:bodyPr/>
        <a:lstStyle/>
        <a:p>
          <a:r>
            <a:rPr lang="zh-CN" altLang="en-US" sz="1100" b="1" dirty="0" smtClean="0">
              <a:latin typeface="黑体" panose="02010609060101010101" pitchFamily="49" charset="-122"/>
              <a:ea typeface="黑体" panose="02010609060101010101" pitchFamily="49" charset="-122"/>
              <a:sym typeface="+mn-ea"/>
            </a:rPr>
            <a:t>知识管理的内容、</a:t>
          </a:r>
          <a:endParaRPr lang="en-US" altLang="zh-CN" sz="1100" b="1" dirty="0" smtClean="0">
            <a:latin typeface="黑体" panose="02010609060101010101" pitchFamily="49" charset="-122"/>
            <a:ea typeface="黑体" panose="02010609060101010101" pitchFamily="49" charset="-122"/>
            <a:sym typeface="+mn-ea"/>
          </a:endParaRPr>
        </a:p>
        <a:p>
          <a:r>
            <a:rPr lang="zh-CN" altLang="en-US" sz="1100" b="1" dirty="0" smtClean="0">
              <a:latin typeface="黑体" panose="02010609060101010101" pitchFamily="49" charset="-122"/>
              <a:ea typeface="黑体" panose="02010609060101010101" pitchFamily="49" charset="-122"/>
              <a:sym typeface="+mn-ea"/>
            </a:rPr>
            <a:t>原则及意义</a:t>
          </a:r>
          <a:endParaRPr lang="zh-CN" altLang="en-US" sz="1100" b="1" dirty="0">
            <a:latin typeface="SimHei" charset="-122"/>
            <a:ea typeface="SimHei" charset="-122"/>
            <a:cs typeface="SimHei" charset="-122"/>
          </a:endParaRPr>
        </a:p>
      </dgm:t>
    </dgm:pt>
    <dgm:pt modelId="{8E8E9D46-5B7B-4FA0-8329-744E9016EF3D}" type="parTrans" cxnId="{10273D9F-A008-4C08-970B-BDB1CC805562}">
      <dgm:prSet/>
      <dgm:spPr/>
      <dgm:t>
        <a:bodyPr/>
        <a:lstStyle/>
        <a:p>
          <a:endParaRPr lang="zh-CN" altLang="en-US" sz="1100">
            <a:latin typeface="SimHei" charset="-122"/>
            <a:ea typeface="SimHei" charset="-122"/>
            <a:cs typeface="SimHei" charset="-122"/>
          </a:endParaRPr>
        </a:p>
      </dgm:t>
    </dgm:pt>
    <dgm:pt modelId="{F60E2A41-79A0-4E8E-92FB-1BF9FE84EDD9}" type="sibTrans" cxnId="{10273D9F-A008-4C08-970B-BDB1CC805562}">
      <dgm:prSet/>
      <dgm:spPr/>
      <dgm:t>
        <a:bodyPr/>
        <a:lstStyle/>
        <a:p>
          <a:endParaRPr lang="zh-CN" altLang="en-US" sz="1100">
            <a:latin typeface="SimHei" charset="-122"/>
            <a:ea typeface="SimHei" charset="-122"/>
            <a:cs typeface="SimHei" charset="-122"/>
          </a:endParaRPr>
        </a:p>
      </dgm:t>
    </dgm:pt>
    <dgm:pt modelId="{3FA44A42-E0AE-412C-8071-9A37D30DD567}">
      <dgm:prSet custT="1"/>
      <dgm:spPr/>
      <dgm:t>
        <a:bodyPr/>
        <a:lstStyle/>
        <a:p>
          <a:r>
            <a:rPr lang="zh-CN" altLang="en-US" sz="1100" b="1" dirty="0" smtClean="0">
              <a:latin typeface="SimHei" charset="-122"/>
              <a:ea typeface="SimHei" charset="-122"/>
              <a:cs typeface="SimHei" charset="-122"/>
            </a:rPr>
            <a:t>知识管理的内容</a:t>
          </a:r>
          <a:endParaRPr lang="zh-CN" altLang="en-US" sz="1100" b="1" dirty="0">
            <a:latin typeface="SimHei" charset="-122"/>
            <a:ea typeface="SimHei" charset="-122"/>
            <a:cs typeface="SimHei" charset="-122"/>
          </a:endParaRPr>
        </a:p>
      </dgm:t>
    </dgm:pt>
    <dgm:pt modelId="{E2369F6E-DA59-4F6E-BD69-6CAA013A82BE}" type="parTrans" cxnId="{9ABD59AA-4D6A-4321-B1A4-8D610095B134}">
      <dgm:prSet/>
      <dgm:spPr/>
      <dgm:t>
        <a:bodyPr/>
        <a:lstStyle/>
        <a:p>
          <a:endParaRPr lang="zh-CN" altLang="en-US" sz="1100">
            <a:latin typeface="SimHei" charset="-122"/>
            <a:ea typeface="SimHei" charset="-122"/>
            <a:cs typeface="SimHei" charset="-122"/>
          </a:endParaRPr>
        </a:p>
      </dgm:t>
    </dgm:pt>
    <dgm:pt modelId="{05B8FEA2-0054-4DA8-8F71-5C25E580ABD0}" type="sibTrans" cxnId="{9ABD59AA-4D6A-4321-B1A4-8D610095B134}">
      <dgm:prSet/>
      <dgm:spPr/>
      <dgm:t>
        <a:bodyPr/>
        <a:lstStyle/>
        <a:p>
          <a:endParaRPr lang="zh-CN" altLang="en-US" sz="1100">
            <a:latin typeface="SimHei" charset="-122"/>
            <a:ea typeface="SimHei" charset="-122"/>
            <a:cs typeface="SimHei" charset="-122"/>
          </a:endParaRPr>
        </a:p>
      </dgm:t>
    </dgm:pt>
    <dgm:pt modelId="{7638F483-EC40-4669-A117-0C6040B4A66B}">
      <dgm:prSet custT="1"/>
      <dgm:spPr>
        <a:solidFill>
          <a:schemeClr val="accent2"/>
        </a:solidFill>
      </dgm:spPr>
      <dgm:t>
        <a:bodyPr/>
        <a:lstStyle/>
        <a:p>
          <a:r>
            <a:rPr lang="zh-CN" altLang="en-US" sz="1100" b="1" dirty="0" smtClean="0">
              <a:latin typeface="SimHei" charset="-122"/>
              <a:ea typeface="SimHei" charset="-122"/>
              <a:cs typeface="SimHei" charset="-122"/>
            </a:rPr>
            <a:t>知识管理的原则</a:t>
          </a:r>
          <a:endParaRPr lang="zh-CN" altLang="en-US" sz="1100" b="1" dirty="0">
            <a:latin typeface="SimHei" charset="-122"/>
            <a:ea typeface="SimHei" charset="-122"/>
            <a:cs typeface="SimHei" charset="-122"/>
          </a:endParaRPr>
        </a:p>
      </dgm:t>
    </dgm:pt>
    <dgm:pt modelId="{57E64457-75B6-40DF-86BF-80888D7FBBC5}" type="parTrans" cxnId="{5DC1C015-335F-490F-A06A-BA9652DB0EA7}">
      <dgm:prSet/>
      <dgm:spPr/>
      <dgm:t>
        <a:bodyPr/>
        <a:lstStyle/>
        <a:p>
          <a:endParaRPr lang="zh-CN" altLang="en-US" sz="1100">
            <a:latin typeface="SimHei" charset="-122"/>
            <a:ea typeface="SimHei" charset="-122"/>
            <a:cs typeface="SimHei" charset="-122"/>
          </a:endParaRPr>
        </a:p>
      </dgm:t>
    </dgm:pt>
    <dgm:pt modelId="{7B10E917-A0D7-4AB2-8FFF-F08198C7EE50}" type="sibTrans" cxnId="{5DC1C015-335F-490F-A06A-BA9652DB0EA7}">
      <dgm:prSet/>
      <dgm:spPr/>
      <dgm:t>
        <a:bodyPr/>
        <a:lstStyle/>
        <a:p>
          <a:endParaRPr lang="zh-CN" altLang="en-US" sz="1100">
            <a:latin typeface="SimHei" charset="-122"/>
            <a:ea typeface="SimHei" charset="-122"/>
            <a:cs typeface="SimHei" charset="-122"/>
          </a:endParaRPr>
        </a:p>
      </dgm:t>
    </dgm:pt>
    <dgm:pt modelId="{87585F0D-6A81-F747-99EB-D14B33EBB618}">
      <dgm:prSet custT="1"/>
      <dgm:spPr/>
      <dgm:t>
        <a:bodyPr/>
        <a:lstStyle/>
        <a:p>
          <a:r>
            <a:rPr lang="zh-CN" altLang="en-US" sz="1100" b="1" dirty="0" smtClean="0">
              <a:latin typeface="SimHei" charset="-122"/>
              <a:ea typeface="SimHei" charset="-122"/>
              <a:cs typeface="SimHei" charset="-122"/>
            </a:rPr>
            <a:t>知识管理的意义</a:t>
          </a:r>
          <a:endParaRPr lang="zh-CN" altLang="en-US" sz="1100" b="1" dirty="0">
            <a:latin typeface="SimHei" charset="-122"/>
            <a:ea typeface="SimHei" charset="-122"/>
            <a:cs typeface="SimHei" charset="-122"/>
          </a:endParaRPr>
        </a:p>
      </dgm:t>
    </dgm:pt>
    <dgm:pt modelId="{18A5DCF8-381A-9740-A1DC-D1A5033A3647}" type="parTrans" cxnId="{9AAB41CC-B9AA-9142-BE5E-0B1EE6E34DAA}">
      <dgm:prSet/>
      <dgm:spPr/>
      <dgm:t>
        <a:bodyPr/>
        <a:lstStyle/>
        <a:p>
          <a:endParaRPr lang="zh-CN" altLang="en-US" sz="1100"/>
        </a:p>
      </dgm:t>
    </dgm:pt>
    <dgm:pt modelId="{8D2E3331-C9C0-6F41-9B03-2AE4E999EDF7}" type="sibTrans" cxnId="{9AAB41CC-B9AA-9142-BE5E-0B1EE6E34DAA}">
      <dgm:prSet/>
      <dgm:spPr/>
      <dgm:t>
        <a:bodyPr/>
        <a:lstStyle/>
        <a:p>
          <a:endParaRPr lang="zh-CN" altLang="en-US" sz="1100"/>
        </a:p>
      </dgm:t>
    </dgm:pt>
    <dgm:pt modelId="{18DB143D-9E27-4E02-AFA5-F665953CBC10}" type="pres">
      <dgm:prSet presAssocID="{F05BBA42-D7AF-4BA0-8C3F-85B1FE28E48F}" presName="hierChild1" presStyleCnt="0">
        <dgm:presLayoutVars>
          <dgm:orgChart val="1"/>
          <dgm:chPref val="1"/>
          <dgm:dir/>
          <dgm:animOne val="branch"/>
          <dgm:animLvl val="lvl"/>
          <dgm:resizeHandles/>
        </dgm:presLayoutVars>
      </dgm:prSet>
      <dgm:spPr/>
      <dgm:t>
        <a:bodyPr/>
        <a:lstStyle/>
        <a:p>
          <a:endParaRPr lang="zh-CN" altLang="en-US"/>
        </a:p>
      </dgm:t>
    </dgm:pt>
    <dgm:pt modelId="{07E01157-B979-4F6B-B892-75DB2A2B8B0F}" type="pres">
      <dgm:prSet presAssocID="{9AC2E227-803C-4016-BF2C-9291B6CAA290}" presName="hierRoot1" presStyleCnt="0">
        <dgm:presLayoutVars>
          <dgm:hierBranch val="init"/>
        </dgm:presLayoutVars>
      </dgm:prSet>
      <dgm:spPr/>
    </dgm:pt>
    <dgm:pt modelId="{F686C23F-604E-4653-B2CB-27DBB6BED631}" type="pres">
      <dgm:prSet presAssocID="{9AC2E227-803C-4016-BF2C-9291B6CAA290}" presName="rootComposite1" presStyleCnt="0"/>
      <dgm:spPr/>
    </dgm:pt>
    <dgm:pt modelId="{2A2AFDF2-2568-44F8-842C-3BFD70D9F2B1}" type="pres">
      <dgm:prSet presAssocID="{9AC2E227-803C-4016-BF2C-9291B6CAA290}" presName="rootText1" presStyleLbl="node0" presStyleIdx="0" presStyleCnt="1">
        <dgm:presLayoutVars>
          <dgm:chPref val="3"/>
        </dgm:presLayoutVars>
      </dgm:prSet>
      <dgm:spPr/>
      <dgm:t>
        <a:bodyPr/>
        <a:lstStyle/>
        <a:p>
          <a:endParaRPr lang="zh-CN" altLang="en-US"/>
        </a:p>
      </dgm:t>
    </dgm:pt>
    <dgm:pt modelId="{9CD41DA5-A8A9-4189-B933-DCF665F7DF2D}" type="pres">
      <dgm:prSet presAssocID="{9AC2E227-803C-4016-BF2C-9291B6CAA290}" presName="rootConnector1" presStyleLbl="node1" presStyleIdx="0" presStyleCnt="0"/>
      <dgm:spPr/>
      <dgm:t>
        <a:bodyPr/>
        <a:lstStyle/>
        <a:p>
          <a:endParaRPr lang="zh-CN" altLang="en-US"/>
        </a:p>
      </dgm:t>
    </dgm:pt>
    <dgm:pt modelId="{96876921-77F4-4E08-9148-E99125692808}" type="pres">
      <dgm:prSet presAssocID="{9AC2E227-803C-4016-BF2C-9291B6CAA290}" presName="hierChild2" presStyleCnt="0"/>
      <dgm:spPr/>
    </dgm:pt>
    <dgm:pt modelId="{CD82D2C2-9EF5-4CA0-9CEE-9265A38A1F4A}" type="pres">
      <dgm:prSet presAssocID="{E2369F6E-DA59-4F6E-BD69-6CAA013A82BE}" presName="Name64" presStyleLbl="parChTrans1D2" presStyleIdx="0" presStyleCnt="3"/>
      <dgm:spPr/>
      <dgm:t>
        <a:bodyPr/>
        <a:lstStyle/>
        <a:p>
          <a:endParaRPr lang="zh-CN" altLang="en-US"/>
        </a:p>
      </dgm:t>
    </dgm:pt>
    <dgm:pt modelId="{9441C830-A66B-4AFB-9252-8069549D4F0A}" type="pres">
      <dgm:prSet presAssocID="{3FA44A42-E0AE-412C-8071-9A37D30DD567}" presName="hierRoot2" presStyleCnt="0">
        <dgm:presLayoutVars>
          <dgm:hierBranch val="init"/>
        </dgm:presLayoutVars>
      </dgm:prSet>
      <dgm:spPr/>
    </dgm:pt>
    <dgm:pt modelId="{FEAC7974-4462-4948-9F19-4D53C38CC88A}" type="pres">
      <dgm:prSet presAssocID="{3FA44A42-E0AE-412C-8071-9A37D30DD567}" presName="rootComposite" presStyleCnt="0"/>
      <dgm:spPr/>
    </dgm:pt>
    <dgm:pt modelId="{22C8BBC7-02FA-4EF0-899A-834C1FEE39E3}" type="pres">
      <dgm:prSet presAssocID="{3FA44A42-E0AE-412C-8071-9A37D30DD567}" presName="rootText" presStyleLbl="node2" presStyleIdx="0" presStyleCnt="3">
        <dgm:presLayoutVars>
          <dgm:chPref val="3"/>
        </dgm:presLayoutVars>
      </dgm:prSet>
      <dgm:spPr/>
      <dgm:t>
        <a:bodyPr/>
        <a:lstStyle/>
        <a:p>
          <a:endParaRPr lang="zh-CN" altLang="en-US"/>
        </a:p>
      </dgm:t>
    </dgm:pt>
    <dgm:pt modelId="{CBD704CC-8D6F-4C39-AFA6-3825EE74A965}" type="pres">
      <dgm:prSet presAssocID="{3FA44A42-E0AE-412C-8071-9A37D30DD567}" presName="rootConnector" presStyleLbl="node2" presStyleIdx="0" presStyleCnt="3"/>
      <dgm:spPr/>
      <dgm:t>
        <a:bodyPr/>
        <a:lstStyle/>
        <a:p>
          <a:endParaRPr lang="zh-CN" altLang="en-US"/>
        </a:p>
      </dgm:t>
    </dgm:pt>
    <dgm:pt modelId="{C4FE27A9-6818-468D-8F72-5DEAE64958BC}" type="pres">
      <dgm:prSet presAssocID="{3FA44A42-E0AE-412C-8071-9A37D30DD567}" presName="hierChild4" presStyleCnt="0"/>
      <dgm:spPr/>
    </dgm:pt>
    <dgm:pt modelId="{B9E24DCA-DEF6-41DD-8228-40542DF88903}" type="pres">
      <dgm:prSet presAssocID="{3FA44A42-E0AE-412C-8071-9A37D30DD567}" presName="hierChild5" presStyleCnt="0"/>
      <dgm:spPr/>
    </dgm:pt>
    <dgm:pt modelId="{72A5A8A1-C34D-4CC9-B014-4EDC4C60B5CB}" type="pres">
      <dgm:prSet presAssocID="{57E64457-75B6-40DF-86BF-80888D7FBBC5}" presName="Name64" presStyleLbl="parChTrans1D2" presStyleIdx="1" presStyleCnt="3"/>
      <dgm:spPr/>
      <dgm:t>
        <a:bodyPr/>
        <a:lstStyle/>
        <a:p>
          <a:endParaRPr lang="zh-CN" altLang="en-US"/>
        </a:p>
      </dgm:t>
    </dgm:pt>
    <dgm:pt modelId="{99464D45-2B22-432F-8F6C-3394CEC310A7}" type="pres">
      <dgm:prSet presAssocID="{7638F483-EC40-4669-A117-0C6040B4A66B}" presName="hierRoot2" presStyleCnt="0">
        <dgm:presLayoutVars>
          <dgm:hierBranch val="init"/>
        </dgm:presLayoutVars>
      </dgm:prSet>
      <dgm:spPr/>
    </dgm:pt>
    <dgm:pt modelId="{7EEFA05D-0146-474D-BB41-35A44BBAC0EB}" type="pres">
      <dgm:prSet presAssocID="{7638F483-EC40-4669-A117-0C6040B4A66B}" presName="rootComposite" presStyleCnt="0"/>
      <dgm:spPr/>
    </dgm:pt>
    <dgm:pt modelId="{86A07B8D-FF15-4EFF-8681-05A46BF1E797}" type="pres">
      <dgm:prSet presAssocID="{7638F483-EC40-4669-A117-0C6040B4A66B}" presName="rootText" presStyleLbl="node2" presStyleIdx="1" presStyleCnt="3">
        <dgm:presLayoutVars>
          <dgm:chPref val="3"/>
        </dgm:presLayoutVars>
      </dgm:prSet>
      <dgm:spPr/>
      <dgm:t>
        <a:bodyPr/>
        <a:lstStyle/>
        <a:p>
          <a:endParaRPr lang="zh-CN" altLang="en-US"/>
        </a:p>
      </dgm:t>
    </dgm:pt>
    <dgm:pt modelId="{A4529214-DB2D-4B21-8831-F60F2A376559}" type="pres">
      <dgm:prSet presAssocID="{7638F483-EC40-4669-A117-0C6040B4A66B}" presName="rootConnector" presStyleLbl="node2" presStyleIdx="1" presStyleCnt="3"/>
      <dgm:spPr/>
      <dgm:t>
        <a:bodyPr/>
        <a:lstStyle/>
        <a:p>
          <a:endParaRPr lang="zh-CN" altLang="en-US"/>
        </a:p>
      </dgm:t>
    </dgm:pt>
    <dgm:pt modelId="{4C9D6515-EA4F-4DBF-A8FE-0711C70136B1}" type="pres">
      <dgm:prSet presAssocID="{7638F483-EC40-4669-A117-0C6040B4A66B}" presName="hierChild4" presStyleCnt="0"/>
      <dgm:spPr/>
    </dgm:pt>
    <dgm:pt modelId="{686779DB-34D3-4F60-84B6-A35826FF3C2A}" type="pres">
      <dgm:prSet presAssocID="{7638F483-EC40-4669-A117-0C6040B4A66B}" presName="hierChild5" presStyleCnt="0"/>
      <dgm:spPr/>
    </dgm:pt>
    <dgm:pt modelId="{B94BF64B-9716-424E-A851-42E8E7B2B9A7}" type="pres">
      <dgm:prSet presAssocID="{18A5DCF8-381A-9740-A1DC-D1A5033A3647}" presName="Name64" presStyleLbl="parChTrans1D2" presStyleIdx="2" presStyleCnt="3"/>
      <dgm:spPr/>
      <dgm:t>
        <a:bodyPr/>
        <a:lstStyle/>
        <a:p>
          <a:endParaRPr lang="zh-CN" altLang="en-US"/>
        </a:p>
      </dgm:t>
    </dgm:pt>
    <dgm:pt modelId="{31E814C1-FFDD-BA48-BF9D-F3C8FF892503}" type="pres">
      <dgm:prSet presAssocID="{87585F0D-6A81-F747-99EB-D14B33EBB618}" presName="hierRoot2" presStyleCnt="0">
        <dgm:presLayoutVars>
          <dgm:hierBranch val="init"/>
        </dgm:presLayoutVars>
      </dgm:prSet>
      <dgm:spPr/>
    </dgm:pt>
    <dgm:pt modelId="{1780440E-D92A-B040-A710-F8D875101E05}" type="pres">
      <dgm:prSet presAssocID="{87585F0D-6A81-F747-99EB-D14B33EBB618}" presName="rootComposite" presStyleCnt="0"/>
      <dgm:spPr/>
    </dgm:pt>
    <dgm:pt modelId="{A73C4A40-2D47-BF42-9EF8-B3BEE9451F45}" type="pres">
      <dgm:prSet presAssocID="{87585F0D-6A81-F747-99EB-D14B33EBB618}" presName="rootText" presStyleLbl="node2" presStyleIdx="2" presStyleCnt="3">
        <dgm:presLayoutVars>
          <dgm:chPref val="3"/>
        </dgm:presLayoutVars>
      </dgm:prSet>
      <dgm:spPr/>
      <dgm:t>
        <a:bodyPr/>
        <a:lstStyle/>
        <a:p>
          <a:endParaRPr lang="zh-CN" altLang="en-US"/>
        </a:p>
      </dgm:t>
    </dgm:pt>
    <dgm:pt modelId="{BCDD8BD9-F9D2-4C44-AB56-5005F5FB7B08}" type="pres">
      <dgm:prSet presAssocID="{87585F0D-6A81-F747-99EB-D14B33EBB618}" presName="rootConnector" presStyleLbl="node2" presStyleIdx="2" presStyleCnt="3"/>
      <dgm:spPr/>
      <dgm:t>
        <a:bodyPr/>
        <a:lstStyle/>
        <a:p>
          <a:endParaRPr lang="zh-CN" altLang="en-US"/>
        </a:p>
      </dgm:t>
    </dgm:pt>
    <dgm:pt modelId="{B22D4294-1D49-E046-9CF9-7B480D0762E6}" type="pres">
      <dgm:prSet presAssocID="{87585F0D-6A81-F747-99EB-D14B33EBB618}" presName="hierChild4" presStyleCnt="0"/>
      <dgm:spPr/>
    </dgm:pt>
    <dgm:pt modelId="{E1D0C206-488D-6348-BEA7-1FE8B1679EF7}" type="pres">
      <dgm:prSet presAssocID="{87585F0D-6A81-F747-99EB-D14B33EBB618}" presName="hierChild5" presStyleCnt="0"/>
      <dgm:spPr/>
    </dgm:pt>
    <dgm:pt modelId="{6858D422-8C90-4F85-BA9D-65CA2FED06E8}" type="pres">
      <dgm:prSet presAssocID="{9AC2E227-803C-4016-BF2C-9291B6CAA290}" presName="hierChild3" presStyleCnt="0"/>
      <dgm:spPr/>
    </dgm:pt>
  </dgm:ptLst>
  <dgm:cxnLst>
    <dgm:cxn modelId="{8F9ACFA8-1C28-A740-BA59-BC6366034D78}" type="presOf" srcId="{7638F483-EC40-4669-A117-0C6040B4A66B}" destId="{86A07B8D-FF15-4EFF-8681-05A46BF1E797}" srcOrd="0" destOrd="0" presId="urn:microsoft.com/office/officeart/2009/3/layout/HorizontalOrganizationChart"/>
    <dgm:cxn modelId="{A999CEFC-0FAE-9343-8456-C54093F091C5}" type="presOf" srcId="{9AC2E227-803C-4016-BF2C-9291B6CAA290}" destId="{9CD41DA5-A8A9-4189-B933-DCF665F7DF2D}" srcOrd="1" destOrd="0" presId="urn:microsoft.com/office/officeart/2009/3/layout/HorizontalOrganizationChart"/>
    <dgm:cxn modelId="{7FDFA0EA-1942-344D-9719-8EA29A103280}" type="presOf" srcId="{3FA44A42-E0AE-412C-8071-9A37D30DD567}" destId="{CBD704CC-8D6F-4C39-AFA6-3825EE74A965}" srcOrd="1" destOrd="0" presId="urn:microsoft.com/office/officeart/2009/3/layout/HorizontalOrganizationChart"/>
    <dgm:cxn modelId="{8C95DB42-65F9-194F-ADC6-1E71EF9B9217}" type="presOf" srcId="{F05BBA42-D7AF-4BA0-8C3F-85B1FE28E48F}" destId="{18DB143D-9E27-4E02-AFA5-F665953CBC10}" srcOrd="0" destOrd="0" presId="urn:microsoft.com/office/officeart/2009/3/layout/HorizontalOrganizationChart"/>
    <dgm:cxn modelId="{5DC1C015-335F-490F-A06A-BA9652DB0EA7}" srcId="{9AC2E227-803C-4016-BF2C-9291B6CAA290}" destId="{7638F483-EC40-4669-A117-0C6040B4A66B}" srcOrd="1" destOrd="0" parTransId="{57E64457-75B6-40DF-86BF-80888D7FBBC5}" sibTransId="{7B10E917-A0D7-4AB2-8FFF-F08198C7EE50}"/>
    <dgm:cxn modelId="{0BA42EBE-1C9E-2840-A857-0ABFA544EAA5}" type="presOf" srcId="{E2369F6E-DA59-4F6E-BD69-6CAA013A82BE}" destId="{CD82D2C2-9EF5-4CA0-9CEE-9265A38A1F4A}" srcOrd="0" destOrd="0" presId="urn:microsoft.com/office/officeart/2009/3/layout/HorizontalOrganizationChart"/>
    <dgm:cxn modelId="{10273D9F-A008-4C08-970B-BDB1CC805562}" srcId="{F05BBA42-D7AF-4BA0-8C3F-85B1FE28E48F}" destId="{9AC2E227-803C-4016-BF2C-9291B6CAA290}" srcOrd="0" destOrd="0" parTransId="{8E8E9D46-5B7B-4FA0-8329-744E9016EF3D}" sibTransId="{F60E2A41-79A0-4E8E-92FB-1BF9FE84EDD9}"/>
    <dgm:cxn modelId="{2ECA596D-B56C-8B48-9B37-C537A9CEF73A}" type="presOf" srcId="{7638F483-EC40-4669-A117-0C6040B4A66B}" destId="{A4529214-DB2D-4B21-8831-F60F2A376559}" srcOrd="1" destOrd="0" presId="urn:microsoft.com/office/officeart/2009/3/layout/HorizontalOrganizationChart"/>
    <dgm:cxn modelId="{0DD64234-2C80-0448-AC3D-311BC94D8507}" type="presOf" srcId="{9AC2E227-803C-4016-BF2C-9291B6CAA290}" destId="{2A2AFDF2-2568-44F8-842C-3BFD70D9F2B1}" srcOrd="0" destOrd="0" presId="urn:microsoft.com/office/officeart/2009/3/layout/HorizontalOrganizationChart"/>
    <dgm:cxn modelId="{79008740-EB3F-EA49-BB01-52E1732DFB2E}" type="presOf" srcId="{3FA44A42-E0AE-412C-8071-9A37D30DD567}" destId="{22C8BBC7-02FA-4EF0-899A-834C1FEE39E3}" srcOrd="0" destOrd="0" presId="urn:microsoft.com/office/officeart/2009/3/layout/HorizontalOrganizationChart"/>
    <dgm:cxn modelId="{965E8A8E-8327-214A-B37A-24E4F188D4A6}" type="presOf" srcId="{87585F0D-6A81-F747-99EB-D14B33EBB618}" destId="{BCDD8BD9-F9D2-4C44-AB56-5005F5FB7B08}" srcOrd="1" destOrd="0" presId="urn:microsoft.com/office/officeart/2009/3/layout/HorizontalOrganizationChart"/>
    <dgm:cxn modelId="{9ABD59AA-4D6A-4321-B1A4-8D610095B134}" srcId="{9AC2E227-803C-4016-BF2C-9291B6CAA290}" destId="{3FA44A42-E0AE-412C-8071-9A37D30DD567}" srcOrd="0" destOrd="0" parTransId="{E2369F6E-DA59-4F6E-BD69-6CAA013A82BE}" sibTransId="{05B8FEA2-0054-4DA8-8F71-5C25E580ABD0}"/>
    <dgm:cxn modelId="{C7C4EF9E-8DA4-7A42-ABF9-3FF17E16DB65}" type="presOf" srcId="{18A5DCF8-381A-9740-A1DC-D1A5033A3647}" destId="{B94BF64B-9716-424E-A851-42E8E7B2B9A7}" srcOrd="0" destOrd="0" presId="urn:microsoft.com/office/officeart/2009/3/layout/HorizontalOrganizationChart"/>
    <dgm:cxn modelId="{28C4BD26-81B7-2E46-9259-A9CD744519D7}" type="presOf" srcId="{57E64457-75B6-40DF-86BF-80888D7FBBC5}" destId="{72A5A8A1-C34D-4CC9-B014-4EDC4C60B5CB}" srcOrd="0" destOrd="0" presId="urn:microsoft.com/office/officeart/2009/3/layout/HorizontalOrganizationChart"/>
    <dgm:cxn modelId="{86407611-460A-D345-BBED-875E364C37CB}" type="presOf" srcId="{87585F0D-6A81-F747-99EB-D14B33EBB618}" destId="{A73C4A40-2D47-BF42-9EF8-B3BEE9451F45}" srcOrd="0" destOrd="0" presId="urn:microsoft.com/office/officeart/2009/3/layout/HorizontalOrganizationChart"/>
    <dgm:cxn modelId="{9AAB41CC-B9AA-9142-BE5E-0B1EE6E34DAA}" srcId="{9AC2E227-803C-4016-BF2C-9291B6CAA290}" destId="{87585F0D-6A81-F747-99EB-D14B33EBB618}" srcOrd="2" destOrd="0" parTransId="{18A5DCF8-381A-9740-A1DC-D1A5033A3647}" sibTransId="{8D2E3331-C9C0-6F41-9B03-2AE4E999EDF7}"/>
    <dgm:cxn modelId="{9D445A34-02C5-DC4C-8EE0-F086128702CA}" type="presParOf" srcId="{18DB143D-9E27-4E02-AFA5-F665953CBC10}" destId="{07E01157-B979-4F6B-B892-75DB2A2B8B0F}" srcOrd="0" destOrd="0" presId="urn:microsoft.com/office/officeart/2009/3/layout/HorizontalOrganizationChart"/>
    <dgm:cxn modelId="{0FF3FA9A-76A7-434A-AD2E-2F622C8A1ADC}" type="presParOf" srcId="{07E01157-B979-4F6B-B892-75DB2A2B8B0F}" destId="{F686C23F-604E-4653-B2CB-27DBB6BED631}" srcOrd="0" destOrd="0" presId="urn:microsoft.com/office/officeart/2009/3/layout/HorizontalOrganizationChart"/>
    <dgm:cxn modelId="{2C4D1986-A3F1-F843-83C6-1C44387DE14B}" type="presParOf" srcId="{F686C23F-604E-4653-B2CB-27DBB6BED631}" destId="{2A2AFDF2-2568-44F8-842C-3BFD70D9F2B1}" srcOrd="0" destOrd="0" presId="urn:microsoft.com/office/officeart/2009/3/layout/HorizontalOrganizationChart"/>
    <dgm:cxn modelId="{B88E691E-2AC1-F644-BC99-0D03E3E88958}" type="presParOf" srcId="{F686C23F-604E-4653-B2CB-27DBB6BED631}" destId="{9CD41DA5-A8A9-4189-B933-DCF665F7DF2D}" srcOrd="1" destOrd="0" presId="urn:microsoft.com/office/officeart/2009/3/layout/HorizontalOrganizationChart"/>
    <dgm:cxn modelId="{A911FC08-08BA-DC47-AA13-AA3346979AB0}" type="presParOf" srcId="{07E01157-B979-4F6B-B892-75DB2A2B8B0F}" destId="{96876921-77F4-4E08-9148-E99125692808}" srcOrd="1" destOrd="0" presId="urn:microsoft.com/office/officeart/2009/3/layout/HorizontalOrganizationChart"/>
    <dgm:cxn modelId="{D517B538-2D79-4343-B672-205CC982352B}" type="presParOf" srcId="{96876921-77F4-4E08-9148-E99125692808}" destId="{CD82D2C2-9EF5-4CA0-9CEE-9265A38A1F4A}" srcOrd="0" destOrd="0" presId="urn:microsoft.com/office/officeart/2009/3/layout/HorizontalOrganizationChart"/>
    <dgm:cxn modelId="{88D3961C-F5C0-694D-9C02-E71392014A48}" type="presParOf" srcId="{96876921-77F4-4E08-9148-E99125692808}" destId="{9441C830-A66B-4AFB-9252-8069549D4F0A}" srcOrd="1" destOrd="0" presId="urn:microsoft.com/office/officeart/2009/3/layout/HorizontalOrganizationChart"/>
    <dgm:cxn modelId="{35C71789-F64C-A24C-931D-01A8195D8EBA}" type="presParOf" srcId="{9441C830-A66B-4AFB-9252-8069549D4F0A}" destId="{FEAC7974-4462-4948-9F19-4D53C38CC88A}" srcOrd="0" destOrd="0" presId="urn:microsoft.com/office/officeart/2009/3/layout/HorizontalOrganizationChart"/>
    <dgm:cxn modelId="{30D962D4-F83A-9A46-B382-84CCAE87E779}" type="presParOf" srcId="{FEAC7974-4462-4948-9F19-4D53C38CC88A}" destId="{22C8BBC7-02FA-4EF0-899A-834C1FEE39E3}" srcOrd="0" destOrd="0" presId="urn:microsoft.com/office/officeart/2009/3/layout/HorizontalOrganizationChart"/>
    <dgm:cxn modelId="{858EBBF3-D24B-EE4C-961F-2632C4D8CF8D}" type="presParOf" srcId="{FEAC7974-4462-4948-9F19-4D53C38CC88A}" destId="{CBD704CC-8D6F-4C39-AFA6-3825EE74A965}" srcOrd="1" destOrd="0" presId="urn:microsoft.com/office/officeart/2009/3/layout/HorizontalOrganizationChart"/>
    <dgm:cxn modelId="{D838140C-F294-BB4B-81C0-CDC6EFE1AB5A}" type="presParOf" srcId="{9441C830-A66B-4AFB-9252-8069549D4F0A}" destId="{C4FE27A9-6818-468D-8F72-5DEAE64958BC}" srcOrd="1" destOrd="0" presId="urn:microsoft.com/office/officeart/2009/3/layout/HorizontalOrganizationChart"/>
    <dgm:cxn modelId="{B7D68139-80A0-864B-8BAA-3D11FB21805E}" type="presParOf" srcId="{9441C830-A66B-4AFB-9252-8069549D4F0A}" destId="{B9E24DCA-DEF6-41DD-8228-40542DF88903}" srcOrd="2" destOrd="0" presId="urn:microsoft.com/office/officeart/2009/3/layout/HorizontalOrganizationChart"/>
    <dgm:cxn modelId="{37B5520F-9640-0440-82D5-7E9829ED7C55}" type="presParOf" srcId="{96876921-77F4-4E08-9148-E99125692808}" destId="{72A5A8A1-C34D-4CC9-B014-4EDC4C60B5CB}" srcOrd="2" destOrd="0" presId="urn:microsoft.com/office/officeart/2009/3/layout/HorizontalOrganizationChart"/>
    <dgm:cxn modelId="{F7724538-EBD7-5642-9AC1-EB4519505BEC}" type="presParOf" srcId="{96876921-77F4-4E08-9148-E99125692808}" destId="{99464D45-2B22-432F-8F6C-3394CEC310A7}" srcOrd="3" destOrd="0" presId="urn:microsoft.com/office/officeart/2009/3/layout/HorizontalOrganizationChart"/>
    <dgm:cxn modelId="{DE3C5FFA-4FA2-1F4F-B721-F97CA02F92F2}" type="presParOf" srcId="{99464D45-2B22-432F-8F6C-3394CEC310A7}" destId="{7EEFA05D-0146-474D-BB41-35A44BBAC0EB}" srcOrd="0" destOrd="0" presId="urn:microsoft.com/office/officeart/2009/3/layout/HorizontalOrganizationChart"/>
    <dgm:cxn modelId="{DB6914A5-AEF3-B84B-B64A-C6A6DF50599F}" type="presParOf" srcId="{7EEFA05D-0146-474D-BB41-35A44BBAC0EB}" destId="{86A07B8D-FF15-4EFF-8681-05A46BF1E797}" srcOrd="0" destOrd="0" presId="urn:microsoft.com/office/officeart/2009/3/layout/HorizontalOrganizationChart"/>
    <dgm:cxn modelId="{FDECACA2-2991-6B47-823C-6AFF5094E037}" type="presParOf" srcId="{7EEFA05D-0146-474D-BB41-35A44BBAC0EB}" destId="{A4529214-DB2D-4B21-8831-F60F2A376559}" srcOrd="1" destOrd="0" presId="urn:microsoft.com/office/officeart/2009/3/layout/HorizontalOrganizationChart"/>
    <dgm:cxn modelId="{AD6C5647-2F0F-AC41-88EF-2DF680FF515D}" type="presParOf" srcId="{99464D45-2B22-432F-8F6C-3394CEC310A7}" destId="{4C9D6515-EA4F-4DBF-A8FE-0711C70136B1}" srcOrd="1" destOrd="0" presId="urn:microsoft.com/office/officeart/2009/3/layout/HorizontalOrganizationChart"/>
    <dgm:cxn modelId="{6E86CC33-011B-284D-8761-A4292B125DFF}" type="presParOf" srcId="{99464D45-2B22-432F-8F6C-3394CEC310A7}" destId="{686779DB-34D3-4F60-84B6-A35826FF3C2A}" srcOrd="2" destOrd="0" presId="urn:microsoft.com/office/officeart/2009/3/layout/HorizontalOrganizationChart"/>
    <dgm:cxn modelId="{D7D88D6E-7B54-FB42-A658-212236AD579E}" type="presParOf" srcId="{96876921-77F4-4E08-9148-E99125692808}" destId="{B94BF64B-9716-424E-A851-42E8E7B2B9A7}" srcOrd="4" destOrd="0" presId="urn:microsoft.com/office/officeart/2009/3/layout/HorizontalOrganizationChart"/>
    <dgm:cxn modelId="{6C768EC4-84C5-674E-95E6-0E1326B10048}" type="presParOf" srcId="{96876921-77F4-4E08-9148-E99125692808}" destId="{31E814C1-FFDD-BA48-BF9D-F3C8FF892503}" srcOrd="5" destOrd="0" presId="urn:microsoft.com/office/officeart/2009/3/layout/HorizontalOrganizationChart"/>
    <dgm:cxn modelId="{740EEB04-800B-EF44-9C38-CE92F6C480A3}" type="presParOf" srcId="{31E814C1-FFDD-BA48-BF9D-F3C8FF892503}" destId="{1780440E-D92A-B040-A710-F8D875101E05}" srcOrd="0" destOrd="0" presId="urn:microsoft.com/office/officeart/2009/3/layout/HorizontalOrganizationChart"/>
    <dgm:cxn modelId="{C9438490-B9FC-034F-A832-85A3E5F46F7E}" type="presParOf" srcId="{1780440E-D92A-B040-A710-F8D875101E05}" destId="{A73C4A40-2D47-BF42-9EF8-B3BEE9451F45}" srcOrd="0" destOrd="0" presId="urn:microsoft.com/office/officeart/2009/3/layout/HorizontalOrganizationChart"/>
    <dgm:cxn modelId="{5328277F-C9CD-FC40-9F01-B3B3531C4028}" type="presParOf" srcId="{1780440E-D92A-B040-A710-F8D875101E05}" destId="{BCDD8BD9-F9D2-4C44-AB56-5005F5FB7B08}" srcOrd="1" destOrd="0" presId="urn:microsoft.com/office/officeart/2009/3/layout/HorizontalOrganizationChart"/>
    <dgm:cxn modelId="{FD3CA569-63F4-0C41-B812-FE3849081D13}" type="presParOf" srcId="{31E814C1-FFDD-BA48-BF9D-F3C8FF892503}" destId="{B22D4294-1D49-E046-9CF9-7B480D0762E6}" srcOrd="1" destOrd="0" presId="urn:microsoft.com/office/officeart/2009/3/layout/HorizontalOrganizationChart"/>
    <dgm:cxn modelId="{91B8BD64-01FE-1B42-BD1D-4611AEF771C4}" type="presParOf" srcId="{31E814C1-FFDD-BA48-BF9D-F3C8FF892503}" destId="{E1D0C206-488D-6348-BEA7-1FE8B1679EF7}" srcOrd="2" destOrd="0" presId="urn:microsoft.com/office/officeart/2009/3/layout/HorizontalOrganizationChart"/>
    <dgm:cxn modelId="{D311D03A-C63A-1144-BBFA-712589DD6EC7}" type="presParOf" srcId="{07E01157-B979-4F6B-B892-75DB2A2B8B0F}" destId="{6858D422-8C90-4F85-BA9D-65CA2FED06E8}" srcOrd="2" destOrd="0" presId="urn:microsoft.com/office/officeart/2009/3/layout/HorizontalOrganizationChar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6.xml><?xml version="1.0" encoding="utf-8"?>
<dgm:dataModel xmlns:dgm="http://schemas.openxmlformats.org/drawingml/2006/diagram" xmlns:a="http://schemas.openxmlformats.org/drawingml/2006/main">
  <dgm:ptLst>
    <dgm:pt modelId="{F05BBA42-D7AF-4BA0-8C3F-85B1FE28E48F}" type="doc">
      <dgm:prSet loTypeId="urn:microsoft.com/office/officeart/2009/3/layout/HorizontalOrganizationChart" loCatId="hierarchy" qsTypeId="urn:microsoft.com/office/officeart/2005/8/quickstyle/simple1" qsCatId="simple" csTypeId="urn:microsoft.com/office/officeart/2005/8/colors/accent2_1" csCatId="accent2" phldr="1"/>
      <dgm:spPr/>
      <dgm:t>
        <a:bodyPr/>
        <a:lstStyle/>
        <a:p>
          <a:endParaRPr lang="zh-CN" altLang="en-US"/>
        </a:p>
      </dgm:t>
    </dgm:pt>
    <dgm:pt modelId="{9AC2E227-803C-4016-BF2C-9291B6CAA290}">
      <dgm:prSet custT="1"/>
      <dgm:spPr/>
      <dgm:t>
        <a:bodyPr/>
        <a:lstStyle/>
        <a:p>
          <a:r>
            <a:rPr lang="zh-CN" altLang="en-US" sz="1100" b="1" dirty="0" smtClean="0">
              <a:latin typeface="黑体" panose="02010609060101010101" pitchFamily="49" charset="-122"/>
              <a:ea typeface="黑体" panose="02010609060101010101" pitchFamily="49" charset="-122"/>
              <a:sym typeface="+mn-ea"/>
            </a:rPr>
            <a:t>知识管理的内容、</a:t>
          </a:r>
          <a:endParaRPr lang="en-US" altLang="zh-CN" sz="1100" b="1" dirty="0" smtClean="0">
            <a:latin typeface="黑体" panose="02010609060101010101" pitchFamily="49" charset="-122"/>
            <a:ea typeface="黑体" panose="02010609060101010101" pitchFamily="49" charset="-122"/>
            <a:sym typeface="+mn-ea"/>
          </a:endParaRPr>
        </a:p>
        <a:p>
          <a:r>
            <a:rPr lang="zh-CN" altLang="en-US" sz="1100" b="1" dirty="0" smtClean="0">
              <a:latin typeface="黑体" panose="02010609060101010101" pitchFamily="49" charset="-122"/>
              <a:ea typeface="黑体" panose="02010609060101010101" pitchFamily="49" charset="-122"/>
              <a:sym typeface="+mn-ea"/>
            </a:rPr>
            <a:t>原则及意义</a:t>
          </a:r>
          <a:endParaRPr lang="zh-CN" altLang="en-US" sz="1100" b="1" dirty="0">
            <a:latin typeface="SimHei" charset="-122"/>
            <a:ea typeface="SimHei" charset="-122"/>
            <a:cs typeface="SimHei" charset="-122"/>
          </a:endParaRPr>
        </a:p>
      </dgm:t>
    </dgm:pt>
    <dgm:pt modelId="{8E8E9D46-5B7B-4FA0-8329-744E9016EF3D}" type="parTrans" cxnId="{10273D9F-A008-4C08-970B-BDB1CC805562}">
      <dgm:prSet/>
      <dgm:spPr/>
      <dgm:t>
        <a:bodyPr/>
        <a:lstStyle/>
        <a:p>
          <a:endParaRPr lang="zh-CN" altLang="en-US" sz="1100">
            <a:latin typeface="SimHei" charset="-122"/>
            <a:ea typeface="SimHei" charset="-122"/>
            <a:cs typeface="SimHei" charset="-122"/>
          </a:endParaRPr>
        </a:p>
      </dgm:t>
    </dgm:pt>
    <dgm:pt modelId="{F60E2A41-79A0-4E8E-92FB-1BF9FE84EDD9}" type="sibTrans" cxnId="{10273D9F-A008-4C08-970B-BDB1CC805562}">
      <dgm:prSet/>
      <dgm:spPr/>
      <dgm:t>
        <a:bodyPr/>
        <a:lstStyle/>
        <a:p>
          <a:endParaRPr lang="zh-CN" altLang="en-US" sz="1100">
            <a:latin typeface="SimHei" charset="-122"/>
            <a:ea typeface="SimHei" charset="-122"/>
            <a:cs typeface="SimHei" charset="-122"/>
          </a:endParaRPr>
        </a:p>
      </dgm:t>
    </dgm:pt>
    <dgm:pt modelId="{3FA44A42-E0AE-412C-8071-9A37D30DD567}">
      <dgm:prSet custT="1"/>
      <dgm:spPr/>
      <dgm:t>
        <a:bodyPr/>
        <a:lstStyle/>
        <a:p>
          <a:r>
            <a:rPr lang="zh-CN" altLang="en-US" sz="1100" b="1" dirty="0" smtClean="0">
              <a:latin typeface="SimHei" charset="-122"/>
              <a:ea typeface="SimHei" charset="-122"/>
              <a:cs typeface="SimHei" charset="-122"/>
            </a:rPr>
            <a:t>知识管理的内容</a:t>
          </a:r>
          <a:endParaRPr lang="zh-CN" altLang="en-US" sz="1100" b="1" dirty="0">
            <a:latin typeface="SimHei" charset="-122"/>
            <a:ea typeface="SimHei" charset="-122"/>
            <a:cs typeface="SimHei" charset="-122"/>
          </a:endParaRPr>
        </a:p>
      </dgm:t>
    </dgm:pt>
    <dgm:pt modelId="{E2369F6E-DA59-4F6E-BD69-6CAA013A82BE}" type="parTrans" cxnId="{9ABD59AA-4D6A-4321-B1A4-8D610095B134}">
      <dgm:prSet/>
      <dgm:spPr/>
      <dgm:t>
        <a:bodyPr/>
        <a:lstStyle/>
        <a:p>
          <a:endParaRPr lang="zh-CN" altLang="en-US" sz="1100">
            <a:latin typeface="SimHei" charset="-122"/>
            <a:ea typeface="SimHei" charset="-122"/>
            <a:cs typeface="SimHei" charset="-122"/>
          </a:endParaRPr>
        </a:p>
      </dgm:t>
    </dgm:pt>
    <dgm:pt modelId="{05B8FEA2-0054-4DA8-8F71-5C25E580ABD0}" type="sibTrans" cxnId="{9ABD59AA-4D6A-4321-B1A4-8D610095B134}">
      <dgm:prSet/>
      <dgm:spPr/>
      <dgm:t>
        <a:bodyPr/>
        <a:lstStyle/>
        <a:p>
          <a:endParaRPr lang="zh-CN" altLang="en-US" sz="1100">
            <a:latin typeface="SimHei" charset="-122"/>
            <a:ea typeface="SimHei" charset="-122"/>
            <a:cs typeface="SimHei" charset="-122"/>
          </a:endParaRPr>
        </a:p>
      </dgm:t>
    </dgm:pt>
    <dgm:pt modelId="{7638F483-EC40-4669-A117-0C6040B4A66B}">
      <dgm:prSet custT="1"/>
      <dgm:spPr>
        <a:solidFill>
          <a:schemeClr val="accent2"/>
        </a:solidFill>
      </dgm:spPr>
      <dgm:t>
        <a:bodyPr/>
        <a:lstStyle/>
        <a:p>
          <a:r>
            <a:rPr lang="zh-CN" altLang="en-US" sz="1100" b="1" dirty="0" smtClean="0">
              <a:latin typeface="SimHei" charset="-122"/>
              <a:ea typeface="SimHei" charset="-122"/>
              <a:cs typeface="SimHei" charset="-122"/>
            </a:rPr>
            <a:t>知识管理的原则</a:t>
          </a:r>
          <a:endParaRPr lang="zh-CN" altLang="en-US" sz="1100" b="1" dirty="0">
            <a:latin typeface="SimHei" charset="-122"/>
            <a:ea typeface="SimHei" charset="-122"/>
            <a:cs typeface="SimHei" charset="-122"/>
          </a:endParaRPr>
        </a:p>
      </dgm:t>
    </dgm:pt>
    <dgm:pt modelId="{57E64457-75B6-40DF-86BF-80888D7FBBC5}" type="parTrans" cxnId="{5DC1C015-335F-490F-A06A-BA9652DB0EA7}">
      <dgm:prSet/>
      <dgm:spPr/>
      <dgm:t>
        <a:bodyPr/>
        <a:lstStyle/>
        <a:p>
          <a:endParaRPr lang="zh-CN" altLang="en-US" sz="1100">
            <a:latin typeface="SimHei" charset="-122"/>
            <a:ea typeface="SimHei" charset="-122"/>
            <a:cs typeface="SimHei" charset="-122"/>
          </a:endParaRPr>
        </a:p>
      </dgm:t>
    </dgm:pt>
    <dgm:pt modelId="{7B10E917-A0D7-4AB2-8FFF-F08198C7EE50}" type="sibTrans" cxnId="{5DC1C015-335F-490F-A06A-BA9652DB0EA7}">
      <dgm:prSet/>
      <dgm:spPr/>
      <dgm:t>
        <a:bodyPr/>
        <a:lstStyle/>
        <a:p>
          <a:endParaRPr lang="zh-CN" altLang="en-US" sz="1100">
            <a:latin typeface="SimHei" charset="-122"/>
            <a:ea typeface="SimHei" charset="-122"/>
            <a:cs typeface="SimHei" charset="-122"/>
          </a:endParaRPr>
        </a:p>
      </dgm:t>
    </dgm:pt>
    <dgm:pt modelId="{87585F0D-6A81-F747-99EB-D14B33EBB618}">
      <dgm:prSet custT="1"/>
      <dgm:spPr/>
      <dgm:t>
        <a:bodyPr/>
        <a:lstStyle/>
        <a:p>
          <a:r>
            <a:rPr lang="zh-CN" altLang="en-US" sz="1100" b="1" dirty="0" smtClean="0">
              <a:latin typeface="SimHei" charset="-122"/>
              <a:ea typeface="SimHei" charset="-122"/>
              <a:cs typeface="SimHei" charset="-122"/>
            </a:rPr>
            <a:t>知识管理的意义</a:t>
          </a:r>
          <a:endParaRPr lang="zh-CN" altLang="en-US" sz="1100" b="1" dirty="0">
            <a:latin typeface="SimHei" charset="-122"/>
            <a:ea typeface="SimHei" charset="-122"/>
            <a:cs typeface="SimHei" charset="-122"/>
          </a:endParaRPr>
        </a:p>
      </dgm:t>
    </dgm:pt>
    <dgm:pt modelId="{18A5DCF8-381A-9740-A1DC-D1A5033A3647}" type="parTrans" cxnId="{9AAB41CC-B9AA-9142-BE5E-0B1EE6E34DAA}">
      <dgm:prSet/>
      <dgm:spPr/>
      <dgm:t>
        <a:bodyPr/>
        <a:lstStyle/>
        <a:p>
          <a:endParaRPr lang="zh-CN" altLang="en-US" sz="1100"/>
        </a:p>
      </dgm:t>
    </dgm:pt>
    <dgm:pt modelId="{8D2E3331-C9C0-6F41-9B03-2AE4E999EDF7}" type="sibTrans" cxnId="{9AAB41CC-B9AA-9142-BE5E-0B1EE6E34DAA}">
      <dgm:prSet/>
      <dgm:spPr/>
      <dgm:t>
        <a:bodyPr/>
        <a:lstStyle/>
        <a:p>
          <a:endParaRPr lang="zh-CN" altLang="en-US" sz="1100"/>
        </a:p>
      </dgm:t>
    </dgm:pt>
    <dgm:pt modelId="{18DB143D-9E27-4E02-AFA5-F665953CBC10}" type="pres">
      <dgm:prSet presAssocID="{F05BBA42-D7AF-4BA0-8C3F-85B1FE28E48F}" presName="hierChild1" presStyleCnt="0">
        <dgm:presLayoutVars>
          <dgm:orgChart val="1"/>
          <dgm:chPref val="1"/>
          <dgm:dir/>
          <dgm:animOne val="branch"/>
          <dgm:animLvl val="lvl"/>
          <dgm:resizeHandles/>
        </dgm:presLayoutVars>
      </dgm:prSet>
      <dgm:spPr/>
      <dgm:t>
        <a:bodyPr/>
        <a:lstStyle/>
        <a:p>
          <a:endParaRPr lang="zh-CN" altLang="en-US"/>
        </a:p>
      </dgm:t>
    </dgm:pt>
    <dgm:pt modelId="{07E01157-B979-4F6B-B892-75DB2A2B8B0F}" type="pres">
      <dgm:prSet presAssocID="{9AC2E227-803C-4016-BF2C-9291B6CAA290}" presName="hierRoot1" presStyleCnt="0">
        <dgm:presLayoutVars>
          <dgm:hierBranch val="init"/>
        </dgm:presLayoutVars>
      </dgm:prSet>
      <dgm:spPr/>
    </dgm:pt>
    <dgm:pt modelId="{F686C23F-604E-4653-B2CB-27DBB6BED631}" type="pres">
      <dgm:prSet presAssocID="{9AC2E227-803C-4016-BF2C-9291B6CAA290}" presName="rootComposite1" presStyleCnt="0"/>
      <dgm:spPr/>
    </dgm:pt>
    <dgm:pt modelId="{2A2AFDF2-2568-44F8-842C-3BFD70D9F2B1}" type="pres">
      <dgm:prSet presAssocID="{9AC2E227-803C-4016-BF2C-9291B6CAA290}" presName="rootText1" presStyleLbl="node0" presStyleIdx="0" presStyleCnt="1">
        <dgm:presLayoutVars>
          <dgm:chPref val="3"/>
        </dgm:presLayoutVars>
      </dgm:prSet>
      <dgm:spPr/>
      <dgm:t>
        <a:bodyPr/>
        <a:lstStyle/>
        <a:p>
          <a:endParaRPr lang="zh-CN" altLang="en-US"/>
        </a:p>
      </dgm:t>
    </dgm:pt>
    <dgm:pt modelId="{9CD41DA5-A8A9-4189-B933-DCF665F7DF2D}" type="pres">
      <dgm:prSet presAssocID="{9AC2E227-803C-4016-BF2C-9291B6CAA290}" presName="rootConnector1" presStyleLbl="node1" presStyleIdx="0" presStyleCnt="0"/>
      <dgm:spPr/>
      <dgm:t>
        <a:bodyPr/>
        <a:lstStyle/>
        <a:p>
          <a:endParaRPr lang="zh-CN" altLang="en-US"/>
        </a:p>
      </dgm:t>
    </dgm:pt>
    <dgm:pt modelId="{96876921-77F4-4E08-9148-E99125692808}" type="pres">
      <dgm:prSet presAssocID="{9AC2E227-803C-4016-BF2C-9291B6CAA290}" presName="hierChild2" presStyleCnt="0"/>
      <dgm:spPr/>
    </dgm:pt>
    <dgm:pt modelId="{CD82D2C2-9EF5-4CA0-9CEE-9265A38A1F4A}" type="pres">
      <dgm:prSet presAssocID="{E2369F6E-DA59-4F6E-BD69-6CAA013A82BE}" presName="Name64" presStyleLbl="parChTrans1D2" presStyleIdx="0" presStyleCnt="3"/>
      <dgm:spPr/>
      <dgm:t>
        <a:bodyPr/>
        <a:lstStyle/>
        <a:p>
          <a:endParaRPr lang="zh-CN" altLang="en-US"/>
        </a:p>
      </dgm:t>
    </dgm:pt>
    <dgm:pt modelId="{9441C830-A66B-4AFB-9252-8069549D4F0A}" type="pres">
      <dgm:prSet presAssocID="{3FA44A42-E0AE-412C-8071-9A37D30DD567}" presName="hierRoot2" presStyleCnt="0">
        <dgm:presLayoutVars>
          <dgm:hierBranch val="init"/>
        </dgm:presLayoutVars>
      </dgm:prSet>
      <dgm:spPr/>
    </dgm:pt>
    <dgm:pt modelId="{FEAC7974-4462-4948-9F19-4D53C38CC88A}" type="pres">
      <dgm:prSet presAssocID="{3FA44A42-E0AE-412C-8071-9A37D30DD567}" presName="rootComposite" presStyleCnt="0"/>
      <dgm:spPr/>
    </dgm:pt>
    <dgm:pt modelId="{22C8BBC7-02FA-4EF0-899A-834C1FEE39E3}" type="pres">
      <dgm:prSet presAssocID="{3FA44A42-E0AE-412C-8071-9A37D30DD567}" presName="rootText" presStyleLbl="node2" presStyleIdx="0" presStyleCnt="3">
        <dgm:presLayoutVars>
          <dgm:chPref val="3"/>
        </dgm:presLayoutVars>
      </dgm:prSet>
      <dgm:spPr/>
      <dgm:t>
        <a:bodyPr/>
        <a:lstStyle/>
        <a:p>
          <a:endParaRPr lang="zh-CN" altLang="en-US"/>
        </a:p>
      </dgm:t>
    </dgm:pt>
    <dgm:pt modelId="{CBD704CC-8D6F-4C39-AFA6-3825EE74A965}" type="pres">
      <dgm:prSet presAssocID="{3FA44A42-E0AE-412C-8071-9A37D30DD567}" presName="rootConnector" presStyleLbl="node2" presStyleIdx="0" presStyleCnt="3"/>
      <dgm:spPr/>
      <dgm:t>
        <a:bodyPr/>
        <a:lstStyle/>
        <a:p>
          <a:endParaRPr lang="zh-CN" altLang="en-US"/>
        </a:p>
      </dgm:t>
    </dgm:pt>
    <dgm:pt modelId="{C4FE27A9-6818-468D-8F72-5DEAE64958BC}" type="pres">
      <dgm:prSet presAssocID="{3FA44A42-E0AE-412C-8071-9A37D30DD567}" presName="hierChild4" presStyleCnt="0"/>
      <dgm:spPr/>
    </dgm:pt>
    <dgm:pt modelId="{B9E24DCA-DEF6-41DD-8228-40542DF88903}" type="pres">
      <dgm:prSet presAssocID="{3FA44A42-E0AE-412C-8071-9A37D30DD567}" presName="hierChild5" presStyleCnt="0"/>
      <dgm:spPr/>
    </dgm:pt>
    <dgm:pt modelId="{72A5A8A1-C34D-4CC9-B014-4EDC4C60B5CB}" type="pres">
      <dgm:prSet presAssocID="{57E64457-75B6-40DF-86BF-80888D7FBBC5}" presName="Name64" presStyleLbl="parChTrans1D2" presStyleIdx="1" presStyleCnt="3"/>
      <dgm:spPr/>
      <dgm:t>
        <a:bodyPr/>
        <a:lstStyle/>
        <a:p>
          <a:endParaRPr lang="zh-CN" altLang="en-US"/>
        </a:p>
      </dgm:t>
    </dgm:pt>
    <dgm:pt modelId="{99464D45-2B22-432F-8F6C-3394CEC310A7}" type="pres">
      <dgm:prSet presAssocID="{7638F483-EC40-4669-A117-0C6040B4A66B}" presName="hierRoot2" presStyleCnt="0">
        <dgm:presLayoutVars>
          <dgm:hierBranch val="init"/>
        </dgm:presLayoutVars>
      </dgm:prSet>
      <dgm:spPr/>
    </dgm:pt>
    <dgm:pt modelId="{7EEFA05D-0146-474D-BB41-35A44BBAC0EB}" type="pres">
      <dgm:prSet presAssocID="{7638F483-EC40-4669-A117-0C6040B4A66B}" presName="rootComposite" presStyleCnt="0"/>
      <dgm:spPr/>
    </dgm:pt>
    <dgm:pt modelId="{86A07B8D-FF15-4EFF-8681-05A46BF1E797}" type="pres">
      <dgm:prSet presAssocID="{7638F483-EC40-4669-A117-0C6040B4A66B}" presName="rootText" presStyleLbl="node2" presStyleIdx="1" presStyleCnt="3">
        <dgm:presLayoutVars>
          <dgm:chPref val="3"/>
        </dgm:presLayoutVars>
      </dgm:prSet>
      <dgm:spPr/>
      <dgm:t>
        <a:bodyPr/>
        <a:lstStyle/>
        <a:p>
          <a:endParaRPr lang="zh-CN" altLang="en-US"/>
        </a:p>
      </dgm:t>
    </dgm:pt>
    <dgm:pt modelId="{A4529214-DB2D-4B21-8831-F60F2A376559}" type="pres">
      <dgm:prSet presAssocID="{7638F483-EC40-4669-A117-0C6040B4A66B}" presName="rootConnector" presStyleLbl="node2" presStyleIdx="1" presStyleCnt="3"/>
      <dgm:spPr/>
      <dgm:t>
        <a:bodyPr/>
        <a:lstStyle/>
        <a:p>
          <a:endParaRPr lang="zh-CN" altLang="en-US"/>
        </a:p>
      </dgm:t>
    </dgm:pt>
    <dgm:pt modelId="{4C9D6515-EA4F-4DBF-A8FE-0711C70136B1}" type="pres">
      <dgm:prSet presAssocID="{7638F483-EC40-4669-A117-0C6040B4A66B}" presName="hierChild4" presStyleCnt="0"/>
      <dgm:spPr/>
    </dgm:pt>
    <dgm:pt modelId="{686779DB-34D3-4F60-84B6-A35826FF3C2A}" type="pres">
      <dgm:prSet presAssocID="{7638F483-EC40-4669-A117-0C6040B4A66B}" presName="hierChild5" presStyleCnt="0"/>
      <dgm:spPr/>
    </dgm:pt>
    <dgm:pt modelId="{B94BF64B-9716-424E-A851-42E8E7B2B9A7}" type="pres">
      <dgm:prSet presAssocID="{18A5DCF8-381A-9740-A1DC-D1A5033A3647}" presName="Name64" presStyleLbl="parChTrans1D2" presStyleIdx="2" presStyleCnt="3"/>
      <dgm:spPr/>
      <dgm:t>
        <a:bodyPr/>
        <a:lstStyle/>
        <a:p>
          <a:endParaRPr lang="zh-CN" altLang="en-US"/>
        </a:p>
      </dgm:t>
    </dgm:pt>
    <dgm:pt modelId="{31E814C1-FFDD-BA48-BF9D-F3C8FF892503}" type="pres">
      <dgm:prSet presAssocID="{87585F0D-6A81-F747-99EB-D14B33EBB618}" presName="hierRoot2" presStyleCnt="0">
        <dgm:presLayoutVars>
          <dgm:hierBranch val="init"/>
        </dgm:presLayoutVars>
      </dgm:prSet>
      <dgm:spPr/>
    </dgm:pt>
    <dgm:pt modelId="{1780440E-D92A-B040-A710-F8D875101E05}" type="pres">
      <dgm:prSet presAssocID="{87585F0D-6A81-F747-99EB-D14B33EBB618}" presName="rootComposite" presStyleCnt="0"/>
      <dgm:spPr/>
    </dgm:pt>
    <dgm:pt modelId="{A73C4A40-2D47-BF42-9EF8-B3BEE9451F45}" type="pres">
      <dgm:prSet presAssocID="{87585F0D-6A81-F747-99EB-D14B33EBB618}" presName="rootText" presStyleLbl="node2" presStyleIdx="2" presStyleCnt="3">
        <dgm:presLayoutVars>
          <dgm:chPref val="3"/>
        </dgm:presLayoutVars>
      </dgm:prSet>
      <dgm:spPr/>
      <dgm:t>
        <a:bodyPr/>
        <a:lstStyle/>
        <a:p>
          <a:endParaRPr lang="zh-CN" altLang="en-US"/>
        </a:p>
      </dgm:t>
    </dgm:pt>
    <dgm:pt modelId="{BCDD8BD9-F9D2-4C44-AB56-5005F5FB7B08}" type="pres">
      <dgm:prSet presAssocID="{87585F0D-6A81-F747-99EB-D14B33EBB618}" presName="rootConnector" presStyleLbl="node2" presStyleIdx="2" presStyleCnt="3"/>
      <dgm:spPr/>
      <dgm:t>
        <a:bodyPr/>
        <a:lstStyle/>
        <a:p>
          <a:endParaRPr lang="zh-CN" altLang="en-US"/>
        </a:p>
      </dgm:t>
    </dgm:pt>
    <dgm:pt modelId="{B22D4294-1D49-E046-9CF9-7B480D0762E6}" type="pres">
      <dgm:prSet presAssocID="{87585F0D-6A81-F747-99EB-D14B33EBB618}" presName="hierChild4" presStyleCnt="0"/>
      <dgm:spPr/>
    </dgm:pt>
    <dgm:pt modelId="{E1D0C206-488D-6348-BEA7-1FE8B1679EF7}" type="pres">
      <dgm:prSet presAssocID="{87585F0D-6A81-F747-99EB-D14B33EBB618}" presName="hierChild5" presStyleCnt="0"/>
      <dgm:spPr/>
    </dgm:pt>
    <dgm:pt modelId="{6858D422-8C90-4F85-BA9D-65CA2FED06E8}" type="pres">
      <dgm:prSet presAssocID="{9AC2E227-803C-4016-BF2C-9291B6CAA290}" presName="hierChild3" presStyleCnt="0"/>
      <dgm:spPr/>
    </dgm:pt>
  </dgm:ptLst>
  <dgm:cxnLst>
    <dgm:cxn modelId="{02C63412-EDE6-214A-8D8A-94108D337563}" type="presOf" srcId="{3FA44A42-E0AE-412C-8071-9A37D30DD567}" destId="{22C8BBC7-02FA-4EF0-899A-834C1FEE39E3}" srcOrd="0" destOrd="0" presId="urn:microsoft.com/office/officeart/2009/3/layout/HorizontalOrganizationChart"/>
    <dgm:cxn modelId="{5DC1C015-335F-490F-A06A-BA9652DB0EA7}" srcId="{9AC2E227-803C-4016-BF2C-9291B6CAA290}" destId="{7638F483-EC40-4669-A117-0C6040B4A66B}" srcOrd="1" destOrd="0" parTransId="{57E64457-75B6-40DF-86BF-80888D7FBBC5}" sibTransId="{7B10E917-A0D7-4AB2-8FFF-F08198C7EE50}"/>
    <dgm:cxn modelId="{468DD37E-05D1-0847-984C-D0CD6AC865B3}" type="presOf" srcId="{7638F483-EC40-4669-A117-0C6040B4A66B}" destId="{86A07B8D-FF15-4EFF-8681-05A46BF1E797}" srcOrd="0" destOrd="0" presId="urn:microsoft.com/office/officeart/2009/3/layout/HorizontalOrganizationChart"/>
    <dgm:cxn modelId="{9A05C922-BF40-E24A-967D-3916FCA9E119}" type="presOf" srcId="{18A5DCF8-381A-9740-A1DC-D1A5033A3647}" destId="{B94BF64B-9716-424E-A851-42E8E7B2B9A7}" srcOrd="0" destOrd="0" presId="urn:microsoft.com/office/officeart/2009/3/layout/HorizontalOrganizationChart"/>
    <dgm:cxn modelId="{265AC2DA-B021-0140-BFD3-CCDD2DD2338E}" type="presOf" srcId="{9AC2E227-803C-4016-BF2C-9291B6CAA290}" destId="{2A2AFDF2-2568-44F8-842C-3BFD70D9F2B1}" srcOrd="0" destOrd="0" presId="urn:microsoft.com/office/officeart/2009/3/layout/HorizontalOrganizationChart"/>
    <dgm:cxn modelId="{10273D9F-A008-4C08-970B-BDB1CC805562}" srcId="{F05BBA42-D7AF-4BA0-8C3F-85B1FE28E48F}" destId="{9AC2E227-803C-4016-BF2C-9291B6CAA290}" srcOrd="0" destOrd="0" parTransId="{8E8E9D46-5B7B-4FA0-8329-744E9016EF3D}" sibTransId="{F60E2A41-79A0-4E8E-92FB-1BF9FE84EDD9}"/>
    <dgm:cxn modelId="{CC797C88-A6A9-FB45-8CDD-1ED8CA1DCAD0}" type="presOf" srcId="{7638F483-EC40-4669-A117-0C6040B4A66B}" destId="{A4529214-DB2D-4B21-8831-F60F2A376559}" srcOrd="1" destOrd="0" presId="urn:microsoft.com/office/officeart/2009/3/layout/HorizontalOrganizationChart"/>
    <dgm:cxn modelId="{111150AD-4B8D-644E-A380-E5CAE9848728}" type="presOf" srcId="{57E64457-75B6-40DF-86BF-80888D7FBBC5}" destId="{72A5A8A1-C34D-4CC9-B014-4EDC4C60B5CB}" srcOrd="0" destOrd="0" presId="urn:microsoft.com/office/officeart/2009/3/layout/HorizontalOrganizationChart"/>
    <dgm:cxn modelId="{397FDCF8-227F-034F-AD23-21DB2F82443A}" type="presOf" srcId="{87585F0D-6A81-F747-99EB-D14B33EBB618}" destId="{BCDD8BD9-F9D2-4C44-AB56-5005F5FB7B08}" srcOrd="1" destOrd="0" presId="urn:microsoft.com/office/officeart/2009/3/layout/HorizontalOrganizationChart"/>
    <dgm:cxn modelId="{9ABD59AA-4D6A-4321-B1A4-8D610095B134}" srcId="{9AC2E227-803C-4016-BF2C-9291B6CAA290}" destId="{3FA44A42-E0AE-412C-8071-9A37D30DD567}" srcOrd="0" destOrd="0" parTransId="{E2369F6E-DA59-4F6E-BD69-6CAA013A82BE}" sibTransId="{05B8FEA2-0054-4DA8-8F71-5C25E580ABD0}"/>
    <dgm:cxn modelId="{3B07F036-A872-3A44-931C-032F71D85671}" type="presOf" srcId="{87585F0D-6A81-F747-99EB-D14B33EBB618}" destId="{A73C4A40-2D47-BF42-9EF8-B3BEE9451F45}" srcOrd="0" destOrd="0" presId="urn:microsoft.com/office/officeart/2009/3/layout/HorizontalOrganizationChart"/>
    <dgm:cxn modelId="{DAB03819-7BB7-9B42-AA56-B143BAFEF8C1}" type="presOf" srcId="{9AC2E227-803C-4016-BF2C-9291B6CAA290}" destId="{9CD41DA5-A8A9-4189-B933-DCF665F7DF2D}" srcOrd="1" destOrd="0" presId="urn:microsoft.com/office/officeart/2009/3/layout/HorizontalOrganizationChart"/>
    <dgm:cxn modelId="{97123779-C653-B945-AA4B-5B8D5FD47CCF}" type="presOf" srcId="{F05BBA42-D7AF-4BA0-8C3F-85B1FE28E48F}" destId="{18DB143D-9E27-4E02-AFA5-F665953CBC10}" srcOrd="0" destOrd="0" presId="urn:microsoft.com/office/officeart/2009/3/layout/HorizontalOrganizationChart"/>
    <dgm:cxn modelId="{23F02248-EB8D-2341-A61A-AC7C6AEF8E2F}" type="presOf" srcId="{3FA44A42-E0AE-412C-8071-9A37D30DD567}" destId="{CBD704CC-8D6F-4C39-AFA6-3825EE74A965}" srcOrd="1" destOrd="0" presId="urn:microsoft.com/office/officeart/2009/3/layout/HorizontalOrganizationChart"/>
    <dgm:cxn modelId="{9AAB41CC-B9AA-9142-BE5E-0B1EE6E34DAA}" srcId="{9AC2E227-803C-4016-BF2C-9291B6CAA290}" destId="{87585F0D-6A81-F747-99EB-D14B33EBB618}" srcOrd="2" destOrd="0" parTransId="{18A5DCF8-381A-9740-A1DC-D1A5033A3647}" sibTransId="{8D2E3331-C9C0-6F41-9B03-2AE4E999EDF7}"/>
    <dgm:cxn modelId="{3F78016F-F1B9-EB43-AE49-A8E41FC160AB}" type="presOf" srcId="{E2369F6E-DA59-4F6E-BD69-6CAA013A82BE}" destId="{CD82D2C2-9EF5-4CA0-9CEE-9265A38A1F4A}" srcOrd="0" destOrd="0" presId="urn:microsoft.com/office/officeart/2009/3/layout/HorizontalOrganizationChart"/>
    <dgm:cxn modelId="{AE0B2892-F3B8-2143-9C55-2F2453AC0C45}" type="presParOf" srcId="{18DB143D-9E27-4E02-AFA5-F665953CBC10}" destId="{07E01157-B979-4F6B-B892-75DB2A2B8B0F}" srcOrd="0" destOrd="0" presId="urn:microsoft.com/office/officeart/2009/3/layout/HorizontalOrganizationChart"/>
    <dgm:cxn modelId="{A5B9516A-212C-354B-8E33-D486F8EEA616}" type="presParOf" srcId="{07E01157-B979-4F6B-B892-75DB2A2B8B0F}" destId="{F686C23F-604E-4653-B2CB-27DBB6BED631}" srcOrd="0" destOrd="0" presId="urn:microsoft.com/office/officeart/2009/3/layout/HorizontalOrganizationChart"/>
    <dgm:cxn modelId="{2A730C13-A8EB-FC40-98AE-5A44C3438B3C}" type="presParOf" srcId="{F686C23F-604E-4653-B2CB-27DBB6BED631}" destId="{2A2AFDF2-2568-44F8-842C-3BFD70D9F2B1}" srcOrd="0" destOrd="0" presId="urn:microsoft.com/office/officeart/2009/3/layout/HorizontalOrganizationChart"/>
    <dgm:cxn modelId="{CF81E907-9860-BE4F-92B5-52834EE07BE6}" type="presParOf" srcId="{F686C23F-604E-4653-B2CB-27DBB6BED631}" destId="{9CD41DA5-A8A9-4189-B933-DCF665F7DF2D}" srcOrd="1" destOrd="0" presId="urn:microsoft.com/office/officeart/2009/3/layout/HorizontalOrganizationChart"/>
    <dgm:cxn modelId="{621205FA-2A5C-7141-B54E-8C323BD9018B}" type="presParOf" srcId="{07E01157-B979-4F6B-B892-75DB2A2B8B0F}" destId="{96876921-77F4-4E08-9148-E99125692808}" srcOrd="1" destOrd="0" presId="urn:microsoft.com/office/officeart/2009/3/layout/HorizontalOrganizationChart"/>
    <dgm:cxn modelId="{48CB1CDB-70A2-A64B-AEFE-85C8F9FC0B13}" type="presParOf" srcId="{96876921-77F4-4E08-9148-E99125692808}" destId="{CD82D2C2-9EF5-4CA0-9CEE-9265A38A1F4A}" srcOrd="0" destOrd="0" presId="urn:microsoft.com/office/officeart/2009/3/layout/HorizontalOrganizationChart"/>
    <dgm:cxn modelId="{6A0A097A-D0F3-304D-892E-D03B83D5B7FB}" type="presParOf" srcId="{96876921-77F4-4E08-9148-E99125692808}" destId="{9441C830-A66B-4AFB-9252-8069549D4F0A}" srcOrd="1" destOrd="0" presId="urn:microsoft.com/office/officeart/2009/3/layout/HorizontalOrganizationChart"/>
    <dgm:cxn modelId="{9871F98B-D347-814A-A671-47128055AC2C}" type="presParOf" srcId="{9441C830-A66B-4AFB-9252-8069549D4F0A}" destId="{FEAC7974-4462-4948-9F19-4D53C38CC88A}" srcOrd="0" destOrd="0" presId="urn:microsoft.com/office/officeart/2009/3/layout/HorizontalOrganizationChart"/>
    <dgm:cxn modelId="{58C4241F-DCA1-A446-84B0-C3B87ECBCAD4}" type="presParOf" srcId="{FEAC7974-4462-4948-9F19-4D53C38CC88A}" destId="{22C8BBC7-02FA-4EF0-899A-834C1FEE39E3}" srcOrd="0" destOrd="0" presId="urn:microsoft.com/office/officeart/2009/3/layout/HorizontalOrganizationChart"/>
    <dgm:cxn modelId="{7893B61A-F591-614A-9407-9F1D16949E62}" type="presParOf" srcId="{FEAC7974-4462-4948-9F19-4D53C38CC88A}" destId="{CBD704CC-8D6F-4C39-AFA6-3825EE74A965}" srcOrd="1" destOrd="0" presId="urn:microsoft.com/office/officeart/2009/3/layout/HorizontalOrganizationChart"/>
    <dgm:cxn modelId="{E4C3DDE0-7CF5-4E49-A3CB-EDEBCB376D91}" type="presParOf" srcId="{9441C830-A66B-4AFB-9252-8069549D4F0A}" destId="{C4FE27A9-6818-468D-8F72-5DEAE64958BC}" srcOrd="1" destOrd="0" presId="urn:microsoft.com/office/officeart/2009/3/layout/HorizontalOrganizationChart"/>
    <dgm:cxn modelId="{CCC29016-A5A9-C44D-90A9-720BF051151B}" type="presParOf" srcId="{9441C830-A66B-4AFB-9252-8069549D4F0A}" destId="{B9E24DCA-DEF6-41DD-8228-40542DF88903}" srcOrd="2" destOrd="0" presId="urn:microsoft.com/office/officeart/2009/3/layout/HorizontalOrganizationChart"/>
    <dgm:cxn modelId="{AE0124C3-FBE5-B14D-9EE7-FE061CD956C8}" type="presParOf" srcId="{96876921-77F4-4E08-9148-E99125692808}" destId="{72A5A8A1-C34D-4CC9-B014-4EDC4C60B5CB}" srcOrd="2" destOrd="0" presId="urn:microsoft.com/office/officeart/2009/3/layout/HorizontalOrganizationChart"/>
    <dgm:cxn modelId="{5F8D031B-1553-0E4E-9573-AAC1667385FC}" type="presParOf" srcId="{96876921-77F4-4E08-9148-E99125692808}" destId="{99464D45-2B22-432F-8F6C-3394CEC310A7}" srcOrd="3" destOrd="0" presId="urn:microsoft.com/office/officeart/2009/3/layout/HorizontalOrganizationChart"/>
    <dgm:cxn modelId="{650D25CC-6F77-B147-A655-D298A5BEC4A2}" type="presParOf" srcId="{99464D45-2B22-432F-8F6C-3394CEC310A7}" destId="{7EEFA05D-0146-474D-BB41-35A44BBAC0EB}" srcOrd="0" destOrd="0" presId="urn:microsoft.com/office/officeart/2009/3/layout/HorizontalOrganizationChart"/>
    <dgm:cxn modelId="{DD19E459-9BAB-A14F-AB24-9ED9F5A170AB}" type="presParOf" srcId="{7EEFA05D-0146-474D-BB41-35A44BBAC0EB}" destId="{86A07B8D-FF15-4EFF-8681-05A46BF1E797}" srcOrd="0" destOrd="0" presId="urn:microsoft.com/office/officeart/2009/3/layout/HorizontalOrganizationChart"/>
    <dgm:cxn modelId="{1AD99110-E351-9049-A6E9-394C9F2E6C28}" type="presParOf" srcId="{7EEFA05D-0146-474D-BB41-35A44BBAC0EB}" destId="{A4529214-DB2D-4B21-8831-F60F2A376559}" srcOrd="1" destOrd="0" presId="urn:microsoft.com/office/officeart/2009/3/layout/HorizontalOrganizationChart"/>
    <dgm:cxn modelId="{4885846F-A666-4A4A-BD07-A7D90D2BEC2B}" type="presParOf" srcId="{99464D45-2B22-432F-8F6C-3394CEC310A7}" destId="{4C9D6515-EA4F-4DBF-A8FE-0711C70136B1}" srcOrd="1" destOrd="0" presId="urn:microsoft.com/office/officeart/2009/3/layout/HorizontalOrganizationChart"/>
    <dgm:cxn modelId="{9DA437E8-0841-B247-9ACE-A8FEB8DEDCEC}" type="presParOf" srcId="{99464D45-2B22-432F-8F6C-3394CEC310A7}" destId="{686779DB-34D3-4F60-84B6-A35826FF3C2A}" srcOrd="2" destOrd="0" presId="urn:microsoft.com/office/officeart/2009/3/layout/HorizontalOrganizationChart"/>
    <dgm:cxn modelId="{8D08FC5E-7ADF-674F-B279-8BEF9EE4CD62}" type="presParOf" srcId="{96876921-77F4-4E08-9148-E99125692808}" destId="{B94BF64B-9716-424E-A851-42E8E7B2B9A7}" srcOrd="4" destOrd="0" presId="urn:microsoft.com/office/officeart/2009/3/layout/HorizontalOrganizationChart"/>
    <dgm:cxn modelId="{F0D1524A-5EAF-BB4A-A31A-6534B8B9EDF8}" type="presParOf" srcId="{96876921-77F4-4E08-9148-E99125692808}" destId="{31E814C1-FFDD-BA48-BF9D-F3C8FF892503}" srcOrd="5" destOrd="0" presId="urn:microsoft.com/office/officeart/2009/3/layout/HorizontalOrganizationChart"/>
    <dgm:cxn modelId="{63880A0A-5D49-CB4B-8170-FAFCB878E9C1}" type="presParOf" srcId="{31E814C1-FFDD-BA48-BF9D-F3C8FF892503}" destId="{1780440E-D92A-B040-A710-F8D875101E05}" srcOrd="0" destOrd="0" presId="urn:microsoft.com/office/officeart/2009/3/layout/HorizontalOrganizationChart"/>
    <dgm:cxn modelId="{536217F5-39F5-AE48-A077-9592EFCA7B31}" type="presParOf" srcId="{1780440E-D92A-B040-A710-F8D875101E05}" destId="{A73C4A40-2D47-BF42-9EF8-B3BEE9451F45}" srcOrd="0" destOrd="0" presId="urn:microsoft.com/office/officeart/2009/3/layout/HorizontalOrganizationChart"/>
    <dgm:cxn modelId="{120E210B-79E6-FC44-AF41-EC6E40168621}" type="presParOf" srcId="{1780440E-D92A-B040-A710-F8D875101E05}" destId="{BCDD8BD9-F9D2-4C44-AB56-5005F5FB7B08}" srcOrd="1" destOrd="0" presId="urn:microsoft.com/office/officeart/2009/3/layout/HorizontalOrganizationChart"/>
    <dgm:cxn modelId="{1AEDAF98-DF3C-CC41-A275-4C2C5D697D94}" type="presParOf" srcId="{31E814C1-FFDD-BA48-BF9D-F3C8FF892503}" destId="{B22D4294-1D49-E046-9CF9-7B480D0762E6}" srcOrd="1" destOrd="0" presId="urn:microsoft.com/office/officeart/2009/3/layout/HorizontalOrganizationChart"/>
    <dgm:cxn modelId="{A1AAD62C-9A3E-CD4F-9D77-110C2C77B0EA}" type="presParOf" srcId="{31E814C1-FFDD-BA48-BF9D-F3C8FF892503}" destId="{E1D0C206-488D-6348-BEA7-1FE8B1679EF7}" srcOrd="2" destOrd="0" presId="urn:microsoft.com/office/officeart/2009/3/layout/HorizontalOrganizationChart"/>
    <dgm:cxn modelId="{B9AF5FB9-A6F1-C545-AAB0-9217CC6D7E81}" type="presParOf" srcId="{07E01157-B979-4F6B-B892-75DB2A2B8B0F}" destId="{6858D422-8C90-4F85-BA9D-65CA2FED06E8}" srcOrd="2" destOrd="0" presId="urn:microsoft.com/office/officeart/2009/3/layout/HorizontalOrganizationChar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7.xml><?xml version="1.0" encoding="utf-8"?>
<dgm:dataModel xmlns:dgm="http://schemas.openxmlformats.org/drawingml/2006/diagram" xmlns:a="http://schemas.openxmlformats.org/drawingml/2006/main">
  <dgm:ptLst>
    <dgm:pt modelId="{F05BBA42-D7AF-4BA0-8C3F-85B1FE28E48F}" type="doc">
      <dgm:prSet loTypeId="urn:microsoft.com/office/officeart/2009/3/layout/HorizontalOrganizationChart" loCatId="hierarchy" qsTypeId="urn:microsoft.com/office/officeart/2005/8/quickstyle/simple1" qsCatId="simple" csTypeId="urn:microsoft.com/office/officeart/2005/8/colors/accent2_1" csCatId="accent2" phldr="1"/>
      <dgm:spPr/>
      <dgm:t>
        <a:bodyPr/>
        <a:lstStyle/>
        <a:p>
          <a:endParaRPr lang="zh-CN" altLang="en-US"/>
        </a:p>
      </dgm:t>
    </dgm:pt>
    <dgm:pt modelId="{9AC2E227-803C-4016-BF2C-9291B6CAA290}">
      <dgm:prSet custT="1"/>
      <dgm:spPr/>
      <dgm:t>
        <a:bodyPr/>
        <a:lstStyle/>
        <a:p>
          <a:r>
            <a:rPr lang="zh-CN" altLang="en-US" sz="1100" b="1" dirty="0" smtClean="0">
              <a:latin typeface="黑体" panose="02010609060101010101" pitchFamily="49" charset="-122"/>
              <a:ea typeface="黑体" panose="02010609060101010101" pitchFamily="49" charset="-122"/>
              <a:sym typeface="+mn-ea"/>
            </a:rPr>
            <a:t>知识管理的内容、</a:t>
          </a:r>
          <a:endParaRPr lang="en-US" altLang="zh-CN" sz="1100" b="1" dirty="0" smtClean="0">
            <a:latin typeface="黑体" panose="02010609060101010101" pitchFamily="49" charset="-122"/>
            <a:ea typeface="黑体" panose="02010609060101010101" pitchFamily="49" charset="-122"/>
            <a:sym typeface="+mn-ea"/>
          </a:endParaRPr>
        </a:p>
        <a:p>
          <a:r>
            <a:rPr lang="zh-CN" altLang="en-US" sz="1100" b="1" dirty="0" smtClean="0">
              <a:latin typeface="黑体" panose="02010609060101010101" pitchFamily="49" charset="-122"/>
              <a:ea typeface="黑体" panose="02010609060101010101" pitchFamily="49" charset="-122"/>
              <a:sym typeface="+mn-ea"/>
            </a:rPr>
            <a:t>原则及意义</a:t>
          </a:r>
          <a:endParaRPr lang="zh-CN" altLang="en-US" sz="1100" b="1" dirty="0">
            <a:latin typeface="SimHei" charset="-122"/>
            <a:ea typeface="SimHei" charset="-122"/>
            <a:cs typeface="SimHei" charset="-122"/>
          </a:endParaRPr>
        </a:p>
      </dgm:t>
    </dgm:pt>
    <dgm:pt modelId="{8E8E9D46-5B7B-4FA0-8329-744E9016EF3D}" type="parTrans" cxnId="{10273D9F-A008-4C08-970B-BDB1CC805562}">
      <dgm:prSet/>
      <dgm:spPr/>
      <dgm:t>
        <a:bodyPr/>
        <a:lstStyle/>
        <a:p>
          <a:endParaRPr lang="zh-CN" altLang="en-US" sz="1100">
            <a:latin typeface="SimHei" charset="-122"/>
            <a:ea typeface="SimHei" charset="-122"/>
            <a:cs typeface="SimHei" charset="-122"/>
          </a:endParaRPr>
        </a:p>
      </dgm:t>
    </dgm:pt>
    <dgm:pt modelId="{F60E2A41-79A0-4E8E-92FB-1BF9FE84EDD9}" type="sibTrans" cxnId="{10273D9F-A008-4C08-970B-BDB1CC805562}">
      <dgm:prSet/>
      <dgm:spPr/>
      <dgm:t>
        <a:bodyPr/>
        <a:lstStyle/>
        <a:p>
          <a:endParaRPr lang="zh-CN" altLang="en-US" sz="1100">
            <a:latin typeface="SimHei" charset="-122"/>
            <a:ea typeface="SimHei" charset="-122"/>
            <a:cs typeface="SimHei" charset="-122"/>
          </a:endParaRPr>
        </a:p>
      </dgm:t>
    </dgm:pt>
    <dgm:pt modelId="{3FA44A42-E0AE-412C-8071-9A37D30DD567}">
      <dgm:prSet custT="1"/>
      <dgm:spPr/>
      <dgm:t>
        <a:bodyPr/>
        <a:lstStyle/>
        <a:p>
          <a:r>
            <a:rPr lang="zh-CN" altLang="en-US" sz="1100" b="1" dirty="0" smtClean="0">
              <a:latin typeface="SimHei" charset="-122"/>
              <a:ea typeface="SimHei" charset="-122"/>
              <a:cs typeface="SimHei" charset="-122"/>
            </a:rPr>
            <a:t>知识管理的内容</a:t>
          </a:r>
          <a:endParaRPr lang="zh-CN" altLang="en-US" sz="1100" b="1" dirty="0">
            <a:latin typeface="SimHei" charset="-122"/>
            <a:ea typeface="SimHei" charset="-122"/>
            <a:cs typeface="SimHei" charset="-122"/>
          </a:endParaRPr>
        </a:p>
      </dgm:t>
    </dgm:pt>
    <dgm:pt modelId="{E2369F6E-DA59-4F6E-BD69-6CAA013A82BE}" type="parTrans" cxnId="{9ABD59AA-4D6A-4321-B1A4-8D610095B134}">
      <dgm:prSet/>
      <dgm:spPr/>
      <dgm:t>
        <a:bodyPr/>
        <a:lstStyle/>
        <a:p>
          <a:endParaRPr lang="zh-CN" altLang="en-US" sz="1100">
            <a:latin typeface="SimHei" charset="-122"/>
            <a:ea typeface="SimHei" charset="-122"/>
            <a:cs typeface="SimHei" charset="-122"/>
          </a:endParaRPr>
        </a:p>
      </dgm:t>
    </dgm:pt>
    <dgm:pt modelId="{05B8FEA2-0054-4DA8-8F71-5C25E580ABD0}" type="sibTrans" cxnId="{9ABD59AA-4D6A-4321-B1A4-8D610095B134}">
      <dgm:prSet/>
      <dgm:spPr/>
      <dgm:t>
        <a:bodyPr/>
        <a:lstStyle/>
        <a:p>
          <a:endParaRPr lang="zh-CN" altLang="en-US" sz="1100">
            <a:latin typeface="SimHei" charset="-122"/>
            <a:ea typeface="SimHei" charset="-122"/>
            <a:cs typeface="SimHei" charset="-122"/>
          </a:endParaRPr>
        </a:p>
      </dgm:t>
    </dgm:pt>
    <dgm:pt modelId="{7638F483-EC40-4669-A117-0C6040B4A66B}">
      <dgm:prSet custT="1"/>
      <dgm:spPr>
        <a:solidFill>
          <a:schemeClr val="accent2"/>
        </a:solidFill>
      </dgm:spPr>
      <dgm:t>
        <a:bodyPr/>
        <a:lstStyle/>
        <a:p>
          <a:r>
            <a:rPr lang="zh-CN" altLang="en-US" sz="1100" b="1" dirty="0" smtClean="0">
              <a:latin typeface="SimHei" charset="-122"/>
              <a:ea typeface="SimHei" charset="-122"/>
              <a:cs typeface="SimHei" charset="-122"/>
            </a:rPr>
            <a:t>知识管理的原则</a:t>
          </a:r>
          <a:endParaRPr lang="zh-CN" altLang="en-US" sz="1100" b="1" dirty="0">
            <a:latin typeface="SimHei" charset="-122"/>
            <a:ea typeface="SimHei" charset="-122"/>
            <a:cs typeface="SimHei" charset="-122"/>
          </a:endParaRPr>
        </a:p>
      </dgm:t>
    </dgm:pt>
    <dgm:pt modelId="{57E64457-75B6-40DF-86BF-80888D7FBBC5}" type="parTrans" cxnId="{5DC1C015-335F-490F-A06A-BA9652DB0EA7}">
      <dgm:prSet/>
      <dgm:spPr/>
      <dgm:t>
        <a:bodyPr/>
        <a:lstStyle/>
        <a:p>
          <a:endParaRPr lang="zh-CN" altLang="en-US" sz="1100">
            <a:latin typeface="SimHei" charset="-122"/>
            <a:ea typeface="SimHei" charset="-122"/>
            <a:cs typeface="SimHei" charset="-122"/>
          </a:endParaRPr>
        </a:p>
      </dgm:t>
    </dgm:pt>
    <dgm:pt modelId="{7B10E917-A0D7-4AB2-8FFF-F08198C7EE50}" type="sibTrans" cxnId="{5DC1C015-335F-490F-A06A-BA9652DB0EA7}">
      <dgm:prSet/>
      <dgm:spPr/>
      <dgm:t>
        <a:bodyPr/>
        <a:lstStyle/>
        <a:p>
          <a:endParaRPr lang="zh-CN" altLang="en-US" sz="1100">
            <a:latin typeface="SimHei" charset="-122"/>
            <a:ea typeface="SimHei" charset="-122"/>
            <a:cs typeface="SimHei" charset="-122"/>
          </a:endParaRPr>
        </a:p>
      </dgm:t>
    </dgm:pt>
    <dgm:pt modelId="{87585F0D-6A81-F747-99EB-D14B33EBB618}">
      <dgm:prSet custT="1"/>
      <dgm:spPr/>
      <dgm:t>
        <a:bodyPr/>
        <a:lstStyle/>
        <a:p>
          <a:r>
            <a:rPr lang="zh-CN" altLang="en-US" sz="1100" b="1" dirty="0" smtClean="0">
              <a:latin typeface="SimHei" charset="-122"/>
              <a:ea typeface="SimHei" charset="-122"/>
              <a:cs typeface="SimHei" charset="-122"/>
            </a:rPr>
            <a:t>知识管理的意义</a:t>
          </a:r>
          <a:endParaRPr lang="zh-CN" altLang="en-US" sz="1100" b="1" dirty="0">
            <a:latin typeface="SimHei" charset="-122"/>
            <a:ea typeface="SimHei" charset="-122"/>
            <a:cs typeface="SimHei" charset="-122"/>
          </a:endParaRPr>
        </a:p>
      </dgm:t>
    </dgm:pt>
    <dgm:pt modelId="{18A5DCF8-381A-9740-A1DC-D1A5033A3647}" type="parTrans" cxnId="{9AAB41CC-B9AA-9142-BE5E-0B1EE6E34DAA}">
      <dgm:prSet/>
      <dgm:spPr/>
      <dgm:t>
        <a:bodyPr/>
        <a:lstStyle/>
        <a:p>
          <a:endParaRPr lang="zh-CN" altLang="en-US" sz="1100"/>
        </a:p>
      </dgm:t>
    </dgm:pt>
    <dgm:pt modelId="{8D2E3331-C9C0-6F41-9B03-2AE4E999EDF7}" type="sibTrans" cxnId="{9AAB41CC-B9AA-9142-BE5E-0B1EE6E34DAA}">
      <dgm:prSet/>
      <dgm:spPr/>
      <dgm:t>
        <a:bodyPr/>
        <a:lstStyle/>
        <a:p>
          <a:endParaRPr lang="zh-CN" altLang="en-US" sz="1100"/>
        </a:p>
      </dgm:t>
    </dgm:pt>
    <dgm:pt modelId="{18DB143D-9E27-4E02-AFA5-F665953CBC10}" type="pres">
      <dgm:prSet presAssocID="{F05BBA42-D7AF-4BA0-8C3F-85B1FE28E48F}" presName="hierChild1" presStyleCnt="0">
        <dgm:presLayoutVars>
          <dgm:orgChart val="1"/>
          <dgm:chPref val="1"/>
          <dgm:dir/>
          <dgm:animOne val="branch"/>
          <dgm:animLvl val="lvl"/>
          <dgm:resizeHandles/>
        </dgm:presLayoutVars>
      </dgm:prSet>
      <dgm:spPr/>
      <dgm:t>
        <a:bodyPr/>
        <a:lstStyle/>
        <a:p>
          <a:endParaRPr lang="zh-CN" altLang="en-US"/>
        </a:p>
      </dgm:t>
    </dgm:pt>
    <dgm:pt modelId="{07E01157-B979-4F6B-B892-75DB2A2B8B0F}" type="pres">
      <dgm:prSet presAssocID="{9AC2E227-803C-4016-BF2C-9291B6CAA290}" presName="hierRoot1" presStyleCnt="0">
        <dgm:presLayoutVars>
          <dgm:hierBranch val="init"/>
        </dgm:presLayoutVars>
      </dgm:prSet>
      <dgm:spPr/>
    </dgm:pt>
    <dgm:pt modelId="{F686C23F-604E-4653-B2CB-27DBB6BED631}" type="pres">
      <dgm:prSet presAssocID="{9AC2E227-803C-4016-BF2C-9291B6CAA290}" presName="rootComposite1" presStyleCnt="0"/>
      <dgm:spPr/>
    </dgm:pt>
    <dgm:pt modelId="{2A2AFDF2-2568-44F8-842C-3BFD70D9F2B1}" type="pres">
      <dgm:prSet presAssocID="{9AC2E227-803C-4016-BF2C-9291B6CAA290}" presName="rootText1" presStyleLbl="node0" presStyleIdx="0" presStyleCnt="1">
        <dgm:presLayoutVars>
          <dgm:chPref val="3"/>
        </dgm:presLayoutVars>
      </dgm:prSet>
      <dgm:spPr/>
      <dgm:t>
        <a:bodyPr/>
        <a:lstStyle/>
        <a:p>
          <a:endParaRPr lang="zh-CN" altLang="en-US"/>
        </a:p>
      </dgm:t>
    </dgm:pt>
    <dgm:pt modelId="{9CD41DA5-A8A9-4189-B933-DCF665F7DF2D}" type="pres">
      <dgm:prSet presAssocID="{9AC2E227-803C-4016-BF2C-9291B6CAA290}" presName="rootConnector1" presStyleLbl="node1" presStyleIdx="0" presStyleCnt="0"/>
      <dgm:spPr/>
      <dgm:t>
        <a:bodyPr/>
        <a:lstStyle/>
        <a:p>
          <a:endParaRPr lang="zh-CN" altLang="en-US"/>
        </a:p>
      </dgm:t>
    </dgm:pt>
    <dgm:pt modelId="{96876921-77F4-4E08-9148-E99125692808}" type="pres">
      <dgm:prSet presAssocID="{9AC2E227-803C-4016-BF2C-9291B6CAA290}" presName="hierChild2" presStyleCnt="0"/>
      <dgm:spPr/>
    </dgm:pt>
    <dgm:pt modelId="{CD82D2C2-9EF5-4CA0-9CEE-9265A38A1F4A}" type="pres">
      <dgm:prSet presAssocID="{E2369F6E-DA59-4F6E-BD69-6CAA013A82BE}" presName="Name64" presStyleLbl="parChTrans1D2" presStyleIdx="0" presStyleCnt="3"/>
      <dgm:spPr/>
      <dgm:t>
        <a:bodyPr/>
        <a:lstStyle/>
        <a:p>
          <a:endParaRPr lang="zh-CN" altLang="en-US"/>
        </a:p>
      </dgm:t>
    </dgm:pt>
    <dgm:pt modelId="{9441C830-A66B-4AFB-9252-8069549D4F0A}" type="pres">
      <dgm:prSet presAssocID="{3FA44A42-E0AE-412C-8071-9A37D30DD567}" presName="hierRoot2" presStyleCnt="0">
        <dgm:presLayoutVars>
          <dgm:hierBranch val="init"/>
        </dgm:presLayoutVars>
      </dgm:prSet>
      <dgm:spPr/>
    </dgm:pt>
    <dgm:pt modelId="{FEAC7974-4462-4948-9F19-4D53C38CC88A}" type="pres">
      <dgm:prSet presAssocID="{3FA44A42-E0AE-412C-8071-9A37D30DD567}" presName="rootComposite" presStyleCnt="0"/>
      <dgm:spPr/>
    </dgm:pt>
    <dgm:pt modelId="{22C8BBC7-02FA-4EF0-899A-834C1FEE39E3}" type="pres">
      <dgm:prSet presAssocID="{3FA44A42-E0AE-412C-8071-9A37D30DD567}" presName="rootText" presStyleLbl="node2" presStyleIdx="0" presStyleCnt="3">
        <dgm:presLayoutVars>
          <dgm:chPref val="3"/>
        </dgm:presLayoutVars>
      </dgm:prSet>
      <dgm:spPr/>
      <dgm:t>
        <a:bodyPr/>
        <a:lstStyle/>
        <a:p>
          <a:endParaRPr lang="zh-CN" altLang="en-US"/>
        </a:p>
      </dgm:t>
    </dgm:pt>
    <dgm:pt modelId="{CBD704CC-8D6F-4C39-AFA6-3825EE74A965}" type="pres">
      <dgm:prSet presAssocID="{3FA44A42-E0AE-412C-8071-9A37D30DD567}" presName="rootConnector" presStyleLbl="node2" presStyleIdx="0" presStyleCnt="3"/>
      <dgm:spPr/>
      <dgm:t>
        <a:bodyPr/>
        <a:lstStyle/>
        <a:p>
          <a:endParaRPr lang="zh-CN" altLang="en-US"/>
        </a:p>
      </dgm:t>
    </dgm:pt>
    <dgm:pt modelId="{C4FE27A9-6818-468D-8F72-5DEAE64958BC}" type="pres">
      <dgm:prSet presAssocID="{3FA44A42-E0AE-412C-8071-9A37D30DD567}" presName="hierChild4" presStyleCnt="0"/>
      <dgm:spPr/>
    </dgm:pt>
    <dgm:pt modelId="{B9E24DCA-DEF6-41DD-8228-40542DF88903}" type="pres">
      <dgm:prSet presAssocID="{3FA44A42-E0AE-412C-8071-9A37D30DD567}" presName="hierChild5" presStyleCnt="0"/>
      <dgm:spPr/>
    </dgm:pt>
    <dgm:pt modelId="{72A5A8A1-C34D-4CC9-B014-4EDC4C60B5CB}" type="pres">
      <dgm:prSet presAssocID="{57E64457-75B6-40DF-86BF-80888D7FBBC5}" presName="Name64" presStyleLbl="parChTrans1D2" presStyleIdx="1" presStyleCnt="3"/>
      <dgm:spPr/>
      <dgm:t>
        <a:bodyPr/>
        <a:lstStyle/>
        <a:p>
          <a:endParaRPr lang="zh-CN" altLang="en-US"/>
        </a:p>
      </dgm:t>
    </dgm:pt>
    <dgm:pt modelId="{99464D45-2B22-432F-8F6C-3394CEC310A7}" type="pres">
      <dgm:prSet presAssocID="{7638F483-EC40-4669-A117-0C6040B4A66B}" presName="hierRoot2" presStyleCnt="0">
        <dgm:presLayoutVars>
          <dgm:hierBranch val="init"/>
        </dgm:presLayoutVars>
      </dgm:prSet>
      <dgm:spPr/>
    </dgm:pt>
    <dgm:pt modelId="{7EEFA05D-0146-474D-BB41-35A44BBAC0EB}" type="pres">
      <dgm:prSet presAssocID="{7638F483-EC40-4669-A117-0C6040B4A66B}" presName="rootComposite" presStyleCnt="0"/>
      <dgm:spPr/>
    </dgm:pt>
    <dgm:pt modelId="{86A07B8D-FF15-4EFF-8681-05A46BF1E797}" type="pres">
      <dgm:prSet presAssocID="{7638F483-EC40-4669-A117-0C6040B4A66B}" presName="rootText" presStyleLbl="node2" presStyleIdx="1" presStyleCnt="3">
        <dgm:presLayoutVars>
          <dgm:chPref val="3"/>
        </dgm:presLayoutVars>
      </dgm:prSet>
      <dgm:spPr/>
      <dgm:t>
        <a:bodyPr/>
        <a:lstStyle/>
        <a:p>
          <a:endParaRPr lang="zh-CN" altLang="en-US"/>
        </a:p>
      </dgm:t>
    </dgm:pt>
    <dgm:pt modelId="{A4529214-DB2D-4B21-8831-F60F2A376559}" type="pres">
      <dgm:prSet presAssocID="{7638F483-EC40-4669-A117-0C6040B4A66B}" presName="rootConnector" presStyleLbl="node2" presStyleIdx="1" presStyleCnt="3"/>
      <dgm:spPr/>
      <dgm:t>
        <a:bodyPr/>
        <a:lstStyle/>
        <a:p>
          <a:endParaRPr lang="zh-CN" altLang="en-US"/>
        </a:p>
      </dgm:t>
    </dgm:pt>
    <dgm:pt modelId="{4C9D6515-EA4F-4DBF-A8FE-0711C70136B1}" type="pres">
      <dgm:prSet presAssocID="{7638F483-EC40-4669-A117-0C6040B4A66B}" presName="hierChild4" presStyleCnt="0"/>
      <dgm:spPr/>
    </dgm:pt>
    <dgm:pt modelId="{686779DB-34D3-4F60-84B6-A35826FF3C2A}" type="pres">
      <dgm:prSet presAssocID="{7638F483-EC40-4669-A117-0C6040B4A66B}" presName="hierChild5" presStyleCnt="0"/>
      <dgm:spPr/>
    </dgm:pt>
    <dgm:pt modelId="{B94BF64B-9716-424E-A851-42E8E7B2B9A7}" type="pres">
      <dgm:prSet presAssocID="{18A5DCF8-381A-9740-A1DC-D1A5033A3647}" presName="Name64" presStyleLbl="parChTrans1D2" presStyleIdx="2" presStyleCnt="3"/>
      <dgm:spPr/>
      <dgm:t>
        <a:bodyPr/>
        <a:lstStyle/>
        <a:p>
          <a:endParaRPr lang="zh-CN" altLang="en-US"/>
        </a:p>
      </dgm:t>
    </dgm:pt>
    <dgm:pt modelId="{31E814C1-FFDD-BA48-BF9D-F3C8FF892503}" type="pres">
      <dgm:prSet presAssocID="{87585F0D-6A81-F747-99EB-D14B33EBB618}" presName="hierRoot2" presStyleCnt="0">
        <dgm:presLayoutVars>
          <dgm:hierBranch val="init"/>
        </dgm:presLayoutVars>
      </dgm:prSet>
      <dgm:spPr/>
    </dgm:pt>
    <dgm:pt modelId="{1780440E-D92A-B040-A710-F8D875101E05}" type="pres">
      <dgm:prSet presAssocID="{87585F0D-6A81-F747-99EB-D14B33EBB618}" presName="rootComposite" presStyleCnt="0"/>
      <dgm:spPr/>
    </dgm:pt>
    <dgm:pt modelId="{A73C4A40-2D47-BF42-9EF8-B3BEE9451F45}" type="pres">
      <dgm:prSet presAssocID="{87585F0D-6A81-F747-99EB-D14B33EBB618}" presName="rootText" presStyleLbl="node2" presStyleIdx="2" presStyleCnt="3">
        <dgm:presLayoutVars>
          <dgm:chPref val="3"/>
        </dgm:presLayoutVars>
      </dgm:prSet>
      <dgm:spPr/>
      <dgm:t>
        <a:bodyPr/>
        <a:lstStyle/>
        <a:p>
          <a:endParaRPr lang="zh-CN" altLang="en-US"/>
        </a:p>
      </dgm:t>
    </dgm:pt>
    <dgm:pt modelId="{BCDD8BD9-F9D2-4C44-AB56-5005F5FB7B08}" type="pres">
      <dgm:prSet presAssocID="{87585F0D-6A81-F747-99EB-D14B33EBB618}" presName="rootConnector" presStyleLbl="node2" presStyleIdx="2" presStyleCnt="3"/>
      <dgm:spPr/>
      <dgm:t>
        <a:bodyPr/>
        <a:lstStyle/>
        <a:p>
          <a:endParaRPr lang="zh-CN" altLang="en-US"/>
        </a:p>
      </dgm:t>
    </dgm:pt>
    <dgm:pt modelId="{B22D4294-1D49-E046-9CF9-7B480D0762E6}" type="pres">
      <dgm:prSet presAssocID="{87585F0D-6A81-F747-99EB-D14B33EBB618}" presName="hierChild4" presStyleCnt="0"/>
      <dgm:spPr/>
    </dgm:pt>
    <dgm:pt modelId="{E1D0C206-488D-6348-BEA7-1FE8B1679EF7}" type="pres">
      <dgm:prSet presAssocID="{87585F0D-6A81-F747-99EB-D14B33EBB618}" presName="hierChild5" presStyleCnt="0"/>
      <dgm:spPr/>
    </dgm:pt>
    <dgm:pt modelId="{6858D422-8C90-4F85-BA9D-65CA2FED06E8}" type="pres">
      <dgm:prSet presAssocID="{9AC2E227-803C-4016-BF2C-9291B6CAA290}" presName="hierChild3" presStyleCnt="0"/>
      <dgm:spPr/>
    </dgm:pt>
  </dgm:ptLst>
  <dgm:cxnLst>
    <dgm:cxn modelId="{851D13D6-5779-4B47-89FB-6C8F41D7FB66}" type="presOf" srcId="{9AC2E227-803C-4016-BF2C-9291B6CAA290}" destId="{2A2AFDF2-2568-44F8-842C-3BFD70D9F2B1}" srcOrd="0" destOrd="0" presId="urn:microsoft.com/office/officeart/2009/3/layout/HorizontalOrganizationChart"/>
    <dgm:cxn modelId="{085F9AFD-0C01-7345-9F8B-73464190E49D}" type="presOf" srcId="{87585F0D-6A81-F747-99EB-D14B33EBB618}" destId="{BCDD8BD9-F9D2-4C44-AB56-5005F5FB7B08}" srcOrd="1" destOrd="0" presId="urn:microsoft.com/office/officeart/2009/3/layout/HorizontalOrganizationChart"/>
    <dgm:cxn modelId="{174AF82E-715E-7E48-856E-C2AB0F555081}" type="presOf" srcId="{3FA44A42-E0AE-412C-8071-9A37D30DD567}" destId="{CBD704CC-8D6F-4C39-AFA6-3825EE74A965}" srcOrd="1" destOrd="0" presId="urn:microsoft.com/office/officeart/2009/3/layout/HorizontalOrganizationChart"/>
    <dgm:cxn modelId="{F45EDEDD-7CF4-664E-BA32-19C2B3FC3837}" type="presOf" srcId="{3FA44A42-E0AE-412C-8071-9A37D30DD567}" destId="{22C8BBC7-02FA-4EF0-899A-834C1FEE39E3}" srcOrd="0" destOrd="0" presId="urn:microsoft.com/office/officeart/2009/3/layout/HorizontalOrganizationChart"/>
    <dgm:cxn modelId="{5DC1C015-335F-490F-A06A-BA9652DB0EA7}" srcId="{9AC2E227-803C-4016-BF2C-9291B6CAA290}" destId="{7638F483-EC40-4669-A117-0C6040B4A66B}" srcOrd="1" destOrd="0" parTransId="{57E64457-75B6-40DF-86BF-80888D7FBBC5}" sibTransId="{7B10E917-A0D7-4AB2-8FFF-F08198C7EE50}"/>
    <dgm:cxn modelId="{82AD3800-631F-D44E-9AD6-B7EC7A47906E}" type="presOf" srcId="{7638F483-EC40-4669-A117-0C6040B4A66B}" destId="{86A07B8D-FF15-4EFF-8681-05A46BF1E797}" srcOrd="0" destOrd="0" presId="urn:microsoft.com/office/officeart/2009/3/layout/HorizontalOrganizationChart"/>
    <dgm:cxn modelId="{10273D9F-A008-4C08-970B-BDB1CC805562}" srcId="{F05BBA42-D7AF-4BA0-8C3F-85B1FE28E48F}" destId="{9AC2E227-803C-4016-BF2C-9291B6CAA290}" srcOrd="0" destOrd="0" parTransId="{8E8E9D46-5B7B-4FA0-8329-744E9016EF3D}" sibTransId="{F60E2A41-79A0-4E8E-92FB-1BF9FE84EDD9}"/>
    <dgm:cxn modelId="{5DFEBDDA-99AA-5940-9B4D-ACA5FBCD6D0B}" type="presOf" srcId="{7638F483-EC40-4669-A117-0C6040B4A66B}" destId="{A4529214-DB2D-4B21-8831-F60F2A376559}" srcOrd="1" destOrd="0" presId="urn:microsoft.com/office/officeart/2009/3/layout/HorizontalOrganizationChart"/>
    <dgm:cxn modelId="{7EDC4E8A-9335-4844-9B30-606B2461D6FC}" type="presOf" srcId="{18A5DCF8-381A-9740-A1DC-D1A5033A3647}" destId="{B94BF64B-9716-424E-A851-42E8E7B2B9A7}" srcOrd="0" destOrd="0" presId="urn:microsoft.com/office/officeart/2009/3/layout/HorizontalOrganizationChart"/>
    <dgm:cxn modelId="{7ED59CC2-F446-B440-A950-CE045A6906FF}" type="presOf" srcId="{9AC2E227-803C-4016-BF2C-9291B6CAA290}" destId="{9CD41DA5-A8A9-4189-B933-DCF665F7DF2D}" srcOrd="1" destOrd="0" presId="urn:microsoft.com/office/officeart/2009/3/layout/HorizontalOrganizationChart"/>
    <dgm:cxn modelId="{23DD0958-9451-264F-AC53-EF05B3E9AB5C}" type="presOf" srcId="{57E64457-75B6-40DF-86BF-80888D7FBBC5}" destId="{72A5A8A1-C34D-4CC9-B014-4EDC4C60B5CB}" srcOrd="0" destOrd="0" presId="urn:microsoft.com/office/officeart/2009/3/layout/HorizontalOrganizationChart"/>
    <dgm:cxn modelId="{9ABD59AA-4D6A-4321-B1A4-8D610095B134}" srcId="{9AC2E227-803C-4016-BF2C-9291B6CAA290}" destId="{3FA44A42-E0AE-412C-8071-9A37D30DD567}" srcOrd="0" destOrd="0" parTransId="{E2369F6E-DA59-4F6E-BD69-6CAA013A82BE}" sibTransId="{05B8FEA2-0054-4DA8-8F71-5C25E580ABD0}"/>
    <dgm:cxn modelId="{6F533C6C-5EF0-9A4E-BF4B-BCCCC1A43AED}" type="presOf" srcId="{F05BBA42-D7AF-4BA0-8C3F-85B1FE28E48F}" destId="{18DB143D-9E27-4E02-AFA5-F665953CBC10}" srcOrd="0" destOrd="0" presId="urn:microsoft.com/office/officeart/2009/3/layout/HorizontalOrganizationChart"/>
    <dgm:cxn modelId="{FC9A4E00-370B-F945-B644-38FDA147048C}" type="presOf" srcId="{87585F0D-6A81-F747-99EB-D14B33EBB618}" destId="{A73C4A40-2D47-BF42-9EF8-B3BEE9451F45}" srcOrd="0" destOrd="0" presId="urn:microsoft.com/office/officeart/2009/3/layout/HorizontalOrganizationChart"/>
    <dgm:cxn modelId="{5891F6DF-CF9B-5A47-80CD-DA5A8A6A9425}" type="presOf" srcId="{E2369F6E-DA59-4F6E-BD69-6CAA013A82BE}" destId="{CD82D2C2-9EF5-4CA0-9CEE-9265A38A1F4A}" srcOrd="0" destOrd="0" presId="urn:microsoft.com/office/officeart/2009/3/layout/HorizontalOrganizationChart"/>
    <dgm:cxn modelId="{9AAB41CC-B9AA-9142-BE5E-0B1EE6E34DAA}" srcId="{9AC2E227-803C-4016-BF2C-9291B6CAA290}" destId="{87585F0D-6A81-F747-99EB-D14B33EBB618}" srcOrd="2" destOrd="0" parTransId="{18A5DCF8-381A-9740-A1DC-D1A5033A3647}" sibTransId="{8D2E3331-C9C0-6F41-9B03-2AE4E999EDF7}"/>
    <dgm:cxn modelId="{E5B9F416-6192-274E-B70B-EBA0289F55BF}" type="presParOf" srcId="{18DB143D-9E27-4E02-AFA5-F665953CBC10}" destId="{07E01157-B979-4F6B-B892-75DB2A2B8B0F}" srcOrd="0" destOrd="0" presId="urn:microsoft.com/office/officeart/2009/3/layout/HorizontalOrganizationChart"/>
    <dgm:cxn modelId="{46B32AC0-60B5-174F-84ED-F5FCA8ADC25D}" type="presParOf" srcId="{07E01157-B979-4F6B-B892-75DB2A2B8B0F}" destId="{F686C23F-604E-4653-B2CB-27DBB6BED631}" srcOrd="0" destOrd="0" presId="urn:microsoft.com/office/officeart/2009/3/layout/HorizontalOrganizationChart"/>
    <dgm:cxn modelId="{2576836F-EAF2-654D-BD57-121FC79E9B6F}" type="presParOf" srcId="{F686C23F-604E-4653-B2CB-27DBB6BED631}" destId="{2A2AFDF2-2568-44F8-842C-3BFD70D9F2B1}" srcOrd="0" destOrd="0" presId="urn:microsoft.com/office/officeart/2009/3/layout/HorizontalOrganizationChart"/>
    <dgm:cxn modelId="{B1B90A17-1D6A-564D-93CB-BAE6CD29566D}" type="presParOf" srcId="{F686C23F-604E-4653-B2CB-27DBB6BED631}" destId="{9CD41DA5-A8A9-4189-B933-DCF665F7DF2D}" srcOrd="1" destOrd="0" presId="urn:microsoft.com/office/officeart/2009/3/layout/HorizontalOrganizationChart"/>
    <dgm:cxn modelId="{B9C410E5-AC88-704C-8C40-5072938817C9}" type="presParOf" srcId="{07E01157-B979-4F6B-B892-75DB2A2B8B0F}" destId="{96876921-77F4-4E08-9148-E99125692808}" srcOrd="1" destOrd="0" presId="urn:microsoft.com/office/officeart/2009/3/layout/HorizontalOrganizationChart"/>
    <dgm:cxn modelId="{AE0EF2DA-758A-B143-81D0-FD60C1CF4739}" type="presParOf" srcId="{96876921-77F4-4E08-9148-E99125692808}" destId="{CD82D2C2-9EF5-4CA0-9CEE-9265A38A1F4A}" srcOrd="0" destOrd="0" presId="urn:microsoft.com/office/officeart/2009/3/layout/HorizontalOrganizationChart"/>
    <dgm:cxn modelId="{AABE2983-8298-004B-AD01-93B5A432BB6B}" type="presParOf" srcId="{96876921-77F4-4E08-9148-E99125692808}" destId="{9441C830-A66B-4AFB-9252-8069549D4F0A}" srcOrd="1" destOrd="0" presId="urn:microsoft.com/office/officeart/2009/3/layout/HorizontalOrganizationChart"/>
    <dgm:cxn modelId="{1CEBAF7F-CEB9-CB49-B95D-8EECF3D47FFF}" type="presParOf" srcId="{9441C830-A66B-4AFB-9252-8069549D4F0A}" destId="{FEAC7974-4462-4948-9F19-4D53C38CC88A}" srcOrd="0" destOrd="0" presId="urn:microsoft.com/office/officeart/2009/3/layout/HorizontalOrganizationChart"/>
    <dgm:cxn modelId="{BDC096F6-44F8-AF49-B464-90AE77079C89}" type="presParOf" srcId="{FEAC7974-4462-4948-9F19-4D53C38CC88A}" destId="{22C8BBC7-02FA-4EF0-899A-834C1FEE39E3}" srcOrd="0" destOrd="0" presId="urn:microsoft.com/office/officeart/2009/3/layout/HorizontalOrganizationChart"/>
    <dgm:cxn modelId="{4CE2F09D-DD1B-A847-97C3-2A2336BEA3B3}" type="presParOf" srcId="{FEAC7974-4462-4948-9F19-4D53C38CC88A}" destId="{CBD704CC-8D6F-4C39-AFA6-3825EE74A965}" srcOrd="1" destOrd="0" presId="urn:microsoft.com/office/officeart/2009/3/layout/HorizontalOrganizationChart"/>
    <dgm:cxn modelId="{D7D991E5-26E0-0D47-BC3A-9F5328B85109}" type="presParOf" srcId="{9441C830-A66B-4AFB-9252-8069549D4F0A}" destId="{C4FE27A9-6818-468D-8F72-5DEAE64958BC}" srcOrd="1" destOrd="0" presId="urn:microsoft.com/office/officeart/2009/3/layout/HorizontalOrganizationChart"/>
    <dgm:cxn modelId="{FD9A1150-5913-2F42-B6DA-317CF8218C4E}" type="presParOf" srcId="{9441C830-A66B-4AFB-9252-8069549D4F0A}" destId="{B9E24DCA-DEF6-41DD-8228-40542DF88903}" srcOrd="2" destOrd="0" presId="urn:microsoft.com/office/officeart/2009/3/layout/HorizontalOrganizationChart"/>
    <dgm:cxn modelId="{893E929B-6DD5-D240-AA77-E0F37C8D5BF3}" type="presParOf" srcId="{96876921-77F4-4E08-9148-E99125692808}" destId="{72A5A8A1-C34D-4CC9-B014-4EDC4C60B5CB}" srcOrd="2" destOrd="0" presId="urn:microsoft.com/office/officeart/2009/3/layout/HorizontalOrganizationChart"/>
    <dgm:cxn modelId="{5177D771-5170-6948-8118-C4E5E36890BD}" type="presParOf" srcId="{96876921-77F4-4E08-9148-E99125692808}" destId="{99464D45-2B22-432F-8F6C-3394CEC310A7}" srcOrd="3" destOrd="0" presId="urn:microsoft.com/office/officeart/2009/3/layout/HorizontalOrganizationChart"/>
    <dgm:cxn modelId="{5180C551-8136-9A44-8E1F-9D68E0B68F95}" type="presParOf" srcId="{99464D45-2B22-432F-8F6C-3394CEC310A7}" destId="{7EEFA05D-0146-474D-BB41-35A44BBAC0EB}" srcOrd="0" destOrd="0" presId="urn:microsoft.com/office/officeart/2009/3/layout/HorizontalOrganizationChart"/>
    <dgm:cxn modelId="{AC84C563-8DFA-D741-8537-A60F68EE2E6D}" type="presParOf" srcId="{7EEFA05D-0146-474D-BB41-35A44BBAC0EB}" destId="{86A07B8D-FF15-4EFF-8681-05A46BF1E797}" srcOrd="0" destOrd="0" presId="urn:microsoft.com/office/officeart/2009/3/layout/HorizontalOrganizationChart"/>
    <dgm:cxn modelId="{409BF45A-5397-8447-BAC3-AA01B84E927D}" type="presParOf" srcId="{7EEFA05D-0146-474D-BB41-35A44BBAC0EB}" destId="{A4529214-DB2D-4B21-8831-F60F2A376559}" srcOrd="1" destOrd="0" presId="urn:microsoft.com/office/officeart/2009/3/layout/HorizontalOrganizationChart"/>
    <dgm:cxn modelId="{5B0A8106-6C10-0747-A5B7-0BF76AA0298D}" type="presParOf" srcId="{99464D45-2B22-432F-8F6C-3394CEC310A7}" destId="{4C9D6515-EA4F-4DBF-A8FE-0711C70136B1}" srcOrd="1" destOrd="0" presId="urn:microsoft.com/office/officeart/2009/3/layout/HorizontalOrganizationChart"/>
    <dgm:cxn modelId="{2DB1AB8F-4B9A-EC43-B560-21D7C562E1F8}" type="presParOf" srcId="{99464D45-2B22-432F-8F6C-3394CEC310A7}" destId="{686779DB-34D3-4F60-84B6-A35826FF3C2A}" srcOrd="2" destOrd="0" presId="urn:microsoft.com/office/officeart/2009/3/layout/HorizontalOrganizationChart"/>
    <dgm:cxn modelId="{942C65C3-5E86-D145-A595-C080634F5B5E}" type="presParOf" srcId="{96876921-77F4-4E08-9148-E99125692808}" destId="{B94BF64B-9716-424E-A851-42E8E7B2B9A7}" srcOrd="4" destOrd="0" presId="urn:microsoft.com/office/officeart/2009/3/layout/HorizontalOrganizationChart"/>
    <dgm:cxn modelId="{D86BF71B-82AC-E049-B966-043BC3FB0161}" type="presParOf" srcId="{96876921-77F4-4E08-9148-E99125692808}" destId="{31E814C1-FFDD-BA48-BF9D-F3C8FF892503}" srcOrd="5" destOrd="0" presId="urn:microsoft.com/office/officeart/2009/3/layout/HorizontalOrganizationChart"/>
    <dgm:cxn modelId="{79E5F7E8-3F34-434B-9C8B-6EF857CF3B60}" type="presParOf" srcId="{31E814C1-FFDD-BA48-BF9D-F3C8FF892503}" destId="{1780440E-D92A-B040-A710-F8D875101E05}" srcOrd="0" destOrd="0" presId="urn:microsoft.com/office/officeart/2009/3/layout/HorizontalOrganizationChart"/>
    <dgm:cxn modelId="{8A337161-497D-0747-8B03-182AF45894BE}" type="presParOf" srcId="{1780440E-D92A-B040-A710-F8D875101E05}" destId="{A73C4A40-2D47-BF42-9EF8-B3BEE9451F45}" srcOrd="0" destOrd="0" presId="urn:microsoft.com/office/officeart/2009/3/layout/HorizontalOrganizationChart"/>
    <dgm:cxn modelId="{D4AC7CE1-4A80-854F-B7A9-EBA583E4E719}" type="presParOf" srcId="{1780440E-D92A-B040-A710-F8D875101E05}" destId="{BCDD8BD9-F9D2-4C44-AB56-5005F5FB7B08}" srcOrd="1" destOrd="0" presId="urn:microsoft.com/office/officeart/2009/3/layout/HorizontalOrganizationChart"/>
    <dgm:cxn modelId="{A8050D64-18EE-5342-A0D6-A000F30C76C9}" type="presParOf" srcId="{31E814C1-FFDD-BA48-BF9D-F3C8FF892503}" destId="{B22D4294-1D49-E046-9CF9-7B480D0762E6}" srcOrd="1" destOrd="0" presId="urn:microsoft.com/office/officeart/2009/3/layout/HorizontalOrganizationChart"/>
    <dgm:cxn modelId="{0BA1C0EB-18CE-7543-AAA9-1A7A0E32F7C0}" type="presParOf" srcId="{31E814C1-FFDD-BA48-BF9D-F3C8FF892503}" destId="{E1D0C206-488D-6348-BEA7-1FE8B1679EF7}" srcOrd="2" destOrd="0" presId="urn:microsoft.com/office/officeart/2009/3/layout/HorizontalOrganizationChart"/>
    <dgm:cxn modelId="{67F7612A-5695-454C-9622-1644ED0EC278}" type="presParOf" srcId="{07E01157-B979-4F6B-B892-75DB2A2B8B0F}" destId="{6858D422-8C90-4F85-BA9D-65CA2FED06E8}" srcOrd="2" destOrd="0" presId="urn:microsoft.com/office/officeart/2009/3/layout/HorizontalOrganizationChar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8.xml><?xml version="1.0" encoding="utf-8"?>
<dgm:dataModel xmlns:dgm="http://schemas.openxmlformats.org/drawingml/2006/diagram" xmlns:a="http://schemas.openxmlformats.org/drawingml/2006/main">
  <dgm:ptLst>
    <dgm:pt modelId="{F05BBA42-D7AF-4BA0-8C3F-85B1FE28E48F}" type="doc">
      <dgm:prSet loTypeId="urn:microsoft.com/office/officeart/2009/3/layout/HorizontalOrganizationChart" loCatId="hierarchy" qsTypeId="urn:microsoft.com/office/officeart/2005/8/quickstyle/simple1" qsCatId="simple" csTypeId="urn:microsoft.com/office/officeart/2005/8/colors/accent2_1" csCatId="accent2" phldr="1"/>
      <dgm:spPr/>
      <dgm:t>
        <a:bodyPr/>
        <a:lstStyle/>
        <a:p>
          <a:endParaRPr lang="zh-CN" altLang="en-US"/>
        </a:p>
      </dgm:t>
    </dgm:pt>
    <dgm:pt modelId="{9AC2E227-803C-4016-BF2C-9291B6CAA290}">
      <dgm:prSet custT="1"/>
      <dgm:spPr/>
      <dgm:t>
        <a:bodyPr/>
        <a:lstStyle/>
        <a:p>
          <a:r>
            <a:rPr lang="zh-CN" altLang="en-US" sz="1100" b="1" dirty="0" smtClean="0">
              <a:latin typeface="黑体" panose="02010609060101010101" pitchFamily="49" charset="-122"/>
              <a:ea typeface="黑体" panose="02010609060101010101" pitchFamily="49" charset="-122"/>
              <a:sym typeface="+mn-ea"/>
            </a:rPr>
            <a:t>知识管理的内容、</a:t>
          </a:r>
          <a:endParaRPr lang="en-US" altLang="zh-CN" sz="1100" b="1" dirty="0" smtClean="0">
            <a:latin typeface="黑体" panose="02010609060101010101" pitchFamily="49" charset="-122"/>
            <a:ea typeface="黑体" panose="02010609060101010101" pitchFamily="49" charset="-122"/>
            <a:sym typeface="+mn-ea"/>
          </a:endParaRPr>
        </a:p>
        <a:p>
          <a:r>
            <a:rPr lang="zh-CN" altLang="en-US" sz="1100" b="1" dirty="0" smtClean="0">
              <a:latin typeface="黑体" panose="02010609060101010101" pitchFamily="49" charset="-122"/>
              <a:ea typeface="黑体" panose="02010609060101010101" pitchFamily="49" charset="-122"/>
              <a:sym typeface="+mn-ea"/>
            </a:rPr>
            <a:t>原则及意义</a:t>
          </a:r>
          <a:endParaRPr lang="zh-CN" altLang="en-US" sz="1100" b="1" dirty="0">
            <a:latin typeface="SimHei" charset="-122"/>
            <a:ea typeface="SimHei" charset="-122"/>
            <a:cs typeface="SimHei" charset="-122"/>
          </a:endParaRPr>
        </a:p>
      </dgm:t>
    </dgm:pt>
    <dgm:pt modelId="{8E8E9D46-5B7B-4FA0-8329-744E9016EF3D}" type="parTrans" cxnId="{10273D9F-A008-4C08-970B-BDB1CC805562}">
      <dgm:prSet/>
      <dgm:spPr/>
      <dgm:t>
        <a:bodyPr/>
        <a:lstStyle/>
        <a:p>
          <a:endParaRPr lang="zh-CN" altLang="en-US" sz="1100">
            <a:latin typeface="SimHei" charset="-122"/>
            <a:ea typeface="SimHei" charset="-122"/>
            <a:cs typeface="SimHei" charset="-122"/>
          </a:endParaRPr>
        </a:p>
      </dgm:t>
    </dgm:pt>
    <dgm:pt modelId="{F60E2A41-79A0-4E8E-92FB-1BF9FE84EDD9}" type="sibTrans" cxnId="{10273D9F-A008-4C08-970B-BDB1CC805562}">
      <dgm:prSet/>
      <dgm:spPr/>
      <dgm:t>
        <a:bodyPr/>
        <a:lstStyle/>
        <a:p>
          <a:endParaRPr lang="zh-CN" altLang="en-US" sz="1100">
            <a:latin typeface="SimHei" charset="-122"/>
            <a:ea typeface="SimHei" charset="-122"/>
            <a:cs typeface="SimHei" charset="-122"/>
          </a:endParaRPr>
        </a:p>
      </dgm:t>
    </dgm:pt>
    <dgm:pt modelId="{3FA44A42-E0AE-412C-8071-9A37D30DD567}">
      <dgm:prSet custT="1"/>
      <dgm:spPr/>
      <dgm:t>
        <a:bodyPr/>
        <a:lstStyle/>
        <a:p>
          <a:r>
            <a:rPr lang="zh-CN" altLang="en-US" sz="1100" b="1" dirty="0" smtClean="0">
              <a:latin typeface="SimHei" charset="-122"/>
              <a:ea typeface="SimHei" charset="-122"/>
              <a:cs typeface="SimHei" charset="-122"/>
            </a:rPr>
            <a:t>知识管理的内容</a:t>
          </a:r>
          <a:endParaRPr lang="zh-CN" altLang="en-US" sz="1100" b="1" dirty="0">
            <a:latin typeface="SimHei" charset="-122"/>
            <a:ea typeface="SimHei" charset="-122"/>
            <a:cs typeface="SimHei" charset="-122"/>
          </a:endParaRPr>
        </a:p>
      </dgm:t>
    </dgm:pt>
    <dgm:pt modelId="{E2369F6E-DA59-4F6E-BD69-6CAA013A82BE}" type="parTrans" cxnId="{9ABD59AA-4D6A-4321-B1A4-8D610095B134}">
      <dgm:prSet/>
      <dgm:spPr/>
      <dgm:t>
        <a:bodyPr/>
        <a:lstStyle/>
        <a:p>
          <a:endParaRPr lang="zh-CN" altLang="en-US" sz="1100">
            <a:latin typeface="SimHei" charset="-122"/>
            <a:ea typeface="SimHei" charset="-122"/>
            <a:cs typeface="SimHei" charset="-122"/>
          </a:endParaRPr>
        </a:p>
      </dgm:t>
    </dgm:pt>
    <dgm:pt modelId="{05B8FEA2-0054-4DA8-8F71-5C25E580ABD0}" type="sibTrans" cxnId="{9ABD59AA-4D6A-4321-B1A4-8D610095B134}">
      <dgm:prSet/>
      <dgm:spPr/>
      <dgm:t>
        <a:bodyPr/>
        <a:lstStyle/>
        <a:p>
          <a:endParaRPr lang="zh-CN" altLang="en-US" sz="1100">
            <a:latin typeface="SimHei" charset="-122"/>
            <a:ea typeface="SimHei" charset="-122"/>
            <a:cs typeface="SimHei" charset="-122"/>
          </a:endParaRPr>
        </a:p>
      </dgm:t>
    </dgm:pt>
    <dgm:pt modelId="{7638F483-EC40-4669-A117-0C6040B4A66B}">
      <dgm:prSet custT="1"/>
      <dgm:spPr/>
      <dgm:t>
        <a:bodyPr/>
        <a:lstStyle/>
        <a:p>
          <a:r>
            <a:rPr lang="zh-CN" altLang="en-US" sz="1100" b="1" dirty="0" smtClean="0">
              <a:latin typeface="SimHei" charset="-122"/>
              <a:ea typeface="SimHei" charset="-122"/>
              <a:cs typeface="SimHei" charset="-122"/>
            </a:rPr>
            <a:t>知识管理的原则</a:t>
          </a:r>
          <a:endParaRPr lang="zh-CN" altLang="en-US" sz="1100" b="1" dirty="0">
            <a:latin typeface="SimHei" charset="-122"/>
            <a:ea typeface="SimHei" charset="-122"/>
            <a:cs typeface="SimHei" charset="-122"/>
          </a:endParaRPr>
        </a:p>
      </dgm:t>
    </dgm:pt>
    <dgm:pt modelId="{57E64457-75B6-40DF-86BF-80888D7FBBC5}" type="parTrans" cxnId="{5DC1C015-335F-490F-A06A-BA9652DB0EA7}">
      <dgm:prSet/>
      <dgm:spPr/>
      <dgm:t>
        <a:bodyPr/>
        <a:lstStyle/>
        <a:p>
          <a:endParaRPr lang="zh-CN" altLang="en-US" sz="1100">
            <a:latin typeface="SimHei" charset="-122"/>
            <a:ea typeface="SimHei" charset="-122"/>
            <a:cs typeface="SimHei" charset="-122"/>
          </a:endParaRPr>
        </a:p>
      </dgm:t>
    </dgm:pt>
    <dgm:pt modelId="{7B10E917-A0D7-4AB2-8FFF-F08198C7EE50}" type="sibTrans" cxnId="{5DC1C015-335F-490F-A06A-BA9652DB0EA7}">
      <dgm:prSet/>
      <dgm:spPr/>
      <dgm:t>
        <a:bodyPr/>
        <a:lstStyle/>
        <a:p>
          <a:endParaRPr lang="zh-CN" altLang="en-US" sz="1100">
            <a:latin typeface="SimHei" charset="-122"/>
            <a:ea typeface="SimHei" charset="-122"/>
            <a:cs typeface="SimHei" charset="-122"/>
          </a:endParaRPr>
        </a:p>
      </dgm:t>
    </dgm:pt>
    <dgm:pt modelId="{87585F0D-6A81-F747-99EB-D14B33EBB618}">
      <dgm:prSet custT="1"/>
      <dgm:spPr>
        <a:solidFill>
          <a:schemeClr val="accent2"/>
        </a:solidFill>
      </dgm:spPr>
      <dgm:t>
        <a:bodyPr/>
        <a:lstStyle/>
        <a:p>
          <a:r>
            <a:rPr lang="zh-CN" altLang="en-US" sz="1100" b="1" dirty="0" smtClean="0">
              <a:latin typeface="SimHei" charset="-122"/>
              <a:ea typeface="SimHei" charset="-122"/>
              <a:cs typeface="SimHei" charset="-122"/>
            </a:rPr>
            <a:t>知识管理的意义</a:t>
          </a:r>
          <a:endParaRPr lang="zh-CN" altLang="en-US" sz="1100" b="1" dirty="0">
            <a:latin typeface="SimHei" charset="-122"/>
            <a:ea typeface="SimHei" charset="-122"/>
            <a:cs typeface="SimHei" charset="-122"/>
          </a:endParaRPr>
        </a:p>
      </dgm:t>
    </dgm:pt>
    <dgm:pt modelId="{18A5DCF8-381A-9740-A1DC-D1A5033A3647}" type="parTrans" cxnId="{9AAB41CC-B9AA-9142-BE5E-0B1EE6E34DAA}">
      <dgm:prSet/>
      <dgm:spPr/>
      <dgm:t>
        <a:bodyPr/>
        <a:lstStyle/>
        <a:p>
          <a:endParaRPr lang="zh-CN" altLang="en-US" sz="1100"/>
        </a:p>
      </dgm:t>
    </dgm:pt>
    <dgm:pt modelId="{8D2E3331-C9C0-6F41-9B03-2AE4E999EDF7}" type="sibTrans" cxnId="{9AAB41CC-B9AA-9142-BE5E-0B1EE6E34DAA}">
      <dgm:prSet/>
      <dgm:spPr/>
      <dgm:t>
        <a:bodyPr/>
        <a:lstStyle/>
        <a:p>
          <a:endParaRPr lang="zh-CN" altLang="en-US" sz="1100"/>
        </a:p>
      </dgm:t>
    </dgm:pt>
    <dgm:pt modelId="{18DB143D-9E27-4E02-AFA5-F665953CBC10}" type="pres">
      <dgm:prSet presAssocID="{F05BBA42-D7AF-4BA0-8C3F-85B1FE28E48F}" presName="hierChild1" presStyleCnt="0">
        <dgm:presLayoutVars>
          <dgm:orgChart val="1"/>
          <dgm:chPref val="1"/>
          <dgm:dir/>
          <dgm:animOne val="branch"/>
          <dgm:animLvl val="lvl"/>
          <dgm:resizeHandles/>
        </dgm:presLayoutVars>
      </dgm:prSet>
      <dgm:spPr/>
      <dgm:t>
        <a:bodyPr/>
        <a:lstStyle/>
        <a:p>
          <a:endParaRPr lang="zh-CN" altLang="en-US"/>
        </a:p>
      </dgm:t>
    </dgm:pt>
    <dgm:pt modelId="{07E01157-B979-4F6B-B892-75DB2A2B8B0F}" type="pres">
      <dgm:prSet presAssocID="{9AC2E227-803C-4016-BF2C-9291B6CAA290}" presName="hierRoot1" presStyleCnt="0">
        <dgm:presLayoutVars>
          <dgm:hierBranch val="init"/>
        </dgm:presLayoutVars>
      </dgm:prSet>
      <dgm:spPr/>
    </dgm:pt>
    <dgm:pt modelId="{F686C23F-604E-4653-B2CB-27DBB6BED631}" type="pres">
      <dgm:prSet presAssocID="{9AC2E227-803C-4016-BF2C-9291B6CAA290}" presName="rootComposite1" presStyleCnt="0"/>
      <dgm:spPr/>
    </dgm:pt>
    <dgm:pt modelId="{2A2AFDF2-2568-44F8-842C-3BFD70D9F2B1}" type="pres">
      <dgm:prSet presAssocID="{9AC2E227-803C-4016-BF2C-9291B6CAA290}" presName="rootText1" presStyleLbl="node0" presStyleIdx="0" presStyleCnt="1">
        <dgm:presLayoutVars>
          <dgm:chPref val="3"/>
        </dgm:presLayoutVars>
      </dgm:prSet>
      <dgm:spPr/>
      <dgm:t>
        <a:bodyPr/>
        <a:lstStyle/>
        <a:p>
          <a:endParaRPr lang="zh-CN" altLang="en-US"/>
        </a:p>
      </dgm:t>
    </dgm:pt>
    <dgm:pt modelId="{9CD41DA5-A8A9-4189-B933-DCF665F7DF2D}" type="pres">
      <dgm:prSet presAssocID="{9AC2E227-803C-4016-BF2C-9291B6CAA290}" presName="rootConnector1" presStyleLbl="node1" presStyleIdx="0" presStyleCnt="0"/>
      <dgm:spPr/>
      <dgm:t>
        <a:bodyPr/>
        <a:lstStyle/>
        <a:p>
          <a:endParaRPr lang="zh-CN" altLang="en-US"/>
        </a:p>
      </dgm:t>
    </dgm:pt>
    <dgm:pt modelId="{96876921-77F4-4E08-9148-E99125692808}" type="pres">
      <dgm:prSet presAssocID="{9AC2E227-803C-4016-BF2C-9291B6CAA290}" presName="hierChild2" presStyleCnt="0"/>
      <dgm:spPr/>
    </dgm:pt>
    <dgm:pt modelId="{CD82D2C2-9EF5-4CA0-9CEE-9265A38A1F4A}" type="pres">
      <dgm:prSet presAssocID="{E2369F6E-DA59-4F6E-BD69-6CAA013A82BE}" presName="Name64" presStyleLbl="parChTrans1D2" presStyleIdx="0" presStyleCnt="3"/>
      <dgm:spPr/>
      <dgm:t>
        <a:bodyPr/>
        <a:lstStyle/>
        <a:p>
          <a:endParaRPr lang="zh-CN" altLang="en-US"/>
        </a:p>
      </dgm:t>
    </dgm:pt>
    <dgm:pt modelId="{9441C830-A66B-4AFB-9252-8069549D4F0A}" type="pres">
      <dgm:prSet presAssocID="{3FA44A42-E0AE-412C-8071-9A37D30DD567}" presName="hierRoot2" presStyleCnt="0">
        <dgm:presLayoutVars>
          <dgm:hierBranch val="init"/>
        </dgm:presLayoutVars>
      </dgm:prSet>
      <dgm:spPr/>
    </dgm:pt>
    <dgm:pt modelId="{FEAC7974-4462-4948-9F19-4D53C38CC88A}" type="pres">
      <dgm:prSet presAssocID="{3FA44A42-E0AE-412C-8071-9A37D30DD567}" presName="rootComposite" presStyleCnt="0"/>
      <dgm:spPr/>
    </dgm:pt>
    <dgm:pt modelId="{22C8BBC7-02FA-4EF0-899A-834C1FEE39E3}" type="pres">
      <dgm:prSet presAssocID="{3FA44A42-E0AE-412C-8071-9A37D30DD567}" presName="rootText" presStyleLbl="node2" presStyleIdx="0" presStyleCnt="3">
        <dgm:presLayoutVars>
          <dgm:chPref val="3"/>
        </dgm:presLayoutVars>
      </dgm:prSet>
      <dgm:spPr/>
      <dgm:t>
        <a:bodyPr/>
        <a:lstStyle/>
        <a:p>
          <a:endParaRPr lang="zh-CN" altLang="en-US"/>
        </a:p>
      </dgm:t>
    </dgm:pt>
    <dgm:pt modelId="{CBD704CC-8D6F-4C39-AFA6-3825EE74A965}" type="pres">
      <dgm:prSet presAssocID="{3FA44A42-E0AE-412C-8071-9A37D30DD567}" presName="rootConnector" presStyleLbl="node2" presStyleIdx="0" presStyleCnt="3"/>
      <dgm:spPr/>
      <dgm:t>
        <a:bodyPr/>
        <a:lstStyle/>
        <a:p>
          <a:endParaRPr lang="zh-CN" altLang="en-US"/>
        </a:p>
      </dgm:t>
    </dgm:pt>
    <dgm:pt modelId="{C4FE27A9-6818-468D-8F72-5DEAE64958BC}" type="pres">
      <dgm:prSet presAssocID="{3FA44A42-E0AE-412C-8071-9A37D30DD567}" presName="hierChild4" presStyleCnt="0"/>
      <dgm:spPr/>
    </dgm:pt>
    <dgm:pt modelId="{B9E24DCA-DEF6-41DD-8228-40542DF88903}" type="pres">
      <dgm:prSet presAssocID="{3FA44A42-E0AE-412C-8071-9A37D30DD567}" presName="hierChild5" presStyleCnt="0"/>
      <dgm:spPr/>
    </dgm:pt>
    <dgm:pt modelId="{72A5A8A1-C34D-4CC9-B014-4EDC4C60B5CB}" type="pres">
      <dgm:prSet presAssocID="{57E64457-75B6-40DF-86BF-80888D7FBBC5}" presName="Name64" presStyleLbl="parChTrans1D2" presStyleIdx="1" presStyleCnt="3"/>
      <dgm:spPr/>
      <dgm:t>
        <a:bodyPr/>
        <a:lstStyle/>
        <a:p>
          <a:endParaRPr lang="zh-CN" altLang="en-US"/>
        </a:p>
      </dgm:t>
    </dgm:pt>
    <dgm:pt modelId="{99464D45-2B22-432F-8F6C-3394CEC310A7}" type="pres">
      <dgm:prSet presAssocID="{7638F483-EC40-4669-A117-0C6040B4A66B}" presName="hierRoot2" presStyleCnt="0">
        <dgm:presLayoutVars>
          <dgm:hierBranch val="init"/>
        </dgm:presLayoutVars>
      </dgm:prSet>
      <dgm:spPr/>
    </dgm:pt>
    <dgm:pt modelId="{7EEFA05D-0146-474D-BB41-35A44BBAC0EB}" type="pres">
      <dgm:prSet presAssocID="{7638F483-EC40-4669-A117-0C6040B4A66B}" presName="rootComposite" presStyleCnt="0"/>
      <dgm:spPr/>
    </dgm:pt>
    <dgm:pt modelId="{86A07B8D-FF15-4EFF-8681-05A46BF1E797}" type="pres">
      <dgm:prSet presAssocID="{7638F483-EC40-4669-A117-0C6040B4A66B}" presName="rootText" presStyleLbl="node2" presStyleIdx="1" presStyleCnt="3">
        <dgm:presLayoutVars>
          <dgm:chPref val="3"/>
        </dgm:presLayoutVars>
      </dgm:prSet>
      <dgm:spPr/>
      <dgm:t>
        <a:bodyPr/>
        <a:lstStyle/>
        <a:p>
          <a:endParaRPr lang="zh-CN" altLang="en-US"/>
        </a:p>
      </dgm:t>
    </dgm:pt>
    <dgm:pt modelId="{A4529214-DB2D-4B21-8831-F60F2A376559}" type="pres">
      <dgm:prSet presAssocID="{7638F483-EC40-4669-A117-0C6040B4A66B}" presName="rootConnector" presStyleLbl="node2" presStyleIdx="1" presStyleCnt="3"/>
      <dgm:spPr/>
      <dgm:t>
        <a:bodyPr/>
        <a:lstStyle/>
        <a:p>
          <a:endParaRPr lang="zh-CN" altLang="en-US"/>
        </a:p>
      </dgm:t>
    </dgm:pt>
    <dgm:pt modelId="{4C9D6515-EA4F-4DBF-A8FE-0711C70136B1}" type="pres">
      <dgm:prSet presAssocID="{7638F483-EC40-4669-A117-0C6040B4A66B}" presName="hierChild4" presStyleCnt="0"/>
      <dgm:spPr/>
    </dgm:pt>
    <dgm:pt modelId="{686779DB-34D3-4F60-84B6-A35826FF3C2A}" type="pres">
      <dgm:prSet presAssocID="{7638F483-EC40-4669-A117-0C6040B4A66B}" presName="hierChild5" presStyleCnt="0"/>
      <dgm:spPr/>
    </dgm:pt>
    <dgm:pt modelId="{B94BF64B-9716-424E-A851-42E8E7B2B9A7}" type="pres">
      <dgm:prSet presAssocID="{18A5DCF8-381A-9740-A1DC-D1A5033A3647}" presName="Name64" presStyleLbl="parChTrans1D2" presStyleIdx="2" presStyleCnt="3"/>
      <dgm:spPr/>
      <dgm:t>
        <a:bodyPr/>
        <a:lstStyle/>
        <a:p>
          <a:endParaRPr lang="zh-CN" altLang="en-US"/>
        </a:p>
      </dgm:t>
    </dgm:pt>
    <dgm:pt modelId="{31E814C1-FFDD-BA48-BF9D-F3C8FF892503}" type="pres">
      <dgm:prSet presAssocID="{87585F0D-6A81-F747-99EB-D14B33EBB618}" presName="hierRoot2" presStyleCnt="0">
        <dgm:presLayoutVars>
          <dgm:hierBranch val="init"/>
        </dgm:presLayoutVars>
      </dgm:prSet>
      <dgm:spPr/>
    </dgm:pt>
    <dgm:pt modelId="{1780440E-D92A-B040-A710-F8D875101E05}" type="pres">
      <dgm:prSet presAssocID="{87585F0D-6A81-F747-99EB-D14B33EBB618}" presName="rootComposite" presStyleCnt="0"/>
      <dgm:spPr/>
    </dgm:pt>
    <dgm:pt modelId="{A73C4A40-2D47-BF42-9EF8-B3BEE9451F45}" type="pres">
      <dgm:prSet presAssocID="{87585F0D-6A81-F747-99EB-D14B33EBB618}" presName="rootText" presStyleLbl="node2" presStyleIdx="2" presStyleCnt="3">
        <dgm:presLayoutVars>
          <dgm:chPref val="3"/>
        </dgm:presLayoutVars>
      </dgm:prSet>
      <dgm:spPr/>
      <dgm:t>
        <a:bodyPr/>
        <a:lstStyle/>
        <a:p>
          <a:endParaRPr lang="zh-CN" altLang="en-US"/>
        </a:p>
      </dgm:t>
    </dgm:pt>
    <dgm:pt modelId="{BCDD8BD9-F9D2-4C44-AB56-5005F5FB7B08}" type="pres">
      <dgm:prSet presAssocID="{87585F0D-6A81-F747-99EB-D14B33EBB618}" presName="rootConnector" presStyleLbl="node2" presStyleIdx="2" presStyleCnt="3"/>
      <dgm:spPr/>
      <dgm:t>
        <a:bodyPr/>
        <a:lstStyle/>
        <a:p>
          <a:endParaRPr lang="zh-CN" altLang="en-US"/>
        </a:p>
      </dgm:t>
    </dgm:pt>
    <dgm:pt modelId="{B22D4294-1D49-E046-9CF9-7B480D0762E6}" type="pres">
      <dgm:prSet presAssocID="{87585F0D-6A81-F747-99EB-D14B33EBB618}" presName="hierChild4" presStyleCnt="0"/>
      <dgm:spPr/>
    </dgm:pt>
    <dgm:pt modelId="{E1D0C206-488D-6348-BEA7-1FE8B1679EF7}" type="pres">
      <dgm:prSet presAssocID="{87585F0D-6A81-F747-99EB-D14B33EBB618}" presName="hierChild5" presStyleCnt="0"/>
      <dgm:spPr/>
    </dgm:pt>
    <dgm:pt modelId="{6858D422-8C90-4F85-BA9D-65CA2FED06E8}" type="pres">
      <dgm:prSet presAssocID="{9AC2E227-803C-4016-BF2C-9291B6CAA290}" presName="hierChild3" presStyleCnt="0"/>
      <dgm:spPr/>
    </dgm:pt>
  </dgm:ptLst>
  <dgm:cxnLst>
    <dgm:cxn modelId="{10273D9F-A008-4C08-970B-BDB1CC805562}" srcId="{F05BBA42-D7AF-4BA0-8C3F-85B1FE28E48F}" destId="{9AC2E227-803C-4016-BF2C-9291B6CAA290}" srcOrd="0" destOrd="0" parTransId="{8E8E9D46-5B7B-4FA0-8329-744E9016EF3D}" sibTransId="{F60E2A41-79A0-4E8E-92FB-1BF9FE84EDD9}"/>
    <dgm:cxn modelId="{4236EBC8-FB75-8B49-B0F6-2F8C3398C04B}" type="presOf" srcId="{9AC2E227-803C-4016-BF2C-9291B6CAA290}" destId="{9CD41DA5-A8A9-4189-B933-DCF665F7DF2D}" srcOrd="1" destOrd="0" presId="urn:microsoft.com/office/officeart/2009/3/layout/HorizontalOrganizationChart"/>
    <dgm:cxn modelId="{5510B621-46F7-DC4E-804B-8ED786B09319}" type="presOf" srcId="{7638F483-EC40-4669-A117-0C6040B4A66B}" destId="{A4529214-DB2D-4B21-8831-F60F2A376559}" srcOrd="1" destOrd="0" presId="urn:microsoft.com/office/officeart/2009/3/layout/HorizontalOrganizationChart"/>
    <dgm:cxn modelId="{9877292A-2F21-674F-A1BE-134680C9CCC0}" type="presOf" srcId="{87585F0D-6A81-F747-99EB-D14B33EBB618}" destId="{BCDD8BD9-F9D2-4C44-AB56-5005F5FB7B08}" srcOrd="1" destOrd="0" presId="urn:microsoft.com/office/officeart/2009/3/layout/HorizontalOrganizationChart"/>
    <dgm:cxn modelId="{B55BC0B6-5E51-624B-9E2D-365B68076E43}" type="presOf" srcId="{57E64457-75B6-40DF-86BF-80888D7FBBC5}" destId="{72A5A8A1-C34D-4CC9-B014-4EDC4C60B5CB}" srcOrd="0" destOrd="0" presId="urn:microsoft.com/office/officeart/2009/3/layout/HorizontalOrganizationChart"/>
    <dgm:cxn modelId="{DB5EDEF9-AEC3-C44B-86D0-C6B5F3B3E29D}" type="presOf" srcId="{F05BBA42-D7AF-4BA0-8C3F-85B1FE28E48F}" destId="{18DB143D-9E27-4E02-AFA5-F665953CBC10}" srcOrd="0" destOrd="0" presId="urn:microsoft.com/office/officeart/2009/3/layout/HorizontalOrganizationChart"/>
    <dgm:cxn modelId="{9AAB41CC-B9AA-9142-BE5E-0B1EE6E34DAA}" srcId="{9AC2E227-803C-4016-BF2C-9291B6CAA290}" destId="{87585F0D-6A81-F747-99EB-D14B33EBB618}" srcOrd="2" destOrd="0" parTransId="{18A5DCF8-381A-9740-A1DC-D1A5033A3647}" sibTransId="{8D2E3331-C9C0-6F41-9B03-2AE4E999EDF7}"/>
    <dgm:cxn modelId="{DBEBDAE5-3548-EF48-92EE-E79550CCC9E6}" type="presOf" srcId="{E2369F6E-DA59-4F6E-BD69-6CAA013A82BE}" destId="{CD82D2C2-9EF5-4CA0-9CEE-9265A38A1F4A}" srcOrd="0" destOrd="0" presId="urn:microsoft.com/office/officeart/2009/3/layout/HorizontalOrganizationChart"/>
    <dgm:cxn modelId="{AAF6111A-1692-3949-BB2C-407EC3DD28AF}" type="presOf" srcId="{18A5DCF8-381A-9740-A1DC-D1A5033A3647}" destId="{B94BF64B-9716-424E-A851-42E8E7B2B9A7}" srcOrd="0" destOrd="0" presId="urn:microsoft.com/office/officeart/2009/3/layout/HorizontalOrganizationChart"/>
    <dgm:cxn modelId="{69A90E2A-5A03-5F48-80EF-A9072C948D55}" type="presOf" srcId="{7638F483-EC40-4669-A117-0C6040B4A66B}" destId="{86A07B8D-FF15-4EFF-8681-05A46BF1E797}" srcOrd="0" destOrd="0" presId="urn:microsoft.com/office/officeart/2009/3/layout/HorizontalOrganizationChart"/>
    <dgm:cxn modelId="{47270B1B-A04F-DE46-AC31-3BDF10A54F30}" type="presOf" srcId="{87585F0D-6A81-F747-99EB-D14B33EBB618}" destId="{A73C4A40-2D47-BF42-9EF8-B3BEE9451F45}" srcOrd="0" destOrd="0" presId="urn:microsoft.com/office/officeart/2009/3/layout/HorizontalOrganizationChart"/>
    <dgm:cxn modelId="{56A72809-14BE-DA46-874F-991728725289}" type="presOf" srcId="{3FA44A42-E0AE-412C-8071-9A37D30DD567}" destId="{CBD704CC-8D6F-4C39-AFA6-3825EE74A965}" srcOrd="1" destOrd="0" presId="urn:microsoft.com/office/officeart/2009/3/layout/HorizontalOrganizationChart"/>
    <dgm:cxn modelId="{02A52068-0367-5A42-B524-F07692E82EC3}" type="presOf" srcId="{9AC2E227-803C-4016-BF2C-9291B6CAA290}" destId="{2A2AFDF2-2568-44F8-842C-3BFD70D9F2B1}" srcOrd="0" destOrd="0" presId="urn:microsoft.com/office/officeart/2009/3/layout/HorizontalOrganizationChart"/>
    <dgm:cxn modelId="{C7A7AD16-71A5-BB4B-937F-6DAA7D61E431}" type="presOf" srcId="{3FA44A42-E0AE-412C-8071-9A37D30DD567}" destId="{22C8BBC7-02FA-4EF0-899A-834C1FEE39E3}" srcOrd="0" destOrd="0" presId="urn:microsoft.com/office/officeart/2009/3/layout/HorizontalOrganizationChart"/>
    <dgm:cxn modelId="{5DC1C015-335F-490F-A06A-BA9652DB0EA7}" srcId="{9AC2E227-803C-4016-BF2C-9291B6CAA290}" destId="{7638F483-EC40-4669-A117-0C6040B4A66B}" srcOrd="1" destOrd="0" parTransId="{57E64457-75B6-40DF-86BF-80888D7FBBC5}" sibTransId="{7B10E917-A0D7-4AB2-8FFF-F08198C7EE50}"/>
    <dgm:cxn modelId="{9ABD59AA-4D6A-4321-B1A4-8D610095B134}" srcId="{9AC2E227-803C-4016-BF2C-9291B6CAA290}" destId="{3FA44A42-E0AE-412C-8071-9A37D30DD567}" srcOrd="0" destOrd="0" parTransId="{E2369F6E-DA59-4F6E-BD69-6CAA013A82BE}" sibTransId="{05B8FEA2-0054-4DA8-8F71-5C25E580ABD0}"/>
    <dgm:cxn modelId="{7F6E3D1A-488C-E543-B054-E289B90439EC}" type="presParOf" srcId="{18DB143D-9E27-4E02-AFA5-F665953CBC10}" destId="{07E01157-B979-4F6B-B892-75DB2A2B8B0F}" srcOrd="0" destOrd="0" presId="urn:microsoft.com/office/officeart/2009/3/layout/HorizontalOrganizationChart"/>
    <dgm:cxn modelId="{7BB3B0E4-1058-3649-82EA-356775E38D48}" type="presParOf" srcId="{07E01157-B979-4F6B-B892-75DB2A2B8B0F}" destId="{F686C23F-604E-4653-B2CB-27DBB6BED631}" srcOrd="0" destOrd="0" presId="urn:microsoft.com/office/officeart/2009/3/layout/HorizontalOrganizationChart"/>
    <dgm:cxn modelId="{7ACB44E8-5387-174C-9E11-97F02BBAF33E}" type="presParOf" srcId="{F686C23F-604E-4653-B2CB-27DBB6BED631}" destId="{2A2AFDF2-2568-44F8-842C-3BFD70D9F2B1}" srcOrd="0" destOrd="0" presId="urn:microsoft.com/office/officeart/2009/3/layout/HorizontalOrganizationChart"/>
    <dgm:cxn modelId="{FBD56C7A-AC7F-E040-8F38-760B2BD3DB2D}" type="presParOf" srcId="{F686C23F-604E-4653-B2CB-27DBB6BED631}" destId="{9CD41DA5-A8A9-4189-B933-DCF665F7DF2D}" srcOrd="1" destOrd="0" presId="urn:microsoft.com/office/officeart/2009/3/layout/HorizontalOrganizationChart"/>
    <dgm:cxn modelId="{23C965D8-CF92-A740-9A16-76DD8EDBFBDD}" type="presParOf" srcId="{07E01157-B979-4F6B-B892-75DB2A2B8B0F}" destId="{96876921-77F4-4E08-9148-E99125692808}" srcOrd="1" destOrd="0" presId="urn:microsoft.com/office/officeart/2009/3/layout/HorizontalOrganizationChart"/>
    <dgm:cxn modelId="{596C256F-9721-CB4F-9809-8D77C471D70C}" type="presParOf" srcId="{96876921-77F4-4E08-9148-E99125692808}" destId="{CD82D2C2-9EF5-4CA0-9CEE-9265A38A1F4A}" srcOrd="0" destOrd="0" presId="urn:microsoft.com/office/officeart/2009/3/layout/HorizontalOrganizationChart"/>
    <dgm:cxn modelId="{9CA3895E-2375-F345-AE7C-FCDC821DBF63}" type="presParOf" srcId="{96876921-77F4-4E08-9148-E99125692808}" destId="{9441C830-A66B-4AFB-9252-8069549D4F0A}" srcOrd="1" destOrd="0" presId="urn:microsoft.com/office/officeart/2009/3/layout/HorizontalOrganizationChart"/>
    <dgm:cxn modelId="{0651D403-5615-3140-A403-9BBE226684FF}" type="presParOf" srcId="{9441C830-A66B-4AFB-9252-8069549D4F0A}" destId="{FEAC7974-4462-4948-9F19-4D53C38CC88A}" srcOrd="0" destOrd="0" presId="urn:microsoft.com/office/officeart/2009/3/layout/HorizontalOrganizationChart"/>
    <dgm:cxn modelId="{643B9CA0-4ABF-464B-852B-EACB604BDBF7}" type="presParOf" srcId="{FEAC7974-4462-4948-9F19-4D53C38CC88A}" destId="{22C8BBC7-02FA-4EF0-899A-834C1FEE39E3}" srcOrd="0" destOrd="0" presId="urn:microsoft.com/office/officeart/2009/3/layout/HorizontalOrganizationChart"/>
    <dgm:cxn modelId="{A859C619-5FA6-2342-9D51-D5E440D9B293}" type="presParOf" srcId="{FEAC7974-4462-4948-9F19-4D53C38CC88A}" destId="{CBD704CC-8D6F-4C39-AFA6-3825EE74A965}" srcOrd="1" destOrd="0" presId="urn:microsoft.com/office/officeart/2009/3/layout/HorizontalOrganizationChart"/>
    <dgm:cxn modelId="{1F67D4B6-D8B8-2B41-AD58-FB20DC82017C}" type="presParOf" srcId="{9441C830-A66B-4AFB-9252-8069549D4F0A}" destId="{C4FE27A9-6818-468D-8F72-5DEAE64958BC}" srcOrd="1" destOrd="0" presId="urn:microsoft.com/office/officeart/2009/3/layout/HorizontalOrganizationChart"/>
    <dgm:cxn modelId="{4E7327DC-9483-A04D-B270-AA2267C692EB}" type="presParOf" srcId="{9441C830-A66B-4AFB-9252-8069549D4F0A}" destId="{B9E24DCA-DEF6-41DD-8228-40542DF88903}" srcOrd="2" destOrd="0" presId="urn:microsoft.com/office/officeart/2009/3/layout/HorizontalOrganizationChart"/>
    <dgm:cxn modelId="{1F1AC003-BCBD-6349-B624-D6FCBA6E5E9B}" type="presParOf" srcId="{96876921-77F4-4E08-9148-E99125692808}" destId="{72A5A8A1-C34D-4CC9-B014-4EDC4C60B5CB}" srcOrd="2" destOrd="0" presId="urn:microsoft.com/office/officeart/2009/3/layout/HorizontalOrganizationChart"/>
    <dgm:cxn modelId="{3C84E0C3-8AB4-C242-8F3C-0FBCD8499428}" type="presParOf" srcId="{96876921-77F4-4E08-9148-E99125692808}" destId="{99464D45-2B22-432F-8F6C-3394CEC310A7}" srcOrd="3" destOrd="0" presId="urn:microsoft.com/office/officeart/2009/3/layout/HorizontalOrganizationChart"/>
    <dgm:cxn modelId="{8EF8C295-9FDF-6045-A07F-E42D0A6140EC}" type="presParOf" srcId="{99464D45-2B22-432F-8F6C-3394CEC310A7}" destId="{7EEFA05D-0146-474D-BB41-35A44BBAC0EB}" srcOrd="0" destOrd="0" presId="urn:microsoft.com/office/officeart/2009/3/layout/HorizontalOrganizationChart"/>
    <dgm:cxn modelId="{4F25CAD5-AD25-DC49-B6F1-3CD0947900F7}" type="presParOf" srcId="{7EEFA05D-0146-474D-BB41-35A44BBAC0EB}" destId="{86A07B8D-FF15-4EFF-8681-05A46BF1E797}" srcOrd="0" destOrd="0" presId="urn:microsoft.com/office/officeart/2009/3/layout/HorizontalOrganizationChart"/>
    <dgm:cxn modelId="{89AB0A2E-E198-8E49-BDEC-43018F082C2C}" type="presParOf" srcId="{7EEFA05D-0146-474D-BB41-35A44BBAC0EB}" destId="{A4529214-DB2D-4B21-8831-F60F2A376559}" srcOrd="1" destOrd="0" presId="urn:microsoft.com/office/officeart/2009/3/layout/HorizontalOrganizationChart"/>
    <dgm:cxn modelId="{0E43A117-C202-FF4B-A5E6-C6A773D00897}" type="presParOf" srcId="{99464D45-2B22-432F-8F6C-3394CEC310A7}" destId="{4C9D6515-EA4F-4DBF-A8FE-0711C70136B1}" srcOrd="1" destOrd="0" presId="urn:microsoft.com/office/officeart/2009/3/layout/HorizontalOrganizationChart"/>
    <dgm:cxn modelId="{7B293043-86C6-8749-B81E-61255593F991}" type="presParOf" srcId="{99464D45-2B22-432F-8F6C-3394CEC310A7}" destId="{686779DB-34D3-4F60-84B6-A35826FF3C2A}" srcOrd="2" destOrd="0" presId="urn:microsoft.com/office/officeart/2009/3/layout/HorizontalOrganizationChart"/>
    <dgm:cxn modelId="{638CC3F1-BC71-B944-A323-5DB51DBD87A4}" type="presParOf" srcId="{96876921-77F4-4E08-9148-E99125692808}" destId="{B94BF64B-9716-424E-A851-42E8E7B2B9A7}" srcOrd="4" destOrd="0" presId="urn:microsoft.com/office/officeart/2009/3/layout/HorizontalOrganizationChart"/>
    <dgm:cxn modelId="{B3290F4F-6A63-AB4F-AD94-B27FCE318036}" type="presParOf" srcId="{96876921-77F4-4E08-9148-E99125692808}" destId="{31E814C1-FFDD-BA48-BF9D-F3C8FF892503}" srcOrd="5" destOrd="0" presId="urn:microsoft.com/office/officeart/2009/3/layout/HorizontalOrganizationChart"/>
    <dgm:cxn modelId="{CD610918-A403-194A-B6F8-20611201FD72}" type="presParOf" srcId="{31E814C1-FFDD-BA48-BF9D-F3C8FF892503}" destId="{1780440E-D92A-B040-A710-F8D875101E05}" srcOrd="0" destOrd="0" presId="urn:microsoft.com/office/officeart/2009/3/layout/HorizontalOrganizationChart"/>
    <dgm:cxn modelId="{08750110-478D-F145-A3C9-ACFF40950F15}" type="presParOf" srcId="{1780440E-D92A-B040-A710-F8D875101E05}" destId="{A73C4A40-2D47-BF42-9EF8-B3BEE9451F45}" srcOrd="0" destOrd="0" presId="urn:microsoft.com/office/officeart/2009/3/layout/HorizontalOrganizationChart"/>
    <dgm:cxn modelId="{8C71BB2A-FE5E-B94B-BADA-729E60DFE717}" type="presParOf" srcId="{1780440E-D92A-B040-A710-F8D875101E05}" destId="{BCDD8BD9-F9D2-4C44-AB56-5005F5FB7B08}" srcOrd="1" destOrd="0" presId="urn:microsoft.com/office/officeart/2009/3/layout/HorizontalOrganizationChart"/>
    <dgm:cxn modelId="{DB610FBB-2062-304F-9503-850A6DA67A10}" type="presParOf" srcId="{31E814C1-FFDD-BA48-BF9D-F3C8FF892503}" destId="{B22D4294-1D49-E046-9CF9-7B480D0762E6}" srcOrd="1" destOrd="0" presId="urn:microsoft.com/office/officeart/2009/3/layout/HorizontalOrganizationChart"/>
    <dgm:cxn modelId="{9D7D7D25-72B7-3E48-920D-8AC15145ED97}" type="presParOf" srcId="{31E814C1-FFDD-BA48-BF9D-F3C8FF892503}" destId="{E1D0C206-488D-6348-BEA7-1FE8B1679EF7}" srcOrd="2" destOrd="0" presId="urn:microsoft.com/office/officeart/2009/3/layout/HorizontalOrganizationChart"/>
    <dgm:cxn modelId="{DDD85F31-1B87-EF47-BA21-6AAE12D4981E}" type="presParOf" srcId="{07E01157-B979-4F6B-B892-75DB2A2B8B0F}" destId="{6858D422-8C90-4F85-BA9D-65CA2FED06E8}" srcOrd="2" destOrd="0" presId="urn:microsoft.com/office/officeart/2009/3/layout/HorizontalOrganizationChar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9.xml><?xml version="1.0" encoding="utf-8"?>
<dgm:dataModel xmlns:dgm="http://schemas.openxmlformats.org/drawingml/2006/diagram" xmlns:a="http://schemas.openxmlformats.org/drawingml/2006/main">
  <dgm:ptLst>
    <dgm:pt modelId="{F05BBA42-D7AF-4BA0-8C3F-85B1FE28E48F}" type="doc">
      <dgm:prSet loTypeId="urn:microsoft.com/office/officeart/2009/3/layout/HorizontalOrganizationChart" loCatId="hierarchy" qsTypeId="urn:microsoft.com/office/officeart/2005/8/quickstyle/simple1" qsCatId="simple" csTypeId="urn:microsoft.com/office/officeart/2005/8/colors/accent2_1" csCatId="accent2" phldr="1"/>
      <dgm:spPr/>
      <dgm:t>
        <a:bodyPr/>
        <a:lstStyle/>
        <a:p>
          <a:endParaRPr lang="zh-CN" altLang="en-US"/>
        </a:p>
      </dgm:t>
    </dgm:pt>
    <dgm:pt modelId="{9AC2E227-803C-4016-BF2C-9291B6CAA290}">
      <dgm:prSet custT="1"/>
      <dgm:spPr/>
      <dgm:t>
        <a:bodyPr/>
        <a:lstStyle/>
        <a:p>
          <a:r>
            <a:rPr lang="zh-CN" altLang="en-US" sz="2000" b="1" dirty="0" smtClean="0">
              <a:latin typeface="黑体" panose="02010609060101010101" pitchFamily="49" charset="-122"/>
              <a:ea typeface="黑体" panose="02010609060101010101" pitchFamily="49" charset="-122"/>
              <a:sym typeface="+mn-ea"/>
            </a:rPr>
            <a:t>知识管理的内容、</a:t>
          </a:r>
          <a:endParaRPr lang="en-US" altLang="zh-CN" sz="2000" b="1" dirty="0" smtClean="0">
            <a:latin typeface="黑体" panose="02010609060101010101" pitchFamily="49" charset="-122"/>
            <a:ea typeface="黑体" panose="02010609060101010101" pitchFamily="49" charset="-122"/>
            <a:sym typeface="+mn-ea"/>
          </a:endParaRPr>
        </a:p>
        <a:p>
          <a:r>
            <a:rPr lang="zh-CN" altLang="en-US" sz="2000" b="1" dirty="0" smtClean="0">
              <a:latin typeface="黑体" panose="02010609060101010101" pitchFamily="49" charset="-122"/>
              <a:ea typeface="黑体" panose="02010609060101010101" pitchFamily="49" charset="-122"/>
              <a:sym typeface="+mn-ea"/>
            </a:rPr>
            <a:t>原则及意义</a:t>
          </a:r>
          <a:endParaRPr lang="zh-CN" altLang="en-US" sz="2000" b="1" dirty="0">
            <a:latin typeface="SimHei" charset="-122"/>
            <a:ea typeface="SimHei" charset="-122"/>
            <a:cs typeface="SimHei" charset="-122"/>
          </a:endParaRPr>
        </a:p>
      </dgm:t>
    </dgm:pt>
    <dgm:pt modelId="{8E8E9D46-5B7B-4FA0-8329-744E9016EF3D}" type="parTrans" cxnId="{10273D9F-A008-4C08-970B-BDB1CC805562}">
      <dgm:prSet/>
      <dgm:spPr/>
      <dgm:t>
        <a:bodyPr/>
        <a:lstStyle/>
        <a:p>
          <a:endParaRPr lang="zh-CN" altLang="en-US">
            <a:latin typeface="SimHei" charset="-122"/>
            <a:ea typeface="SimHei" charset="-122"/>
            <a:cs typeface="SimHei" charset="-122"/>
          </a:endParaRPr>
        </a:p>
      </dgm:t>
    </dgm:pt>
    <dgm:pt modelId="{F60E2A41-79A0-4E8E-92FB-1BF9FE84EDD9}" type="sibTrans" cxnId="{10273D9F-A008-4C08-970B-BDB1CC805562}">
      <dgm:prSet/>
      <dgm:spPr/>
      <dgm:t>
        <a:bodyPr/>
        <a:lstStyle/>
        <a:p>
          <a:endParaRPr lang="zh-CN" altLang="en-US">
            <a:latin typeface="SimHei" charset="-122"/>
            <a:ea typeface="SimHei" charset="-122"/>
            <a:cs typeface="SimHei" charset="-122"/>
          </a:endParaRPr>
        </a:p>
      </dgm:t>
    </dgm:pt>
    <dgm:pt modelId="{3FA44A42-E0AE-412C-8071-9A37D30DD567}">
      <dgm:prSet custT="1"/>
      <dgm:spPr/>
      <dgm:t>
        <a:bodyPr/>
        <a:lstStyle/>
        <a:p>
          <a:r>
            <a:rPr lang="zh-CN" altLang="en-US" sz="2000" b="1" dirty="0" smtClean="0">
              <a:latin typeface="SimHei" charset="-122"/>
              <a:ea typeface="SimHei" charset="-122"/>
              <a:cs typeface="SimHei" charset="-122"/>
            </a:rPr>
            <a:t>知识管理的内容</a:t>
          </a:r>
          <a:endParaRPr lang="zh-CN" altLang="en-US" sz="2000" b="1" dirty="0">
            <a:latin typeface="SimHei" charset="-122"/>
            <a:ea typeface="SimHei" charset="-122"/>
            <a:cs typeface="SimHei" charset="-122"/>
          </a:endParaRPr>
        </a:p>
      </dgm:t>
    </dgm:pt>
    <dgm:pt modelId="{E2369F6E-DA59-4F6E-BD69-6CAA013A82BE}" type="parTrans" cxnId="{9ABD59AA-4D6A-4321-B1A4-8D610095B134}">
      <dgm:prSet/>
      <dgm:spPr/>
      <dgm:t>
        <a:bodyPr/>
        <a:lstStyle/>
        <a:p>
          <a:endParaRPr lang="zh-CN" altLang="en-US">
            <a:latin typeface="SimHei" charset="-122"/>
            <a:ea typeface="SimHei" charset="-122"/>
            <a:cs typeface="SimHei" charset="-122"/>
          </a:endParaRPr>
        </a:p>
      </dgm:t>
    </dgm:pt>
    <dgm:pt modelId="{05B8FEA2-0054-4DA8-8F71-5C25E580ABD0}" type="sibTrans" cxnId="{9ABD59AA-4D6A-4321-B1A4-8D610095B134}">
      <dgm:prSet/>
      <dgm:spPr/>
      <dgm:t>
        <a:bodyPr/>
        <a:lstStyle/>
        <a:p>
          <a:endParaRPr lang="zh-CN" altLang="en-US">
            <a:latin typeface="SimHei" charset="-122"/>
            <a:ea typeface="SimHei" charset="-122"/>
            <a:cs typeface="SimHei" charset="-122"/>
          </a:endParaRPr>
        </a:p>
      </dgm:t>
    </dgm:pt>
    <dgm:pt modelId="{7638F483-EC40-4669-A117-0C6040B4A66B}">
      <dgm:prSet custT="1"/>
      <dgm:spPr/>
      <dgm:t>
        <a:bodyPr/>
        <a:lstStyle/>
        <a:p>
          <a:r>
            <a:rPr lang="zh-CN" altLang="en-US" sz="2000" b="1" dirty="0" smtClean="0">
              <a:latin typeface="SimHei" charset="-122"/>
              <a:ea typeface="SimHei" charset="-122"/>
              <a:cs typeface="SimHei" charset="-122"/>
            </a:rPr>
            <a:t>知识管理的原则</a:t>
          </a:r>
          <a:endParaRPr lang="zh-CN" altLang="en-US" sz="2000" b="1" dirty="0">
            <a:latin typeface="SimHei" charset="-122"/>
            <a:ea typeface="SimHei" charset="-122"/>
            <a:cs typeface="SimHei" charset="-122"/>
          </a:endParaRPr>
        </a:p>
      </dgm:t>
    </dgm:pt>
    <dgm:pt modelId="{57E64457-75B6-40DF-86BF-80888D7FBBC5}" type="parTrans" cxnId="{5DC1C015-335F-490F-A06A-BA9652DB0EA7}">
      <dgm:prSet/>
      <dgm:spPr/>
      <dgm:t>
        <a:bodyPr/>
        <a:lstStyle/>
        <a:p>
          <a:endParaRPr lang="zh-CN" altLang="en-US">
            <a:latin typeface="SimHei" charset="-122"/>
            <a:ea typeface="SimHei" charset="-122"/>
            <a:cs typeface="SimHei" charset="-122"/>
          </a:endParaRPr>
        </a:p>
      </dgm:t>
    </dgm:pt>
    <dgm:pt modelId="{7B10E917-A0D7-4AB2-8FFF-F08198C7EE50}" type="sibTrans" cxnId="{5DC1C015-335F-490F-A06A-BA9652DB0EA7}">
      <dgm:prSet/>
      <dgm:spPr/>
      <dgm:t>
        <a:bodyPr/>
        <a:lstStyle/>
        <a:p>
          <a:endParaRPr lang="zh-CN" altLang="en-US">
            <a:latin typeface="SimHei" charset="-122"/>
            <a:ea typeface="SimHei" charset="-122"/>
            <a:cs typeface="SimHei" charset="-122"/>
          </a:endParaRPr>
        </a:p>
      </dgm:t>
    </dgm:pt>
    <dgm:pt modelId="{87585F0D-6A81-F747-99EB-D14B33EBB618}">
      <dgm:prSet custT="1"/>
      <dgm:spPr/>
      <dgm:t>
        <a:bodyPr/>
        <a:lstStyle/>
        <a:p>
          <a:r>
            <a:rPr lang="zh-CN" altLang="en-US" sz="2000" b="1" dirty="0" smtClean="0">
              <a:latin typeface="SimHei" charset="-122"/>
              <a:ea typeface="SimHei" charset="-122"/>
              <a:cs typeface="SimHei" charset="-122"/>
            </a:rPr>
            <a:t>知识管理的意义</a:t>
          </a:r>
          <a:endParaRPr lang="zh-CN" altLang="en-US" sz="2000" b="1" dirty="0">
            <a:latin typeface="SimHei" charset="-122"/>
            <a:ea typeface="SimHei" charset="-122"/>
            <a:cs typeface="SimHei" charset="-122"/>
          </a:endParaRPr>
        </a:p>
      </dgm:t>
    </dgm:pt>
    <dgm:pt modelId="{18A5DCF8-381A-9740-A1DC-D1A5033A3647}" type="parTrans" cxnId="{9AAB41CC-B9AA-9142-BE5E-0B1EE6E34DAA}">
      <dgm:prSet/>
      <dgm:spPr/>
      <dgm:t>
        <a:bodyPr/>
        <a:lstStyle/>
        <a:p>
          <a:endParaRPr lang="zh-CN" altLang="en-US"/>
        </a:p>
      </dgm:t>
    </dgm:pt>
    <dgm:pt modelId="{8D2E3331-C9C0-6F41-9B03-2AE4E999EDF7}" type="sibTrans" cxnId="{9AAB41CC-B9AA-9142-BE5E-0B1EE6E34DAA}">
      <dgm:prSet/>
      <dgm:spPr/>
      <dgm:t>
        <a:bodyPr/>
        <a:lstStyle/>
        <a:p>
          <a:endParaRPr lang="zh-CN" altLang="en-US"/>
        </a:p>
      </dgm:t>
    </dgm:pt>
    <dgm:pt modelId="{18DB143D-9E27-4E02-AFA5-F665953CBC10}" type="pres">
      <dgm:prSet presAssocID="{F05BBA42-D7AF-4BA0-8C3F-85B1FE28E48F}" presName="hierChild1" presStyleCnt="0">
        <dgm:presLayoutVars>
          <dgm:orgChart val="1"/>
          <dgm:chPref val="1"/>
          <dgm:dir/>
          <dgm:animOne val="branch"/>
          <dgm:animLvl val="lvl"/>
          <dgm:resizeHandles/>
        </dgm:presLayoutVars>
      </dgm:prSet>
      <dgm:spPr/>
      <dgm:t>
        <a:bodyPr/>
        <a:lstStyle/>
        <a:p>
          <a:endParaRPr lang="zh-CN" altLang="en-US"/>
        </a:p>
      </dgm:t>
    </dgm:pt>
    <dgm:pt modelId="{07E01157-B979-4F6B-B892-75DB2A2B8B0F}" type="pres">
      <dgm:prSet presAssocID="{9AC2E227-803C-4016-BF2C-9291B6CAA290}" presName="hierRoot1" presStyleCnt="0">
        <dgm:presLayoutVars>
          <dgm:hierBranch val="init"/>
        </dgm:presLayoutVars>
      </dgm:prSet>
      <dgm:spPr/>
    </dgm:pt>
    <dgm:pt modelId="{F686C23F-604E-4653-B2CB-27DBB6BED631}" type="pres">
      <dgm:prSet presAssocID="{9AC2E227-803C-4016-BF2C-9291B6CAA290}" presName="rootComposite1" presStyleCnt="0"/>
      <dgm:spPr/>
    </dgm:pt>
    <dgm:pt modelId="{2A2AFDF2-2568-44F8-842C-3BFD70D9F2B1}" type="pres">
      <dgm:prSet presAssocID="{9AC2E227-803C-4016-BF2C-9291B6CAA290}" presName="rootText1" presStyleLbl="node0" presStyleIdx="0" presStyleCnt="1">
        <dgm:presLayoutVars>
          <dgm:chPref val="3"/>
        </dgm:presLayoutVars>
      </dgm:prSet>
      <dgm:spPr/>
      <dgm:t>
        <a:bodyPr/>
        <a:lstStyle/>
        <a:p>
          <a:endParaRPr lang="zh-CN" altLang="en-US"/>
        </a:p>
      </dgm:t>
    </dgm:pt>
    <dgm:pt modelId="{9CD41DA5-A8A9-4189-B933-DCF665F7DF2D}" type="pres">
      <dgm:prSet presAssocID="{9AC2E227-803C-4016-BF2C-9291B6CAA290}" presName="rootConnector1" presStyleLbl="node1" presStyleIdx="0" presStyleCnt="0"/>
      <dgm:spPr/>
      <dgm:t>
        <a:bodyPr/>
        <a:lstStyle/>
        <a:p>
          <a:endParaRPr lang="zh-CN" altLang="en-US"/>
        </a:p>
      </dgm:t>
    </dgm:pt>
    <dgm:pt modelId="{96876921-77F4-4E08-9148-E99125692808}" type="pres">
      <dgm:prSet presAssocID="{9AC2E227-803C-4016-BF2C-9291B6CAA290}" presName="hierChild2" presStyleCnt="0"/>
      <dgm:spPr/>
    </dgm:pt>
    <dgm:pt modelId="{CD82D2C2-9EF5-4CA0-9CEE-9265A38A1F4A}" type="pres">
      <dgm:prSet presAssocID="{E2369F6E-DA59-4F6E-BD69-6CAA013A82BE}" presName="Name64" presStyleLbl="parChTrans1D2" presStyleIdx="0" presStyleCnt="3"/>
      <dgm:spPr/>
      <dgm:t>
        <a:bodyPr/>
        <a:lstStyle/>
        <a:p>
          <a:endParaRPr lang="zh-CN" altLang="en-US"/>
        </a:p>
      </dgm:t>
    </dgm:pt>
    <dgm:pt modelId="{9441C830-A66B-4AFB-9252-8069549D4F0A}" type="pres">
      <dgm:prSet presAssocID="{3FA44A42-E0AE-412C-8071-9A37D30DD567}" presName="hierRoot2" presStyleCnt="0">
        <dgm:presLayoutVars>
          <dgm:hierBranch val="init"/>
        </dgm:presLayoutVars>
      </dgm:prSet>
      <dgm:spPr/>
    </dgm:pt>
    <dgm:pt modelId="{FEAC7974-4462-4948-9F19-4D53C38CC88A}" type="pres">
      <dgm:prSet presAssocID="{3FA44A42-E0AE-412C-8071-9A37D30DD567}" presName="rootComposite" presStyleCnt="0"/>
      <dgm:spPr/>
    </dgm:pt>
    <dgm:pt modelId="{22C8BBC7-02FA-4EF0-899A-834C1FEE39E3}" type="pres">
      <dgm:prSet presAssocID="{3FA44A42-E0AE-412C-8071-9A37D30DD567}" presName="rootText" presStyleLbl="node2" presStyleIdx="0" presStyleCnt="3">
        <dgm:presLayoutVars>
          <dgm:chPref val="3"/>
        </dgm:presLayoutVars>
      </dgm:prSet>
      <dgm:spPr/>
      <dgm:t>
        <a:bodyPr/>
        <a:lstStyle/>
        <a:p>
          <a:endParaRPr lang="zh-CN" altLang="en-US"/>
        </a:p>
      </dgm:t>
    </dgm:pt>
    <dgm:pt modelId="{CBD704CC-8D6F-4C39-AFA6-3825EE74A965}" type="pres">
      <dgm:prSet presAssocID="{3FA44A42-E0AE-412C-8071-9A37D30DD567}" presName="rootConnector" presStyleLbl="node2" presStyleIdx="0" presStyleCnt="3"/>
      <dgm:spPr/>
      <dgm:t>
        <a:bodyPr/>
        <a:lstStyle/>
        <a:p>
          <a:endParaRPr lang="zh-CN" altLang="en-US"/>
        </a:p>
      </dgm:t>
    </dgm:pt>
    <dgm:pt modelId="{C4FE27A9-6818-468D-8F72-5DEAE64958BC}" type="pres">
      <dgm:prSet presAssocID="{3FA44A42-E0AE-412C-8071-9A37D30DD567}" presName="hierChild4" presStyleCnt="0"/>
      <dgm:spPr/>
    </dgm:pt>
    <dgm:pt modelId="{B9E24DCA-DEF6-41DD-8228-40542DF88903}" type="pres">
      <dgm:prSet presAssocID="{3FA44A42-E0AE-412C-8071-9A37D30DD567}" presName="hierChild5" presStyleCnt="0"/>
      <dgm:spPr/>
    </dgm:pt>
    <dgm:pt modelId="{72A5A8A1-C34D-4CC9-B014-4EDC4C60B5CB}" type="pres">
      <dgm:prSet presAssocID="{57E64457-75B6-40DF-86BF-80888D7FBBC5}" presName="Name64" presStyleLbl="parChTrans1D2" presStyleIdx="1" presStyleCnt="3"/>
      <dgm:spPr/>
      <dgm:t>
        <a:bodyPr/>
        <a:lstStyle/>
        <a:p>
          <a:endParaRPr lang="zh-CN" altLang="en-US"/>
        </a:p>
      </dgm:t>
    </dgm:pt>
    <dgm:pt modelId="{99464D45-2B22-432F-8F6C-3394CEC310A7}" type="pres">
      <dgm:prSet presAssocID="{7638F483-EC40-4669-A117-0C6040B4A66B}" presName="hierRoot2" presStyleCnt="0">
        <dgm:presLayoutVars>
          <dgm:hierBranch val="init"/>
        </dgm:presLayoutVars>
      </dgm:prSet>
      <dgm:spPr/>
    </dgm:pt>
    <dgm:pt modelId="{7EEFA05D-0146-474D-BB41-35A44BBAC0EB}" type="pres">
      <dgm:prSet presAssocID="{7638F483-EC40-4669-A117-0C6040B4A66B}" presName="rootComposite" presStyleCnt="0"/>
      <dgm:spPr/>
    </dgm:pt>
    <dgm:pt modelId="{86A07B8D-FF15-4EFF-8681-05A46BF1E797}" type="pres">
      <dgm:prSet presAssocID="{7638F483-EC40-4669-A117-0C6040B4A66B}" presName="rootText" presStyleLbl="node2" presStyleIdx="1" presStyleCnt="3">
        <dgm:presLayoutVars>
          <dgm:chPref val="3"/>
        </dgm:presLayoutVars>
      </dgm:prSet>
      <dgm:spPr/>
      <dgm:t>
        <a:bodyPr/>
        <a:lstStyle/>
        <a:p>
          <a:endParaRPr lang="zh-CN" altLang="en-US"/>
        </a:p>
      </dgm:t>
    </dgm:pt>
    <dgm:pt modelId="{A4529214-DB2D-4B21-8831-F60F2A376559}" type="pres">
      <dgm:prSet presAssocID="{7638F483-EC40-4669-A117-0C6040B4A66B}" presName="rootConnector" presStyleLbl="node2" presStyleIdx="1" presStyleCnt="3"/>
      <dgm:spPr/>
      <dgm:t>
        <a:bodyPr/>
        <a:lstStyle/>
        <a:p>
          <a:endParaRPr lang="zh-CN" altLang="en-US"/>
        </a:p>
      </dgm:t>
    </dgm:pt>
    <dgm:pt modelId="{4C9D6515-EA4F-4DBF-A8FE-0711C70136B1}" type="pres">
      <dgm:prSet presAssocID="{7638F483-EC40-4669-A117-0C6040B4A66B}" presName="hierChild4" presStyleCnt="0"/>
      <dgm:spPr/>
    </dgm:pt>
    <dgm:pt modelId="{686779DB-34D3-4F60-84B6-A35826FF3C2A}" type="pres">
      <dgm:prSet presAssocID="{7638F483-EC40-4669-A117-0C6040B4A66B}" presName="hierChild5" presStyleCnt="0"/>
      <dgm:spPr/>
    </dgm:pt>
    <dgm:pt modelId="{B94BF64B-9716-424E-A851-42E8E7B2B9A7}" type="pres">
      <dgm:prSet presAssocID="{18A5DCF8-381A-9740-A1DC-D1A5033A3647}" presName="Name64" presStyleLbl="parChTrans1D2" presStyleIdx="2" presStyleCnt="3"/>
      <dgm:spPr/>
      <dgm:t>
        <a:bodyPr/>
        <a:lstStyle/>
        <a:p>
          <a:endParaRPr lang="zh-CN" altLang="en-US"/>
        </a:p>
      </dgm:t>
    </dgm:pt>
    <dgm:pt modelId="{31E814C1-FFDD-BA48-BF9D-F3C8FF892503}" type="pres">
      <dgm:prSet presAssocID="{87585F0D-6A81-F747-99EB-D14B33EBB618}" presName="hierRoot2" presStyleCnt="0">
        <dgm:presLayoutVars>
          <dgm:hierBranch val="init"/>
        </dgm:presLayoutVars>
      </dgm:prSet>
      <dgm:spPr/>
    </dgm:pt>
    <dgm:pt modelId="{1780440E-D92A-B040-A710-F8D875101E05}" type="pres">
      <dgm:prSet presAssocID="{87585F0D-6A81-F747-99EB-D14B33EBB618}" presName="rootComposite" presStyleCnt="0"/>
      <dgm:spPr/>
    </dgm:pt>
    <dgm:pt modelId="{A73C4A40-2D47-BF42-9EF8-B3BEE9451F45}" type="pres">
      <dgm:prSet presAssocID="{87585F0D-6A81-F747-99EB-D14B33EBB618}" presName="rootText" presStyleLbl="node2" presStyleIdx="2" presStyleCnt="3">
        <dgm:presLayoutVars>
          <dgm:chPref val="3"/>
        </dgm:presLayoutVars>
      </dgm:prSet>
      <dgm:spPr/>
      <dgm:t>
        <a:bodyPr/>
        <a:lstStyle/>
        <a:p>
          <a:endParaRPr lang="zh-CN" altLang="en-US"/>
        </a:p>
      </dgm:t>
    </dgm:pt>
    <dgm:pt modelId="{BCDD8BD9-F9D2-4C44-AB56-5005F5FB7B08}" type="pres">
      <dgm:prSet presAssocID="{87585F0D-6A81-F747-99EB-D14B33EBB618}" presName="rootConnector" presStyleLbl="node2" presStyleIdx="2" presStyleCnt="3"/>
      <dgm:spPr/>
      <dgm:t>
        <a:bodyPr/>
        <a:lstStyle/>
        <a:p>
          <a:endParaRPr lang="zh-CN" altLang="en-US"/>
        </a:p>
      </dgm:t>
    </dgm:pt>
    <dgm:pt modelId="{B22D4294-1D49-E046-9CF9-7B480D0762E6}" type="pres">
      <dgm:prSet presAssocID="{87585F0D-6A81-F747-99EB-D14B33EBB618}" presName="hierChild4" presStyleCnt="0"/>
      <dgm:spPr/>
    </dgm:pt>
    <dgm:pt modelId="{E1D0C206-488D-6348-BEA7-1FE8B1679EF7}" type="pres">
      <dgm:prSet presAssocID="{87585F0D-6A81-F747-99EB-D14B33EBB618}" presName="hierChild5" presStyleCnt="0"/>
      <dgm:spPr/>
    </dgm:pt>
    <dgm:pt modelId="{6858D422-8C90-4F85-BA9D-65CA2FED06E8}" type="pres">
      <dgm:prSet presAssocID="{9AC2E227-803C-4016-BF2C-9291B6CAA290}" presName="hierChild3" presStyleCnt="0"/>
      <dgm:spPr/>
    </dgm:pt>
  </dgm:ptLst>
  <dgm:cxnLst>
    <dgm:cxn modelId="{9ABD59AA-4D6A-4321-B1A4-8D610095B134}" srcId="{9AC2E227-803C-4016-BF2C-9291B6CAA290}" destId="{3FA44A42-E0AE-412C-8071-9A37D30DD567}" srcOrd="0" destOrd="0" parTransId="{E2369F6E-DA59-4F6E-BD69-6CAA013A82BE}" sibTransId="{05B8FEA2-0054-4DA8-8F71-5C25E580ABD0}"/>
    <dgm:cxn modelId="{8975E839-2E12-0C42-8BA1-DC18D5D4B469}" type="presOf" srcId="{7638F483-EC40-4669-A117-0C6040B4A66B}" destId="{86A07B8D-FF15-4EFF-8681-05A46BF1E797}" srcOrd="0" destOrd="0" presId="urn:microsoft.com/office/officeart/2009/3/layout/HorizontalOrganizationChart"/>
    <dgm:cxn modelId="{1B34A8E8-429C-2145-B4F0-1ADE85F13D67}" type="presOf" srcId="{9AC2E227-803C-4016-BF2C-9291B6CAA290}" destId="{2A2AFDF2-2568-44F8-842C-3BFD70D9F2B1}" srcOrd="0" destOrd="0" presId="urn:microsoft.com/office/officeart/2009/3/layout/HorizontalOrganizationChart"/>
    <dgm:cxn modelId="{9AAB41CC-B9AA-9142-BE5E-0B1EE6E34DAA}" srcId="{9AC2E227-803C-4016-BF2C-9291B6CAA290}" destId="{87585F0D-6A81-F747-99EB-D14B33EBB618}" srcOrd="2" destOrd="0" parTransId="{18A5DCF8-381A-9740-A1DC-D1A5033A3647}" sibTransId="{8D2E3331-C9C0-6F41-9B03-2AE4E999EDF7}"/>
    <dgm:cxn modelId="{254B1134-F1BF-E140-B44B-A5AE0E7FC277}" type="presOf" srcId="{57E64457-75B6-40DF-86BF-80888D7FBBC5}" destId="{72A5A8A1-C34D-4CC9-B014-4EDC4C60B5CB}" srcOrd="0" destOrd="0" presId="urn:microsoft.com/office/officeart/2009/3/layout/HorizontalOrganizationChart"/>
    <dgm:cxn modelId="{EFE016B5-D959-D745-B011-B643195BF3FD}" type="presOf" srcId="{E2369F6E-DA59-4F6E-BD69-6CAA013A82BE}" destId="{CD82D2C2-9EF5-4CA0-9CEE-9265A38A1F4A}" srcOrd="0" destOrd="0" presId="urn:microsoft.com/office/officeart/2009/3/layout/HorizontalOrganizationChart"/>
    <dgm:cxn modelId="{43DCEE1D-C3A2-1549-9EBE-CF331FA65C9E}" type="presOf" srcId="{F05BBA42-D7AF-4BA0-8C3F-85B1FE28E48F}" destId="{18DB143D-9E27-4E02-AFA5-F665953CBC10}" srcOrd="0" destOrd="0" presId="urn:microsoft.com/office/officeart/2009/3/layout/HorizontalOrganizationChart"/>
    <dgm:cxn modelId="{1CE60DDE-6719-0F4E-A02A-AA69FD783DA8}" type="presOf" srcId="{18A5DCF8-381A-9740-A1DC-D1A5033A3647}" destId="{B94BF64B-9716-424E-A851-42E8E7B2B9A7}" srcOrd="0" destOrd="0" presId="urn:microsoft.com/office/officeart/2009/3/layout/HorizontalOrganizationChart"/>
    <dgm:cxn modelId="{49FF2C75-256E-CD43-8066-151396394053}" type="presOf" srcId="{87585F0D-6A81-F747-99EB-D14B33EBB618}" destId="{BCDD8BD9-F9D2-4C44-AB56-5005F5FB7B08}" srcOrd="1" destOrd="0" presId="urn:microsoft.com/office/officeart/2009/3/layout/HorizontalOrganizationChart"/>
    <dgm:cxn modelId="{5DC1C015-335F-490F-A06A-BA9652DB0EA7}" srcId="{9AC2E227-803C-4016-BF2C-9291B6CAA290}" destId="{7638F483-EC40-4669-A117-0C6040B4A66B}" srcOrd="1" destOrd="0" parTransId="{57E64457-75B6-40DF-86BF-80888D7FBBC5}" sibTransId="{7B10E917-A0D7-4AB2-8FFF-F08198C7EE50}"/>
    <dgm:cxn modelId="{8F972F97-AD98-4A4F-A213-2FE63BD78B61}" type="presOf" srcId="{3FA44A42-E0AE-412C-8071-9A37D30DD567}" destId="{22C8BBC7-02FA-4EF0-899A-834C1FEE39E3}" srcOrd="0" destOrd="0" presId="urn:microsoft.com/office/officeart/2009/3/layout/HorizontalOrganizationChart"/>
    <dgm:cxn modelId="{FDD4EBCD-BBBE-8942-8290-16780CB2FA06}" type="presOf" srcId="{7638F483-EC40-4669-A117-0C6040B4A66B}" destId="{A4529214-DB2D-4B21-8831-F60F2A376559}" srcOrd="1" destOrd="0" presId="urn:microsoft.com/office/officeart/2009/3/layout/HorizontalOrganizationChart"/>
    <dgm:cxn modelId="{10273D9F-A008-4C08-970B-BDB1CC805562}" srcId="{F05BBA42-D7AF-4BA0-8C3F-85B1FE28E48F}" destId="{9AC2E227-803C-4016-BF2C-9291B6CAA290}" srcOrd="0" destOrd="0" parTransId="{8E8E9D46-5B7B-4FA0-8329-744E9016EF3D}" sibTransId="{F60E2A41-79A0-4E8E-92FB-1BF9FE84EDD9}"/>
    <dgm:cxn modelId="{AA819C0B-58AB-CA43-9D57-DEB88C9DA574}" type="presOf" srcId="{3FA44A42-E0AE-412C-8071-9A37D30DD567}" destId="{CBD704CC-8D6F-4C39-AFA6-3825EE74A965}" srcOrd="1" destOrd="0" presId="urn:microsoft.com/office/officeart/2009/3/layout/HorizontalOrganizationChart"/>
    <dgm:cxn modelId="{BF35913F-6A60-4648-8027-48110C3AA70A}" type="presOf" srcId="{9AC2E227-803C-4016-BF2C-9291B6CAA290}" destId="{9CD41DA5-A8A9-4189-B933-DCF665F7DF2D}" srcOrd="1" destOrd="0" presId="urn:microsoft.com/office/officeart/2009/3/layout/HorizontalOrganizationChart"/>
    <dgm:cxn modelId="{D6A87CD3-4D2F-8947-9D48-55EBBFBB2DF6}" type="presOf" srcId="{87585F0D-6A81-F747-99EB-D14B33EBB618}" destId="{A73C4A40-2D47-BF42-9EF8-B3BEE9451F45}" srcOrd="0" destOrd="0" presId="urn:microsoft.com/office/officeart/2009/3/layout/HorizontalOrganizationChart"/>
    <dgm:cxn modelId="{5E4B6A6E-6BC5-F544-9C72-C20861E122DB}" type="presParOf" srcId="{18DB143D-9E27-4E02-AFA5-F665953CBC10}" destId="{07E01157-B979-4F6B-B892-75DB2A2B8B0F}" srcOrd="0" destOrd="0" presId="urn:microsoft.com/office/officeart/2009/3/layout/HorizontalOrganizationChart"/>
    <dgm:cxn modelId="{442FA843-FB39-AB42-B91C-935C3F963076}" type="presParOf" srcId="{07E01157-B979-4F6B-B892-75DB2A2B8B0F}" destId="{F686C23F-604E-4653-B2CB-27DBB6BED631}" srcOrd="0" destOrd="0" presId="urn:microsoft.com/office/officeart/2009/3/layout/HorizontalOrganizationChart"/>
    <dgm:cxn modelId="{A564321C-46CF-4D4D-A6B1-99A4AF5E5A2E}" type="presParOf" srcId="{F686C23F-604E-4653-B2CB-27DBB6BED631}" destId="{2A2AFDF2-2568-44F8-842C-3BFD70D9F2B1}" srcOrd="0" destOrd="0" presId="urn:microsoft.com/office/officeart/2009/3/layout/HorizontalOrganizationChart"/>
    <dgm:cxn modelId="{4FAAA1F5-1CAC-4D4F-BD2F-5F5663C37E83}" type="presParOf" srcId="{F686C23F-604E-4653-B2CB-27DBB6BED631}" destId="{9CD41DA5-A8A9-4189-B933-DCF665F7DF2D}" srcOrd="1" destOrd="0" presId="urn:microsoft.com/office/officeart/2009/3/layout/HorizontalOrganizationChart"/>
    <dgm:cxn modelId="{835A8FCE-B61F-134E-B6E0-5D3CD13F5375}" type="presParOf" srcId="{07E01157-B979-4F6B-B892-75DB2A2B8B0F}" destId="{96876921-77F4-4E08-9148-E99125692808}" srcOrd="1" destOrd="0" presId="urn:microsoft.com/office/officeart/2009/3/layout/HorizontalOrganizationChart"/>
    <dgm:cxn modelId="{267B432E-3A3E-9C4D-AEFF-8D9BC0921314}" type="presParOf" srcId="{96876921-77F4-4E08-9148-E99125692808}" destId="{CD82D2C2-9EF5-4CA0-9CEE-9265A38A1F4A}" srcOrd="0" destOrd="0" presId="urn:microsoft.com/office/officeart/2009/3/layout/HorizontalOrganizationChart"/>
    <dgm:cxn modelId="{0141A9EC-18E9-1C4B-82E1-F331FF410629}" type="presParOf" srcId="{96876921-77F4-4E08-9148-E99125692808}" destId="{9441C830-A66B-4AFB-9252-8069549D4F0A}" srcOrd="1" destOrd="0" presId="urn:microsoft.com/office/officeart/2009/3/layout/HorizontalOrganizationChart"/>
    <dgm:cxn modelId="{48A8713D-48D1-6846-BE3A-9C164EF136F7}" type="presParOf" srcId="{9441C830-A66B-4AFB-9252-8069549D4F0A}" destId="{FEAC7974-4462-4948-9F19-4D53C38CC88A}" srcOrd="0" destOrd="0" presId="urn:microsoft.com/office/officeart/2009/3/layout/HorizontalOrganizationChart"/>
    <dgm:cxn modelId="{3A1BC6E9-ED42-9748-8750-6225DE4BDB4A}" type="presParOf" srcId="{FEAC7974-4462-4948-9F19-4D53C38CC88A}" destId="{22C8BBC7-02FA-4EF0-899A-834C1FEE39E3}" srcOrd="0" destOrd="0" presId="urn:microsoft.com/office/officeart/2009/3/layout/HorizontalOrganizationChart"/>
    <dgm:cxn modelId="{3D09A262-50FA-D240-9940-CBB7A86B3ACC}" type="presParOf" srcId="{FEAC7974-4462-4948-9F19-4D53C38CC88A}" destId="{CBD704CC-8D6F-4C39-AFA6-3825EE74A965}" srcOrd="1" destOrd="0" presId="urn:microsoft.com/office/officeart/2009/3/layout/HorizontalOrganizationChart"/>
    <dgm:cxn modelId="{0257FAE6-61E3-3C48-9C12-5ABB44E1C162}" type="presParOf" srcId="{9441C830-A66B-4AFB-9252-8069549D4F0A}" destId="{C4FE27A9-6818-468D-8F72-5DEAE64958BC}" srcOrd="1" destOrd="0" presId="urn:microsoft.com/office/officeart/2009/3/layout/HorizontalOrganizationChart"/>
    <dgm:cxn modelId="{FECB70B0-738C-FF4F-8DB9-C8A0904B9E68}" type="presParOf" srcId="{9441C830-A66B-4AFB-9252-8069549D4F0A}" destId="{B9E24DCA-DEF6-41DD-8228-40542DF88903}" srcOrd="2" destOrd="0" presId="urn:microsoft.com/office/officeart/2009/3/layout/HorizontalOrganizationChart"/>
    <dgm:cxn modelId="{6A73B0CB-446D-144C-B06B-9643D2FE3A9E}" type="presParOf" srcId="{96876921-77F4-4E08-9148-E99125692808}" destId="{72A5A8A1-C34D-4CC9-B014-4EDC4C60B5CB}" srcOrd="2" destOrd="0" presId="urn:microsoft.com/office/officeart/2009/3/layout/HorizontalOrganizationChart"/>
    <dgm:cxn modelId="{B1BA6750-186C-4D44-8AAB-12877E7C69F0}" type="presParOf" srcId="{96876921-77F4-4E08-9148-E99125692808}" destId="{99464D45-2B22-432F-8F6C-3394CEC310A7}" srcOrd="3" destOrd="0" presId="urn:microsoft.com/office/officeart/2009/3/layout/HorizontalOrganizationChart"/>
    <dgm:cxn modelId="{5E9C86DF-FFB9-7945-A08B-3D270FDA583E}" type="presParOf" srcId="{99464D45-2B22-432F-8F6C-3394CEC310A7}" destId="{7EEFA05D-0146-474D-BB41-35A44BBAC0EB}" srcOrd="0" destOrd="0" presId="urn:microsoft.com/office/officeart/2009/3/layout/HorizontalOrganizationChart"/>
    <dgm:cxn modelId="{91C22CFB-91C4-B14E-B6DD-D11BA2BFC571}" type="presParOf" srcId="{7EEFA05D-0146-474D-BB41-35A44BBAC0EB}" destId="{86A07B8D-FF15-4EFF-8681-05A46BF1E797}" srcOrd="0" destOrd="0" presId="urn:microsoft.com/office/officeart/2009/3/layout/HorizontalOrganizationChart"/>
    <dgm:cxn modelId="{F4FE6E51-BDB7-E644-9D6C-519685ABBCE6}" type="presParOf" srcId="{7EEFA05D-0146-474D-BB41-35A44BBAC0EB}" destId="{A4529214-DB2D-4B21-8831-F60F2A376559}" srcOrd="1" destOrd="0" presId="urn:microsoft.com/office/officeart/2009/3/layout/HorizontalOrganizationChart"/>
    <dgm:cxn modelId="{2D18F71A-86A8-634C-B1C3-F8E9211D0C42}" type="presParOf" srcId="{99464D45-2B22-432F-8F6C-3394CEC310A7}" destId="{4C9D6515-EA4F-4DBF-A8FE-0711C70136B1}" srcOrd="1" destOrd="0" presId="urn:microsoft.com/office/officeart/2009/3/layout/HorizontalOrganizationChart"/>
    <dgm:cxn modelId="{7B7E10B9-332E-6345-A741-4CB41F8A79EF}" type="presParOf" srcId="{99464D45-2B22-432F-8F6C-3394CEC310A7}" destId="{686779DB-34D3-4F60-84B6-A35826FF3C2A}" srcOrd="2" destOrd="0" presId="urn:microsoft.com/office/officeart/2009/3/layout/HorizontalOrganizationChart"/>
    <dgm:cxn modelId="{AB1C1A08-86F4-4343-A55F-4BA4AF75E988}" type="presParOf" srcId="{96876921-77F4-4E08-9148-E99125692808}" destId="{B94BF64B-9716-424E-A851-42E8E7B2B9A7}" srcOrd="4" destOrd="0" presId="urn:microsoft.com/office/officeart/2009/3/layout/HorizontalOrganizationChart"/>
    <dgm:cxn modelId="{02F52FAA-C788-F94E-8CEE-008D00DE220B}" type="presParOf" srcId="{96876921-77F4-4E08-9148-E99125692808}" destId="{31E814C1-FFDD-BA48-BF9D-F3C8FF892503}" srcOrd="5" destOrd="0" presId="urn:microsoft.com/office/officeart/2009/3/layout/HorizontalOrganizationChart"/>
    <dgm:cxn modelId="{17A5728C-A49C-464C-96D2-1B6FF17AA320}" type="presParOf" srcId="{31E814C1-FFDD-BA48-BF9D-F3C8FF892503}" destId="{1780440E-D92A-B040-A710-F8D875101E05}" srcOrd="0" destOrd="0" presId="urn:microsoft.com/office/officeart/2009/3/layout/HorizontalOrganizationChart"/>
    <dgm:cxn modelId="{6D350473-DE42-AD44-A50F-9DAEE025946E}" type="presParOf" srcId="{1780440E-D92A-B040-A710-F8D875101E05}" destId="{A73C4A40-2D47-BF42-9EF8-B3BEE9451F45}" srcOrd="0" destOrd="0" presId="urn:microsoft.com/office/officeart/2009/3/layout/HorizontalOrganizationChart"/>
    <dgm:cxn modelId="{33575AD0-78CF-6D47-8B1E-0FC59E400A90}" type="presParOf" srcId="{1780440E-D92A-B040-A710-F8D875101E05}" destId="{BCDD8BD9-F9D2-4C44-AB56-5005F5FB7B08}" srcOrd="1" destOrd="0" presId="urn:microsoft.com/office/officeart/2009/3/layout/HorizontalOrganizationChart"/>
    <dgm:cxn modelId="{C632D2E9-42B8-794D-8BC7-9C5C4D76556B}" type="presParOf" srcId="{31E814C1-FFDD-BA48-BF9D-F3C8FF892503}" destId="{B22D4294-1D49-E046-9CF9-7B480D0762E6}" srcOrd="1" destOrd="0" presId="urn:microsoft.com/office/officeart/2009/3/layout/HorizontalOrganizationChart"/>
    <dgm:cxn modelId="{046066BD-AF3D-4D49-BA26-657275F3FE8E}" type="presParOf" srcId="{31E814C1-FFDD-BA48-BF9D-F3C8FF892503}" destId="{E1D0C206-488D-6348-BEA7-1FE8B1679EF7}" srcOrd="2" destOrd="0" presId="urn:microsoft.com/office/officeart/2009/3/layout/HorizontalOrganizationChart"/>
    <dgm:cxn modelId="{45C9D246-922A-EE42-97AE-8B46ED86E55C}" type="presParOf" srcId="{07E01157-B979-4F6B-B892-75DB2A2B8B0F}" destId="{6858D422-8C90-4F85-BA9D-65CA2FED06E8}" srcOrd="2" destOrd="0" presId="urn:microsoft.com/office/officeart/2009/3/layout/HorizontalOrganizationChar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6041232A-3F3D-4434-A157-194964EA7461}" type="doc">
      <dgm:prSet loTypeId="urn:microsoft.com/office/officeart/2005/8/layout/vList2#5" loCatId="list" qsTypeId="urn:microsoft.com/office/officeart/2005/8/quickstyle/simple2#14" qsCatId="simple" csTypeId="urn:microsoft.com/office/officeart/2005/8/colors/accent2_2#36" csCatId="accent2" phldr="1"/>
      <dgm:spPr/>
      <dgm:t>
        <a:bodyPr/>
        <a:lstStyle/>
        <a:p>
          <a:endParaRPr lang="zh-CN" altLang="en-US"/>
        </a:p>
      </dgm:t>
    </dgm:pt>
    <dgm:pt modelId="{906B5264-423C-47C3-895E-AB110BFC4041}">
      <dgm:prSet phldrT="[文本]" custT="1"/>
      <dgm:spPr/>
      <dgm:t>
        <a:bodyPr/>
        <a:lstStyle/>
        <a:p>
          <a:r>
            <a:rPr lang="zh-CN" altLang="en-US" sz="2000" dirty="0" smtClean="0">
              <a:latin typeface="手札体-简粗体" panose="03000700000000000000" pitchFamily="66" charset="-122"/>
              <a:ea typeface="手札体-简粗体" panose="03000700000000000000" pitchFamily="66" charset="-122"/>
            </a:rPr>
            <a:t>基本薪酬</a:t>
          </a:r>
          <a:endParaRPr lang="zh-CN" altLang="en-US" sz="2000" dirty="0">
            <a:latin typeface="手札体-简粗体" panose="03000700000000000000" pitchFamily="66" charset="-122"/>
            <a:ea typeface="手札体-简粗体" panose="03000700000000000000" pitchFamily="66" charset="-122"/>
          </a:endParaRPr>
        </a:p>
      </dgm:t>
    </dgm:pt>
    <dgm:pt modelId="{1ABA53C1-9FB9-4D8E-9F70-DFA166A7EF9B}" type="parTrans" cxnId="{09359992-78A3-4CFA-952E-42EEA5F5E5FA}">
      <dgm:prSet/>
      <dgm:spPr/>
      <dgm:t>
        <a:bodyPr/>
        <a:lstStyle/>
        <a:p>
          <a:endParaRPr lang="zh-CN" altLang="en-US" sz="2000">
            <a:latin typeface="手札体-简粗体" panose="03000700000000000000" pitchFamily="66" charset="-122"/>
            <a:ea typeface="手札体-简粗体" panose="03000700000000000000" pitchFamily="66" charset="-122"/>
          </a:endParaRPr>
        </a:p>
      </dgm:t>
    </dgm:pt>
    <dgm:pt modelId="{AD73DFB6-84FB-4BE2-A80D-92CB3B2CFD57}" type="sibTrans" cxnId="{09359992-78A3-4CFA-952E-42EEA5F5E5FA}">
      <dgm:prSet/>
      <dgm:spPr/>
      <dgm:t>
        <a:bodyPr/>
        <a:lstStyle/>
        <a:p>
          <a:endParaRPr lang="zh-CN" altLang="en-US" sz="2000">
            <a:latin typeface="手札体-简粗体" panose="03000700000000000000" pitchFamily="66" charset="-122"/>
            <a:ea typeface="手札体-简粗体" panose="03000700000000000000" pitchFamily="66" charset="-122"/>
          </a:endParaRPr>
        </a:p>
      </dgm:t>
    </dgm:pt>
    <dgm:pt modelId="{562CC932-E3A0-4BE4-917D-2CBC714D1E0E}">
      <dgm:prSet phldrT="[文本]" custT="1"/>
      <dgm:spPr/>
      <dgm:t>
        <a:bodyPr/>
        <a:lstStyle/>
        <a:p>
          <a:r>
            <a:rPr lang="zh-CN" altLang="en-US" sz="2000" dirty="0" smtClean="0">
              <a:latin typeface="手札体-简粗体" panose="03000700000000000000" pitchFamily="66" charset="-122"/>
              <a:ea typeface="手札体-简粗体" panose="03000700000000000000" pitchFamily="66" charset="-122"/>
            </a:rPr>
            <a:t>企业按照一定的时间周期，定期向员工发放的固定报酬。</a:t>
          </a:r>
          <a:endParaRPr lang="zh-CN" altLang="en-US" sz="2000" dirty="0">
            <a:latin typeface="手札体-简粗体" panose="03000700000000000000" pitchFamily="66" charset="-122"/>
            <a:ea typeface="手札体-简粗体" panose="03000700000000000000" pitchFamily="66" charset="-122"/>
          </a:endParaRPr>
        </a:p>
      </dgm:t>
    </dgm:pt>
    <dgm:pt modelId="{C5CAE629-7D95-401E-9137-4EC587D47308}" type="parTrans" cxnId="{FC743B3A-12E4-43F8-8B27-C6997E5C46D6}">
      <dgm:prSet/>
      <dgm:spPr/>
      <dgm:t>
        <a:bodyPr/>
        <a:lstStyle/>
        <a:p>
          <a:endParaRPr lang="zh-CN" altLang="en-US" sz="2000">
            <a:latin typeface="手札体-简粗体" panose="03000700000000000000" pitchFamily="66" charset="-122"/>
            <a:ea typeface="手札体-简粗体" panose="03000700000000000000" pitchFamily="66" charset="-122"/>
          </a:endParaRPr>
        </a:p>
      </dgm:t>
    </dgm:pt>
    <dgm:pt modelId="{7DF17843-FD9F-4E6B-BDF1-8D6764F4E990}" type="sibTrans" cxnId="{FC743B3A-12E4-43F8-8B27-C6997E5C46D6}">
      <dgm:prSet/>
      <dgm:spPr/>
      <dgm:t>
        <a:bodyPr/>
        <a:lstStyle/>
        <a:p>
          <a:endParaRPr lang="zh-CN" altLang="en-US" sz="2000">
            <a:latin typeface="手札体-简粗体" panose="03000700000000000000" pitchFamily="66" charset="-122"/>
            <a:ea typeface="手札体-简粗体" panose="03000700000000000000" pitchFamily="66" charset="-122"/>
          </a:endParaRPr>
        </a:p>
      </dgm:t>
    </dgm:pt>
    <dgm:pt modelId="{5C5DE931-5FC4-4582-AA6C-3AFA1AB086DF}">
      <dgm:prSet phldrT="[文本]" custT="1"/>
      <dgm:spPr/>
      <dgm:t>
        <a:bodyPr/>
        <a:lstStyle/>
        <a:p>
          <a:r>
            <a:rPr lang="zh-CN" altLang="en-US" sz="2000" dirty="0" smtClean="0">
              <a:latin typeface="手札体-简粗体" panose="03000700000000000000" pitchFamily="66" charset="-122"/>
              <a:ea typeface="手札体-简粗体" panose="03000700000000000000" pitchFamily="66" charset="-122"/>
            </a:rPr>
            <a:t>绩效薪资</a:t>
          </a:r>
          <a:endParaRPr lang="zh-CN" altLang="en-US" sz="2000" dirty="0">
            <a:latin typeface="手札体-简粗体" panose="03000700000000000000" pitchFamily="66" charset="-122"/>
            <a:ea typeface="手札体-简粗体" panose="03000700000000000000" pitchFamily="66" charset="-122"/>
          </a:endParaRPr>
        </a:p>
      </dgm:t>
    </dgm:pt>
    <dgm:pt modelId="{92A8F68D-0BE1-45D8-AAEE-E9A6D42CCAD9}" type="parTrans" cxnId="{6CDD4EF5-22D6-467B-84A6-C9DD7A0D965D}">
      <dgm:prSet/>
      <dgm:spPr/>
      <dgm:t>
        <a:bodyPr/>
        <a:lstStyle/>
        <a:p>
          <a:endParaRPr lang="zh-CN" altLang="en-US" sz="2000">
            <a:latin typeface="手札体-简粗体" panose="03000700000000000000" pitchFamily="66" charset="-122"/>
            <a:ea typeface="手札体-简粗体" panose="03000700000000000000" pitchFamily="66" charset="-122"/>
          </a:endParaRPr>
        </a:p>
      </dgm:t>
    </dgm:pt>
    <dgm:pt modelId="{E925D6C0-7B28-44CE-94FD-2CF1D7C812B9}" type="sibTrans" cxnId="{6CDD4EF5-22D6-467B-84A6-C9DD7A0D965D}">
      <dgm:prSet/>
      <dgm:spPr/>
      <dgm:t>
        <a:bodyPr/>
        <a:lstStyle/>
        <a:p>
          <a:endParaRPr lang="zh-CN" altLang="en-US" sz="2000">
            <a:latin typeface="手札体-简粗体" panose="03000700000000000000" pitchFamily="66" charset="-122"/>
            <a:ea typeface="手札体-简粗体" panose="03000700000000000000" pitchFamily="66" charset="-122"/>
          </a:endParaRPr>
        </a:p>
      </dgm:t>
    </dgm:pt>
    <dgm:pt modelId="{DE4C18E7-A8FB-42ED-A232-3C9463477E29}">
      <dgm:prSet phldrT="[文本]" custT="1"/>
      <dgm:spPr/>
      <dgm:t>
        <a:bodyPr/>
        <a:lstStyle/>
        <a:p>
          <a:r>
            <a:rPr lang="zh-CN" altLang="en-US" sz="2000" dirty="0" smtClean="0">
              <a:latin typeface="手札体-简粗体" panose="03000700000000000000" pitchFamily="66" charset="-122"/>
              <a:ea typeface="手札体-简粗体" panose="03000700000000000000" pitchFamily="66" charset="-122"/>
            </a:rPr>
            <a:t>根据员工的年度绩效评价的结果而确定的对基础薪资的增加部分。</a:t>
          </a:r>
          <a:endParaRPr lang="zh-CN" altLang="en-US" sz="2000" dirty="0">
            <a:latin typeface="手札体-简粗体" panose="03000700000000000000" pitchFamily="66" charset="-122"/>
            <a:ea typeface="手札体-简粗体" panose="03000700000000000000" pitchFamily="66" charset="-122"/>
          </a:endParaRPr>
        </a:p>
      </dgm:t>
    </dgm:pt>
    <dgm:pt modelId="{C9FE8A3D-9B19-480C-A6DE-4045A2CB0A84}" type="parTrans" cxnId="{4C8CE8F0-7779-4F6B-943A-01BB6778F8D0}">
      <dgm:prSet/>
      <dgm:spPr/>
      <dgm:t>
        <a:bodyPr/>
        <a:lstStyle/>
        <a:p>
          <a:endParaRPr lang="zh-CN" altLang="en-US" sz="2000">
            <a:latin typeface="手札体-简粗体" panose="03000700000000000000" pitchFamily="66" charset="-122"/>
            <a:ea typeface="手札体-简粗体" panose="03000700000000000000" pitchFamily="66" charset="-122"/>
          </a:endParaRPr>
        </a:p>
      </dgm:t>
    </dgm:pt>
    <dgm:pt modelId="{FF937A0A-E811-4C8D-AC86-D1D7C0FA1D0D}" type="sibTrans" cxnId="{4C8CE8F0-7779-4F6B-943A-01BB6778F8D0}">
      <dgm:prSet/>
      <dgm:spPr/>
      <dgm:t>
        <a:bodyPr/>
        <a:lstStyle/>
        <a:p>
          <a:endParaRPr lang="zh-CN" altLang="en-US" sz="2000">
            <a:latin typeface="手札体-简粗体" panose="03000700000000000000" pitchFamily="66" charset="-122"/>
            <a:ea typeface="手札体-简粗体" panose="03000700000000000000" pitchFamily="66" charset="-122"/>
          </a:endParaRPr>
        </a:p>
      </dgm:t>
    </dgm:pt>
    <dgm:pt modelId="{B2D4EC8F-40F8-45CF-848E-815CC1195E7E}">
      <dgm:prSet phldrT="[文本]" custT="1"/>
      <dgm:spPr/>
      <dgm:t>
        <a:bodyPr/>
        <a:lstStyle/>
        <a:p>
          <a:r>
            <a:rPr lang="zh-CN" altLang="en-US" sz="2000" dirty="0" smtClean="0">
              <a:latin typeface="手札体-简粗体" panose="03000700000000000000" pitchFamily="66" charset="-122"/>
              <a:ea typeface="手札体-简粗体" panose="03000700000000000000" pitchFamily="66" charset="-122"/>
            </a:rPr>
            <a:t>奖金</a:t>
          </a:r>
          <a:endParaRPr lang="zh-CN" altLang="en-US" sz="2000" dirty="0">
            <a:latin typeface="手札体-简粗体" panose="03000700000000000000" pitchFamily="66" charset="-122"/>
            <a:ea typeface="手札体-简粗体" panose="03000700000000000000" pitchFamily="66" charset="-122"/>
          </a:endParaRPr>
        </a:p>
      </dgm:t>
    </dgm:pt>
    <dgm:pt modelId="{7F8C8CF7-9213-4C24-BE5C-19726A5055E5}" type="parTrans" cxnId="{0C73341D-A677-4FFC-9A34-C4389FC5DF2D}">
      <dgm:prSet/>
      <dgm:spPr/>
      <dgm:t>
        <a:bodyPr/>
        <a:lstStyle/>
        <a:p>
          <a:endParaRPr lang="zh-CN" altLang="en-US" sz="2000">
            <a:latin typeface="手札体-简粗体" panose="03000700000000000000" pitchFamily="66" charset="-122"/>
            <a:ea typeface="手札体-简粗体" panose="03000700000000000000" pitchFamily="66" charset="-122"/>
          </a:endParaRPr>
        </a:p>
      </dgm:t>
    </dgm:pt>
    <dgm:pt modelId="{E1FA286E-D872-442B-B121-1AFC220AFD4B}" type="sibTrans" cxnId="{0C73341D-A677-4FFC-9A34-C4389FC5DF2D}">
      <dgm:prSet/>
      <dgm:spPr/>
      <dgm:t>
        <a:bodyPr/>
        <a:lstStyle/>
        <a:p>
          <a:endParaRPr lang="zh-CN" altLang="en-US" sz="2000">
            <a:latin typeface="手札体-简粗体" panose="03000700000000000000" pitchFamily="66" charset="-122"/>
            <a:ea typeface="手札体-简粗体" panose="03000700000000000000" pitchFamily="66" charset="-122"/>
          </a:endParaRPr>
        </a:p>
      </dgm:t>
    </dgm:pt>
    <dgm:pt modelId="{FC620910-7AA4-425B-AD40-7C36ED85149A}">
      <dgm:prSet phldrT="[文本]" custT="1"/>
      <dgm:spPr/>
      <dgm:t>
        <a:bodyPr/>
        <a:lstStyle/>
        <a:p>
          <a:r>
            <a:rPr lang="zh-CN" altLang="en-US" sz="2000" dirty="0" smtClean="0">
              <a:latin typeface="手札体-简粗体" panose="03000700000000000000" pitchFamily="66" charset="-122"/>
              <a:ea typeface="手札体-简粗体" panose="03000700000000000000" pitchFamily="66" charset="-122"/>
            </a:rPr>
            <a:t>也称激励薪资，在薪酬中根据员工的工作绩效进行浮动的部分。</a:t>
          </a:r>
          <a:endParaRPr lang="zh-CN" altLang="en-US" sz="2000" dirty="0">
            <a:latin typeface="手札体-简粗体" panose="03000700000000000000" pitchFamily="66" charset="-122"/>
            <a:ea typeface="手札体-简粗体" panose="03000700000000000000" pitchFamily="66" charset="-122"/>
          </a:endParaRPr>
        </a:p>
      </dgm:t>
    </dgm:pt>
    <dgm:pt modelId="{0BDBF329-50CD-4BC3-8316-66CC2303D007}" type="parTrans" cxnId="{268EF341-2B29-440C-B785-50B2CBDFAFCC}">
      <dgm:prSet/>
      <dgm:spPr/>
      <dgm:t>
        <a:bodyPr/>
        <a:lstStyle/>
        <a:p>
          <a:endParaRPr lang="zh-CN" altLang="en-US" sz="2000">
            <a:latin typeface="手札体-简粗体" panose="03000700000000000000" pitchFamily="66" charset="-122"/>
            <a:ea typeface="手札体-简粗体" panose="03000700000000000000" pitchFamily="66" charset="-122"/>
          </a:endParaRPr>
        </a:p>
      </dgm:t>
    </dgm:pt>
    <dgm:pt modelId="{F06D32F1-5451-4A49-8EFE-03F3A00236F7}" type="sibTrans" cxnId="{268EF341-2B29-440C-B785-50B2CBDFAFCC}">
      <dgm:prSet/>
      <dgm:spPr/>
      <dgm:t>
        <a:bodyPr/>
        <a:lstStyle/>
        <a:p>
          <a:endParaRPr lang="zh-CN" altLang="en-US" sz="2000">
            <a:latin typeface="手札体-简粗体" panose="03000700000000000000" pitchFamily="66" charset="-122"/>
            <a:ea typeface="手札体-简粗体" panose="03000700000000000000" pitchFamily="66" charset="-122"/>
          </a:endParaRPr>
        </a:p>
      </dgm:t>
    </dgm:pt>
    <dgm:pt modelId="{92C11C0F-67B1-4193-9EAD-966AD466A265}">
      <dgm:prSet phldrT="[文本]" custT="1"/>
      <dgm:spPr/>
      <dgm:t>
        <a:bodyPr/>
        <a:lstStyle/>
        <a:p>
          <a:r>
            <a:rPr lang="zh-CN" altLang="en-US" sz="2000" dirty="0" smtClean="0">
              <a:latin typeface="手札体-简粗体" panose="03000700000000000000" pitchFamily="66" charset="-122"/>
              <a:ea typeface="手札体-简粗体" panose="03000700000000000000" pitchFamily="66" charset="-122"/>
            </a:rPr>
            <a:t>津贴</a:t>
          </a:r>
          <a:endParaRPr lang="zh-CN" altLang="en-US" sz="2000" dirty="0">
            <a:latin typeface="手札体-简粗体" panose="03000700000000000000" pitchFamily="66" charset="-122"/>
            <a:ea typeface="手札体-简粗体" panose="03000700000000000000" pitchFamily="66" charset="-122"/>
          </a:endParaRPr>
        </a:p>
      </dgm:t>
    </dgm:pt>
    <dgm:pt modelId="{BEA53164-7A37-433B-AEB0-0CFC40E424E4}" type="parTrans" cxnId="{BD25C587-4116-461C-A1EF-034A752CD6D6}">
      <dgm:prSet/>
      <dgm:spPr/>
      <dgm:t>
        <a:bodyPr/>
        <a:lstStyle/>
        <a:p>
          <a:endParaRPr lang="zh-CN" altLang="en-US" sz="2000">
            <a:latin typeface="手札体-简粗体" panose="03000700000000000000" pitchFamily="66" charset="-122"/>
            <a:ea typeface="手札体-简粗体" panose="03000700000000000000" pitchFamily="66" charset="-122"/>
          </a:endParaRPr>
        </a:p>
      </dgm:t>
    </dgm:pt>
    <dgm:pt modelId="{07126A7E-EE1F-41B4-8CD0-80C0AB1E15F9}" type="sibTrans" cxnId="{BD25C587-4116-461C-A1EF-034A752CD6D6}">
      <dgm:prSet/>
      <dgm:spPr/>
      <dgm:t>
        <a:bodyPr/>
        <a:lstStyle/>
        <a:p>
          <a:endParaRPr lang="zh-CN" altLang="en-US" sz="2000">
            <a:latin typeface="手札体-简粗体" panose="03000700000000000000" pitchFamily="66" charset="-122"/>
            <a:ea typeface="手札体-简粗体" panose="03000700000000000000" pitchFamily="66" charset="-122"/>
          </a:endParaRPr>
        </a:p>
      </dgm:t>
    </dgm:pt>
    <dgm:pt modelId="{87CF0AB4-F23B-46EE-AB3F-0DBBE2115DB1}">
      <dgm:prSet phldrT="[文本]" custT="1"/>
      <dgm:spPr/>
      <dgm:t>
        <a:bodyPr/>
        <a:lstStyle/>
        <a:p>
          <a:r>
            <a:rPr lang="zh-CN" altLang="en-US" sz="2000" dirty="0" smtClean="0">
              <a:latin typeface="手札体-简粗体" panose="03000700000000000000" pitchFamily="66" charset="-122"/>
              <a:ea typeface="手札体-简粗体" panose="03000700000000000000" pitchFamily="66" charset="-122"/>
            </a:rPr>
            <a:t>对员工工作中的不利因素的一种补偿。比如从事夜班、</a:t>
          </a:r>
          <a:r>
            <a:rPr lang="zh-CN" altLang="en-US" sz="2000" b="1" dirty="0" smtClean="0">
              <a:solidFill>
                <a:srgbClr val="FF0000"/>
              </a:solidFill>
              <a:latin typeface="手札体-简粗体" panose="03000700000000000000" pitchFamily="66" charset="-122"/>
              <a:ea typeface="手札体-简粗体" panose="03000700000000000000" pitchFamily="66" charset="-122"/>
            </a:rPr>
            <a:t>出差补助</a:t>
          </a:r>
          <a:r>
            <a:rPr lang="zh-CN" altLang="en-US" sz="2000" dirty="0" smtClean="0">
              <a:latin typeface="手札体-简粗体" panose="03000700000000000000" pitchFamily="66" charset="-122"/>
              <a:ea typeface="手札体-简粗体" panose="03000700000000000000" pitchFamily="66" charset="-122"/>
            </a:rPr>
            <a:t>。</a:t>
          </a:r>
          <a:endParaRPr lang="zh-CN" altLang="en-US" sz="2000" dirty="0">
            <a:latin typeface="手札体-简粗体" panose="03000700000000000000" pitchFamily="66" charset="-122"/>
            <a:ea typeface="手札体-简粗体" panose="03000700000000000000" pitchFamily="66" charset="-122"/>
          </a:endParaRPr>
        </a:p>
      </dgm:t>
    </dgm:pt>
    <dgm:pt modelId="{A5943878-1037-4F01-B414-66DF95540B7C}" type="parTrans" cxnId="{BFD1CB9A-3615-4D16-9DFE-8639E655254F}">
      <dgm:prSet/>
      <dgm:spPr/>
      <dgm:t>
        <a:bodyPr/>
        <a:lstStyle/>
        <a:p>
          <a:endParaRPr lang="zh-CN" altLang="en-US" sz="2000">
            <a:latin typeface="手札体-简粗体" panose="03000700000000000000" pitchFamily="66" charset="-122"/>
            <a:ea typeface="手札体-简粗体" panose="03000700000000000000" pitchFamily="66" charset="-122"/>
          </a:endParaRPr>
        </a:p>
      </dgm:t>
    </dgm:pt>
    <dgm:pt modelId="{17C989D2-3E2E-4837-8E87-49A725B0AFA8}" type="sibTrans" cxnId="{BFD1CB9A-3615-4D16-9DFE-8639E655254F}">
      <dgm:prSet/>
      <dgm:spPr/>
      <dgm:t>
        <a:bodyPr/>
        <a:lstStyle/>
        <a:p>
          <a:endParaRPr lang="zh-CN" altLang="en-US" sz="2000">
            <a:latin typeface="手札体-简粗体" panose="03000700000000000000" pitchFamily="66" charset="-122"/>
            <a:ea typeface="手札体-简粗体" panose="03000700000000000000" pitchFamily="66" charset="-122"/>
          </a:endParaRPr>
        </a:p>
      </dgm:t>
    </dgm:pt>
    <dgm:pt modelId="{D9DFD4B0-628E-4524-8FC3-187A626949D8}">
      <dgm:prSet phldrT="[文本]" custT="1"/>
      <dgm:spPr/>
      <dgm:t>
        <a:bodyPr/>
        <a:lstStyle/>
        <a:p>
          <a:r>
            <a:rPr lang="zh-CN" altLang="en-US" sz="2000" dirty="0" smtClean="0">
              <a:latin typeface="手札体-简粗体" panose="03000700000000000000" pitchFamily="66" charset="-122"/>
              <a:ea typeface="手札体-简粗体" panose="03000700000000000000" pitchFamily="66" charset="-122"/>
            </a:rPr>
            <a:t>福利</a:t>
          </a:r>
          <a:endParaRPr lang="zh-CN" altLang="en-US" sz="2000" dirty="0">
            <a:latin typeface="手札体-简粗体" panose="03000700000000000000" pitchFamily="66" charset="-122"/>
            <a:ea typeface="手札体-简粗体" panose="03000700000000000000" pitchFamily="66" charset="-122"/>
          </a:endParaRPr>
        </a:p>
      </dgm:t>
    </dgm:pt>
    <dgm:pt modelId="{45CAB476-C1FC-4EA5-A417-DFA53E7EFA90}" type="parTrans" cxnId="{BC00B438-509B-4E2F-B240-E1D7CF5A6E4A}">
      <dgm:prSet/>
      <dgm:spPr/>
      <dgm:t>
        <a:bodyPr/>
        <a:lstStyle/>
        <a:p>
          <a:endParaRPr lang="zh-CN" altLang="en-US" sz="2000">
            <a:latin typeface="手札体-简粗体" panose="03000700000000000000" pitchFamily="66" charset="-122"/>
            <a:ea typeface="手札体-简粗体" panose="03000700000000000000" pitchFamily="66" charset="-122"/>
          </a:endParaRPr>
        </a:p>
      </dgm:t>
    </dgm:pt>
    <dgm:pt modelId="{FD5A1C2F-EECC-4558-B60A-5CB11E7E5141}" type="sibTrans" cxnId="{BC00B438-509B-4E2F-B240-E1D7CF5A6E4A}">
      <dgm:prSet/>
      <dgm:spPr/>
      <dgm:t>
        <a:bodyPr/>
        <a:lstStyle/>
        <a:p>
          <a:endParaRPr lang="zh-CN" altLang="en-US" sz="2000">
            <a:latin typeface="手札体-简粗体" panose="03000700000000000000" pitchFamily="66" charset="-122"/>
            <a:ea typeface="手札体-简粗体" panose="03000700000000000000" pitchFamily="66" charset="-122"/>
          </a:endParaRPr>
        </a:p>
      </dgm:t>
    </dgm:pt>
    <dgm:pt modelId="{6616711B-766D-4C9D-9A07-943A283D9E7B}">
      <dgm:prSet phldrT="[文本]" custT="1"/>
      <dgm:spPr/>
      <dgm:t>
        <a:bodyPr/>
        <a:lstStyle/>
        <a:p>
          <a:r>
            <a:rPr lang="zh-CN" altLang="en-US" sz="2000" dirty="0" smtClean="0">
              <a:latin typeface="手札体-简粗体" panose="03000700000000000000" pitchFamily="66" charset="-122"/>
              <a:ea typeface="手札体-简粗体" panose="03000700000000000000" pitchFamily="66" charset="-122"/>
            </a:rPr>
            <a:t>例如带薪年假、</a:t>
          </a:r>
          <a:r>
            <a:rPr lang="zh-CN" altLang="en-US" sz="2000" b="1" dirty="0" smtClean="0">
              <a:solidFill>
                <a:srgbClr val="FF0000"/>
              </a:solidFill>
              <a:latin typeface="手札体-简粗体" panose="03000700000000000000" pitchFamily="66" charset="-122"/>
              <a:ea typeface="手札体-简粗体" panose="03000700000000000000" pitchFamily="66" charset="-122"/>
            </a:rPr>
            <a:t>住房补贴</a:t>
          </a:r>
          <a:r>
            <a:rPr lang="zh-CN" altLang="en-US" sz="2000" dirty="0" smtClean="0">
              <a:latin typeface="手札体-简粗体" panose="03000700000000000000" pitchFamily="66" charset="-122"/>
              <a:ea typeface="手札体-简粗体" panose="03000700000000000000" pitchFamily="66" charset="-122"/>
            </a:rPr>
            <a:t>等</a:t>
          </a:r>
          <a:endParaRPr lang="zh-CN" altLang="en-US" sz="2000" dirty="0">
            <a:latin typeface="手札体-简粗体" panose="03000700000000000000" pitchFamily="66" charset="-122"/>
            <a:ea typeface="手札体-简粗体" panose="03000700000000000000" pitchFamily="66" charset="-122"/>
          </a:endParaRPr>
        </a:p>
      </dgm:t>
    </dgm:pt>
    <dgm:pt modelId="{F6FD57EB-E471-4BF5-A881-1B46E5136FED}" type="parTrans" cxnId="{E2466AEF-F2A5-439D-A927-E4A5EEB44345}">
      <dgm:prSet/>
      <dgm:spPr/>
      <dgm:t>
        <a:bodyPr/>
        <a:lstStyle/>
        <a:p>
          <a:endParaRPr lang="zh-CN" altLang="en-US" sz="2000">
            <a:latin typeface="手札体-简粗体" panose="03000700000000000000" pitchFamily="66" charset="-122"/>
            <a:ea typeface="手札体-简粗体" panose="03000700000000000000" pitchFamily="66" charset="-122"/>
          </a:endParaRPr>
        </a:p>
      </dgm:t>
    </dgm:pt>
    <dgm:pt modelId="{26036A13-07A8-45B2-B4E3-F57E430C0184}" type="sibTrans" cxnId="{E2466AEF-F2A5-439D-A927-E4A5EEB44345}">
      <dgm:prSet/>
      <dgm:spPr/>
      <dgm:t>
        <a:bodyPr/>
        <a:lstStyle/>
        <a:p>
          <a:endParaRPr lang="zh-CN" altLang="en-US" sz="2000">
            <a:latin typeface="手札体-简粗体" panose="03000700000000000000" pitchFamily="66" charset="-122"/>
            <a:ea typeface="手札体-简粗体" panose="03000700000000000000" pitchFamily="66" charset="-122"/>
          </a:endParaRPr>
        </a:p>
      </dgm:t>
    </dgm:pt>
    <dgm:pt modelId="{72FD77DE-BC66-43AC-8DCE-D8278C289AFE}" type="pres">
      <dgm:prSet presAssocID="{6041232A-3F3D-4434-A157-194964EA7461}" presName="linear" presStyleCnt="0">
        <dgm:presLayoutVars>
          <dgm:animLvl val="lvl"/>
          <dgm:resizeHandles val="exact"/>
        </dgm:presLayoutVars>
      </dgm:prSet>
      <dgm:spPr/>
      <dgm:t>
        <a:bodyPr/>
        <a:lstStyle/>
        <a:p>
          <a:endParaRPr lang="zh-CN" altLang="en-US"/>
        </a:p>
      </dgm:t>
    </dgm:pt>
    <dgm:pt modelId="{D31F3937-5BF6-4881-8511-3AC4DB7DCE1F}" type="pres">
      <dgm:prSet presAssocID="{906B5264-423C-47C3-895E-AB110BFC4041}" presName="parentText" presStyleLbl="node1" presStyleIdx="0" presStyleCnt="5" custScaleX="51201" custLinFactNeighborX="-72054" custLinFactNeighborY="-247">
        <dgm:presLayoutVars>
          <dgm:chMax val="0"/>
          <dgm:bulletEnabled val="1"/>
        </dgm:presLayoutVars>
      </dgm:prSet>
      <dgm:spPr/>
      <dgm:t>
        <a:bodyPr/>
        <a:lstStyle/>
        <a:p>
          <a:endParaRPr lang="zh-CN" altLang="en-US"/>
        </a:p>
      </dgm:t>
    </dgm:pt>
    <dgm:pt modelId="{FD1B7FCB-6FD6-4DA7-8C67-34625B350395}" type="pres">
      <dgm:prSet presAssocID="{906B5264-423C-47C3-895E-AB110BFC4041}" presName="childText" presStyleLbl="revTx" presStyleIdx="0" presStyleCnt="5">
        <dgm:presLayoutVars>
          <dgm:bulletEnabled val="1"/>
        </dgm:presLayoutVars>
      </dgm:prSet>
      <dgm:spPr/>
      <dgm:t>
        <a:bodyPr/>
        <a:lstStyle/>
        <a:p>
          <a:endParaRPr lang="zh-CN" altLang="en-US"/>
        </a:p>
      </dgm:t>
    </dgm:pt>
    <dgm:pt modelId="{D3DDD6AC-9F1B-48D8-ACB3-52BAB83DCF18}" type="pres">
      <dgm:prSet presAssocID="{5C5DE931-5FC4-4582-AA6C-3AFA1AB086DF}" presName="parentText" presStyleLbl="node1" presStyleIdx="1" presStyleCnt="5" custScaleX="51201" custLinFactNeighborX="-72054" custLinFactNeighborY="-247">
        <dgm:presLayoutVars>
          <dgm:chMax val="0"/>
          <dgm:bulletEnabled val="1"/>
        </dgm:presLayoutVars>
      </dgm:prSet>
      <dgm:spPr/>
      <dgm:t>
        <a:bodyPr/>
        <a:lstStyle/>
        <a:p>
          <a:endParaRPr lang="zh-CN" altLang="en-US"/>
        </a:p>
      </dgm:t>
    </dgm:pt>
    <dgm:pt modelId="{53A2133D-623E-41AF-B1C4-FABCBD90501B}" type="pres">
      <dgm:prSet presAssocID="{5C5DE931-5FC4-4582-AA6C-3AFA1AB086DF}" presName="childText" presStyleLbl="revTx" presStyleIdx="1" presStyleCnt="5">
        <dgm:presLayoutVars>
          <dgm:bulletEnabled val="1"/>
        </dgm:presLayoutVars>
      </dgm:prSet>
      <dgm:spPr/>
      <dgm:t>
        <a:bodyPr/>
        <a:lstStyle/>
        <a:p>
          <a:endParaRPr lang="zh-CN" altLang="en-US"/>
        </a:p>
      </dgm:t>
    </dgm:pt>
    <dgm:pt modelId="{00519DAC-9F6D-4722-9FA6-5FA1160DCF26}" type="pres">
      <dgm:prSet presAssocID="{B2D4EC8F-40F8-45CF-848E-815CC1195E7E}" presName="parentText" presStyleLbl="node1" presStyleIdx="2" presStyleCnt="5" custScaleX="51201" custLinFactNeighborX="-72054" custLinFactNeighborY="-247">
        <dgm:presLayoutVars>
          <dgm:chMax val="0"/>
          <dgm:bulletEnabled val="1"/>
        </dgm:presLayoutVars>
      </dgm:prSet>
      <dgm:spPr/>
      <dgm:t>
        <a:bodyPr/>
        <a:lstStyle/>
        <a:p>
          <a:endParaRPr lang="zh-CN" altLang="en-US"/>
        </a:p>
      </dgm:t>
    </dgm:pt>
    <dgm:pt modelId="{CBAA8B58-7ED6-4A1E-9C6F-A43E4E4F76CE}" type="pres">
      <dgm:prSet presAssocID="{B2D4EC8F-40F8-45CF-848E-815CC1195E7E}" presName="childText" presStyleLbl="revTx" presStyleIdx="2" presStyleCnt="5">
        <dgm:presLayoutVars>
          <dgm:bulletEnabled val="1"/>
        </dgm:presLayoutVars>
      </dgm:prSet>
      <dgm:spPr/>
      <dgm:t>
        <a:bodyPr/>
        <a:lstStyle/>
        <a:p>
          <a:endParaRPr lang="zh-CN" altLang="en-US"/>
        </a:p>
      </dgm:t>
    </dgm:pt>
    <dgm:pt modelId="{F158B9B4-D2C2-451D-BB4A-1943C36833A3}" type="pres">
      <dgm:prSet presAssocID="{92C11C0F-67B1-4193-9EAD-966AD466A265}" presName="parentText" presStyleLbl="node1" presStyleIdx="3" presStyleCnt="5" custScaleX="51201" custLinFactNeighborX="-72054" custLinFactNeighborY="-247">
        <dgm:presLayoutVars>
          <dgm:chMax val="0"/>
          <dgm:bulletEnabled val="1"/>
        </dgm:presLayoutVars>
      </dgm:prSet>
      <dgm:spPr/>
      <dgm:t>
        <a:bodyPr/>
        <a:lstStyle/>
        <a:p>
          <a:endParaRPr lang="zh-CN" altLang="en-US"/>
        </a:p>
      </dgm:t>
    </dgm:pt>
    <dgm:pt modelId="{C16E761F-F5BE-4CEE-8A4B-8B0F3A376A56}" type="pres">
      <dgm:prSet presAssocID="{92C11C0F-67B1-4193-9EAD-966AD466A265}" presName="childText" presStyleLbl="revTx" presStyleIdx="3" presStyleCnt="5">
        <dgm:presLayoutVars>
          <dgm:bulletEnabled val="1"/>
        </dgm:presLayoutVars>
      </dgm:prSet>
      <dgm:spPr/>
      <dgm:t>
        <a:bodyPr/>
        <a:lstStyle/>
        <a:p>
          <a:endParaRPr lang="zh-CN" altLang="en-US"/>
        </a:p>
      </dgm:t>
    </dgm:pt>
    <dgm:pt modelId="{19A570CE-1ACD-4356-9CF5-ECEFA250E972}" type="pres">
      <dgm:prSet presAssocID="{D9DFD4B0-628E-4524-8FC3-187A626949D8}" presName="parentText" presStyleLbl="node1" presStyleIdx="4" presStyleCnt="5" custScaleX="51201" custLinFactNeighborX="-72054" custLinFactNeighborY="-247">
        <dgm:presLayoutVars>
          <dgm:chMax val="0"/>
          <dgm:bulletEnabled val="1"/>
        </dgm:presLayoutVars>
      </dgm:prSet>
      <dgm:spPr/>
      <dgm:t>
        <a:bodyPr/>
        <a:lstStyle/>
        <a:p>
          <a:endParaRPr lang="zh-CN" altLang="en-US"/>
        </a:p>
      </dgm:t>
    </dgm:pt>
    <dgm:pt modelId="{581749D2-B4DE-41B3-82C4-D00CC7DBE047}" type="pres">
      <dgm:prSet presAssocID="{D9DFD4B0-628E-4524-8FC3-187A626949D8}" presName="childText" presStyleLbl="revTx" presStyleIdx="4" presStyleCnt="5">
        <dgm:presLayoutVars>
          <dgm:bulletEnabled val="1"/>
        </dgm:presLayoutVars>
      </dgm:prSet>
      <dgm:spPr/>
      <dgm:t>
        <a:bodyPr/>
        <a:lstStyle/>
        <a:p>
          <a:endParaRPr lang="zh-CN" altLang="en-US"/>
        </a:p>
      </dgm:t>
    </dgm:pt>
  </dgm:ptLst>
  <dgm:cxnLst>
    <dgm:cxn modelId="{BFD1CB9A-3615-4D16-9DFE-8639E655254F}" srcId="{92C11C0F-67B1-4193-9EAD-966AD466A265}" destId="{87CF0AB4-F23B-46EE-AB3F-0DBBE2115DB1}" srcOrd="0" destOrd="0" parTransId="{A5943878-1037-4F01-B414-66DF95540B7C}" sibTransId="{17C989D2-3E2E-4837-8E87-49A725B0AFA8}"/>
    <dgm:cxn modelId="{E0E6BB2D-FFE6-B443-BE84-1DC9645CEDD3}" type="presOf" srcId="{92C11C0F-67B1-4193-9EAD-966AD466A265}" destId="{F158B9B4-D2C2-451D-BB4A-1943C36833A3}" srcOrd="0" destOrd="0" presId="urn:microsoft.com/office/officeart/2005/8/layout/vList2#5"/>
    <dgm:cxn modelId="{E2466AEF-F2A5-439D-A927-E4A5EEB44345}" srcId="{D9DFD4B0-628E-4524-8FC3-187A626949D8}" destId="{6616711B-766D-4C9D-9A07-943A283D9E7B}" srcOrd="0" destOrd="0" parTransId="{F6FD57EB-E471-4BF5-A881-1B46E5136FED}" sibTransId="{26036A13-07A8-45B2-B4E3-F57E430C0184}"/>
    <dgm:cxn modelId="{BD25C587-4116-461C-A1EF-034A752CD6D6}" srcId="{6041232A-3F3D-4434-A157-194964EA7461}" destId="{92C11C0F-67B1-4193-9EAD-966AD466A265}" srcOrd="3" destOrd="0" parTransId="{BEA53164-7A37-433B-AEB0-0CFC40E424E4}" sibTransId="{07126A7E-EE1F-41B4-8CD0-80C0AB1E15F9}"/>
    <dgm:cxn modelId="{268EF341-2B29-440C-B785-50B2CBDFAFCC}" srcId="{B2D4EC8F-40F8-45CF-848E-815CC1195E7E}" destId="{FC620910-7AA4-425B-AD40-7C36ED85149A}" srcOrd="0" destOrd="0" parTransId="{0BDBF329-50CD-4BC3-8316-66CC2303D007}" sibTransId="{F06D32F1-5451-4A49-8EFE-03F3A00236F7}"/>
    <dgm:cxn modelId="{1FBDE056-4BCE-7248-839C-B5889356C84B}" type="presOf" srcId="{562CC932-E3A0-4BE4-917D-2CBC714D1E0E}" destId="{FD1B7FCB-6FD6-4DA7-8C67-34625B350395}" srcOrd="0" destOrd="0" presId="urn:microsoft.com/office/officeart/2005/8/layout/vList2#5"/>
    <dgm:cxn modelId="{2514E356-36C8-2A49-B7B0-0165434256FF}" type="presOf" srcId="{5C5DE931-5FC4-4582-AA6C-3AFA1AB086DF}" destId="{D3DDD6AC-9F1B-48D8-ACB3-52BAB83DCF18}" srcOrd="0" destOrd="0" presId="urn:microsoft.com/office/officeart/2005/8/layout/vList2#5"/>
    <dgm:cxn modelId="{48E40A85-C394-C442-B9B7-95CE1F3AC8B9}" type="presOf" srcId="{6616711B-766D-4C9D-9A07-943A283D9E7B}" destId="{581749D2-B4DE-41B3-82C4-D00CC7DBE047}" srcOrd="0" destOrd="0" presId="urn:microsoft.com/office/officeart/2005/8/layout/vList2#5"/>
    <dgm:cxn modelId="{C85707FE-DB94-3B45-894D-8CF16852EC8A}" type="presOf" srcId="{FC620910-7AA4-425B-AD40-7C36ED85149A}" destId="{CBAA8B58-7ED6-4A1E-9C6F-A43E4E4F76CE}" srcOrd="0" destOrd="0" presId="urn:microsoft.com/office/officeart/2005/8/layout/vList2#5"/>
    <dgm:cxn modelId="{FC743B3A-12E4-43F8-8B27-C6997E5C46D6}" srcId="{906B5264-423C-47C3-895E-AB110BFC4041}" destId="{562CC932-E3A0-4BE4-917D-2CBC714D1E0E}" srcOrd="0" destOrd="0" parTransId="{C5CAE629-7D95-401E-9137-4EC587D47308}" sibTransId="{7DF17843-FD9F-4E6B-BDF1-8D6764F4E990}"/>
    <dgm:cxn modelId="{C411D25D-0E79-234A-AC04-1DF67EC4B236}" type="presOf" srcId="{87CF0AB4-F23B-46EE-AB3F-0DBBE2115DB1}" destId="{C16E761F-F5BE-4CEE-8A4B-8B0F3A376A56}" srcOrd="0" destOrd="0" presId="urn:microsoft.com/office/officeart/2005/8/layout/vList2#5"/>
    <dgm:cxn modelId="{6CDD4EF5-22D6-467B-84A6-C9DD7A0D965D}" srcId="{6041232A-3F3D-4434-A157-194964EA7461}" destId="{5C5DE931-5FC4-4582-AA6C-3AFA1AB086DF}" srcOrd="1" destOrd="0" parTransId="{92A8F68D-0BE1-45D8-AAEE-E9A6D42CCAD9}" sibTransId="{E925D6C0-7B28-44CE-94FD-2CF1D7C812B9}"/>
    <dgm:cxn modelId="{09359992-78A3-4CFA-952E-42EEA5F5E5FA}" srcId="{6041232A-3F3D-4434-A157-194964EA7461}" destId="{906B5264-423C-47C3-895E-AB110BFC4041}" srcOrd="0" destOrd="0" parTransId="{1ABA53C1-9FB9-4D8E-9F70-DFA166A7EF9B}" sibTransId="{AD73DFB6-84FB-4BE2-A80D-92CB3B2CFD57}"/>
    <dgm:cxn modelId="{4C8CE8F0-7779-4F6B-943A-01BB6778F8D0}" srcId="{5C5DE931-5FC4-4582-AA6C-3AFA1AB086DF}" destId="{DE4C18E7-A8FB-42ED-A232-3C9463477E29}" srcOrd="0" destOrd="0" parTransId="{C9FE8A3D-9B19-480C-A6DE-4045A2CB0A84}" sibTransId="{FF937A0A-E811-4C8D-AC86-D1D7C0FA1D0D}"/>
    <dgm:cxn modelId="{0C73341D-A677-4FFC-9A34-C4389FC5DF2D}" srcId="{6041232A-3F3D-4434-A157-194964EA7461}" destId="{B2D4EC8F-40F8-45CF-848E-815CC1195E7E}" srcOrd="2" destOrd="0" parTransId="{7F8C8CF7-9213-4C24-BE5C-19726A5055E5}" sibTransId="{E1FA286E-D872-442B-B121-1AFC220AFD4B}"/>
    <dgm:cxn modelId="{AAE4B295-8B7A-4F45-A04A-7CD4B9827E31}" type="presOf" srcId="{B2D4EC8F-40F8-45CF-848E-815CC1195E7E}" destId="{00519DAC-9F6D-4722-9FA6-5FA1160DCF26}" srcOrd="0" destOrd="0" presId="urn:microsoft.com/office/officeart/2005/8/layout/vList2#5"/>
    <dgm:cxn modelId="{20533920-4585-D24D-9428-4E80B120950F}" type="presOf" srcId="{DE4C18E7-A8FB-42ED-A232-3C9463477E29}" destId="{53A2133D-623E-41AF-B1C4-FABCBD90501B}" srcOrd="0" destOrd="0" presId="urn:microsoft.com/office/officeart/2005/8/layout/vList2#5"/>
    <dgm:cxn modelId="{01AFD9D4-8D2B-A540-AB94-4D36BC34A142}" type="presOf" srcId="{6041232A-3F3D-4434-A157-194964EA7461}" destId="{72FD77DE-BC66-43AC-8DCE-D8278C289AFE}" srcOrd="0" destOrd="0" presId="urn:microsoft.com/office/officeart/2005/8/layout/vList2#5"/>
    <dgm:cxn modelId="{DCEDFF48-3319-F74E-B89C-16B6935F4E2B}" type="presOf" srcId="{D9DFD4B0-628E-4524-8FC3-187A626949D8}" destId="{19A570CE-1ACD-4356-9CF5-ECEFA250E972}" srcOrd="0" destOrd="0" presId="urn:microsoft.com/office/officeart/2005/8/layout/vList2#5"/>
    <dgm:cxn modelId="{BC00B438-509B-4E2F-B240-E1D7CF5A6E4A}" srcId="{6041232A-3F3D-4434-A157-194964EA7461}" destId="{D9DFD4B0-628E-4524-8FC3-187A626949D8}" srcOrd="4" destOrd="0" parTransId="{45CAB476-C1FC-4EA5-A417-DFA53E7EFA90}" sibTransId="{FD5A1C2F-EECC-4558-B60A-5CB11E7E5141}"/>
    <dgm:cxn modelId="{FB1029B0-8F55-F34B-B34A-FE2724DC2B4E}" type="presOf" srcId="{906B5264-423C-47C3-895E-AB110BFC4041}" destId="{D31F3937-5BF6-4881-8511-3AC4DB7DCE1F}" srcOrd="0" destOrd="0" presId="urn:microsoft.com/office/officeart/2005/8/layout/vList2#5"/>
    <dgm:cxn modelId="{3C6451C4-D0A6-DA42-9596-1B7C009BF032}" type="presParOf" srcId="{72FD77DE-BC66-43AC-8DCE-D8278C289AFE}" destId="{D31F3937-5BF6-4881-8511-3AC4DB7DCE1F}" srcOrd="0" destOrd="0" presId="urn:microsoft.com/office/officeart/2005/8/layout/vList2#5"/>
    <dgm:cxn modelId="{2CA026A4-879B-FE4B-8B1E-73AA73712FB2}" type="presParOf" srcId="{72FD77DE-BC66-43AC-8DCE-D8278C289AFE}" destId="{FD1B7FCB-6FD6-4DA7-8C67-34625B350395}" srcOrd="1" destOrd="0" presId="urn:microsoft.com/office/officeart/2005/8/layout/vList2#5"/>
    <dgm:cxn modelId="{958E6291-3D6D-0346-A244-37AFE30239F8}" type="presParOf" srcId="{72FD77DE-BC66-43AC-8DCE-D8278C289AFE}" destId="{D3DDD6AC-9F1B-48D8-ACB3-52BAB83DCF18}" srcOrd="2" destOrd="0" presId="urn:microsoft.com/office/officeart/2005/8/layout/vList2#5"/>
    <dgm:cxn modelId="{F7D2239D-8843-9F43-8B66-12940863EB64}" type="presParOf" srcId="{72FD77DE-BC66-43AC-8DCE-D8278C289AFE}" destId="{53A2133D-623E-41AF-B1C4-FABCBD90501B}" srcOrd="3" destOrd="0" presId="urn:microsoft.com/office/officeart/2005/8/layout/vList2#5"/>
    <dgm:cxn modelId="{2F3F3311-7134-314C-9F50-21DE6607AECB}" type="presParOf" srcId="{72FD77DE-BC66-43AC-8DCE-D8278C289AFE}" destId="{00519DAC-9F6D-4722-9FA6-5FA1160DCF26}" srcOrd="4" destOrd="0" presId="urn:microsoft.com/office/officeart/2005/8/layout/vList2#5"/>
    <dgm:cxn modelId="{6F1D32E6-5CC3-A447-A13A-0EC72D9AF3EB}" type="presParOf" srcId="{72FD77DE-BC66-43AC-8DCE-D8278C289AFE}" destId="{CBAA8B58-7ED6-4A1E-9C6F-A43E4E4F76CE}" srcOrd="5" destOrd="0" presId="urn:microsoft.com/office/officeart/2005/8/layout/vList2#5"/>
    <dgm:cxn modelId="{CA7B5554-6BCC-9849-B369-8C49D61299C1}" type="presParOf" srcId="{72FD77DE-BC66-43AC-8DCE-D8278C289AFE}" destId="{F158B9B4-D2C2-451D-BB4A-1943C36833A3}" srcOrd="6" destOrd="0" presId="urn:microsoft.com/office/officeart/2005/8/layout/vList2#5"/>
    <dgm:cxn modelId="{49F096FA-B23A-E644-BCD3-9DBE5E3066E6}" type="presParOf" srcId="{72FD77DE-BC66-43AC-8DCE-D8278C289AFE}" destId="{C16E761F-F5BE-4CEE-8A4B-8B0F3A376A56}" srcOrd="7" destOrd="0" presId="urn:microsoft.com/office/officeart/2005/8/layout/vList2#5"/>
    <dgm:cxn modelId="{192D4AFD-9681-0641-AD34-C7BBB93C4C31}" type="presParOf" srcId="{72FD77DE-BC66-43AC-8DCE-D8278C289AFE}" destId="{19A570CE-1ACD-4356-9CF5-ECEFA250E972}" srcOrd="8" destOrd="0" presId="urn:microsoft.com/office/officeart/2005/8/layout/vList2#5"/>
    <dgm:cxn modelId="{53DCFF96-497A-AB46-9CD4-5A595754E018}" type="presParOf" srcId="{72FD77DE-BC66-43AC-8DCE-D8278C289AFE}" destId="{581749D2-B4DE-41B3-82C4-D00CC7DBE047}" srcOrd="9" destOrd="0" presId="urn:microsoft.com/office/officeart/2005/8/layout/vList2#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0.xml><?xml version="1.0" encoding="utf-8"?>
<dgm:dataModel xmlns:dgm="http://schemas.openxmlformats.org/drawingml/2006/diagram" xmlns:a="http://schemas.openxmlformats.org/drawingml/2006/main">
  <dgm:ptLst>
    <dgm:pt modelId="{1C8A71CA-8BD4-4CAB-89C3-6300DFFE3915}" type="doc">
      <dgm:prSet loTypeId="urn:microsoft.com/office/officeart/2005/8/layout/default#9" loCatId="list" qsTypeId="urn:microsoft.com/office/officeart/2005/8/quickstyle/simple2#17" qsCatId="simple" csTypeId="urn:microsoft.com/office/officeart/2005/8/colors/accent2_2#45" csCatId="accent2" phldr="1"/>
      <dgm:spPr/>
      <dgm:t>
        <a:bodyPr/>
        <a:lstStyle/>
        <a:p>
          <a:endParaRPr lang="zh-CN" altLang="en-US"/>
        </a:p>
      </dgm:t>
    </dgm:pt>
    <dgm:pt modelId="{E1315F28-DEE5-4BB2-AC50-063EB4175A49}">
      <dgm:prSet phldrT="[文本]" custT="1"/>
      <dgm:spPr/>
      <dgm:t>
        <a:bodyPr/>
        <a:lstStyle/>
        <a:p>
          <a:r>
            <a:rPr lang="zh-CN" altLang="en-US" sz="2400" dirty="0" smtClean="0">
              <a:latin typeface="手札体-简粗体" panose="03000700000000000000" pitchFamily="66" charset="-122"/>
              <a:ea typeface="手札体-简粗体" panose="03000700000000000000" pitchFamily="66" charset="-122"/>
            </a:rPr>
            <a:t>知识的采集和加工</a:t>
          </a:r>
          <a:endParaRPr lang="zh-CN" altLang="en-US" sz="2400" dirty="0">
            <a:latin typeface="手札体-简粗体" panose="03000700000000000000" pitchFamily="66" charset="-122"/>
            <a:ea typeface="手札体-简粗体" panose="03000700000000000000" pitchFamily="66" charset="-122"/>
          </a:endParaRPr>
        </a:p>
      </dgm:t>
    </dgm:pt>
    <dgm:pt modelId="{C86B72D8-100E-4E97-858F-C2036628D27A}" type="parTrans" cxnId="{BA3640E7-E36C-4B4B-AA12-C2389395F071}">
      <dgm:prSet/>
      <dgm:spPr/>
      <dgm:t>
        <a:bodyPr/>
        <a:lstStyle/>
        <a:p>
          <a:endParaRPr lang="zh-CN" altLang="en-US" sz="2400">
            <a:latin typeface="手札体-简粗体" panose="03000700000000000000" pitchFamily="66" charset="-122"/>
            <a:ea typeface="手札体-简粗体" panose="03000700000000000000" pitchFamily="66" charset="-122"/>
          </a:endParaRPr>
        </a:p>
      </dgm:t>
    </dgm:pt>
    <dgm:pt modelId="{AF5F654B-5B83-47C5-AF20-8B2B8AF4FB9A}" type="sibTrans" cxnId="{BA3640E7-E36C-4B4B-AA12-C2389395F071}">
      <dgm:prSet/>
      <dgm:spPr/>
      <dgm:t>
        <a:bodyPr/>
        <a:lstStyle/>
        <a:p>
          <a:endParaRPr lang="zh-CN" altLang="en-US" sz="2400">
            <a:latin typeface="手札体-简粗体" panose="03000700000000000000" pitchFamily="66" charset="-122"/>
            <a:ea typeface="手札体-简粗体" panose="03000700000000000000" pitchFamily="66" charset="-122"/>
          </a:endParaRPr>
        </a:p>
      </dgm:t>
    </dgm:pt>
    <dgm:pt modelId="{B5A4ACCE-6DB3-4DA6-9F62-3CDD465E6B26}">
      <dgm:prSet phldrT="[文本]" custT="1"/>
      <dgm:spPr/>
      <dgm:t>
        <a:bodyPr/>
        <a:lstStyle/>
        <a:p>
          <a:r>
            <a:rPr lang="zh-CN" altLang="en-US" sz="2400" dirty="0" smtClean="0">
              <a:latin typeface="手札体-简粗体" panose="03000700000000000000" pitchFamily="66" charset="-122"/>
              <a:ea typeface="手札体-简粗体" panose="03000700000000000000" pitchFamily="66" charset="-122"/>
            </a:rPr>
            <a:t>知识的存储与积累</a:t>
          </a:r>
          <a:endParaRPr lang="zh-CN" altLang="en-US" sz="2400" dirty="0">
            <a:latin typeface="手札体-简粗体" panose="03000700000000000000" pitchFamily="66" charset="-122"/>
            <a:ea typeface="手札体-简粗体" panose="03000700000000000000" pitchFamily="66" charset="-122"/>
          </a:endParaRPr>
        </a:p>
      </dgm:t>
    </dgm:pt>
    <dgm:pt modelId="{16E8B61C-88B1-4E45-B389-48738F4193DC}" type="parTrans" cxnId="{553A9A3E-088E-4711-9BD8-2701F838BBDD}">
      <dgm:prSet/>
      <dgm:spPr/>
      <dgm:t>
        <a:bodyPr/>
        <a:lstStyle/>
        <a:p>
          <a:endParaRPr lang="zh-CN" altLang="en-US" sz="2400">
            <a:latin typeface="手札体-简粗体" panose="03000700000000000000" pitchFamily="66" charset="-122"/>
            <a:ea typeface="手札体-简粗体" panose="03000700000000000000" pitchFamily="66" charset="-122"/>
          </a:endParaRPr>
        </a:p>
      </dgm:t>
    </dgm:pt>
    <dgm:pt modelId="{0D261CC6-3C64-4C7D-B41E-C01C19B8103E}" type="sibTrans" cxnId="{553A9A3E-088E-4711-9BD8-2701F838BBDD}">
      <dgm:prSet/>
      <dgm:spPr/>
      <dgm:t>
        <a:bodyPr/>
        <a:lstStyle/>
        <a:p>
          <a:endParaRPr lang="zh-CN" altLang="en-US" sz="2400">
            <a:latin typeface="手札体-简粗体" panose="03000700000000000000" pitchFamily="66" charset="-122"/>
            <a:ea typeface="手札体-简粗体" panose="03000700000000000000" pitchFamily="66" charset="-122"/>
          </a:endParaRPr>
        </a:p>
      </dgm:t>
    </dgm:pt>
    <dgm:pt modelId="{17973B00-74FF-48C6-82C3-DC61B4CE0204}">
      <dgm:prSet phldrT="[文本]" custT="1"/>
      <dgm:spPr/>
      <dgm:t>
        <a:bodyPr/>
        <a:lstStyle/>
        <a:p>
          <a:r>
            <a:rPr lang="zh-CN" altLang="en-US" sz="2400" dirty="0" smtClean="0">
              <a:latin typeface="手札体-简粗体" panose="03000700000000000000" pitchFamily="66" charset="-122"/>
              <a:ea typeface="手札体-简粗体" panose="03000700000000000000" pitchFamily="66" charset="-122"/>
            </a:rPr>
            <a:t>知识的传播与共享</a:t>
          </a:r>
          <a:endParaRPr lang="zh-CN" altLang="en-US" sz="2400" dirty="0">
            <a:latin typeface="手札体-简粗体" panose="03000700000000000000" pitchFamily="66" charset="-122"/>
            <a:ea typeface="手札体-简粗体" panose="03000700000000000000" pitchFamily="66" charset="-122"/>
          </a:endParaRPr>
        </a:p>
      </dgm:t>
    </dgm:pt>
    <dgm:pt modelId="{65EBB75D-4518-4A6B-AC89-17078746786F}" type="parTrans" cxnId="{2A26DA72-4E81-4318-9316-05198D29CDFE}">
      <dgm:prSet/>
      <dgm:spPr/>
      <dgm:t>
        <a:bodyPr/>
        <a:lstStyle/>
        <a:p>
          <a:endParaRPr lang="zh-CN" altLang="en-US" sz="2400">
            <a:latin typeface="手札体-简粗体" panose="03000700000000000000" pitchFamily="66" charset="-122"/>
            <a:ea typeface="手札体-简粗体" panose="03000700000000000000" pitchFamily="66" charset="-122"/>
          </a:endParaRPr>
        </a:p>
      </dgm:t>
    </dgm:pt>
    <dgm:pt modelId="{82EF8F51-87B3-48C0-A059-C52778F97993}" type="sibTrans" cxnId="{2A26DA72-4E81-4318-9316-05198D29CDFE}">
      <dgm:prSet/>
      <dgm:spPr/>
      <dgm:t>
        <a:bodyPr/>
        <a:lstStyle/>
        <a:p>
          <a:endParaRPr lang="zh-CN" altLang="en-US" sz="2400">
            <a:latin typeface="手札体-简粗体" panose="03000700000000000000" pitchFamily="66" charset="-122"/>
            <a:ea typeface="手札体-简粗体" panose="03000700000000000000" pitchFamily="66" charset="-122"/>
          </a:endParaRPr>
        </a:p>
      </dgm:t>
    </dgm:pt>
    <dgm:pt modelId="{B76EE2F2-2CFE-49CC-91EC-1D2A9388BA8F}">
      <dgm:prSet phldrT="[文本]" custT="1"/>
      <dgm:spPr/>
      <dgm:t>
        <a:bodyPr/>
        <a:lstStyle/>
        <a:p>
          <a:r>
            <a:rPr lang="zh-CN" altLang="en-US" sz="2400" dirty="0" smtClean="0">
              <a:latin typeface="手札体-简粗体" panose="03000700000000000000" pitchFamily="66" charset="-122"/>
              <a:ea typeface="手札体-简粗体" panose="03000700000000000000" pitchFamily="66" charset="-122"/>
            </a:rPr>
            <a:t>知识的应用与创新</a:t>
          </a:r>
          <a:endParaRPr lang="zh-CN" altLang="en-US" sz="2400" dirty="0">
            <a:latin typeface="手札体-简粗体" panose="03000700000000000000" pitchFamily="66" charset="-122"/>
            <a:ea typeface="手札体-简粗体" panose="03000700000000000000" pitchFamily="66" charset="-122"/>
          </a:endParaRPr>
        </a:p>
      </dgm:t>
    </dgm:pt>
    <dgm:pt modelId="{99C69010-8D51-477B-A60B-A7BEFDCD4DD8}" type="parTrans" cxnId="{218A4A9A-AA78-4B5A-AE6D-0F3792465ED7}">
      <dgm:prSet/>
      <dgm:spPr/>
      <dgm:t>
        <a:bodyPr/>
        <a:lstStyle/>
        <a:p>
          <a:endParaRPr lang="zh-CN" altLang="en-US" sz="2400">
            <a:latin typeface="手札体-简粗体" panose="03000700000000000000" pitchFamily="66" charset="-122"/>
            <a:ea typeface="手札体-简粗体" panose="03000700000000000000" pitchFamily="66" charset="-122"/>
          </a:endParaRPr>
        </a:p>
      </dgm:t>
    </dgm:pt>
    <dgm:pt modelId="{E1039AC1-CEF5-4E47-BA6A-E4DC569E00B7}" type="sibTrans" cxnId="{218A4A9A-AA78-4B5A-AE6D-0F3792465ED7}">
      <dgm:prSet/>
      <dgm:spPr/>
      <dgm:t>
        <a:bodyPr/>
        <a:lstStyle/>
        <a:p>
          <a:endParaRPr lang="zh-CN" altLang="en-US" sz="2400">
            <a:latin typeface="手札体-简粗体" panose="03000700000000000000" pitchFamily="66" charset="-122"/>
            <a:ea typeface="手札体-简粗体" panose="03000700000000000000" pitchFamily="66" charset="-122"/>
          </a:endParaRPr>
        </a:p>
      </dgm:t>
    </dgm:pt>
    <dgm:pt modelId="{02E478F3-AF8A-4FB5-9587-74537A2123CE}" type="pres">
      <dgm:prSet presAssocID="{1C8A71CA-8BD4-4CAB-89C3-6300DFFE3915}" presName="diagram" presStyleCnt="0">
        <dgm:presLayoutVars>
          <dgm:dir/>
          <dgm:resizeHandles val="exact"/>
        </dgm:presLayoutVars>
      </dgm:prSet>
      <dgm:spPr/>
      <dgm:t>
        <a:bodyPr/>
        <a:lstStyle/>
        <a:p>
          <a:endParaRPr lang="zh-CN" altLang="en-US"/>
        </a:p>
      </dgm:t>
    </dgm:pt>
    <dgm:pt modelId="{1B88CFC6-084B-430C-B67D-063FE95B3237}" type="pres">
      <dgm:prSet presAssocID="{E1315F28-DEE5-4BB2-AC50-063EB4175A49}" presName="node" presStyleLbl="node1" presStyleIdx="0" presStyleCnt="4">
        <dgm:presLayoutVars>
          <dgm:bulletEnabled val="1"/>
        </dgm:presLayoutVars>
      </dgm:prSet>
      <dgm:spPr>
        <a:prstGeom prst="roundRect">
          <a:avLst/>
        </a:prstGeom>
      </dgm:spPr>
      <dgm:t>
        <a:bodyPr/>
        <a:lstStyle/>
        <a:p>
          <a:endParaRPr lang="zh-CN" altLang="en-US"/>
        </a:p>
      </dgm:t>
    </dgm:pt>
    <dgm:pt modelId="{003E1090-1386-400C-85F1-FE1914A30547}" type="pres">
      <dgm:prSet presAssocID="{AF5F654B-5B83-47C5-AF20-8B2B8AF4FB9A}" presName="sibTrans" presStyleCnt="0"/>
      <dgm:spPr/>
    </dgm:pt>
    <dgm:pt modelId="{B3A6847B-E53A-4373-9788-513CC3DD1D5A}" type="pres">
      <dgm:prSet presAssocID="{B5A4ACCE-6DB3-4DA6-9F62-3CDD465E6B26}" presName="node" presStyleLbl="node1" presStyleIdx="1" presStyleCnt="4">
        <dgm:presLayoutVars>
          <dgm:bulletEnabled val="1"/>
        </dgm:presLayoutVars>
      </dgm:prSet>
      <dgm:spPr>
        <a:prstGeom prst="roundRect">
          <a:avLst/>
        </a:prstGeom>
      </dgm:spPr>
      <dgm:t>
        <a:bodyPr/>
        <a:lstStyle/>
        <a:p>
          <a:endParaRPr lang="zh-CN" altLang="en-US"/>
        </a:p>
      </dgm:t>
    </dgm:pt>
    <dgm:pt modelId="{786B7656-90E1-4B3C-BAA2-77770576071B}" type="pres">
      <dgm:prSet presAssocID="{0D261CC6-3C64-4C7D-B41E-C01C19B8103E}" presName="sibTrans" presStyleCnt="0"/>
      <dgm:spPr/>
    </dgm:pt>
    <dgm:pt modelId="{BB317D95-8C7B-44AE-86CC-B2D7DBAD1972}" type="pres">
      <dgm:prSet presAssocID="{17973B00-74FF-48C6-82C3-DC61B4CE0204}" presName="node" presStyleLbl="node1" presStyleIdx="2" presStyleCnt="4">
        <dgm:presLayoutVars>
          <dgm:bulletEnabled val="1"/>
        </dgm:presLayoutVars>
      </dgm:prSet>
      <dgm:spPr>
        <a:prstGeom prst="roundRect">
          <a:avLst/>
        </a:prstGeom>
      </dgm:spPr>
      <dgm:t>
        <a:bodyPr/>
        <a:lstStyle/>
        <a:p>
          <a:endParaRPr lang="zh-CN" altLang="en-US"/>
        </a:p>
      </dgm:t>
    </dgm:pt>
    <dgm:pt modelId="{23BBE9A6-0F38-4AE4-9B64-F178DB173680}" type="pres">
      <dgm:prSet presAssocID="{82EF8F51-87B3-48C0-A059-C52778F97993}" presName="sibTrans" presStyleCnt="0"/>
      <dgm:spPr/>
    </dgm:pt>
    <dgm:pt modelId="{E3175943-C4BE-4628-9F30-FE1A0D6F31B9}" type="pres">
      <dgm:prSet presAssocID="{B76EE2F2-2CFE-49CC-91EC-1D2A9388BA8F}" presName="node" presStyleLbl="node1" presStyleIdx="3" presStyleCnt="4">
        <dgm:presLayoutVars>
          <dgm:bulletEnabled val="1"/>
        </dgm:presLayoutVars>
      </dgm:prSet>
      <dgm:spPr>
        <a:prstGeom prst="roundRect">
          <a:avLst/>
        </a:prstGeom>
      </dgm:spPr>
      <dgm:t>
        <a:bodyPr/>
        <a:lstStyle/>
        <a:p>
          <a:endParaRPr lang="zh-CN" altLang="en-US"/>
        </a:p>
      </dgm:t>
    </dgm:pt>
  </dgm:ptLst>
  <dgm:cxnLst>
    <dgm:cxn modelId="{2A26DA72-4E81-4318-9316-05198D29CDFE}" srcId="{1C8A71CA-8BD4-4CAB-89C3-6300DFFE3915}" destId="{17973B00-74FF-48C6-82C3-DC61B4CE0204}" srcOrd="2" destOrd="0" parTransId="{65EBB75D-4518-4A6B-AC89-17078746786F}" sibTransId="{82EF8F51-87B3-48C0-A059-C52778F97993}"/>
    <dgm:cxn modelId="{8F3A5660-A6E8-4010-9291-6172BEA70AC4}" type="presOf" srcId="{B76EE2F2-2CFE-49CC-91EC-1D2A9388BA8F}" destId="{E3175943-C4BE-4628-9F30-FE1A0D6F31B9}" srcOrd="0" destOrd="0" presId="urn:microsoft.com/office/officeart/2005/8/layout/default#9"/>
    <dgm:cxn modelId="{91CCB0BF-587F-4281-ACDA-E1A1CCEEECB6}" type="presOf" srcId="{1C8A71CA-8BD4-4CAB-89C3-6300DFFE3915}" destId="{02E478F3-AF8A-4FB5-9587-74537A2123CE}" srcOrd="0" destOrd="0" presId="urn:microsoft.com/office/officeart/2005/8/layout/default#9"/>
    <dgm:cxn modelId="{553A9A3E-088E-4711-9BD8-2701F838BBDD}" srcId="{1C8A71CA-8BD4-4CAB-89C3-6300DFFE3915}" destId="{B5A4ACCE-6DB3-4DA6-9F62-3CDD465E6B26}" srcOrd="1" destOrd="0" parTransId="{16E8B61C-88B1-4E45-B389-48738F4193DC}" sibTransId="{0D261CC6-3C64-4C7D-B41E-C01C19B8103E}"/>
    <dgm:cxn modelId="{218A4A9A-AA78-4B5A-AE6D-0F3792465ED7}" srcId="{1C8A71CA-8BD4-4CAB-89C3-6300DFFE3915}" destId="{B76EE2F2-2CFE-49CC-91EC-1D2A9388BA8F}" srcOrd="3" destOrd="0" parTransId="{99C69010-8D51-477B-A60B-A7BEFDCD4DD8}" sibTransId="{E1039AC1-CEF5-4E47-BA6A-E4DC569E00B7}"/>
    <dgm:cxn modelId="{82BE43DC-AF75-4012-BEF6-212C544D168B}" type="presOf" srcId="{E1315F28-DEE5-4BB2-AC50-063EB4175A49}" destId="{1B88CFC6-084B-430C-B67D-063FE95B3237}" srcOrd="0" destOrd="0" presId="urn:microsoft.com/office/officeart/2005/8/layout/default#9"/>
    <dgm:cxn modelId="{82EF3B3A-D4F8-4F06-8279-CE5896637492}" type="presOf" srcId="{B5A4ACCE-6DB3-4DA6-9F62-3CDD465E6B26}" destId="{B3A6847B-E53A-4373-9788-513CC3DD1D5A}" srcOrd="0" destOrd="0" presId="urn:microsoft.com/office/officeart/2005/8/layout/default#9"/>
    <dgm:cxn modelId="{CA2B45B1-3FFC-481C-8EDE-1D29B182381F}" type="presOf" srcId="{17973B00-74FF-48C6-82C3-DC61B4CE0204}" destId="{BB317D95-8C7B-44AE-86CC-B2D7DBAD1972}" srcOrd="0" destOrd="0" presId="urn:microsoft.com/office/officeart/2005/8/layout/default#9"/>
    <dgm:cxn modelId="{BA3640E7-E36C-4B4B-AA12-C2389395F071}" srcId="{1C8A71CA-8BD4-4CAB-89C3-6300DFFE3915}" destId="{E1315F28-DEE5-4BB2-AC50-063EB4175A49}" srcOrd="0" destOrd="0" parTransId="{C86B72D8-100E-4E97-858F-C2036628D27A}" sibTransId="{AF5F654B-5B83-47C5-AF20-8B2B8AF4FB9A}"/>
    <dgm:cxn modelId="{567E524A-AF99-4F71-88D3-C37D5BFE89BC}" type="presParOf" srcId="{02E478F3-AF8A-4FB5-9587-74537A2123CE}" destId="{1B88CFC6-084B-430C-B67D-063FE95B3237}" srcOrd="0" destOrd="0" presId="urn:microsoft.com/office/officeart/2005/8/layout/default#9"/>
    <dgm:cxn modelId="{B257D215-F540-429E-82E2-E40F2B42C1F8}" type="presParOf" srcId="{02E478F3-AF8A-4FB5-9587-74537A2123CE}" destId="{003E1090-1386-400C-85F1-FE1914A30547}" srcOrd="1" destOrd="0" presId="urn:microsoft.com/office/officeart/2005/8/layout/default#9"/>
    <dgm:cxn modelId="{1EBD050B-6B4B-4C42-8239-485176766B0C}" type="presParOf" srcId="{02E478F3-AF8A-4FB5-9587-74537A2123CE}" destId="{B3A6847B-E53A-4373-9788-513CC3DD1D5A}" srcOrd="2" destOrd="0" presId="urn:microsoft.com/office/officeart/2005/8/layout/default#9"/>
    <dgm:cxn modelId="{702BF75A-2FA4-4C62-8D5B-C2BCB071B454}" type="presParOf" srcId="{02E478F3-AF8A-4FB5-9587-74537A2123CE}" destId="{786B7656-90E1-4B3C-BAA2-77770576071B}" srcOrd="3" destOrd="0" presId="urn:microsoft.com/office/officeart/2005/8/layout/default#9"/>
    <dgm:cxn modelId="{E6D44DCC-D3A6-4E19-A41A-D2596EDC6059}" type="presParOf" srcId="{02E478F3-AF8A-4FB5-9587-74537A2123CE}" destId="{BB317D95-8C7B-44AE-86CC-B2D7DBAD1972}" srcOrd="4" destOrd="0" presId="urn:microsoft.com/office/officeart/2005/8/layout/default#9"/>
    <dgm:cxn modelId="{A01417BE-AC57-4BD1-81B8-DD2BF66232C2}" type="presParOf" srcId="{02E478F3-AF8A-4FB5-9587-74537A2123CE}" destId="{23BBE9A6-0F38-4AE4-9B64-F178DB173680}" srcOrd="5" destOrd="0" presId="urn:microsoft.com/office/officeart/2005/8/layout/default#9"/>
    <dgm:cxn modelId="{71F55899-2478-40F0-B74A-9A54A6ACA203}" type="presParOf" srcId="{02E478F3-AF8A-4FB5-9587-74537A2123CE}" destId="{E3175943-C4BE-4628-9F30-FE1A0D6F31B9}" srcOrd="6" destOrd="0" presId="urn:microsoft.com/office/officeart/2005/8/layout/default#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F05BBA42-D7AF-4BA0-8C3F-85B1FE28E48F}" type="doc">
      <dgm:prSet loTypeId="urn:microsoft.com/office/officeart/2009/3/layout/HorizontalOrganizationChart" loCatId="hierarchy" qsTypeId="urn:microsoft.com/office/officeart/2005/8/quickstyle/simple1" qsCatId="simple" csTypeId="urn:microsoft.com/office/officeart/2005/8/colors/accent2_1" csCatId="accent2" phldr="1"/>
      <dgm:spPr/>
      <dgm:t>
        <a:bodyPr/>
        <a:lstStyle/>
        <a:p>
          <a:endParaRPr lang="zh-CN" altLang="en-US"/>
        </a:p>
      </dgm:t>
    </dgm:pt>
    <dgm:pt modelId="{9AC2E227-803C-4016-BF2C-9291B6CAA290}">
      <dgm:prSet custT="1"/>
      <dgm:spPr/>
      <dgm:t>
        <a:bodyPr/>
        <a:lstStyle/>
        <a:p>
          <a:r>
            <a:rPr lang="zh-CN" altLang="en-US" sz="1100" b="1" dirty="0" smtClean="0">
              <a:latin typeface="黑体" panose="02010609060101010101" pitchFamily="49" charset="-122"/>
              <a:ea typeface="黑体" panose="02010609060101010101" pitchFamily="49" charset="-122"/>
              <a:sym typeface="+mn-ea"/>
            </a:rPr>
            <a:t>绩效管理与薪酬管理</a:t>
          </a:r>
          <a:endParaRPr lang="zh-CN" altLang="en-US" sz="1100" b="1" dirty="0">
            <a:latin typeface="SimHei" charset="-122"/>
            <a:ea typeface="SimHei" charset="-122"/>
            <a:cs typeface="SimHei" charset="-122"/>
          </a:endParaRPr>
        </a:p>
      </dgm:t>
    </dgm:pt>
    <dgm:pt modelId="{8E8E9D46-5B7B-4FA0-8329-744E9016EF3D}" type="parTrans" cxnId="{10273D9F-A008-4C08-970B-BDB1CC805562}">
      <dgm:prSet/>
      <dgm:spPr/>
      <dgm:t>
        <a:bodyPr/>
        <a:lstStyle/>
        <a:p>
          <a:endParaRPr lang="zh-CN" altLang="en-US" sz="1100">
            <a:latin typeface="SimHei" charset="-122"/>
            <a:ea typeface="SimHei" charset="-122"/>
            <a:cs typeface="SimHei" charset="-122"/>
          </a:endParaRPr>
        </a:p>
      </dgm:t>
    </dgm:pt>
    <dgm:pt modelId="{F60E2A41-79A0-4E8E-92FB-1BF9FE84EDD9}" type="sibTrans" cxnId="{10273D9F-A008-4C08-970B-BDB1CC805562}">
      <dgm:prSet/>
      <dgm:spPr/>
      <dgm:t>
        <a:bodyPr/>
        <a:lstStyle/>
        <a:p>
          <a:endParaRPr lang="zh-CN" altLang="en-US" sz="1100">
            <a:latin typeface="SimHei" charset="-122"/>
            <a:ea typeface="SimHei" charset="-122"/>
            <a:cs typeface="SimHei" charset="-122"/>
          </a:endParaRPr>
        </a:p>
      </dgm:t>
    </dgm:pt>
    <dgm:pt modelId="{3FA44A42-E0AE-412C-8071-9A37D30DD567}">
      <dgm:prSet custT="1"/>
      <dgm:spPr/>
      <dgm:t>
        <a:bodyPr/>
        <a:lstStyle/>
        <a:p>
          <a:r>
            <a:rPr lang="zh-CN" altLang="en-US" sz="1100" b="1" dirty="0" smtClean="0">
              <a:latin typeface="黑体" panose="02010609060101010101" pitchFamily="49" charset="-122"/>
              <a:ea typeface="黑体" panose="02010609060101010101" pitchFamily="49" charset="-122"/>
              <a:sym typeface="+mn-ea"/>
            </a:rPr>
            <a:t>绩效管理的内容</a:t>
          </a:r>
          <a:endParaRPr lang="zh-CN" altLang="en-US" sz="1100" b="0" dirty="0">
            <a:latin typeface="SimHei" charset="-122"/>
            <a:ea typeface="SimHei" charset="-122"/>
            <a:cs typeface="SimHei" charset="-122"/>
          </a:endParaRPr>
        </a:p>
      </dgm:t>
    </dgm:pt>
    <dgm:pt modelId="{E2369F6E-DA59-4F6E-BD69-6CAA013A82BE}" type="parTrans" cxnId="{9ABD59AA-4D6A-4321-B1A4-8D610095B134}">
      <dgm:prSet/>
      <dgm:spPr/>
      <dgm:t>
        <a:bodyPr/>
        <a:lstStyle/>
        <a:p>
          <a:endParaRPr lang="zh-CN" altLang="en-US" sz="1100">
            <a:latin typeface="SimHei" charset="-122"/>
            <a:ea typeface="SimHei" charset="-122"/>
            <a:cs typeface="SimHei" charset="-122"/>
          </a:endParaRPr>
        </a:p>
      </dgm:t>
    </dgm:pt>
    <dgm:pt modelId="{05B8FEA2-0054-4DA8-8F71-5C25E580ABD0}" type="sibTrans" cxnId="{9ABD59AA-4D6A-4321-B1A4-8D610095B134}">
      <dgm:prSet/>
      <dgm:spPr/>
      <dgm:t>
        <a:bodyPr/>
        <a:lstStyle/>
        <a:p>
          <a:endParaRPr lang="zh-CN" altLang="en-US" sz="1100">
            <a:latin typeface="SimHei" charset="-122"/>
            <a:ea typeface="SimHei" charset="-122"/>
            <a:cs typeface="SimHei" charset="-122"/>
          </a:endParaRPr>
        </a:p>
      </dgm:t>
    </dgm:pt>
    <dgm:pt modelId="{7638F483-EC40-4669-A117-0C6040B4A66B}">
      <dgm:prSet custT="1"/>
      <dgm:spPr>
        <a:solidFill>
          <a:schemeClr val="accent2"/>
        </a:solidFill>
      </dgm:spPr>
      <dgm:t>
        <a:bodyPr/>
        <a:lstStyle/>
        <a:p>
          <a:r>
            <a:rPr lang="zh-CN" altLang="en-US" sz="1100" b="1" dirty="0" smtClean="0">
              <a:latin typeface="黑体" panose="02010609060101010101" pitchFamily="49" charset="-122"/>
              <a:ea typeface="黑体" panose="02010609060101010101" pitchFamily="49" charset="-122"/>
              <a:cs typeface="SimHei" charset="-122"/>
              <a:sym typeface="+mn-ea"/>
            </a:rPr>
            <a:t>薪酬管理的内容</a:t>
          </a:r>
          <a:endParaRPr lang="zh-CN" altLang="en-US" sz="1100" b="1" dirty="0">
            <a:latin typeface="SimHei" charset="-122"/>
            <a:ea typeface="SimHei" charset="-122"/>
            <a:cs typeface="SimHei" charset="-122"/>
          </a:endParaRPr>
        </a:p>
      </dgm:t>
    </dgm:pt>
    <dgm:pt modelId="{57E64457-75B6-40DF-86BF-80888D7FBBC5}" type="parTrans" cxnId="{5DC1C015-335F-490F-A06A-BA9652DB0EA7}">
      <dgm:prSet/>
      <dgm:spPr/>
      <dgm:t>
        <a:bodyPr/>
        <a:lstStyle/>
        <a:p>
          <a:endParaRPr lang="zh-CN" altLang="en-US" sz="1100">
            <a:latin typeface="SimHei" charset="-122"/>
            <a:ea typeface="SimHei" charset="-122"/>
            <a:cs typeface="SimHei" charset="-122"/>
          </a:endParaRPr>
        </a:p>
      </dgm:t>
    </dgm:pt>
    <dgm:pt modelId="{7B10E917-A0D7-4AB2-8FFF-F08198C7EE50}" type="sibTrans" cxnId="{5DC1C015-335F-490F-A06A-BA9652DB0EA7}">
      <dgm:prSet/>
      <dgm:spPr/>
      <dgm:t>
        <a:bodyPr/>
        <a:lstStyle/>
        <a:p>
          <a:endParaRPr lang="zh-CN" altLang="en-US" sz="1100">
            <a:latin typeface="SimHei" charset="-122"/>
            <a:ea typeface="SimHei" charset="-122"/>
            <a:cs typeface="SimHei" charset="-122"/>
          </a:endParaRPr>
        </a:p>
      </dgm:t>
    </dgm:pt>
    <dgm:pt modelId="{C7098098-6A81-514A-AA21-1785ACA148D6}">
      <dgm:prSet custT="1"/>
      <dgm:spPr/>
      <dgm:t>
        <a:bodyPr/>
        <a:lstStyle/>
        <a:p>
          <a:r>
            <a:rPr lang="zh-CN" altLang="en-US" sz="1100" b="1" smtClean="0">
              <a:latin typeface="SimHei" charset="-122"/>
              <a:ea typeface="SimHei" charset="-122"/>
              <a:cs typeface="SimHei" charset="-122"/>
            </a:rPr>
            <a:t>影响薪酬的因素</a:t>
          </a:r>
          <a:endParaRPr lang="zh-CN" altLang="en-US" sz="1100" b="1" dirty="0">
            <a:latin typeface="SimHei" charset="-122"/>
            <a:ea typeface="SimHei" charset="-122"/>
            <a:cs typeface="SimHei" charset="-122"/>
          </a:endParaRPr>
        </a:p>
      </dgm:t>
    </dgm:pt>
    <dgm:pt modelId="{6023FD2E-0FE7-A64B-8965-60678A4D6A1A}" type="parTrans" cxnId="{49F0E6E9-1D56-B741-9368-6AF9660E0405}">
      <dgm:prSet/>
      <dgm:spPr/>
      <dgm:t>
        <a:bodyPr/>
        <a:lstStyle/>
        <a:p>
          <a:endParaRPr lang="zh-CN" altLang="en-US" sz="1100"/>
        </a:p>
      </dgm:t>
    </dgm:pt>
    <dgm:pt modelId="{4B476260-01E5-BE45-954B-6590CF6652FE}" type="sibTrans" cxnId="{49F0E6E9-1D56-B741-9368-6AF9660E0405}">
      <dgm:prSet/>
      <dgm:spPr/>
      <dgm:t>
        <a:bodyPr/>
        <a:lstStyle/>
        <a:p>
          <a:endParaRPr lang="zh-CN" altLang="en-US" sz="1100"/>
        </a:p>
      </dgm:t>
    </dgm:pt>
    <dgm:pt modelId="{18DB143D-9E27-4E02-AFA5-F665953CBC10}" type="pres">
      <dgm:prSet presAssocID="{F05BBA42-D7AF-4BA0-8C3F-85B1FE28E48F}" presName="hierChild1" presStyleCnt="0">
        <dgm:presLayoutVars>
          <dgm:orgChart val="1"/>
          <dgm:chPref val="1"/>
          <dgm:dir/>
          <dgm:animOne val="branch"/>
          <dgm:animLvl val="lvl"/>
          <dgm:resizeHandles/>
        </dgm:presLayoutVars>
      </dgm:prSet>
      <dgm:spPr/>
      <dgm:t>
        <a:bodyPr/>
        <a:lstStyle/>
        <a:p>
          <a:endParaRPr lang="zh-CN" altLang="en-US"/>
        </a:p>
      </dgm:t>
    </dgm:pt>
    <dgm:pt modelId="{07E01157-B979-4F6B-B892-75DB2A2B8B0F}" type="pres">
      <dgm:prSet presAssocID="{9AC2E227-803C-4016-BF2C-9291B6CAA290}" presName="hierRoot1" presStyleCnt="0">
        <dgm:presLayoutVars>
          <dgm:hierBranch val="init"/>
        </dgm:presLayoutVars>
      </dgm:prSet>
      <dgm:spPr/>
    </dgm:pt>
    <dgm:pt modelId="{F686C23F-604E-4653-B2CB-27DBB6BED631}" type="pres">
      <dgm:prSet presAssocID="{9AC2E227-803C-4016-BF2C-9291B6CAA290}" presName="rootComposite1" presStyleCnt="0"/>
      <dgm:spPr/>
    </dgm:pt>
    <dgm:pt modelId="{2A2AFDF2-2568-44F8-842C-3BFD70D9F2B1}" type="pres">
      <dgm:prSet presAssocID="{9AC2E227-803C-4016-BF2C-9291B6CAA290}" presName="rootText1" presStyleLbl="node0" presStyleIdx="0" presStyleCnt="1">
        <dgm:presLayoutVars>
          <dgm:chPref val="3"/>
        </dgm:presLayoutVars>
      </dgm:prSet>
      <dgm:spPr/>
      <dgm:t>
        <a:bodyPr/>
        <a:lstStyle/>
        <a:p>
          <a:endParaRPr lang="zh-CN" altLang="en-US"/>
        </a:p>
      </dgm:t>
    </dgm:pt>
    <dgm:pt modelId="{9CD41DA5-A8A9-4189-B933-DCF665F7DF2D}" type="pres">
      <dgm:prSet presAssocID="{9AC2E227-803C-4016-BF2C-9291B6CAA290}" presName="rootConnector1" presStyleLbl="node1" presStyleIdx="0" presStyleCnt="0"/>
      <dgm:spPr/>
      <dgm:t>
        <a:bodyPr/>
        <a:lstStyle/>
        <a:p>
          <a:endParaRPr lang="zh-CN" altLang="en-US"/>
        </a:p>
      </dgm:t>
    </dgm:pt>
    <dgm:pt modelId="{96876921-77F4-4E08-9148-E99125692808}" type="pres">
      <dgm:prSet presAssocID="{9AC2E227-803C-4016-BF2C-9291B6CAA290}" presName="hierChild2" presStyleCnt="0"/>
      <dgm:spPr/>
    </dgm:pt>
    <dgm:pt modelId="{CD82D2C2-9EF5-4CA0-9CEE-9265A38A1F4A}" type="pres">
      <dgm:prSet presAssocID="{E2369F6E-DA59-4F6E-BD69-6CAA013A82BE}" presName="Name64" presStyleLbl="parChTrans1D2" presStyleIdx="0" presStyleCnt="3"/>
      <dgm:spPr/>
      <dgm:t>
        <a:bodyPr/>
        <a:lstStyle/>
        <a:p>
          <a:endParaRPr lang="zh-CN" altLang="en-US"/>
        </a:p>
      </dgm:t>
    </dgm:pt>
    <dgm:pt modelId="{9441C830-A66B-4AFB-9252-8069549D4F0A}" type="pres">
      <dgm:prSet presAssocID="{3FA44A42-E0AE-412C-8071-9A37D30DD567}" presName="hierRoot2" presStyleCnt="0">
        <dgm:presLayoutVars>
          <dgm:hierBranch val="init"/>
        </dgm:presLayoutVars>
      </dgm:prSet>
      <dgm:spPr/>
    </dgm:pt>
    <dgm:pt modelId="{FEAC7974-4462-4948-9F19-4D53C38CC88A}" type="pres">
      <dgm:prSet presAssocID="{3FA44A42-E0AE-412C-8071-9A37D30DD567}" presName="rootComposite" presStyleCnt="0"/>
      <dgm:spPr/>
    </dgm:pt>
    <dgm:pt modelId="{22C8BBC7-02FA-4EF0-899A-834C1FEE39E3}" type="pres">
      <dgm:prSet presAssocID="{3FA44A42-E0AE-412C-8071-9A37D30DD567}" presName="rootText" presStyleLbl="node2" presStyleIdx="0" presStyleCnt="3">
        <dgm:presLayoutVars>
          <dgm:chPref val="3"/>
        </dgm:presLayoutVars>
      </dgm:prSet>
      <dgm:spPr/>
      <dgm:t>
        <a:bodyPr/>
        <a:lstStyle/>
        <a:p>
          <a:endParaRPr lang="zh-CN" altLang="en-US"/>
        </a:p>
      </dgm:t>
    </dgm:pt>
    <dgm:pt modelId="{CBD704CC-8D6F-4C39-AFA6-3825EE74A965}" type="pres">
      <dgm:prSet presAssocID="{3FA44A42-E0AE-412C-8071-9A37D30DD567}" presName="rootConnector" presStyleLbl="node2" presStyleIdx="0" presStyleCnt="3"/>
      <dgm:spPr/>
      <dgm:t>
        <a:bodyPr/>
        <a:lstStyle/>
        <a:p>
          <a:endParaRPr lang="zh-CN" altLang="en-US"/>
        </a:p>
      </dgm:t>
    </dgm:pt>
    <dgm:pt modelId="{C4FE27A9-6818-468D-8F72-5DEAE64958BC}" type="pres">
      <dgm:prSet presAssocID="{3FA44A42-E0AE-412C-8071-9A37D30DD567}" presName="hierChild4" presStyleCnt="0"/>
      <dgm:spPr/>
    </dgm:pt>
    <dgm:pt modelId="{B9E24DCA-DEF6-41DD-8228-40542DF88903}" type="pres">
      <dgm:prSet presAssocID="{3FA44A42-E0AE-412C-8071-9A37D30DD567}" presName="hierChild5" presStyleCnt="0"/>
      <dgm:spPr/>
    </dgm:pt>
    <dgm:pt modelId="{72A5A8A1-C34D-4CC9-B014-4EDC4C60B5CB}" type="pres">
      <dgm:prSet presAssocID="{57E64457-75B6-40DF-86BF-80888D7FBBC5}" presName="Name64" presStyleLbl="parChTrans1D2" presStyleIdx="1" presStyleCnt="3"/>
      <dgm:spPr/>
      <dgm:t>
        <a:bodyPr/>
        <a:lstStyle/>
        <a:p>
          <a:endParaRPr lang="zh-CN" altLang="en-US"/>
        </a:p>
      </dgm:t>
    </dgm:pt>
    <dgm:pt modelId="{99464D45-2B22-432F-8F6C-3394CEC310A7}" type="pres">
      <dgm:prSet presAssocID="{7638F483-EC40-4669-A117-0C6040B4A66B}" presName="hierRoot2" presStyleCnt="0">
        <dgm:presLayoutVars>
          <dgm:hierBranch val="init"/>
        </dgm:presLayoutVars>
      </dgm:prSet>
      <dgm:spPr/>
    </dgm:pt>
    <dgm:pt modelId="{7EEFA05D-0146-474D-BB41-35A44BBAC0EB}" type="pres">
      <dgm:prSet presAssocID="{7638F483-EC40-4669-A117-0C6040B4A66B}" presName="rootComposite" presStyleCnt="0"/>
      <dgm:spPr/>
    </dgm:pt>
    <dgm:pt modelId="{86A07B8D-FF15-4EFF-8681-05A46BF1E797}" type="pres">
      <dgm:prSet presAssocID="{7638F483-EC40-4669-A117-0C6040B4A66B}" presName="rootText" presStyleLbl="node2" presStyleIdx="1" presStyleCnt="3" custLinFactNeighborX="-827" custLinFactNeighborY="1355">
        <dgm:presLayoutVars>
          <dgm:chPref val="3"/>
        </dgm:presLayoutVars>
      </dgm:prSet>
      <dgm:spPr/>
      <dgm:t>
        <a:bodyPr/>
        <a:lstStyle/>
        <a:p>
          <a:endParaRPr lang="zh-CN" altLang="en-US"/>
        </a:p>
      </dgm:t>
    </dgm:pt>
    <dgm:pt modelId="{A4529214-DB2D-4B21-8831-F60F2A376559}" type="pres">
      <dgm:prSet presAssocID="{7638F483-EC40-4669-A117-0C6040B4A66B}" presName="rootConnector" presStyleLbl="node2" presStyleIdx="1" presStyleCnt="3"/>
      <dgm:spPr/>
      <dgm:t>
        <a:bodyPr/>
        <a:lstStyle/>
        <a:p>
          <a:endParaRPr lang="zh-CN" altLang="en-US"/>
        </a:p>
      </dgm:t>
    </dgm:pt>
    <dgm:pt modelId="{4C9D6515-EA4F-4DBF-A8FE-0711C70136B1}" type="pres">
      <dgm:prSet presAssocID="{7638F483-EC40-4669-A117-0C6040B4A66B}" presName="hierChild4" presStyleCnt="0"/>
      <dgm:spPr/>
    </dgm:pt>
    <dgm:pt modelId="{686779DB-34D3-4F60-84B6-A35826FF3C2A}" type="pres">
      <dgm:prSet presAssocID="{7638F483-EC40-4669-A117-0C6040B4A66B}" presName="hierChild5" presStyleCnt="0"/>
      <dgm:spPr/>
    </dgm:pt>
    <dgm:pt modelId="{A6BF080B-3A73-A447-90D9-F1DC3287A51E}" type="pres">
      <dgm:prSet presAssocID="{6023FD2E-0FE7-A64B-8965-60678A4D6A1A}" presName="Name64" presStyleLbl="parChTrans1D2" presStyleIdx="2" presStyleCnt="3"/>
      <dgm:spPr/>
      <dgm:t>
        <a:bodyPr/>
        <a:lstStyle/>
        <a:p>
          <a:endParaRPr lang="zh-CN" altLang="en-US"/>
        </a:p>
      </dgm:t>
    </dgm:pt>
    <dgm:pt modelId="{DE6E9BC6-3677-4348-92A6-2CA9661D4580}" type="pres">
      <dgm:prSet presAssocID="{C7098098-6A81-514A-AA21-1785ACA148D6}" presName="hierRoot2" presStyleCnt="0">
        <dgm:presLayoutVars>
          <dgm:hierBranch val="init"/>
        </dgm:presLayoutVars>
      </dgm:prSet>
      <dgm:spPr/>
    </dgm:pt>
    <dgm:pt modelId="{63443BB5-4585-9F4E-8951-FA35A8C78DD3}" type="pres">
      <dgm:prSet presAssocID="{C7098098-6A81-514A-AA21-1785ACA148D6}" presName="rootComposite" presStyleCnt="0"/>
      <dgm:spPr/>
    </dgm:pt>
    <dgm:pt modelId="{91088777-567D-9149-82A9-C0A47B32CFCF}" type="pres">
      <dgm:prSet presAssocID="{C7098098-6A81-514A-AA21-1785ACA148D6}" presName="rootText" presStyleLbl="node2" presStyleIdx="2" presStyleCnt="3">
        <dgm:presLayoutVars>
          <dgm:chPref val="3"/>
        </dgm:presLayoutVars>
      </dgm:prSet>
      <dgm:spPr/>
      <dgm:t>
        <a:bodyPr/>
        <a:lstStyle/>
        <a:p>
          <a:endParaRPr lang="zh-CN" altLang="en-US"/>
        </a:p>
      </dgm:t>
    </dgm:pt>
    <dgm:pt modelId="{FB111229-1AFB-5E43-B87E-EE9E094B493E}" type="pres">
      <dgm:prSet presAssocID="{C7098098-6A81-514A-AA21-1785ACA148D6}" presName="rootConnector" presStyleLbl="node2" presStyleIdx="2" presStyleCnt="3"/>
      <dgm:spPr/>
      <dgm:t>
        <a:bodyPr/>
        <a:lstStyle/>
        <a:p>
          <a:endParaRPr lang="zh-CN" altLang="en-US"/>
        </a:p>
      </dgm:t>
    </dgm:pt>
    <dgm:pt modelId="{30C444A2-7B93-134F-A783-D0BED242ED85}" type="pres">
      <dgm:prSet presAssocID="{C7098098-6A81-514A-AA21-1785ACA148D6}" presName="hierChild4" presStyleCnt="0"/>
      <dgm:spPr/>
    </dgm:pt>
    <dgm:pt modelId="{D80E752D-71B9-4546-9A16-E90FA3F0CBC8}" type="pres">
      <dgm:prSet presAssocID="{C7098098-6A81-514A-AA21-1785ACA148D6}" presName="hierChild5" presStyleCnt="0"/>
      <dgm:spPr/>
    </dgm:pt>
    <dgm:pt modelId="{6858D422-8C90-4F85-BA9D-65CA2FED06E8}" type="pres">
      <dgm:prSet presAssocID="{9AC2E227-803C-4016-BF2C-9291B6CAA290}" presName="hierChild3" presStyleCnt="0"/>
      <dgm:spPr/>
    </dgm:pt>
  </dgm:ptLst>
  <dgm:cxnLst>
    <dgm:cxn modelId="{71173ECD-7F19-3741-832C-69A01AE3C632}" type="presOf" srcId="{9AC2E227-803C-4016-BF2C-9291B6CAA290}" destId="{9CD41DA5-A8A9-4189-B933-DCF665F7DF2D}" srcOrd="1" destOrd="0" presId="urn:microsoft.com/office/officeart/2009/3/layout/HorizontalOrganizationChart"/>
    <dgm:cxn modelId="{B9F7F47F-313D-C64F-9AE9-10FFEE6C2EAB}" type="presOf" srcId="{9AC2E227-803C-4016-BF2C-9291B6CAA290}" destId="{2A2AFDF2-2568-44F8-842C-3BFD70D9F2B1}" srcOrd="0" destOrd="0" presId="urn:microsoft.com/office/officeart/2009/3/layout/HorizontalOrganizationChart"/>
    <dgm:cxn modelId="{5DC1C015-335F-490F-A06A-BA9652DB0EA7}" srcId="{9AC2E227-803C-4016-BF2C-9291B6CAA290}" destId="{7638F483-EC40-4669-A117-0C6040B4A66B}" srcOrd="1" destOrd="0" parTransId="{57E64457-75B6-40DF-86BF-80888D7FBBC5}" sibTransId="{7B10E917-A0D7-4AB2-8FFF-F08198C7EE50}"/>
    <dgm:cxn modelId="{E53EECB5-615D-C642-A52F-31B6EE36D68C}" type="presOf" srcId="{E2369F6E-DA59-4F6E-BD69-6CAA013A82BE}" destId="{CD82D2C2-9EF5-4CA0-9CEE-9265A38A1F4A}" srcOrd="0" destOrd="0" presId="urn:microsoft.com/office/officeart/2009/3/layout/HorizontalOrganizationChart"/>
    <dgm:cxn modelId="{49F0E6E9-1D56-B741-9368-6AF9660E0405}" srcId="{9AC2E227-803C-4016-BF2C-9291B6CAA290}" destId="{C7098098-6A81-514A-AA21-1785ACA148D6}" srcOrd="2" destOrd="0" parTransId="{6023FD2E-0FE7-A64B-8965-60678A4D6A1A}" sibTransId="{4B476260-01E5-BE45-954B-6590CF6652FE}"/>
    <dgm:cxn modelId="{10273D9F-A008-4C08-970B-BDB1CC805562}" srcId="{F05BBA42-D7AF-4BA0-8C3F-85B1FE28E48F}" destId="{9AC2E227-803C-4016-BF2C-9291B6CAA290}" srcOrd="0" destOrd="0" parTransId="{8E8E9D46-5B7B-4FA0-8329-744E9016EF3D}" sibTransId="{F60E2A41-79A0-4E8E-92FB-1BF9FE84EDD9}"/>
    <dgm:cxn modelId="{41E62325-56E5-C34B-A496-E6646A936E57}" type="presOf" srcId="{3FA44A42-E0AE-412C-8071-9A37D30DD567}" destId="{CBD704CC-8D6F-4C39-AFA6-3825EE74A965}" srcOrd="1" destOrd="0" presId="urn:microsoft.com/office/officeart/2009/3/layout/HorizontalOrganizationChart"/>
    <dgm:cxn modelId="{5248BBD2-415D-AB4D-B5C3-18120CCD0935}" type="presOf" srcId="{F05BBA42-D7AF-4BA0-8C3F-85B1FE28E48F}" destId="{18DB143D-9E27-4E02-AFA5-F665953CBC10}" srcOrd="0" destOrd="0" presId="urn:microsoft.com/office/officeart/2009/3/layout/HorizontalOrganizationChart"/>
    <dgm:cxn modelId="{42CE0D90-7AF1-C74D-9FC0-4A2C380500EC}" type="presOf" srcId="{C7098098-6A81-514A-AA21-1785ACA148D6}" destId="{91088777-567D-9149-82A9-C0A47B32CFCF}" srcOrd="0" destOrd="0" presId="urn:microsoft.com/office/officeart/2009/3/layout/HorizontalOrganizationChart"/>
    <dgm:cxn modelId="{9ABD59AA-4D6A-4321-B1A4-8D610095B134}" srcId="{9AC2E227-803C-4016-BF2C-9291B6CAA290}" destId="{3FA44A42-E0AE-412C-8071-9A37D30DD567}" srcOrd="0" destOrd="0" parTransId="{E2369F6E-DA59-4F6E-BD69-6CAA013A82BE}" sibTransId="{05B8FEA2-0054-4DA8-8F71-5C25E580ABD0}"/>
    <dgm:cxn modelId="{BDECCFC5-371A-A64F-B441-D9614DD79E08}" type="presOf" srcId="{3FA44A42-E0AE-412C-8071-9A37D30DD567}" destId="{22C8BBC7-02FA-4EF0-899A-834C1FEE39E3}" srcOrd="0" destOrd="0" presId="urn:microsoft.com/office/officeart/2009/3/layout/HorizontalOrganizationChart"/>
    <dgm:cxn modelId="{A4272337-07A9-B24A-A96E-6B28865DBF66}" type="presOf" srcId="{57E64457-75B6-40DF-86BF-80888D7FBBC5}" destId="{72A5A8A1-C34D-4CC9-B014-4EDC4C60B5CB}" srcOrd="0" destOrd="0" presId="urn:microsoft.com/office/officeart/2009/3/layout/HorizontalOrganizationChart"/>
    <dgm:cxn modelId="{37057C8E-A7D8-4E44-8B31-7FA61450D4AD}" type="presOf" srcId="{6023FD2E-0FE7-A64B-8965-60678A4D6A1A}" destId="{A6BF080B-3A73-A447-90D9-F1DC3287A51E}" srcOrd="0" destOrd="0" presId="urn:microsoft.com/office/officeart/2009/3/layout/HorizontalOrganizationChart"/>
    <dgm:cxn modelId="{B2EA619E-29C0-0144-8AB6-FB34FB1C8E38}" type="presOf" srcId="{7638F483-EC40-4669-A117-0C6040B4A66B}" destId="{A4529214-DB2D-4B21-8831-F60F2A376559}" srcOrd="1" destOrd="0" presId="urn:microsoft.com/office/officeart/2009/3/layout/HorizontalOrganizationChart"/>
    <dgm:cxn modelId="{4422846C-6924-BC42-8320-56381B37A06E}" type="presOf" srcId="{7638F483-EC40-4669-A117-0C6040B4A66B}" destId="{86A07B8D-FF15-4EFF-8681-05A46BF1E797}" srcOrd="0" destOrd="0" presId="urn:microsoft.com/office/officeart/2009/3/layout/HorizontalOrganizationChart"/>
    <dgm:cxn modelId="{BB106047-36C2-684A-95A6-BDDD16905829}" type="presOf" srcId="{C7098098-6A81-514A-AA21-1785ACA148D6}" destId="{FB111229-1AFB-5E43-B87E-EE9E094B493E}" srcOrd="1" destOrd="0" presId="urn:microsoft.com/office/officeart/2009/3/layout/HorizontalOrganizationChart"/>
    <dgm:cxn modelId="{31D683CB-E527-644E-8B21-2028813118BE}" type="presParOf" srcId="{18DB143D-9E27-4E02-AFA5-F665953CBC10}" destId="{07E01157-B979-4F6B-B892-75DB2A2B8B0F}" srcOrd="0" destOrd="0" presId="urn:microsoft.com/office/officeart/2009/3/layout/HorizontalOrganizationChart"/>
    <dgm:cxn modelId="{41B29E9A-F67C-D845-8761-BE7CC2652F48}" type="presParOf" srcId="{07E01157-B979-4F6B-B892-75DB2A2B8B0F}" destId="{F686C23F-604E-4653-B2CB-27DBB6BED631}" srcOrd="0" destOrd="0" presId="urn:microsoft.com/office/officeart/2009/3/layout/HorizontalOrganizationChart"/>
    <dgm:cxn modelId="{E0336F1D-9942-EB40-8378-67B58B838884}" type="presParOf" srcId="{F686C23F-604E-4653-B2CB-27DBB6BED631}" destId="{2A2AFDF2-2568-44F8-842C-3BFD70D9F2B1}" srcOrd="0" destOrd="0" presId="urn:microsoft.com/office/officeart/2009/3/layout/HorizontalOrganizationChart"/>
    <dgm:cxn modelId="{A3E5943F-9B7B-BD4A-B978-C52A1E8ED91B}" type="presParOf" srcId="{F686C23F-604E-4653-B2CB-27DBB6BED631}" destId="{9CD41DA5-A8A9-4189-B933-DCF665F7DF2D}" srcOrd="1" destOrd="0" presId="urn:microsoft.com/office/officeart/2009/3/layout/HorizontalOrganizationChart"/>
    <dgm:cxn modelId="{33744A2E-73A5-3745-ACC5-16A8AE8AE713}" type="presParOf" srcId="{07E01157-B979-4F6B-B892-75DB2A2B8B0F}" destId="{96876921-77F4-4E08-9148-E99125692808}" srcOrd="1" destOrd="0" presId="urn:microsoft.com/office/officeart/2009/3/layout/HorizontalOrganizationChart"/>
    <dgm:cxn modelId="{135D611D-58EE-7B43-B33E-1AC1D1D1CE54}" type="presParOf" srcId="{96876921-77F4-4E08-9148-E99125692808}" destId="{CD82D2C2-9EF5-4CA0-9CEE-9265A38A1F4A}" srcOrd="0" destOrd="0" presId="urn:microsoft.com/office/officeart/2009/3/layout/HorizontalOrganizationChart"/>
    <dgm:cxn modelId="{104C245F-FECD-9047-A1AF-E65703B4E2BF}" type="presParOf" srcId="{96876921-77F4-4E08-9148-E99125692808}" destId="{9441C830-A66B-4AFB-9252-8069549D4F0A}" srcOrd="1" destOrd="0" presId="urn:microsoft.com/office/officeart/2009/3/layout/HorizontalOrganizationChart"/>
    <dgm:cxn modelId="{958A6313-350D-614E-9F27-83C3C87068DF}" type="presParOf" srcId="{9441C830-A66B-4AFB-9252-8069549D4F0A}" destId="{FEAC7974-4462-4948-9F19-4D53C38CC88A}" srcOrd="0" destOrd="0" presId="urn:microsoft.com/office/officeart/2009/3/layout/HorizontalOrganizationChart"/>
    <dgm:cxn modelId="{97DB3703-4019-4541-AEBD-D81E6B5AD85B}" type="presParOf" srcId="{FEAC7974-4462-4948-9F19-4D53C38CC88A}" destId="{22C8BBC7-02FA-4EF0-899A-834C1FEE39E3}" srcOrd="0" destOrd="0" presId="urn:microsoft.com/office/officeart/2009/3/layout/HorizontalOrganizationChart"/>
    <dgm:cxn modelId="{7D782763-9259-5244-9945-6D4DF0C42EB4}" type="presParOf" srcId="{FEAC7974-4462-4948-9F19-4D53C38CC88A}" destId="{CBD704CC-8D6F-4C39-AFA6-3825EE74A965}" srcOrd="1" destOrd="0" presId="urn:microsoft.com/office/officeart/2009/3/layout/HorizontalOrganizationChart"/>
    <dgm:cxn modelId="{8FD7AE0E-6151-AA48-8523-11F6588FE179}" type="presParOf" srcId="{9441C830-A66B-4AFB-9252-8069549D4F0A}" destId="{C4FE27A9-6818-468D-8F72-5DEAE64958BC}" srcOrd="1" destOrd="0" presId="urn:microsoft.com/office/officeart/2009/3/layout/HorizontalOrganizationChart"/>
    <dgm:cxn modelId="{B7F611E7-2D3E-3C45-A5CD-BC95D1F32763}" type="presParOf" srcId="{9441C830-A66B-4AFB-9252-8069549D4F0A}" destId="{B9E24DCA-DEF6-41DD-8228-40542DF88903}" srcOrd="2" destOrd="0" presId="urn:microsoft.com/office/officeart/2009/3/layout/HorizontalOrganizationChart"/>
    <dgm:cxn modelId="{44569BC8-C9DB-164A-AF62-3B6EC3DB72A3}" type="presParOf" srcId="{96876921-77F4-4E08-9148-E99125692808}" destId="{72A5A8A1-C34D-4CC9-B014-4EDC4C60B5CB}" srcOrd="2" destOrd="0" presId="urn:microsoft.com/office/officeart/2009/3/layout/HorizontalOrganizationChart"/>
    <dgm:cxn modelId="{771CE441-E64B-254F-85D0-352B3AAA7F31}" type="presParOf" srcId="{96876921-77F4-4E08-9148-E99125692808}" destId="{99464D45-2B22-432F-8F6C-3394CEC310A7}" srcOrd="3" destOrd="0" presId="urn:microsoft.com/office/officeart/2009/3/layout/HorizontalOrganizationChart"/>
    <dgm:cxn modelId="{B358F24C-31C9-B24D-86EA-ED7F07F0452E}" type="presParOf" srcId="{99464D45-2B22-432F-8F6C-3394CEC310A7}" destId="{7EEFA05D-0146-474D-BB41-35A44BBAC0EB}" srcOrd="0" destOrd="0" presId="urn:microsoft.com/office/officeart/2009/3/layout/HorizontalOrganizationChart"/>
    <dgm:cxn modelId="{9958AA01-4905-994E-B675-56F6DC9D7C6C}" type="presParOf" srcId="{7EEFA05D-0146-474D-BB41-35A44BBAC0EB}" destId="{86A07B8D-FF15-4EFF-8681-05A46BF1E797}" srcOrd="0" destOrd="0" presId="urn:microsoft.com/office/officeart/2009/3/layout/HorizontalOrganizationChart"/>
    <dgm:cxn modelId="{128557AC-4C11-9E4C-A529-828E228A6D37}" type="presParOf" srcId="{7EEFA05D-0146-474D-BB41-35A44BBAC0EB}" destId="{A4529214-DB2D-4B21-8831-F60F2A376559}" srcOrd="1" destOrd="0" presId="urn:microsoft.com/office/officeart/2009/3/layout/HorizontalOrganizationChart"/>
    <dgm:cxn modelId="{EE9D42DB-142A-D349-A14F-98B0FA9D0F37}" type="presParOf" srcId="{99464D45-2B22-432F-8F6C-3394CEC310A7}" destId="{4C9D6515-EA4F-4DBF-A8FE-0711C70136B1}" srcOrd="1" destOrd="0" presId="urn:microsoft.com/office/officeart/2009/3/layout/HorizontalOrganizationChart"/>
    <dgm:cxn modelId="{A767A3B3-7E6A-BC49-B129-ABFB097BD115}" type="presParOf" srcId="{99464D45-2B22-432F-8F6C-3394CEC310A7}" destId="{686779DB-34D3-4F60-84B6-A35826FF3C2A}" srcOrd="2" destOrd="0" presId="urn:microsoft.com/office/officeart/2009/3/layout/HorizontalOrganizationChart"/>
    <dgm:cxn modelId="{3421D6CC-0F9B-CB45-8BFB-E03A1C3A260E}" type="presParOf" srcId="{96876921-77F4-4E08-9148-E99125692808}" destId="{A6BF080B-3A73-A447-90D9-F1DC3287A51E}" srcOrd="4" destOrd="0" presId="urn:microsoft.com/office/officeart/2009/3/layout/HorizontalOrganizationChart"/>
    <dgm:cxn modelId="{B205B795-3A13-E549-89F0-07222BF9A5AD}" type="presParOf" srcId="{96876921-77F4-4E08-9148-E99125692808}" destId="{DE6E9BC6-3677-4348-92A6-2CA9661D4580}" srcOrd="5" destOrd="0" presId="urn:microsoft.com/office/officeart/2009/3/layout/HorizontalOrganizationChart"/>
    <dgm:cxn modelId="{5E88A3E2-6CD7-5C44-83F1-528C07C9583B}" type="presParOf" srcId="{DE6E9BC6-3677-4348-92A6-2CA9661D4580}" destId="{63443BB5-4585-9F4E-8951-FA35A8C78DD3}" srcOrd="0" destOrd="0" presId="urn:microsoft.com/office/officeart/2009/3/layout/HorizontalOrganizationChart"/>
    <dgm:cxn modelId="{B2B3526C-D4F3-AE44-BBDC-C7F466BE4713}" type="presParOf" srcId="{63443BB5-4585-9F4E-8951-FA35A8C78DD3}" destId="{91088777-567D-9149-82A9-C0A47B32CFCF}" srcOrd="0" destOrd="0" presId="urn:microsoft.com/office/officeart/2009/3/layout/HorizontalOrganizationChart"/>
    <dgm:cxn modelId="{F1CC6785-741A-CC49-91E7-D2B8BD718387}" type="presParOf" srcId="{63443BB5-4585-9F4E-8951-FA35A8C78DD3}" destId="{FB111229-1AFB-5E43-B87E-EE9E094B493E}" srcOrd="1" destOrd="0" presId="urn:microsoft.com/office/officeart/2009/3/layout/HorizontalOrganizationChart"/>
    <dgm:cxn modelId="{B0F26C37-6DCC-C548-90CE-902299624E1F}" type="presParOf" srcId="{DE6E9BC6-3677-4348-92A6-2CA9661D4580}" destId="{30C444A2-7B93-134F-A783-D0BED242ED85}" srcOrd="1" destOrd="0" presId="urn:microsoft.com/office/officeart/2009/3/layout/HorizontalOrganizationChart"/>
    <dgm:cxn modelId="{2631DDC8-2445-3F4A-8564-D304A5174626}" type="presParOf" srcId="{DE6E9BC6-3677-4348-92A6-2CA9661D4580}" destId="{D80E752D-71B9-4546-9A16-E90FA3F0CBC8}" srcOrd="2" destOrd="0" presId="urn:microsoft.com/office/officeart/2009/3/layout/HorizontalOrganizationChart"/>
    <dgm:cxn modelId="{11A3160A-D380-B84F-BD24-5BF68B21ABE3}" type="presParOf" srcId="{07E01157-B979-4F6B-B892-75DB2A2B8B0F}" destId="{6858D422-8C90-4F85-BA9D-65CA2FED06E8}" srcOrd="2" destOrd="0" presId="urn:microsoft.com/office/officeart/2009/3/layout/HorizontalOrganizationChart"/>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296C6B7B-FBCD-4FB4-98F6-540F71E94F7D}" type="doc">
      <dgm:prSet loTypeId="urn:microsoft.com/office/officeart/2005/8/layout/hierarchy3#4" loCatId="hierarchy" qsTypeId="urn:microsoft.com/office/officeart/2005/8/quickstyle/simple1#43" qsCatId="simple" csTypeId="urn:microsoft.com/office/officeart/2005/8/colors/accent2_2#37" csCatId="accent2" phldr="1"/>
      <dgm:spPr/>
      <dgm:t>
        <a:bodyPr/>
        <a:lstStyle/>
        <a:p>
          <a:endParaRPr lang="zh-CN" altLang="en-US"/>
        </a:p>
      </dgm:t>
    </dgm:pt>
    <dgm:pt modelId="{082F69B5-6E30-4E73-9587-F23F44F590D1}">
      <dgm:prSet phldrT="[文本]" custT="1"/>
      <dgm:spPr/>
      <dgm:t>
        <a:bodyPr/>
        <a:lstStyle/>
        <a:p>
          <a:r>
            <a:rPr lang="zh-CN" altLang="en-US" sz="2400" dirty="0" smtClean="0">
              <a:latin typeface="手札体-简粗体" panose="03000700000000000000" pitchFamily="66" charset="-122"/>
              <a:ea typeface="手札体-简粗体" panose="03000700000000000000" pitchFamily="66" charset="-122"/>
            </a:rPr>
            <a:t>外部因素</a:t>
          </a:r>
          <a:endParaRPr lang="zh-CN" altLang="en-US" sz="2400" dirty="0">
            <a:latin typeface="手札体-简粗体" panose="03000700000000000000" pitchFamily="66" charset="-122"/>
            <a:ea typeface="手札体-简粗体" panose="03000700000000000000" pitchFamily="66" charset="-122"/>
          </a:endParaRPr>
        </a:p>
      </dgm:t>
    </dgm:pt>
    <dgm:pt modelId="{7BDF3A2C-AA43-47F5-B19E-2D33093B796C}" type="parTrans" cxnId="{82086760-3092-4963-A1B6-B738A4724FD6}">
      <dgm:prSet/>
      <dgm:spPr/>
      <dgm:t>
        <a:bodyPr/>
        <a:lstStyle/>
        <a:p>
          <a:endParaRPr lang="zh-CN" altLang="en-US">
            <a:latin typeface="手札体-简粗体" panose="03000700000000000000" pitchFamily="66" charset="-122"/>
            <a:ea typeface="手札体-简粗体" panose="03000700000000000000" pitchFamily="66" charset="-122"/>
          </a:endParaRPr>
        </a:p>
      </dgm:t>
    </dgm:pt>
    <dgm:pt modelId="{460EAECC-421A-4E53-809A-4F823EFEC44E}" type="sibTrans" cxnId="{82086760-3092-4963-A1B6-B738A4724FD6}">
      <dgm:prSet/>
      <dgm:spPr/>
      <dgm:t>
        <a:bodyPr/>
        <a:lstStyle/>
        <a:p>
          <a:endParaRPr lang="zh-CN" altLang="en-US">
            <a:latin typeface="手札体-简粗体" panose="03000700000000000000" pitchFamily="66" charset="-122"/>
            <a:ea typeface="手札体-简粗体" panose="03000700000000000000" pitchFamily="66" charset="-122"/>
          </a:endParaRPr>
        </a:p>
      </dgm:t>
    </dgm:pt>
    <dgm:pt modelId="{6575D2C4-1AAF-4686-9B96-9242F4EA66FC}">
      <dgm:prSet phldrT="[文本]" custT="1"/>
      <dgm:spPr/>
      <dgm:t>
        <a:bodyPr/>
        <a:lstStyle/>
        <a:p>
          <a:r>
            <a:rPr lang="zh-CN" altLang="en-US" sz="2000" dirty="0" smtClean="0">
              <a:latin typeface="手札体-简粗体" panose="03000700000000000000" pitchFamily="66" charset="-122"/>
              <a:ea typeface="手札体-简粗体" panose="03000700000000000000" pitchFamily="66" charset="-122"/>
            </a:rPr>
            <a:t>？</a:t>
          </a:r>
          <a:endParaRPr lang="zh-CN" altLang="en-US" sz="2000" dirty="0">
            <a:latin typeface="手札体-简粗体" panose="03000700000000000000" pitchFamily="66" charset="-122"/>
            <a:ea typeface="手札体-简粗体" panose="03000700000000000000" pitchFamily="66" charset="-122"/>
          </a:endParaRPr>
        </a:p>
      </dgm:t>
    </dgm:pt>
    <dgm:pt modelId="{DE3E4373-0A9D-4FF2-BE9D-16A93DE7C88A}" type="parTrans" cxnId="{42D56ECD-CC06-4D48-B5F3-EBE6F6E08418}">
      <dgm:prSet/>
      <dgm:spPr/>
      <dgm:t>
        <a:bodyPr/>
        <a:lstStyle/>
        <a:p>
          <a:endParaRPr lang="zh-CN" altLang="en-US">
            <a:latin typeface="手札体-简粗体" panose="03000700000000000000" pitchFamily="66" charset="-122"/>
            <a:ea typeface="手札体-简粗体" panose="03000700000000000000" pitchFamily="66" charset="-122"/>
          </a:endParaRPr>
        </a:p>
      </dgm:t>
    </dgm:pt>
    <dgm:pt modelId="{B45448EA-B745-48B5-9865-46BA5ADDB051}" type="sibTrans" cxnId="{42D56ECD-CC06-4D48-B5F3-EBE6F6E08418}">
      <dgm:prSet/>
      <dgm:spPr/>
      <dgm:t>
        <a:bodyPr/>
        <a:lstStyle/>
        <a:p>
          <a:endParaRPr lang="zh-CN" altLang="en-US">
            <a:latin typeface="手札体-简粗体" panose="03000700000000000000" pitchFamily="66" charset="-122"/>
            <a:ea typeface="手札体-简粗体" panose="03000700000000000000" pitchFamily="66" charset="-122"/>
          </a:endParaRPr>
        </a:p>
      </dgm:t>
    </dgm:pt>
    <dgm:pt modelId="{C6D50378-4E77-4590-A49E-886CDD29F631}">
      <dgm:prSet phldrT="[文本]" custT="1"/>
      <dgm:spPr/>
      <dgm:t>
        <a:bodyPr/>
        <a:lstStyle/>
        <a:p>
          <a:r>
            <a:rPr lang="zh-CN" altLang="en-US" sz="2000" dirty="0" smtClean="0">
              <a:latin typeface="手札体-简粗体" panose="03000700000000000000" pitchFamily="66" charset="-122"/>
              <a:ea typeface="手札体-简粗体" panose="03000700000000000000" pitchFamily="66" charset="-122"/>
            </a:rPr>
            <a:t>？</a:t>
          </a:r>
          <a:endParaRPr lang="zh-CN" altLang="en-US" sz="2000" dirty="0">
            <a:latin typeface="手札体-简粗体" panose="03000700000000000000" pitchFamily="66" charset="-122"/>
            <a:ea typeface="手札体-简粗体" panose="03000700000000000000" pitchFamily="66" charset="-122"/>
          </a:endParaRPr>
        </a:p>
      </dgm:t>
    </dgm:pt>
    <dgm:pt modelId="{8A7B0E3A-414D-4E1A-AD74-422EC59E0D3B}" type="parTrans" cxnId="{6ED64970-37D7-4211-9F7A-E7C05E580FE2}">
      <dgm:prSet/>
      <dgm:spPr/>
      <dgm:t>
        <a:bodyPr/>
        <a:lstStyle/>
        <a:p>
          <a:endParaRPr lang="zh-CN" altLang="en-US">
            <a:latin typeface="手札体-简粗体" panose="03000700000000000000" pitchFamily="66" charset="-122"/>
            <a:ea typeface="手札体-简粗体" panose="03000700000000000000" pitchFamily="66" charset="-122"/>
          </a:endParaRPr>
        </a:p>
      </dgm:t>
    </dgm:pt>
    <dgm:pt modelId="{1A98E494-BD25-4E24-B1EC-B8561DBC5974}" type="sibTrans" cxnId="{6ED64970-37D7-4211-9F7A-E7C05E580FE2}">
      <dgm:prSet/>
      <dgm:spPr/>
      <dgm:t>
        <a:bodyPr/>
        <a:lstStyle/>
        <a:p>
          <a:endParaRPr lang="zh-CN" altLang="en-US">
            <a:latin typeface="手札体-简粗体" panose="03000700000000000000" pitchFamily="66" charset="-122"/>
            <a:ea typeface="手札体-简粗体" panose="03000700000000000000" pitchFamily="66" charset="-122"/>
          </a:endParaRPr>
        </a:p>
      </dgm:t>
    </dgm:pt>
    <dgm:pt modelId="{10A302DA-A5A8-4E7E-B77E-1D868A276E4B}">
      <dgm:prSet phldrT="[文本]" custT="1"/>
      <dgm:spPr/>
      <dgm:t>
        <a:bodyPr/>
        <a:lstStyle/>
        <a:p>
          <a:r>
            <a:rPr lang="zh-CN" altLang="en-US" sz="2400" dirty="0" smtClean="0">
              <a:latin typeface="手札体-简粗体" panose="03000700000000000000" pitchFamily="66" charset="-122"/>
              <a:ea typeface="手札体-简粗体" panose="03000700000000000000" pitchFamily="66" charset="-122"/>
            </a:rPr>
            <a:t>内部因素</a:t>
          </a:r>
          <a:endParaRPr lang="zh-CN" altLang="en-US" sz="2400" dirty="0">
            <a:latin typeface="手札体-简粗体" panose="03000700000000000000" pitchFamily="66" charset="-122"/>
            <a:ea typeface="手札体-简粗体" panose="03000700000000000000" pitchFamily="66" charset="-122"/>
          </a:endParaRPr>
        </a:p>
      </dgm:t>
    </dgm:pt>
    <dgm:pt modelId="{195112C6-A846-488A-A96F-622FFC63653E}" type="parTrans" cxnId="{0A5E3046-4D16-4582-AB63-B1F4CD2081E1}">
      <dgm:prSet/>
      <dgm:spPr/>
      <dgm:t>
        <a:bodyPr/>
        <a:lstStyle/>
        <a:p>
          <a:endParaRPr lang="zh-CN" altLang="en-US">
            <a:latin typeface="手札体-简粗体" panose="03000700000000000000" pitchFamily="66" charset="-122"/>
            <a:ea typeface="手札体-简粗体" panose="03000700000000000000" pitchFamily="66" charset="-122"/>
          </a:endParaRPr>
        </a:p>
      </dgm:t>
    </dgm:pt>
    <dgm:pt modelId="{8781570F-25A3-4BA6-8F8F-810140D41A62}" type="sibTrans" cxnId="{0A5E3046-4D16-4582-AB63-B1F4CD2081E1}">
      <dgm:prSet/>
      <dgm:spPr/>
      <dgm:t>
        <a:bodyPr/>
        <a:lstStyle/>
        <a:p>
          <a:endParaRPr lang="zh-CN" altLang="en-US">
            <a:latin typeface="手札体-简粗体" panose="03000700000000000000" pitchFamily="66" charset="-122"/>
            <a:ea typeface="手札体-简粗体" panose="03000700000000000000" pitchFamily="66" charset="-122"/>
          </a:endParaRPr>
        </a:p>
      </dgm:t>
    </dgm:pt>
    <dgm:pt modelId="{171F1E09-19C1-4A22-A323-76015B58E00A}">
      <dgm:prSet phldrT="[文本]" custT="1"/>
      <dgm:spPr/>
      <dgm:t>
        <a:bodyPr/>
        <a:lstStyle/>
        <a:p>
          <a:r>
            <a:rPr lang="zh-CN" altLang="en-US" sz="2000" dirty="0" smtClean="0">
              <a:latin typeface="手札体-简粗体" panose="03000700000000000000" pitchFamily="66" charset="-122"/>
              <a:ea typeface="手札体-简粗体" panose="03000700000000000000" pitchFamily="66" charset="-122"/>
            </a:rPr>
            <a:t>？</a:t>
          </a:r>
          <a:endParaRPr lang="zh-CN" altLang="en-US" sz="2000" dirty="0">
            <a:latin typeface="手札体-简粗体" panose="03000700000000000000" pitchFamily="66" charset="-122"/>
            <a:ea typeface="手札体-简粗体" panose="03000700000000000000" pitchFamily="66" charset="-122"/>
          </a:endParaRPr>
        </a:p>
      </dgm:t>
    </dgm:pt>
    <dgm:pt modelId="{9AD6B993-E000-4638-B7B3-7F1567BCA7EE}" type="parTrans" cxnId="{7C8307DA-9FDA-46D7-8A97-DB2591CCF656}">
      <dgm:prSet/>
      <dgm:spPr/>
      <dgm:t>
        <a:bodyPr/>
        <a:lstStyle/>
        <a:p>
          <a:endParaRPr lang="zh-CN" altLang="en-US">
            <a:latin typeface="手札体-简粗体" panose="03000700000000000000" pitchFamily="66" charset="-122"/>
            <a:ea typeface="手札体-简粗体" panose="03000700000000000000" pitchFamily="66" charset="-122"/>
          </a:endParaRPr>
        </a:p>
      </dgm:t>
    </dgm:pt>
    <dgm:pt modelId="{FC546591-252C-4186-AD14-5CDB56472322}" type="sibTrans" cxnId="{7C8307DA-9FDA-46D7-8A97-DB2591CCF656}">
      <dgm:prSet/>
      <dgm:spPr/>
      <dgm:t>
        <a:bodyPr/>
        <a:lstStyle/>
        <a:p>
          <a:endParaRPr lang="zh-CN" altLang="en-US">
            <a:latin typeface="手札体-简粗体" panose="03000700000000000000" pitchFamily="66" charset="-122"/>
            <a:ea typeface="手札体-简粗体" panose="03000700000000000000" pitchFamily="66" charset="-122"/>
          </a:endParaRPr>
        </a:p>
      </dgm:t>
    </dgm:pt>
    <dgm:pt modelId="{B00B033A-AC13-45F7-A1AF-2922A915837F}">
      <dgm:prSet phldrT="[文本]" custT="1"/>
      <dgm:spPr/>
      <dgm:t>
        <a:bodyPr/>
        <a:lstStyle/>
        <a:p>
          <a:r>
            <a:rPr lang="zh-CN" altLang="en-US" sz="2000" dirty="0" smtClean="0">
              <a:latin typeface="手札体-简粗体" panose="03000700000000000000" pitchFamily="66" charset="-122"/>
              <a:ea typeface="手札体-简粗体" panose="03000700000000000000" pitchFamily="66" charset="-122"/>
            </a:rPr>
            <a:t>？</a:t>
          </a:r>
          <a:endParaRPr lang="zh-CN" altLang="en-US" sz="2000" dirty="0">
            <a:latin typeface="手札体-简粗体" panose="03000700000000000000" pitchFamily="66" charset="-122"/>
            <a:ea typeface="手札体-简粗体" panose="03000700000000000000" pitchFamily="66" charset="-122"/>
          </a:endParaRPr>
        </a:p>
      </dgm:t>
    </dgm:pt>
    <dgm:pt modelId="{65FB2E38-8D6E-467E-851B-FC4D53D20B74}" type="parTrans" cxnId="{6C8EFF1A-41B5-4DC4-A234-7CCE99BD3E39}">
      <dgm:prSet/>
      <dgm:spPr/>
      <dgm:t>
        <a:bodyPr/>
        <a:lstStyle/>
        <a:p>
          <a:endParaRPr lang="zh-CN" altLang="en-US">
            <a:latin typeface="手札体-简粗体" panose="03000700000000000000" pitchFamily="66" charset="-122"/>
            <a:ea typeface="手札体-简粗体" panose="03000700000000000000" pitchFamily="66" charset="-122"/>
          </a:endParaRPr>
        </a:p>
      </dgm:t>
    </dgm:pt>
    <dgm:pt modelId="{51536662-3762-49CC-B4DB-050D8D816903}" type="sibTrans" cxnId="{6C8EFF1A-41B5-4DC4-A234-7CCE99BD3E39}">
      <dgm:prSet/>
      <dgm:spPr/>
      <dgm:t>
        <a:bodyPr/>
        <a:lstStyle/>
        <a:p>
          <a:endParaRPr lang="zh-CN" altLang="en-US">
            <a:latin typeface="手札体-简粗体" panose="03000700000000000000" pitchFamily="66" charset="-122"/>
            <a:ea typeface="手札体-简粗体" panose="03000700000000000000" pitchFamily="66" charset="-122"/>
          </a:endParaRPr>
        </a:p>
      </dgm:t>
    </dgm:pt>
    <dgm:pt modelId="{1BD7676F-E4E7-4391-882A-99102C1EF920}">
      <dgm:prSet phldrT="[文本]" custT="1"/>
      <dgm:spPr/>
      <dgm:t>
        <a:bodyPr/>
        <a:lstStyle/>
        <a:p>
          <a:r>
            <a:rPr lang="zh-CN" altLang="en-US" sz="2000" dirty="0" smtClean="0">
              <a:latin typeface="手札体-简粗体" panose="03000700000000000000" pitchFamily="66" charset="-122"/>
              <a:ea typeface="手札体-简粗体" panose="03000700000000000000" pitchFamily="66" charset="-122"/>
            </a:rPr>
            <a:t>？</a:t>
          </a:r>
          <a:endParaRPr lang="zh-CN" altLang="en-US" sz="2000" dirty="0">
            <a:latin typeface="手札体-简粗体" panose="03000700000000000000" pitchFamily="66" charset="-122"/>
            <a:ea typeface="手札体-简粗体" panose="03000700000000000000" pitchFamily="66" charset="-122"/>
          </a:endParaRPr>
        </a:p>
      </dgm:t>
    </dgm:pt>
    <dgm:pt modelId="{83553698-996C-41E3-995B-A5D3ED036373}" type="parTrans" cxnId="{5E854A5D-5DE1-4554-9CBA-D3EC8B31FDB9}">
      <dgm:prSet/>
      <dgm:spPr/>
      <dgm:t>
        <a:bodyPr/>
        <a:lstStyle/>
        <a:p>
          <a:endParaRPr lang="zh-CN" altLang="en-US">
            <a:latin typeface="手札体-简粗体" panose="03000700000000000000" pitchFamily="66" charset="-122"/>
            <a:ea typeface="手札体-简粗体" panose="03000700000000000000" pitchFamily="66" charset="-122"/>
          </a:endParaRPr>
        </a:p>
      </dgm:t>
    </dgm:pt>
    <dgm:pt modelId="{16593BE2-DAAA-413C-AFDF-A6E1CD71259D}" type="sibTrans" cxnId="{5E854A5D-5DE1-4554-9CBA-D3EC8B31FDB9}">
      <dgm:prSet/>
      <dgm:spPr/>
      <dgm:t>
        <a:bodyPr/>
        <a:lstStyle/>
        <a:p>
          <a:endParaRPr lang="zh-CN" altLang="en-US">
            <a:latin typeface="手札体-简粗体" panose="03000700000000000000" pitchFamily="66" charset="-122"/>
            <a:ea typeface="手札体-简粗体" panose="03000700000000000000" pitchFamily="66" charset="-122"/>
          </a:endParaRPr>
        </a:p>
      </dgm:t>
    </dgm:pt>
    <dgm:pt modelId="{BA5246B2-4097-49CF-A8D7-09053F96C573}">
      <dgm:prSet phldrT="[文本]" custT="1"/>
      <dgm:spPr/>
      <dgm:t>
        <a:bodyPr/>
        <a:lstStyle/>
        <a:p>
          <a:r>
            <a:rPr lang="zh-CN" altLang="en-US" sz="2000" dirty="0" smtClean="0">
              <a:latin typeface="手札体-简粗体" panose="03000700000000000000" pitchFamily="66" charset="-122"/>
              <a:ea typeface="手札体-简粗体" panose="03000700000000000000" pitchFamily="66" charset="-122"/>
            </a:rPr>
            <a:t>？</a:t>
          </a:r>
          <a:endParaRPr lang="zh-CN" altLang="en-US" sz="2000" dirty="0">
            <a:latin typeface="手札体-简粗体" panose="03000700000000000000" pitchFamily="66" charset="-122"/>
            <a:ea typeface="手札体-简粗体" panose="03000700000000000000" pitchFamily="66" charset="-122"/>
          </a:endParaRPr>
        </a:p>
      </dgm:t>
    </dgm:pt>
    <dgm:pt modelId="{6D03EC2F-816B-42DF-8476-72423BD56757}" type="parTrans" cxnId="{D0A40F6C-F15D-44FC-B1BB-2FC58172BB37}">
      <dgm:prSet/>
      <dgm:spPr/>
      <dgm:t>
        <a:bodyPr/>
        <a:lstStyle/>
        <a:p>
          <a:endParaRPr lang="zh-CN" altLang="en-US">
            <a:latin typeface="手札体-简粗体" panose="03000700000000000000" pitchFamily="66" charset="-122"/>
            <a:ea typeface="手札体-简粗体" panose="03000700000000000000" pitchFamily="66" charset="-122"/>
          </a:endParaRPr>
        </a:p>
      </dgm:t>
    </dgm:pt>
    <dgm:pt modelId="{F0C300F0-9091-44FF-8A66-F384DEEA83FD}" type="sibTrans" cxnId="{D0A40F6C-F15D-44FC-B1BB-2FC58172BB37}">
      <dgm:prSet/>
      <dgm:spPr/>
      <dgm:t>
        <a:bodyPr/>
        <a:lstStyle/>
        <a:p>
          <a:endParaRPr lang="zh-CN" altLang="en-US">
            <a:latin typeface="手札体-简粗体" panose="03000700000000000000" pitchFamily="66" charset="-122"/>
            <a:ea typeface="手札体-简粗体" panose="03000700000000000000" pitchFamily="66" charset="-122"/>
          </a:endParaRPr>
        </a:p>
      </dgm:t>
    </dgm:pt>
    <dgm:pt modelId="{0C024CA5-02F0-45CE-91D0-5A0015663C36}" type="pres">
      <dgm:prSet presAssocID="{296C6B7B-FBCD-4FB4-98F6-540F71E94F7D}" presName="diagram" presStyleCnt="0">
        <dgm:presLayoutVars>
          <dgm:chPref val="1"/>
          <dgm:dir/>
          <dgm:animOne val="branch"/>
          <dgm:animLvl val="lvl"/>
          <dgm:resizeHandles/>
        </dgm:presLayoutVars>
      </dgm:prSet>
      <dgm:spPr/>
      <dgm:t>
        <a:bodyPr/>
        <a:lstStyle/>
        <a:p>
          <a:endParaRPr lang="zh-CN" altLang="en-US"/>
        </a:p>
      </dgm:t>
    </dgm:pt>
    <dgm:pt modelId="{77E0D466-6E6A-475A-8E49-E3A13213F022}" type="pres">
      <dgm:prSet presAssocID="{082F69B5-6E30-4E73-9587-F23F44F590D1}" presName="root" presStyleCnt="0"/>
      <dgm:spPr/>
    </dgm:pt>
    <dgm:pt modelId="{3BF71671-A0AE-438F-ACA8-14BAE3C20EB5}" type="pres">
      <dgm:prSet presAssocID="{082F69B5-6E30-4E73-9587-F23F44F590D1}" presName="rootComposite" presStyleCnt="0"/>
      <dgm:spPr/>
    </dgm:pt>
    <dgm:pt modelId="{B95E3F3B-C008-4AFB-A61F-38DB42A14FE2}" type="pres">
      <dgm:prSet presAssocID="{082F69B5-6E30-4E73-9587-F23F44F590D1}" presName="rootText" presStyleLbl="node1" presStyleIdx="0" presStyleCnt="2" custScaleX="135121"/>
      <dgm:spPr/>
      <dgm:t>
        <a:bodyPr/>
        <a:lstStyle/>
        <a:p>
          <a:endParaRPr lang="zh-CN" altLang="en-US"/>
        </a:p>
      </dgm:t>
    </dgm:pt>
    <dgm:pt modelId="{6565F6C0-8527-45E8-9E52-297433AA59C8}" type="pres">
      <dgm:prSet presAssocID="{082F69B5-6E30-4E73-9587-F23F44F590D1}" presName="rootConnector" presStyleLbl="node1" presStyleIdx="0" presStyleCnt="2"/>
      <dgm:spPr/>
      <dgm:t>
        <a:bodyPr/>
        <a:lstStyle/>
        <a:p>
          <a:endParaRPr lang="zh-CN" altLang="en-US"/>
        </a:p>
      </dgm:t>
    </dgm:pt>
    <dgm:pt modelId="{007D84DF-AD9B-4BBA-9545-810494DDCBC8}" type="pres">
      <dgm:prSet presAssocID="{082F69B5-6E30-4E73-9587-F23F44F590D1}" presName="childShape" presStyleCnt="0"/>
      <dgm:spPr/>
    </dgm:pt>
    <dgm:pt modelId="{C23EC749-CCC0-460C-8F4A-2678BA3B5F26}" type="pres">
      <dgm:prSet presAssocID="{DE3E4373-0A9D-4FF2-BE9D-16A93DE7C88A}" presName="Name13" presStyleLbl="parChTrans1D2" presStyleIdx="0" presStyleCnt="6"/>
      <dgm:spPr/>
      <dgm:t>
        <a:bodyPr/>
        <a:lstStyle/>
        <a:p>
          <a:endParaRPr lang="zh-CN" altLang="en-US"/>
        </a:p>
      </dgm:t>
    </dgm:pt>
    <dgm:pt modelId="{8DA016B1-892C-46D0-A59E-EF6A78F47D14}" type="pres">
      <dgm:prSet presAssocID="{6575D2C4-1AAF-4686-9B96-9242F4EA66FC}" presName="childText" presStyleLbl="bgAcc1" presStyleIdx="0" presStyleCnt="6" custScaleX="189201">
        <dgm:presLayoutVars>
          <dgm:bulletEnabled val="1"/>
        </dgm:presLayoutVars>
      </dgm:prSet>
      <dgm:spPr/>
      <dgm:t>
        <a:bodyPr/>
        <a:lstStyle/>
        <a:p>
          <a:endParaRPr lang="zh-CN" altLang="en-US"/>
        </a:p>
      </dgm:t>
    </dgm:pt>
    <dgm:pt modelId="{AC1C1961-820C-45E2-AE4E-B00C0745F675}" type="pres">
      <dgm:prSet presAssocID="{8A7B0E3A-414D-4E1A-AD74-422EC59E0D3B}" presName="Name13" presStyleLbl="parChTrans1D2" presStyleIdx="1" presStyleCnt="6"/>
      <dgm:spPr/>
      <dgm:t>
        <a:bodyPr/>
        <a:lstStyle/>
        <a:p>
          <a:endParaRPr lang="zh-CN" altLang="en-US"/>
        </a:p>
      </dgm:t>
    </dgm:pt>
    <dgm:pt modelId="{EA0AC776-8319-4654-9659-4F22B9A167D4}" type="pres">
      <dgm:prSet presAssocID="{C6D50378-4E77-4590-A49E-886CDD29F631}" presName="childText" presStyleLbl="bgAcc1" presStyleIdx="1" presStyleCnt="6" custScaleX="189201">
        <dgm:presLayoutVars>
          <dgm:bulletEnabled val="1"/>
        </dgm:presLayoutVars>
      </dgm:prSet>
      <dgm:spPr/>
      <dgm:t>
        <a:bodyPr/>
        <a:lstStyle/>
        <a:p>
          <a:endParaRPr lang="zh-CN" altLang="en-US"/>
        </a:p>
      </dgm:t>
    </dgm:pt>
    <dgm:pt modelId="{C81F36C7-F4AF-4478-9D2D-405FEDBF8875}" type="pres">
      <dgm:prSet presAssocID="{83553698-996C-41E3-995B-A5D3ED036373}" presName="Name13" presStyleLbl="parChTrans1D2" presStyleIdx="2" presStyleCnt="6"/>
      <dgm:spPr/>
      <dgm:t>
        <a:bodyPr/>
        <a:lstStyle/>
        <a:p>
          <a:endParaRPr lang="zh-CN" altLang="en-US"/>
        </a:p>
      </dgm:t>
    </dgm:pt>
    <dgm:pt modelId="{6713DF69-8D6F-4FF6-8F61-FC377ACA741F}" type="pres">
      <dgm:prSet presAssocID="{1BD7676F-E4E7-4391-882A-99102C1EF920}" presName="childText" presStyleLbl="bgAcc1" presStyleIdx="2" presStyleCnt="6" custScaleX="189201">
        <dgm:presLayoutVars>
          <dgm:bulletEnabled val="1"/>
        </dgm:presLayoutVars>
      </dgm:prSet>
      <dgm:spPr/>
      <dgm:t>
        <a:bodyPr/>
        <a:lstStyle/>
        <a:p>
          <a:endParaRPr lang="zh-CN" altLang="en-US"/>
        </a:p>
      </dgm:t>
    </dgm:pt>
    <dgm:pt modelId="{224E2EA6-FC2D-4BAD-BA90-F3A37B3377D2}" type="pres">
      <dgm:prSet presAssocID="{10A302DA-A5A8-4E7E-B77E-1D868A276E4B}" presName="root" presStyleCnt="0"/>
      <dgm:spPr/>
    </dgm:pt>
    <dgm:pt modelId="{904081CB-E88C-4471-871A-4174B9258D3E}" type="pres">
      <dgm:prSet presAssocID="{10A302DA-A5A8-4E7E-B77E-1D868A276E4B}" presName="rootComposite" presStyleCnt="0"/>
      <dgm:spPr/>
    </dgm:pt>
    <dgm:pt modelId="{14A166F6-9C40-4BE7-B573-40C93EB4DD71}" type="pres">
      <dgm:prSet presAssocID="{10A302DA-A5A8-4E7E-B77E-1D868A276E4B}" presName="rootText" presStyleLbl="node1" presStyleIdx="1" presStyleCnt="2" custScaleX="135121"/>
      <dgm:spPr/>
      <dgm:t>
        <a:bodyPr/>
        <a:lstStyle/>
        <a:p>
          <a:endParaRPr lang="zh-CN" altLang="en-US"/>
        </a:p>
      </dgm:t>
    </dgm:pt>
    <dgm:pt modelId="{AB7B2238-7F29-4303-A54E-D66C36E9CFC7}" type="pres">
      <dgm:prSet presAssocID="{10A302DA-A5A8-4E7E-B77E-1D868A276E4B}" presName="rootConnector" presStyleLbl="node1" presStyleIdx="1" presStyleCnt="2"/>
      <dgm:spPr/>
      <dgm:t>
        <a:bodyPr/>
        <a:lstStyle/>
        <a:p>
          <a:endParaRPr lang="zh-CN" altLang="en-US"/>
        </a:p>
      </dgm:t>
    </dgm:pt>
    <dgm:pt modelId="{4F6304B3-0841-4C42-A790-D33942D95E1E}" type="pres">
      <dgm:prSet presAssocID="{10A302DA-A5A8-4E7E-B77E-1D868A276E4B}" presName="childShape" presStyleCnt="0"/>
      <dgm:spPr/>
    </dgm:pt>
    <dgm:pt modelId="{43913CD7-AF2F-4185-92AF-0B614283ED35}" type="pres">
      <dgm:prSet presAssocID="{9AD6B993-E000-4638-B7B3-7F1567BCA7EE}" presName="Name13" presStyleLbl="parChTrans1D2" presStyleIdx="3" presStyleCnt="6"/>
      <dgm:spPr/>
      <dgm:t>
        <a:bodyPr/>
        <a:lstStyle/>
        <a:p>
          <a:endParaRPr lang="zh-CN" altLang="en-US"/>
        </a:p>
      </dgm:t>
    </dgm:pt>
    <dgm:pt modelId="{CDBAD6FC-6204-4A6F-8931-C58F9E90FB8F}" type="pres">
      <dgm:prSet presAssocID="{171F1E09-19C1-4A22-A323-76015B58E00A}" presName="childText" presStyleLbl="bgAcc1" presStyleIdx="3" presStyleCnt="6" custScaleX="189201">
        <dgm:presLayoutVars>
          <dgm:bulletEnabled val="1"/>
        </dgm:presLayoutVars>
      </dgm:prSet>
      <dgm:spPr/>
      <dgm:t>
        <a:bodyPr/>
        <a:lstStyle/>
        <a:p>
          <a:endParaRPr lang="zh-CN" altLang="en-US"/>
        </a:p>
      </dgm:t>
    </dgm:pt>
    <dgm:pt modelId="{8F5F6AD6-C724-488D-B981-718A30313A84}" type="pres">
      <dgm:prSet presAssocID="{65FB2E38-8D6E-467E-851B-FC4D53D20B74}" presName="Name13" presStyleLbl="parChTrans1D2" presStyleIdx="4" presStyleCnt="6"/>
      <dgm:spPr/>
      <dgm:t>
        <a:bodyPr/>
        <a:lstStyle/>
        <a:p>
          <a:endParaRPr lang="zh-CN" altLang="en-US"/>
        </a:p>
      </dgm:t>
    </dgm:pt>
    <dgm:pt modelId="{D7CF168D-F51C-479C-9068-DCA02587BEFF}" type="pres">
      <dgm:prSet presAssocID="{B00B033A-AC13-45F7-A1AF-2922A915837F}" presName="childText" presStyleLbl="bgAcc1" presStyleIdx="4" presStyleCnt="6" custScaleX="189201">
        <dgm:presLayoutVars>
          <dgm:bulletEnabled val="1"/>
        </dgm:presLayoutVars>
      </dgm:prSet>
      <dgm:spPr/>
      <dgm:t>
        <a:bodyPr/>
        <a:lstStyle/>
        <a:p>
          <a:endParaRPr lang="zh-CN" altLang="en-US"/>
        </a:p>
      </dgm:t>
    </dgm:pt>
    <dgm:pt modelId="{79DB3B80-45DD-42ED-A43D-E939F55DAAEC}" type="pres">
      <dgm:prSet presAssocID="{6D03EC2F-816B-42DF-8476-72423BD56757}" presName="Name13" presStyleLbl="parChTrans1D2" presStyleIdx="5" presStyleCnt="6"/>
      <dgm:spPr/>
      <dgm:t>
        <a:bodyPr/>
        <a:lstStyle/>
        <a:p>
          <a:endParaRPr lang="zh-CN" altLang="en-US"/>
        </a:p>
      </dgm:t>
    </dgm:pt>
    <dgm:pt modelId="{FBA6C18B-6742-4422-B882-E719CCE12F8E}" type="pres">
      <dgm:prSet presAssocID="{BA5246B2-4097-49CF-A8D7-09053F96C573}" presName="childText" presStyleLbl="bgAcc1" presStyleIdx="5" presStyleCnt="6" custScaleX="189201">
        <dgm:presLayoutVars>
          <dgm:bulletEnabled val="1"/>
        </dgm:presLayoutVars>
      </dgm:prSet>
      <dgm:spPr/>
      <dgm:t>
        <a:bodyPr/>
        <a:lstStyle/>
        <a:p>
          <a:endParaRPr lang="zh-CN" altLang="en-US"/>
        </a:p>
      </dgm:t>
    </dgm:pt>
  </dgm:ptLst>
  <dgm:cxnLst>
    <dgm:cxn modelId="{6C8EFF1A-41B5-4DC4-A234-7CCE99BD3E39}" srcId="{10A302DA-A5A8-4E7E-B77E-1D868A276E4B}" destId="{B00B033A-AC13-45F7-A1AF-2922A915837F}" srcOrd="1" destOrd="0" parTransId="{65FB2E38-8D6E-467E-851B-FC4D53D20B74}" sibTransId="{51536662-3762-49CC-B4DB-050D8D816903}"/>
    <dgm:cxn modelId="{CC0545AA-279C-5C45-ABCD-B28735DF548F}" type="presOf" srcId="{171F1E09-19C1-4A22-A323-76015B58E00A}" destId="{CDBAD6FC-6204-4A6F-8931-C58F9E90FB8F}" srcOrd="0" destOrd="0" presId="urn:microsoft.com/office/officeart/2005/8/layout/hierarchy3#4"/>
    <dgm:cxn modelId="{31D472D7-026B-754C-A131-7A54CA0ABF2E}" type="presOf" srcId="{1BD7676F-E4E7-4391-882A-99102C1EF920}" destId="{6713DF69-8D6F-4FF6-8F61-FC377ACA741F}" srcOrd="0" destOrd="0" presId="urn:microsoft.com/office/officeart/2005/8/layout/hierarchy3#4"/>
    <dgm:cxn modelId="{B4223B40-B369-5B43-8880-E381222778E3}" type="presOf" srcId="{6D03EC2F-816B-42DF-8476-72423BD56757}" destId="{79DB3B80-45DD-42ED-A43D-E939F55DAAEC}" srcOrd="0" destOrd="0" presId="urn:microsoft.com/office/officeart/2005/8/layout/hierarchy3#4"/>
    <dgm:cxn modelId="{7C8307DA-9FDA-46D7-8A97-DB2591CCF656}" srcId="{10A302DA-A5A8-4E7E-B77E-1D868A276E4B}" destId="{171F1E09-19C1-4A22-A323-76015B58E00A}" srcOrd="0" destOrd="0" parTransId="{9AD6B993-E000-4638-B7B3-7F1567BCA7EE}" sibTransId="{FC546591-252C-4186-AD14-5CDB56472322}"/>
    <dgm:cxn modelId="{B0855D22-FC10-9247-8B9F-69978770FB96}" type="presOf" srcId="{082F69B5-6E30-4E73-9587-F23F44F590D1}" destId="{B95E3F3B-C008-4AFB-A61F-38DB42A14FE2}" srcOrd="0" destOrd="0" presId="urn:microsoft.com/office/officeart/2005/8/layout/hierarchy3#4"/>
    <dgm:cxn modelId="{0A5E3046-4D16-4582-AB63-B1F4CD2081E1}" srcId="{296C6B7B-FBCD-4FB4-98F6-540F71E94F7D}" destId="{10A302DA-A5A8-4E7E-B77E-1D868A276E4B}" srcOrd="1" destOrd="0" parTransId="{195112C6-A846-488A-A96F-622FFC63653E}" sibTransId="{8781570F-25A3-4BA6-8F8F-810140D41A62}"/>
    <dgm:cxn modelId="{82086760-3092-4963-A1B6-B738A4724FD6}" srcId="{296C6B7B-FBCD-4FB4-98F6-540F71E94F7D}" destId="{082F69B5-6E30-4E73-9587-F23F44F590D1}" srcOrd="0" destOrd="0" parTransId="{7BDF3A2C-AA43-47F5-B19E-2D33093B796C}" sibTransId="{460EAECC-421A-4E53-809A-4F823EFEC44E}"/>
    <dgm:cxn modelId="{43BF1EED-7AC9-8F4C-AFA2-ECC541DFC7B3}" type="presOf" srcId="{6575D2C4-1AAF-4686-9B96-9242F4EA66FC}" destId="{8DA016B1-892C-46D0-A59E-EF6A78F47D14}" srcOrd="0" destOrd="0" presId="urn:microsoft.com/office/officeart/2005/8/layout/hierarchy3#4"/>
    <dgm:cxn modelId="{B4BE0677-10FD-0F4F-83DF-41934E276A38}" type="presOf" srcId="{10A302DA-A5A8-4E7E-B77E-1D868A276E4B}" destId="{14A166F6-9C40-4BE7-B573-40C93EB4DD71}" srcOrd="0" destOrd="0" presId="urn:microsoft.com/office/officeart/2005/8/layout/hierarchy3#4"/>
    <dgm:cxn modelId="{80C2CAEB-B9F2-EF4E-9B1E-FFC3AAD7631E}" type="presOf" srcId="{65FB2E38-8D6E-467E-851B-FC4D53D20B74}" destId="{8F5F6AD6-C724-488D-B981-718A30313A84}" srcOrd="0" destOrd="0" presId="urn:microsoft.com/office/officeart/2005/8/layout/hierarchy3#4"/>
    <dgm:cxn modelId="{A7534A2F-CB91-6D4B-A5CD-F08575BCC4B5}" type="presOf" srcId="{DE3E4373-0A9D-4FF2-BE9D-16A93DE7C88A}" destId="{C23EC749-CCC0-460C-8F4A-2678BA3B5F26}" srcOrd="0" destOrd="0" presId="urn:microsoft.com/office/officeart/2005/8/layout/hierarchy3#4"/>
    <dgm:cxn modelId="{42D56ECD-CC06-4D48-B5F3-EBE6F6E08418}" srcId="{082F69B5-6E30-4E73-9587-F23F44F590D1}" destId="{6575D2C4-1AAF-4686-9B96-9242F4EA66FC}" srcOrd="0" destOrd="0" parTransId="{DE3E4373-0A9D-4FF2-BE9D-16A93DE7C88A}" sibTransId="{B45448EA-B745-48B5-9865-46BA5ADDB051}"/>
    <dgm:cxn modelId="{D0A40F6C-F15D-44FC-B1BB-2FC58172BB37}" srcId="{10A302DA-A5A8-4E7E-B77E-1D868A276E4B}" destId="{BA5246B2-4097-49CF-A8D7-09053F96C573}" srcOrd="2" destOrd="0" parTransId="{6D03EC2F-816B-42DF-8476-72423BD56757}" sibTransId="{F0C300F0-9091-44FF-8A66-F384DEEA83FD}"/>
    <dgm:cxn modelId="{915974D4-E83F-EE45-B6CB-B659BBF0F84E}" type="presOf" srcId="{B00B033A-AC13-45F7-A1AF-2922A915837F}" destId="{D7CF168D-F51C-479C-9068-DCA02587BEFF}" srcOrd="0" destOrd="0" presId="urn:microsoft.com/office/officeart/2005/8/layout/hierarchy3#4"/>
    <dgm:cxn modelId="{7D23976A-2096-8943-A3A8-54DC288D5AFB}" type="presOf" srcId="{8A7B0E3A-414D-4E1A-AD74-422EC59E0D3B}" destId="{AC1C1961-820C-45E2-AE4E-B00C0745F675}" srcOrd="0" destOrd="0" presId="urn:microsoft.com/office/officeart/2005/8/layout/hierarchy3#4"/>
    <dgm:cxn modelId="{5E854A5D-5DE1-4554-9CBA-D3EC8B31FDB9}" srcId="{082F69B5-6E30-4E73-9587-F23F44F590D1}" destId="{1BD7676F-E4E7-4391-882A-99102C1EF920}" srcOrd="2" destOrd="0" parTransId="{83553698-996C-41E3-995B-A5D3ED036373}" sibTransId="{16593BE2-DAAA-413C-AFDF-A6E1CD71259D}"/>
    <dgm:cxn modelId="{3055E1B0-D998-4C45-8E4B-89F0A78F37EF}" type="presOf" srcId="{83553698-996C-41E3-995B-A5D3ED036373}" destId="{C81F36C7-F4AF-4478-9D2D-405FEDBF8875}" srcOrd="0" destOrd="0" presId="urn:microsoft.com/office/officeart/2005/8/layout/hierarchy3#4"/>
    <dgm:cxn modelId="{2F29A2EC-8800-614A-A3E8-B53EDD008C3A}" type="presOf" srcId="{C6D50378-4E77-4590-A49E-886CDD29F631}" destId="{EA0AC776-8319-4654-9659-4F22B9A167D4}" srcOrd="0" destOrd="0" presId="urn:microsoft.com/office/officeart/2005/8/layout/hierarchy3#4"/>
    <dgm:cxn modelId="{CF61E9A6-0E74-A94E-8574-77DD8196536C}" type="presOf" srcId="{10A302DA-A5A8-4E7E-B77E-1D868A276E4B}" destId="{AB7B2238-7F29-4303-A54E-D66C36E9CFC7}" srcOrd="1" destOrd="0" presId="urn:microsoft.com/office/officeart/2005/8/layout/hierarchy3#4"/>
    <dgm:cxn modelId="{16F0C74A-E75D-A145-B0E7-30DAE5B6DA00}" type="presOf" srcId="{BA5246B2-4097-49CF-A8D7-09053F96C573}" destId="{FBA6C18B-6742-4422-B882-E719CCE12F8E}" srcOrd="0" destOrd="0" presId="urn:microsoft.com/office/officeart/2005/8/layout/hierarchy3#4"/>
    <dgm:cxn modelId="{6ED64970-37D7-4211-9F7A-E7C05E580FE2}" srcId="{082F69B5-6E30-4E73-9587-F23F44F590D1}" destId="{C6D50378-4E77-4590-A49E-886CDD29F631}" srcOrd="1" destOrd="0" parTransId="{8A7B0E3A-414D-4E1A-AD74-422EC59E0D3B}" sibTransId="{1A98E494-BD25-4E24-B1EC-B8561DBC5974}"/>
    <dgm:cxn modelId="{B304A98B-4206-B74F-980E-CDBE3DAEFC6E}" type="presOf" srcId="{296C6B7B-FBCD-4FB4-98F6-540F71E94F7D}" destId="{0C024CA5-02F0-45CE-91D0-5A0015663C36}" srcOrd="0" destOrd="0" presId="urn:microsoft.com/office/officeart/2005/8/layout/hierarchy3#4"/>
    <dgm:cxn modelId="{1CC62C44-5A92-024A-B47E-805EEDF6C90D}" type="presOf" srcId="{082F69B5-6E30-4E73-9587-F23F44F590D1}" destId="{6565F6C0-8527-45E8-9E52-297433AA59C8}" srcOrd="1" destOrd="0" presId="urn:microsoft.com/office/officeart/2005/8/layout/hierarchy3#4"/>
    <dgm:cxn modelId="{564F68EF-26AF-3B4D-870C-DC8DFA9983ED}" type="presOf" srcId="{9AD6B993-E000-4638-B7B3-7F1567BCA7EE}" destId="{43913CD7-AF2F-4185-92AF-0B614283ED35}" srcOrd="0" destOrd="0" presId="urn:microsoft.com/office/officeart/2005/8/layout/hierarchy3#4"/>
    <dgm:cxn modelId="{9E0F8DA4-CF0C-A041-B04B-E23F0FB257AC}" type="presParOf" srcId="{0C024CA5-02F0-45CE-91D0-5A0015663C36}" destId="{77E0D466-6E6A-475A-8E49-E3A13213F022}" srcOrd="0" destOrd="0" presId="urn:microsoft.com/office/officeart/2005/8/layout/hierarchy3#4"/>
    <dgm:cxn modelId="{25573170-C610-4F4D-BFB7-C6D972536892}" type="presParOf" srcId="{77E0D466-6E6A-475A-8E49-E3A13213F022}" destId="{3BF71671-A0AE-438F-ACA8-14BAE3C20EB5}" srcOrd="0" destOrd="0" presId="urn:microsoft.com/office/officeart/2005/8/layout/hierarchy3#4"/>
    <dgm:cxn modelId="{2192D6BC-5231-7A49-B0ED-9FE30137D5AF}" type="presParOf" srcId="{3BF71671-A0AE-438F-ACA8-14BAE3C20EB5}" destId="{B95E3F3B-C008-4AFB-A61F-38DB42A14FE2}" srcOrd="0" destOrd="0" presId="urn:microsoft.com/office/officeart/2005/8/layout/hierarchy3#4"/>
    <dgm:cxn modelId="{93D0347B-26B1-AC45-861D-3D3EEB2900A6}" type="presParOf" srcId="{3BF71671-A0AE-438F-ACA8-14BAE3C20EB5}" destId="{6565F6C0-8527-45E8-9E52-297433AA59C8}" srcOrd="1" destOrd="0" presId="urn:microsoft.com/office/officeart/2005/8/layout/hierarchy3#4"/>
    <dgm:cxn modelId="{E2239089-F8ED-8240-8D3E-063B31C9BED5}" type="presParOf" srcId="{77E0D466-6E6A-475A-8E49-E3A13213F022}" destId="{007D84DF-AD9B-4BBA-9545-810494DDCBC8}" srcOrd="1" destOrd="0" presId="urn:microsoft.com/office/officeart/2005/8/layout/hierarchy3#4"/>
    <dgm:cxn modelId="{7C491A14-99C0-1D46-96FB-4F47C7F6828D}" type="presParOf" srcId="{007D84DF-AD9B-4BBA-9545-810494DDCBC8}" destId="{C23EC749-CCC0-460C-8F4A-2678BA3B5F26}" srcOrd="0" destOrd="0" presId="urn:microsoft.com/office/officeart/2005/8/layout/hierarchy3#4"/>
    <dgm:cxn modelId="{C5A469E9-D2FA-824B-A7B8-8DD3AF4B5A6D}" type="presParOf" srcId="{007D84DF-AD9B-4BBA-9545-810494DDCBC8}" destId="{8DA016B1-892C-46D0-A59E-EF6A78F47D14}" srcOrd="1" destOrd="0" presId="urn:microsoft.com/office/officeart/2005/8/layout/hierarchy3#4"/>
    <dgm:cxn modelId="{890C5ECF-1CFF-F446-83BA-F06C70C98319}" type="presParOf" srcId="{007D84DF-AD9B-4BBA-9545-810494DDCBC8}" destId="{AC1C1961-820C-45E2-AE4E-B00C0745F675}" srcOrd="2" destOrd="0" presId="urn:microsoft.com/office/officeart/2005/8/layout/hierarchy3#4"/>
    <dgm:cxn modelId="{6817333B-9DB8-854C-93A4-9D3535051B64}" type="presParOf" srcId="{007D84DF-AD9B-4BBA-9545-810494DDCBC8}" destId="{EA0AC776-8319-4654-9659-4F22B9A167D4}" srcOrd="3" destOrd="0" presId="urn:microsoft.com/office/officeart/2005/8/layout/hierarchy3#4"/>
    <dgm:cxn modelId="{B3CDE30F-6BC1-8249-828B-9637395D27EA}" type="presParOf" srcId="{007D84DF-AD9B-4BBA-9545-810494DDCBC8}" destId="{C81F36C7-F4AF-4478-9D2D-405FEDBF8875}" srcOrd="4" destOrd="0" presId="urn:microsoft.com/office/officeart/2005/8/layout/hierarchy3#4"/>
    <dgm:cxn modelId="{2EA94547-8529-2F40-8AF0-B46019961EF6}" type="presParOf" srcId="{007D84DF-AD9B-4BBA-9545-810494DDCBC8}" destId="{6713DF69-8D6F-4FF6-8F61-FC377ACA741F}" srcOrd="5" destOrd="0" presId="urn:microsoft.com/office/officeart/2005/8/layout/hierarchy3#4"/>
    <dgm:cxn modelId="{72F0B5A1-2DBF-7543-8B28-6F128B9098BB}" type="presParOf" srcId="{0C024CA5-02F0-45CE-91D0-5A0015663C36}" destId="{224E2EA6-FC2D-4BAD-BA90-F3A37B3377D2}" srcOrd="1" destOrd="0" presId="urn:microsoft.com/office/officeart/2005/8/layout/hierarchy3#4"/>
    <dgm:cxn modelId="{B479523F-0875-764F-B557-C055E37C63F7}" type="presParOf" srcId="{224E2EA6-FC2D-4BAD-BA90-F3A37B3377D2}" destId="{904081CB-E88C-4471-871A-4174B9258D3E}" srcOrd="0" destOrd="0" presId="urn:microsoft.com/office/officeart/2005/8/layout/hierarchy3#4"/>
    <dgm:cxn modelId="{FC5CEAE3-1B1D-6445-9A57-C62A0E744F15}" type="presParOf" srcId="{904081CB-E88C-4471-871A-4174B9258D3E}" destId="{14A166F6-9C40-4BE7-B573-40C93EB4DD71}" srcOrd="0" destOrd="0" presId="urn:microsoft.com/office/officeart/2005/8/layout/hierarchy3#4"/>
    <dgm:cxn modelId="{179A42EE-88BC-8C48-B2FE-1EF0BD044200}" type="presParOf" srcId="{904081CB-E88C-4471-871A-4174B9258D3E}" destId="{AB7B2238-7F29-4303-A54E-D66C36E9CFC7}" srcOrd="1" destOrd="0" presId="urn:microsoft.com/office/officeart/2005/8/layout/hierarchy3#4"/>
    <dgm:cxn modelId="{0BF04DB9-EC49-2D4A-9CD9-7A8FE56452A0}" type="presParOf" srcId="{224E2EA6-FC2D-4BAD-BA90-F3A37B3377D2}" destId="{4F6304B3-0841-4C42-A790-D33942D95E1E}" srcOrd="1" destOrd="0" presId="urn:microsoft.com/office/officeart/2005/8/layout/hierarchy3#4"/>
    <dgm:cxn modelId="{EB283CE4-F2DA-0A43-9F8F-9F0AD27F2063}" type="presParOf" srcId="{4F6304B3-0841-4C42-A790-D33942D95E1E}" destId="{43913CD7-AF2F-4185-92AF-0B614283ED35}" srcOrd="0" destOrd="0" presId="urn:microsoft.com/office/officeart/2005/8/layout/hierarchy3#4"/>
    <dgm:cxn modelId="{B2479C41-376A-2A4D-A868-EF1B773C749A}" type="presParOf" srcId="{4F6304B3-0841-4C42-A790-D33942D95E1E}" destId="{CDBAD6FC-6204-4A6F-8931-C58F9E90FB8F}" srcOrd="1" destOrd="0" presId="urn:microsoft.com/office/officeart/2005/8/layout/hierarchy3#4"/>
    <dgm:cxn modelId="{8B257F03-7C56-4F4E-B579-48408B645889}" type="presParOf" srcId="{4F6304B3-0841-4C42-A790-D33942D95E1E}" destId="{8F5F6AD6-C724-488D-B981-718A30313A84}" srcOrd="2" destOrd="0" presId="urn:microsoft.com/office/officeart/2005/8/layout/hierarchy3#4"/>
    <dgm:cxn modelId="{9196C153-9CC1-6F43-B124-E37D6418CD2C}" type="presParOf" srcId="{4F6304B3-0841-4C42-A790-D33942D95E1E}" destId="{D7CF168D-F51C-479C-9068-DCA02587BEFF}" srcOrd="3" destOrd="0" presId="urn:microsoft.com/office/officeart/2005/8/layout/hierarchy3#4"/>
    <dgm:cxn modelId="{54734833-D753-5940-BB16-F667D90CBB1C}" type="presParOf" srcId="{4F6304B3-0841-4C42-A790-D33942D95E1E}" destId="{79DB3B80-45DD-42ED-A43D-E939F55DAAEC}" srcOrd="4" destOrd="0" presId="urn:microsoft.com/office/officeart/2005/8/layout/hierarchy3#4"/>
    <dgm:cxn modelId="{F0E0DD2A-ECFE-7746-87FB-E7D23C548BCC}" type="presParOf" srcId="{4F6304B3-0841-4C42-A790-D33942D95E1E}" destId="{FBA6C18B-6742-4422-B882-E719CCE12F8E}" srcOrd="5" destOrd="0" presId="urn:microsoft.com/office/officeart/2005/8/layout/hierarchy3#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6BF080B-3A73-A447-90D9-F1DC3287A51E}">
      <dsp:nvSpPr>
        <dsp:cNvPr id="0" name=""/>
        <dsp:cNvSpPr/>
      </dsp:nvSpPr>
      <dsp:spPr>
        <a:xfrm>
          <a:off x="4756469" y="3155500"/>
          <a:ext cx="950272" cy="2043085"/>
        </a:xfrm>
        <a:custGeom>
          <a:avLst/>
          <a:gdLst/>
          <a:ahLst/>
          <a:cxnLst/>
          <a:rect l="0" t="0" r="0" b="0"/>
          <a:pathLst>
            <a:path>
              <a:moveTo>
                <a:pt x="0" y="0"/>
              </a:moveTo>
              <a:lnTo>
                <a:pt x="475136" y="0"/>
              </a:lnTo>
              <a:lnTo>
                <a:pt x="475136" y="2043085"/>
              </a:lnTo>
              <a:lnTo>
                <a:pt x="950272" y="2043085"/>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2A5A8A1-C34D-4CC9-B014-4EDC4C60B5CB}">
      <dsp:nvSpPr>
        <dsp:cNvPr id="0" name=""/>
        <dsp:cNvSpPr/>
      </dsp:nvSpPr>
      <dsp:spPr>
        <a:xfrm>
          <a:off x="4756469" y="3109780"/>
          <a:ext cx="910978" cy="91440"/>
        </a:xfrm>
        <a:custGeom>
          <a:avLst/>
          <a:gdLst/>
          <a:ahLst/>
          <a:cxnLst/>
          <a:rect l="0" t="0" r="0" b="0"/>
          <a:pathLst>
            <a:path>
              <a:moveTo>
                <a:pt x="0" y="45720"/>
              </a:moveTo>
              <a:lnTo>
                <a:pt x="435842" y="45720"/>
              </a:lnTo>
              <a:lnTo>
                <a:pt x="435842" y="65356"/>
              </a:lnTo>
              <a:lnTo>
                <a:pt x="910978" y="65356"/>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D82D2C2-9EF5-4CA0-9CEE-9265A38A1F4A}">
      <dsp:nvSpPr>
        <dsp:cNvPr id="0" name=""/>
        <dsp:cNvSpPr/>
      </dsp:nvSpPr>
      <dsp:spPr>
        <a:xfrm>
          <a:off x="4756469" y="1112415"/>
          <a:ext cx="950272" cy="2043085"/>
        </a:xfrm>
        <a:custGeom>
          <a:avLst/>
          <a:gdLst/>
          <a:ahLst/>
          <a:cxnLst/>
          <a:rect l="0" t="0" r="0" b="0"/>
          <a:pathLst>
            <a:path>
              <a:moveTo>
                <a:pt x="0" y="2043085"/>
              </a:moveTo>
              <a:lnTo>
                <a:pt x="475136" y="2043085"/>
              </a:lnTo>
              <a:lnTo>
                <a:pt x="475136" y="0"/>
              </a:lnTo>
              <a:lnTo>
                <a:pt x="950272" y="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A2AFDF2-2568-44F8-842C-3BFD70D9F2B1}">
      <dsp:nvSpPr>
        <dsp:cNvPr id="0" name=""/>
        <dsp:cNvSpPr/>
      </dsp:nvSpPr>
      <dsp:spPr>
        <a:xfrm>
          <a:off x="5108" y="2430917"/>
          <a:ext cx="4751360" cy="1449165"/>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zh-CN" altLang="en-US" sz="2000" b="1" kern="1200" dirty="0" smtClean="0">
              <a:latin typeface="黑体" panose="02010609060101010101" pitchFamily="49" charset="-122"/>
              <a:ea typeface="黑体" panose="02010609060101010101" pitchFamily="49" charset="-122"/>
              <a:sym typeface="+mn-ea"/>
            </a:rPr>
            <a:t>绩效管理与薪酬管理</a:t>
          </a:r>
          <a:endParaRPr lang="zh-CN" altLang="en-US" sz="2000" b="1" kern="1200" dirty="0">
            <a:latin typeface="SimHei" charset="-122"/>
            <a:ea typeface="SimHei" charset="-122"/>
            <a:cs typeface="SimHei" charset="-122"/>
          </a:endParaRPr>
        </a:p>
      </dsp:txBody>
      <dsp:txXfrm>
        <a:off x="5108" y="2430917"/>
        <a:ext cx="4751360" cy="1449165"/>
      </dsp:txXfrm>
    </dsp:sp>
    <dsp:sp modelId="{22C8BBC7-02FA-4EF0-899A-834C1FEE39E3}">
      <dsp:nvSpPr>
        <dsp:cNvPr id="0" name=""/>
        <dsp:cNvSpPr/>
      </dsp:nvSpPr>
      <dsp:spPr>
        <a:xfrm>
          <a:off x="5706742" y="387832"/>
          <a:ext cx="4751360" cy="1449165"/>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zh-CN" altLang="en-US" sz="2000" b="1" kern="1200" dirty="0" smtClean="0">
              <a:latin typeface="黑体" panose="02010609060101010101" pitchFamily="49" charset="-122"/>
              <a:ea typeface="黑体" panose="02010609060101010101" pitchFamily="49" charset="-122"/>
              <a:sym typeface="+mn-ea"/>
            </a:rPr>
            <a:t>绩效管理的内容</a:t>
          </a:r>
          <a:endParaRPr lang="zh-CN" altLang="en-US" sz="2000" b="0" kern="1200" dirty="0">
            <a:latin typeface="SimHei" charset="-122"/>
            <a:ea typeface="SimHei" charset="-122"/>
            <a:cs typeface="SimHei" charset="-122"/>
          </a:endParaRPr>
        </a:p>
      </dsp:txBody>
      <dsp:txXfrm>
        <a:off x="5706742" y="387832"/>
        <a:ext cx="4751360" cy="1449165"/>
      </dsp:txXfrm>
    </dsp:sp>
    <dsp:sp modelId="{86A07B8D-FF15-4EFF-8681-05A46BF1E797}">
      <dsp:nvSpPr>
        <dsp:cNvPr id="0" name=""/>
        <dsp:cNvSpPr/>
      </dsp:nvSpPr>
      <dsp:spPr>
        <a:xfrm>
          <a:off x="5667448" y="2450554"/>
          <a:ext cx="4751360" cy="1449165"/>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zh-CN" altLang="en-US" sz="2000" b="1" kern="1200" dirty="0" smtClean="0">
              <a:latin typeface="黑体" panose="02010609060101010101" pitchFamily="49" charset="-122"/>
              <a:ea typeface="黑体" panose="02010609060101010101" pitchFamily="49" charset="-122"/>
              <a:cs typeface="SimHei" charset="-122"/>
              <a:sym typeface="+mn-ea"/>
            </a:rPr>
            <a:t>薪酬管理的内容</a:t>
          </a:r>
          <a:endParaRPr lang="zh-CN" altLang="en-US" sz="2000" b="1" kern="1200" dirty="0">
            <a:latin typeface="SimHei" charset="-122"/>
            <a:ea typeface="SimHei" charset="-122"/>
            <a:cs typeface="SimHei" charset="-122"/>
          </a:endParaRPr>
        </a:p>
      </dsp:txBody>
      <dsp:txXfrm>
        <a:off x="5667448" y="2450554"/>
        <a:ext cx="4751360" cy="1449165"/>
      </dsp:txXfrm>
    </dsp:sp>
    <dsp:sp modelId="{91088777-567D-9149-82A9-C0A47B32CFCF}">
      <dsp:nvSpPr>
        <dsp:cNvPr id="0" name=""/>
        <dsp:cNvSpPr/>
      </dsp:nvSpPr>
      <dsp:spPr>
        <a:xfrm>
          <a:off x="5706742" y="4474003"/>
          <a:ext cx="4751360" cy="1449165"/>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zh-CN" altLang="en-US" sz="2000" b="1" kern="1200" dirty="0" smtClean="0">
              <a:latin typeface="SimHei" charset="-122"/>
              <a:ea typeface="SimHei" charset="-122"/>
              <a:cs typeface="SimHei" charset="-122"/>
            </a:rPr>
            <a:t>影响薪酬的因素</a:t>
          </a:r>
          <a:endParaRPr lang="zh-CN" altLang="en-US" sz="2000" b="1" kern="1200" dirty="0">
            <a:latin typeface="SimHei" charset="-122"/>
            <a:ea typeface="SimHei" charset="-122"/>
            <a:cs typeface="SimHei" charset="-122"/>
          </a:endParaRPr>
        </a:p>
      </dsp:txBody>
      <dsp:txXfrm>
        <a:off x="5706742" y="4474003"/>
        <a:ext cx="4751360" cy="1449165"/>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6BF080B-3A73-A447-90D9-F1DC3287A51E}">
      <dsp:nvSpPr>
        <dsp:cNvPr id="0" name=""/>
        <dsp:cNvSpPr/>
      </dsp:nvSpPr>
      <dsp:spPr>
        <a:xfrm>
          <a:off x="1877009" y="732360"/>
          <a:ext cx="257367" cy="506584"/>
        </a:xfrm>
        <a:custGeom>
          <a:avLst/>
          <a:gdLst/>
          <a:ahLst/>
          <a:cxnLst/>
          <a:rect l="0" t="0" r="0" b="0"/>
          <a:pathLst>
            <a:path>
              <a:moveTo>
                <a:pt x="0" y="0"/>
              </a:moveTo>
              <a:lnTo>
                <a:pt x="131712" y="0"/>
              </a:lnTo>
              <a:lnTo>
                <a:pt x="131712" y="506584"/>
              </a:lnTo>
              <a:lnTo>
                <a:pt x="257367" y="506584"/>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2A5A8A1-C34D-4CC9-B014-4EDC4C60B5CB}">
      <dsp:nvSpPr>
        <dsp:cNvPr id="0" name=""/>
        <dsp:cNvSpPr/>
      </dsp:nvSpPr>
      <dsp:spPr>
        <a:xfrm>
          <a:off x="1877009" y="686640"/>
          <a:ext cx="240919" cy="91440"/>
        </a:xfrm>
        <a:custGeom>
          <a:avLst/>
          <a:gdLst/>
          <a:ahLst/>
          <a:cxnLst/>
          <a:rect l="0" t="0" r="0" b="0"/>
          <a:pathLst>
            <a:path>
              <a:moveTo>
                <a:pt x="0" y="45720"/>
              </a:moveTo>
              <a:lnTo>
                <a:pt x="115263" y="45720"/>
              </a:lnTo>
              <a:lnTo>
                <a:pt x="115263" y="50913"/>
              </a:lnTo>
              <a:lnTo>
                <a:pt x="240919" y="50913"/>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D82D2C2-9EF5-4CA0-9CEE-9265A38A1F4A}">
      <dsp:nvSpPr>
        <dsp:cNvPr id="0" name=""/>
        <dsp:cNvSpPr/>
      </dsp:nvSpPr>
      <dsp:spPr>
        <a:xfrm>
          <a:off x="1877009" y="192042"/>
          <a:ext cx="251310" cy="540318"/>
        </a:xfrm>
        <a:custGeom>
          <a:avLst/>
          <a:gdLst/>
          <a:ahLst/>
          <a:cxnLst/>
          <a:rect l="0" t="0" r="0" b="0"/>
          <a:pathLst>
            <a:path>
              <a:moveTo>
                <a:pt x="0" y="540318"/>
              </a:moveTo>
              <a:lnTo>
                <a:pt x="125655" y="540318"/>
              </a:lnTo>
              <a:lnTo>
                <a:pt x="125655" y="0"/>
              </a:lnTo>
              <a:lnTo>
                <a:pt x="251310" y="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A2AFDF2-2568-44F8-842C-3BFD70D9F2B1}">
      <dsp:nvSpPr>
        <dsp:cNvPr id="0" name=""/>
        <dsp:cNvSpPr/>
      </dsp:nvSpPr>
      <dsp:spPr>
        <a:xfrm>
          <a:off x="620454" y="540735"/>
          <a:ext cx="1256554" cy="383249"/>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黑体" panose="02010609060101010101" pitchFamily="49" charset="-122"/>
              <a:ea typeface="黑体" panose="02010609060101010101" pitchFamily="49" charset="-122"/>
              <a:sym typeface="+mn-ea"/>
            </a:rPr>
            <a:t>绩效管理与薪酬管理</a:t>
          </a:r>
          <a:endParaRPr lang="zh-CN" altLang="en-US" sz="1100" b="1" kern="1200" dirty="0">
            <a:latin typeface="SimHei" charset="-122"/>
            <a:ea typeface="SimHei" charset="-122"/>
            <a:cs typeface="SimHei" charset="-122"/>
          </a:endParaRPr>
        </a:p>
      </dsp:txBody>
      <dsp:txXfrm>
        <a:off x="620454" y="540735"/>
        <a:ext cx="1256554" cy="383249"/>
      </dsp:txXfrm>
    </dsp:sp>
    <dsp:sp modelId="{22C8BBC7-02FA-4EF0-899A-834C1FEE39E3}">
      <dsp:nvSpPr>
        <dsp:cNvPr id="0" name=""/>
        <dsp:cNvSpPr/>
      </dsp:nvSpPr>
      <dsp:spPr>
        <a:xfrm>
          <a:off x="2128319" y="417"/>
          <a:ext cx="1256554" cy="383249"/>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黑体" panose="02010609060101010101" pitchFamily="49" charset="-122"/>
              <a:ea typeface="黑体" panose="02010609060101010101" pitchFamily="49" charset="-122"/>
              <a:sym typeface="+mn-ea"/>
            </a:rPr>
            <a:t>绩效管理的内容</a:t>
          </a:r>
          <a:endParaRPr lang="zh-CN" altLang="en-US" sz="1100" b="0" kern="1200" dirty="0">
            <a:latin typeface="SimHei" charset="-122"/>
            <a:ea typeface="SimHei" charset="-122"/>
            <a:cs typeface="SimHei" charset="-122"/>
          </a:endParaRPr>
        </a:p>
      </dsp:txBody>
      <dsp:txXfrm>
        <a:off x="2128319" y="417"/>
        <a:ext cx="1256554" cy="383249"/>
      </dsp:txXfrm>
    </dsp:sp>
    <dsp:sp modelId="{86A07B8D-FF15-4EFF-8681-05A46BF1E797}">
      <dsp:nvSpPr>
        <dsp:cNvPr id="0" name=""/>
        <dsp:cNvSpPr/>
      </dsp:nvSpPr>
      <dsp:spPr>
        <a:xfrm>
          <a:off x="2117928" y="545928"/>
          <a:ext cx="1256554" cy="383249"/>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黑体" panose="02010609060101010101" pitchFamily="49" charset="-122"/>
              <a:ea typeface="黑体" panose="02010609060101010101" pitchFamily="49" charset="-122"/>
              <a:cs typeface="SimHei" charset="-122"/>
              <a:sym typeface="+mn-ea"/>
            </a:rPr>
            <a:t>薪酬管理的内容</a:t>
          </a:r>
          <a:endParaRPr lang="zh-CN" altLang="en-US" sz="1100" b="1" kern="1200" dirty="0">
            <a:latin typeface="SimHei" charset="-122"/>
            <a:ea typeface="SimHei" charset="-122"/>
            <a:cs typeface="SimHei" charset="-122"/>
          </a:endParaRPr>
        </a:p>
      </dsp:txBody>
      <dsp:txXfrm>
        <a:off x="2117928" y="545928"/>
        <a:ext cx="1256554" cy="383249"/>
      </dsp:txXfrm>
    </dsp:sp>
    <dsp:sp modelId="{91088777-567D-9149-82A9-C0A47B32CFCF}">
      <dsp:nvSpPr>
        <dsp:cNvPr id="0" name=""/>
        <dsp:cNvSpPr/>
      </dsp:nvSpPr>
      <dsp:spPr>
        <a:xfrm>
          <a:off x="2134376" y="1047320"/>
          <a:ext cx="1256554" cy="383249"/>
        </a:xfrm>
        <a:prstGeom prst="rect">
          <a:avLst/>
        </a:prstGeom>
        <a:solidFill>
          <a:schemeClr val="accent2"/>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smtClean="0">
              <a:latin typeface="SimHei" charset="-122"/>
              <a:ea typeface="SimHei" charset="-122"/>
              <a:cs typeface="SimHei" charset="-122"/>
            </a:rPr>
            <a:t>影响薪酬的因素</a:t>
          </a:r>
          <a:endParaRPr lang="zh-CN" altLang="en-US" sz="1100" b="1" kern="1200" dirty="0">
            <a:latin typeface="SimHei" charset="-122"/>
            <a:ea typeface="SimHei" charset="-122"/>
            <a:cs typeface="SimHei" charset="-122"/>
          </a:endParaRPr>
        </a:p>
      </dsp:txBody>
      <dsp:txXfrm>
        <a:off x="2134376" y="1047320"/>
        <a:ext cx="1256554" cy="383249"/>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5E3F3B-C008-4AFB-A61F-38DB42A14FE2}">
      <dsp:nvSpPr>
        <dsp:cNvPr id="0" name=""/>
        <dsp:cNvSpPr/>
      </dsp:nvSpPr>
      <dsp:spPr>
        <a:xfrm>
          <a:off x="1054619" y="2146"/>
          <a:ext cx="2292517" cy="848320"/>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30480" rIns="45720" bIns="30480" numCol="1" spcCol="1270" anchor="ctr" anchorCtr="0">
          <a:noAutofit/>
        </a:bodyPr>
        <a:lstStyle/>
        <a:p>
          <a:pPr lvl="0" algn="ctr" defTabSz="1066800">
            <a:lnSpc>
              <a:spcPct val="90000"/>
            </a:lnSpc>
            <a:spcBef>
              <a:spcPct val="0"/>
            </a:spcBef>
            <a:spcAft>
              <a:spcPct val="35000"/>
            </a:spcAft>
          </a:pPr>
          <a:r>
            <a:rPr lang="zh-CN" altLang="en-US" sz="2400" kern="1200" dirty="0" smtClean="0">
              <a:latin typeface="手札体-简粗体" panose="03000700000000000000" pitchFamily="66" charset="-122"/>
              <a:ea typeface="手札体-简粗体" panose="03000700000000000000" pitchFamily="66" charset="-122"/>
            </a:rPr>
            <a:t>外部因素</a:t>
          </a:r>
          <a:endParaRPr lang="zh-CN" altLang="en-US" sz="2400" kern="1200" dirty="0">
            <a:latin typeface="手札体-简粗体" panose="03000700000000000000" pitchFamily="66" charset="-122"/>
            <a:ea typeface="手札体-简粗体" panose="03000700000000000000" pitchFamily="66" charset="-122"/>
          </a:endParaRPr>
        </a:p>
      </dsp:txBody>
      <dsp:txXfrm>
        <a:off x="1079465" y="26992"/>
        <a:ext cx="2242825" cy="798628"/>
      </dsp:txXfrm>
    </dsp:sp>
    <dsp:sp modelId="{C23EC749-CCC0-460C-8F4A-2678BA3B5F26}">
      <dsp:nvSpPr>
        <dsp:cNvPr id="0" name=""/>
        <dsp:cNvSpPr/>
      </dsp:nvSpPr>
      <dsp:spPr>
        <a:xfrm>
          <a:off x="1283871" y="850467"/>
          <a:ext cx="229251" cy="636240"/>
        </a:xfrm>
        <a:custGeom>
          <a:avLst/>
          <a:gdLst/>
          <a:ahLst/>
          <a:cxnLst/>
          <a:rect l="0" t="0" r="0" b="0"/>
          <a:pathLst>
            <a:path>
              <a:moveTo>
                <a:pt x="0" y="0"/>
              </a:moveTo>
              <a:lnTo>
                <a:pt x="0" y="636240"/>
              </a:lnTo>
              <a:lnTo>
                <a:pt x="229251" y="63624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DA016B1-892C-46D0-A59E-EF6A78F47D14}">
      <dsp:nvSpPr>
        <dsp:cNvPr id="0" name=""/>
        <dsp:cNvSpPr/>
      </dsp:nvSpPr>
      <dsp:spPr>
        <a:xfrm>
          <a:off x="1513122" y="1062547"/>
          <a:ext cx="2568048" cy="848320"/>
        </a:xfrm>
        <a:prstGeom prst="roundRect">
          <a:avLst>
            <a:gd name="adj" fmla="val 10000"/>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25400" rIns="38100" bIns="25400" numCol="1" spcCol="1270" anchor="ctr" anchorCtr="0">
          <a:noAutofit/>
        </a:bodyPr>
        <a:lstStyle/>
        <a:p>
          <a:pPr lvl="0" algn="ctr" defTabSz="889000">
            <a:lnSpc>
              <a:spcPct val="90000"/>
            </a:lnSpc>
            <a:spcBef>
              <a:spcPct val="0"/>
            </a:spcBef>
            <a:spcAft>
              <a:spcPct val="35000"/>
            </a:spcAft>
          </a:pPr>
          <a:r>
            <a:rPr lang="zh-CN" altLang="en-US" sz="2000" kern="1200" dirty="0" smtClean="0">
              <a:latin typeface="手札体-简粗体" panose="03000700000000000000" pitchFamily="66" charset="-122"/>
              <a:ea typeface="手札体-简粗体" panose="03000700000000000000" pitchFamily="66" charset="-122"/>
            </a:rPr>
            <a:t>劳动力市场</a:t>
          </a:r>
          <a:endParaRPr lang="zh-CN" altLang="en-US" sz="2000" kern="1200" dirty="0">
            <a:latin typeface="手札体-简粗体" panose="03000700000000000000" pitchFamily="66" charset="-122"/>
            <a:ea typeface="手札体-简粗体" panose="03000700000000000000" pitchFamily="66" charset="-122"/>
          </a:endParaRPr>
        </a:p>
      </dsp:txBody>
      <dsp:txXfrm>
        <a:off x="1537968" y="1087393"/>
        <a:ext cx="2518356" cy="798628"/>
      </dsp:txXfrm>
    </dsp:sp>
    <dsp:sp modelId="{AC1C1961-820C-45E2-AE4E-B00C0745F675}">
      <dsp:nvSpPr>
        <dsp:cNvPr id="0" name=""/>
        <dsp:cNvSpPr/>
      </dsp:nvSpPr>
      <dsp:spPr>
        <a:xfrm>
          <a:off x="1283871" y="850467"/>
          <a:ext cx="229251" cy="1696640"/>
        </a:xfrm>
        <a:custGeom>
          <a:avLst/>
          <a:gdLst/>
          <a:ahLst/>
          <a:cxnLst/>
          <a:rect l="0" t="0" r="0" b="0"/>
          <a:pathLst>
            <a:path>
              <a:moveTo>
                <a:pt x="0" y="0"/>
              </a:moveTo>
              <a:lnTo>
                <a:pt x="0" y="1696640"/>
              </a:lnTo>
              <a:lnTo>
                <a:pt x="229251" y="169664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A0AC776-8319-4654-9659-4F22B9A167D4}">
      <dsp:nvSpPr>
        <dsp:cNvPr id="0" name=""/>
        <dsp:cNvSpPr/>
      </dsp:nvSpPr>
      <dsp:spPr>
        <a:xfrm>
          <a:off x="1513122" y="2122947"/>
          <a:ext cx="2568048" cy="848320"/>
        </a:xfrm>
        <a:prstGeom prst="roundRect">
          <a:avLst>
            <a:gd name="adj" fmla="val 10000"/>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25400" rIns="38100" bIns="25400" numCol="1" spcCol="1270" anchor="ctr" anchorCtr="0">
          <a:noAutofit/>
        </a:bodyPr>
        <a:lstStyle/>
        <a:p>
          <a:pPr lvl="0" algn="ctr" defTabSz="889000">
            <a:lnSpc>
              <a:spcPct val="90000"/>
            </a:lnSpc>
            <a:spcBef>
              <a:spcPct val="0"/>
            </a:spcBef>
            <a:spcAft>
              <a:spcPct val="35000"/>
            </a:spcAft>
          </a:pPr>
          <a:r>
            <a:rPr lang="zh-CN" altLang="en-US" sz="2000" kern="1200" dirty="0" smtClean="0">
              <a:latin typeface="手札体-简粗体" panose="03000700000000000000" pitchFamily="66" charset="-122"/>
              <a:ea typeface="手札体-简粗体" panose="03000700000000000000" pitchFamily="66" charset="-122"/>
            </a:rPr>
            <a:t>经济条件</a:t>
          </a:r>
          <a:endParaRPr lang="zh-CN" altLang="en-US" sz="2000" kern="1200" dirty="0">
            <a:latin typeface="手札体-简粗体" panose="03000700000000000000" pitchFamily="66" charset="-122"/>
            <a:ea typeface="手札体-简粗体" panose="03000700000000000000" pitchFamily="66" charset="-122"/>
          </a:endParaRPr>
        </a:p>
      </dsp:txBody>
      <dsp:txXfrm>
        <a:off x="1537968" y="2147793"/>
        <a:ext cx="2518356" cy="798628"/>
      </dsp:txXfrm>
    </dsp:sp>
    <dsp:sp modelId="{C81F36C7-F4AF-4478-9D2D-405FEDBF8875}">
      <dsp:nvSpPr>
        <dsp:cNvPr id="0" name=""/>
        <dsp:cNvSpPr/>
      </dsp:nvSpPr>
      <dsp:spPr>
        <a:xfrm>
          <a:off x="1283871" y="850467"/>
          <a:ext cx="229251" cy="2757041"/>
        </a:xfrm>
        <a:custGeom>
          <a:avLst/>
          <a:gdLst/>
          <a:ahLst/>
          <a:cxnLst/>
          <a:rect l="0" t="0" r="0" b="0"/>
          <a:pathLst>
            <a:path>
              <a:moveTo>
                <a:pt x="0" y="0"/>
              </a:moveTo>
              <a:lnTo>
                <a:pt x="0" y="2757041"/>
              </a:lnTo>
              <a:lnTo>
                <a:pt x="229251" y="2757041"/>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713DF69-8D6F-4FF6-8F61-FC377ACA741F}">
      <dsp:nvSpPr>
        <dsp:cNvPr id="0" name=""/>
        <dsp:cNvSpPr/>
      </dsp:nvSpPr>
      <dsp:spPr>
        <a:xfrm>
          <a:off x="1513122" y="3183347"/>
          <a:ext cx="2568048" cy="848320"/>
        </a:xfrm>
        <a:prstGeom prst="roundRect">
          <a:avLst>
            <a:gd name="adj" fmla="val 10000"/>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25400" rIns="38100" bIns="25400" numCol="1" spcCol="1270" anchor="ctr" anchorCtr="0">
          <a:noAutofit/>
        </a:bodyPr>
        <a:lstStyle/>
        <a:p>
          <a:pPr lvl="0" algn="ctr" defTabSz="889000">
            <a:lnSpc>
              <a:spcPct val="90000"/>
            </a:lnSpc>
            <a:spcBef>
              <a:spcPct val="0"/>
            </a:spcBef>
            <a:spcAft>
              <a:spcPct val="35000"/>
            </a:spcAft>
          </a:pPr>
          <a:r>
            <a:rPr lang="zh-CN" altLang="en-US" sz="2000" kern="1200" dirty="0" smtClean="0">
              <a:latin typeface="手札体-简粗体" panose="03000700000000000000" pitchFamily="66" charset="-122"/>
              <a:ea typeface="手札体-简粗体" panose="03000700000000000000" pitchFamily="66" charset="-122"/>
            </a:rPr>
            <a:t>政府和工会</a:t>
          </a:r>
          <a:endParaRPr lang="zh-CN" altLang="en-US" sz="2000" kern="1200" dirty="0">
            <a:latin typeface="手札体-简粗体" panose="03000700000000000000" pitchFamily="66" charset="-122"/>
            <a:ea typeface="手札体-简粗体" panose="03000700000000000000" pitchFamily="66" charset="-122"/>
          </a:endParaRPr>
        </a:p>
      </dsp:txBody>
      <dsp:txXfrm>
        <a:off x="1537968" y="3208193"/>
        <a:ext cx="2518356" cy="798628"/>
      </dsp:txXfrm>
    </dsp:sp>
    <dsp:sp modelId="{14A166F6-9C40-4BE7-B573-40C93EB4DD71}">
      <dsp:nvSpPr>
        <dsp:cNvPr id="0" name=""/>
        <dsp:cNvSpPr/>
      </dsp:nvSpPr>
      <dsp:spPr>
        <a:xfrm>
          <a:off x="4046828" y="2146"/>
          <a:ext cx="2292517" cy="848320"/>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30480" rIns="45720" bIns="30480" numCol="1" spcCol="1270" anchor="ctr" anchorCtr="0">
          <a:noAutofit/>
        </a:bodyPr>
        <a:lstStyle/>
        <a:p>
          <a:pPr lvl="0" algn="ctr" defTabSz="1066800">
            <a:lnSpc>
              <a:spcPct val="90000"/>
            </a:lnSpc>
            <a:spcBef>
              <a:spcPct val="0"/>
            </a:spcBef>
            <a:spcAft>
              <a:spcPct val="35000"/>
            </a:spcAft>
          </a:pPr>
          <a:r>
            <a:rPr lang="zh-CN" altLang="en-US" sz="2400" kern="1200" dirty="0" smtClean="0">
              <a:latin typeface="手札体-简粗体" panose="03000700000000000000" pitchFamily="66" charset="-122"/>
              <a:ea typeface="手札体-简粗体" panose="03000700000000000000" pitchFamily="66" charset="-122"/>
            </a:rPr>
            <a:t>内部因素</a:t>
          </a:r>
          <a:endParaRPr lang="zh-CN" altLang="en-US" sz="2400" kern="1200" dirty="0">
            <a:latin typeface="手札体-简粗体" panose="03000700000000000000" pitchFamily="66" charset="-122"/>
            <a:ea typeface="手札体-简粗体" panose="03000700000000000000" pitchFamily="66" charset="-122"/>
          </a:endParaRPr>
        </a:p>
      </dsp:txBody>
      <dsp:txXfrm>
        <a:off x="4071674" y="26992"/>
        <a:ext cx="2242825" cy="798628"/>
      </dsp:txXfrm>
    </dsp:sp>
    <dsp:sp modelId="{43913CD7-AF2F-4185-92AF-0B614283ED35}">
      <dsp:nvSpPr>
        <dsp:cNvPr id="0" name=""/>
        <dsp:cNvSpPr/>
      </dsp:nvSpPr>
      <dsp:spPr>
        <a:xfrm>
          <a:off x="4276080" y="850467"/>
          <a:ext cx="229251" cy="636240"/>
        </a:xfrm>
        <a:custGeom>
          <a:avLst/>
          <a:gdLst/>
          <a:ahLst/>
          <a:cxnLst/>
          <a:rect l="0" t="0" r="0" b="0"/>
          <a:pathLst>
            <a:path>
              <a:moveTo>
                <a:pt x="0" y="0"/>
              </a:moveTo>
              <a:lnTo>
                <a:pt x="0" y="636240"/>
              </a:lnTo>
              <a:lnTo>
                <a:pt x="229251" y="63624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DBAD6FC-6204-4A6F-8931-C58F9E90FB8F}">
      <dsp:nvSpPr>
        <dsp:cNvPr id="0" name=""/>
        <dsp:cNvSpPr/>
      </dsp:nvSpPr>
      <dsp:spPr>
        <a:xfrm>
          <a:off x="4505331" y="1062547"/>
          <a:ext cx="2568048" cy="848320"/>
        </a:xfrm>
        <a:prstGeom prst="roundRect">
          <a:avLst>
            <a:gd name="adj" fmla="val 10000"/>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25400" rIns="38100" bIns="25400" numCol="1" spcCol="1270" anchor="ctr" anchorCtr="0">
          <a:noAutofit/>
        </a:bodyPr>
        <a:lstStyle/>
        <a:p>
          <a:pPr lvl="0" algn="ctr" defTabSz="889000">
            <a:lnSpc>
              <a:spcPct val="90000"/>
            </a:lnSpc>
            <a:spcBef>
              <a:spcPct val="0"/>
            </a:spcBef>
            <a:spcAft>
              <a:spcPct val="35000"/>
            </a:spcAft>
          </a:pPr>
          <a:r>
            <a:rPr lang="zh-CN" altLang="en-US" sz="2000" kern="1200" dirty="0" smtClean="0">
              <a:latin typeface="手札体-简粗体" panose="03000700000000000000" pitchFamily="66" charset="-122"/>
              <a:ea typeface="手札体-简粗体" panose="03000700000000000000" pitchFamily="66" charset="-122"/>
            </a:rPr>
            <a:t>？</a:t>
          </a:r>
          <a:endParaRPr lang="zh-CN" altLang="en-US" sz="2000" kern="1200" dirty="0">
            <a:latin typeface="手札体-简粗体" panose="03000700000000000000" pitchFamily="66" charset="-122"/>
            <a:ea typeface="手札体-简粗体" panose="03000700000000000000" pitchFamily="66" charset="-122"/>
          </a:endParaRPr>
        </a:p>
      </dsp:txBody>
      <dsp:txXfrm>
        <a:off x="4530177" y="1087393"/>
        <a:ext cx="2518356" cy="798628"/>
      </dsp:txXfrm>
    </dsp:sp>
    <dsp:sp modelId="{8F5F6AD6-C724-488D-B981-718A30313A84}">
      <dsp:nvSpPr>
        <dsp:cNvPr id="0" name=""/>
        <dsp:cNvSpPr/>
      </dsp:nvSpPr>
      <dsp:spPr>
        <a:xfrm>
          <a:off x="4276080" y="850467"/>
          <a:ext cx="229251" cy="1696640"/>
        </a:xfrm>
        <a:custGeom>
          <a:avLst/>
          <a:gdLst/>
          <a:ahLst/>
          <a:cxnLst/>
          <a:rect l="0" t="0" r="0" b="0"/>
          <a:pathLst>
            <a:path>
              <a:moveTo>
                <a:pt x="0" y="0"/>
              </a:moveTo>
              <a:lnTo>
                <a:pt x="0" y="1696640"/>
              </a:lnTo>
              <a:lnTo>
                <a:pt x="229251" y="169664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7CF168D-F51C-479C-9068-DCA02587BEFF}">
      <dsp:nvSpPr>
        <dsp:cNvPr id="0" name=""/>
        <dsp:cNvSpPr/>
      </dsp:nvSpPr>
      <dsp:spPr>
        <a:xfrm>
          <a:off x="4505331" y="2122947"/>
          <a:ext cx="2568048" cy="848320"/>
        </a:xfrm>
        <a:prstGeom prst="roundRect">
          <a:avLst>
            <a:gd name="adj" fmla="val 10000"/>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25400" rIns="38100" bIns="25400" numCol="1" spcCol="1270" anchor="ctr" anchorCtr="0">
          <a:noAutofit/>
        </a:bodyPr>
        <a:lstStyle/>
        <a:p>
          <a:pPr lvl="0" algn="ctr" defTabSz="889000">
            <a:lnSpc>
              <a:spcPct val="90000"/>
            </a:lnSpc>
            <a:spcBef>
              <a:spcPct val="0"/>
            </a:spcBef>
            <a:spcAft>
              <a:spcPct val="35000"/>
            </a:spcAft>
          </a:pPr>
          <a:r>
            <a:rPr lang="zh-CN" altLang="en-US" sz="2000" kern="1200" dirty="0" smtClean="0">
              <a:latin typeface="手札体-简粗体" panose="03000700000000000000" pitchFamily="66" charset="-122"/>
              <a:ea typeface="手札体-简粗体" panose="03000700000000000000" pitchFamily="66" charset="-122"/>
            </a:rPr>
            <a:t>？</a:t>
          </a:r>
          <a:endParaRPr lang="zh-CN" altLang="en-US" sz="2000" kern="1200" dirty="0">
            <a:latin typeface="手札体-简粗体" panose="03000700000000000000" pitchFamily="66" charset="-122"/>
            <a:ea typeface="手札体-简粗体" panose="03000700000000000000" pitchFamily="66" charset="-122"/>
          </a:endParaRPr>
        </a:p>
      </dsp:txBody>
      <dsp:txXfrm>
        <a:off x="4530177" y="2147793"/>
        <a:ext cx="2518356" cy="798628"/>
      </dsp:txXfrm>
    </dsp:sp>
    <dsp:sp modelId="{79DB3B80-45DD-42ED-A43D-E939F55DAAEC}">
      <dsp:nvSpPr>
        <dsp:cNvPr id="0" name=""/>
        <dsp:cNvSpPr/>
      </dsp:nvSpPr>
      <dsp:spPr>
        <a:xfrm>
          <a:off x="4276080" y="850467"/>
          <a:ext cx="229251" cy="2757041"/>
        </a:xfrm>
        <a:custGeom>
          <a:avLst/>
          <a:gdLst/>
          <a:ahLst/>
          <a:cxnLst/>
          <a:rect l="0" t="0" r="0" b="0"/>
          <a:pathLst>
            <a:path>
              <a:moveTo>
                <a:pt x="0" y="0"/>
              </a:moveTo>
              <a:lnTo>
                <a:pt x="0" y="2757041"/>
              </a:lnTo>
              <a:lnTo>
                <a:pt x="229251" y="2757041"/>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BA6C18B-6742-4422-B882-E719CCE12F8E}">
      <dsp:nvSpPr>
        <dsp:cNvPr id="0" name=""/>
        <dsp:cNvSpPr/>
      </dsp:nvSpPr>
      <dsp:spPr>
        <a:xfrm>
          <a:off x="4505331" y="3183347"/>
          <a:ext cx="2568048" cy="848320"/>
        </a:xfrm>
        <a:prstGeom prst="roundRect">
          <a:avLst>
            <a:gd name="adj" fmla="val 10000"/>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25400" rIns="38100" bIns="25400" numCol="1" spcCol="1270" anchor="ctr" anchorCtr="0">
          <a:noAutofit/>
        </a:bodyPr>
        <a:lstStyle/>
        <a:p>
          <a:pPr lvl="0" algn="ctr" defTabSz="889000">
            <a:lnSpc>
              <a:spcPct val="90000"/>
            </a:lnSpc>
            <a:spcBef>
              <a:spcPct val="0"/>
            </a:spcBef>
            <a:spcAft>
              <a:spcPct val="35000"/>
            </a:spcAft>
          </a:pPr>
          <a:r>
            <a:rPr lang="zh-CN" altLang="en-US" sz="2000" kern="1200" dirty="0" smtClean="0">
              <a:latin typeface="手札体-简粗体" panose="03000700000000000000" pitchFamily="66" charset="-122"/>
              <a:ea typeface="手札体-简粗体" panose="03000700000000000000" pitchFamily="66" charset="-122"/>
            </a:rPr>
            <a:t>？</a:t>
          </a:r>
          <a:endParaRPr lang="zh-CN" altLang="en-US" sz="2000" kern="1200" dirty="0">
            <a:latin typeface="手札体-简粗体" panose="03000700000000000000" pitchFamily="66" charset="-122"/>
            <a:ea typeface="手札体-简粗体" panose="03000700000000000000" pitchFamily="66" charset="-122"/>
          </a:endParaRPr>
        </a:p>
      </dsp:txBody>
      <dsp:txXfrm>
        <a:off x="4530177" y="3208193"/>
        <a:ext cx="2518356" cy="798628"/>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6BF080B-3A73-A447-90D9-F1DC3287A51E}">
      <dsp:nvSpPr>
        <dsp:cNvPr id="0" name=""/>
        <dsp:cNvSpPr/>
      </dsp:nvSpPr>
      <dsp:spPr>
        <a:xfrm>
          <a:off x="1877009" y="732360"/>
          <a:ext cx="257367" cy="506584"/>
        </a:xfrm>
        <a:custGeom>
          <a:avLst/>
          <a:gdLst/>
          <a:ahLst/>
          <a:cxnLst/>
          <a:rect l="0" t="0" r="0" b="0"/>
          <a:pathLst>
            <a:path>
              <a:moveTo>
                <a:pt x="0" y="0"/>
              </a:moveTo>
              <a:lnTo>
                <a:pt x="131712" y="0"/>
              </a:lnTo>
              <a:lnTo>
                <a:pt x="131712" y="506584"/>
              </a:lnTo>
              <a:lnTo>
                <a:pt x="257367" y="506584"/>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2A5A8A1-C34D-4CC9-B014-4EDC4C60B5CB}">
      <dsp:nvSpPr>
        <dsp:cNvPr id="0" name=""/>
        <dsp:cNvSpPr/>
      </dsp:nvSpPr>
      <dsp:spPr>
        <a:xfrm>
          <a:off x="1877009" y="686640"/>
          <a:ext cx="240919" cy="91440"/>
        </a:xfrm>
        <a:custGeom>
          <a:avLst/>
          <a:gdLst/>
          <a:ahLst/>
          <a:cxnLst/>
          <a:rect l="0" t="0" r="0" b="0"/>
          <a:pathLst>
            <a:path>
              <a:moveTo>
                <a:pt x="0" y="45720"/>
              </a:moveTo>
              <a:lnTo>
                <a:pt x="115263" y="45720"/>
              </a:lnTo>
              <a:lnTo>
                <a:pt x="115263" y="50913"/>
              </a:lnTo>
              <a:lnTo>
                <a:pt x="240919" y="50913"/>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D82D2C2-9EF5-4CA0-9CEE-9265A38A1F4A}">
      <dsp:nvSpPr>
        <dsp:cNvPr id="0" name=""/>
        <dsp:cNvSpPr/>
      </dsp:nvSpPr>
      <dsp:spPr>
        <a:xfrm>
          <a:off x="1877009" y="192042"/>
          <a:ext cx="251310" cy="540318"/>
        </a:xfrm>
        <a:custGeom>
          <a:avLst/>
          <a:gdLst/>
          <a:ahLst/>
          <a:cxnLst/>
          <a:rect l="0" t="0" r="0" b="0"/>
          <a:pathLst>
            <a:path>
              <a:moveTo>
                <a:pt x="0" y="540318"/>
              </a:moveTo>
              <a:lnTo>
                <a:pt x="125655" y="540318"/>
              </a:lnTo>
              <a:lnTo>
                <a:pt x="125655" y="0"/>
              </a:lnTo>
              <a:lnTo>
                <a:pt x="251310" y="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A2AFDF2-2568-44F8-842C-3BFD70D9F2B1}">
      <dsp:nvSpPr>
        <dsp:cNvPr id="0" name=""/>
        <dsp:cNvSpPr/>
      </dsp:nvSpPr>
      <dsp:spPr>
        <a:xfrm>
          <a:off x="620454" y="540735"/>
          <a:ext cx="1256554" cy="383249"/>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黑体" panose="02010609060101010101" pitchFamily="49" charset="-122"/>
              <a:ea typeface="黑体" panose="02010609060101010101" pitchFamily="49" charset="-122"/>
              <a:sym typeface="+mn-ea"/>
            </a:rPr>
            <a:t>绩效管理与薪酬管理</a:t>
          </a:r>
          <a:endParaRPr lang="zh-CN" altLang="en-US" sz="1100" b="1" kern="1200" dirty="0">
            <a:latin typeface="SimHei" charset="-122"/>
            <a:ea typeface="SimHei" charset="-122"/>
            <a:cs typeface="SimHei" charset="-122"/>
          </a:endParaRPr>
        </a:p>
      </dsp:txBody>
      <dsp:txXfrm>
        <a:off x="620454" y="540735"/>
        <a:ext cx="1256554" cy="383249"/>
      </dsp:txXfrm>
    </dsp:sp>
    <dsp:sp modelId="{22C8BBC7-02FA-4EF0-899A-834C1FEE39E3}">
      <dsp:nvSpPr>
        <dsp:cNvPr id="0" name=""/>
        <dsp:cNvSpPr/>
      </dsp:nvSpPr>
      <dsp:spPr>
        <a:xfrm>
          <a:off x="2128319" y="417"/>
          <a:ext cx="1256554" cy="383249"/>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黑体" panose="02010609060101010101" pitchFamily="49" charset="-122"/>
              <a:ea typeface="黑体" panose="02010609060101010101" pitchFamily="49" charset="-122"/>
              <a:sym typeface="+mn-ea"/>
            </a:rPr>
            <a:t>绩效管理的内容</a:t>
          </a:r>
          <a:endParaRPr lang="zh-CN" altLang="en-US" sz="1100" b="0" kern="1200" dirty="0">
            <a:latin typeface="SimHei" charset="-122"/>
            <a:ea typeface="SimHei" charset="-122"/>
            <a:cs typeface="SimHei" charset="-122"/>
          </a:endParaRPr>
        </a:p>
      </dsp:txBody>
      <dsp:txXfrm>
        <a:off x="2128319" y="417"/>
        <a:ext cx="1256554" cy="383249"/>
      </dsp:txXfrm>
    </dsp:sp>
    <dsp:sp modelId="{86A07B8D-FF15-4EFF-8681-05A46BF1E797}">
      <dsp:nvSpPr>
        <dsp:cNvPr id="0" name=""/>
        <dsp:cNvSpPr/>
      </dsp:nvSpPr>
      <dsp:spPr>
        <a:xfrm>
          <a:off x="2117928" y="545928"/>
          <a:ext cx="1256554" cy="383249"/>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黑体" panose="02010609060101010101" pitchFamily="49" charset="-122"/>
              <a:ea typeface="黑体" panose="02010609060101010101" pitchFamily="49" charset="-122"/>
              <a:cs typeface="SimHei" charset="-122"/>
              <a:sym typeface="+mn-ea"/>
            </a:rPr>
            <a:t>薪酬管理的内容</a:t>
          </a:r>
          <a:endParaRPr lang="zh-CN" altLang="en-US" sz="1100" b="1" kern="1200" dirty="0">
            <a:latin typeface="SimHei" charset="-122"/>
            <a:ea typeface="SimHei" charset="-122"/>
            <a:cs typeface="SimHei" charset="-122"/>
          </a:endParaRPr>
        </a:p>
      </dsp:txBody>
      <dsp:txXfrm>
        <a:off x="2117928" y="545928"/>
        <a:ext cx="1256554" cy="383249"/>
      </dsp:txXfrm>
    </dsp:sp>
    <dsp:sp modelId="{91088777-567D-9149-82A9-C0A47B32CFCF}">
      <dsp:nvSpPr>
        <dsp:cNvPr id="0" name=""/>
        <dsp:cNvSpPr/>
      </dsp:nvSpPr>
      <dsp:spPr>
        <a:xfrm>
          <a:off x="2134376" y="1047320"/>
          <a:ext cx="1256554" cy="383249"/>
        </a:xfrm>
        <a:prstGeom prst="rect">
          <a:avLst/>
        </a:prstGeom>
        <a:solidFill>
          <a:schemeClr val="accent2"/>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smtClean="0">
              <a:latin typeface="SimHei" charset="-122"/>
              <a:ea typeface="SimHei" charset="-122"/>
              <a:cs typeface="SimHei" charset="-122"/>
            </a:rPr>
            <a:t>影响薪酬的因素</a:t>
          </a:r>
          <a:endParaRPr lang="zh-CN" altLang="en-US" sz="1100" b="1" kern="1200" dirty="0">
            <a:latin typeface="SimHei" charset="-122"/>
            <a:ea typeface="SimHei" charset="-122"/>
            <a:cs typeface="SimHei" charset="-122"/>
          </a:endParaRPr>
        </a:p>
      </dsp:txBody>
      <dsp:txXfrm>
        <a:off x="2134376" y="1047320"/>
        <a:ext cx="1256554" cy="383249"/>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5E3F3B-C008-4AFB-A61F-38DB42A14FE2}">
      <dsp:nvSpPr>
        <dsp:cNvPr id="0" name=""/>
        <dsp:cNvSpPr/>
      </dsp:nvSpPr>
      <dsp:spPr>
        <a:xfrm>
          <a:off x="1054619" y="2146"/>
          <a:ext cx="2292517" cy="848320"/>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30480" rIns="45720" bIns="30480" numCol="1" spcCol="1270" anchor="ctr" anchorCtr="0">
          <a:noAutofit/>
        </a:bodyPr>
        <a:lstStyle/>
        <a:p>
          <a:pPr lvl="0" algn="ctr" defTabSz="1066800">
            <a:lnSpc>
              <a:spcPct val="90000"/>
            </a:lnSpc>
            <a:spcBef>
              <a:spcPct val="0"/>
            </a:spcBef>
            <a:spcAft>
              <a:spcPct val="35000"/>
            </a:spcAft>
          </a:pPr>
          <a:r>
            <a:rPr lang="zh-CN" altLang="en-US" sz="2400" kern="1200" dirty="0" smtClean="0">
              <a:latin typeface="手札体-简粗体" panose="03000700000000000000" pitchFamily="66" charset="-122"/>
              <a:ea typeface="手札体-简粗体" panose="03000700000000000000" pitchFamily="66" charset="-122"/>
            </a:rPr>
            <a:t>外部因素</a:t>
          </a:r>
          <a:endParaRPr lang="zh-CN" altLang="en-US" sz="2400" kern="1200" dirty="0">
            <a:latin typeface="手札体-简粗体" panose="03000700000000000000" pitchFamily="66" charset="-122"/>
            <a:ea typeface="手札体-简粗体" panose="03000700000000000000" pitchFamily="66" charset="-122"/>
          </a:endParaRPr>
        </a:p>
      </dsp:txBody>
      <dsp:txXfrm>
        <a:off x="1079465" y="26992"/>
        <a:ext cx="2242825" cy="798628"/>
      </dsp:txXfrm>
    </dsp:sp>
    <dsp:sp modelId="{C23EC749-CCC0-460C-8F4A-2678BA3B5F26}">
      <dsp:nvSpPr>
        <dsp:cNvPr id="0" name=""/>
        <dsp:cNvSpPr/>
      </dsp:nvSpPr>
      <dsp:spPr>
        <a:xfrm>
          <a:off x="1283871" y="850467"/>
          <a:ext cx="229251" cy="636240"/>
        </a:xfrm>
        <a:custGeom>
          <a:avLst/>
          <a:gdLst/>
          <a:ahLst/>
          <a:cxnLst/>
          <a:rect l="0" t="0" r="0" b="0"/>
          <a:pathLst>
            <a:path>
              <a:moveTo>
                <a:pt x="0" y="0"/>
              </a:moveTo>
              <a:lnTo>
                <a:pt x="0" y="636240"/>
              </a:lnTo>
              <a:lnTo>
                <a:pt x="229251" y="63624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DA016B1-892C-46D0-A59E-EF6A78F47D14}">
      <dsp:nvSpPr>
        <dsp:cNvPr id="0" name=""/>
        <dsp:cNvSpPr/>
      </dsp:nvSpPr>
      <dsp:spPr>
        <a:xfrm>
          <a:off x="1513122" y="1062547"/>
          <a:ext cx="2568048" cy="848320"/>
        </a:xfrm>
        <a:prstGeom prst="roundRect">
          <a:avLst>
            <a:gd name="adj" fmla="val 10000"/>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25400" rIns="38100" bIns="25400" numCol="1" spcCol="1270" anchor="ctr" anchorCtr="0">
          <a:noAutofit/>
        </a:bodyPr>
        <a:lstStyle/>
        <a:p>
          <a:pPr lvl="0" algn="ctr" defTabSz="889000">
            <a:lnSpc>
              <a:spcPct val="90000"/>
            </a:lnSpc>
            <a:spcBef>
              <a:spcPct val="0"/>
            </a:spcBef>
            <a:spcAft>
              <a:spcPct val="35000"/>
            </a:spcAft>
          </a:pPr>
          <a:r>
            <a:rPr lang="zh-CN" altLang="en-US" sz="2000" kern="1200" dirty="0" smtClean="0">
              <a:latin typeface="手札体-简粗体" panose="03000700000000000000" pitchFamily="66" charset="-122"/>
              <a:ea typeface="手札体-简粗体" panose="03000700000000000000" pitchFamily="66" charset="-122"/>
            </a:rPr>
            <a:t>劳动力市场</a:t>
          </a:r>
          <a:endParaRPr lang="zh-CN" altLang="en-US" sz="2000" kern="1200" dirty="0">
            <a:latin typeface="手札体-简粗体" panose="03000700000000000000" pitchFamily="66" charset="-122"/>
            <a:ea typeface="手札体-简粗体" panose="03000700000000000000" pitchFamily="66" charset="-122"/>
          </a:endParaRPr>
        </a:p>
      </dsp:txBody>
      <dsp:txXfrm>
        <a:off x="1537968" y="1087393"/>
        <a:ext cx="2518356" cy="798628"/>
      </dsp:txXfrm>
    </dsp:sp>
    <dsp:sp modelId="{AC1C1961-820C-45E2-AE4E-B00C0745F675}">
      <dsp:nvSpPr>
        <dsp:cNvPr id="0" name=""/>
        <dsp:cNvSpPr/>
      </dsp:nvSpPr>
      <dsp:spPr>
        <a:xfrm>
          <a:off x="1283871" y="850467"/>
          <a:ext cx="229251" cy="1696640"/>
        </a:xfrm>
        <a:custGeom>
          <a:avLst/>
          <a:gdLst/>
          <a:ahLst/>
          <a:cxnLst/>
          <a:rect l="0" t="0" r="0" b="0"/>
          <a:pathLst>
            <a:path>
              <a:moveTo>
                <a:pt x="0" y="0"/>
              </a:moveTo>
              <a:lnTo>
                <a:pt x="0" y="1696640"/>
              </a:lnTo>
              <a:lnTo>
                <a:pt x="229251" y="169664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A0AC776-8319-4654-9659-4F22B9A167D4}">
      <dsp:nvSpPr>
        <dsp:cNvPr id="0" name=""/>
        <dsp:cNvSpPr/>
      </dsp:nvSpPr>
      <dsp:spPr>
        <a:xfrm>
          <a:off x="1513122" y="2122947"/>
          <a:ext cx="2568048" cy="848320"/>
        </a:xfrm>
        <a:prstGeom prst="roundRect">
          <a:avLst>
            <a:gd name="adj" fmla="val 10000"/>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25400" rIns="38100" bIns="25400" numCol="1" spcCol="1270" anchor="ctr" anchorCtr="0">
          <a:noAutofit/>
        </a:bodyPr>
        <a:lstStyle/>
        <a:p>
          <a:pPr lvl="0" algn="ctr" defTabSz="889000">
            <a:lnSpc>
              <a:spcPct val="90000"/>
            </a:lnSpc>
            <a:spcBef>
              <a:spcPct val="0"/>
            </a:spcBef>
            <a:spcAft>
              <a:spcPct val="35000"/>
            </a:spcAft>
          </a:pPr>
          <a:r>
            <a:rPr lang="zh-CN" altLang="en-US" sz="2000" kern="1200" dirty="0" smtClean="0">
              <a:latin typeface="手札体-简粗体" panose="03000700000000000000" pitchFamily="66" charset="-122"/>
              <a:ea typeface="手札体-简粗体" panose="03000700000000000000" pitchFamily="66" charset="-122"/>
            </a:rPr>
            <a:t>经济条件</a:t>
          </a:r>
          <a:endParaRPr lang="zh-CN" altLang="en-US" sz="2000" kern="1200" dirty="0">
            <a:latin typeface="手札体-简粗体" panose="03000700000000000000" pitchFamily="66" charset="-122"/>
            <a:ea typeface="手札体-简粗体" panose="03000700000000000000" pitchFamily="66" charset="-122"/>
          </a:endParaRPr>
        </a:p>
      </dsp:txBody>
      <dsp:txXfrm>
        <a:off x="1537968" y="2147793"/>
        <a:ext cx="2518356" cy="798628"/>
      </dsp:txXfrm>
    </dsp:sp>
    <dsp:sp modelId="{C81F36C7-F4AF-4478-9D2D-405FEDBF8875}">
      <dsp:nvSpPr>
        <dsp:cNvPr id="0" name=""/>
        <dsp:cNvSpPr/>
      </dsp:nvSpPr>
      <dsp:spPr>
        <a:xfrm>
          <a:off x="1283871" y="850467"/>
          <a:ext cx="229251" cy="2757041"/>
        </a:xfrm>
        <a:custGeom>
          <a:avLst/>
          <a:gdLst/>
          <a:ahLst/>
          <a:cxnLst/>
          <a:rect l="0" t="0" r="0" b="0"/>
          <a:pathLst>
            <a:path>
              <a:moveTo>
                <a:pt x="0" y="0"/>
              </a:moveTo>
              <a:lnTo>
                <a:pt x="0" y="2757041"/>
              </a:lnTo>
              <a:lnTo>
                <a:pt x="229251" y="2757041"/>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713DF69-8D6F-4FF6-8F61-FC377ACA741F}">
      <dsp:nvSpPr>
        <dsp:cNvPr id="0" name=""/>
        <dsp:cNvSpPr/>
      </dsp:nvSpPr>
      <dsp:spPr>
        <a:xfrm>
          <a:off x="1513122" y="3183347"/>
          <a:ext cx="2568048" cy="848320"/>
        </a:xfrm>
        <a:prstGeom prst="roundRect">
          <a:avLst>
            <a:gd name="adj" fmla="val 10000"/>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25400" rIns="38100" bIns="25400" numCol="1" spcCol="1270" anchor="ctr" anchorCtr="0">
          <a:noAutofit/>
        </a:bodyPr>
        <a:lstStyle/>
        <a:p>
          <a:pPr lvl="0" algn="ctr" defTabSz="889000">
            <a:lnSpc>
              <a:spcPct val="90000"/>
            </a:lnSpc>
            <a:spcBef>
              <a:spcPct val="0"/>
            </a:spcBef>
            <a:spcAft>
              <a:spcPct val="35000"/>
            </a:spcAft>
          </a:pPr>
          <a:r>
            <a:rPr lang="zh-CN" altLang="en-US" sz="2000" kern="1200" dirty="0" smtClean="0">
              <a:latin typeface="手札体-简粗体" panose="03000700000000000000" pitchFamily="66" charset="-122"/>
              <a:ea typeface="手札体-简粗体" panose="03000700000000000000" pitchFamily="66" charset="-122"/>
            </a:rPr>
            <a:t>政府和工会</a:t>
          </a:r>
          <a:endParaRPr lang="zh-CN" altLang="en-US" sz="2000" kern="1200" dirty="0">
            <a:latin typeface="手札体-简粗体" panose="03000700000000000000" pitchFamily="66" charset="-122"/>
            <a:ea typeface="手札体-简粗体" panose="03000700000000000000" pitchFamily="66" charset="-122"/>
          </a:endParaRPr>
        </a:p>
      </dsp:txBody>
      <dsp:txXfrm>
        <a:off x="1537968" y="3208193"/>
        <a:ext cx="2518356" cy="798628"/>
      </dsp:txXfrm>
    </dsp:sp>
    <dsp:sp modelId="{14A166F6-9C40-4BE7-B573-40C93EB4DD71}">
      <dsp:nvSpPr>
        <dsp:cNvPr id="0" name=""/>
        <dsp:cNvSpPr/>
      </dsp:nvSpPr>
      <dsp:spPr>
        <a:xfrm>
          <a:off x="4046828" y="2146"/>
          <a:ext cx="2292517" cy="848320"/>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30480" rIns="45720" bIns="30480" numCol="1" spcCol="1270" anchor="ctr" anchorCtr="0">
          <a:noAutofit/>
        </a:bodyPr>
        <a:lstStyle/>
        <a:p>
          <a:pPr lvl="0" algn="ctr" defTabSz="1066800">
            <a:lnSpc>
              <a:spcPct val="90000"/>
            </a:lnSpc>
            <a:spcBef>
              <a:spcPct val="0"/>
            </a:spcBef>
            <a:spcAft>
              <a:spcPct val="35000"/>
            </a:spcAft>
          </a:pPr>
          <a:r>
            <a:rPr lang="zh-CN" altLang="en-US" sz="2400" kern="1200" dirty="0" smtClean="0">
              <a:latin typeface="手札体-简粗体" panose="03000700000000000000" pitchFamily="66" charset="-122"/>
              <a:ea typeface="手札体-简粗体" panose="03000700000000000000" pitchFamily="66" charset="-122"/>
            </a:rPr>
            <a:t>内部因素</a:t>
          </a:r>
          <a:endParaRPr lang="zh-CN" altLang="en-US" sz="2400" kern="1200" dirty="0">
            <a:latin typeface="手札体-简粗体" panose="03000700000000000000" pitchFamily="66" charset="-122"/>
            <a:ea typeface="手札体-简粗体" panose="03000700000000000000" pitchFamily="66" charset="-122"/>
          </a:endParaRPr>
        </a:p>
      </dsp:txBody>
      <dsp:txXfrm>
        <a:off x="4071674" y="26992"/>
        <a:ext cx="2242825" cy="798628"/>
      </dsp:txXfrm>
    </dsp:sp>
    <dsp:sp modelId="{43913CD7-AF2F-4185-92AF-0B614283ED35}">
      <dsp:nvSpPr>
        <dsp:cNvPr id="0" name=""/>
        <dsp:cNvSpPr/>
      </dsp:nvSpPr>
      <dsp:spPr>
        <a:xfrm>
          <a:off x="4276080" y="850467"/>
          <a:ext cx="229251" cy="636240"/>
        </a:xfrm>
        <a:custGeom>
          <a:avLst/>
          <a:gdLst/>
          <a:ahLst/>
          <a:cxnLst/>
          <a:rect l="0" t="0" r="0" b="0"/>
          <a:pathLst>
            <a:path>
              <a:moveTo>
                <a:pt x="0" y="0"/>
              </a:moveTo>
              <a:lnTo>
                <a:pt x="0" y="636240"/>
              </a:lnTo>
              <a:lnTo>
                <a:pt x="229251" y="63624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DBAD6FC-6204-4A6F-8931-C58F9E90FB8F}">
      <dsp:nvSpPr>
        <dsp:cNvPr id="0" name=""/>
        <dsp:cNvSpPr/>
      </dsp:nvSpPr>
      <dsp:spPr>
        <a:xfrm>
          <a:off x="4505331" y="1062547"/>
          <a:ext cx="2568048" cy="848320"/>
        </a:xfrm>
        <a:prstGeom prst="roundRect">
          <a:avLst>
            <a:gd name="adj" fmla="val 10000"/>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25400" rIns="38100" bIns="25400" numCol="1" spcCol="1270" anchor="ctr" anchorCtr="0">
          <a:noAutofit/>
        </a:bodyPr>
        <a:lstStyle/>
        <a:p>
          <a:pPr lvl="0" algn="ctr" defTabSz="889000">
            <a:lnSpc>
              <a:spcPct val="90000"/>
            </a:lnSpc>
            <a:spcBef>
              <a:spcPct val="0"/>
            </a:spcBef>
            <a:spcAft>
              <a:spcPct val="35000"/>
            </a:spcAft>
          </a:pPr>
          <a:r>
            <a:rPr lang="zh-CN" altLang="en-US" sz="2000" kern="1200" dirty="0" smtClean="0">
              <a:latin typeface="手札体-简粗体" panose="03000700000000000000" pitchFamily="66" charset="-122"/>
              <a:ea typeface="手札体-简粗体" panose="03000700000000000000" pitchFamily="66" charset="-122"/>
            </a:rPr>
            <a:t>组织的规模</a:t>
          </a:r>
          <a:endParaRPr lang="zh-CN" altLang="en-US" sz="2000" kern="1200" dirty="0">
            <a:latin typeface="手札体-简粗体" panose="03000700000000000000" pitchFamily="66" charset="-122"/>
            <a:ea typeface="手札体-简粗体" panose="03000700000000000000" pitchFamily="66" charset="-122"/>
          </a:endParaRPr>
        </a:p>
      </dsp:txBody>
      <dsp:txXfrm>
        <a:off x="4530177" y="1087393"/>
        <a:ext cx="2518356" cy="798628"/>
      </dsp:txXfrm>
    </dsp:sp>
    <dsp:sp modelId="{8F5F6AD6-C724-488D-B981-718A30313A84}">
      <dsp:nvSpPr>
        <dsp:cNvPr id="0" name=""/>
        <dsp:cNvSpPr/>
      </dsp:nvSpPr>
      <dsp:spPr>
        <a:xfrm>
          <a:off x="4276080" y="850467"/>
          <a:ext cx="229251" cy="1696640"/>
        </a:xfrm>
        <a:custGeom>
          <a:avLst/>
          <a:gdLst/>
          <a:ahLst/>
          <a:cxnLst/>
          <a:rect l="0" t="0" r="0" b="0"/>
          <a:pathLst>
            <a:path>
              <a:moveTo>
                <a:pt x="0" y="0"/>
              </a:moveTo>
              <a:lnTo>
                <a:pt x="0" y="1696640"/>
              </a:lnTo>
              <a:lnTo>
                <a:pt x="229251" y="169664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7CF168D-F51C-479C-9068-DCA02587BEFF}">
      <dsp:nvSpPr>
        <dsp:cNvPr id="0" name=""/>
        <dsp:cNvSpPr/>
      </dsp:nvSpPr>
      <dsp:spPr>
        <a:xfrm>
          <a:off x="4505331" y="2122947"/>
          <a:ext cx="2568048" cy="848320"/>
        </a:xfrm>
        <a:prstGeom prst="roundRect">
          <a:avLst>
            <a:gd name="adj" fmla="val 10000"/>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25400" rIns="38100" bIns="25400" numCol="1" spcCol="1270" anchor="ctr" anchorCtr="0">
          <a:noAutofit/>
        </a:bodyPr>
        <a:lstStyle/>
        <a:p>
          <a:pPr lvl="0" algn="ctr" defTabSz="889000">
            <a:lnSpc>
              <a:spcPct val="90000"/>
            </a:lnSpc>
            <a:spcBef>
              <a:spcPct val="0"/>
            </a:spcBef>
            <a:spcAft>
              <a:spcPct val="35000"/>
            </a:spcAft>
          </a:pPr>
          <a:r>
            <a:rPr lang="zh-CN" altLang="en-US" sz="2000" kern="1200" dirty="0" smtClean="0">
              <a:latin typeface="手札体-简粗体" panose="03000700000000000000" pitchFamily="66" charset="-122"/>
              <a:ea typeface="手札体-简粗体" panose="03000700000000000000" pitchFamily="66" charset="-122"/>
            </a:rPr>
            <a:t>组织的薪酬预算</a:t>
          </a:r>
          <a:endParaRPr lang="zh-CN" altLang="en-US" sz="2000" kern="1200" dirty="0">
            <a:latin typeface="手札体-简粗体" panose="03000700000000000000" pitchFamily="66" charset="-122"/>
            <a:ea typeface="手札体-简粗体" panose="03000700000000000000" pitchFamily="66" charset="-122"/>
          </a:endParaRPr>
        </a:p>
      </dsp:txBody>
      <dsp:txXfrm>
        <a:off x="4530177" y="2147793"/>
        <a:ext cx="2518356" cy="798628"/>
      </dsp:txXfrm>
    </dsp:sp>
    <dsp:sp modelId="{79DB3B80-45DD-42ED-A43D-E939F55DAAEC}">
      <dsp:nvSpPr>
        <dsp:cNvPr id="0" name=""/>
        <dsp:cNvSpPr/>
      </dsp:nvSpPr>
      <dsp:spPr>
        <a:xfrm>
          <a:off x="4276080" y="850467"/>
          <a:ext cx="229251" cy="2757041"/>
        </a:xfrm>
        <a:custGeom>
          <a:avLst/>
          <a:gdLst/>
          <a:ahLst/>
          <a:cxnLst/>
          <a:rect l="0" t="0" r="0" b="0"/>
          <a:pathLst>
            <a:path>
              <a:moveTo>
                <a:pt x="0" y="0"/>
              </a:moveTo>
              <a:lnTo>
                <a:pt x="0" y="2757041"/>
              </a:lnTo>
              <a:lnTo>
                <a:pt x="229251" y="2757041"/>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BA6C18B-6742-4422-B882-E719CCE12F8E}">
      <dsp:nvSpPr>
        <dsp:cNvPr id="0" name=""/>
        <dsp:cNvSpPr/>
      </dsp:nvSpPr>
      <dsp:spPr>
        <a:xfrm>
          <a:off x="4505331" y="3183347"/>
          <a:ext cx="2568048" cy="848320"/>
        </a:xfrm>
        <a:prstGeom prst="roundRect">
          <a:avLst>
            <a:gd name="adj" fmla="val 10000"/>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25400" rIns="38100" bIns="25400" numCol="1" spcCol="1270" anchor="ctr" anchorCtr="0">
          <a:noAutofit/>
        </a:bodyPr>
        <a:lstStyle/>
        <a:p>
          <a:pPr lvl="0" algn="ctr" defTabSz="889000">
            <a:lnSpc>
              <a:spcPct val="90000"/>
            </a:lnSpc>
            <a:spcBef>
              <a:spcPct val="0"/>
            </a:spcBef>
            <a:spcAft>
              <a:spcPct val="35000"/>
            </a:spcAft>
          </a:pPr>
          <a:r>
            <a:rPr lang="zh-CN" altLang="en-US" sz="2000" kern="1200" dirty="0" smtClean="0">
              <a:latin typeface="手札体-简粗体" panose="03000700000000000000" pitchFamily="66" charset="-122"/>
              <a:ea typeface="手札体-简粗体" panose="03000700000000000000" pitchFamily="66" charset="-122"/>
            </a:rPr>
            <a:t>薪酬政策的制定者</a:t>
          </a:r>
          <a:endParaRPr lang="zh-CN" altLang="en-US" sz="2000" kern="1200" dirty="0">
            <a:latin typeface="手札体-简粗体" panose="03000700000000000000" pitchFamily="66" charset="-122"/>
            <a:ea typeface="手札体-简粗体" panose="03000700000000000000" pitchFamily="66" charset="-122"/>
          </a:endParaRPr>
        </a:p>
      </dsp:txBody>
      <dsp:txXfrm>
        <a:off x="4530177" y="3208193"/>
        <a:ext cx="2518356" cy="798628"/>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6BF080B-3A73-A447-90D9-F1DC3287A51E}">
      <dsp:nvSpPr>
        <dsp:cNvPr id="0" name=""/>
        <dsp:cNvSpPr/>
      </dsp:nvSpPr>
      <dsp:spPr>
        <a:xfrm>
          <a:off x="1877009" y="732360"/>
          <a:ext cx="257367" cy="506584"/>
        </a:xfrm>
        <a:custGeom>
          <a:avLst/>
          <a:gdLst/>
          <a:ahLst/>
          <a:cxnLst/>
          <a:rect l="0" t="0" r="0" b="0"/>
          <a:pathLst>
            <a:path>
              <a:moveTo>
                <a:pt x="0" y="0"/>
              </a:moveTo>
              <a:lnTo>
                <a:pt x="131712" y="0"/>
              </a:lnTo>
              <a:lnTo>
                <a:pt x="131712" y="506584"/>
              </a:lnTo>
              <a:lnTo>
                <a:pt x="257367" y="506584"/>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2A5A8A1-C34D-4CC9-B014-4EDC4C60B5CB}">
      <dsp:nvSpPr>
        <dsp:cNvPr id="0" name=""/>
        <dsp:cNvSpPr/>
      </dsp:nvSpPr>
      <dsp:spPr>
        <a:xfrm>
          <a:off x="1877009" y="686640"/>
          <a:ext cx="240919" cy="91440"/>
        </a:xfrm>
        <a:custGeom>
          <a:avLst/>
          <a:gdLst/>
          <a:ahLst/>
          <a:cxnLst/>
          <a:rect l="0" t="0" r="0" b="0"/>
          <a:pathLst>
            <a:path>
              <a:moveTo>
                <a:pt x="0" y="45720"/>
              </a:moveTo>
              <a:lnTo>
                <a:pt x="115263" y="45720"/>
              </a:lnTo>
              <a:lnTo>
                <a:pt x="115263" y="50913"/>
              </a:lnTo>
              <a:lnTo>
                <a:pt x="240919" y="50913"/>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D82D2C2-9EF5-4CA0-9CEE-9265A38A1F4A}">
      <dsp:nvSpPr>
        <dsp:cNvPr id="0" name=""/>
        <dsp:cNvSpPr/>
      </dsp:nvSpPr>
      <dsp:spPr>
        <a:xfrm>
          <a:off x="1877009" y="192042"/>
          <a:ext cx="251310" cy="540318"/>
        </a:xfrm>
        <a:custGeom>
          <a:avLst/>
          <a:gdLst/>
          <a:ahLst/>
          <a:cxnLst/>
          <a:rect l="0" t="0" r="0" b="0"/>
          <a:pathLst>
            <a:path>
              <a:moveTo>
                <a:pt x="0" y="540318"/>
              </a:moveTo>
              <a:lnTo>
                <a:pt x="125655" y="540318"/>
              </a:lnTo>
              <a:lnTo>
                <a:pt x="125655" y="0"/>
              </a:lnTo>
              <a:lnTo>
                <a:pt x="251310" y="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A2AFDF2-2568-44F8-842C-3BFD70D9F2B1}">
      <dsp:nvSpPr>
        <dsp:cNvPr id="0" name=""/>
        <dsp:cNvSpPr/>
      </dsp:nvSpPr>
      <dsp:spPr>
        <a:xfrm>
          <a:off x="620454" y="540735"/>
          <a:ext cx="1256554" cy="383249"/>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黑体" panose="02010609060101010101" pitchFamily="49" charset="-122"/>
              <a:ea typeface="黑体" panose="02010609060101010101" pitchFamily="49" charset="-122"/>
              <a:sym typeface="+mn-ea"/>
            </a:rPr>
            <a:t>绩效管理与薪酬管理</a:t>
          </a:r>
          <a:endParaRPr lang="zh-CN" altLang="en-US" sz="1100" b="1" kern="1200" dirty="0">
            <a:latin typeface="SimHei" charset="-122"/>
            <a:ea typeface="SimHei" charset="-122"/>
            <a:cs typeface="SimHei" charset="-122"/>
          </a:endParaRPr>
        </a:p>
      </dsp:txBody>
      <dsp:txXfrm>
        <a:off x="620454" y="540735"/>
        <a:ext cx="1256554" cy="383249"/>
      </dsp:txXfrm>
    </dsp:sp>
    <dsp:sp modelId="{22C8BBC7-02FA-4EF0-899A-834C1FEE39E3}">
      <dsp:nvSpPr>
        <dsp:cNvPr id="0" name=""/>
        <dsp:cNvSpPr/>
      </dsp:nvSpPr>
      <dsp:spPr>
        <a:xfrm>
          <a:off x="2128319" y="417"/>
          <a:ext cx="1256554" cy="383249"/>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黑体" panose="02010609060101010101" pitchFamily="49" charset="-122"/>
              <a:ea typeface="黑体" panose="02010609060101010101" pitchFamily="49" charset="-122"/>
              <a:sym typeface="+mn-ea"/>
            </a:rPr>
            <a:t>绩效管理的内容</a:t>
          </a:r>
          <a:endParaRPr lang="zh-CN" altLang="en-US" sz="1100" b="0" kern="1200" dirty="0">
            <a:latin typeface="SimHei" charset="-122"/>
            <a:ea typeface="SimHei" charset="-122"/>
            <a:cs typeface="SimHei" charset="-122"/>
          </a:endParaRPr>
        </a:p>
      </dsp:txBody>
      <dsp:txXfrm>
        <a:off x="2128319" y="417"/>
        <a:ext cx="1256554" cy="383249"/>
      </dsp:txXfrm>
    </dsp:sp>
    <dsp:sp modelId="{86A07B8D-FF15-4EFF-8681-05A46BF1E797}">
      <dsp:nvSpPr>
        <dsp:cNvPr id="0" name=""/>
        <dsp:cNvSpPr/>
      </dsp:nvSpPr>
      <dsp:spPr>
        <a:xfrm>
          <a:off x="2117928" y="545928"/>
          <a:ext cx="1256554" cy="383249"/>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黑体" panose="02010609060101010101" pitchFamily="49" charset="-122"/>
              <a:ea typeface="黑体" panose="02010609060101010101" pitchFamily="49" charset="-122"/>
              <a:cs typeface="SimHei" charset="-122"/>
              <a:sym typeface="+mn-ea"/>
            </a:rPr>
            <a:t>薪酬管理的内容</a:t>
          </a:r>
          <a:endParaRPr lang="zh-CN" altLang="en-US" sz="1100" b="1" kern="1200" dirty="0">
            <a:latin typeface="SimHei" charset="-122"/>
            <a:ea typeface="SimHei" charset="-122"/>
            <a:cs typeface="SimHei" charset="-122"/>
          </a:endParaRPr>
        </a:p>
      </dsp:txBody>
      <dsp:txXfrm>
        <a:off x="2117928" y="545928"/>
        <a:ext cx="1256554" cy="383249"/>
      </dsp:txXfrm>
    </dsp:sp>
    <dsp:sp modelId="{91088777-567D-9149-82A9-C0A47B32CFCF}">
      <dsp:nvSpPr>
        <dsp:cNvPr id="0" name=""/>
        <dsp:cNvSpPr/>
      </dsp:nvSpPr>
      <dsp:spPr>
        <a:xfrm>
          <a:off x="2134376" y="1047320"/>
          <a:ext cx="1256554" cy="383249"/>
        </a:xfrm>
        <a:prstGeom prst="rect">
          <a:avLst/>
        </a:prstGeom>
        <a:solidFill>
          <a:schemeClr val="accent2"/>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smtClean="0">
              <a:latin typeface="SimHei" charset="-122"/>
              <a:ea typeface="SimHei" charset="-122"/>
              <a:cs typeface="SimHei" charset="-122"/>
            </a:rPr>
            <a:t>影响薪酬的因素</a:t>
          </a:r>
          <a:endParaRPr lang="zh-CN" altLang="en-US" sz="1100" b="1" kern="1200" dirty="0">
            <a:latin typeface="SimHei" charset="-122"/>
            <a:ea typeface="SimHei" charset="-122"/>
            <a:cs typeface="SimHei" charset="-122"/>
          </a:endParaRPr>
        </a:p>
      </dsp:txBody>
      <dsp:txXfrm>
        <a:off x="2134376" y="1047320"/>
        <a:ext cx="1256554" cy="383249"/>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6BF080B-3A73-A447-90D9-F1DC3287A51E}">
      <dsp:nvSpPr>
        <dsp:cNvPr id="0" name=""/>
        <dsp:cNvSpPr/>
      </dsp:nvSpPr>
      <dsp:spPr>
        <a:xfrm>
          <a:off x="4756469" y="3155500"/>
          <a:ext cx="950272" cy="2043085"/>
        </a:xfrm>
        <a:custGeom>
          <a:avLst/>
          <a:gdLst/>
          <a:ahLst/>
          <a:cxnLst/>
          <a:rect l="0" t="0" r="0" b="0"/>
          <a:pathLst>
            <a:path>
              <a:moveTo>
                <a:pt x="0" y="0"/>
              </a:moveTo>
              <a:lnTo>
                <a:pt x="475136" y="0"/>
              </a:lnTo>
              <a:lnTo>
                <a:pt x="475136" y="2043085"/>
              </a:lnTo>
              <a:lnTo>
                <a:pt x="950272" y="2043085"/>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2A5A8A1-C34D-4CC9-B014-4EDC4C60B5CB}">
      <dsp:nvSpPr>
        <dsp:cNvPr id="0" name=""/>
        <dsp:cNvSpPr/>
      </dsp:nvSpPr>
      <dsp:spPr>
        <a:xfrm>
          <a:off x="4756469" y="3109780"/>
          <a:ext cx="910978" cy="91440"/>
        </a:xfrm>
        <a:custGeom>
          <a:avLst/>
          <a:gdLst/>
          <a:ahLst/>
          <a:cxnLst/>
          <a:rect l="0" t="0" r="0" b="0"/>
          <a:pathLst>
            <a:path>
              <a:moveTo>
                <a:pt x="0" y="45720"/>
              </a:moveTo>
              <a:lnTo>
                <a:pt x="435842" y="45720"/>
              </a:lnTo>
              <a:lnTo>
                <a:pt x="435842" y="65356"/>
              </a:lnTo>
              <a:lnTo>
                <a:pt x="910978" y="65356"/>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D82D2C2-9EF5-4CA0-9CEE-9265A38A1F4A}">
      <dsp:nvSpPr>
        <dsp:cNvPr id="0" name=""/>
        <dsp:cNvSpPr/>
      </dsp:nvSpPr>
      <dsp:spPr>
        <a:xfrm>
          <a:off x="4756469" y="1112415"/>
          <a:ext cx="950272" cy="2043085"/>
        </a:xfrm>
        <a:custGeom>
          <a:avLst/>
          <a:gdLst/>
          <a:ahLst/>
          <a:cxnLst/>
          <a:rect l="0" t="0" r="0" b="0"/>
          <a:pathLst>
            <a:path>
              <a:moveTo>
                <a:pt x="0" y="2043085"/>
              </a:moveTo>
              <a:lnTo>
                <a:pt x="475136" y="2043085"/>
              </a:lnTo>
              <a:lnTo>
                <a:pt x="475136" y="0"/>
              </a:lnTo>
              <a:lnTo>
                <a:pt x="950272" y="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A2AFDF2-2568-44F8-842C-3BFD70D9F2B1}">
      <dsp:nvSpPr>
        <dsp:cNvPr id="0" name=""/>
        <dsp:cNvSpPr/>
      </dsp:nvSpPr>
      <dsp:spPr>
        <a:xfrm>
          <a:off x="5108" y="2430917"/>
          <a:ext cx="4751360" cy="1449165"/>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zh-CN" altLang="en-US" sz="2000" b="1" kern="1200" dirty="0" smtClean="0">
              <a:latin typeface="黑体" panose="02010609060101010101" pitchFamily="49" charset="-122"/>
              <a:ea typeface="黑体" panose="02010609060101010101" pitchFamily="49" charset="-122"/>
              <a:sym typeface="+mn-ea"/>
            </a:rPr>
            <a:t>绩效管理与薪酬管理</a:t>
          </a:r>
          <a:endParaRPr lang="zh-CN" altLang="en-US" sz="2000" b="1" kern="1200" dirty="0">
            <a:latin typeface="SimHei" charset="-122"/>
            <a:ea typeface="SimHei" charset="-122"/>
            <a:cs typeface="SimHei" charset="-122"/>
          </a:endParaRPr>
        </a:p>
      </dsp:txBody>
      <dsp:txXfrm>
        <a:off x="5108" y="2430917"/>
        <a:ext cx="4751360" cy="1449165"/>
      </dsp:txXfrm>
    </dsp:sp>
    <dsp:sp modelId="{22C8BBC7-02FA-4EF0-899A-834C1FEE39E3}">
      <dsp:nvSpPr>
        <dsp:cNvPr id="0" name=""/>
        <dsp:cNvSpPr/>
      </dsp:nvSpPr>
      <dsp:spPr>
        <a:xfrm>
          <a:off x="5706742" y="387832"/>
          <a:ext cx="4751360" cy="1449165"/>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zh-CN" altLang="en-US" sz="2000" b="1" kern="1200" dirty="0" smtClean="0">
              <a:latin typeface="黑体" panose="02010609060101010101" pitchFamily="49" charset="-122"/>
              <a:ea typeface="黑体" panose="02010609060101010101" pitchFamily="49" charset="-122"/>
              <a:sym typeface="+mn-ea"/>
            </a:rPr>
            <a:t>绩效管理的内容</a:t>
          </a:r>
          <a:endParaRPr lang="zh-CN" altLang="en-US" sz="2000" b="0" kern="1200" dirty="0">
            <a:latin typeface="SimHei" charset="-122"/>
            <a:ea typeface="SimHei" charset="-122"/>
            <a:cs typeface="SimHei" charset="-122"/>
          </a:endParaRPr>
        </a:p>
      </dsp:txBody>
      <dsp:txXfrm>
        <a:off x="5706742" y="387832"/>
        <a:ext cx="4751360" cy="1449165"/>
      </dsp:txXfrm>
    </dsp:sp>
    <dsp:sp modelId="{86A07B8D-FF15-4EFF-8681-05A46BF1E797}">
      <dsp:nvSpPr>
        <dsp:cNvPr id="0" name=""/>
        <dsp:cNvSpPr/>
      </dsp:nvSpPr>
      <dsp:spPr>
        <a:xfrm>
          <a:off x="5667448" y="2450554"/>
          <a:ext cx="4751360" cy="1449165"/>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zh-CN" altLang="en-US" sz="2000" b="1" kern="1200" dirty="0" smtClean="0">
              <a:latin typeface="黑体" panose="02010609060101010101" pitchFamily="49" charset="-122"/>
              <a:ea typeface="黑体" panose="02010609060101010101" pitchFamily="49" charset="-122"/>
              <a:cs typeface="SimHei" charset="-122"/>
              <a:sym typeface="+mn-ea"/>
            </a:rPr>
            <a:t>薪酬管理的内容</a:t>
          </a:r>
          <a:endParaRPr lang="zh-CN" altLang="en-US" sz="2000" b="1" kern="1200" dirty="0">
            <a:latin typeface="SimHei" charset="-122"/>
            <a:ea typeface="SimHei" charset="-122"/>
            <a:cs typeface="SimHei" charset="-122"/>
          </a:endParaRPr>
        </a:p>
      </dsp:txBody>
      <dsp:txXfrm>
        <a:off x="5667448" y="2450554"/>
        <a:ext cx="4751360" cy="1449165"/>
      </dsp:txXfrm>
    </dsp:sp>
    <dsp:sp modelId="{91088777-567D-9149-82A9-C0A47B32CFCF}">
      <dsp:nvSpPr>
        <dsp:cNvPr id="0" name=""/>
        <dsp:cNvSpPr/>
      </dsp:nvSpPr>
      <dsp:spPr>
        <a:xfrm>
          <a:off x="5706742" y="4474003"/>
          <a:ext cx="4751360" cy="1449165"/>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zh-CN" altLang="en-US" sz="2000" b="1" kern="1200" dirty="0" smtClean="0">
              <a:latin typeface="SimHei" charset="-122"/>
              <a:ea typeface="SimHei" charset="-122"/>
              <a:cs typeface="SimHei" charset="-122"/>
            </a:rPr>
            <a:t>影响薪酬的因素</a:t>
          </a:r>
          <a:endParaRPr lang="zh-CN" altLang="en-US" sz="2000" b="1" kern="1200" dirty="0">
            <a:latin typeface="SimHei" charset="-122"/>
            <a:ea typeface="SimHei" charset="-122"/>
            <a:cs typeface="SimHei" charset="-122"/>
          </a:endParaRPr>
        </a:p>
      </dsp:txBody>
      <dsp:txXfrm>
        <a:off x="5706742" y="4474003"/>
        <a:ext cx="4751360" cy="1449165"/>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BDEA335-1B02-7349-910B-B0E8F3186B3E}">
      <dsp:nvSpPr>
        <dsp:cNvPr id="0" name=""/>
        <dsp:cNvSpPr/>
      </dsp:nvSpPr>
      <dsp:spPr>
        <a:xfrm>
          <a:off x="4883556" y="2780557"/>
          <a:ext cx="696099" cy="2244922"/>
        </a:xfrm>
        <a:custGeom>
          <a:avLst/>
          <a:gdLst/>
          <a:ahLst/>
          <a:cxnLst/>
          <a:rect l="0" t="0" r="0" b="0"/>
          <a:pathLst>
            <a:path>
              <a:moveTo>
                <a:pt x="0" y="0"/>
              </a:moveTo>
              <a:lnTo>
                <a:pt x="348049" y="0"/>
              </a:lnTo>
              <a:lnTo>
                <a:pt x="348049" y="2244922"/>
              </a:lnTo>
              <a:lnTo>
                <a:pt x="696099" y="2244922"/>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6BF080B-3A73-A447-90D9-F1DC3287A51E}">
      <dsp:nvSpPr>
        <dsp:cNvPr id="0" name=""/>
        <dsp:cNvSpPr/>
      </dsp:nvSpPr>
      <dsp:spPr>
        <a:xfrm>
          <a:off x="4883556" y="2780557"/>
          <a:ext cx="696099" cy="748307"/>
        </a:xfrm>
        <a:custGeom>
          <a:avLst/>
          <a:gdLst/>
          <a:ahLst/>
          <a:cxnLst/>
          <a:rect l="0" t="0" r="0" b="0"/>
          <a:pathLst>
            <a:path>
              <a:moveTo>
                <a:pt x="0" y="0"/>
              </a:moveTo>
              <a:lnTo>
                <a:pt x="348049" y="0"/>
              </a:lnTo>
              <a:lnTo>
                <a:pt x="348049" y="748307"/>
              </a:lnTo>
              <a:lnTo>
                <a:pt x="696099" y="748307"/>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2A5A8A1-C34D-4CC9-B014-4EDC4C60B5CB}">
      <dsp:nvSpPr>
        <dsp:cNvPr id="0" name=""/>
        <dsp:cNvSpPr/>
      </dsp:nvSpPr>
      <dsp:spPr>
        <a:xfrm>
          <a:off x="4883556" y="2046634"/>
          <a:ext cx="667316" cy="733923"/>
        </a:xfrm>
        <a:custGeom>
          <a:avLst/>
          <a:gdLst/>
          <a:ahLst/>
          <a:cxnLst/>
          <a:rect l="0" t="0" r="0" b="0"/>
          <a:pathLst>
            <a:path>
              <a:moveTo>
                <a:pt x="0" y="733923"/>
              </a:moveTo>
              <a:lnTo>
                <a:pt x="319266" y="733923"/>
              </a:lnTo>
              <a:lnTo>
                <a:pt x="319266" y="0"/>
              </a:lnTo>
              <a:lnTo>
                <a:pt x="667316" y="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D82D2C2-9EF5-4CA0-9CEE-9265A38A1F4A}">
      <dsp:nvSpPr>
        <dsp:cNvPr id="0" name=""/>
        <dsp:cNvSpPr/>
      </dsp:nvSpPr>
      <dsp:spPr>
        <a:xfrm>
          <a:off x="4883556" y="535635"/>
          <a:ext cx="696099" cy="2244922"/>
        </a:xfrm>
        <a:custGeom>
          <a:avLst/>
          <a:gdLst/>
          <a:ahLst/>
          <a:cxnLst/>
          <a:rect l="0" t="0" r="0" b="0"/>
          <a:pathLst>
            <a:path>
              <a:moveTo>
                <a:pt x="0" y="2244922"/>
              </a:moveTo>
              <a:lnTo>
                <a:pt x="348049" y="2244922"/>
              </a:lnTo>
              <a:lnTo>
                <a:pt x="348049" y="0"/>
              </a:lnTo>
              <a:lnTo>
                <a:pt x="696099" y="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A2AFDF2-2568-44F8-842C-3BFD70D9F2B1}">
      <dsp:nvSpPr>
        <dsp:cNvPr id="0" name=""/>
        <dsp:cNvSpPr/>
      </dsp:nvSpPr>
      <dsp:spPr>
        <a:xfrm>
          <a:off x="1403056" y="2249781"/>
          <a:ext cx="3480499" cy="1061552"/>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zh-CN" altLang="en-US" sz="2000" b="1" kern="1200" dirty="0" smtClean="0">
              <a:latin typeface="黑体" panose="02010609060101010101" pitchFamily="49" charset="-122"/>
              <a:ea typeface="黑体" panose="02010609060101010101" pitchFamily="49" charset="-122"/>
              <a:sym typeface="+mn-ea"/>
            </a:rPr>
            <a:t>网络时代人力资源管理模式</a:t>
          </a:r>
          <a:endParaRPr lang="zh-CN" altLang="en-US" sz="2000" b="1" kern="1200" dirty="0">
            <a:latin typeface="SimHei" charset="-122"/>
            <a:ea typeface="SimHei" charset="-122"/>
            <a:cs typeface="SimHei" charset="-122"/>
          </a:endParaRPr>
        </a:p>
      </dsp:txBody>
      <dsp:txXfrm>
        <a:off x="1403056" y="2249781"/>
        <a:ext cx="3480499" cy="1061552"/>
      </dsp:txXfrm>
    </dsp:sp>
    <dsp:sp modelId="{22C8BBC7-02FA-4EF0-899A-834C1FEE39E3}">
      <dsp:nvSpPr>
        <dsp:cNvPr id="0" name=""/>
        <dsp:cNvSpPr/>
      </dsp:nvSpPr>
      <dsp:spPr>
        <a:xfrm>
          <a:off x="5579655" y="4859"/>
          <a:ext cx="3480499" cy="1061552"/>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zh-CN" altLang="en-US" sz="2000" b="1" kern="1200" dirty="0" smtClean="0">
              <a:latin typeface="黑体" panose="02010609060101010101" pitchFamily="49" charset="-122"/>
              <a:ea typeface="黑体" panose="02010609060101010101" pitchFamily="49" charset="-122"/>
              <a:sym typeface="+mn-ea"/>
            </a:rPr>
            <a:t>网上招聘的作用</a:t>
          </a:r>
          <a:endParaRPr lang="zh-CN" altLang="en-US" sz="2000" b="0" kern="1200" dirty="0">
            <a:latin typeface="SimHei" charset="-122"/>
            <a:ea typeface="SimHei" charset="-122"/>
            <a:cs typeface="SimHei" charset="-122"/>
          </a:endParaRPr>
        </a:p>
      </dsp:txBody>
      <dsp:txXfrm>
        <a:off x="5579655" y="4859"/>
        <a:ext cx="3480499" cy="1061552"/>
      </dsp:txXfrm>
    </dsp:sp>
    <dsp:sp modelId="{86A07B8D-FF15-4EFF-8681-05A46BF1E797}">
      <dsp:nvSpPr>
        <dsp:cNvPr id="0" name=""/>
        <dsp:cNvSpPr/>
      </dsp:nvSpPr>
      <dsp:spPr>
        <a:xfrm>
          <a:off x="5550872" y="1515857"/>
          <a:ext cx="3480499" cy="1061552"/>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zh-CN" altLang="en-US" sz="2000" b="1" kern="1200" dirty="0" smtClean="0">
              <a:latin typeface="黑体" panose="02010609060101010101" pitchFamily="49" charset="-122"/>
              <a:ea typeface="黑体" panose="02010609060101010101" pitchFamily="49" charset="-122"/>
              <a:cs typeface="SimHei" charset="-122"/>
              <a:sym typeface="+mn-ea"/>
            </a:rPr>
            <a:t>网上招聘应注意的问题</a:t>
          </a:r>
          <a:endParaRPr lang="zh-CN" altLang="en-US" sz="2000" b="1" kern="1200" dirty="0">
            <a:latin typeface="SimHei" charset="-122"/>
            <a:ea typeface="SimHei" charset="-122"/>
            <a:cs typeface="SimHei" charset="-122"/>
          </a:endParaRPr>
        </a:p>
      </dsp:txBody>
      <dsp:txXfrm>
        <a:off x="5550872" y="1515857"/>
        <a:ext cx="3480499" cy="1061552"/>
      </dsp:txXfrm>
    </dsp:sp>
    <dsp:sp modelId="{91088777-567D-9149-82A9-C0A47B32CFCF}">
      <dsp:nvSpPr>
        <dsp:cNvPr id="0" name=""/>
        <dsp:cNvSpPr/>
      </dsp:nvSpPr>
      <dsp:spPr>
        <a:xfrm>
          <a:off x="5579655" y="2998088"/>
          <a:ext cx="3480499" cy="1061552"/>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zh-CN" altLang="en-US" sz="2000" b="1" kern="1200" dirty="0" smtClean="0">
              <a:latin typeface="SimHei" charset="-122"/>
              <a:ea typeface="SimHei" charset="-122"/>
              <a:cs typeface="SimHei" charset="-122"/>
            </a:rPr>
            <a:t>网上培训的原则</a:t>
          </a:r>
          <a:endParaRPr lang="zh-CN" altLang="en-US" sz="2000" b="1" kern="1200" dirty="0">
            <a:latin typeface="SimHei" charset="-122"/>
            <a:ea typeface="SimHei" charset="-122"/>
            <a:cs typeface="SimHei" charset="-122"/>
          </a:endParaRPr>
        </a:p>
      </dsp:txBody>
      <dsp:txXfrm>
        <a:off x="5579655" y="2998088"/>
        <a:ext cx="3480499" cy="1061552"/>
      </dsp:txXfrm>
    </dsp:sp>
    <dsp:sp modelId="{83A5A3D8-7830-4347-9C1A-736616385676}">
      <dsp:nvSpPr>
        <dsp:cNvPr id="0" name=""/>
        <dsp:cNvSpPr/>
      </dsp:nvSpPr>
      <dsp:spPr>
        <a:xfrm>
          <a:off x="5579655" y="4494703"/>
          <a:ext cx="3480499" cy="1061552"/>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zh-CN" altLang="en-US" sz="2000" b="1" kern="1200" dirty="0" smtClean="0">
              <a:latin typeface="SimHei" charset="-122"/>
              <a:ea typeface="SimHei" charset="-122"/>
              <a:cs typeface="SimHei" charset="-122"/>
            </a:rPr>
            <a:t>虚拟团队的概念及特征</a:t>
          </a:r>
          <a:endParaRPr lang="zh-CN" altLang="en-US" sz="2000" b="1" kern="1200" dirty="0">
            <a:latin typeface="SimHei" charset="-122"/>
            <a:ea typeface="SimHei" charset="-122"/>
            <a:cs typeface="SimHei" charset="-122"/>
          </a:endParaRPr>
        </a:p>
      </dsp:txBody>
      <dsp:txXfrm>
        <a:off x="5579655" y="4494703"/>
        <a:ext cx="3480499" cy="1061552"/>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BDEA335-1B02-7349-910B-B0E8F3186B3E}">
      <dsp:nvSpPr>
        <dsp:cNvPr id="0" name=""/>
        <dsp:cNvSpPr/>
      </dsp:nvSpPr>
      <dsp:spPr>
        <a:xfrm>
          <a:off x="1907779" y="859693"/>
          <a:ext cx="215529" cy="695082"/>
        </a:xfrm>
        <a:custGeom>
          <a:avLst/>
          <a:gdLst/>
          <a:ahLst/>
          <a:cxnLst/>
          <a:rect l="0" t="0" r="0" b="0"/>
          <a:pathLst>
            <a:path>
              <a:moveTo>
                <a:pt x="0" y="0"/>
              </a:moveTo>
              <a:lnTo>
                <a:pt x="107764" y="0"/>
              </a:lnTo>
              <a:lnTo>
                <a:pt x="107764" y="695082"/>
              </a:lnTo>
              <a:lnTo>
                <a:pt x="215529" y="695082"/>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6BF080B-3A73-A447-90D9-F1DC3287A51E}">
      <dsp:nvSpPr>
        <dsp:cNvPr id="0" name=""/>
        <dsp:cNvSpPr/>
      </dsp:nvSpPr>
      <dsp:spPr>
        <a:xfrm>
          <a:off x="1907779" y="859693"/>
          <a:ext cx="215529" cy="231694"/>
        </a:xfrm>
        <a:custGeom>
          <a:avLst/>
          <a:gdLst/>
          <a:ahLst/>
          <a:cxnLst/>
          <a:rect l="0" t="0" r="0" b="0"/>
          <a:pathLst>
            <a:path>
              <a:moveTo>
                <a:pt x="0" y="0"/>
              </a:moveTo>
              <a:lnTo>
                <a:pt x="107764" y="0"/>
              </a:lnTo>
              <a:lnTo>
                <a:pt x="107764" y="231694"/>
              </a:lnTo>
              <a:lnTo>
                <a:pt x="215529" y="231694"/>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2A5A8A1-C34D-4CC9-B014-4EDC4C60B5CB}">
      <dsp:nvSpPr>
        <dsp:cNvPr id="0" name=""/>
        <dsp:cNvSpPr/>
      </dsp:nvSpPr>
      <dsp:spPr>
        <a:xfrm>
          <a:off x="1907779" y="632453"/>
          <a:ext cx="206617" cy="227240"/>
        </a:xfrm>
        <a:custGeom>
          <a:avLst/>
          <a:gdLst/>
          <a:ahLst/>
          <a:cxnLst/>
          <a:rect l="0" t="0" r="0" b="0"/>
          <a:pathLst>
            <a:path>
              <a:moveTo>
                <a:pt x="0" y="227240"/>
              </a:moveTo>
              <a:lnTo>
                <a:pt x="98852" y="227240"/>
              </a:lnTo>
              <a:lnTo>
                <a:pt x="98852" y="0"/>
              </a:lnTo>
              <a:lnTo>
                <a:pt x="206617" y="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D82D2C2-9EF5-4CA0-9CEE-9265A38A1F4A}">
      <dsp:nvSpPr>
        <dsp:cNvPr id="0" name=""/>
        <dsp:cNvSpPr/>
      </dsp:nvSpPr>
      <dsp:spPr>
        <a:xfrm>
          <a:off x="1907779" y="164611"/>
          <a:ext cx="215529" cy="695082"/>
        </a:xfrm>
        <a:custGeom>
          <a:avLst/>
          <a:gdLst/>
          <a:ahLst/>
          <a:cxnLst/>
          <a:rect l="0" t="0" r="0" b="0"/>
          <a:pathLst>
            <a:path>
              <a:moveTo>
                <a:pt x="0" y="695082"/>
              </a:moveTo>
              <a:lnTo>
                <a:pt x="107764" y="695082"/>
              </a:lnTo>
              <a:lnTo>
                <a:pt x="107764" y="0"/>
              </a:lnTo>
              <a:lnTo>
                <a:pt x="215529" y="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A2AFDF2-2568-44F8-842C-3BFD70D9F2B1}">
      <dsp:nvSpPr>
        <dsp:cNvPr id="0" name=""/>
        <dsp:cNvSpPr/>
      </dsp:nvSpPr>
      <dsp:spPr>
        <a:xfrm>
          <a:off x="830132" y="695352"/>
          <a:ext cx="1077646" cy="328682"/>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黑体" panose="02010609060101010101" pitchFamily="49" charset="-122"/>
              <a:ea typeface="黑体" panose="02010609060101010101" pitchFamily="49" charset="-122"/>
              <a:sym typeface="+mn-ea"/>
            </a:rPr>
            <a:t>网络时代人力资源管理模式</a:t>
          </a:r>
          <a:endParaRPr lang="zh-CN" altLang="en-US" sz="1100" b="1" kern="1200" dirty="0">
            <a:latin typeface="SimHei" charset="-122"/>
            <a:ea typeface="SimHei" charset="-122"/>
            <a:cs typeface="SimHei" charset="-122"/>
          </a:endParaRPr>
        </a:p>
      </dsp:txBody>
      <dsp:txXfrm>
        <a:off x="830132" y="695352"/>
        <a:ext cx="1077646" cy="328682"/>
      </dsp:txXfrm>
    </dsp:sp>
    <dsp:sp modelId="{22C8BBC7-02FA-4EF0-899A-834C1FEE39E3}">
      <dsp:nvSpPr>
        <dsp:cNvPr id="0" name=""/>
        <dsp:cNvSpPr/>
      </dsp:nvSpPr>
      <dsp:spPr>
        <a:xfrm>
          <a:off x="2123308" y="270"/>
          <a:ext cx="1077646" cy="328682"/>
        </a:xfrm>
        <a:prstGeom prst="rect">
          <a:avLst/>
        </a:prstGeom>
        <a:solidFill>
          <a:schemeClr val="accent2"/>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黑体" panose="02010609060101010101" pitchFamily="49" charset="-122"/>
              <a:ea typeface="黑体" panose="02010609060101010101" pitchFamily="49" charset="-122"/>
              <a:sym typeface="+mn-ea"/>
            </a:rPr>
            <a:t>网上招聘的作用</a:t>
          </a:r>
          <a:endParaRPr lang="zh-CN" altLang="en-US" sz="1100" b="0" kern="1200" dirty="0">
            <a:latin typeface="SimHei" charset="-122"/>
            <a:ea typeface="SimHei" charset="-122"/>
            <a:cs typeface="SimHei" charset="-122"/>
          </a:endParaRPr>
        </a:p>
      </dsp:txBody>
      <dsp:txXfrm>
        <a:off x="2123308" y="270"/>
        <a:ext cx="1077646" cy="328682"/>
      </dsp:txXfrm>
    </dsp:sp>
    <dsp:sp modelId="{86A07B8D-FF15-4EFF-8681-05A46BF1E797}">
      <dsp:nvSpPr>
        <dsp:cNvPr id="0" name=""/>
        <dsp:cNvSpPr/>
      </dsp:nvSpPr>
      <dsp:spPr>
        <a:xfrm>
          <a:off x="2114396" y="468111"/>
          <a:ext cx="1077646" cy="328682"/>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黑体" panose="02010609060101010101" pitchFamily="49" charset="-122"/>
              <a:ea typeface="黑体" panose="02010609060101010101" pitchFamily="49" charset="-122"/>
              <a:cs typeface="SimHei" charset="-122"/>
              <a:sym typeface="+mn-ea"/>
            </a:rPr>
            <a:t>网上招聘应注意的问题</a:t>
          </a:r>
          <a:endParaRPr lang="zh-CN" altLang="en-US" sz="1100" b="1" kern="1200" dirty="0">
            <a:latin typeface="SimHei" charset="-122"/>
            <a:ea typeface="SimHei" charset="-122"/>
            <a:cs typeface="SimHei" charset="-122"/>
          </a:endParaRPr>
        </a:p>
      </dsp:txBody>
      <dsp:txXfrm>
        <a:off x="2114396" y="468111"/>
        <a:ext cx="1077646" cy="328682"/>
      </dsp:txXfrm>
    </dsp:sp>
    <dsp:sp modelId="{91088777-567D-9149-82A9-C0A47B32CFCF}">
      <dsp:nvSpPr>
        <dsp:cNvPr id="0" name=""/>
        <dsp:cNvSpPr/>
      </dsp:nvSpPr>
      <dsp:spPr>
        <a:xfrm>
          <a:off x="2123308" y="927046"/>
          <a:ext cx="1077646" cy="328682"/>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SimHei" charset="-122"/>
              <a:ea typeface="SimHei" charset="-122"/>
              <a:cs typeface="SimHei" charset="-122"/>
            </a:rPr>
            <a:t>网上培训的原则</a:t>
          </a:r>
          <a:endParaRPr lang="zh-CN" altLang="en-US" sz="1100" b="1" kern="1200" dirty="0">
            <a:latin typeface="SimHei" charset="-122"/>
            <a:ea typeface="SimHei" charset="-122"/>
            <a:cs typeface="SimHei" charset="-122"/>
          </a:endParaRPr>
        </a:p>
      </dsp:txBody>
      <dsp:txXfrm>
        <a:off x="2123308" y="927046"/>
        <a:ext cx="1077646" cy="328682"/>
      </dsp:txXfrm>
    </dsp:sp>
    <dsp:sp modelId="{83A5A3D8-7830-4347-9C1A-736616385676}">
      <dsp:nvSpPr>
        <dsp:cNvPr id="0" name=""/>
        <dsp:cNvSpPr/>
      </dsp:nvSpPr>
      <dsp:spPr>
        <a:xfrm>
          <a:off x="2123308" y="1390434"/>
          <a:ext cx="1077646" cy="328682"/>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SimHei" charset="-122"/>
              <a:ea typeface="SimHei" charset="-122"/>
              <a:cs typeface="SimHei" charset="-122"/>
            </a:rPr>
            <a:t>虚拟团队的概念及特征</a:t>
          </a:r>
          <a:endParaRPr lang="zh-CN" altLang="en-US" sz="1100" b="1" kern="1200" dirty="0">
            <a:latin typeface="SimHei" charset="-122"/>
            <a:ea typeface="SimHei" charset="-122"/>
            <a:cs typeface="SimHei" charset="-122"/>
          </a:endParaRPr>
        </a:p>
      </dsp:txBody>
      <dsp:txXfrm>
        <a:off x="2123308" y="1390434"/>
        <a:ext cx="1077646" cy="328682"/>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BDEA335-1B02-7349-910B-B0E8F3186B3E}">
      <dsp:nvSpPr>
        <dsp:cNvPr id="0" name=""/>
        <dsp:cNvSpPr/>
      </dsp:nvSpPr>
      <dsp:spPr>
        <a:xfrm>
          <a:off x="1907779" y="859693"/>
          <a:ext cx="215529" cy="695082"/>
        </a:xfrm>
        <a:custGeom>
          <a:avLst/>
          <a:gdLst/>
          <a:ahLst/>
          <a:cxnLst/>
          <a:rect l="0" t="0" r="0" b="0"/>
          <a:pathLst>
            <a:path>
              <a:moveTo>
                <a:pt x="0" y="0"/>
              </a:moveTo>
              <a:lnTo>
                <a:pt x="107764" y="0"/>
              </a:lnTo>
              <a:lnTo>
                <a:pt x="107764" y="695082"/>
              </a:lnTo>
              <a:lnTo>
                <a:pt x="215529" y="695082"/>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6BF080B-3A73-A447-90D9-F1DC3287A51E}">
      <dsp:nvSpPr>
        <dsp:cNvPr id="0" name=""/>
        <dsp:cNvSpPr/>
      </dsp:nvSpPr>
      <dsp:spPr>
        <a:xfrm>
          <a:off x="1907779" y="859693"/>
          <a:ext cx="215529" cy="231694"/>
        </a:xfrm>
        <a:custGeom>
          <a:avLst/>
          <a:gdLst/>
          <a:ahLst/>
          <a:cxnLst/>
          <a:rect l="0" t="0" r="0" b="0"/>
          <a:pathLst>
            <a:path>
              <a:moveTo>
                <a:pt x="0" y="0"/>
              </a:moveTo>
              <a:lnTo>
                <a:pt x="107764" y="0"/>
              </a:lnTo>
              <a:lnTo>
                <a:pt x="107764" y="231694"/>
              </a:lnTo>
              <a:lnTo>
                <a:pt x="215529" y="231694"/>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2A5A8A1-C34D-4CC9-B014-4EDC4C60B5CB}">
      <dsp:nvSpPr>
        <dsp:cNvPr id="0" name=""/>
        <dsp:cNvSpPr/>
      </dsp:nvSpPr>
      <dsp:spPr>
        <a:xfrm>
          <a:off x="1907779" y="632453"/>
          <a:ext cx="206617" cy="227240"/>
        </a:xfrm>
        <a:custGeom>
          <a:avLst/>
          <a:gdLst/>
          <a:ahLst/>
          <a:cxnLst/>
          <a:rect l="0" t="0" r="0" b="0"/>
          <a:pathLst>
            <a:path>
              <a:moveTo>
                <a:pt x="0" y="227240"/>
              </a:moveTo>
              <a:lnTo>
                <a:pt x="98852" y="227240"/>
              </a:lnTo>
              <a:lnTo>
                <a:pt x="98852" y="0"/>
              </a:lnTo>
              <a:lnTo>
                <a:pt x="206617" y="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D82D2C2-9EF5-4CA0-9CEE-9265A38A1F4A}">
      <dsp:nvSpPr>
        <dsp:cNvPr id="0" name=""/>
        <dsp:cNvSpPr/>
      </dsp:nvSpPr>
      <dsp:spPr>
        <a:xfrm>
          <a:off x="1907779" y="164611"/>
          <a:ext cx="215529" cy="695082"/>
        </a:xfrm>
        <a:custGeom>
          <a:avLst/>
          <a:gdLst/>
          <a:ahLst/>
          <a:cxnLst/>
          <a:rect l="0" t="0" r="0" b="0"/>
          <a:pathLst>
            <a:path>
              <a:moveTo>
                <a:pt x="0" y="695082"/>
              </a:moveTo>
              <a:lnTo>
                <a:pt x="107764" y="695082"/>
              </a:lnTo>
              <a:lnTo>
                <a:pt x="107764" y="0"/>
              </a:lnTo>
              <a:lnTo>
                <a:pt x="215529" y="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A2AFDF2-2568-44F8-842C-3BFD70D9F2B1}">
      <dsp:nvSpPr>
        <dsp:cNvPr id="0" name=""/>
        <dsp:cNvSpPr/>
      </dsp:nvSpPr>
      <dsp:spPr>
        <a:xfrm>
          <a:off x="830132" y="695352"/>
          <a:ext cx="1077646" cy="328682"/>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黑体" panose="02010609060101010101" pitchFamily="49" charset="-122"/>
              <a:ea typeface="黑体" panose="02010609060101010101" pitchFamily="49" charset="-122"/>
              <a:sym typeface="+mn-ea"/>
            </a:rPr>
            <a:t>网络时代人力资源管理模式</a:t>
          </a:r>
          <a:endParaRPr lang="zh-CN" altLang="en-US" sz="1100" b="1" kern="1200" dirty="0">
            <a:latin typeface="SimHei" charset="-122"/>
            <a:ea typeface="SimHei" charset="-122"/>
            <a:cs typeface="SimHei" charset="-122"/>
          </a:endParaRPr>
        </a:p>
      </dsp:txBody>
      <dsp:txXfrm>
        <a:off x="830132" y="695352"/>
        <a:ext cx="1077646" cy="328682"/>
      </dsp:txXfrm>
    </dsp:sp>
    <dsp:sp modelId="{22C8BBC7-02FA-4EF0-899A-834C1FEE39E3}">
      <dsp:nvSpPr>
        <dsp:cNvPr id="0" name=""/>
        <dsp:cNvSpPr/>
      </dsp:nvSpPr>
      <dsp:spPr>
        <a:xfrm>
          <a:off x="2123308" y="270"/>
          <a:ext cx="1077646" cy="328682"/>
        </a:xfrm>
        <a:prstGeom prst="rect">
          <a:avLst/>
        </a:prstGeom>
        <a:solidFill>
          <a:schemeClr val="accent2"/>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黑体" panose="02010609060101010101" pitchFamily="49" charset="-122"/>
              <a:ea typeface="黑体" panose="02010609060101010101" pitchFamily="49" charset="-122"/>
              <a:sym typeface="+mn-ea"/>
            </a:rPr>
            <a:t>网上招聘的作用</a:t>
          </a:r>
          <a:endParaRPr lang="zh-CN" altLang="en-US" sz="1100" b="0" kern="1200" dirty="0">
            <a:latin typeface="SimHei" charset="-122"/>
            <a:ea typeface="SimHei" charset="-122"/>
            <a:cs typeface="SimHei" charset="-122"/>
          </a:endParaRPr>
        </a:p>
      </dsp:txBody>
      <dsp:txXfrm>
        <a:off x="2123308" y="270"/>
        <a:ext cx="1077646" cy="328682"/>
      </dsp:txXfrm>
    </dsp:sp>
    <dsp:sp modelId="{86A07B8D-FF15-4EFF-8681-05A46BF1E797}">
      <dsp:nvSpPr>
        <dsp:cNvPr id="0" name=""/>
        <dsp:cNvSpPr/>
      </dsp:nvSpPr>
      <dsp:spPr>
        <a:xfrm>
          <a:off x="2114396" y="468111"/>
          <a:ext cx="1077646" cy="328682"/>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黑体" panose="02010609060101010101" pitchFamily="49" charset="-122"/>
              <a:ea typeface="黑体" panose="02010609060101010101" pitchFamily="49" charset="-122"/>
              <a:cs typeface="SimHei" charset="-122"/>
              <a:sym typeface="+mn-ea"/>
            </a:rPr>
            <a:t>网上招聘应注意的问题</a:t>
          </a:r>
          <a:endParaRPr lang="zh-CN" altLang="en-US" sz="1100" b="1" kern="1200" dirty="0">
            <a:latin typeface="SimHei" charset="-122"/>
            <a:ea typeface="SimHei" charset="-122"/>
            <a:cs typeface="SimHei" charset="-122"/>
          </a:endParaRPr>
        </a:p>
      </dsp:txBody>
      <dsp:txXfrm>
        <a:off x="2114396" y="468111"/>
        <a:ext cx="1077646" cy="328682"/>
      </dsp:txXfrm>
    </dsp:sp>
    <dsp:sp modelId="{91088777-567D-9149-82A9-C0A47B32CFCF}">
      <dsp:nvSpPr>
        <dsp:cNvPr id="0" name=""/>
        <dsp:cNvSpPr/>
      </dsp:nvSpPr>
      <dsp:spPr>
        <a:xfrm>
          <a:off x="2123308" y="927046"/>
          <a:ext cx="1077646" cy="328682"/>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SimHei" charset="-122"/>
              <a:ea typeface="SimHei" charset="-122"/>
              <a:cs typeface="SimHei" charset="-122"/>
            </a:rPr>
            <a:t>网上培训的原则</a:t>
          </a:r>
          <a:endParaRPr lang="zh-CN" altLang="en-US" sz="1100" b="1" kern="1200" dirty="0">
            <a:latin typeface="SimHei" charset="-122"/>
            <a:ea typeface="SimHei" charset="-122"/>
            <a:cs typeface="SimHei" charset="-122"/>
          </a:endParaRPr>
        </a:p>
      </dsp:txBody>
      <dsp:txXfrm>
        <a:off x="2123308" y="927046"/>
        <a:ext cx="1077646" cy="328682"/>
      </dsp:txXfrm>
    </dsp:sp>
    <dsp:sp modelId="{83A5A3D8-7830-4347-9C1A-736616385676}">
      <dsp:nvSpPr>
        <dsp:cNvPr id="0" name=""/>
        <dsp:cNvSpPr/>
      </dsp:nvSpPr>
      <dsp:spPr>
        <a:xfrm>
          <a:off x="2123308" y="1390434"/>
          <a:ext cx="1077646" cy="328682"/>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SimHei" charset="-122"/>
              <a:ea typeface="SimHei" charset="-122"/>
              <a:cs typeface="SimHei" charset="-122"/>
            </a:rPr>
            <a:t>虚拟团队的概念及特征</a:t>
          </a:r>
          <a:endParaRPr lang="zh-CN" altLang="en-US" sz="1100" b="1" kern="1200" dirty="0">
            <a:latin typeface="SimHei" charset="-122"/>
            <a:ea typeface="SimHei" charset="-122"/>
            <a:cs typeface="SimHei" charset="-122"/>
          </a:endParaRPr>
        </a:p>
      </dsp:txBody>
      <dsp:txXfrm>
        <a:off x="2123308" y="1390434"/>
        <a:ext cx="1077646" cy="328682"/>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BDEA335-1B02-7349-910B-B0E8F3186B3E}">
      <dsp:nvSpPr>
        <dsp:cNvPr id="0" name=""/>
        <dsp:cNvSpPr/>
      </dsp:nvSpPr>
      <dsp:spPr>
        <a:xfrm>
          <a:off x="1907779" y="859693"/>
          <a:ext cx="215529" cy="695082"/>
        </a:xfrm>
        <a:custGeom>
          <a:avLst/>
          <a:gdLst/>
          <a:ahLst/>
          <a:cxnLst/>
          <a:rect l="0" t="0" r="0" b="0"/>
          <a:pathLst>
            <a:path>
              <a:moveTo>
                <a:pt x="0" y="0"/>
              </a:moveTo>
              <a:lnTo>
                <a:pt x="107764" y="0"/>
              </a:lnTo>
              <a:lnTo>
                <a:pt x="107764" y="695082"/>
              </a:lnTo>
              <a:lnTo>
                <a:pt x="215529" y="695082"/>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6BF080B-3A73-A447-90D9-F1DC3287A51E}">
      <dsp:nvSpPr>
        <dsp:cNvPr id="0" name=""/>
        <dsp:cNvSpPr/>
      </dsp:nvSpPr>
      <dsp:spPr>
        <a:xfrm>
          <a:off x="1907779" y="859693"/>
          <a:ext cx="215529" cy="231694"/>
        </a:xfrm>
        <a:custGeom>
          <a:avLst/>
          <a:gdLst/>
          <a:ahLst/>
          <a:cxnLst/>
          <a:rect l="0" t="0" r="0" b="0"/>
          <a:pathLst>
            <a:path>
              <a:moveTo>
                <a:pt x="0" y="0"/>
              </a:moveTo>
              <a:lnTo>
                <a:pt x="107764" y="0"/>
              </a:lnTo>
              <a:lnTo>
                <a:pt x="107764" y="231694"/>
              </a:lnTo>
              <a:lnTo>
                <a:pt x="215529" y="231694"/>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2A5A8A1-C34D-4CC9-B014-4EDC4C60B5CB}">
      <dsp:nvSpPr>
        <dsp:cNvPr id="0" name=""/>
        <dsp:cNvSpPr/>
      </dsp:nvSpPr>
      <dsp:spPr>
        <a:xfrm>
          <a:off x="1907779" y="632453"/>
          <a:ext cx="206617" cy="227240"/>
        </a:xfrm>
        <a:custGeom>
          <a:avLst/>
          <a:gdLst/>
          <a:ahLst/>
          <a:cxnLst/>
          <a:rect l="0" t="0" r="0" b="0"/>
          <a:pathLst>
            <a:path>
              <a:moveTo>
                <a:pt x="0" y="227240"/>
              </a:moveTo>
              <a:lnTo>
                <a:pt x="98852" y="227240"/>
              </a:lnTo>
              <a:lnTo>
                <a:pt x="98852" y="0"/>
              </a:lnTo>
              <a:lnTo>
                <a:pt x="206617" y="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D82D2C2-9EF5-4CA0-9CEE-9265A38A1F4A}">
      <dsp:nvSpPr>
        <dsp:cNvPr id="0" name=""/>
        <dsp:cNvSpPr/>
      </dsp:nvSpPr>
      <dsp:spPr>
        <a:xfrm>
          <a:off x="1907779" y="164611"/>
          <a:ext cx="215529" cy="695082"/>
        </a:xfrm>
        <a:custGeom>
          <a:avLst/>
          <a:gdLst/>
          <a:ahLst/>
          <a:cxnLst/>
          <a:rect l="0" t="0" r="0" b="0"/>
          <a:pathLst>
            <a:path>
              <a:moveTo>
                <a:pt x="0" y="695082"/>
              </a:moveTo>
              <a:lnTo>
                <a:pt x="107764" y="695082"/>
              </a:lnTo>
              <a:lnTo>
                <a:pt x="107764" y="0"/>
              </a:lnTo>
              <a:lnTo>
                <a:pt x="215529" y="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A2AFDF2-2568-44F8-842C-3BFD70D9F2B1}">
      <dsp:nvSpPr>
        <dsp:cNvPr id="0" name=""/>
        <dsp:cNvSpPr/>
      </dsp:nvSpPr>
      <dsp:spPr>
        <a:xfrm>
          <a:off x="830132" y="695352"/>
          <a:ext cx="1077646" cy="328682"/>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黑体" panose="02010609060101010101" pitchFamily="49" charset="-122"/>
              <a:ea typeface="黑体" panose="02010609060101010101" pitchFamily="49" charset="-122"/>
              <a:sym typeface="+mn-ea"/>
            </a:rPr>
            <a:t>网络时代人力资源管理模式</a:t>
          </a:r>
          <a:endParaRPr lang="zh-CN" altLang="en-US" sz="1100" b="1" kern="1200" dirty="0">
            <a:latin typeface="SimHei" charset="-122"/>
            <a:ea typeface="SimHei" charset="-122"/>
            <a:cs typeface="SimHei" charset="-122"/>
          </a:endParaRPr>
        </a:p>
      </dsp:txBody>
      <dsp:txXfrm>
        <a:off x="830132" y="695352"/>
        <a:ext cx="1077646" cy="328682"/>
      </dsp:txXfrm>
    </dsp:sp>
    <dsp:sp modelId="{22C8BBC7-02FA-4EF0-899A-834C1FEE39E3}">
      <dsp:nvSpPr>
        <dsp:cNvPr id="0" name=""/>
        <dsp:cNvSpPr/>
      </dsp:nvSpPr>
      <dsp:spPr>
        <a:xfrm>
          <a:off x="2123308" y="270"/>
          <a:ext cx="1077646" cy="328682"/>
        </a:xfrm>
        <a:prstGeom prst="rect">
          <a:avLst/>
        </a:prstGeom>
        <a:solidFill>
          <a:schemeClr val="accent2"/>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黑体" panose="02010609060101010101" pitchFamily="49" charset="-122"/>
              <a:ea typeface="黑体" panose="02010609060101010101" pitchFamily="49" charset="-122"/>
              <a:sym typeface="+mn-ea"/>
            </a:rPr>
            <a:t>网上招聘的作用</a:t>
          </a:r>
          <a:endParaRPr lang="zh-CN" altLang="en-US" sz="1100" b="0" kern="1200" dirty="0">
            <a:latin typeface="SimHei" charset="-122"/>
            <a:ea typeface="SimHei" charset="-122"/>
            <a:cs typeface="SimHei" charset="-122"/>
          </a:endParaRPr>
        </a:p>
      </dsp:txBody>
      <dsp:txXfrm>
        <a:off x="2123308" y="270"/>
        <a:ext cx="1077646" cy="328682"/>
      </dsp:txXfrm>
    </dsp:sp>
    <dsp:sp modelId="{86A07B8D-FF15-4EFF-8681-05A46BF1E797}">
      <dsp:nvSpPr>
        <dsp:cNvPr id="0" name=""/>
        <dsp:cNvSpPr/>
      </dsp:nvSpPr>
      <dsp:spPr>
        <a:xfrm>
          <a:off x="2114396" y="468111"/>
          <a:ext cx="1077646" cy="328682"/>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黑体" panose="02010609060101010101" pitchFamily="49" charset="-122"/>
              <a:ea typeface="黑体" panose="02010609060101010101" pitchFamily="49" charset="-122"/>
              <a:cs typeface="SimHei" charset="-122"/>
              <a:sym typeface="+mn-ea"/>
            </a:rPr>
            <a:t>网上招聘应注意的问题</a:t>
          </a:r>
          <a:endParaRPr lang="zh-CN" altLang="en-US" sz="1100" b="1" kern="1200" dirty="0">
            <a:latin typeface="SimHei" charset="-122"/>
            <a:ea typeface="SimHei" charset="-122"/>
            <a:cs typeface="SimHei" charset="-122"/>
          </a:endParaRPr>
        </a:p>
      </dsp:txBody>
      <dsp:txXfrm>
        <a:off x="2114396" y="468111"/>
        <a:ext cx="1077646" cy="328682"/>
      </dsp:txXfrm>
    </dsp:sp>
    <dsp:sp modelId="{91088777-567D-9149-82A9-C0A47B32CFCF}">
      <dsp:nvSpPr>
        <dsp:cNvPr id="0" name=""/>
        <dsp:cNvSpPr/>
      </dsp:nvSpPr>
      <dsp:spPr>
        <a:xfrm>
          <a:off x="2123308" y="927046"/>
          <a:ext cx="1077646" cy="328682"/>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SimHei" charset="-122"/>
              <a:ea typeface="SimHei" charset="-122"/>
              <a:cs typeface="SimHei" charset="-122"/>
            </a:rPr>
            <a:t>网上培训的原则</a:t>
          </a:r>
          <a:endParaRPr lang="zh-CN" altLang="en-US" sz="1100" b="1" kern="1200" dirty="0">
            <a:latin typeface="SimHei" charset="-122"/>
            <a:ea typeface="SimHei" charset="-122"/>
            <a:cs typeface="SimHei" charset="-122"/>
          </a:endParaRPr>
        </a:p>
      </dsp:txBody>
      <dsp:txXfrm>
        <a:off x="2123308" y="927046"/>
        <a:ext cx="1077646" cy="328682"/>
      </dsp:txXfrm>
    </dsp:sp>
    <dsp:sp modelId="{83A5A3D8-7830-4347-9C1A-736616385676}">
      <dsp:nvSpPr>
        <dsp:cNvPr id="0" name=""/>
        <dsp:cNvSpPr/>
      </dsp:nvSpPr>
      <dsp:spPr>
        <a:xfrm>
          <a:off x="2123308" y="1390434"/>
          <a:ext cx="1077646" cy="328682"/>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SimHei" charset="-122"/>
              <a:ea typeface="SimHei" charset="-122"/>
              <a:cs typeface="SimHei" charset="-122"/>
            </a:rPr>
            <a:t>虚拟团队的概念及特征</a:t>
          </a:r>
          <a:endParaRPr lang="zh-CN" altLang="en-US" sz="1100" b="1" kern="1200" dirty="0">
            <a:latin typeface="SimHei" charset="-122"/>
            <a:ea typeface="SimHei" charset="-122"/>
            <a:cs typeface="SimHei" charset="-122"/>
          </a:endParaRPr>
        </a:p>
      </dsp:txBody>
      <dsp:txXfrm>
        <a:off x="2123308" y="1390434"/>
        <a:ext cx="1077646" cy="32868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6BF080B-3A73-A447-90D9-F1DC3287A51E}">
      <dsp:nvSpPr>
        <dsp:cNvPr id="0" name=""/>
        <dsp:cNvSpPr/>
      </dsp:nvSpPr>
      <dsp:spPr>
        <a:xfrm>
          <a:off x="1877009" y="732360"/>
          <a:ext cx="251310" cy="540318"/>
        </a:xfrm>
        <a:custGeom>
          <a:avLst/>
          <a:gdLst/>
          <a:ahLst/>
          <a:cxnLst/>
          <a:rect l="0" t="0" r="0" b="0"/>
          <a:pathLst>
            <a:path>
              <a:moveTo>
                <a:pt x="0" y="0"/>
              </a:moveTo>
              <a:lnTo>
                <a:pt x="125655" y="0"/>
              </a:lnTo>
              <a:lnTo>
                <a:pt x="125655" y="540318"/>
              </a:lnTo>
              <a:lnTo>
                <a:pt x="251310" y="540318"/>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2A5A8A1-C34D-4CC9-B014-4EDC4C60B5CB}">
      <dsp:nvSpPr>
        <dsp:cNvPr id="0" name=""/>
        <dsp:cNvSpPr/>
      </dsp:nvSpPr>
      <dsp:spPr>
        <a:xfrm>
          <a:off x="1877009" y="686640"/>
          <a:ext cx="240919" cy="91440"/>
        </a:xfrm>
        <a:custGeom>
          <a:avLst/>
          <a:gdLst/>
          <a:ahLst/>
          <a:cxnLst/>
          <a:rect l="0" t="0" r="0" b="0"/>
          <a:pathLst>
            <a:path>
              <a:moveTo>
                <a:pt x="0" y="45720"/>
              </a:moveTo>
              <a:lnTo>
                <a:pt x="115263" y="45720"/>
              </a:lnTo>
              <a:lnTo>
                <a:pt x="115263" y="50913"/>
              </a:lnTo>
              <a:lnTo>
                <a:pt x="240919" y="50913"/>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D82D2C2-9EF5-4CA0-9CEE-9265A38A1F4A}">
      <dsp:nvSpPr>
        <dsp:cNvPr id="0" name=""/>
        <dsp:cNvSpPr/>
      </dsp:nvSpPr>
      <dsp:spPr>
        <a:xfrm>
          <a:off x="1877009" y="192042"/>
          <a:ext cx="251310" cy="540318"/>
        </a:xfrm>
        <a:custGeom>
          <a:avLst/>
          <a:gdLst/>
          <a:ahLst/>
          <a:cxnLst/>
          <a:rect l="0" t="0" r="0" b="0"/>
          <a:pathLst>
            <a:path>
              <a:moveTo>
                <a:pt x="0" y="540318"/>
              </a:moveTo>
              <a:lnTo>
                <a:pt x="125655" y="540318"/>
              </a:lnTo>
              <a:lnTo>
                <a:pt x="125655" y="0"/>
              </a:lnTo>
              <a:lnTo>
                <a:pt x="251310" y="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A2AFDF2-2568-44F8-842C-3BFD70D9F2B1}">
      <dsp:nvSpPr>
        <dsp:cNvPr id="0" name=""/>
        <dsp:cNvSpPr/>
      </dsp:nvSpPr>
      <dsp:spPr>
        <a:xfrm>
          <a:off x="620454" y="540735"/>
          <a:ext cx="1256554" cy="383249"/>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黑体" panose="02010609060101010101" pitchFamily="49" charset="-122"/>
              <a:ea typeface="黑体" panose="02010609060101010101" pitchFamily="49" charset="-122"/>
              <a:sym typeface="+mn-ea"/>
            </a:rPr>
            <a:t>绩效管理与薪酬管理</a:t>
          </a:r>
          <a:endParaRPr lang="zh-CN" altLang="en-US" sz="1100" b="1" kern="1200" dirty="0">
            <a:latin typeface="SimHei" charset="-122"/>
            <a:ea typeface="SimHei" charset="-122"/>
            <a:cs typeface="SimHei" charset="-122"/>
          </a:endParaRPr>
        </a:p>
      </dsp:txBody>
      <dsp:txXfrm>
        <a:off x="620454" y="540735"/>
        <a:ext cx="1256554" cy="383249"/>
      </dsp:txXfrm>
    </dsp:sp>
    <dsp:sp modelId="{22C8BBC7-02FA-4EF0-899A-834C1FEE39E3}">
      <dsp:nvSpPr>
        <dsp:cNvPr id="0" name=""/>
        <dsp:cNvSpPr/>
      </dsp:nvSpPr>
      <dsp:spPr>
        <a:xfrm>
          <a:off x="2128319" y="417"/>
          <a:ext cx="1256554" cy="383249"/>
        </a:xfrm>
        <a:prstGeom prst="rect">
          <a:avLst/>
        </a:prstGeom>
        <a:solidFill>
          <a:schemeClr val="accent2"/>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黑体" panose="02010609060101010101" pitchFamily="49" charset="-122"/>
              <a:ea typeface="黑体" panose="02010609060101010101" pitchFamily="49" charset="-122"/>
              <a:sym typeface="+mn-ea"/>
            </a:rPr>
            <a:t>绩效管理的内容</a:t>
          </a:r>
          <a:endParaRPr lang="zh-CN" altLang="en-US" sz="1100" b="0" kern="1200" dirty="0">
            <a:latin typeface="SimHei" charset="-122"/>
            <a:ea typeface="SimHei" charset="-122"/>
            <a:cs typeface="SimHei" charset="-122"/>
          </a:endParaRPr>
        </a:p>
      </dsp:txBody>
      <dsp:txXfrm>
        <a:off x="2128319" y="417"/>
        <a:ext cx="1256554" cy="383249"/>
      </dsp:txXfrm>
    </dsp:sp>
    <dsp:sp modelId="{86A07B8D-FF15-4EFF-8681-05A46BF1E797}">
      <dsp:nvSpPr>
        <dsp:cNvPr id="0" name=""/>
        <dsp:cNvSpPr/>
      </dsp:nvSpPr>
      <dsp:spPr>
        <a:xfrm>
          <a:off x="2117928" y="545928"/>
          <a:ext cx="1256554" cy="383249"/>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黑体" panose="02010609060101010101" pitchFamily="49" charset="-122"/>
              <a:ea typeface="黑体" panose="02010609060101010101" pitchFamily="49" charset="-122"/>
              <a:cs typeface="SimHei" charset="-122"/>
              <a:sym typeface="+mn-ea"/>
            </a:rPr>
            <a:t>薪酬管理的内容</a:t>
          </a:r>
          <a:endParaRPr lang="zh-CN" altLang="en-US" sz="1100" b="1" kern="1200" dirty="0">
            <a:latin typeface="SimHei" charset="-122"/>
            <a:ea typeface="SimHei" charset="-122"/>
            <a:cs typeface="SimHei" charset="-122"/>
          </a:endParaRPr>
        </a:p>
      </dsp:txBody>
      <dsp:txXfrm>
        <a:off x="2117928" y="545928"/>
        <a:ext cx="1256554" cy="383249"/>
      </dsp:txXfrm>
    </dsp:sp>
    <dsp:sp modelId="{91088777-567D-9149-82A9-C0A47B32CFCF}">
      <dsp:nvSpPr>
        <dsp:cNvPr id="0" name=""/>
        <dsp:cNvSpPr/>
      </dsp:nvSpPr>
      <dsp:spPr>
        <a:xfrm>
          <a:off x="2128319" y="1081054"/>
          <a:ext cx="1256554" cy="383249"/>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smtClean="0">
              <a:latin typeface="SimHei" charset="-122"/>
              <a:ea typeface="SimHei" charset="-122"/>
              <a:cs typeface="SimHei" charset="-122"/>
            </a:rPr>
            <a:t>影响薪酬的因素</a:t>
          </a:r>
          <a:endParaRPr lang="zh-CN" altLang="en-US" sz="1100" b="1" kern="1200" dirty="0">
            <a:latin typeface="SimHei" charset="-122"/>
            <a:ea typeface="SimHei" charset="-122"/>
            <a:cs typeface="SimHei" charset="-122"/>
          </a:endParaRPr>
        </a:p>
      </dsp:txBody>
      <dsp:txXfrm>
        <a:off x="2128319" y="1081054"/>
        <a:ext cx="1256554" cy="383249"/>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BDEA335-1B02-7349-910B-B0E8F3186B3E}">
      <dsp:nvSpPr>
        <dsp:cNvPr id="0" name=""/>
        <dsp:cNvSpPr/>
      </dsp:nvSpPr>
      <dsp:spPr>
        <a:xfrm>
          <a:off x="1907779" y="859693"/>
          <a:ext cx="215529" cy="695082"/>
        </a:xfrm>
        <a:custGeom>
          <a:avLst/>
          <a:gdLst/>
          <a:ahLst/>
          <a:cxnLst/>
          <a:rect l="0" t="0" r="0" b="0"/>
          <a:pathLst>
            <a:path>
              <a:moveTo>
                <a:pt x="0" y="0"/>
              </a:moveTo>
              <a:lnTo>
                <a:pt x="107764" y="0"/>
              </a:lnTo>
              <a:lnTo>
                <a:pt x="107764" y="695082"/>
              </a:lnTo>
              <a:lnTo>
                <a:pt x="215529" y="695082"/>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6BF080B-3A73-A447-90D9-F1DC3287A51E}">
      <dsp:nvSpPr>
        <dsp:cNvPr id="0" name=""/>
        <dsp:cNvSpPr/>
      </dsp:nvSpPr>
      <dsp:spPr>
        <a:xfrm>
          <a:off x="1907779" y="859693"/>
          <a:ext cx="215529" cy="231694"/>
        </a:xfrm>
        <a:custGeom>
          <a:avLst/>
          <a:gdLst/>
          <a:ahLst/>
          <a:cxnLst/>
          <a:rect l="0" t="0" r="0" b="0"/>
          <a:pathLst>
            <a:path>
              <a:moveTo>
                <a:pt x="0" y="0"/>
              </a:moveTo>
              <a:lnTo>
                <a:pt x="107764" y="0"/>
              </a:lnTo>
              <a:lnTo>
                <a:pt x="107764" y="231694"/>
              </a:lnTo>
              <a:lnTo>
                <a:pt x="215529" y="231694"/>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2A5A8A1-C34D-4CC9-B014-4EDC4C60B5CB}">
      <dsp:nvSpPr>
        <dsp:cNvPr id="0" name=""/>
        <dsp:cNvSpPr/>
      </dsp:nvSpPr>
      <dsp:spPr>
        <a:xfrm>
          <a:off x="1907779" y="632453"/>
          <a:ext cx="206617" cy="227240"/>
        </a:xfrm>
        <a:custGeom>
          <a:avLst/>
          <a:gdLst/>
          <a:ahLst/>
          <a:cxnLst/>
          <a:rect l="0" t="0" r="0" b="0"/>
          <a:pathLst>
            <a:path>
              <a:moveTo>
                <a:pt x="0" y="227240"/>
              </a:moveTo>
              <a:lnTo>
                <a:pt x="98852" y="227240"/>
              </a:lnTo>
              <a:lnTo>
                <a:pt x="98852" y="0"/>
              </a:lnTo>
              <a:lnTo>
                <a:pt x="206617" y="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D82D2C2-9EF5-4CA0-9CEE-9265A38A1F4A}">
      <dsp:nvSpPr>
        <dsp:cNvPr id="0" name=""/>
        <dsp:cNvSpPr/>
      </dsp:nvSpPr>
      <dsp:spPr>
        <a:xfrm>
          <a:off x="1907779" y="164611"/>
          <a:ext cx="215529" cy="695082"/>
        </a:xfrm>
        <a:custGeom>
          <a:avLst/>
          <a:gdLst/>
          <a:ahLst/>
          <a:cxnLst/>
          <a:rect l="0" t="0" r="0" b="0"/>
          <a:pathLst>
            <a:path>
              <a:moveTo>
                <a:pt x="0" y="695082"/>
              </a:moveTo>
              <a:lnTo>
                <a:pt x="107764" y="695082"/>
              </a:lnTo>
              <a:lnTo>
                <a:pt x="107764" y="0"/>
              </a:lnTo>
              <a:lnTo>
                <a:pt x="215529" y="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A2AFDF2-2568-44F8-842C-3BFD70D9F2B1}">
      <dsp:nvSpPr>
        <dsp:cNvPr id="0" name=""/>
        <dsp:cNvSpPr/>
      </dsp:nvSpPr>
      <dsp:spPr>
        <a:xfrm>
          <a:off x="830132" y="695352"/>
          <a:ext cx="1077646" cy="328682"/>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黑体" panose="02010609060101010101" pitchFamily="49" charset="-122"/>
              <a:ea typeface="黑体" panose="02010609060101010101" pitchFamily="49" charset="-122"/>
              <a:sym typeface="+mn-ea"/>
            </a:rPr>
            <a:t>网络时代人力资源管理模式</a:t>
          </a:r>
          <a:endParaRPr lang="zh-CN" altLang="en-US" sz="1100" b="1" kern="1200" dirty="0">
            <a:latin typeface="SimHei" charset="-122"/>
            <a:ea typeface="SimHei" charset="-122"/>
            <a:cs typeface="SimHei" charset="-122"/>
          </a:endParaRPr>
        </a:p>
      </dsp:txBody>
      <dsp:txXfrm>
        <a:off x="830132" y="695352"/>
        <a:ext cx="1077646" cy="328682"/>
      </dsp:txXfrm>
    </dsp:sp>
    <dsp:sp modelId="{22C8BBC7-02FA-4EF0-899A-834C1FEE39E3}">
      <dsp:nvSpPr>
        <dsp:cNvPr id="0" name=""/>
        <dsp:cNvSpPr/>
      </dsp:nvSpPr>
      <dsp:spPr>
        <a:xfrm>
          <a:off x="2123308" y="270"/>
          <a:ext cx="1077646" cy="328682"/>
        </a:xfrm>
        <a:prstGeom prst="rect">
          <a:avLst/>
        </a:prstGeom>
        <a:solidFill>
          <a:schemeClr val="accent2"/>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黑体" panose="02010609060101010101" pitchFamily="49" charset="-122"/>
              <a:ea typeface="黑体" panose="02010609060101010101" pitchFamily="49" charset="-122"/>
              <a:sym typeface="+mn-ea"/>
            </a:rPr>
            <a:t>网上招聘的作用</a:t>
          </a:r>
          <a:endParaRPr lang="zh-CN" altLang="en-US" sz="1100" b="0" kern="1200" dirty="0">
            <a:latin typeface="SimHei" charset="-122"/>
            <a:ea typeface="SimHei" charset="-122"/>
            <a:cs typeface="SimHei" charset="-122"/>
          </a:endParaRPr>
        </a:p>
      </dsp:txBody>
      <dsp:txXfrm>
        <a:off x="2123308" y="270"/>
        <a:ext cx="1077646" cy="328682"/>
      </dsp:txXfrm>
    </dsp:sp>
    <dsp:sp modelId="{86A07B8D-FF15-4EFF-8681-05A46BF1E797}">
      <dsp:nvSpPr>
        <dsp:cNvPr id="0" name=""/>
        <dsp:cNvSpPr/>
      </dsp:nvSpPr>
      <dsp:spPr>
        <a:xfrm>
          <a:off x="2114396" y="468111"/>
          <a:ext cx="1077646" cy="328682"/>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黑体" panose="02010609060101010101" pitchFamily="49" charset="-122"/>
              <a:ea typeface="黑体" panose="02010609060101010101" pitchFamily="49" charset="-122"/>
              <a:cs typeface="SimHei" charset="-122"/>
              <a:sym typeface="+mn-ea"/>
            </a:rPr>
            <a:t>网上招聘应注意的问题</a:t>
          </a:r>
          <a:endParaRPr lang="zh-CN" altLang="en-US" sz="1100" b="1" kern="1200" dirty="0">
            <a:latin typeface="SimHei" charset="-122"/>
            <a:ea typeface="SimHei" charset="-122"/>
            <a:cs typeface="SimHei" charset="-122"/>
          </a:endParaRPr>
        </a:p>
      </dsp:txBody>
      <dsp:txXfrm>
        <a:off x="2114396" y="468111"/>
        <a:ext cx="1077646" cy="328682"/>
      </dsp:txXfrm>
    </dsp:sp>
    <dsp:sp modelId="{91088777-567D-9149-82A9-C0A47B32CFCF}">
      <dsp:nvSpPr>
        <dsp:cNvPr id="0" name=""/>
        <dsp:cNvSpPr/>
      </dsp:nvSpPr>
      <dsp:spPr>
        <a:xfrm>
          <a:off x="2123308" y="927046"/>
          <a:ext cx="1077646" cy="328682"/>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SimHei" charset="-122"/>
              <a:ea typeface="SimHei" charset="-122"/>
              <a:cs typeface="SimHei" charset="-122"/>
            </a:rPr>
            <a:t>网上培训的原则</a:t>
          </a:r>
          <a:endParaRPr lang="zh-CN" altLang="en-US" sz="1100" b="1" kern="1200" dirty="0">
            <a:latin typeface="SimHei" charset="-122"/>
            <a:ea typeface="SimHei" charset="-122"/>
            <a:cs typeface="SimHei" charset="-122"/>
          </a:endParaRPr>
        </a:p>
      </dsp:txBody>
      <dsp:txXfrm>
        <a:off x="2123308" y="927046"/>
        <a:ext cx="1077646" cy="328682"/>
      </dsp:txXfrm>
    </dsp:sp>
    <dsp:sp modelId="{83A5A3D8-7830-4347-9C1A-736616385676}">
      <dsp:nvSpPr>
        <dsp:cNvPr id="0" name=""/>
        <dsp:cNvSpPr/>
      </dsp:nvSpPr>
      <dsp:spPr>
        <a:xfrm>
          <a:off x="2123308" y="1390434"/>
          <a:ext cx="1077646" cy="328682"/>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SimHei" charset="-122"/>
              <a:ea typeface="SimHei" charset="-122"/>
              <a:cs typeface="SimHei" charset="-122"/>
            </a:rPr>
            <a:t>虚拟团队的概念及特征</a:t>
          </a:r>
          <a:endParaRPr lang="zh-CN" altLang="en-US" sz="1100" b="1" kern="1200" dirty="0">
            <a:latin typeface="SimHei" charset="-122"/>
            <a:ea typeface="SimHei" charset="-122"/>
            <a:cs typeface="SimHei" charset="-122"/>
          </a:endParaRPr>
        </a:p>
      </dsp:txBody>
      <dsp:txXfrm>
        <a:off x="2123308" y="1390434"/>
        <a:ext cx="1077646" cy="328682"/>
      </dsp:txXfrm>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BDEA335-1B02-7349-910B-B0E8F3186B3E}">
      <dsp:nvSpPr>
        <dsp:cNvPr id="0" name=""/>
        <dsp:cNvSpPr/>
      </dsp:nvSpPr>
      <dsp:spPr>
        <a:xfrm>
          <a:off x="1907779" y="859693"/>
          <a:ext cx="215529" cy="695082"/>
        </a:xfrm>
        <a:custGeom>
          <a:avLst/>
          <a:gdLst/>
          <a:ahLst/>
          <a:cxnLst/>
          <a:rect l="0" t="0" r="0" b="0"/>
          <a:pathLst>
            <a:path>
              <a:moveTo>
                <a:pt x="0" y="0"/>
              </a:moveTo>
              <a:lnTo>
                <a:pt x="107764" y="0"/>
              </a:lnTo>
              <a:lnTo>
                <a:pt x="107764" y="695082"/>
              </a:lnTo>
              <a:lnTo>
                <a:pt x="215529" y="695082"/>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6BF080B-3A73-A447-90D9-F1DC3287A51E}">
      <dsp:nvSpPr>
        <dsp:cNvPr id="0" name=""/>
        <dsp:cNvSpPr/>
      </dsp:nvSpPr>
      <dsp:spPr>
        <a:xfrm>
          <a:off x="1907779" y="859693"/>
          <a:ext cx="215529" cy="231694"/>
        </a:xfrm>
        <a:custGeom>
          <a:avLst/>
          <a:gdLst/>
          <a:ahLst/>
          <a:cxnLst/>
          <a:rect l="0" t="0" r="0" b="0"/>
          <a:pathLst>
            <a:path>
              <a:moveTo>
                <a:pt x="0" y="0"/>
              </a:moveTo>
              <a:lnTo>
                <a:pt x="107764" y="0"/>
              </a:lnTo>
              <a:lnTo>
                <a:pt x="107764" y="231694"/>
              </a:lnTo>
              <a:lnTo>
                <a:pt x="215529" y="231694"/>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2A5A8A1-C34D-4CC9-B014-4EDC4C60B5CB}">
      <dsp:nvSpPr>
        <dsp:cNvPr id="0" name=""/>
        <dsp:cNvSpPr/>
      </dsp:nvSpPr>
      <dsp:spPr>
        <a:xfrm>
          <a:off x="1907779" y="632453"/>
          <a:ext cx="206617" cy="227240"/>
        </a:xfrm>
        <a:custGeom>
          <a:avLst/>
          <a:gdLst/>
          <a:ahLst/>
          <a:cxnLst/>
          <a:rect l="0" t="0" r="0" b="0"/>
          <a:pathLst>
            <a:path>
              <a:moveTo>
                <a:pt x="0" y="227240"/>
              </a:moveTo>
              <a:lnTo>
                <a:pt x="98852" y="227240"/>
              </a:lnTo>
              <a:lnTo>
                <a:pt x="98852" y="0"/>
              </a:lnTo>
              <a:lnTo>
                <a:pt x="206617" y="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D82D2C2-9EF5-4CA0-9CEE-9265A38A1F4A}">
      <dsp:nvSpPr>
        <dsp:cNvPr id="0" name=""/>
        <dsp:cNvSpPr/>
      </dsp:nvSpPr>
      <dsp:spPr>
        <a:xfrm>
          <a:off x="1907779" y="164611"/>
          <a:ext cx="215529" cy="695082"/>
        </a:xfrm>
        <a:custGeom>
          <a:avLst/>
          <a:gdLst/>
          <a:ahLst/>
          <a:cxnLst/>
          <a:rect l="0" t="0" r="0" b="0"/>
          <a:pathLst>
            <a:path>
              <a:moveTo>
                <a:pt x="0" y="695082"/>
              </a:moveTo>
              <a:lnTo>
                <a:pt x="107764" y="695082"/>
              </a:lnTo>
              <a:lnTo>
                <a:pt x="107764" y="0"/>
              </a:lnTo>
              <a:lnTo>
                <a:pt x="215529" y="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A2AFDF2-2568-44F8-842C-3BFD70D9F2B1}">
      <dsp:nvSpPr>
        <dsp:cNvPr id="0" name=""/>
        <dsp:cNvSpPr/>
      </dsp:nvSpPr>
      <dsp:spPr>
        <a:xfrm>
          <a:off x="830132" y="695352"/>
          <a:ext cx="1077646" cy="328682"/>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黑体" panose="02010609060101010101" pitchFamily="49" charset="-122"/>
              <a:ea typeface="黑体" panose="02010609060101010101" pitchFamily="49" charset="-122"/>
              <a:sym typeface="+mn-ea"/>
            </a:rPr>
            <a:t>网络时代人力资源管理模式</a:t>
          </a:r>
          <a:endParaRPr lang="zh-CN" altLang="en-US" sz="1100" b="1" kern="1200" dirty="0">
            <a:latin typeface="SimHei" charset="-122"/>
            <a:ea typeface="SimHei" charset="-122"/>
            <a:cs typeface="SimHei" charset="-122"/>
          </a:endParaRPr>
        </a:p>
      </dsp:txBody>
      <dsp:txXfrm>
        <a:off x="830132" y="695352"/>
        <a:ext cx="1077646" cy="328682"/>
      </dsp:txXfrm>
    </dsp:sp>
    <dsp:sp modelId="{22C8BBC7-02FA-4EF0-899A-834C1FEE39E3}">
      <dsp:nvSpPr>
        <dsp:cNvPr id="0" name=""/>
        <dsp:cNvSpPr/>
      </dsp:nvSpPr>
      <dsp:spPr>
        <a:xfrm>
          <a:off x="2123308" y="270"/>
          <a:ext cx="1077646" cy="328682"/>
        </a:xfrm>
        <a:prstGeom prst="rect">
          <a:avLst/>
        </a:prstGeom>
        <a:solidFill>
          <a:schemeClr val="accent2"/>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黑体" panose="02010609060101010101" pitchFamily="49" charset="-122"/>
              <a:ea typeface="黑体" panose="02010609060101010101" pitchFamily="49" charset="-122"/>
              <a:sym typeface="+mn-ea"/>
            </a:rPr>
            <a:t>网上招聘的作用</a:t>
          </a:r>
          <a:endParaRPr lang="zh-CN" altLang="en-US" sz="1100" b="0" kern="1200" dirty="0">
            <a:latin typeface="SimHei" charset="-122"/>
            <a:ea typeface="SimHei" charset="-122"/>
            <a:cs typeface="SimHei" charset="-122"/>
          </a:endParaRPr>
        </a:p>
      </dsp:txBody>
      <dsp:txXfrm>
        <a:off x="2123308" y="270"/>
        <a:ext cx="1077646" cy="328682"/>
      </dsp:txXfrm>
    </dsp:sp>
    <dsp:sp modelId="{86A07B8D-FF15-4EFF-8681-05A46BF1E797}">
      <dsp:nvSpPr>
        <dsp:cNvPr id="0" name=""/>
        <dsp:cNvSpPr/>
      </dsp:nvSpPr>
      <dsp:spPr>
        <a:xfrm>
          <a:off x="2114396" y="468111"/>
          <a:ext cx="1077646" cy="328682"/>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黑体" panose="02010609060101010101" pitchFamily="49" charset="-122"/>
              <a:ea typeface="黑体" panose="02010609060101010101" pitchFamily="49" charset="-122"/>
              <a:cs typeface="SimHei" charset="-122"/>
              <a:sym typeface="+mn-ea"/>
            </a:rPr>
            <a:t>网上招聘应注意的问题</a:t>
          </a:r>
          <a:endParaRPr lang="zh-CN" altLang="en-US" sz="1100" b="1" kern="1200" dirty="0">
            <a:latin typeface="SimHei" charset="-122"/>
            <a:ea typeface="SimHei" charset="-122"/>
            <a:cs typeface="SimHei" charset="-122"/>
          </a:endParaRPr>
        </a:p>
      </dsp:txBody>
      <dsp:txXfrm>
        <a:off x="2114396" y="468111"/>
        <a:ext cx="1077646" cy="328682"/>
      </dsp:txXfrm>
    </dsp:sp>
    <dsp:sp modelId="{91088777-567D-9149-82A9-C0A47B32CFCF}">
      <dsp:nvSpPr>
        <dsp:cNvPr id="0" name=""/>
        <dsp:cNvSpPr/>
      </dsp:nvSpPr>
      <dsp:spPr>
        <a:xfrm>
          <a:off x="2123308" y="927046"/>
          <a:ext cx="1077646" cy="328682"/>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SimHei" charset="-122"/>
              <a:ea typeface="SimHei" charset="-122"/>
              <a:cs typeface="SimHei" charset="-122"/>
            </a:rPr>
            <a:t>网上培训的原则</a:t>
          </a:r>
          <a:endParaRPr lang="zh-CN" altLang="en-US" sz="1100" b="1" kern="1200" dirty="0">
            <a:latin typeface="SimHei" charset="-122"/>
            <a:ea typeface="SimHei" charset="-122"/>
            <a:cs typeface="SimHei" charset="-122"/>
          </a:endParaRPr>
        </a:p>
      </dsp:txBody>
      <dsp:txXfrm>
        <a:off x="2123308" y="927046"/>
        <a:ext cx="1077646" cy="328682"/>
      </dsp:txXfrm>
    </dsp:sp>
    <dsp:sp modelId="{83A5A3D8-7830-4347-9C1A-736616385676}">
      <dsp:nvSpPr>
        <dsp:cNvPr id="0" name=""/>
        <dsp:cNvSpPr/>
      </dsp:nvSpPr>
      <dsp:spPr>
        <a:xfrm>
          <a:off x="2123308" y="1390434"/>
          <a:ext cx="1077646" cy="328682"/>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SimHei" charset="-122"/>
              <a:ea typeface="SimHei" charset="-122"/>
              <a:cs typeface="SimHei" charset="-122"/>
            </a:rPr>
            <a:t>虚拟团队的概念及特征</a:t>
          </a:r>
          <a:endParaRPr lang="zh-CN" altLang="en-US" sz="1100" b="1" kern="1200" dirty="0">
            <a:latin typeface="SimHei" charset="-122"/>
            <a:ea typeface="SimHei" charset="-122"/>
            <a:cs typeface="SimHei" charset="-122"/>
          </a:endParaRPr>
        </a:p>
      </dsp:txBody>
      <dsp:txXfrm>
        <a:off x="2123308" y="1390434"/>
        <a:ext cx="1077646" cy="328682"/>
      </dsp:txXfrm>
    </dsp:sp>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3F8DD97-B994-4A51-8E43-29D305ACCCEF}">
      <dsp:nvSpPr>
        <dsp:cNvPr id="0" name=""/>
        <dsp:cNvSpPr/>
      </dsp:nvSpPr>
      <dsp:spPr>
        <a:xfrm>
          <a:off x="0" y="460545"/>
          <a:ext cx="2501973" cy="1176868"/>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zh-CN" altLang="en-US" sz="2400" kern="1200" dirty="0" smtClean="0">
              <a:latin typeface="手札体-简粗体" panose="03000700000000000000" pitchFamily="66" charset="-122"/>
              <a:ea typeface="手札体-简粗体" panose="03000700000000000000" pitchFamily="66" charset="-122"/>
            </a:rPr>
            <a:t>覆盖面广</a:t>
          </a:r>
          <a:endParaRPr lang="zh-CN" altLang="en-US" sz="2400" kern="1200" dirty="0">
            <a:latin typeface="手札体-简粗体" panose="03000700000000000000" pitchFamily="66" charset="-122"/>
            <a:ea typeface="手札体-简粗体" panose="03000700000000000000" pitchFamily="66" charset="-122"/>
          </a:endParaRPr>
        </a:p>
      </dsp:txBody>
      <dsp:txXfrm>
        <a:off x="57450" y="517995"/>
        <a:ext cx="2387073" cy="1061968"/>
      </dsp:txXfrm>
    </dsp:sp>
    <dsp:sp modelId="{CE0095EC-61CA-412A-B1F1-FC54B28A2433}">
      <dsp:nvSpPr>
        <dsp:cNvPr id="0" name=""/>
        <dsp:cNvSpPr/>
      </dsp:nvSpPr>
      <dsp:spPr>
        <a:xfrm>
          <a:off x="2752171" y="460545"/>
          <a:ext cx="2501973" cy="1176868"/>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zh-CN" altLang="en-US" sz="2400" kern="1200" dirty="0" smtClean="0">
              <a:latin typeface="手札体-简粗体" panose="03000700000000000000" pitchFamily="66" charset="-122"/>
              <a:ea typeface="手札体-简粗体" panose="03000700000000000000" pitchFamily="66" charset="-122"/>
            </a:rPr>
            <a:t>信息反馈快</a:t>
          </a:r>
          <a:endParaRPr lang="zh-CN" altLang="en-US" sz="2400" kern="1200" dirty="0">
            <a:latin typeface="手札体-简粗体" panose="03000700000000000000" pitchFamily="66" charset="-122"/>
            <a:ea typeface="手札体-简粗体" panose="03000700000000000000" pitchFamily="66" charset="-122"/>
          </a:endParaRPr>
        </a:p>
      </dsp:txBody>
      <dsp:txXfrm>
        <a:off x="2809621" y="517995"/>
        <a:ext cx="2387073" cy="1061968"/>
      </dsp:txXfrm>
    </dsp:sp>
    <dsp:sp modelId="{953E6842-7F2D-4541-AB91-140F8108D913}">
      <dsp:nvSpPr>
        <dsp:cNvPr id="0" name=""/>
        <dsp:cNvSpPr/>
      </dsp:nvSpPr>
      <dsp:spPr>
        <a:xfrm>
          <a:off x="5504342" y="460545"/>
          <a:ext cx="2501973" cy="1176868"/>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zh-CN" altLang="en-US" sz="2400" kern="1200" dirty="0" smtClean="0">
              <a:latin typeface="手札体-简粗体" panose="03000700000000000000" pitchFamily="66" charset="-122"/>
              <a:ea typeface="手札体-简粗体" panose="03000700000000000000" pitchFamily="66" charset="-122"/>
            </a:rPr>
            <a:t>招聘公开透明</a:t>
          </a:r>
          <a:endParaRPr lang="zh-CN" altLang="en-US" sz="2400" kern="1200" dirty="0">
            <a:latin typeface="手札体-简粗体" panose="03000700000000000000" pitchFamily="66" charset="-122"/>
            <a:ea typeface="手札体-简粗体" panose="03000700000000000000" pitchFamily="66" charset="-122"/>
          </a:endParaRPr>
        </a:p>
      </dsp:txBody>
      <dsp:txXfrm>
        <a:off x="5561792" y="517995"/>
        <a:ext cx="2387073" cy="1061968"/>
      </dsp:txXfrm>
    </dsp:sp>
  </dsp:spTree>
</dsp:drawing>
</file>

<file path=ppt/diagrams/drawing2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BDEA335-1B02-7349-910B-B0E8F3186B3E}">
      <dsp:nvSpPr>
        <dsp:cNvPr id="0" name=""/>
        <dsp:cNvSpPr/>
      </dsp:nvSpPr>
      <dsp:spPr>
        <a:xfrm>
          <a:off x="1907779" y="859693"/>
          <a:ext cx="215529" cy="695082"/>
        </a:xfrm>
        <a:custGeom>
          <a:avLst/>
          <a:gdLst/>
          <a:ahLst/>
          <a:cxnLst/>
          <a:rect l="0" t="0" r="0" b="0"/>
          <a:pathLst>
            <a:path>
              <a:moveTo>
                <a:pt x="0" y="0"/>
              </a:moveTo>
              <a:lnTo>
                <a:pt x="107764" y="0"/>
              </a:lnTo>
              <a:lnTo>
                <a:pt x="107764" y="695082"/>
              </a:lnTo>
              <a:lnTo>
                <a:pt x="215529" y="695082"/>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6BF080B-3A73-A447-90D9-F1DC3287A51E}">
      <dsp:nvSpPr>
        <dsp:cNvPr id="0" name=""/>
        <dsp:cNvSpPr/>
      </dsp:nvSpPr>
      <dsp:spPr>
        <a:xfrm>
          <a:off x="1907779" y="859693"/>
          <a:ext cx="215529" cy="231694"/>
        </a:xfrm>
        <a:custGeom>
          <a:avLst/>
          <a:gdLst/>
          <a:ahLst/>
          <a:cxnLst/>
          <a:rect l="0" t="0" r="0" b="0"/>
          <a:pathLst>
            <a:path>
              <a:moveTo>
                <a:pt x="0" y="0"/>
              </a:moveTo>
              <a:lnTo>
                <a:pt x="107764" y="0"/>
              </a:lnTo>
              <a:lnTo>
                <a:pt x="107764" y="231694"/>
              </a:lnTo>
              <a:lnTo>
                <a:pt x="215529" y="231694"/>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2A5A8A1-C34D-4CC9-B014-4EDC4C60B5CB}">
      <dsp:nvSpPr>
        <dsp:cNvPr id="0" name=""/>
        <dsp:cNvSpPr/>
      </dsp:nvSpPr>
      <dsp:spPr>
        <a:xfrm>
          <a:off x="1907779" y="632453"/>
          <a:ext cx="206617" cy="227240"/>
        </a:xfrm>
        <a:custGeom>
          <a:avLst/>
          <a:gdLst/>
          <a:ahLst/>
          <a:cxnLst/>
          <a:rect l="0" t="0" r="0" b="0"/>
          <a:pathLst>
            <a:path>
              <a:moveTo>
                <a:pt x="0" y="227240"/>
              </a:moveTo>
              <a:lnTo>
                <a:pt x="98852" y="227240"/>
              </a:lnTo>
              <a:lnTo>
                <a:pt x="98852" y="0"/>
              </a:lnTo>
              <a:lnTo>
                <a:pt x="206617" y="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D82D2C2-9EF5-4CA0-9CEE-9265A38A1F4A}">
      <dsp:nvSpPr>
        <dsp:cNvPr id="0" name=""/>
        <dsp:cNvSpPr/>
      </dsp:nvSpPr>
      <dsp:spPr>
        <a:xfrm>
          <a:off x="1907779" y="164611"/>
          <a:ext cx="215529" cy="695082"/>
        </a:xfrm>
        <a:custGeom>
          <a:avLst/>
          <a:gdLst/>
          <a:ahLst/>
          <a:cxnLst/>
          <a:rect l="0" t="0" r="0" b="0"/>
          <a:pathLst>
            <a:path>
              <a:moveTo>
                <a:pt x="0" y="695082"/>
              </a:moveTo>
              <a:lnTo>
                <a:pt x="107764" y="695082"/>
              </a:lnTo>
              <a:lnTo>
                <a:pt x="107764" y="0"/>
              </a:lnTo>
              <a:lnTo>
                <a:pt x="215529" y="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A2AFDF2-2568-44F8-842C-3BFD70D9F2B1}">
      <dsp:nvSpPr>
        <dsp:cNvPr id="0" name=""/>
        <dsp:cNvSpPr/>
      </dsp:nvSpPr>
      <dsp:spPr>
        <a:xfrm>
          <a:off x="830132" y="695352"/>
          <a:ext cx="1077646" cy="328682"/>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黑体" panose="02010609060101010101" pitchFamily="49" charset="-122"/>
              <a:ea typeface="黑体" panose="02010609060101010101" pitchFamily="49" charset="-122"/>
              <a:sym typeface="+mn-ea"/>
            </a:rPr>
            <a:t>网络时代人力资源管理模式</a:t>
          </a:r>
          <a:endParaRPr lang="zh-CN" altLang="en-US" sz="1100" b="1" kern="1200" dirty="0">
            <a:latin typeface="SimHei" charset="-122"/>
            <a:ea typeface="SimHei" charset="-122"/>
            <a:cs typeface="SimHei" charset="-122"/>
          </a:endParaRPr>
        </a:p>
      </dsp:txBody>
      <dsp:txXfrm>
        <a:off x="830132" y="695352"/>
        <a:ext cx="1077646" cy="328682"/>
      </dsp:txXfrm>
    </dsp:sp>
    <dsp:sp modelId="{22C8BBC7-02FA-4EF0-899A-834C1FEE39E3}">
      <dsp:nvSpPr>
        <dsp:cNvPr id="0" name=""/>
        <dsp:cNvSpPr/>
      </dsp:nvSpPr>
      <dsp:spPr>
        <a:xfrm>
          <a:off x="2123308" y="270"/>
          <a:ext cx="1077646" cy="328682"/>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黑体" panose="02010609060101010101" pitchFamily="49" charset="-122"/>
              <a:ea typeface="黑体" panose="02010609060101010101" pitchFamily="49" charset="-122"/>
              <a:sym typeface="+mn-ea"/>
            </a:rPr>
            <a:t>网上招聘的作用</a:t>
          </a:r>
          <a:endParaRPr lang="zh-CN" altLang="en-US" sz="1100" b="0" kern="1200" dirty="0">
            <a:latin typeface="SimHei" charset="-122"/>
            <a:ea typeface="SimHei" charset="-122"/>
            <a:cs typeface="SimHei" charset="-122"/>
          </a:endParaRPr>
        </a:p>
      </dsp:txBody>
      <dsp:txXfrm>
        <a:off x="2123308" y="270"/>
        <a:ext cx="1077646" cy="328682"/>
      </dsp:txXfrm>
    </dsp:sp>
    <dsp:sp modelId="{86A07B8D-FF15-4EFF-8681-05A46BF1E797}">
      <dsp:nvSpPr>
        <dsp:cNvPr id="0" name=""/>
        <dsp:cNvSpPr/>
      </dsp:nvSpPr>
      <dsp:spPr>
        <a:xfrm>
          <a:off x="2114396" y="468111"/>
          <a:ext cx="1077646" cy="328682"/>
        </a:xfrm>
        <a:prstGeom prst="rect">
          <a:avLst/>
        </a:prstGeom>
        <a:solidFill>
          <a:schemeClr val="accent2"/>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黑体" panose="02010609060101010101" pitchFamily="49" charset="-122"/>
              <a:ea typeface="黑体" panose="02010609060101010101" pitchFamily="49" charset="-122"/>
              <a:cs typeface="SimHei" charset="-122"/>
              <a:sym typeface="+mn-ea"/>
            </a:rPr>
            <a:t>网上招聘应注意的问题</a:t>
          </a:r>
          <a:endParaRPr lang="zh-CN" altLang="en-US" sz="1100" b="1" kern="1200" dirty="0">
            <a:latin typeface="SimHei" charset="-122"/>
            <a:ea typeface="SimHei" charset="-122"/>
            <a:cs typeface="SimHei" charset="-122"/>
          </a:endParaRPr>
        </a:p>
      </dsp:txBody>
      <dsp:txXfrm>
        <a:off x="2114396" y="468111"/>
        <a:ext cx="1077646" cy="328682"/>
      </dsp:txXfrm>
    </dsp:sp>
    <dsp:sp modelId="{91088777-567D-9149-82A9-C0A47B32CFCF}">
      <dsp:nvSpPr>
        <dsp:cNvPr id="0" name=""/>
        <dsp:cNvSpPr/>
      </dsp:nvSpPr>
      <dsp:spPr>
        <a:xfrm>
          <a:off x="2123308" y="927046"/>
          <a:ext cx="1077646" cy="328682"/>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SimHei" charset="-122"/>
              <a:ea typeface="SimHei" charset="-122"/>
              <a:cs typeface="SimHei" charset="-122"/>
            </a:rPr>
            <a:t>网上培训的原则</a:t>
          </a:r>
          <a:endParaRPr lang="zh-CN" altLang="en-US" sz="1100" b="1" kern="1200" dirty="0">
            <a:latin typeface="SimHei" charset="-122"/>
            <a:ea typeface="SimHei" charset="-122"/>
            <a:cs typeface="SimHei" charset="-122"/>
          </a:endParaRPr>
        </a:p>
      </dsp:txBody>
      <dsp:txXfrm>
        <a:off x="2123308" y="927046"/>
        <a:ext cx="1077646" cy="328682"/>
      </dsp:txXfrm>
    </dsp:sp>
    <dsp:sp modelId="{83A5A3D8-7830-4347-9C1A-736616385676}">
      <dsp:nvSpPr>
        <dsp:cNvPr id="0" name=""/>
        <dsp:cNvSpPr/>
      </dsp:nvSpPr>
      <dsp:spPr>
        <a:xfrm>
          <a:off x="2123308" y="1390434"/>
          <a:ext cx="1077646" cy="328682"/>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SimHei" charset="-122"/>
              <a:ea typeface="SimHei" charset="-122"/>
              <a:cs typeface="SimHei" charset="-122"/>
            </a:rPr>
            <a:t>虚拟团队的概念及特征</a:t>
          </a:r>
          <a:endParaRPr lang="zh-CN" altLang="en-US" sz="1100" b="1" kern="1200" dirty="0">
            <a:latin typeface="SimHei" charset="-122"/>
            <a:ea typeface="SimHei" charset="-122"/>
            <a:cs typeface="SimHei" charset="-122"/>
          </a:endParaRPr>
        </a:p>
      </dsp:txBody>
      <dsp:txXfrm>
        <a:off x="2123308" y="1390434"/>
        <a:ext cx="1077646" cy="328682"/>
      </dsp:txXfrm>
    </dsp:sp>
  </dsp:spTree>
</dsp:drawing>
</file>

<file path=ppt/diagrams/drawing2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BDEA335-1B02-7349-910B-B0E8F3186B3E}">
      <dsp:nvSpPr>
        <dsp:cNvPr id="0" name=""/>
        <dsp:cNvSpPr/>
      </dsp:nvSpPr>
      <dsp:spPr>
        <a:xfrm>
          <a:off x="1907779" y="859693"/>
          <a:ext cx="215529" cy="695082"/>
        </a:xfrm>
        <a:custGeom>
          <a:avLst/>
          <a:gdLst/>
          <a:ahLst/>
          <a:cxnLst/>
          <a:rect l="0" t="0" r="0" b="0"/>
          <a:pathLst>
            <a:path>
              <a:moveTo>
                <a:pt x="0" y="0"/>
              </a:moveTo>
              <a:lnTo>
                <a:pt x="107764" y="0"/>
              </a:lnTo>
              <a:lnTo>
                <a:pt x="107764" y="695082"/>
              </a:lnTo>
              <a:lnTo>
                <a:pt x="215529" y="695082"/>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6BF080B-3A73-A447-90D9-F1DC3287A51E}">
      <dsp:nvSpPr>
        <dsp:cNvPr id="0" name=""/>
        <dsp:cNvSpPr/>
      </dsp:nvSpPr>
      <dsp:spPr>
        <a:xfrm>
          <a:off x="1907779" y="859693"/>
          <a:ext cx="215529" cy="231694"/>
        </a:xfrm>
        <a:custGeom>
          <a:avLst/>
          <a:gdLst/>
          <a:ahLst/>
          <a:cxnLst/>
          <a:rect l="0" t="0" r="0" b="0"/>
          <a:pathLst>
            <a:path>
              <a:moveTo>
                <a:pt x="0" y="0"/>
              </a:moveTo>
              <a:lnTo>
                <a:pt x="107764" y="0"/>
              </a:lnTo>
              <a:lnTo>
                <a:pt x="107764" y="231694"/>
              </a:lnTo>
              <a:lnTo>
                <a:pt x="215529" y="231694"/>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2A5A8A1-C34D-4CC9-B014-4EDC4C60B5CB}">
      <dsp:nvSpPr>
        <dsp:cNvPr id="0" name=""/>
        <dsp:cNvSpPr/>
      </dsp:nvSpPr>
      <dsp:spPr>
        <a:xfrm>
          <a:off x="1907779" y="632453"/>
          <a:ext cx="206617" cy="227240"/>
        </a:xfrm>
        <a:custGeom>
          <a:avLst/>
          <a:gdLst/>
          <a:ahLst/>
          <a:cxnLst/>
          <a:rect l="0" t="0" r="0" b="0"/>
          <a:pathLst>
            <a:path>
              <a:moveTo>
                <a:pt x="0" y="227240"/>
              </a:moveTo>
              <a:lnTo>
                <a:pt x="98852" y="227240"/>
              </a:lnTo>
              <a:lnTo>
                <a:pt x="98852" y="0"/>
              </a:lnTo>
              <a:lnTo>
                <a:pt x="206617" y="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D82D2C2-9EF5-4CA0-9CEE-9265A38A1F4A}">
      <dsp:nvSpPr>
        <dsp:cNvPr id="0" name=""/>
        <dsp:cNvSpPr/>
      </dsp:nvSpPr>
      <dsp:spPr>
        <a:xfrm>
          <a:off x="1907779" y="164611"/>
          <a:ext cx="215529" cy="695082"/>
        </a:xfrm>
        <a:custGeom>
          <a:avLst/>
          <a:gdLst/>
          <a:ahLst/>
          <a:cxnLst/>
          <a:rect l="0" t="0" r="0" b="0"/>
          <a:pathLst>
            <a:path>
              <a:moveTo>
                <a:pt x="0" y="695082"/>
              </a:moveTo>
              <a:lnTo>
                <a:pt x="107764" y="695082"/>
              </a:lnTo>
              <a:lnTo>
                <a:pt x="107764" y="0"/>
              </a:lnTo>
              <a:lnTo>
                <a:pt x="215529" y="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A2AFDF2-2568-44F8-842C-3BFD70D9F2B1}">
      <dsp:nvSpPr>
        <dsp:cNvPr id="0" name=""/>
        <dsp:cNvSpPr/>
      </dsp:nvSpPr>
      <dsp:spPr>
        <a:xfrm>
          <a:off x="830132" y="695352"/>
          <a:ext cx="1077646" cy="328682"/>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黑体" panose="02010609060101010101" pitchFamily="49" charset="-122"/>
              <a:ea typeface="黑体" panose="02010609060101010101" pitchFamily="49" charset="-122"/>
              <a:sym typeface="+mn-ea"/>
            </a:rPr>
            <a:t>网络时代人力资源管理模式</a:t>
          </a:r>
          <a:endParaRPr lang="zh-CN" altLang="en-US" sz="1100" b="1" kern="1200" dirty="0">
            <a:latin typeface="SimHei" charset="-122"/>
            <a:ea typeface="SimHei" charset="-122"/>
            <a:cs typeface="SimHei" charset="-122"/>
          </a:endParaRPr>
        </a:p>
      </dsp:txBody>
      <dsp:txXfrm>
        <a:off x="830132" y="695352"/>
        <a:ext cx="1077646" cy="328682"/>
      </dsp:txXfrm>
    </dsp:sp>
    <dsp:sp modelId="{22C8BBC7-02FA-4EF0-899A-834C1FEE39E3}">
      <dsp:nvSpPr>
        <dsp:cNvPr id="0" name=""/>
        <dsp:cNvSpPr/>
      </dsp:nvSpPr>
      <dsp:spPr>
        <a:xfrm>
          <a:off x="2123308" y="270"/>
          <a:ext cx="1077646" cy="328682"/>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黑体" panose="02010609060101010101" pitchFamily="49" charset="-122"/>
              <a:ea typeface="黑体" panose="02010609060101010101" pitchFamily="49" charset="-122"/>
              <a:sym typeface="+mn-ea"/>
            </a:rPr>
            <a:t>网上招聘的作用</a:t>
          </a:r>
          <a:endParaRPr lang="zh-CN" altLang="en-US" sz="1100" b="0" kern="1200" dirty="0">
            <a:latin typeface="SimHei" charset="-122"/>
            <a:ea typeface="SimHei" charset="-122"/>
            <a:cs typeface="SimHei" charset="-122"/>
          </a:endParaRPr>
        </a:p>
      </dsp:txBody>
      <dsp:txXfrm>
        <a:off x="2123308" y="270"/>
        <a:ext cx="1077646" cy="328682"/>
      </dsp:txXfrm>
    </dsp:sp>
    <dsp:sp modelId="{86A07B8D-FF15-4EFF-8681-05A46BF1E797}">
      <dsp:nvSpPr>
        <dsp:cNvPr id="0" name=""/>
        <dsp:cNvSpPr/>
      </dsp:nvSpPr>
      <dsp:spPr>
        <a:xfrm>
          <a:off x="2114396" y="468111"/>
          <a:ext cx="1077646" cy="328682"/>
        </a:xfrm>
        <a:prstGeom prst="rect">
          <a:avLst/>
        </a:prstGeom>
        <a:solidFill>
          <a:schemeClr val="accent2"/>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黑体" panose="02010609060101010101" pitchFamily="49" charset="-122"/>
              <a:ea typeface="黑体" panose="02010609060101010101" pitchFamily="49" charset="-122"/>
              <a:cs typeface="SimHei" charset="-122"/>
              <a:sym typeface="+mn-ea"/>
            </a:rPr>
            <a:t>网上招聘应注意的问题</a:t>
          </a:r>
          <a:endParaRPr lang="zh-CN" altLang="en-US" sz="1100" b="1" kern="1200" dirty="0">
            <a:latin typeface="SimHei" charset="-122"/>
            <a:ea typeface="SimHei" charset="-122"/>
            <a:cs typeface="SimHei" charset="-122"/>
          </a:endParaRPr>
        </a:p>
      </dsp:txBody>
      <dsp:txXfrm>
        <a:off x="2114396" y="468111"/>
        <a:ext cx="1077646" cy="328682"/>
      </dsp:txXfrm>
    </dsp:sp>
    <dsp:sp modelId="{91088777-567D-9149-82A9-C0A47B32CFCF}">
      <dsp:nvSpPr>
        <dsp:cNvPr id="0" name=""/>
        <dsp:cNvSpPr/>
      </dsp:nvSpPr>
      <dsp:spPr>
        <a:xfrm>
          <a:off x="2123308" y="927046"/>
          <a:ext cx="1077646" cy="328682"/>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SimHei" charset="-122"/>
              <a:ea typeface="SimHei" charset="-122"/>
              <a:cs typeface="SimHei" charset="-122"/>
            </a:rPr>
            <a:t>网上培训的原则</a:t>
          </a:r>
          <a:endParaRPr lang="zh-CN" altLang="en-US" sz="1100" b="1" kern="1200" dirty="0">
            <a:latin typeface="SimHei" charset="-122"/>
            <a:ea typeface="SimHei" charset="-122"/>
            <a:cs typeface="SimHei" charset="-122"/>
          </a:endParaRPr>
        </a:p>
      </dsp:txBody>
      <dsp:txXfrm>
        <a:off x="2123308" y="927046"/>
        <a:ext cx="1077646" cy="328682"/>
      </dsp:txXfrm>
    </dsp:sp>
    <dsp:sp modelId="{83A5A3D8-7830-4347-9C1A-736616385676}">
      <dsp:nvSpPr>
        <dsp:cNvPr id="0" name=""/>
        <dsp:cNvSpPr/>
      </dsp:nvSpPr>
      <dsp:spPr>
        <a:xfrm>
          <a:off x="2123308" y="1390434"/>
          <a:ext cx="1077646" cy="328682"/>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SimHei" charset="-122"/>
              <a:ea typeface="SimHei" charset="-122"/>
              <a:cs typeface="SimHei" charset="-122"/>
            </a:rPr>
            <a:t>虚拟团队的概念及特征</a:t>
          </a:r>
          <a:endParaRPr lang="zh-CN" altLang="en-US" sz="1100" b="1" kern="1200" dirty="0">
            <a:latin typeface="SimHei" charset="-122"/>
            <a:ea typeface="SimHei" charset="-122"/>
            <a:cs typeface="SimHei" charset="-122"/>
          </a:endParaRPr>
        </a:p>
      </dsp:txBody>
      <dsp:txXfrm>
        <a:off x="2123308" y="1390434"/>
        <a:ext cx="1077646" cy="328682"/>
      </dsp:txXfrm>
    </dsp:sp>
  </dsp:spTree>
</dsp:drawing>
</file>

<file path=ppt/diagrams/drawing2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BDEA335-1B02-7349-910B-B0E8F3186B3E}">
      <dsp:nvSpPr>
        <dsp:cNvPr id="0" name=""/>
        <dsp:cNvSpPr/>
      </dsp:nvSpPr>
      <dsp:spPr>
        <a:xfrm>
          <a:off x="1907779" y="859693"/>
          <a:ext cx="215529" cy="695082"/>
        </a:xfrm>
        <a:custGeom>
          <a:avLst/>
          <a:gdLst/>
          <a:ahLst/>
          <a:cxnLst/>
          <a:rect l="0" t="0" r="0" b="0"/>
          <a:pathLst>
            <a:path>
              <a:moveTo>
                <a:pt x="0" y="0"/>
              </a:moveTo>
              <a:lnTo>
                <a:pt x="107764" y="0"/>
              </a:lnTo>
              <a:lnTo>
                <a:pt x="107764" y="695082"/>
              </a:lnTo>
              <a:lnTo>
                <a:pt x="215529" y="695082"/>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6BF080B-3A73-A447-90D9-F1DC3287A51E}">
      <dsp:nvSpPr>
        <dsp:cNvPr id="0" name=""/>
        <dsp:cNvSpPr/>
      </dsp:nvSpPr>
      <dsp:spPr>
        <a:xfrm>
          <a:off x="1907779" y="859693"/>
          <a:ext cx="215529" cy="231694"/>
        </a:xfrm>
        <a:custGeom>
          <a:avLst/>
          <a:gdLst/>
          <a:ahLst/>
          <a:cxnLst/>
          <a:rect l="0" t="0" r="0" b="0"/>
          <a:pathLst>
            <a:path>
              <a:moveTo>
                <a:pt x="0" y="0"/>
              </a:moveTo>
              <a:lnTo>
                <a:pt x="107764" y="0"/>
              </a:lnTo>
              <a:lnTo>
                <a:pt x="107764" y="231694"/>
              </a:lnTo>
              <a:lnTo>
                <a:pt x="215529" y="231694"/>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2A5A8A1-C34D-4CC9-B014-4EDC4C60B5CB}">
      <dsp:nvSpPr>
        <dsp:cNvPr id="0" name=""/>
        <dsp:cNvSpPr/>
      </dsp:nvSpPr>
      <dsp:spPr>
        <a:xfrm>
          <a:off x="1907779" y="632453"/>
          <a:ext cx="206617" cy="227240"/>
        </a:xfrm>
        <a:custGeom>
          <a:avLst/>
          <a:gdLst/>
          <a:ahLst/>
          <a:cxnLst/>
          <a:rect l="0" t="0" r="0" b="0"/>
          <a:pathLst>
            <a:path>
              <a:moveTo>
                <a:pt x="0" y="227240"/>
              </a:moveTo>
              <a:lnTo>
                <a:pt x="98852" y="227240"/>
              </a:lnTo>
              <a:lnTo>
                <a:pt x="98852" y="0"/>
              </a:lnTo>
              <a:lnTo>
                <a:pt x="206617" y="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D82D2C2-9EF5-4CA0-9CEE-9265A38A1F4A}">
      <dsp:nvSpPr>
        <dsp:cNvPr id="0" name=""/>
        <dsp:cNvSpPr/>
      </dsp:nvSpPr>
      <dsp:spPr>
        <a:xfrm>
          <a:off x="1907779" y="164611"/>
          <a:ext cx="215529" cy="695082"/>
        </a:xfrm>
        <a:custGeom>
          <a:avLst/>
          <a:gdLst/>
          <a:ahLst/>
          <a:cxnLst/>
          <a:rect l="0" t="0" r="0" b="0"/>
          <a:pathLst>
            <a:path>
              <a:moveTo>
                <a:pt x="0" y="695082"/>
              </a:moveTo>
              <a:lnTo>
                <a:pt x="107764" y="695082"/>
              </a:lnTo>
              <a:lnTo>
                <a:pt x="107764" y="0"/>
              </a:lnTo>
              <a:lnTo>
                <a:pt x="215529" y="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A2AFDF2-2568-44F8-842C-3BFD70D9F2B1}">
      <dsp:nvSpPr>
        <dsp:cNvPr id="0" name=""/>
        <dsp:cNvSpPr/>
      </dsp:nvSpPr>
      <dsp:spPr>
        <a:xfrm>
          <a:off x="830132" y="695352"/>
          <a:ext cx="1077646" cy="328682"/>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黑体" panose="02010609060101010101" pitchFamily="49" charset="-122"/>
              <a:ea typeface="黑体" panose="02010609060101010101" pitchFamily="49" charset="-122"/>
              <a:sym typeface="+mn-ea"/>
            </a:rPr>
            <a:t>网络时代人力资源管理模式</a:t>
          </a:r>
          <a:endParaRPr lang="zh-CN" altLang="en-US" sz="1100" b="1" kern="1200" dirty="0">
            <a:latin typeface="SimHei" charset="-122"/>
            <a:ea typeface="SimHei" charset="-122"/>
            <a:cs typeface="SimHei" charset="-122"/>
          </a:endParaRPr>
        </a:p>
      </dsp:txBody>
      <dsp:txXfrm>
        <a:off x="830132" y="695352"/>
        <a:ext cx="1077646" cy="328682"/>
      </dsp:txXfrm>
    </dsp:sp>
    <dsp:sp modelId="{22C8BBC7-02FA-4EF0-899A-834C1FEE39E3}">
      <dsp:nvSpPr>
        <dsp:cNvPr id="0" name=""/>
        <dsp:cNvSpPr/>
      </dsp:nvSpPr>
      <dsp:spPr>
        <a:xfrm>
          <a:off x="2123308" y="270"/>
          <a:ext cx="1077646" cy="328682"/>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黑体" panose="02010609060101010101" pitchFamily="49" charset="-122"/>
              <a:ea typeface="黑体" panose="02010609060101010101" pitchFamily="49" charset="-122"/>
              <a:sym typeface="+mn-ea"/>
            </a:rPr>
            <a:t>网上招聘的作用</a:t>
          </a:r>
          <a:endParaRPr lang="zh-CN" altLang="en-US" sz="1100" b="0" kern="1200" dirty="0">
            <a:latin typeface="SimHei" charset="-122"/>
            <a:ea typeface="SimHei" charset="-122"/>
            <a:cs typeface="SimHei" charset="-122"/>
          </a:endParaRPr>
        </a:p>
      </dsp:txBody>
      <dsp:txXfrm>
        <a:off x="2123308" y="270"/>
        <a:ext cx="1077646" cy="328682"/>
      </dsp:txXfrm>
    </dsp:sp>
    <dsp:sp modelId="{86A07B8D-FF15-4EFF-8681-05A46BF1E797}">
      <dsp:nvSpPr>
        <dsp:cNvPr id="0" name=""/>
        <dsp:cNvSpPr/>
      </dsp:nvSpPr>
      <dsp:spPr>
        <a:xfrm>
          <a:off x="2114396" y="468111"/>
          <a:ext cx="1077646" cy="328682"/>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黑体" panose="02010609060101010101" pitchFamily="49" charset="-122"/>
              <a:ea typeface="黑体" panose="02010609060101010101" pitchFamily="49" charset="-122"/>
              <a:cs typeface="SimHei" charset="-122"/>
              <a:sym typeface="+mn-ea"/>
            </a:rPr>
            <a:t>网上招聘应注意的问题</a:t>
          </a:r>
          <a:endParaRPr lang="zh-CN" altLang="en-US" sz="1100" b="1" kern="1200" dirty="0">
            <a:latin typeface="SimHei" charset="-122"/>
            <a:ea typeface="SimHei" charset="-122"/>
            <a:cs typeface="SimHei" charset="-122"/>
          </a:endParaRPr>
        </a:p>
      </dsp:txBody>
      <dsp:txXfrm>
        <a:off x="2114396" y="468111"/>
        <a:ext cx="1077646" cy="328682"/>
      </dsp:txXfrm>
    </dsp:sp>
    <dsp:sp modelId="{91088777-567D-9149-82A9-C0A47B32CFCF}">
      <dsp:nvSpPr>
        <dsp:cNvPr id="0" name=""/>
        <dsp:cNvSpPr/>
      </dsp:nvSpPr>
      <dsp:spPr>
        <a:xfrm>
          <a:off x="2123308" y="927046"/>
          <a:ext cx="1077646" cy="328682"/>
        </a:xfrm>
        <a:prstGeom prst="rect">
          <a:avLst/>
        </a:prstGeom>
        <a:solidFill>
          <a:schemeClr val="accent2"/>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SimHei" charset="-122"/>
              <a:ea typeface="SimHei" charset="-122"/>
              <a:cs typeface="SimHei" charset="-122"/>
            </a:rPr>
            <a:t>网上培训的原则</a:t>
          </a:r>
          <a:endParaRPr lang="zh-CN" altLang="en-US" sz="1100" b="1" kern="1200" dirty="0">
            <a:latin typeface="SimHei" charset="-122"/>
            <a:ea typeface="SimHei" charset="-122"/>
            <a:cs typeface="SimHei" charset="-122"/>
          </a:endParaRPr>
        </a:p>
      </dsp:txBody>
      <dsp:txXfrm>
        <a:off x="2123308" y="927046"/>
        <a:ext cx="1077646" cy="328682"/>
      </dsp:txXfrm>
    </dsp:sp>
    <dsp:sp modelId="{83A5A3D8-7830-4347-9C1A-736616385676}">
      <dsp:nvSpPr>
        <dsp:cNvPr id="0" name=""/>
        <dsp:cNvSpPr/>
      </dsp:nvSpPr>
      <dsp:spPr>
        <a:xfrm>
          <a:off x="2123308" y="1390434"/>
          <a:ext cx="1077646" cy="328682"/>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SimHei" charset="-122"/>
              <a:ea typeface="SimHei" charset="-122"/>
              <a:cs typeface="SimHei" charset="-122"/>
            </a:rPr>
            <a:t>虚拟团队的概念及特征</a:t>
          </a:r>
          <a:endParaRPr lang="zh-CN" altLang="en-US" sz="1100" b="1" kern="1200" dirty="0">
            <a:latin typeface="SimHei" charset="-122"/>
            <a:ea typeface="SimHei" charset="-122"/>
            <a:cs typeface="SimHei" charset="-122"/>
          </a:endParaRPr>
        </a:p>
      </dsp:txBody>
      <dsp:txXfrm>
        <a:off x="2123308" y="1390434"/>
        <a:ext cx="1077646" cy="328682"/>
      </dsp:txXfrm>
    </dsp:sp>
  </dsp:spTree>
</dsp:drawing>
</file>

<file path=ppt/diagrams/drawing2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BDEA335-1B02-7349-910B-B0E8F3186B3E}">
      <dsp:nvSpPr>
        <dsp:cNvPr id="0" name=""/>
        <dsp:cNvSpPr/>
      </dsp:nvSpPr>
      <dsp:spPr>
        <a:xfrm>
          <a:off x="1907779" y="859693"/>
          <a:ext cx="215529" cy="695082"/>
        </a:xfrm>
        <a:custGeom>
          <a:avLst/>
          <a:gdLst/>
          <a:ahLst/>
          <a:cxnLst/>
          <a:rect l="0" t="0" r="0" b="0"/>
          <a:pathLst>
            <a:path>
              <a:moveTo>
                <a:pt x="0" y="0"/>
              </a:moveTo>
              <a:lnTo>
                <a:pt x="107764" y="0"/>
              </a:lnTo>
              <a:lnTo>
                <a:pt x="107764" y="695082"/>
              </a:lnTo>
              <a:lnTo>
                <a:pt x="215529" y="695082"/>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6BF080B-3A73-A447-90D9-F1DC3287A51E}">
      <dsp:nvSpPr>
        <dsp:cNvPr id="0" name=""/>
        <dsp:cNvSpPr/>
      </dsp:nvSpPr>
      <dsp:spPr>
        <a:xfrm>
          <a:off x="1907779" y="859693"/>
          <a:ext cx="215529" cy="231694"/>
        </a:xfrm>
        <a:custGeom>
          <a:avLst/>
          <a:gdLst/>
          <a:ahLst/>
          <a:cxnLst/>
          <a:rect l="0" t="0" r="0" b="0"/>
          <a:pathLst>
            <a:path>
              <a:moveTo>
                <a:pt x="0" y="0"/>
              </a:moveTo>
              <a:lnTo>
                <a:pt x="107764" y="0"/>
              </a:lnTo>
              <a:lnTo>
                <a:pt x="107764" y="231694"/>
              </a:lnTo>
              <a:lnTo>
                <a:pt x="215529" y="231694"/>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2A5A8A1-C34D-4CC9-B014-4EDC4C60B5CB}">
      <dsp:nvSpPr>
        <dsp:cNvPr id="0" name=""/>
        <dsp:cNvSpPr/>
      </dsp:nvSpPr>
      <dsp:spPr>
        <a:xfrm>
          <a:off x="1907779" y="632453"/>
          <a:ext cx="206617" cy="227240"/>
        </a:xfrm>
        <a:custGeom>
          <a:avLst/>
          <a:gdLst/>
          <a:ahLst/>
          <a:cxnLst/>
          <a:rect l="0" t="0" r="0" b="0"/>
          <a:pathLst>
            <a:path>
              <a:moveTo>
                <a:pt x="0" y="227240"/>
              </a:moveTo>
              <a:lnTo>
                <a:pt x="98852" y="227240"/>
              </a:lnTo>
              <a:lnTo>
                <a:pt x="98852" y="0"/>
              </a:lnTo>
              <a:lnTo>
                <a:pt x="206617" y="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D82D2C2-9EF5-4CA0-9CEE-9265A38A1F4A}">
      <dsp:nvSpPr>
        <dsp:cNvPr id="0" name=""/>
        <dsp:cNvSpPr/>
      </dsp:nvSpPr>
      <dsp:spPr>
        <a:xfrm>
          <a:off x="1907779" y="164611"/>
          <a:ext cx="215529" cy="695082"/>
        </a:xfrm>
        <a:custGeom>
          <a:avLst/>
          <a:gdLst/>
          <a:ahLst/>
          <a:cxnLst/>
          <a:rect l="0" t="0" r="0" b="0"/>
          <a:pathLst>
            <a:path>
              <a:moveTo>
                <a:pt x="0" y="695082"/>
              </a:moveTo>
              <a:lnTo>
                <a:pt x="107764" y="695082"/>
              </a:lnTo>
              <a:lnTo>
                <a:pt x="107764" y="0"/>
              </a:lnTo>
              <a:lnTo>
                <a:pt x="215529" y="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A2AFDF2-2568-44F8-842C-3BFD70D9F2B1}">
      <dsp:nvSpPr>
        <dsp:cNvPr id="0" name=""/>
        <dsp:cNvSpPr/>
      </dsp:nvSpPr>
      <dsp:spPr>
        <a:xfrm>
          <a:off x="830132" y="695352"/>
          <a:ext cx="1077646" cy="328682"/>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黑体" panose="02010609060101010101" pitchFamily="49" charset="-122"/>
              <a:ea typeface="黑体" panose="02010609060101010101" pitchFamily="49" charset="-122"/>
              <a:sym typeface="+mn-ea"/>
            </a:rPr>
            <a:t>网络时代人力资源管理模式</a:t>
          </a:r>
          <a:endParaRPr lang="zh-CN" altLang="en-US" sz="1100" b="1" kern="1200" dirty="0">
            <a:latin typeface="SimHei" charset="-122"/>
            <a:ea typeface="SimHei" charset="-122"/>
            <a:cs typeface="SimHei" charset="-122"/>
          </a:endParaRPr>
        </a:p>
      </dsp:txBody>
      <dsp:txXfrm>
        <a:off x="830132" y="695352"/>
        <a:ext cx="1077646" cy="328682"/>
      </dsp:txXfrm>
    </dsp:sp>
    <dsp:sp modelId="{22C8BBC7-02FA-4EF0-899A-834C1FEE39E3}">
      <dsp:nvSpPr>
        <dsp:cNvPr id="0" name=""/>
        <dsp:cNvSpPr/>
      </dsp:nvSpPr>
      <dsp:spPr>
        <a:xfrm>
          <a:off x="2123308" y="270"/>
          <a:ext cx="1077646" cy="328682"/>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黑体" panose="02010609060101010101" pitchFamily="49" charset="-122"/>
              <a:ea typeface="黑体" panose="02010609060101010101" pitchFamily="49" charset="-122"/>
              <a:sym typeface="+mn-ea"/>
            </a:rPr>
            <a:t>网上招聘的作用</a:t>
          </a:r>
          <a:endParaRPr lang="zh-CN" altLang="en-US" sz="1100" b="0" kern="1200" dirty="0">
            <a:latin typeface="SimHei" charset="-122"/>
            <a:ea typeface="SimHei" charset="-122"/>
            <a:cs typeface="SimHei" charset="-122"/>
          </a:endParaRPr>
        </a:p>
      </dsp:txBody>
      <dsp:txXfrm>
        <a:off x="2123308" y="270"/>
        <a:ext cx="1077646" cy="328682"/>
      </dsp:txXfrm>
    </dsp:sp>
    <dsp:sp modelId="{86A07B8D-FF15-4EFF-8681-05A46BF1E797}">
      <dsp:nvSpPr>
        <dsp:cNvPr id="0" name=""/>
        <dsp:cNvSpPr/>
      </dsp:nvSpPr>
      <dsp:spPr>
        <a:xfrm>
          <a:off x="2114396" y="468111"/>
          <a:ext cx="1077646" cy="328682"/>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黑体" panose="02010609060101010101" pitchFamily="49" charset="-122"/>
              <a:ea typeface="黑体" panose="02010609060101010101" pitchFamily="49" charset="-122"/>
              <a:cs typeface="SimHei" charset="-122"/>
              <a:sym typeface="+mn-ea"/>
            </a:rPr>
            <a:t>网上招聘应注意的问题</a:t>
          </a:r>
          <a:endParaRPr lang="zh-CN" altLang="en-US" sz="1100" b="1" kern="1200" dirty="0">
            <a:latin typeface="SimHei" charset="-122"/>
            <a:ea typeface="SimHei" charset="-122"/>
            <a:cs typeface="SimHei" charset="-122"/>
          </a:endParaRPr>
        </a:p>
      </dsp:txBody>
      <dsp:txXfrm>
        <a:off x="2114396" y="468111"/>
        <a:ext cx="1077646" cy="328682"/>
      </dsp:txXfrm>
    </dsp:sp>
    <dsp:sp modelId="{91088777-567D-9149-82A9-C0A47B32CFCF}">
      <dsp:nvSpPr>
        <dsp:cNvPr id="0" name=""/>
        <dsp:cNvSpPr/>
      </dsp:nvSpPr>
      <dsp:spPr>
        <a:xfrm>
          <a:off x="2123308" y="927046"/>
          <a:ext cx="1077646" cy="328682"/>
        </a:xfrm>
        <a:prstGeom prst="rect">
          <a:avLst/>
        </a:prstGeom>
        <a:solidFill>
          <a:schemeClr val="accent2"/>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SimHei" charset="-122"/>
              <a:ea typeface="SimHei" charset="-122"/>
              <a:cs typeface="SimHei" charset="-122"/>
            </a:rPr>
            <a:t>网上培训的原则</a:t>
          </a:r>
          <a:endParaRPr lang="zh-CN" altLang="en-US" sz="1100" b="1" kern="1200" dirty="0">
            <a:latin typeface="SimHei" charset="-122"/>
            <a:ea typeface="SimHei" charset="-122"/>
            <a:cs typeface="SimHei" charset="-122"/>
          </a:endParaRPr>
        </a:p>
      </dsp:txBody>
      <dsp:txXfrm>
        <a:off x="2123308" y="927046"/>
        <a:ext cx="1077646" cy="328682"/>
      </dsp:txXfrm>
    </dsp:sp>
    <dsp:sp modelId="{83A5A3D8-7830-4347-9C1A-736616385676}">
      <dsp:nvSpPr>
        <dsp:cNvPr id="0" name=""/>
        <dsp:cNvSpPr/>
      </dsp:nvSpPr>
      <dsp:spPr>
        <a:xfrm>
          <a:off x="2123308" y="1390434"/>
          <a:ext cx="1077646" cy="328682"/>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SimHei" charset="-122"/>
              <a:ea typeface="SimHei" charset="-122"/>
              <a:cs typeface="SimHei" charset="-122"/>
            </a:rPr>
            <a:t>虚拟团队的概念及特征</a:t>
          </a:r>
          <a:endParaRPr lang="zh-CN" altLang="en-US" sz="1100" b="1" kern="1200" dirty="0">
            <a:latin typeface="SimHei" charset="-122"/>
            <a:ea typeface="SimHei" charset="-122"/>
            <a:cs typeface="SimHei" charset="-122"/>
          </a:endParaRPr>
        </a:p>
      </dsp:txBody>
      <dsp:txXfrm>
        <a:off x="2123308" y="1390434"/>
        <a:ext cx="1077646" cy="328682"/>
      </dsp:txXfrm>
    </dsp:sp>
  </dsp:spTree>
</dsp:drawing>
</file>

<file path=ppt/diagrams/drawing2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01E077B-7743-408D-8305-352E7A8B01E4}">
      <dsp:nvSpPr>
        <dsp:cNvPr id="0" name=""/>
        <dsp:cNvSpPr/>
      </dsp:nvSpPr>
      <dsp:spPr>
        <a:xfrm>
          <a:off x="762021" y="464"/>
          <a:ext cx="2150193" cy="2150193"/>
        </a:xfrm>
        <a:prstGeom prst="ellipse">
          <a:avLst/>
        </a:prstGeom>
        <a:solidFill>
          <a:schemeClr val="accent2">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118332" tIns="30480" rIns="118332" bIns="30480" numCol="1" spcCol="1270" anchor="ctr" anchorCtr="0">
          <a:noAutofit/>
        </a:bodyPr>
        <a:lstStyle/>
        <a:p>
          <a:pPr lvl="0" algn="ctr" defTabSz="1066800">
            <a:lnSpc>
              <a:spcPct val="90000"/>
            </a:lnSpc>
            <a:spcBef>
              <a:spcPct val="0"/>
            </a:spcBef>
            <a:spcAft>
              <a:spcPct val="35000"/>
            </a:spcAft>
          </a:pPr>
          <a:r>
            <a:rPr lang="zh-CN" altLang="en-US" sz="2400" kern="1200" dirty="0" smtClean="0">
              <a:latin typeface="手札体-简粗体" panose="03000700000000000000" pitchFamily="66" charset="-122"/>
              <a:ea typeface="手札体-简粗体" panose="03000700000000000000" pitchFamily="66" charset="-122"/>
            </a:rPr>
            <a:t>趣味性</a:t>
          </a:r>
          <a:endParaRPr lang="zh-CN" altLang="en-US" sz="2400" kern="1200" dirty="0">
            <a:latin typeface="手札体-简粗体" panose="03000700000000000000" pitchFamily="66" charset="-122"/>
            <a:ea typeface="手札体-简粗体" panose="03000700000000000000" pitchFamily="66" charset="-122"/>
          </a:endParaRPr>
        </a:p>
      </dsp:txBody>
      <dsp:txXfrm>
        <a:off x="1076909" y="315352"/>
        <a:ext cx="1520417" cy="1520417"/>
      </dsp:txXfrm>
    </dsp:sp>
    <dsp:sp modelId="{BF11957C-18BB-4D08-9240-61EE5A5EAE23}">
      <dsp:nvSpPr>
        <dsp:cNvPr id="0" name=""/>
        <dsp:cNvSpPr/>
      </dsp:nvSpPr>
      <dsp:spPr>
        <a:xfrm>
          <a:off x="2914601" y="464"/>
          <a:ext cx="2150193" cy="2150193"/>
        </a:xfrm>
        <a:prstGeom prst="ellipse">
          <a:avLst/>
        </a:prstGeom>
        <a:solidFill>
          <a:schemeClr val="accent2">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118332" tIns="30480" rIns="118332" bIns="30480" numCol="1" spcCol="1270" anchor="ctr" anchorCtr="0">
          <a:noAutofit/>
        </a:bodyPr>
        <a:lstStyle/>
        <a:p>
          <a:pPr lvl="0" algn="ctr" defTabSz="1066800">
            <a:lnSpc>
              <a:spcPct val="90000"/>
            </a:lnSpc>
            <a:spcBef>
              <a:spcPct val="0"/>
            </a:spcBef>
            <a:spcAft>
              <a:spcPct val="35000"/>
            </a:spcAft>
          </a:pPr>
          <a:r>
            <a:rPr lang="zh-CN" altLang="en-US" sz="2400" kern="1200" dirty="0" smtClean="0">
              <a:latin typeface="手札体-简粗体" panose="03000700000000000000" pitchFamily="66" charset="-122"/>
              <a:ea typeface="手札体-简粗体" panose="03000700000000000000" pitchFamily="66" charset="-122"/>
            </a:rPr>
            <a:t>个性化</a:t>
          </a:r>
          <a:endParaRPr lang="zh-CN" altLang="en-US" sz="2400" kern="1200" dirty="0">
            <a:latin typeface="手札体-简粗体" panose="03000700000000000000" pitchFamily="66" charset="-122"/>
            <a:ea typeface="手札体-简粗体" panose="03000700000000000000" pitchFamily="66" charset="-122"/>
          </a:endParaRPr>
        </a:p>
      </dsp:txBody>
      <dsp:txXfrm>
        <a:off x="3229489" y="315352"/>
        <a:ext cx="1520417" cy="1520417"/>
      </dsp:txXfrm>
    </dsp:sp>
    <dsp:sp modelId="{2DAA975B-FBFC-481F-A5DE-58652B733DE2}">
      <dsp:nvSpPr>
        <dsp:cNvPr id="0" name=""/>
        <dsp:cNvSpPr/>
      </dsp:nvSpPr>
      <dsp:spPr>
        <a:xfrm>
          <a:off x="5053733" y="464"/>
          <a:ext cx="2150193" cy="2150193"/>
        </a:xfrm>
        <a:prstGeom prst="ellipse">
          <a:avLst/>
        </a:prstGeom>
        <a:solidFill>
          <a:schemeClr val="accent2">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118332" tIns="30480" rIns="118332" bIns="30480" numCol="1" spcCol="1270" anchor="ctr" anchorCtr="0">
          <a:noAutofit/>
        </a:bodyPr>
        <a:lstStyle/>
        <a:p>
          <a:pPr lvl="0" algn="ctr" defTabSz="1066800">
            <a:lnSpc>
              <a:spcPct val="90000"/>
            </a:lnSpc>
            <a:spcBef>
              <a:spcPct val="0"/>
            </a:spcBef>
            <a:spcAft>
              <a:spcPct val="35000"/>
            </a:spcAft>
          </a:pPr>
          <a:r>
            <a:rPr lang="zh-CN" altLang="en-US" sz="2400" kern="1200" dirty="0" smtClean="0">
              <a:latin typeface="手札体-简粗体" panose="03000700000000000000" pitchFamily="66" charset="-122"/>
              <a:ea typeface="手札体-简粗体" panose="03000700000000000000" pitchFamily="66" charset="-122"/>
            </a:rPr>
            <a:t>互动性</a:t>
          </a:r>
          <a:endParaRPr lang="zh-CN" altLang="en-US" sz="2400" kern="1200" dirty="0">
            <a:latin typeface="手札体-简粗体" panose="03000700000000000000" pitchFamily="66" charset="-122"/>
            <a:ea typeface="手札体-简粗体" panose="03000700000000000000" pitchFamily="66" charset="-122"/>
          </a:endParaRPr>
        </a:p>
      </dsp:txBody>
      <dsp:txXfrm>
        <a:off x="5368621" y="315352"/>
        <a:ext cx="1520417" cy="1520417"/>
      </dsp:txXfrm>
    </dsp:sp>
    <dsp:sp modelId="{FE8B71D2-8F0B-48FF-8E4E-D5BAB62B3CC5}">
      <dsp:nvSpPr>
        <dsp:cNvPr id="0" name=""/>
        <dsp:cNvSpPr/>
      </dsp:nvSpPr>
      <dsp:spPr>
        <a:xfrm>
          <a:off x="7202064" y="0"/>
          <a:ext cx="2150193" cy="2150193"/>
        </a:xfrm>
        <a:prstGeom prst="ellipse">
          <a:avLst/>
        </a:prstGeom>
        <a:solidFill>
          <a:schemeClr val="accent2">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118332" tIns="30480" rIns="118332" bIns="30480" numCol="1" spcCol="1270" anchor="ctr" anchorCtr="0">
          <a:noAutofit/>
        </a:bodyPr>
        <a:lstStyle/>
        <a:p>
          <a:pPr lvl="0" algn="ctr" defTabSz="1066800">
            <a:lnSpc>
              <a:spcPct val="90000"/>
            </a:lnSpc>
            <a:spcBef>
              <a:spcPct val="0"/>
            </a:spcBef>
            <a:spcAft>
              <a:spcPct val="35000"/>
            </a:spcAft>
          </a:pPr>
          <a:r>
            <a:rPr lang="zh-CN" altLang="en-US" sz="2400" kern="1200" dirty="0" smtClean="0">
              <a:latin typeface="手札体-简粗体" panose="03000700000000000000" pitchFamily="66" charset="-122"/>
              <a:ea typeface="手札体-简粗体" panose="03000700000000000000" pitchFamily="66" charset="-122"/>
            </a:rPr>
            <a:t>主创性</a:t>
          </a:r>
          <a:endParaRPr lang="zh-CN" altLang="en-US" sz="2400" kern="1200" dirty="0">
            <a:latin typeface="手札体-简粗体" panose="03000700000000000000" pitchFamily="66" charset="-122"/>
            <a:ea typeface="手札体-简粗体" panose="03000700000000000000" pitchFamily="66" charset="-122"/>
          </a:endParaRPr>
        </a:p>
      </dsp:txBody>
      <dsp:txXfrm>
        <a:off x="7516952" y="314888"/>
        <a:ext cx="1520417" cy="1520417"/>
      </dsp:txXfrm>
    </dsp:sp>
  </dsp:spTree>
</dsp:drawing>
</file>

<file path=ppt/diagrams/drawing2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BDEA335-1B02-7349-910B-B0E8F3186B3E}">
      <dsp:nvSpPr>
        <dsp:cNvPr id="0" name=""/>
        <dsp:cNvSpPr/>
      </dsp:nvSpPr>
      <dsp:spPr>
        <a:xfrm>
          <a:off x="1907779" y="859693"/>
          <a:ext cx="215529" cy="695082"/>
        </a:xfrm>
        <a:custGeom>
          <a:avLst/>
          <a:gdLst/>
          <a:ahLst/>
          <a:cxnLst/>
          <a:rect l="0" t="0" r="0" b="0"/>
          <a:pathLst>
            <a:path>
              <a:moveTo>
                <a:pt x="0" y="0"/>
              </a:moveTo>
              <a:lnTo>
                <a:pt x="107764" y="0"/>
              </a:lnTo>
              <a:lnTo>
                <a:pt x="107764" y="695082"/>
              </a:lnTo>
              <a:lnTo>
                <a:pt x="215529" y="695082"/>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6BF080B-3A73-A447-90D9-F1DC3287A51E}">
      <dsp:nvSpPr>
        <dsp:cNvPr id="0" name=""/>
        <dsp:cNvSpPr/>
      </dsp:nvSpPr>
      <dsp:spPr>
        <a:xfrm>
          <a:off x="1907779" y="859693"/>
          <a:ext cx="215529" cy="231694"/>
        </a:xfrm>
        <a:custGeom>
          <a:avLst/>
          <a:gdLst/>
          <a:ahLst/>
          <a:cxnLst/>
          <a:rect l="0" t="0" r="0" b="0"/>
          <a:pathLst>
            <a:path>
              <a:moveTo>
                <a:pt x="0" y="0"/>
              </a:moveTo>
              <a:lnTo>
                <a:pt x="107764" y="0"/>
              </a:lnTo>
              <a:lnTo>
                <a:pt x="107764" y="231694"/>
              </a:lnTo>
              <a:lnTo>
                <a:pt x="215529" y="231694"/>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2A5A8A1-C34D-4CC9-B014-4EDC4C60B5CB}">
      <dsp:nvSpPr>
        <dsp:cNvPr id="0" name=""/>
        <dsp:cNvSpPr/>
      </dsp:nvSpPr>
      <dsp:spPr>
        <a:xfrm>
          <a:off x="1907779" y="632453"/>
          <a:ext cx="206617" cy="227240"/>
        </a:xfrm>
        <a:custGeom>
          <a:avLst/>
          <a:gdLst/>
          <a:ahLst/>
          <a:cxnLst/>
          <a:rect l="0" t="0" r="0" b="0"/>
          <a:pathLst>
            <a:path>
              <a:moveTo>
                <a:pt x="0" y="227240"/>
              </a:moveTo>
              <a:lnTo>
                <a:pt x="98852" y="227240"/>
              </a:lnTo>
              <a:lnTo>
                <a:pt x="98852" y="0"/>
              </a:lnTo>
              <a:lnTo>
                <a:pt x="206617" y="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D82D2C2-9EF5-4CA0-9CEE-9265A38A1F4A}">
      <dsp:nvSpPr>
        <dsp:cNvPr id="0" name=""/>
        <dsp:cNvSpPr/>
      </dsp:nvSpPr>
      <dsp:spPr>
        <a:xfrm>
          <a:off x="1907779" y="164611"/>
          <a:ext cx="215529" cy="695082"/>
        </a:xfrm>
        <a:custGeom>
          <a:avLst/>
          <a:gdLst/>
          <a:ahLst/>
          <a:cxnLst/>
          <a:rect l="0" t="0" r="0" b="0"/>
          <a:pathLst>
            <a:path>
              <a:moveTo>
                <a:pt x="0" y="695082"/>
              </a:moveTo>
              <a:lnTo>
                <a:pt x="107764" y="695082"/>
              </a:lnTo>
              <a:lnTo>
                <a:pt x="107764" y="0"/>
              </a:lnTo>
              <a:lnTo>
                <a:pt x="215529" y="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A2AFDF2-2568-44F8-842C-3BFD70D9F2B1}">
      <dsp:nvSpPr>
        <dsp:cNvPr id="0" name=""/>
        <dsp:cNvSpPr/>
      </dsp:nvSpPr>
      <dsp:spPr>
        <a:xfrm>
          <a:off x="830132" y="695352"/>
          <a:ext cx="1077646" cy="328682"/>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黑体" panose="02010609060101010101" pitchFamily="49" charset="-122"/>
              <a:ea typeface="黑体" panose="02010609060101010101" pitchFamily="49" charset="-122"/>
              <a:sym typeface="+mn-ea"/>
            </a:rPr>
            <a:t>网络时代人力资源管理模式</a:t>
          </a:r>
          <a:endParaRPr lang="zh-CN" altLang="en-US" sz="1100" b="1" kern="1200" dirty="0">
            <a:latin typeface="SimHei" charset="-122"/>
            <a:ea typeface="SimHei" charset="-122"/>
            <a:cs typeface="SimHei" charset="-122"/>
          </a:endParaRPr>
        </a:p>
      </dsp:txBody>
      <dsp:txXfrm>
        <a:off x="830132" y="695352"/>
        <a:ext cx="1077646" cy="328682"/>
      </dsp:txXfrm>
    </dsp:sp>
    <dsp:sp modelId="{22C8BBC7-02FA-4EF0-899A-834C1FEE39E3}">
      <dsp:nvSpPr>
        <dsp:cNvPr id="0" name=""/>
        <dsp:cNvSpPr/>
      </dsp:nvSpPr>
      <dsp:spPr>
        <a:xfrm>
          <a:off x="2123308" y="270"/>
          <a:ext cx="1077646" cy="328682"/>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黑体" panose="02010609060101010101" pitchFamily="49" charset="-122"/>
              <a:ea typeface="黑体" panose="02010609060101010101" pitchFamily="49" charset="-122"/>
              <a:sym typeface="+mn-ea"/>
            </a:rPr>
            <a:t>网上招聘的作用</a:t>
          </a:r>
          <a:endParaRPr lang="zh-CN" altLang="en-US" sz="1100" b="0" kern="1200" dirty="0">
            <a:latin typeface="SimHei" charset="-122"/>
            <a:ea typeface="SimHei" charset="-122"/>
            <a:cs typeface="SimHei" charset="-122"/>
          </a:endParaRPr>
        </a:p>
      </dsp:txBody>
      <dsp:txXfrm>
        <a:off x="2123308" y="270"/>
        <a:ext cx="1077646" cy="328682"/>
      </dsp:txXfrm>
    </dsp:sp>
    <dsp:sp modelId="{86A07B8D-FF15-4EFF-8681-05A46BF1E797}">
      <dsp:nvSpPr>
        <dsp:cNvPr id="0" name=""/>
        <dsp:cNvSpPr/>
      </dsp:nvSpPr>
      <dsp:spPr>
        <a:xfrm>
          <a:off x="2114396" y="468111"/>
          <a:ext cx="1077646" cy="328682"/>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黑体" panose="02010609060101010101" pitchFamily="49" charset="-122"/>
              <a:ea typeface="黑体" panose="02010609060101010101" pitchFamily="49" charset="-122"/>
              <a:cs typeface="SimHei" charset="-122"/>
              <a:sym typeface="+mn-ea"/>
            </a:rPr>
            <a:t>网上招聘应注意的问题</a:t>
          </a:r>
          <a:endParaRPr lang="zh-CN" altLang="en-US" sz="1100" b="1" kern="1200" dirty="0">
            <a:latin typeface="SimHei" charset="-122"/>
            <a:ea typeface="SimHei" charset="-122"/>
            <a:cs typeface="SimHei" charset="-122"/>
          </a:endParaRPr>
        </a:p>
      </dsp:txBody>
      <dsp:txXfrm>
        <a:off x="2114396" y="468111"/>
        <a:ext cx="1077646" cy="328682"/>
      </dsp:txXfrm>
    </dsp:sp>
    <dsp:sp modelId="{91088777-567D-9149-82A9-C0A47B32CFCF}">
      <dsp:nvSpPr>
        <dsp:cNvPr id="0" name=""/>
        <dsp:cNvSpPr/>
      </dsp:nvSpPr>
      <dsp:spPr>
        <a:xfrm>
          <a:off x="2123308" y="927046"/>
          <a:ext cx="1077646" cy="328682"/>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SimHei" charset="-122"/>
              <a:ea typeface="SimHei" charset="-122"/>
              <a:cs typeface="SimHei" charset="-122"/>
            </a:rPr>
            <a:t>网上培训的原则</a:t>
          </a:r>
          <a:endParaRPr lang="zh-CN" altLang="en-US" sz="1100" b="1" kern="1200" dirty="0">
            <a:latin typeface="SimHei" charset="-122"/>
            <a:ea typeface="SimHei" charset="-122"/>
            <a:cs typeface="SimHei" charset="-122"/>
          </a:endParaRPr>
        </a:p>
      </dsp:txBody>
      <dsp:txXfrm>
        <a:off x="2123308" y="927046"/>
        <a:ext cx="1077646" cy="328682"/>
      </dsp:txXfrm>
    </dsp:sp>
    <dsp:sp modelId="{83A5A3D8-7830-4347-9C1A-736616385676}">
      <dsp:nvSpPr>
        <dsp:cNvPr id="0" name=""/>
        <dsp:cNvSpPr/>
      </dsp:nvSpPr>
      <dsp:spPr>
        <a:xfrm>
          <a:off x="2123308" y="1390434"/>
          <a:ext cx="1077646" cy="328682"/>
        </a:xfrm>
        <a:prstGeom prst="rect">
          <a:avLst/>
        </a:prstGeom>
        <a:solidFill>
          <a:schemeClr val="accent2"/>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SimHei" charset="-122"/>
              <a:ea typeface="SimHei" charset="-122"/>
              <a:cs typeface="SimHei" charset="-122"/>
            </a:rPr>
            <a:t>虚拟团队的概念及特征</a:t>
          </a:r>
          <a:endParaRPr lang="zh-CN" altLang="en-US" sz="1100" b="1" kern="1200" dirty="0">
            <a:latin typeface="SimHei" charset="-122"/>
            <a:ea typeface="SimHei" charset="-122"/>
            <a:cs typeface="SimHei" charset="-122"/>
          </a:endParaRPr>
        </a:p>
      </dsp:txBody>
      <dsp:txXfrm>
        <a:off x="2123308" y="1390434"/>
        <a:ext cx="1077646" cy="328682"/>
      </dsp:txXfrm>
    </dsp:sp>
  </dsp:spTree>
</dsp:drawing>
</file>

<file path=ppt/diagrams/drawing2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BDEA335-1B02-7349-910B-B0E8F3186B3E}">
      <dsp:nvSpPr>
        <dsp:cNvPr id="0" name=""/>
        <dsp:cNvSpPr/>
      </dsp:nvSpPr>
      <dsp:spPr>
        <a:xfrm>
          <a:off x="1907779" y="859693"/>
          <a:ext cx="215529" cy="695082"/>
        </a:xfrm>
        <a:custGeom>
          <a:avLst/>
          <a:gdLst/>
          <a:ahLst/>
          <a:cxnLst/>
          <a:rect l="0" t="0" r="0" b="0"/>
          <a:pathLst>
            <a:path>
              <a:moveTo>
                <a:pt x="0" y="0"/>
              </a:moveTo>
              <a:lnTo>
                <a:pt x="107764" y="0"/>
              </a:lnTo>
              <a:lnTo>
                <a:pt x="107764" y="695082"/>
              </a:lnTo>
              <a:lnTo>
                <a:pt x="215529" y="695082"/>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6BF080B-3A73-A447-90D9-F1DC3287A51E}">
      <dsp:nvSpPr>
        <dsp:cNvPr id="0" name=""/>
        <dsp:cNvSpPr/>
      </dsp:nvSpPr>
      <dsp:spPr>
        <a:xfrm>
          <a:off x="1907779" y="859693"/>
          <a:ext cx="215529" cy="231694"/>
        </a:xfrm>
        <a:custGeom>
          <a:avLst/>
          <a:gdLst/>
          <a:ahLst/>
          <a:cxnLst/>
          <a:rect l="0" t="0" r="0" b="0"/>
          <a:pathLst>
            <a:path>
              <a:moveTo>
                <a:pt x="0" y="0"/>
              </a:moveTo>
              <a:lnTo>
                <a:pt x="107764" y="0"/>
              </a:lnTo>
              <a:lnTo>
                <a:pt x="107764" y="231694"/>
              </a:lnTo>
              <a:lnTo>
                <a:pt x="215529" y="231694"/>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2A5A8A1-C34D-4CC9-B014-4EDC4C60B5CB}">
      <dsp:nvSpPr>
        <dsp:cNvPr id="0" name=""/>
        <dsp:cNvSpPr/>
      </dsp:nvSpPr>
      <dsp:spPr>
        <a:xfrm>
          <a:off x="1907779" y="632453"/>
          <a:ext cx="206617" cy="227240"/>
        </a:xfrm>
        <a:custGeom>
          <a:avLst/>
          <a:gdLst/>
          <a:ahLst/>
          <a:cxnLst/>
          <a:rect l="0" t="0" r="0" b="0"/>
          <a:pathLst>
            <a:path>
              <a:moveTo>
                <a:pt x="0" y="227240"/>
              </a:moveTo>
              <a:lnTo>
                <a:pt x="98852" y="227240"/>
              </a:lnTo>
              <a:lnTo>
                <a:pt x="98852" y="0"/>
              </a:lnTo>
              <a:lnTo>
                <a:pt x="206617" y="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D82D2C2-9EF5-4CA0-9CEE-9265A38A1F4A}">
      <dsp:nvSpPr>
        <dsp:cNvPr id="0" name=""/>
        <dsp:cNvSpPr/>
      </dsp:nvSpPr>
      <dsp:spPr>
        <a:xfrm>
          <a:off x="1907779" y="164611"/>
          <a:ext cx="215529" cy="695082"/>
        </a:xfrm>
        <a:custGeom>
          <a:avLst/>
          <a:gdLst/>
          <a:ahLst/>
          <a:cxnLst/>
          <a:rect l="0" t="0" r="0" b="0"/>
          <a:pathLst>
            <a:path>
              <a:moveTo>
                <a:pt x="0" y="695082"/>
              </a:moveTo>
              <a:lnTo>
                <a:pt x="107764" y="695082"/>
              </a:lnTo>
              <a:lnTo>
                <a:pt x="107764" y="0"/>
              </a:lnTo>
              <a:lnTo>
                <a:pt x="215529" y="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A2AFDF2-2568-44F8-842C-3BFD70D9F2B1}">
      <dsp:nvSpPr>
        <dsp:cNvPr id="0" name=""/>
        <dsp:cNvSpPr/>
      </dsp:nvSpPr>
      <dsp:spPr>
        <a:xfrm>
          <a:off x="830132" y="695352"/>
          <a:ext cx="1077646" cy="328682"/>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黑体" panose="02010609060101010101" pitchFamily="49" charset="-122"/>
              <a:ea typeface="黑体" panose="02010609060101010101" pitchFamily="49" charset="-122"/>
              <a:sym typeface="+mn-ea"/>
            </a:rPr>
            <a:t>网络时代人力资源管理模式</a:t>
          </a:r>
          <a:endParaRPr lang="zh-CN" altLang="en-US" sz="1100" b="1" kern="1200" dirty="0">
            <a:latin typeface="SimHei" charset="-122"/>
            <a:ea typeface="SimHei" charset="-122"/>
            <a:cs typeface="SimHei" charset="-122"/>
          </a:endParaRPr>
        </a:p>
      </dsp:txBody>
      <dsp:txXfrm>
        <a:off x="830132" y="695352"/>
        <a:ext cx="1077646" cy="328682"/>
      </dsp:txXfrm>
    </dsp:sp>
    <dsp:sp modelId="{22C8BBC7-02FA-4EF0-899A-834C1FEE39E3}">
      <dsp:nvSpPr>
        <dsp:cNvPr id="0" name=""/>
        <dsp:cNvSpPr/>
      </dsp:nvSpPr>
      <dsp:spPr>
        <a:xfrm>
          <a:off x="2123308" y="270"/>
          <a:ext cx="1077646" cy="328682"/>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黑体" panose="02010609060101010101" pitchFamily="49" charset="-122"/>
              <a:ea typeface="黑体" panose="02010609060101010101" pitchFamily="49" charset="-122"/>
              <a:sym typeface="+mn-ea"/>
            </a:rPr>
            <a:t>网上招聘的作用</a:t>
          </a:r>
          <a:endParaRPr lang="zh-CN" altLang="en-US" sz="1100" b="0" kern="1200" dirty="0">
            <a:latin typeface="SimHei" charset="-122"/>
            <a:ea typeface="SimHei" charset="-122"/>
            <a:cs typeface="SimHei" charset="-122"/>
          </a:endParaRPr>
        </a:p>
      </dsp:txBody>
      <dsp:txXfrm>
        <a:off x="2123308" y="270"/>
        <a:ext cx="1077646" cy="328682"/>
      </dsp:txXfrm>
    </dsp:sp>
    <dsp:sp modelId="{86A07B8D-FF15-4EFF-8681-05A46BF1E797}">
      <dsp:nvSpPr>
        <dsp:cNvPr id="0" name=""/>
        <dsp:cNvSpPr/>
      </dsp:nvSpPr>
      <dsp:spPr>
        <a:xfrm>
          <a:off x="2114396" y="468111"/>
          <a:ext cx="1077646" cy="328682"/>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黑体" panose="02010609060101010101" pitchFamily="49" charset="-122"/>
              <a:ea typeface="黑体" panose="02010609060101010101" pitchFamily="49" charset="-122"/>
              <a:cs typeface="SimHei" charset="-122"/>
              <a:sym typeface="+mn-ea"/>
            </a:rPr>
            <a:t>网上招聘应注意的问题</a:t>
          </a:r>
          <a:endParaRPr lang="zh-CN" altLang="en-US" sz="1100" b="1" kern="1200" dirty="0">
            <a:latin typeface="SimHei" charset="-122"/>
            <a:ea typeface="SimHei" charset="-122"/>
            <a:cs typeface="SimHei" charset="-122"/>
          </a:endParaRPr>
        </a:p>
      </dsp:txBody>
      <dsp:txXfrm>
        <a:off x="2114396" y="468111"/>
        <a:ext cx="1077646" cy="328682"/>
      </dsp:txXfrm>
    </dsp:sp>
    <dsp:sp modelId="{91088777-567D-9149-82A9-C0A47B32CFCF}">
      <dsp:nvSpPr>
        <dsp:cNvPr id="0" name=""/>
        <dsp:cNvSpPr/>
      </dsp:nvSpPr>
      <dsp:spPr>
        <a:xfrm>
          <a:off x="2123308" y="927046"/>
          <a:ext cx="1077646" cy="328682"/>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SimHei" charset="-122"/>
              <a:ea typeface="SimHei" charset="-122"/>
              <a:cs typeface="SimHei" charset="-122"/>
            </a:rPr>
            <a:t>网上培训的原则</a:t>
          </a:r>
          <a:endParaRPr lang="zh-CN" altLang="en-US" sz="1100" b="1" kern="1200" dirty="0">
            <a:latin typeface="SimHei" charset="-122"/>
            <a:ea typeface="SimHei" charset="-122"/>
            <a:cs typeface="SimHei" charset="-122"/>
          </a:endParaRPr>
        </a:p>
      </dsp:txBody>
      <dsp:txXfrm>
        <a:off x="2123308" y="927046"/>
        <a:ext cx="1077646" cy="328682"/>
      </dsp:txXfrm>
    </dsp:sp>
    <dsp:sp modelId="{83A5A3D8-7830-4347-9C1A-736616385676}">
      <dsp:nvSpPr>
        <dsp:cNvPr id="0" name=""/>
        <dsp:cNvSpPr/>
      </dsp:nvSpPr>
      <dsp:spPr>
        <a:xfrm>
          <a:off x="2123308" y="1390434"/>
          <a:ext cx="1077646" cy="328682"/>
        </a:xfrm>
        <a:prstGeom prst="rect">
          <a:avLst/>
        </a:prstGeom>
        <a:solidFill>
          <a:schemeClr val="accent2"/>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SimHei" charset="-122"/>
              <a:ea typeface="SimHei" charset="-122"/>
              <a:cs typeface="SimHei" charset="-122"/>
            </a:rPr>
            <a:t>虚拟团队的概念及特征</a:t>
          </a:r>
          <a:endParaRPr lang="zh-CN" altLang="en-US" sz="1100" b="1" kern="1200" dirty="0">
            <a:latin typeface="SimHei" charset="-122"/>
            <a:ea typeface="SimHei" charset="-122"/>
            <a:cs typeface="SimHei" charset="-122"/>
          </a:endParaRPr>
        </a:p>
      </dsp:txBody>
      <dsp:txXfrm>
        <a:off x="2123308" y="1390434"/>
        <a:ext cx="1077646" cy="32868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50B225-9206-4C7F-91B5-511C78DFC338}">
      <dsp:nvSpPr>
        <dsp:cNvPr id="0" name=""/>
        <dsp:cNvSpPr/>
      </dsp:nvSpPr>
      <dsp:spPr>
        <a:xfrm>
          <a:off x="0" y="390704"/>
          <a:ext cx="9622464" cy="630000"/>
        </a:xfrm>
        <a:prstGeom prst="rect">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868298F-3485-4299-8481-52015CB48508}">
      <dsp:nvSpPr>
        <dsp:cNvPr id="0" name=""/>
        <dsp:cNvSpPr/>
      </dsp:nvSpPr>
      <dsp:spPr>
        <a:xfrm>
          <a:off x="481123" y="21704"/>
          <a:ext cx="8987140" cy="738000"/>
        </a:xfrm>
        <a:prstGeom prst="round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594" tIns="0" rIns="254594" bIns="0" numCol="1" spcCol="1270" anchor="ctr" anchorCtr="0">
          <a:noAutofit/>
        </a:bodyPr>
        <a:lstStyle/>
        <a:p>
          <a:pPr lvl="0" algn="l" defTabSz="889000">
            <a:lnSpc>
              <a:spcPct val="90000"/>
            </a:lnSpc>
            <a:spcBef>
              <a:spcPct val="0"/>
            </a:spcBef>
            <a:spcAft>
              <a:spcPct val="35000"/>
            </a:spcAft>
          </a:pPr>
          <a:r>
            <a:rPr lang="zh-CN" altLang="en-US" sz="2000" kern="1200" dirty="0" smtClean="0">
              <a:latin typeface="手札体-简粗体" panose="03000700000000000000" pitchFamily="66" charset="-122"/>
              <a:ea typeface="手札体-简粗体" panose="03000700000000000000" pitchFamily="66" charset="-122"/>
            </a:rPr>
            <a:t>绩效管理</a:t>
          </a:r>
          <a:r>
            <a:rPr lang="zh-CN" altLang="en-US" sz="2000" kern="1200" dirty="0" smtClean="0">
              <a:solidFill>
                <a:srgbClr val="FF0000"/>
              </a:solidFill>
              <a:latin typeface="手札体-简粗体" panose="03000700000000000000" pitchFamily="66" charset="-122"/>
              <a:ea typeface="手札体-简粗体" panose="03000700000000000000" pitchFamily="66" charset="-122"/>
            </a:rPr>
            <a:t>以</a:t>
          </a:r>
          <a:r>
            <a:rPr lang="zh-CN" altLang="en-US" sz="2000" b="1" kern="1200" dirty="0" smtClean="0">
              <a:solidFill>
                <a:srgbClr val="FF0000"/>
              </a:solidFill>
              <a:latin typeface="手札体-简粗体" panose="03000700000000000000" pitchFamily="66" charset="-122"/>
              <a:ea typeface="手札体-简粗体" panose="03000700000000000000" pitchFamily="66" charset="-122"/>
            </a:rPr>
            <a:t>组织战略</a:t>
          </a:r>
          <a:r>
            <a:rPr lang="zh-CN" altLang="en-US" sz="2000" kern="1200" dirty="0" smtClean="0">
              <a:solidFill>
                <a:srgbClr val="FF0000"/>
              </a:solidFill>
              <a:latin typeface="手札体-简粗体" panose="03000700000000000000" pitchFamily="66" charset="-122"/>
              <a:ea typeface="手札体-简粗体" panose="03000700000000000000" pitchFamily="66" charset="-122"/>
            </a:rPr>
            <a:t>为导向</a:t>
          </a:r>
          <a:r>
            <a:rPr lang="zh-CN" altLang="en-US" sz="2000" kern="1200" dirty="0" smtClean="0">
              <a:latin typeface="手札体-简粗体" panose="03000700000000000000" pitchFamily="66" charset="-122"/>
              <a:ea typeface="手札体-简粗体" panose="03000700000000000000" pitchFamily="66" charset="-122"/>
            </a:rPr>
            <a:t>，是综合管理组织、团队和员工绩效的过程</a:t>
          </a:r>
          <a:endParaRPr lang="zh-CN" altLang="en-US" sz="2000" kern="1200" dirty="0">
            <a:latin typeface="手札体-简粗体" panose="03000700000000000000" pitchFamily="66" charset="-122"/>
            <a:ea typeface="手札体-简粗体" panose="03000700000000000000" pitchFamily="66" charset="-122"/>
          </a:endParaRPr>
        </a:p>
      </dsp:txBody>
      <dsp:txXfrm>
        <a:off x="517149" y="57730"/>
        <a:ext cx="8915088" cy="665948"/>
      </dsp:txXfrm>
    </dsp:sp>
    <dsp:sp modelId="{B880018B-E184-4B58-957C-C1C9F6D1845B}">
      <dsp:nvSpPr>
        <dsp:cNvPr id="0" name=""/>
        <dsp:cNvSpPr/>
      </dsp:nvSpPr>
      <dsp:spPr>
        <a:xfrm>
          <a:off x="0" y="1524705"/>
          <a:ext cx="9622464" cy="630000"/>
        </a:xfrm>
        <a:prstGeom prst="rect">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F8C4A66-8861-4572-A37D-13FC9E40DF28}">
      <dsp:nvSpPr>
        <dsp:cNvPr id="0" name=""/>
        <dsp:cNvSpPr/>
      </dsp:nvSpPr>
      <dsp:spPr>
        <a:xfrm>
          <a:off x="481123" y="1155705"/>
          <a:ext cx="8987140" cy="738000"/>
        </a:xfrm>
        <a:prstGeom prst="round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594" tIns="0" rIns="254594" bIns="0" numCol="1" spcCol="1270" anchor="ctr" anchorCtr="0">
          <a:noAutofit/>
        </a:bodyPr>
        <a:lstStyle/>
        <a:p>
          <a:pPr lvl="0" algn="l" defTabSz="889000">
            <a:lnSpc>
              <a:spcPct val="90000"/>
            </a:lnSpc>
            <a:spcBef>
              <a:spcPct val="0"/>
            </a:spcBef>
            <a:spcAft>
              <a:spcPct val="35000"/>
            </a:spcAft>
          </a:pPr>
          <a:r>
            <a:rPr lang="zh-CN" altLang="en-US" sz="2000" kern="1200" dirty="0" smtClean="0">
              <a:latin typeface="手札体-简粗体" panose="03000700000000000000" pitchFamily="66" charset="-122"/>
              <a:ea typeface="手札体-简粗体" panose="03000700000000000000" pitchFamily="66" charset="-122"/>
            </a:rPr>
            <a:t>绩效管理是提高工作绩效的有力工具</a:t>
          </a:r>
          <a:endParaRPr lang="zh-CN" altLang="en-US" sz="2000" kern="1200" dirty="0">
            <a:latin typeface="手札体-简粗体" panose="03000700000000000000" pitchFamily="66" charset="-122"/>
            <a:ea typeface="手札体-简粗体" panose="03000700000000000000" pitchFamily="66" charset="-122"/>
          </a:endParaRPr>
        </a:p>
      </dsp:txBody>
      <dsp:txXfrm>
        <a:off x="517149" y="1191731"/>
        <a:ext cx="8915088" cy="665948"/>
      </dsp:txXfrm>
    </dsp:sp>
    <dsp:sp modelId="{ED21CEE2-6947-413A-8B94-D5213DE4770B}">
      <dsp:nvSpPr>
        <dsp:cNvPr id="0" name=""/>
        <dsp:cNvSpPr/>
      </dsp:nvSpPr>
      <dsp:spPr>
        <a:xfrm>
          <a:off x="0" y="2658704"/>
          <a:ext cx="9622464" cy="630000"/>
        </a:xfrm>
        <a:prstGeom prst="rect">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676A404-EC88-4E59-A70B-2F4D4DA438B2}">
      <dsp:nvSpPr>
        <dsp:cNvPr id="0" name=""/>
        <dsp:cNvSpPr/>
      </dsp:nvSpPr>
      <dsp:spPr>
        <a:xfrm>
          <a:off x="481123" y="2289705"/>
          <a:ext cx="8987140" cy="738000"/>
        </a:xfrm>
        <a:prstGeom prst="round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594" tIns="0" rIns="254594" bIns="0" numCol="1" spcCol="1270" anchor="ctr" anchorCtr="0">
          <a:noAutofit/>
        </a:bodyPr>
        <a:lstStyle/>
        <a:p>
          <a:pPr lvl="0" algn="l" defTabSz="889000">
            <a:lnSpc>
              <a:spcPct val="90000"/>
            </a:lnSpc>
            <a:spcBef>
              <a:spcPct val="0"/>
            </a:spcBef>
            <a:spcAft>
              <a:spcPct val="35000"/>
            </a:spcAft>
          </a:pPr>
          <a:r>
            <a:rPr lang="zh-CN" altLang="en-US" sz="2000" kern="1200" dirty="0" smtClean="0">
              <a:latin typeface="手札体-简粗体" panose="03000700000000000000" pitchFamily="66" charset="-122"/>
              <a:ea typeface="手札体-简粗体" panose="03000700000000000000" pitchFamily="66" charset="-122"/>
            </a:rPr>
            <a:t>绩效管理是促进员工能力开发的重要手段</a:t>
          </a:r>
          <a:endParaRPr lang="zh-CN" altLang="en-US" sz="2000" kern="1200" dirty="0">
            <a:latin typeface="手札体-简粗体" panose="03000700000000000000" pitchFamily="66" charset="-122"/>
            <a:ea typeface="手札体-简粗体" panose="03000700000000000000" pitchFamily="66" charset="-122"/>
          </a:endParaRPr>
        </a:p>
      </dsp:txBody>
      <dsp:txXfrm>
        <a:off x="517149" y="2325731"/>
        <a:ext cx="8915088" cy="665948"/>
      </dsp:txXfrm>
    </dsp:sp>
    <dsp:sp modelId="{667D7C85-E987-4B87-8A95-EE4E2C68368B}">
      <dsp:nvSpPr>
        <dsp:cNvPr id="0" name=""/>
        <dsp:cNvSpPr/>
      </dsp:nvSpPr>
      <dsp:spPr>
        <a:xfrm>
          <a:off x="0" y="3792705"/>
          <a:ext cx="9622464" cy="630000"/>
        </a:xfrm>
        <a:prstGeom prst="rect">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EC949D1-8B3F-40CD-B961-0072663C2BD8}">
      <dsp:nvSpPr>
        <dsp:cNvPr id="0" name=""/>
        <dsp:cNvSpPr/>
      </dsp:nvSpPr>
      <dsp:spPr>
        <a:xfrm>
          <a:off x="481123" y="3423705"/>
          <a:ext cx="8987140" cy="738000"/>
        </a:xfrm>
        <a:prstGeom prst="round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594" tIns="0" rIns="254594" bIns="0" numCol="1" spcCol="1270" anchor="ctr" anchorCtr="0">
          <a:noAutofit/>
        </a:bodyPr>
        <a:lstStyle/>
        <a:p>
          <a:pPr lvl="0" algn="l" defTabSz="889000">
            <a:lnSpc>
              <a:spcPct val="90000"/>
            </a:lnSpc>
            <a:spcBef>
              <a:spcPct val="0"/>
            </a:spcBef>
            <a:spcAft>
              <a:spcPct val="35000"/>
            </a:spcAft>
          </a:pPr>
          <a:r>
            <a:rPr lang="zh-CN" altLang="en-US" sz="2000" kern="1200" dirty="0" smtClean="0">
              <a:latin typeface="手札体-简粗体" panose="03000700000000000000" pitchFamily="66" charset="-122"/>
              <a:ea typeface="手札体-简粗体" panose="03000700000000000000" pitchFamily="66" charset="-122"/>
            </a:rPr>
            <a:t>绩效管理是一个完整的系统</a:t>
          </a:r>
          <a:endParaRPr lang="zh-CN" altLang="en-US" sz="2000" kern="1200" dirty="0">
            <a:latin typeface="手札体-简粗体" panose="03000700000000000000" pitchFamily="66" charset="-122"/>
            <a:ea typeface="手札体-简粗体" panose="03000700000000000000" pitchFamily="66" charset="-122"/>
          </a:endParaRPr>
        </a:p>
      </dsp:txBody>
      <dsp:txXfrm>
        <a:off x="517149" y="3459731"/>
        <a:ext cx="8915088" cy="665948"/>
      </dsp:txXfrm>
    </dsp:sp>
  </dsp:spTree>
</dsp:drawing>
</file>

<file path=ppt/diagrams/drawing3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BDEA335-1B02-7349-910B-B0E8F3186B3E}">
      <dsp:nvSpPr>
        <dsp:cNvPr id="0" name=""/>
        <dsp:cNvSpPr/>
      </dsp:nvSpPr>
      <dsp:spPr>
        <a:xfrm>
          <a:off x="1907779" y="859693"/>
          <a:ext cx="215529" cy="695082"/>
        </a:xfrm>
        <a:custGeom>
          <a:avLst/>
          <a:gdLst/>
          <a:ahLst/>
          <a:cxnLst/>
          <a:rect l="0" t="0" r="0" b="0"/>
          <a:pathLst>
            <a:path>
              <a:moveTo>
                <a:pt x="0" y="0"/>
              </a:moveTo>
              <a:lnTo>
                <a:pt x="107764" y="0"/>
              </a:lnTo>
              <a:lnTo>
                <a:pt x="107764" y="695082"/>
              </a:lnTo>
              <a:lnTo>
                <a:pt x="215529" y="695082"/>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6BF080B-3A73-A447-90D9-F1DC3287A51E}">
      <dsp:nvSpPr>
        <dsp:cNvPr id="0" name=""/>
        <dsp:cNvSpPr/>
      </dsp:nvSpPr>
      <dsp:spPr>
        <a:xfrm>
          <a:off x="1907779" y="859693"/>
          <a:ext cx="215529" cy="231694"/>
        </a:xfrm>
        <a:custGeom>
          <a:avLst/>
          <a:gdLst/>
          <a:ahLst/>
          <a:cxnLst/>
          <a:rect l="0" t="0" r="0" b="0"/>
          <a:pathLst>
            <a:path>
              <a:moveTo>
                <a:pt x="0" y="0"/>
              </a:moveTo>
              <a:lnTo>
                <a:pt x="107764" y="0"/>
              </a:lnTo>
              <a:lnTo>
                <a:pt x="107764" y="231694"/>
              </a:lnTo>
              <a:lnTo>
                <a:pt x="215529" y="231694"/>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2A5A8A1-C34D-4CC9-B014-4EDC4C60B5CB}">
      <dsp:nvSpPr>
        <dsp:cNvPr id="0" name=""/>
        <dsp:cNvSpPr/>
      </dsp:nvSpPr>
      <dsp:spPr>
        <a:xfrm>
          <a:off x="1907779" y="632453"/>
          <a:ext cx="206617" cy="227240"/>
        </a:xfrm>
        <a:custGeom>
          <a:avLst/>
          <a:gdLst/>
          <a:ahLst/>
          <a:cxnLst/>
          <a:rect l="0" t="0" r="0" b="0"/>
          <a:pathLst>
            <a:path>
              <a:moveTo>
                <a:pt x="0" y="227240"/>
              </a:moveTo>
              <a:lnTo>
                <a:pt x="98852" y="227240"/>
              </a:lnTo>
              <a:lnTo>
                <a:pt x="98852" y="0"/>
              </a:lnTo>
              <a:lnTo>
                <a:pt x="206617" y="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D82D2C2-9EF5-4CA0-9CEE-9265A38A1F4A}">
      <dsp:nvSpPr>
        <dsp:cNvPr id="0" name=""/>
        <dsp:cNvSpPr/>
      </dsp:nvSpPr>
      <dsp:spPr>
        <a:xfrm>
          <a:off x="1907779" y="164611"/>
          <a:ext cx="215529" cy="695082"/>
        </a:xfrm>
        <a:custGeom>
          <a:avLst/>
          <a:gdLst/>
          <a:ahLst/>
          <a:cxnLst/>
          <a:rect l="0" t="0" r="0" b="0"/>
          <a:pathLst>
            <a:path>
              <a:moveTo>
                <a:pt x="0" y="695082"/>
              </a:moveTo>
              <a:lnTo>
                <a:pt x="107764" y="695082"/>
              </a:lnTo>
              <a:lnTo>
                <a:pt x="107764" y="0"/>
              </a:lnTo>
              <a:lnTo>
                <a:pt x="215529" y="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A2AFDF2-2568-44F8-842C-3BFD70D9F2B1}">
      <dsp:nvSpPr>
        <dsp:cNvPr id="0" name=""/>
        <dsp:cNvSpPr/>
      </dsp:nvSpPr>
      <dsp:spPr>
        <a:xfrm>
          <a:off x="830132" y="695352"/>
          <a:ext cx="1077646" cy="328682"/>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黑体" panose="02010609060101010101" pitchFamily="49" charset="-122"/>
              <a:ea typeface="黑体" panose="02010609060101010101" pitchFamily="49" charset="-122"/>
              <a:sym typeface="+mn-ea"/>
            </a:rPr>
            <a:t>网络时代人力资源管理模式</a:t>
          </a:r>
          <a:endParaRPr lang="zh-CN" altLang="en-US" sz="1100" b="1" kern="1200" dirty="0">
            <a:latin typeface="SimHei" charset="-122"/>
            <a:ea typeface="SimHei" charset="-122"/>
            <a:cs typeface="SimHei" charset="-122"/>
          </a:endParaRPr>
        </a:p>
      </dsp:txBody>
      <dsp:txXfrm>
        <a:off x="830132" y="695352"/>
        <a:ext cx="1077646" cy="328682"/>
      </dsp:txXfrm>
    </dsp:sp>
    <dsp:sp modelId="{22C8BBC7-02FA-4EF0-899A-834C1FEE39E3}">
      <dsp:nvSpPr>
        <dsp:cNvPr id="0" name=""/>
        <dsp:cNvSpPr/>
      </dsp:nvSpPr>
      <dsp:spPr>
        <a:xfrm>
          <a:off x="2123308" y="270"/>
          <a:ext cx="1077646" cy="328682"/>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黑体" panose="02010609060101010101" pitchFamily="49" charset="-122"/>
              <a:ea typeface="黑体" panose="02010609060101010101" pitchFamily="49" charset="-122"/>
              <a:sym typeface="+mn-ea"/>
            </a:rPr>
            <a:t>网上招聘的作用</a:t>
          </a:r>
          <a:endParaRPr lang="zh-CN" altLang="en-US" sz="1100" b="0" kern="1200" dirty="0">
            <a:latin typeface="SimHei" charset="-122"/>
            <a:ea typeface="SimHei" charset="-122"/>
            <a:cs typeface="SimHei" charset="-122"/>
          </a:endParaRPr>
        </a:p>
      </dsp:txBody>
      <dsp:txXfrm>
        <a:off x="2123308" y="270"/>
        <a:ext cx="1077646" cy="328682"/>
      </dsp:txXfrm>
    </dsp:sp>
    <dsp:sp modelId="{86A07B8D-FF15-4EFF-8681-05A46BF1E797}">
      <dsp:nvSpPr>
        <dsp:cNvPr id="0" name=""/>
        <dsp:cNvSpPr/>
      </dsp:nvSpPr>
      <dsp:spPr>
        <a:xfrm>
          <a:off x="2114396" y="468111"/>
          <a:ext cx="1077646" cy="328682"/>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黑体" panose="02010609060101010101" pitchFamily="49" charset="-122"/>
              <a:ea typeface="黑体" panose="02010609060101010101" pitchFamily="49" charset="-122"/>
              <a:cs typeface="SimHei" charset="-122"/>
              <a:sym typeface="+mn-ea"/>
            </a:rPr>
            <a:t>网上招聘应注意的问题</a:t>
          </a:r>
          <a:endParaRPr lang="zh-CN" altLang="en-US" sz="1100" b="1" kern="1200" dirty="0">
            <a:latin typeface="SimHei" charset="-122"/>
            <a:ea typeface="SimHei" charset="-122"/>
            <a:cs typeface="SimHei" charset="-122"/>
          </a:endParaRPr>
        </a:p>
      </dsp:txBody>
      <dsp:txXfrm>
        <a:off x="2114396" y="468111"/>
        <a:ext cx="1077646" cy="328682"/>
      </dsp:txXfrm>
    </dsp:sp>
    <dsp:sp modelId="{91088777-567D-9149-82A9-C0A47B32CFCF}">
      <dsp:nvSpPr>
        <dsp:cNvPr id="0" name=""/>
        <dsp:cNvSpPr/>
      </dsp:nvSpPr>
      <dsp:spPr>
        <a:xfrm>
          <a:off x="2123308" y="927046"/>
          <a:ext cx="1077646" cy="328682"/>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SimHei" charset="-122"/>
              <a:ea typeface="SimHei" charset="-122"/>
              <a:cs typeface="SimHei" charset="-122"/>
            </a:rPr>
            <a:t>网上培训的原则</a:t>
          </a:r>
          <a:endParaRPr lang="zh-CN" altLang="en-US" sz="1100" b="1" kern="1200" dirty="0">
            <a:latin typeface="SimHei" charset="-122"/>
            <a:ea typeface="SimHei" charset="-122"/>
            <a:cs typeface="SimHei" charset="-122"/>
          </a:endParaRPr>
        </a:p>
      </dsp:txBody>
      <dsp:txXfrm>
        <a:off x="2123308" y="927046"/>
        <a:ext cx="1077646" cy="328682"/>
      </dsp:txXfrm>
    </dsp:sp>
    <dsp:sp modelId="{83A5A3D8-7830-4347-9C1A-736616385676}">
      <dsp:nvSpPr>
        <dsp:cNvPr id="0" name=""/>
        <dsp:cNvSpPr/>
      </dsp:nvSpPr>
      <dsp:spPr>
        <a:xfrm>
          <a:off x="2123308" y="1390434"/>
          <a:ext cx="1077646" cy="328682"/>
        </a:xfrm>
        <a:prstGeom prst="rect">
          <a:avLst/>
        </a:prstGeom>
        <a:solidFill>
          <a:schemeClr val="accent2"/>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SimHei" charset="-122"/>
              <a:ea typeface="SimHei" charset="-122"/>
              <a:cs typeface="SimHei" charset="-122"/>
            </a:rPr>
            <a:t>虚拟团队的概念及特征</a:t>
          </a:r>
          <a:endParaRPr lang="zh-CN" altLang="en-US" sz="1100" b="1" kern="1200" dirty="0">
            <a:latin typeface="SimHei" charset="-122"/>
            <a:ea typeface="SimHei" charset="-122"/>
            <a:cs typeface="SimHei" charset="-122"/>
          </a:endParaRPr>
        </a:p>
      </dsp:txBody>
      <dsp:txXfrm>
        <a:off x="2123308" y="1390434"/>
        <a:ext cx="1077646" cy="328682"/>
      </dsp:txXfrm>
    </dsp:sp>
  </dsp:spTree>
</dsp:drawing>
</file>

<file path=ppt/diagrams/drawing3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590787F-A940-4BE2-A6ED-B79DAC33D8E8}">
      <dsp:nvSpPr>
        <dsp:cNvPr id="0" name=""/>
        <dsp:cNvSpPr/>
      </dsp:nvSpPr>
      <dsp:spPr>
        <a:xfrm>
          <a:off x="0" y="335549"/>
          <a:ext cx="8128000" cy="478800"/>
        </a:xfrm>
        <a:prstGeom prst="rect">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5B7B529-FB43-4B3D-AFC7-1BE5C68B8992}">
      <dsp:nvSpPr>
        <dsp:cNvPr id="0" name=""/>
        <dsp:cNvSpPr/>
      </dsp:nvSpPr>
      <dsp:spPr>
        <a:xfrm>
          <a:off x="406400" y="55109"/>
          <a:ext cx="5689600" cy="560880"/>
        </a:xfrm>
        <a:prstGeom prst="round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5053" tIns="0" rIns="215053" bIns="0" numCol="1" spcCol="1270" anchor="ctr" anchorCtr="0">
          <a:noAutofit/>
        </a:bodyPr>
        <a:lstStyle/>
        <a:p>
          <a:pPr lvl="0" algn="l" defTabSz="889000">
            <a:lnSpc>
              <a:spcPct val="90000"/>
            </a:lnSpc>
            <a:spcBef>
              <a:spcPct val="0"/>
            </a:spcBef>
            <a:spcAft>
              <a:spcPct val="35000"/>
            </a:spcAft>
          </a:pPr>
          <a:r>
            <a:rPr lang="zh-CN" altLang="en-US" sz="2000" kern="1200" dirty="0" smtClean="0">
              <a:latin typeface="手札体-简粗体" panose="03000700000000000000" pitchFamily="66" charset="-122"/>
              <a:ea typeface="手札体-简粗体" panose="03000700000000000000" pitchFamily="66" charset="-122"/>
            </a:rPr>
            <a:t>成员高度分散</a:t>
          </a:r>
          <a:endParaRPr lang="zh-CN" altLang="en-US" sz="2000" kern="1200" dirty="0">
            <a:latin typeface="手札体-简粗体" panose="03000700000000000000" pitchFamily="66" charset="-122"/>
            <a:ea typeface="手札体-简粗体" panose="03000700000000000000" pitchFamily="66" charset="-122"/>
          </a:endParaRPr>
        </a:p>
      </dsp:txBody>
      <dsp:txXfrm>
        <a:off x="433780" y="82489"/>
        <a:ext cx="5634840" cy="506120"/>
      </dsp:txXfrm>
    </dsp:sp>
    <dsp:sp modelId="{E2918D47-09D8-4612-AC27-B97B6B52F294}">
      <dsp:nvSpPr>
        <dsp:cNvPr id="0" name=""/>
        <dsp:cNvSpPr/>
      </dsp:nvSpPr>
      <dsp:spPr>
        <a:xfrm>
          <a:off x="0" y="1197389"/>
          <a:ext cx="8128000" cy="478800"/>
        </a:xfrm>
        <a:prstGeom prst="rect">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656E6A1-6960-495E-87B3-E2D0596B2339}">
      <dsp:nvSpPr>
        <dsp:cNvPr id="0" name=""/>
        <dsp:cNvSpPr/>
      </dsp:nvSpPr>
      <dsp:spPr>
        <a:xfrm>
          <a:off x="406400" y="916949"/>
          <a:ext cx="5689600" cy="560880"/>
        </a:xfrm>
        <a:prstGeom prst="round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5053" tIns="0" rIns="215053" bIns="0" numCol="1" spcCol="1270" anchor="ctr" anchorCtr="0">
          <a:noAutofit/>
        </a:bodyPr>
        <a:lstStyle/>
        <a:p>
          <a:pPr lvl="0" algn="l" defTabSz="889000">
            <a:lnSpc>
              <a:spcPct val="90000"/>
            </a:lnSpc>
            <a:spcBef>
              <a:spcPct val="0"/>
            </a:spcBef>
            <a:spcAft>
              <a:spcPct val="35000"/>
            </a:spcAft>
          </a:pPr>
          <a:r>
            <a:rPr lang="zh-CN" altLang="en-US" sz="2000" kern="1200" dirty="0" smtClean="0">
              <a:latin typeface="手札体-简粗体" panose="03000700000000000000" pitchFamily="66" charset="-122"/>
              <a:ea typeface="手札体-简粗体" panose="03000700000000000000" pitchFamily="66" charset="-122"/>
            </a:rPr>
            <a:t>成员间异质性高</a:t>
          </a:r>
          <a:endParaRPr lang="zh-CN" altLang="en-US" sz="2000" kern="1200" dirty="0">
            <a:latin typeface="手札体-简粗体" panose="03000700000000000000" pitchFamily="66" charset="-122"/>
            <a:ea typeface="手札体-简粗体" panose="03000700000000000000" pitchFamily="66" charset="-122"/>
          </a:endParaRPr>
        </a:p>
      </dsp:txBody>
      <dsp:txXfrm>
        <a:off x="433780" y="944329"/>
        <a:ext cx="5634840" cy="506120"/>
      </dsp:txXfrm>
    </dsp:sp>
    <dsp:sp modelId="{5D2D2E75-0948-4451-AC3F-80DF68D797B4}">
      <dsp:nvSpPr>
        <dsp:cNvPr id="0" name=""/>
        <dsp:cNvSpPr/>
      </dsp:nvSpPr>
      <dsp:spPr>
        <a:xfrm>
          <a:off x="0" y="2059229"/>
          <a:ext cx="8128000" cy="478800"/>
        </a:xfrm>
        <a:prstGeom prst="rect">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3DBD717-5212-476D-85E0-079B71FAADF7}">
      <dsp:nvSpPr>
        <dsp:cNvPr id="0" name=""/>
        <dsp:cNvSpPr/>
      </dsp:nvSpPr>
      <dsp:spPr>
        <a:xfrm>
          <a:off x="406400" y="1778789"/>
          <a:ext cx="5689600" cy="560880"/>
        </a:xfrm>
        <a:prstGeom prst="round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5053" tIns="0" rIns="215053" bIns="0" numCol="1" spcCol="1270" anchor="ctr" anchorCtr="0">
          <a:noAutofit/>
        </a:bodyPr>
        <a:lstStyle/>
        <a:p>
          <a:pPr lvl="0" algn="l" defTabSz="889000">
            <a:lnSpc>
              <a:spcPct val="90000"/>
            </a:lnSpc>
            <a:spcBef>
              <a:spcPct val="0"/>
            </a:spcBef>
            <a:spcAft>
              <a:spcPct val="35000"/>
            </a:spcAft>
          </a:pPr>
          <a:r>
            <a:rPr lang="zh-CN" altLang="en-US" sz="2000" kern="1200" dirty="0" smtClean="0">
              <a:latin typeface="手札体-简粗体" panose="03000700000000000000" pitchFamily="66" charset="-122"/>
              <a:ea typeface="手札体-简粗体" panose="03000700000000000000" pitchFamily="66" charset="-122"/>
            </a:rPr>
            <a:t>主要依赖电子媒介沟通协调</a:t>
          </a:r>
          <a:endParaRPr lang="zh-CN" altLang="en-US" sz="2000" kern="1200" dirty="0">
            <a:latin typeface="手札体-简粗体" panose="03000700000000000000" pitchFamily="66" charset="-122"/>
            <a:ea typeface="手札体-简粗体" panose="03000700000000000000" pitchFamily="66" charset="-122"/>
          </a:endParaRPr>
        </a:p>
      </dsp:txBody>
      <dsp:txXfrm>
        <a:off x="433780" y="1806169"/>
        <a:ext cx="5634840" cy="506120"/>
      </dsp:txXfrm>
    </dsp:sp>
    <dsp:sp modelId="{1BBD8F53-2FF6-49D0-9691-FBC0AFFAA02B}">
      <dsp:nvSpPr>
        <dsp:cNvPr id="0" name=""/>
        <dsp:cNvSpPr/>
      </dsp:nvSpPr>
      <dsp:spPr>
        <a:xfrm>
          <a:off x="0" y="2921069"/>
          <a:ext cx="8128000" cy="478800"/>
        </a:xfrm>
        <a:prstGeom prst="rect">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68F1CAC-C6DE-4A48-AD6C-7D25ED89813B}">
      <dsp:nvSpPr>
        <dsp:cNvPr id="0" name=""/>
        <dsp:cNvSpPr/>
      </dsp:nvSpPr>
      <dsp:spPr>
        <a:xfrm>
          <a:off x="406400" y="2640629"/>
          <a:ext cx="5689600" cy="560880"/>
        </a:xfrm>
        <a:prstGeom prst="round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5053" tIns="0" rIns="215053" bIns="0" numCol="1" spcCol="1270" anchor="ctr" anchorCtr="0">
          <a:noAutofit/>
        </a:bodyPr>
        <a:lstStyle/>
        <a:p>
          <a:pPr lvl="0" algn="l" defTabSz="889000">
            <a:lnSpc>
              <a:spcPct val="90000"/>
            </a:lnSpc>
            <a:spcBef>
              <a:spcPct val="0"/>
            </a:spcBef>
            <a:spcAft>
              <a:spcPct val="35000"/>
            </a:spcAft>
          </a:pPr>
          <a:r>
            <a:rPr lang="zh-CN" altLang="en-US" sz="2000" kern="1200" dirty="0" smtClean="0">
              <a:latin typeface="手札体-简粗体" panose="03000700000000000000" pitchFamily="66" charset="-122"/>
              <a:ea typeface="手札体-简粗体" panose="03000700000000000000" pitchFamily="66" charset="-122"/>
            </a:rPr>
            <a:t>自我管理为主</a:t>
          </a:r>
          <a:endParaRPr lang="zh-CN" altLang="en-US" sz="2000" kern="1200" dirty="0">
            <a:latin typeface="手札体-简粗体" panose="03000700000000000000" pitchFamily="66" charset="-122"/>
            <a:ea typeface="手札体-简粗体" panose="03000700000000000000" pitchFamily="66" charset="-122"/>
          </a:endParaRPr>
        </a:p>
      </dsp:txBody>
      <dsp:txXfrm>
        <a:off x="433780" y="2668009"/>
        <a:ext cx="5634840" cy="506120"/>
      </dsp:txXfrm>
    </dsp:sp>
    <dsp:sp modelId="{89375D7C-42A6-49BF-8785-A2CEB37B06CE}">
      <dsp:nvSpPr>
        <dsp:cNvPr id="0" name=""/>
        <dsp:cNvSpPr/>
      </dsp:nvSpPr>
      <dsp:spPr>
        <a:xfrm>
          <a:off x="0" y="3782909"/>
          <a:ext cx="8128000" cy="478800"/>
        </a:xfrm>
        <a:prstGeom prst="rect">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D228F04-DCAD-4C7A-A195-604F41E9F8F0}">
      <dsp:nvSpPr>
        <dsp:cNvPr id="0" name=""/>
        <dsp:cNvSpPr/>
      </dsp:nvSpPr>
      <dsp:spPr>
        <a:xfrm>
          <a:off x="406400" y="3502469"/>
          <a:ext cx="5689600" cy="560880"/>
        </a:xfrm>
        <a:prstGeom prst="round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5053" tIns="0" rIns="215053" bIns="0" numCol="1" spcCol="1270" anchor="ctr" anchorCtr="0">
          <a:noAutofit/>
        </a:bodyPr>
        <a:lstStyle/>
        <a:p>
          <a:pPr lvl="0" algn="l" defTabSz="889000">
            <a:lnSpc>
              <a:spcPct val="90000"/>
            </a:lnSpc>
            <a:spcBef>
              <a:spcPct val="0"/>
            </a:spcBef>
            <a:spcAft>
              <a:spcPct val="35000"/>
            </a:spcAft>
          </a:pPr>
          <a:r>
            <a:rPr lang="zh-CN" altLang="en-US" sz="2000" kern="1200" dirty="0" smtClean="0">
              <a:latin typeface="手札体-简粗体" panose="03000700000000000000" pitchFamily="66" charset="-122"/>
              <a:ea typeface="手札体-简粗体" panose="03000700000000000000" pitchFamily="66" charset="-122"/>
            </a:rPr>
            <a:t>资源的动态调配</a:t>
          </a:r>
          <a:endParaRPr lang="zh-CN" altLang="en-US" sz="2000" kern="1200" dirty="0">
            <a:latin typeface="手札体-简粗体" panose="03000700000000000000" pitchFamily="66" charset="-122"/>
            <a:ea typeface="手札体-简粗体" panose="03000700000000000000" pitchFamily="66" charset="-122"/>
          </a:endParaRPr>
        </a:p>
      </dsp:txBody>
      <dsp:txXfrm>
        <a:off x="433780" y="3529849"/>
        <a:ext cx="5634840" cy="506120"/>
      </dsp:txXfrm>
    </dsp:sp>
  </dsp:spTree>
</dsp:drawing>
</file>

<file path=ppt/diagrams/drawing3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BDEA335-1B02-7349-910B-B0E8F3186B3E}">
      <dsp:nvSpPr>
        <dsp:cNvPr id="0" name=""/>
        <dsp:cNvSpPr/>
      </dsp:nvSpPr>
      <dsp:spPr>
        <a:xfrm>
          <a:off x="1907779" y="859693"/>
          <a:ext cx="215529" cy="695082"/>
        </a:xfrm>
        <a:custGeom>
          <a:avLst/>
          <a:gdLst/>
          <a:ahLst/>
          <a:cxnLst/>
          <a:rect l="0" t="0" r="0" b="0"/>
          <a:pathLst>
            <a:path>
              <a:moveTo>
                <a:pt x="0" y="0"/>
              </a:moveTo>
              <a:lnTo>
                <a:pt x="107764" y="0"/>
              </a:lnTo>
              <a:lnTo>
                <a:pt x="107764" y="695082"/>
              </a:lnTo>
              <a:lnTo>
                <a:pt x="215529" y="695082"/>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6BF080B-3A73-A447-90D9-F1DC3287A51E}">
      <dsp:nvSpPr>
        <dsp:cNvPr id="0" name=""/>
        <dsp:cNvSpPr/>
      </dsp:nvSpPr>
      <dsp:spPr>
        <a:xfrm>
          <a:off x="1907779" y="859693"/>
          <a:ext cx="215529" cy="231694"/>
        </a:xfrm>
        <a:custGeom>
          <a:avLst/>
          <a:gdLst/>
          <a:ahLst/>
          <a:cxnLst/>
          <a:rect l="0" t="0" r="0" b="0"/>
          <a:pathLst>
            <a:path>
              <a:moveTo>
                <a:pt x="0" y="0"/>
              </a:moveTo>
              <a:lnTo>
                <a:pt x="107764" y="0"/>
              </a:lnTo>
              <a:lnTo>
                <a:pt x="107764" y="231694"/>
              </a:lnTo>
              <a:lnTo>
                <a:pt x="215529" y="231694"/>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2A5A8A1-C34D-4CC9-B014-4EDC4C60B5CB}">
      <dsp:nvSpPr>
        <dsp:cNvPr id="0" name=""/>
        <dsp:cNvSpPr/>
      </dsp:nvSpPr>
      <dsp:spPr>
        <a:xfrm>
          <a:off x="1907779" y="632453"/>
          <a:ext cx="206617" cy="227240"/>
        </a:xfrm>
        <a:custGeom>
          <a:avLst/>
          <a:gdLst/>
          <a:ahLst/>
          <a:cxnLst/>
          <a:rect l="0" t="0" r="0" b="0"/>
          <a:pathLst>
            <a:path>
              <a:moveTo>
                <a:pt x="0" y="227240"/>
              </a:moveTo>
              <a:lnTo>
                <a:pt x="98852" y="227240"/>
              </a:lnTo>
              <a:lnTo>
                <a:pt x="98852" y="0"/>
              </a:lnTo>
              <a:lnTo>
                <a:pt x="206617" y="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D82D2C2-9EF5-4CA0-9CEE-9265A38A1F4A}">
      <dsp:nvSpPr>
        <dsp:cNvPr id="0" name=""/>
        <dsp:cNvSpPr/>
      </dsp:nvSpPr>
      <dsp:spPr>
        <a:xfrm>
          <a:off x="1907779" y="164611"/>
          <a:ext cx="215529" cy="695082"/>
        </a:xfrm>
        <a:custGeom>
          <a:avLst/>
          <a:gdLst/>
          <a:ahLst/>
          <a:cxnLst/>
          <a:rect l="0" t="0" r="0" b="0"/>
          <a:pathLst>
            <a:path>
              <a:moveTo>
                <a:pt x="0" y="695082"/>
              </a:moveTo>
              <a:lnTo>
                <a:pt x="107764" y="695082"/>
              </a:lnTo>
              <a:lnTo>
                <a:pt x="107764" y="0"/>
              </a:lnTo>
              <a:lnTo>
                <a:pt x="215529" y="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A2AFDF2-2568-44F8-842C-3BFD70D9F2B1}">
      <dsp:nvSpPr>
        <dsp:cNvPr id="0" name=""/>
        <dsp:cNvSpPr/>
      </dsp:nvSpPr>
      <dsp:spPr>
        <a:xfrm>
          <a:off x="830132" y="695352"/>
          <a:ext cx="1077646" cy="328682"/>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黑体" panose="02010609060101010101" pitchFamily="49" charset="-122"/>
              <a:ea typeface="黑体" panose="02010609060101010101" pitchFamily="49" charset="-122"/>
              <a:sym typeface="+mn-ea"/>
            </a:rPr>
            <a:t>网络时代人力资源管理模式</a:t>
          </a:r>
          <a:endParaRPr lang="zh-CN" altLang="en-US" sz="1100" b="1" kern="1200" dirty="0">
            <a:latin typeface="SimHei" charset="-122"/>
            <a:ea typeface="SimHei" charset="-122"/>
            <a:cs typeface="SimHei" charset="-122"/>
          </a:endParaRPr>
        </a:p>
      </dsp:txBody>
      <dsp:txXfrm>
        <a:off x="830132" y="695352"/>
        <a:ext cx="1077646" cy="328682"/>
      </dsp:txXfrm>
    </dsp:sp>
    <dsp:sp modelId="{22C8BBC7-02FA-4EF0-899A-834C1FEE39E3}">
      <dsp:nvSpPr>
        <dsp:cNvPr id="0" name=""/>
        <dsp:cNvSpPr/>
      </dsp:nvSpPr>
      <dsp:spPr>
        <a:xfrm>
          <a:off x="2123308" y="270"/>
          <a:ext cx="1077646" cy="328682"/>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黑体" panose="02010609060101010101" pitchFamily="49" charset="-122"/>
              <a:ea typeface="黑体" panose="02010609060101010101" pitchFamily="49" charset="-122"/>
              <a:sym typeface="+mn-ea"/>
            </a:rPr>
            <a:t>网上招聘的作用</a:t>
          </a:r>
          <a:endParaRPr lang="zh-CN" altLang="en-US" sz="1100" b="0" kern="1200" dirty="0">
            <a:latin typeface="SimHei" charset="-122"/>
            <a:ea typeface="SimHei" charset="-122"/>
            <a:cs typeface="SimHei" charset="-122"/>
          </a:endParaRPr>
        </a:p>
      </dsp:txBody>
      <dsp:txXfrm>
        <a:off x="2123308" y="270"/>
        <a:ext cx="1077646" cy="328682"/>
      </dsp:txXfrm>
    </dsp:sp>
    <dsp:sp modelId="{86A07B8D-FF15-4EFF-8681-05A46BF1E797}">
      <dsp:nvSpPr>
        <dsp:cNvPr id="0" name=""/>
        <dsp:cNvSpPr/>
      </dsp:nvSpPr>
      <dsp:spPr>
        <a:xfrm>
          <a:off x="2114396" y="468111"/>
          <a:ext cx="1077646" cy="328682"/>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黑体" panose="02010609060101010101" pitchFamily="49" charset="-122"/>
              <a:ea typeface="黑体" panose="02010609060101010101" pitchFamily="49" charset="-122"/>
              <a:cs typeface="SimHei" charset="-122"/>
              <a:sym typeface="+mn-ea"/>
            </a:rPr>
            <a:t>网上招聘应注意的问题</a:t>
          </a:r>
          <a:endParaRPr lang="zh-CN" altLang="en-US" sz="1100" b="1" kern="1200" dirty="0">
            <a:latin typeface="SimHei" charset="-122"/>
            <a:ea typeface="SimHei" charset="-122"/>
            <a:cs typeface="SimHei" charset="-122"/>
          </a:endParaRPr>
        </a:p>
      </dsp:txBody>
      <dsp:txXfrm>
        <a:off x="2114396" y="468111"/>
        <a:ext cx="1077646" cy="328682"/>
      </dsp:txXfrm>
    </dsp:sp>
    <dsp:sp modelId="{91088777-567D-9149-82A9-C0A47B32CFCF}">
      <dsp:nvSpPr>
        <dsp:cNvPr id="0" name=""/>
        <dsp:cNvSpPr/>
      </dsp:nvSpPr>
      <dsp:spPr>
        <a:xfrm>
          <a:off x="2123308" y="927046"/>
          <a:ext cx="1077646" cy="328682"/>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SimHei" charset="-122"/>
              <a:ea typeface="SimHei" charset="-122"/>
              <a:cs typeface="SimHei" charset="-122"/>
            </a:rPr>
            <a:t>网上培训的原则</a:t>
          </a:r>
          <a:endParaRPr lang="zh-CN" altLang="en-US" sz="1100" b="1" kern="1200" dirty="0">
            <a:latin typeface="SimHei" charset="-122"/>
            <a:ea typeface="SimHei" charset="-122"/>
            <a:cs typeface="SimHei" charset="-122"/>
          </a:endParaRPr>
        </a:p>
      </dsp:txBody>
      <dsp:txXfrm>
        <a:off x="2123308" y="927046"/>
        <a:ext cx="1077646" cy="328682"/>
      </dsp:txXfrm>
    </dsp:sp>
    <dsp:sp modelId="{83A5A3D8-7830-4347-9C1A-736616385676}">
      <dsp:nvSpPr>
        <dsp:cNvPr id="0" name=""/>
        <dsp:cNvSpPr/>
      </dsp:nvSpPr>
      <dsp:spPr>
        <a:xfrm>
          <a:off x="2123308" y="1390434"/>
          <a:ext cx="1077646" cy="328682"/>
        </a:xfrm>
        <a:prstGeom prst="rect">
          <a:avLst/>
        </a:prstGeom>
        <a:solidFill>
          <a:schemeClr val="accent2"/>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SimHei" charset="-122"/>
              <a:ea typeface="SimHei" charset="-122"/>
              <a:cs typeface="SimHei" charset="-122"/>
            </a:rPr>
            <a:t>虚拟团队的概念及特征</a:t>
          </a:r>
          <a:endParaRPr lang="zh-CN" altLang="en-US" sz="1100" b="1" kern="1200" dirty="0">
            <a:latin typeface="SimHei" charset="-122"/>
            <a:ea typeface="SimHei" charset="-122"/>
            <a:cs typeface="SimHei" charset="-122"/>
          </a:endParaRPr>
        </a:p>
      </dsp:txBody>
      <dsp:txXfrm>
        <a:off x="2123308" y="1390434"/>
        <a:ext cx="1077646" cy="328682"/>
      </dsp:txXfrm>
    </dsp:sp>
  </dsp:spTree>
</dsp:drawing>
</file>

<file path=ppt/diagrams/drawing3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BDEA335-1B02-7349-910B-B0E8F3186B3E}">
      <dsp:nvSpPr>
        <dsp:cNvPr id="0" name=""/>
        <dsp:cNvSpPr/>
      </dsp:nvSpPr>
      <dsp:spPr>
        <a:xfrm>
          <a:off x="4883556" y="2780557"/>
          <a:ext cx="696099" cy="2244922"/>
        </a:xfrm>
        <a:custGeom>
          <a:avLst/>
          <a:gdLst/>
          <a:ahLst/>
          <a:cxnLst/>
          <a:rect l="0" t="0" r="0" b="0"/>
          <a:pathLst>
            <a:path>
              <a:moveTo>
                <a:pt x="0" y="0"/>
              </a:moveTo>
              <a:lnTo>
                <a:pt x="348049" y="0"/>
              </a:lnTo>
              <a:lnTo>
                <a:pt x="348049" y="2244922"/>
              </a:lnTo>
              <a:lnTo>
                <a:pt x="696099" y="2244922"/>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6BF080B-3A73-A447-90D9-F1DC3287A51E}">
      <dsp:nvSpPr>
        <dsp:cNvPr id="0" name=""/>
        <dsp:cNvSpPr/>
      </dsp:nvSpPr>
      <dsp:spPr>
        <a:xfrm>
          <a:off x="4883556" y="2780557"/>
          <a:ext cx="696099" cy="748307"/>
        </a:xfrm>
        <a:custGeom>
          <a:avLst/>
          <a:gdLst/>
          <a:ahLst/>
          <a:cxnLst/>
          <a:rect l="0" t="0" r="0" b="0"/>
          <a:pathLst>
            <a:path>
              <a:moveTo>
                <a:pt x="0" y="0"/>
              </a:moveTo>
              <a:lnTo>
                <a:pt x="348049" y="0"/>
              </a:lnTo>
              <a:lnTo>
                <a:pt x="348049" y="748307"/>
              </a:lnTo>
              <a:lnTo>
                <a:pt x="696099" y="748307"/>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2A5A8A1-C34D-4CC9-B014-4EDC4C60B5CB}">
      <dsp:nvSpPr>
        <dsp:cNvPr id="0" name=""/>
        <dsp:cNvSpPr/>
      </dsp:nvSpPr>
      <dsp:spPr>
        <a:xfrm>
          <a:off x="4883556" y="2046634"/>
          <a:ext cx="667316" cy="733923"/>
        </a:xfrm>
        <a:custGeom>
          <a:avLst/>
          <a:gdLst/>
          <a:ahLst/>
          <a:cxnLst/>
          <a:rect l="0" t="0" r="0" b="0"/>
          <a:pathLst>
            <a:path>
              <a:moveTo>
                <a:pt x="0" y="733923"/>
              </a:moveTo>
              <a:lnTo>
                <a:pt x="319266" y="733923"/>
              </a:lnTo>
              <a:lnTo>
                <a:pt x="319266" y="0"/>
              </a:lnTo>
              <a:lnTo>
                <a:pt x="667316" y="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D82D2C2-9EF5-4CA0-9CEE-9265A38A1F4A}">
      <dsp:nvSpPr>
        <dsp:cNvPr id="0" name=""/>
        <dsp:cNvSpPr/>
      </dsp:nvSpPr>
      <dsp:spPr>
        <a:xfrm>
          <a:off x="4883556" y="535635"/>
          <a:ext cx="696099" cy="2244922"/>
        </a:xfrm>
        <a:custGeom>
          <a:avLst/>
          <a:gdLst/>
          <a:ahLst/>
          <a:cxnLst/>
          <a:rect l="0" t="0" r="0" b="0"/>
          <a:pathLst>
            <a:path>
              <a:moveTo>
                <a:pt x="0" y="2244922"/>
              </a:moveTo>
              <a:lnTo>
                <a:pt x="348049" y="2244922"/>
              </a:lnTo>
              <a:lnTo>
                <a:pt x="348049" y="0"/>
              </a:lnTo>
              <a:lnTo>
                <a:pt x="696099" y="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A2AFDF2-2568-44F8-842C-3BFD70D9F2B1}">
      <dsp:nvSpPr>
        <dsp:cNvPr id="0" name=""/>
        <dsp:cNvSpPr/>
      </dsp:nvSpPr>
      <dsp:spPr>
        <a:xfrm>
          <a:off x="1403056" y="2249781"/>
          <a:ext cx="3480499" cy="1061552"/>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zh-CN" altLang="en-US" sz="2000" b="1" kern="1200" dirty="0" smtClean="0">
              <a:latin typeface="黑体" panose="02010609060101010101" pitchFamily="49" charset="-122"/>
              <a:ea typeface="黑体" panose="02010609060101010101" pitchFamily="49" charset="-122"/>
              <a:sym typeface="+mn-ea"/>
            </a:rPr>
            <a:t>网络时代人力资源管理模式</a:t>
          </a:r>
          <a:endParaRPr lang="zh-CN" altLang="en-US" sz="2000" b="1" kern="1200" dirty="0">
            <a:latin typeface="SimHei" charset="-122"/>
            <a:ea typeface="SimHei" charset="-122"/>
            <a:cs typeface="SimHei" charset="-122"/>
          </a:endParaRPr>
        </a:p>
      </dsp:txBody>
      <dsp:txXfrm>
        <a:off x="1403056" y="2249781"/>
        <a:ext cx="3480499" cy="1061552"/>
      </dsp:txXfrm>
    </dsp:sp>
    <dsp:sp modelId="{22C8BBC7-02FA-4EF0-899A-834C1FEE39E3}">
      <dsp:nvSpPr>
        <dsp:cNvPr id="0" name=""/>
        <dsp:cNvSpPr/>
      </dsp:nvSpPr>
      <dsp:spPr>
        <a:xfrm>
          <a:off x="5579655" y="4859"/>
          <a:ext cx="3480499" cy="1061552"/>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zh-CN" altLang="en-US" sz="2000" b="1" kern="1200" dirty="0" smtClean="0">
              <a:latin typeface="黑体" panose="02010609060101010101" pitchFamily="49" charset="-122"/>
              <a:ea typeface="黑体" panose="02010609060101010101" pitchFamily="49" charset="-122"/>
              <a:sym typeface="+mn-ea"/>
            </a:rPr>
            <a:t>网上招聘的作用</a:t>
          </a:r>
          <a:endParaRPr lang="zh-CN" altLang="en-US" sz="2000" b="0" kern="1200" dirty="0">
            <a:latin typeface="SimHei" charset="-122"/>
            <a:ea typeface="SimHei" charset="-122"/>
            <a:cs typeface="SimHei" charset="-122"/>
          </a:endParaRPr>
        </a:p>
      </dsp:txBody>
      <dsp:txXfrm>
        <a:off x="5579655" y="4859"/>
        <a:ext cx="3480499" cy="1061552"/>
      </dsp:txXfrm>
    </dsp:sp>
    <dsp:sp modelId="{86A07B8D-FF15-4EFF-8681-05A46BF1E797}">
      <dsp:nvSpPr>
        <dsp:cNvPr id="0" name=""/>
        <dsp:cNvSpPr/>
      </dsp:nvSpPr>
      <dsp:spPr>
        <a:xfrm>
          <a:off x="5550872" y="1515857"/>
          <a:ext cx="3480499" cy="1061552"/>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zh-CN" altLang="en-US" sz="2000" b="1" kern="1200" dirty="0" smtClean="0">
              <a:latin typeface="黑体" panose="02010609060101010101" pitchFamily="49" charset="-122"/>
              <a:ea typeface="黑体" panose="02010609060101010101" pitchFamily="49" charset="-122"/>
              <a:cs typeface="SimHei" charset="-122"/>
              <a:sym typeface="+mn-ea"/>
            </a:rPr>
            <a:t>网上招聘应注意的问题</a:t>
          </a:r>
          <a:endParaRPr lang="zh-CN" altLang="en-US" sz="2000" b="1" kern="1200" dirty="0">
            <a:latin typeface="SimHei" charset="-122"/>
            <a:ea typeface="SimHei" charset="-122"/>
            <a:cs typeface="SimHei" charset="-122"/>
          </a:endParaRPr>
        </a:p>
      </dsp:txBody>
      <dsp:txXfrm>
        <a:off x="5550872" y="1515857"/>
        <a:ext cx="3480499" cy="1061552"/>
      </dsp:txXfrm>
    </dsp:sp>
    <dsp:sp modelId="{91088777-567D-9149-82A9-C0A47B32CFCF}">
      <dsp:nvSpPr>
        <dsp:cNvPr id="0" name=""/>
        <dsp:cNvSpPr/>
      </dsp:nvSpPr>
      <dsp:spPr>
        <a:xfrm>
          <a:off x="5579655" y="2998088"/>
          <a:ext cx="3480499" cy="1061552"/>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zh-CN" altLang="en-US" sz="2000" b="1" kern="1200" dirty="0" smtClean="0">
              <a:latin typeface="SimHei" charset="-122"/>
              <a:ea typeface="SimHei" charset="-122"/>
              <a:cs typeface="SimHei" charset="-122"/>
            </a:rPr>
            <a:t>网上培训的原则</a:t>
          </a:r>
          <a:endParaRPr lang="zh-CN" altLang="en-US" sz="2000" b="1" kern="1200" dirty="0">
            <a:latin typeface="SimHei" charset="-122"/>
            <a:ea typeface="SimHei" charset="-122"/>
            <a:cs typeface="SimHei" charset="-122"/>
          </a:endParaRPr>
        </a:p>
      </dsp:txBody>
      <dsp:txXfrm>
        <a:off x="5579655" y="2998088"/>
        <a:ext cx="3480499" cy="1061552"/>
      </dsp:txXfrm>
    </dsp:sp>
    <dsp:sp modelId="{83A5A3D8-7830-4347-9C1A-736616385676}">
      <dsp:nvSpPr>
        <dsp:cNvPr id="0" name=""/>
        <dsp:cNvSpPr/>
      </dsp:nvSpPr>
      <dsp:spPr>
        <a:xfrm>
          <a:off x="5579655" y="4494703"/>
          <a:ext cx="3480499" cy="1061552"/>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zh-CN" altLang="en-US" sz="2000" b="1" kern="1200" dirty="0" smtClean="0">
              <a:latin typeface="SimHei" charset="-122"/>
              <a:ea typeface="SimHei" charset="-122"/>
              <a:cs typeface="SimHei" charset="-122"/>
            </a:rPr>
            <a:t>虚拟团队的概念及特征</a:t>
          </a:r>
          <a:endParaRPr lang="zh-CN" altLang="en-US" sz="2000" b="1" kern="1200" dirty="0">
            <a:latin typeface="SimHei" charset="-122"/>
            <a:ea typeface="SimHei" charset="-122"/>
            <a:cs typeface="SimHei" charset="-122"/>
          </a:endParaRPr>
        </a:p>
      </dsp:txBody>
      <dsp:txXfrm>
        <a:off x="5579655" y="4494703"/>
        <a:ext cx="3480499" cy="1061552"/>
      </dsp:txXfrm>
    </dsp:sp>
  </dsp:spTree>
</dsp:drawing>
</file>

<file path=ppt/diagrams/drawing3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74F6B7-48F3-A347-9D02-3848B3882D19}">
      <dsp:nvSpPr>
        <dsp:cNvPr id="0" name=""/>
        <dsp:cNvSpPr/>
      </dsp:nvSpPr>
      <dsp:spPr>
        <a:xfrm>
          <a:off x="4919957" y="3155500"/>
          <a:ext cx="623296" cy="2680176"/>
        </a:xfrm>
        <a:custGeom>
          <a:avLst/>
          <a:gdLst/>
          <a:ahLst/>
          <a:cxnLst/>
          <a:rect l="0" t="0" r="0" b="0"/>
          <a:pathLst>
            <a:path>
              <a:moveTo>
                <a:pt x="0" y="0"/>
              </a:moveTo>
              <a:lnTo>
                <a:pt x="311648" y="0"/>
              </a:lnTo>
              <a:lnTo>
                <a:pt x="311648" y="2680176"/>
              </a:lnTo>
              <a:lnTo>
                <a:pt x="623296" y="2680176"/>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7BD78E0-6CC9-224B-9FDD-F11EE9BF8DF0}">
      <dsp:nvSpPr>
        <dsp:cNvPr id="0" name=""/>
        <dsp:cNvSpPr/>
      </dsp:nvSpPr>
      <dsp:spPr>
        <a:xfrm>
          <a:off x="4919957" y="3155500"/>
          <a:ext cx="623296" cy="1340088"/>
        </a:xfrm>
        <a:custGeom>
          <a:avLst/>
          <a:gdLst/>
          <a:ahLst/>
          <a:cxnLst/>
          <a:rect l="0" t="0" r="0" b="0"/>
          <a:pathLst>
            <a:path>
              <a:moveTo>
                <a:pt x="0" y="0"/>
              </a:moveTo>
              <a:lnTo>
                <a:pt x="311648" y="0"/>
              </a:lnTo>
              <a:lnTo>
                <a:pt x="311648" y="1340088"/>
              </a:lnTo>
              <a:lnTo>
                <a:pt x="623296" y="1340088"/>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94BF64B-9716-424E-A851-42E8E7B2B9A7}">
      <dsp:nvSpPr>
        <dsp:cNvPr id="0" name=""/>
        <dsp:cNvSpPr/>
      </dsp:nvSpPr>
      <dsp:spPr>
        <a:xfrm>
          <a:off x="4919957" y="3109780"/>
          <a:ext cx="623296" cy="91440"/>
        </a:xfrm>
        <a:custGeom>
          <a:avLst/>
          <a:gdLst/>
          <a:ahLst/>
          <a:cxnLst/>
          <a:rect l="0" t="0" r="0" b="0"/>
          <a:pathLst>
            <a:path>
              <a:moveTo>
                <a:pt x="0" y="45720"/>
              </a:moveTo>
              <a:lnTo>
                <a:pt x="623296" y="4572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2A5A8A1-C34D-4CC9-B014-4EDC4C60B5CB}">
      <dsp:nvSpPr>
        <dsp:cNvPr id="0" name=""/>
        <dsp:cNvSpPr/>
      </dsp:nvSpPr>
      <dsp:spPr>
        <a:xfrm>
          <a:off x="4919957" y="1815412"/>
          <a:ext cx="623296" cy="1340088"/>
        </a:xfrm>
        <a:custGeom>
          <a:avLst/>
          <a:gdLst/>
          <a:ahLst/>
          <a:cxnLst/>
          <a:rect l="0" t="0" r="0" b="0"/>
          <a:pathLst>
            <a:path>
              <a:moveTo>
                <a:pt x="0" y="1340088"/>
              </a:moveTo>
              <a:lnTo>
                <a:pt x="311648" y="1340088"/>
              </a:lnTo>
              <a:lnTo>
                <a:pt x="311648" y="0"/>
              </a:lnTo>
              <a:lnTo>
                <a:pt x="623296" y="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D82D2C2-9EF5-4CA0-9CEE-9265A38A1F4A}">
      <dsp:nvSpPr>
        <dsp:cNvPr id="0" name=""/>
        <dsp:cNvSpPr/>
      </dsp:nvSpPr>
      <dsp:spPr>
        <a:xfrm>
          <a:off x="4919957" y="475324"/>
          <a:ext cx="623296" cy="2680176"/>
        </a:xfrm>
        <a:custGeom>
          <a:avLst/>
          <a:gdLst/>
          <a:ahLst/>
          <a:cxnLst/>
          <a:rect l="0" t="0" r="0" b="0"/>
          <a:pathLst>
            <a:path>
              <a:moveTo>
                <a:pt x="0" y="2680176"/>
              </a:moveTo>
              <a:lnTo>
                <a:pt x="311648" y="2680176"/>
              </a:lnTo>
              <a:lnTo>
                <a:pt x="311648" y="0"/>
              </a:lnTo>
              <a:lnTo>
                <a:pt x="623296" y="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A2AFDF2-2568-44F8-842C-3BFD70D9F2B1}">
      <dsp:nvSpPr>
        <dsp:cNvPr id="0" name=""/>
        <dsp:cNvSpPr/>
      </dsp:nvSpPr>
      <dsp:spPr>
        <a:xfrm>
          <a:off x="1803473" y="2680236"/>
          <a:ext cx="3116484" cy="950527"/>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zh-CN" altLang="en-US" sz="2000" b="1" kern="1200" dirty="0" smtClean="0">
              <a:latin typeface="黑体" panose="02010609060101010101" pitchFamily="49" charset="-122"/>
              <a:ea typeface="黑体" panose="02010609060101010101" pitchFamily="49" charset="-122"/>
              <a:sym typeface="+mn-ea"/>
            </a:rPr>
            <a:t>知识管理的概念</a:t>
          </a:r>
          <a:endParaRPr lang="zh-CN" altLang="en-US" sz="2000" b="1" kern="1200" dirty="0">
            <a:latin typeface="SimHei" charset="-122"/>
            <a:ea typeface="SimHei" charset="-122"/>
            <a:cs typeface="SimHei" charset="-122"/>
          </a:endParaRPr>
        </a:p>
      </dsp:txBody>
      <dsp:txXfrm>
        <a:off x="1803473" y="2680236"/>
        <a:ext cx="3116484" cy="950527"/>
      </dsp:txXfrm>
    </dsp:sp>
    <dsp:sp modelId="{22C8BBC7-02FA-4EF0-899A-834C1FEE39E3}">
      <dsp:nvSpPr>
        <dsp:cNvPr id="0" name=""/>
        <dsp:cNvSpPr/>
      </dsp:nvSpPr>
      <dsp:spPr>
        <a:xfrm>
          <a:off x="5543254" y="60"/>
          <a:ext cx="3116484" cy="950527"/>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zh-CN" altLang="en-US" sz="2000" b="1" kern="1200" dirty="0" smtClean="0">
              <a:latin typeface="SimHei" charset="-122"/>
              <a:ea typeface="SimHei" charset="-122"/>
              <a:cs typeface="SimHei" charset="-122"/>
            </a:rPr>
            <a:t>知识的概念</a:t>
          </a:r>
          <a:endParaRPr lang="zh-CN" altLang="en-US" sz="2000" b="1" kern="1200" dirty="0">
            <a:latin typeface="SimHei" charset="-122"/>
            <a:ea typeface="SimHei" charset="-122"/>
            <a:cs typeface="SimHei" charset="-122"/>
          </a:endParaRPr>
        </a:p>
      </dsp:txBody>
      <dsp:txXfrm>
        <a:off x="5543254" y="60"/>
        <a:ext cx="3116484" cy="950527"/>
      </dsp:txXfrm>
    </dsp:sp>
    <dsp:sp modelId="{86A07B8D-FF15-4EFF-8681-05A46BF1E797}">
      <dsp:nvSpPr>
        <dsp:cNvPr id="0" name=""/>
        <dsp:cNvSpPr/>
      </dsp:nvSpPr>
      <dsp:spPr>
        <a:xfrm>
          <a:off x="5543254" y="1340148"/>
          <a:ext cx="3116484" cy="950527"/>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zh-CN" altLang="en-US" sz="2000" b="1" kern="1200" dirty="0" smtClean="0">
              <a:latin typeface="SimHei" charset="-122"/>
              <a:ea typeface="SimHei" charset="-122"/>
              <a:cs typeface="SimHei" charset="-122"/>
            </a:rPr>
            <a:t>知识的特点</a:t>
          </a:r>
          <a:endParaRPr lang="zh-CN" altLang="en-US" sz="2000" b="1" kern="1200" dirty="0">
            <a:latin typeface="SimHei" charset="-122"/>
            <a:ea typeface="SimHei" charset="-122"/>
            <a:cs typeface="SimHei" charset="-122"/>
          </a:endParaRPr>
        </a:p>
      </dsp:txBody>
      <dsp:txXfrm>
        <a:off x="5543254" y="1340148"/>
        <a:ext cx="3116484" cy="950527"/>
      </dsp:txXfrm>
    </dsp:sp>
    <dsp:sp modelId="{A73C4A40-2D47-BF42-9EF8-B3BEE9451F45}">
      <dsp:nvSpPr>
        <dsp:cNvPr id="0" name=""/>
        <dsp:cNvSpPr/>
      </dsp:nvSpPr>
      <dsp:spPr>
        <a:xfrm>
          <a:off x="5543254" y="2680236"/>
          <a:ext cx="3116484" cy="950527"/>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zh-CN" altLang="en-US" sz="2000" b="1" kern="1200" dirty="0" smtClean="0">
              <a:latin typeface="SimHei" charset="-122"/>
              <a:ea typeface="SimHei" charset="-122"/>
              <a:cs typeface="SimHei" charset="-122"/>
            </a:rPr>
            <a:t>知识的分类</a:t>
          </a:r>
          <a:endParaRPr lang="zh-CN" altLang="en-US" sz="2000" b="1" kern="1200" dirty="0">
            <a:latin typeface="SimHei" charset="-122"/>
            <a:ea typeface="SimHei" charset="-122"/>
            <a:cs typeface="SimHei" charset="-122"/>
          </a:endParaRPr>
        </a:p>
      </dsp:txBody>
      <dsp:txXfrm>
        <a:off x="5543254" y="2680236"/>
        <a:ext cx="3116484" cy="950527"/>
      </dsp:txXfrm>
    </dsp:sp>
    <dsp:sp modelId="{19BA56B5-C34A-B64D-A239-C962FAC6DE3A}">
      <dsp:nvSpPr>
        <dsp:cNvPr id="0" name=""/>
        <dsp:cNvSpPr/>
      </dsp:nvSpPr>
      <dsp:spPr>
        <a:xfrm>
          <a:off x="5543254" y="4020324"/>
          <a:ext cx="3116484" cy="950527"/>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zh-CN" altLang="en-US" sz="2000" b="1" kern="1200" dirty="0" smtClean="0">
              <a:latin typeface="SimHei" charset="-122"/>
              <a:ea typeface="SimHei" charset="-122"/>
              <a:cs typeface="SimHei" charset="-122"/>
            </a:rPr>
            <a:t>知识管理的特点</a:t>
          </a:r>
          <a:endParaRPr lang="zh-CN" altLang="en-US" sz="2000" b="1" kern="1200" dirty="0">
            <a:latin typeface="SimHei" charset="-122"/>
            <a:ea typeface="SimHei" charset="-122"/>
            <a:cs typeface="SimHei" charset="-122"/>
          </a:endParaRPr>
        </a:p>
      </dsp:txBody>
      <dsp:txXfrm>
        <a:off x="5543254" y="4020324"/>
        <a:ext cx="3116484" cy="950527"/>
      </dsp:txXfrm>
    </dsp:sp>
    <dsp:sp modelId="{4E99FFF1-F2C8-4947-9B7B-F4C0FDBD7B17}">
      <dsp:nvSpPr>
        <dsp:cNvPr id="0" name=""/>
        <dsp:cNvSpPr/>
      </dsp:nvSpPr>
      <dsp:spPr>
        <a:xfrm>
          <a:off x="5543254" y="5360412"/>
          <a:ext cx="3116484" cy="950527"/>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zh-CN" altLang="en-US" sz="2000" b="1" kern="1200" dirty="0" smtClean="0">
              <a:latin typeface="SimHei" charset="-122"/>
              <a:ea typeface="SimHei" charset="-122"/>
              <a:cs typeface="SimHei" charset="-122"/>
            </a:rPr>
            <a:t>知识管理的螺旋循环程序</a:t>
          </a:r>
          <a:endParaRPr lang="zh-CN" altLang="en-US" sz="2000" b="1" kern="1200" dirty="0">
            <a:latin typeface="SimHei" charset="-122"/>
            <a:ea typeface="SimHei" charset="-122"/>
            <a:cs typeface="SimHei" charset="-122"/>
          </a:endParaRPr>
        </a:p>
      </dsp:txBody>
      <dsp:txXfrm>
        <a:off x="5543254" y="5360412"/>
        <a:ext cx="3116484" cy="950527"/>
      </dsp:txXfrm>
    </dsp:sp>
  </dsp:spTree>
</dsp:drawing>
</file>

<file path=ppt/diagrams/drawing3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74F6B7-48F3-A347-9D02-3848B3882D19}">
      <dsp:nvSpPr>
        <dsp:cNvPr id="0" name=""/>
        <dsp:cNvSpPr/>
      </dsp:nvSpPr>
      <dsp:spPr>
        <a:xfrm>
          <a:off x="1930597" y="1117046"/>
          <a:ext cx="220475" cy="948046"/>
        </a:xfrm>
        <a:custGeom>
          <a:avLst/>
          <a:gdLst/>
          <a:ahLst/>
          <a:cxnLst/>
          <a:rect l="0" t="0" r="0" b="0"/>
          <a:pathLst>
            <a:path>
              <a:moveTo>
                <a:pt x="0" y="0"/>
              </a:moveTo>
              <a:lnTo>
                <a:pt x="110237" y="0"/>
              </a:lnTo>
              <a:lnTo>
                <a:pt x="110237" y="948046"/>
              </a:lnTo>
              <a:lnTo>
                <a:pt x="220475" y="948046"/>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7BD78E0-6CC9-224B-9FDD-F11EE9BF8DF0}">
      <dsp:nvSpPr>
        <dsp:cNvPr id="0" name=""/>
        <dsp:cNvSpPr/>
      </dsp:nvSpPr>
      <dsp:spPr>
        <a:xfrm>
          <a:off x="1930597" y="1117046"/>
          <a:ext cx="220475" cy="474023"/>
        </a:xfrm>
        <a:custGeom>
          <a:avLst/>
          <a:gdLst/>
          <a:ahLst/>
          <a:cxnLst/>
          <a:rect l="0" t="0" r="0" b="0"/>
          <a:pathLst>
            <a:path>
              <a:moveTo>
                <a:pt x="0" y="0"/>
              </a:moveTo>
              <a:lnTo>
                <a:pt x="110237" y="0"/>
              </a:lnTo>
              <a:lnTo>
                <a:pt x="110237" y="474023"/>
              </a:lnTo>
              <a:lnTo>
                <a:pt x="220475" y="474023"/>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94BF64B-9716-424E-A851-42E8E7B2B9A7}">
      <dsp:nvSpPr>
        <dsp:cNvPr id="0" name=""/>
        <dsp:cNvSpPr/>
      </dsp:nvSpPr>
      <dsp:spPr>
        <a:xfrm>
          <a:off x="1930597" y="1071326"/>
          <a:ext cx="220475" cy="91440"/>
        </a:xfrm>
        <a:custGeom>
          <a:avLst/>
          <a:gdLst/>
          <a:ahLst/>
          <a:cxnLst/>
          <a:rect l="0" t="0" r="0" b="0"/>
          <a:pathLst>
            <a:path>
              <a:moveTo>
                <a:pt x="0" y="45720"/>
              </a:moveTo>
              <a:lnTo>
                <a:pt x="220475" y="4572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2A5A8A1-C34D-4CC9-B014-4EDC4C60B5CB}">
      <dsp:nvSpPr>
        <dsp:cNvPr id="0" name=""/>
        <dsp:cNvSpPr/>
      </dsp:nvSpPr>
      <dsp:spPr>
        <a:xfrm>
          <a:off x="1930597" y="643023"/>
          <a:ext cx="220475" cy="474023"/>
        </a:xfrm>
        <a:custGeom>
          <a:avLst/>
          <a:gdLst/>
          <a:ahLst/>
          <a:cxnLst/>
          <a:rect l="0" t="0" r="0" b="0"/>
          <a:pathLst>
            <a:path>
              <a:moveTo>
                <a:pt x="0" y="474023"/>
              </a:moveTo>
              <a:lnTo>
                <a:pt x="110237" y="474023"/>
              </a:lnTo>
              <a:lnTo>
                <a:pt x="110237" y="0"/>
              </a:lnTo>
              <a:lnTo>
                <a:pt x="220475" y="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D82D2C2-9EF5-4CA0-9CEE-9265A38A1F4A}">
      <dsp:nvSpPr>
        <dsp:cNvPr id="0" name=""/>
        <dsp:cNvSpPr/>
      </dsp:nvSpPr>
      <dsp:spPr>
        <a:xfrm>
          <a:off x="1930597" y="168999"/>
          <a:ext cx="220475" cy="948046"/>
        </a:xfrm>
        <a:custGeom>
          <a:avLst/>
          <a:gdLst/>
          <a:ahLst/>
          <a:cxnLst/>
          <a:rect l="0" t="0" r="0" b="0"/>
          <a:pathLst>
            <a:path>
              <a:moveTo>
                <a:pt x="0" y="948046"/>
              </a:moveTo>
              <a:lnTo>
                <a:pt x="110237" y="948046"/>
              </a:lnTo>
              <a:lnTo>
                <a:pt x="110237" y="0"/>
              </a:lnTo>
              <a:lnTo>
                <a:pt x="220475" y="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A2AFDF2-2568-44F8-842C-3BFD70D9F2B1}">
      <dsp:nvSpPr>
        <dsp:cNvPr id="0" name=""/>
        <dsp:cNvSpPr/>
      </dsp:nvSpPr>
      <dsp:spPr>
        <a:xfrm>
          <a:off x="828217" y="948933"/>
          <a:ext cx="1102379" cy="336225"/>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黑体" panose="02010609060101010101" pitchFamily="49" charset="-122"/>
              <a:ea typeface="黑体" panose="02010609060101010101" pitchFamily="49" charset="-122"/>
              <a:sym typeface="+mn-ea"/>
            </a:rPr>
            <a:t>知识管理的概念</a:t>
          </a:r>
          <a:endParaRPr lang="zh-CN" altLang="en-US" sz="1100" b="1" kern="1200" dirty="0">
            <a:latin typeface="SimHei" charset="-122"/>
            <a:ea typeface="SimHei" charset="-122"/>
            <a:cs typeface="SimHei" charset="-122"/>
          </a:endParaRPr>
        </a:p>
      </dsp:txBody>
      <dsp:txXfrm>
        <a:off x="828217" y="948933"/>
        <a:ext cx="1102379" cy="336225"/>
      </dsp:txXfrm>
    </dsp:sp>
    <dsp:sp modelId="{22C8BBC7-02FA-4EF0-899A-834C1FEE39E3}">
      <dsp:nvSpPr>
        <dsp:cNvPr id="0" name=""/>
        <dsp:cNvSpPr/>
      </dsp:nvSpPr>
      <dsp:spPr>
        <a:xfrm>
          <a:off x="2151072" y="887"/>
          <a:ext cx="1102379" cy="336225"/>
        </a:xfrm>
        <a:prstGeom prst="rect">
          <a:avLst/>
        </a:prstGeom>
        <a:solidFill>
          <a:schemeClr val="accent2"/>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SimHei" charset="-122"/>
              <a:ea typeface="SimHei" charset="-122"/>
              <a:cs typeface="SimHei" charset="-122"/>
            </a:rPr>
            <a:t>知识的概念</a:t>
          </a:r>
          <a:endParaRPr lang="zh-CN" altLang="en-US" sz="1100" b="1" kern="1200" dirty="0">
            <a:latin typeface="SimHei" charset="-122"/>
            <a:ea typeface="SimHei" charset="-122"/>
            <a:cs typeface="SimHei" charset="-122"/>
          </a:endParaRPr>
        </a:p>
      </dsp:txBody>
      <dsp:txXfrm>
        <a:off x="2151072" y="887"/>
        <a:ext cx="1102379" cy="336225"/>
      </dsp:txXfrm>
    </dsp:sp>
    <dsp:sp modelId="{86A07B8D-FF15-4EFF-8681-05A46BF1E797}">
      <dsp:nvSpPr>
        <dsp:cNvPr id="0" name=""/>
        <dsp:cNvSpPr/>
      </dsp:nvSpPr>
      <dsp:spPr>
        <a:xfrm>
          <a:off x="2151072" y="474910"/>
          <a:ext cx="1102379" cy="336225"/>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SimHei" charset="-122"/>
              <a:ea typeface="SimHei" charset="-122"/>
              <a:cs typeface="SimHei" charset="-122"/>
            </a:rPr>
            <a:t>知识的特点</a:t>
          </a:r>
          <a:endParaRPr lang="zh-CN" altLang="en-US" sz="1100" b="1" kern="1200" dirty="0">
            <a:latin typeface="SimHei" charset="-122"/>
            <a:ea typeface="SimHei" charset="-122"/>
            <a:cs typeface="SimHei" charset="-122"/>
          </a:endParaRPr>
        </a:p>
      </dsp:txBody>
      <dsp:txXfrm>
        <a:off x="2151072" y="474910"/>
        <a:ext cx="1102379" cy="336225"/>
      </dsp:txXfrm>
    </dsp:sp>
    <dsp:sp modelId="{A73C4A40-2D47-BF42-9EF8-B3BEE9451F45}">
      <dsp:nvSpPr>
        <dsp:cNvPr id="0" name=""/>
        <dsp:cNvSpPr/>
      </dsp:nvSpPr>
      <dsp:spPr>
        <a:xfrm>
          <a:off x="2151072" y="948933"/>
          <a:ext cx="1102379" cy="336225"/>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SimHei" charset="-122"/>
              <a:ea typeface="SimHei" charset="-122"/>
              <a:cs typeface="SimHei" charset="-122"/>
            </a:rPr>
            <a:t>知识的分类</a:t>
          </a:r>
          <a:endParaRPr lang="zh-CN" altLang="en-US" sz="1100" b="1" kern="1200" dirty="0">
            <a:latin typeface="SimHei" charset="-122"/>
            <a:ea typeface="SimHei" charset="-122"/>
            <a:cs typeface="SimHei" charset="-122"/>
          </a:endParaRPr>
        </a:p>
      </dsp:txBody>
      <dsp:txXfrm>
        <a:off x="2151072" y="948933"/>
        <a:ext cx="1102379" cy="336225"/>
      </dsp:txXfrm>
    </dsp:sp>
    <dsp:sp modelId="{19BA56B5-C34A-B64D-A239-C962FAC6DE3A}">
      <dsp:nvSpPr>
        <dsp:cNvPr id="0" name=""/>
        <dsp:cNvSpPr/>
      </dsp:nvSpPr>
      <dsp:spPr>
        <a:xfrm>
          <a:off x="2151072" y="1422956"/>
          <a:ext cx="1102379" cy="336225"/>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SimHei" charset="-122"/>
              <a:ea typeface="SimHei" charset="-122"/>
              <a:cs typeface="SimHei" charset="-122"/>
            </a:rPr>
            <a:t>知识管理的特点</a:t>
          </a:r>
          <a:endParaRPr lang="zh-CN" altLang="en-US" sz="1100" b="1" kern="1200" dirty="0">
            <a:latin typeface="SimHei" charset="-122"/>
            <a:ea typeface="SimHei" charset="-122"/>
            <a:cs typeface="SimHei" charset="-122"/>
          </a:endParaRPr>
        </a:p>
      </dsp:txBody>
      <dsp:txXfrm>
        <a:off x="2151072" y="1422956"/>
        <a:ext cx="1102379" cy="336225"/>
      </dsp:txXfrm>
    </dsp:sp>
    <dsp:sp modelId="{4E99FFF1-F2C8-4947-9B7B-F4C0FDBD7B17}">
      <dsp:nvSpPr>
        <dsp:cNvPr id="0" name=""/>
        <dsp:cNvSpPr/>
      </dsp:nvSpPr>
      <dsp:spPr>
        <a:xfrm>
          <a:off x="2151072" y="1896980"/>
          <a:ext cx="1102379" cy="336225"/>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SimHei" charset="-122"/>
              <a:ea typeface="SimHei" charset="-122"/>
              <a:cs typeface="SimHei" charset="-122"/>
            </a:rPr>
            <a:t>知识管理</a:t>
          </a:r>
          <a:r>
            <a:rPr lang="zh-CN" altLang="en-US" sz="1100" b="1" kern="1200" smtClean="0">
              <a:latin typeface="SimHei" charset="-122"/>
              <a:ea typeface="SimHei" charset="-122"/>
              <a:cs typeface="SimHei" charset="-122"/>
            </a:rPr>
            <a:t>的螺旋循环程序</a:t>
          </a:r>
          <a:endParaRPr lang="zh-CN" altLang="en-US" sz="1100" b="1" kern="1200" dirty="0">
            <a:latin typeface="SimHei" charset="-122"/>
            <a:ea typeface="SimHei" charset="-122"/>
            <a:cs typeface="SimHei" charset="-122"/>
          </a:endParaRPr>
        </a:p>
      </dsp:txBody>
      <dsp:txXfrm>
        <a:off x="2151072" y="1896980"/>
        <a:ext cx="1102379" cy="336225"/>
      </dsp:txXfrm>
    </dsp:sp>
  </dsp:spTree>
</dsp:drawing>
</file>

<file path=ppt/diagrams/drawing3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B3F0CE0-D66B-4974-AC65-31F728D8A6E3}">
      <dsp:nvSpPr>
        <dsp:cNvPr id="0" name=""/>
        <dsp:cNvSpPr/>
      </dsp:nvSpPr>
      <dsp:spPr>
        <a:xfrm>
          <a:off x="3653010" y="1570101"/>
          <a:ext cx="821979" cy="739430"/>
        </a:xfrm>
        <a:prstGeom prst="roundRect">
          <a:avLst/>
        </a:prstGeom>
        <a:solidFill>
          <a:schemeClr val="lt1">
            <a:hueOff val="0"/>
            <a:satOff val="0"/>
            <a:lumOff val="0"/>
            <a:alphaOff val="0"/>
          </a:schemeClr>
        </a:solidFill>
        <a:ln w="19050" cap="flat" cmpd="sng" algn="ctr">
          <a:solidFill>
            <a:schemeClr val="accent2">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50800" tIns="50800" rIns="50800" bIns="50800" numCol="1" spcCol="1270" anchor="ctr" anchorCtr="0">
          <a:noAutofit/>
        </a:bodyPr>
        <a:lstStyle/>
        <a:p>
          <a:pPr lvl="0" algn="ctr" defTabSz="889000">
            <a:lnSpc>
              <a:spcPct val="90000"/>
            </a:lnSpc>
            <a:spcBef>
              <a:spcPct val="0"/>
            </a:spcBef>
            <a:spcAft>
              <a:spcPct val="35000"/>
            </a:spcAft>
          </a:pPr>
          <a:r>
            <a:rPr lang="zh-CN" altLang="en-US" sz="2000" kern="1200" dirty="0" smtClean="0">
              <a:latin typeface="手札体-简粗体" panose="03000700000000000000" pitchFamily="66" charset="-122"/>
              <a:ea typeface="手札体-简粗体" panose="03000700000000000000" pitchFamily="66" charset="-122"/>
            </a:rPr>
            <a:t>知识</a:t>
          </a:r>
          <a:endParaRPr lang="zh-CN" altLang="en-US" sz="2000" kern="1200" dirty="0">
            <a:latin typeface="手札体-简粗体" panose="03000700000000000000" pitchFamily="66" charset="-122"/>
            <a:ea typeface="手札体-简粗体" panose="03000700000000000000" pitchFamily="66" charset="-122"/>
          </a:endParaRPr>
        </a:p>
      </dsp:txBody>
      <dsp:txXfrm>
        <a:off x="3689106" y="1606197"/>
        <a:ext cx="749787" cy="667238"/>
      </dsp:txXfrm>
    </dsp:sp>
    <dsp:sp modelId="{46657004-112D-49C6-9203-EDFE72B7C2E0}">
      <dsp:nvSpPr>
        <dsp:cNvPr id="0" name=""/>
        <dsp:cNvSpPr/>
      </dsp:nvSpPr>
      <dsp:spPr>
        <a:xfrm rot="16322926">
          <a:off x="3832844" y="1316821"/>
          <a:ext cx="506883" cy="0"/>
        </a:xfrm>
        <a:custGeom>
          <a:avLst/>
          <a:gdLst/>
          <a:ahLst/>
          <a:cxnLst/>
          <a:rect l="0" t="0" r="0" b="0"/>
          <a:pathLst>
            <a:path>
              <a:moveTo>
                <a:pt x="0" y="0"/>
              </a:moveTo>
              <a:lnTo>
                <a:pt x="506883" y="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AEBC5A7-AD12-4BCF-8B2D-F80719CD1C65}">
      <dsp:nvSpPr>
        <dsp:cNvPr id="0" name=""/>
        <dsp:cNvSpPr/>
      </dsp:nvSpPr>
      <dsp:spPr>
        <a:xfrm>
          <a:off x="3525535" y="180464"/>
          <a:ext cx="1171213" cy="883076"/>
        </a:xfrm>
        <a:prstGeom prst="roundRect">
          <a:avLst/>
        </a:prstGeom>
        <a:solidFill>
          <a:schemeClr val="lt1">
            <a:hueOff val="0"/>
            <a:satOff val="0"/>
            <a:lumOff val="0"/>
            <a:alphaOff val="0"/>
          </a:schemeClr>
        </a:solidFill>
        <a:ln w="19050" cap="flat" cmpd="sng" algn="ctr">
          <a:solidFill>
            <a:schemeClr val="accent2">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5720" tIns="45720" rIns="45720" bIns="45720" numCol="1" spcCol="1270" anchor="ctr" anchorCtr="0">
          <a:noAutofit/>
        </a:bodyPr>
        <a:lstStyle/>
        <a:p>
          <a:pPr lvl="0" algn="ctr" defTabSz="800100">
            <a:lnSpc>
              <a:spcPts val="2160"/>
            </a:lnSpc>
            <a:spcBef>
              <a:spcPct val="0"/>
            </a:spcBef>
            <a:spcAft>
              <a:spcPts val="0"/>
            </a:spcAft>
          </a:pPr>
          <a:r>
            <a:rPr lang="zh-CN" altLang="en-US" sz="1800" kern="1200" dirty="0" smtClean="0">
              <a:latin typeface="手札体-简粗体" panose="03000700000000000000" pitchFamily="66" charset="-122"/>
              <a:ea typeface="手札体-简粗体" panose="03000700000000000000" pitchFamily="66" charset="-122"/>
            </a:rPr>
            <a:t>科学技术知识</a:t>
          </a:r>
          <a:endParaRPr lang="zh-CN" altLang="en-US" sz="1800" kern="1200" dirty="0">
            <a:latin typeface="手札体-简粗体" panose="03000700000000000000" pitchFamily="66" charset="-122"/>
            <a:ea typeface="手札体-简粗体" panose="03000700000000000000" pitchFamily="66" charset="-122"/>
          </a:endParaRPr>
        </a:p>
      </dsp:txBody>
      <dsp:txXfrm>
        <a:off x="3568643" y="223572"/>
        <a:ext cx="1084997" cy="796860"/>
      </dsp:txXfrm>
    </dsp:sp>
    <dsp:sp modelId="{CFDED71A-395A-4156-8C4F-FEF93ABB9C10}">
      <dsp:nvSpPr>
        <dsp:cNvPr id="0" name=""/>
        <dsp:cNvSpPr/>
      </dsp:nvSpPr>
      <dsp:spPr>
        <a:xfrm rot="20520000">
          <a:off x="4462719" y="1728804"/>
          <a:ext cx="501416" cy="0"/>
        </a:xfrm>
        <a:custGeom>
          <a:avLst/>
          <a:gdLst/>
          <a:ahLst/>
          <a:cxnLst/>
          <a:rect l="0" t="0" r="0" b="0"/>
          <a:pathLst>
            <a:path>
              <a:moveTo>
                <a:pt x="0" y="0"/>
              </a:moveTo>
              <a:lnTo>
                <a:pt x="501416" y="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F4F5BD2-A533-4447-B3A8-FB95F8FF33D2}">
      <dsp:nvSpPr>
        <dsp:cNvPr id="0" name=""/>
        <dsp:cNvSpPr/>
      </dsp:nvSpPr>
      <dsp:spPr>
        <a:xfrm>
          <a:off x="4951865" y="1011030"/>
          <a:ext cx="1171213" cy="900051"/>
        </a:xfrm>
        <a:prstGeom prst="roundRect">
          <a:avLst/>
        </a:prstGeom>
        <a:solidFill>
          <a:schemeClr val="lt1">
            <a:hueOff val="0"/>
            <a:satOff val="0"/>
            <a:lumOff val="0"/>
            <a:alphaOff val="0"/>
          </a:schemeClr>
        </a:solidFill>
        <a:ln w="19050" cap="flat" cmpd="sng" algn="ctr">
          <a:solidFill>
            <a:schemeClr val="accent2">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5720" tIns="45720" rIns="45720" bIns="45720" numCol="1" spcCol="1270" anchor="ctr" anchorCtr="0">
          <a:noAutofit/>
        </a:bodyPr>
        <a:lstStyle/>
        <a:p>
          <a:pPr lvl="0" algn="ctr" defTabSz="800100">
            <a:lnSpc>
              <a:spcPts val="2160"/>
            </a:lnSpc>
            <a:spcBef>
              <a:spcPct val="0"/>
            </a:spcBef>
            <a:spcAft>
              <a:spcPts val="0"/>
            </a:spcAft>
          </a:pPr>
          <a:r>
            <a:rPr lang="zh-CN" altLang="en-US" sz="1800" kern="1200" dirty="0" smtClean="0">
              <a:latin typeface="手札体-简粗体" panose="03000700000000000000" pitchFamily="66" charset="-122"/>
              <a:ea typeface="手札体-简粗体" panose="03000700000000000000" pitchFamily="66" charset="-122"/>
            </a:rPr>
            <a:t>人文社科知识</a:t>
          </a:r>
          <a:endParaRPr lang="zh-CN" altLang="en-US" sz="1800" kern="1200" dirty="0">
            <a:latin typeface="手札体-简粗体" panose="03000700000000000000" pitchFamily="66" charset="-122"/>
            <a:ea typeface="手札体-简粗体" panose="03000700000000000000" pitchFamily="66" charset="-122"/>
          </a:endParaRPr>
        </a:p>
      </dsp:txBody>
      <dsp:txXfrm>
        <a:off x="4995802" y="1054967"/>
        <a:ext cx="1083339" cy="812177"/>
      </dsp:txXfrm>
    </dsp:sp>
    <dsp:sp modelId="{81D55AA5-2407-4999-A0C7-0D7D4BD65F9A}">
      <dsp:nvSpPr>
        <dsp:cNvPr id="0" name=""/>
        <dsp:cNvSpPr/>
      </dsp:nvSpPr>
      <dsp:spPr>
        <a:xfrm rot="3240000">
          <a:off x="4222131" y="2526366"/>
          <a:ext cx="536044" cy="0"/>
        </a:xfrm>
        <a:custGeom>
          <a:avLst/>
          <a:gdLst/>
          <a:ahLst/>
          <a:cxnLst/>
          <a:rect l="0" t="0" r="0" b="0"/>
          <a:pathLst>
            <a:path>
              <a:moveTo>
                <a:pt x="0" y="0"/>
              </a:moveTo>
              <a:lnTo>
                <a:pt x="536044" y="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9FEB20B-8020-41F7-9635-CBA8E6032C95}">
      <dsp:nvSpPr>
        <dsp:cNvPr id="0" name=""/>
        <dsp:cNvSpPr/>
      </dsp:nvSpPr>
      <dsp:spPr>
        <a:xfrm>
          <a:off x="4389049" y="2743201"/>
          <a:ext cx="1171213" cy="900051"/>
        </a:xfrm>
        <a:prstGeom prst="roundRect">
          <a:avLst/>
        </a:prstGeom>
        <a:solidFill>
          <a:schemeClr val="lt1">
            <a:hueOff val="0"/>
            <a:satOff val="0"/>
            <a:lumOff val="0"/>
            <a:alphaOff val="0"/>
          </a:schemeClr>
        </a:solidFill>
        <a:ln w="19050" cap="flat" cmpd="sng" algn="ctr">
          <a:solidFill>
            <a:schemeClr val="accent2">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5720" tIns="45720" rIns="45720" bIns="45720" numCol="1" spcCol="1270" anchor="ctr" anchorCtr="0">
          <a:noAutofit/>
        </a:bodyPr>
        <a:lstStyle/>
        <a:p>
          <a:pPr lvl="0" algn="ctr" defTabSz="800100">
            <a:lnSpc>
              <a:spcPts val="2160"/>
            </a:lnSpc>
            <a:spcBef>
              <a:spcPct val="0"/>
            </a:spcBef>
            <a:spcAft>
              <a:spcPts val="0"/>
            </a:spcAft>
          </a:pPr>
          <a:r>
            <a:rPr lang="zh-CN" altLang="en-US" sz="1800" kern="1200" dirty="0" smtClean="0">
              <a:latin typeface="手札体-简粗体" panose="03000700000000000000" pitchFamily="66" charset="-122"/>
              <a:ea typeface="手札体-简粗体" panose="03000700000000000000" pitchFamily="66" charset="-122"/>
            </a:rPr>
            <a:t>经验知识</a:t>
          </a:r>
          <a:endParaRPr lang="zh-CN" altLang="en-US" sz="1800" kern="1200" dirty="0">
            <a:latin typeface="手札体-简粗体" panose="03000700000000000000" pitchFamily="66" charset="-122"/>
            <a:ea typeface="手札体-简粗体" panose="03000700000000000000" pitchFamily="66" charset="-122"/>
          </a:endParaRPr>
        </a:p>
      </dsp:txBody>
      <dsp:txXfrm>
        <a:off x="4432986" y="2787138"/>
        <a:ext cx="1083339" cy="812177"/>
      </dsp:txXfrm>
    </dsp:sp>
    <dsp:sp modelId="{00764347-A2E8-4FF7-89FC-EA54BE92FC13}">
      <dsp:nvSpPr>
        <dsp:cNvPr id="0" name=""/>
        <dsp:cNvSpPr/>
      </dsp:nvSpPr>
      <dsp:spPr>
        <a:xfrm rot="7560000">
          <a:off x="3465272" y="2477732"/>
          <a:ext cx="415816" cy="0"/>
        </a:xfrm>
        <a:custGeom>
          <a:avLst/>
          <a:gdLst/>
          <a:ahLst/>
          <a:cxnLst/>
          <a:rect l="0" t="0" r="0" b="0"/>
          <a:pathLst>
            <a:path>
              <a:moveTo>
                <a:pt x="0" y="0"/>
              </a:moveTo>
              <a:lnTo>
                <a:pt x="415816" y="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6DD0DE4-DE08-46A5-8C4C-C0D10C4AABCC}">
      <dsp:nvSpPr>
        <dsp:cNvPr id="0" name=""/>
        <dsp:cNvSpPr/>
      </dsp:nvSpPr>
      <dsp:spPr>
        <a:xfrm>
          <a:off x="2402344" y="2645934"/>
          <a:ext cx="1501999" cy="1094585"/>
        </a:xfrm>
        <a:prstGeom prst="roundRect">
          <a:avLst/>
        </a:prstGeom>
        <a:solidFill>
          <a:schemeClr val="lt1">
            <a:hueOff val="0"/>
            <a:satOff val="0"/>
            <a:lumOff val="0"/>
            <a:alphaOff val="0"/>
          </a:schemeClr>
        </a:solidFill>
        <a:ln w="19050" cap="flat" cmpd="sng" algn="ctr">
          <a:solidFill>
            <a:schemeClr val="accent2">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5720" tIns="45720" rIns="45720" bIns="45720" numCol="1" spcCol="1270" anchor="ctr" anchorCtr="0">
          <a:noAutofit/>
        </a:bodyPr>
        <a:lstStyle/>
        <a:p>
          <a:pPr lvl="0" algn="ctr" defTabSz="800100">
            <a:lnSpc>
              <a:spcPts val="2160"/>
            </a:lnSpc>
            <a:spcBef>
              <a:spcPct val="0"/>
            </a:spcBef>
            <a:spcAft>
              <a:spcPts val="0"/>
            </a:spcAft>
          </a:pPr>
          <a:r>
            <a:rPr lang="zh-CN" altLang="en-US" sz="1800" kern="1200" dirty="0" smtClean="0">
              <a:latin typeface="手札体-简粗体" panose="03000700000000000000" pitchFamily="66" charset="-122"/>
              <a:ea typeface="手札体-简粗体" panose="03000700000000000000" pitchFamily="66" charset="-122"/>
            </a:rPr>
            <a:t>获取、运用、创造知识的知识</a:t>
          </a:r>
          <a:endParaRPr lang="zh-CN" altLang="en-US" sz="1800" kern="1200" dirty="0">
            <a:latin typeface="手札体-简粗体" panose="03000700000000000000" pitchFamily="66" charset="-122"/>
            <a:ea typeface="手札体-简粗体" panose="03000700000000000000" pitchFamily="66" charset="-122"/>
          </a:endParaRPr>
        </a:p>
      </dsp:txBody>
      <dsp:txXfrm>
        <a:off x="2455777" y="2699367"/>
        <a:ext cx="1395133" cy="987719"/>
      </dsp:txXfrm>
    </dsp:sp>
    <dsp:sp modelId="{F198C805-E000-4B95-85E1-A238AB14EEC1}">
      <dsp:nvSpPr>
        <dsp:cNvPr id="0" name=""/>
        <dsp:cNvSpPr/>
      </dsp:nvSpPr>
      <dsp:spPr>
        <a:xfrm rot="11880000">
          <a:off x="3163863" y="1728804"/>
          <a:ext cx="501416" cy="0"/>
        </a:xfrm>
        <a:custGeom>
          <a:avLst/>
          <a:gdLst/>
          <a:ahLst/>
          <a:cxnLst/>
          <a:rect l="0" t="0" r="0" b="0"/>
          <a:pathLst>
            <a:path>
              <a:moveTo>
                <a:pt x="0" y="0"/>
              </a:moveTo>
              <a:lnTo>
                <a:pt x="501416" y="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9C32950-EB3A-4554-8DB1-F65FC609F2ED}">
      <dsp:nvSpPr>
        <dsp:cNvPr id="0" name=""/>
        <dsp:cNvSpPr/>
      </dsp:nvSpPr>
      <dsp:spPr>
        <a:xfrm>
          <a:off x="2004920" y="1011030"/>
          <a:ext cx="1171213" cy="900051"/>
        </a:xfrm>
        <a:prstGeom prst="roundRect">
          <a:avLst/>
        </a:prstGeom>
        <a:solidFill>
          <a:schemeClr val="lt1">
            <a:hueOff val="0"/>
            <a:satOff val="0"/>
            <a:lumOff val="0"/>
            <a:alphaOff val="0"/>
          </a:schemeClr>
        </a:solidFill>
        <a:ln w="19050" cap="flat" cmpd="sng" algn="ctr">
          <a:solidFill>
            <a:schemeClr val="accent2">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5720" tIns="45720" rIns="45720" bIns="45720" numCol="1" spcCol="1270" anchor="ctr" anchorCtr="0">
          <a:noAutofit/>
        </a:bodyPr>
        <a:lstStyle/>
        <a:p>
          <a:pPr lvl="0" algn="ctr" defTabSz="800100">
            <a:lnSpc>
              <a:spcPts val="2160"/>
            </a:lnSpc>
            <a:spcBef>
              <a:spcPct val="0"/>
            </a:spcBef>
            <a:spcAft>
              <a:spcPts val="0"/>
            </a:spcAft>
          </a:pPr>
          <a:r>
            <a:rPr lang="zh-CN" altLang="en-US" sz="1800" kern="1200" dirty="0" smtClean="0">
              <a:latin typeface="手札体-简粗体" panose="03000700000000000000" pitchFamily="66" charset="-122"/>
              <a:ea typeface="手札体-简粗体" panose="03000700000000000000" pitchFamily="66" charset="-122"/>
            </a:rPr>
            <a:t>解决问题的知识</a:t>
          </a:r>
          <a:endParaRPr lang="zh-CN" altLang="en-US" sz="1800" kern="1200" dirty="0">
            <a:latin typeface="手札体-简粗体" panose="03000700000000000000" pitchFamily="66" charset="-122"/>
            <a:ea typeface="手札体-简粗体" panose="03000700000000000000" pitchFamily="66" charset="-122"/>
          </a:endParaRPr>
        </a:p>
      </dsp:txBody>
      <dsp:txXfrm>
        <a:off x="2048857" y="1054967"/>
        <a:ext cx="1083339" cy="812177"/>
      </dsp:txXfrm>
    </dsp:sp>
  </dsp:spTree>
</dsp:drawing>
</file>

<file path=ppt/diagrams/drawing3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74F6B7-48F3-A347-9D02-3848B3882D19}">
      <dsp:nvSpPr>
        <dsp:cNvPr id="0" name=""/>
        <dsp:cNvSpPr/>
      </dsp:nvSpPr>
      <dsp:spPr>
        <a:xfrm>
          <a:off x="1930597" y="1117046"/>
          <a:ext cx="220475" cy="948046"/>
        </a:xfrm>
        <a:custGeom>
          <a:avLst/>
          <a:gdLst/>
          <a:ahLst/>
          <a:cxnLst/>
          <a:rect l="0" t="0" r="0" b="0"/>
          <a:pathLst>
            <a:path>
              <a:moveTo>
                <a:pt x="0" y="0"/>
              </a:moveTo>
              <a:lnTo>
                <a:pt x="110237" y="0"/>
              </a:lnTo>
              <a:lnTo>
                <a:pt x="110237" y="948046"/>
              </a:lnTo>
              <a:lnTo>
                <a:pt x="220475" y="948046"/>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7BD78E0-6CC9-224B-9FDD-F11EE9BF8DF0}">
      <dsp:nvSpPr>
        <dsp:cNvPr id="0" name=""/>
        <dsp:cNvSpPr/>
      </dsp:nvSpPr>
      <dsp:spPr>
        <a:xfrm>
          <a:off x="1930597" y="1117046"/>
          <a:ext cx="220475" cy="474023"/>
        </a:xfrm>
        <a:custGeom>
          <a:avLst/>
          <a:gdLst/>
          <a:ahLst/>
          <a:cxnLst/>
          <a:rect l="0" t="0" r="0" b="0"/>
          <a:pathLst>
            <a:path>
              <a:moveTo>
                <a:pt x="0" y="0"/>
              </a:moveTo>
              <a:lnTo>
                <a:pt x="110237" y="0"/>
              </a:lnTo>
              <a:lnTo>
                <a:pt x="110237" y="474023"/>
              </a:lnTo>
              <a:lnTo>
                <a:pt x="220475" y="474023"/>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94BF64B-9716-424E-A851-42E8E7B2B9A7}">
      <dsp:nvSpPr>
        <dsp:cNvPr id="0" name=""/>
        <dsp:cNvSpPr/>
      </dsp:nvSpPr>
      <dsp:spPr>
        <a:xfrm>
          <a:off x="1930597" y="1071326"/>
          <a:ext cx="220475" cy="91440"/>
        </a:xfrm>
        <a:custGeom>
          <a:avLst/>
          <a:gdLst/>
          <a:ahLst/>
          <a:cxnLst/>
          <a:rect l="0" t="0" r="0" b="0"/>
          <a:pathLst>
            <a:path>
              <a:moveTo>
                <a:pt x="0" y="45720"/>
              </a:moveTo>
              <a:lnTo>
                <a:pt x="220475" y="4572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2A5A8A1-C34D-4CC9-B014-4EDC4C60B5CB}">
      <dsp:nvSpPr>
        <dsp:cNvPr id="0" name=""/>
        <dsp:cNvSpPr/>
      </dsp:nvSpPr>
      <dsp:spPr>
        <a:xfrm>
          <a:off x="1930597" y="643023"/>
          <a:ext cx="220475" cy="474023"/>
        </a:xfrm>
        <a:custGeom>
          <a:avLst/>
          <a:gdLst/>
          <a:ahLst/>
          <a:cxnLst/>
          <a:rect l="0" t="0" r="0" b="0"/>
          <a:pathLst>
            <a:path>
              <a:moveTo>
                <a:pt x="0" y="474023"/>
              </a:moveTo>
              <a:lnTo>
                <a:pt x="110237" y="474023"/>
              </a:lnTo>
              <a:lnTo>
                <a:pt x="110237" y="0"/>
              </a:lnTo>
              <a:lnTo>
                <a:pt x="220475" y="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D82D2C2-9EF5-4CA0-9CEE-9265A38A1F4A}">
      <dsp:nvSpPr>
        <dsp:cNvPr id="0" name=""/>
        <dsp:cNvSpPr/>
      </dsp:nvSpPr>
      <dsp:spPr>
        <a:xfrm>
          <a:off x="1930597" y="168999"/>
          <a:ext cx="220475" cy="948046"/>
        </a:xfrm>
        <a:custGeom>
          <a:avLst/>
          <a:gdLst/>
          <a:ahLst/>
          <a:cxnLst/>
          <a:rect l="0" t="0" r="0" b="0"/>
          <a:pathLst>
            <a:path>
              <a:moveTo>
                <a:pt x="0" y="948046"/>
              </a:moveTo>
              <a:lnTo>
                <a:pt x="110237" y="948046"/>
              </a:lnTo>
              <a:lnTo>
                <a:pt x="110237" y="0"/>
              </a:lnTo>
              <a:lnTo>
                <a:pt x="220475" y="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A2AFDF2-2568-44F8-842C-3BFD70D9F2B1}">
      <dsp:nvSpPr>
        <dsp:cNvPr id="0" name=""/>
        <dsp:cNvSpPr/>
      </dsp:nvSpPr>
      <dsp:spPr>
        <a:xfrm>
          <a:off x="828217" y="948933"/>
          <a:ext cx="1102379" cy="336225"/>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黑体" panose="02010609060101010101" pitchFamily="49" charset="-122"/>
              <a:ea typeface="黑体" panose="02010609060101010101" pitchFamily="49" charset="-122"/>
              <a:sym typeface="+mn-ea"/>
            </a:rPr>
            <a:t>知识管理的概念</a:t>
          </a:r>
          <a:endParaRPr lang="zh-CN" altLang="en-US" sz="1100" b="1" kern="1200" dirty="0">
            <a:latin typeface="SimHei" charset="-122"/>
            <a:ea typeface="SimHei" charset="-122"/>
            <a:cs typeface="SimHei" charset="-122"/>
          </a:endParaRPr>
        </a:p>
      </dsp:txBody>
      <dsp:txXfrm>
        <a:off x="828217" y="948933"/>
        <a:ext cx="1102379" cy="336225"/>
      </dsp:txXfrm>
    </dsp:sp>
    <dsp:sp modelId="{22C8BBC7-02FA-4EF0-899A-834C1FEE39E3}">
      <dsp:nvSpPr>
        <dsp:cNvPr id="0" name=""/>
        <dsp:cNvSpPr/>
      </dsp:nvSpPr>
      <dsp:spPr>
        <a:xfrm>
          <a:off x="2151072" y="887"/>
          <a:ext cx="1102379" cy="336225"/>
        </a:xfrm>
        <a:prstGeom prst="rect">
          <a:avLst/>
        </a:prstGeom>
        <a:solidFill>
          <a:schemeClr val="accent2"/>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SimHei" charset="-122"/>
              <a:ea typeface="SimHei" charset="-122"/>
              <a:cs typeface="SimHei" charset="-122"/>
            </a:rPr>
            <a:t>知识的概念</a:t>
          </a:r>
          <a:endParaRPr lang="zh-CN" altLang="en-US" sz="1100" b="1" kern="1200" dirty="0">
            <a:latin typeface="SimHei" charset="-122"/>
            <a:ea typeface="SimHei" charset="-122"/>
            <a:cs typeface="SimHei" charset="-122"/>
          </a:endParaRPr>
        </a:p>
      </dsp:txBody>
      <dsp:txXfrm>
        <a:off x="2151072" y="887"/>
        <a:ext cx="1102379" cy="336225"/>
      </dsp:txXfrm>
    </dsp:sp>
    <dsp:sp modelId="{86A07B8D-FF15-4EFF-8681-05A46BF1E797}">
      <dsp:nvSpPr>
        <dsp:cNvPr id="0" name=""/>
        <dsp:cNvSpPr/>
      </dsp:nvSpPr>
      <dsp:spPr>
        <a:xfrm>
          <a:off x="2151072" y="474910"/>
          <a:ext cx="1102379" cy="336225"/>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SimHei" charset="-122"/>
              <a:ea typeface="SimHei" charset="-122"/>
              <a:cs typeface="SimHei" charset="-122"/>
            </a:rPr>
            <a:t>知识的特点</a:t>
          </a:r>
          <a:endParaRPr lang="zh-CN" altLang="en-US" sz="1100" b="1" kern="1200" dirty="0">
            <a:latin typeface="SimHei" charset="-122"/>
            <a:ea typeface="SimHei" charset="-122"/>
            <a:cs typeface="SimHei" charset="-122"/>
          </a:endParaRPr>
        </a:p>
      </dsp:txBody>
      <dsp:txXfrm>
        <a:off x="2151072" y="474910"/>
        <a:ext cx="1102379" cy="336225"/>
      </dsp:txXfrm>
    </dsp:sp>
    <dsp:sp modelId="{A73C4A40-2D47-BF42-9EF8-B3BEE9451F45}">
      <dsp:nvSpPr>
        <dsp:cNvPr id="0" name=""/>
        <dsp:cNvSpPr/>
      </dsp:nvSpPr>
      <dsp:spPr>
        <a:xfrm>
          <a:off x="2151072" y="948933"/>
          <a:ext cx="1102379" cy="336225"/>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SimHei" charset="-122"/>
              <a:ea typeface="SimHei" charset="-122"/>
              <a:cs typeface="SimHei" charset="-122"/>
            </a:rPr>
            <a:t>知识的分类</a:t>
          </a:r>
          <a:endParaRPr lang="zh-CN" altLang="en-US" sz="1100" b="1" kern="1200" dirty="0">
            <a:latin typeface="SimHei" charset="-122"/>
            <a:ea typeface="SimHei" charset="-122"/>
            <a:cs typeface="SimHei" charset="-122"/>
          </a:endParaRPr>
        </a:p>
      </dsp:txBody>
      <dsp:txXfrm>
        <a:off x="2151072" y="948933"/>
        <a:ext cx="1102379" cy="336225"/>
      </dsp:txXfrm>
    </dsp:sp>
    <dsp:sp modelId="{19BA56B5-C34A-B64D-A239-C962FAC6DE3A}">
      <dsp:nvSpPr>
        <dsp:cNvPr id="0" name=""/>
        <dsp:cNvSpPr/>
      </dsp:nvSpPr>
      <dsp:spPr>
        <a:xfrm>
          <a:off x="2151072" y="1422956"/>
          <a:ext cx="1102379" cy="336225"/>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SimHei" charset="-122"/>
              <a:ea typeface="SimHei" charset="-122"/>
              <a:cs typeface="SimHei" charset="-122"/>
            </a:rPr>
            <a:t>知识管理的特点</a:t>
          </a:r>
          <a:endParaRPr lang="zh-CN" altLang="en-US" sz="1100" b="1" kern="1200" dirty="0">
            <a:latin typeface="SimHei" charset="-122"/>
            <a:ea typeface="SimHei" charset="-122"/>
            <a:cs typeface="SimHei" charset="-122"/>
          </a:endParaRPr>
        </a:p>
      </dsp:txBody>
      <dsp:txXfrm>
        <a:off x="2151072" y="1422956"/>
        <a:ext cx="1102379" cy="336225"/>
      </dsp:txXfrm>
    </dsp:sp>
    <dsp:sp modelId="{4E99FFF1-F2C8-4947-9B7B-F4C0FDBD7B17}">
      <dsp:nvSpPr>
        <dsp:cNvPr id="0" name=""/>
        <dsp:cNvSpPr/>
      </dsp:nvSpPr>
      <dsp:spPr>
        <a:xfrm>
          <a:off x="2151072" y="1896980"/>
          <a:ext cx="1102379" cy="336225"/>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SimHei" charset="-122"/>
              <a:ea typeface="SimHei" charset="-122"/>
              <a:cs typeface="SimHei" charset="-122"/>
            </a:rPr>
            <a:t>知识管理</a:t>
          </a:r>
          <a:r>
            <a:rPr lang="zh-CN" altLang="en-US" sz="1100" b="1" kern="1200" smtClean="0">
              <a:latin typeface="SimHei" charset="-122"/>
              <a:ea typeface="SimHei" charset="-122"/>
              <a:cs typeface="SimHei" charset="-122"/>
            </a:rPr>
            <a:t>的螺旋循环程序</a:t>
          </a:r>
          <a:endParaRPr lang="zh-CN" altLang="en-US" sz="1100" b="1" kern="1200" dirty="0">
            <a:latin typeface="SimHei" charset="-122"/>
            <a:ea typeface="SimHei" charset="-122"/>
            <a:cs typeface="SimHei" charset="-122"/>
          </a:endParaRPr>
        </a:p>
      </dsp:txBody>
      <dsp:txXfrm>
        <a:off x="2151072" y="1896980"/>
        <a:ext cx="1102379" cy="336225"/>
      </dsp:txXfrm>
    </dsp:sp>
  </dsp:spTree>
</dsp:drawing>
</file>

<file path=ppt/diagrams/drawing3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B3F0CE0-D66B-4974-AC65-31F728D8A6E3}">
      <dsp:nvSpPr>
        <dsp:cNvPr id="0" name=""/>
        <dsp:cNvSpPr/>
      </dsp:nvSpPr>
      <dsp:spPr>
        <a:xfrm>
          <a:off x="3653010" y="1570101"/>
          <a:ext cx="821979" cy="739430"/>
        </a:xfrm>
        <a:prstGeom prst="roundRect">
          <a:avLst/>
        </a:prstGeom>
        <a:solidFill>
          <a:schemeClr val="lt1">
            <a:hueOff val="0"/>
            <a:satOff val="0"/>
            <a:lumOff val="0"/>
            <a:alphaOff val="0"/>
          </a:schemeClr>
        </a:solidFill>
        <a:ln w="19050" cap="flat" cmpd="sng" algn="ctr">
          <a:solidFill>
            <a:schemeClr val="accent2">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50800" tIns="50800" rIns="50800" bIns="50800" numCol="1" spcCol="1270" anchor="ctr" anchorCtr="0">
          <a:noAutofit/>
        </a:bodyPr>
        <a:lstStyle/>
        <a:p>
          <a:pPr lvl="0" algn="ctr" defTabSz="889000">
            <a:lnSpc>
              <a:spcPct val="90000"/>
            </a:lnSpc>
            <a:spcBef>
              <a:spcPct val="0"/>
            </a:spcBef>
            <a:spcAft>
              <a:spcPct val="35000"/>
            </a:spcAft>
          </a:pPr>
          <a:r>
            <a:rPr lang="zh-CN" altLang="en-US" sz="2000" kern="1200" dirty="0" smtClean="0">
              <a:latin typeface="手札体-简粗体" panose="03000700000000000000" pitchFamily="66" charset="-122"/>
              <a:ea typeface="手札体-简粗体" panose="03000700000000000000" pitchFamily="66" charset="-122"/>
            </a:rPr>
            <a:t>知识</a:t>
          </a:r>
          <a:endParaRPr lang="zh-CN" altLang="en-US" sz="2000" kern="1200" dirty="0">
            <a:latin typeface="手札体-简粗体" panose="03000700000000000000" pitchFamily="66" charset="-122"/>
            <a:ea typeface="手札体-简粗体" panose="03000700000000000000" pitchFamily="66" charset="-122"/>
          </a:endParaRPr>
        </a:p>
      </dsp:txBody>
      <dsp:txXfrm>
        <a:off x="3689106" y="1606197"/>
        <a:ext cx="749787" cy="667238"/>
      </dsp:txXfrm>
    </dsp:sp>
    <dsp:sp modelId="{46657004-112D-49C6-9203-EDFE72B7C2E0}">
      <dsp:nvSpPr>
        <dsp:cNvPr id="0" name=""/>
        <dsp:cNvSpPr/>
      </dsp:nvSpPr>
      <dsp:spPr>
        <a:xfrm rot="16322926">
          <a:off x="3832844" y="1316821"/>
          <a:ext cx="506883" cy="0"/>
        </a:xfrm>
        <a:custGeom>
          <a:avLst/>
          <a:gdLst/>
          <a:ahLst/>
          <a:cxnLst/>
          <a:rect l="0" t="0" r="0" b="0"/>
          <a:pathLst>
            <a:path>
              <a:moveTo>
                <a:pt x="0" y="0"/>
              </a:moveTo>
              <a:lnTo>
                <a:pt x="506883" y="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AEBC5A7-AD12-4BCF-8B2D-F80719CD1C65}">
      <dsp:nvSpPr>
        <dsp:cNvPr id="0" name=""/>
        <dsp:cNvSpPr/>
      </dsp:nvSpPr>
      <dsp:spPr>
        <a:xfrm>
          <a:off x="3525535" y="180464"/>
          <a:ext cx="1171213" cy="883076"/>
        </a:xfrm>
        <a:prstGeom prst="roundRect">
          <a:avLst/>
        </a:prstGeom>
        <a:solidFill>
          <a:schemeClr val="lt1">
            <a:hueOff val="0"/>
            <a:satOff val="0"/>
            <a:lumOff val="0"/>
            <a:alphaOff val="0"/>
          </a:schemeClr>
        </a:solidFill>
        <a:ln w="19050" cap="flat" cmpd="sng" algn="ctr">
          <a:solidFill>
            <a:schemeClr val="accent2">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5720" tIns="45720" rIns="45720" bIns="45720" numCol="1" spcCol="1270" anchor="ctr" anchorCtr="0">
          <a:noAutofit/>
        </a:bodyPr>
        <a:lstStyle/>
        <a:p>
          <a:pPr lvl="0" algn="ctr" defTabSz="800100">
            <a:lnSpc>
              <a:spcPts val="2160"/>
            </a:lnSpc>
            <a:spcBef>
              <a:spcPct val="0"/>
            </a:spcBef>
            <a:spcAft>
              <a:spcPts val="0"/>
            </a:spcAft>
          </a:pPr>
          <a:r>
            <a:rPr lang="zh-CN" altLang="en-US" sz="1800" kern="1200" dirty="0" smtClean="0">
              <a:latin typeface="手札体-简粗体" panose="03000700000000000000" pitchFamily="66" charset="-122"/>
              <a:ea typeface="手札体-简粗体" panose="03000700000000000000" pitchFamily="66" charset="-122"/>
            </a:rPr>
            <a:t>科学技术知识</a:t>
          </a:r>
          <a:endParaRPr lang="zh-CN" altLang="en-US" sz="1800" kern="1200" dirty="0">
            <a:latin typeface="手札体-简粗体" panose="03000700000000000000" pitchFamily="66" charset="-122"/>
            <a:ea typeface="手札体-简粗体" panose="03000700000000000000" pitchFamily="66" charset="-122"/>
          </a:endParaRPr>
        </a:p>
      </dsp:txBody>
      <dsp:txXfrm>
        <a:off x="3568643" y="223572"/>
        <a:ext cx="1084997" cy="796860"/>
      </dsp:txXfrm>
    </dsp:sp>
    <dsp:sp modelId="{CFDED71A-395A-4156-8C4F-FEF93ABB9C10}">
      <dsp:nvSpPr>
        <dsp:cNvPr id="0" name=""/>
        <dsp:cNvSpPr/>
      </dsp:nvSpPr>
      <dsp:spPr>
        <a:xfrm rot="20520000">
          <a:off x="4462719" y="1728804"/>
          <a:ext cx="501416" cy="0"/>
        </a:xfrm>
        <a:custGeom>
          <a:avLst/>
          <a:gdLst/>
          <a:ahLst/>
          <a:cxnLst/>
          <a:rect l="0" t="0" r="0" b="0"/>
          <a:pathLst>
            <a:path>
              <a:moveTo>
                <a:pt x="0" y="0"/>
              </a:moveTo>
              <a:lnTo>
                <a:pt x="501416" y="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F4F5BD2-A533-4447-B3A8-FB95F8FF33D2}">
      <dsp:nvSpPr>
        <dsp:cNvPr id="0" name=""/>
        <dsp:cNvSpPr/>
      </dsp:nvSpPr>
      <dsp:spPr>
        <a:xfrm>
          <a:off x="4951865" y="1011030"/>
          <a:ext cx="1171213" cy="900051"/>
        </a:xfrm>
        <a:prstGeom prst="roundRect">
          <a:avLst/>
        </a:prstGeom>
        <a:solidFill>
          <a:schemeClr val="lt1">
            <a:hueOff val="0"/>
            <a:satOff val="0"/>
            <a:lumOff val="0"/>
            <a:alphaOff val="0"/>
          </a:schemeClr>
        </a:solidFill>
        <a:ln w="19050" cap="flat" cmpd="sng" algn="ctr">
          <a:solidFill>
            <a:schemeClr val="accent2">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5720" tIns="45720" rIns="45720" bIns="45720" numCol="1" spcCol="1270" anchor="ctr" anchorCtr="0">
          <a:noAutofit/>
        </a:bodyPr>
        <a:lstStyle/>
        <a:p>
          <a:pPr lvl="0" algn="ctr" defTabSz="800100">
            <a:lnSpc>
              <a:spcPts val="2160"/>
            </a:lnSpc>
            <a:spcBef>
              <a:spcPct val="0"/>
            </a:spcBef>
            <a:spcAft>
              <a:spcPts val="0"/>
            </a:spcAft>
          </a:pPr>
          <a:r>
            <a:rPr lang="zh-CN" altLang="en-US" sz="1800" kern="1200" dirty="0" smtClean="0">
              <a:latin typeface="手札体-简粗体" panose="03000700000000000000" pitchFamily="66" charset="-122"/>
              <a:ea typeface="手札体-简粗体" panose="03000700000000000000" pitchFamily="66" charset="-122"/>
            </a:rPr>
            <a:t>人文社科知识</a:t>
          </a:r>
          <a:endParaRPr lang="zh-CN" altLang="en-US" sz="1800" kern="1200" dirty="0">
            <a:latin typeface="手札体-简粗体" panose="03000700000000000000" pitchFamily="66" charset="-122"/>
            <a:ea typeface="手札体-简粗体" panose="03000700000000000000" pitchFamily="66" charset="-122"/>
          </a:endParaRPr>
        </a:p>
      </dsp:txBody>
      <dsp:txXfrm>
        <a:off x="4995802" y="1054967"/>
        <a:ext cx="1083339" cy="812177"/>
      </dsp:txXfrm>
    </dsp:sp>
    <dsp:sp modelId="{81D55AA5-2407-4999-A0C7-0D7D4BD65F9A}">
      <dsp:nvSpPr>
        <dsp:cNvPr id="0" name=""/>
        <dsp:cNvSpPr/>
      </dsp:nvSpPr>
      <dsp:spPr>
        <a:xfrm rot="3240000">
          <a:off x="4222131" y="2526366"/>
          <a:ext cx="536044" cy="0"/>
        </a:xfrm>
        <a:custGeom>
          <a:avLst/>
          <a:gdLst/>
          <a:ahLst/>
          <a:cxnLst/>
          <a:rect l="0" t="0" r="0" b="0"/>
          <a:pathLst>
            <a:path>
              <a:moveTo>
                <a:pt x="0" y="0"/>
              </a:moveTo>
              <a:lnTo>
                <a:pt x="536044" y="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9FEB20B-8020-41F7-9635-CBA8E6032C95}">
      <dsp:nvSpPr>
        <dsp:cNvPr id="0" name=""/>
        <dsp:cNvSpPr/>
      </dsp:nvSpPr>
      <dsp:spPr>
        <a:xfrm>
          <a:off x="4389049" y="2743201"/>
          <a:ext cx="1171213" cy="900051"/>
        </a:xfrm>
        <a:prstGeom prst="roundRect">
          <a:avLst/>
        </a:prstGeom>
        <a:solidFill>
          <a:schemeClr val="lt1">
            <a:hueOff val="0"/>
            <a:satOff val="0"/>
            <a:lumOff val="0"/>
            <a:alphaOff val="0"/>
          </a:schemeClr>
        </a:solidFill>
        <a:ln w="19050" cap="flat" cmpd="sng" algn="ctr">
          <a:solidFill>
            <a:schemeClr val="accent2">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5720" tIns="45720" rIns="45720" bIns="45720" numCol="1" spcCol="1270" anchor="ctr" anchorCtr="0">
          <a:noAutofit/>
        </a:bodyPr>
        <a:lstStyle/>
        <a:p>
          <a:pPr lvl="0" algn="ctr" defTabSz="800100">
            <a:lnSpc>
              <a:spcPts val="2160"/>
            </a:lnSpc>
            <a:spcBef>
              <a:spcPct val="0"/>
            </a:spcBef>
            <a:spcAft>
              <a:spcPts val="0"/>
            </a:spcAft>
          </a:pPr>
          <a:r>
            <a:rPr lang="zh-CN" altLang="en-US" sz="1800" kern="1200" dirty="0" smtClean="0">
              <a:latin typeface="手札体-简粗体" panose="03000700000000000000" pitchFamily="66" charset="-122"/>
              <a:ea typeface="手札体-简粗体" panose="03000700000000000000" pitchFamily="66" charset="-122"/>
            </a:rPr>
            <a:t>经验知识</a:t>
          </a:r>
          <a:endParaRPr lang="zh-CN" altLang="en-US" sz="1800" kern="1200" dirty="0">
            <a:latin typeface="手札体-简粗体" panose="03000700000000000000" pitchFamily="66" charset="-122"/>
            <a:ea typeface="手札体-简粗体" panose="03000700000000000000" pitchFamily="66" charset="-122"/>
          </a:endParaRPr>
        </a:p>
      </dsp:txBody>
      <dsp:txXfrm>
        <a:off x="4432986" y="2787138"/>
        <a:ext cx="1083339" cy="812177"/>
      </dsp:txXfrm>
    </dsp:sp>
    <dsp:sp modelId="{00764347-A2E8-4FF7-89FC-EA54BE92FC13}">
      <dsp:nvSpPr>
        <dsp:cNvPr id="0" name=""/>
        <dsp:cNvSpPr/>
      </dsp:nvSpPr>
      <dsp:spPr>
        <a:xfrm rot="7560000">
          <a:off x="3465272" y="2477732"/>
          <a:ext cx="415816" cy="0"/>
        </a:xfrm>
        <a:custGeom>
          <a:avLst/>
          <a:gdLst/>
          <a:ahLst/>
          <a:cxnLst/>
          <a:rect l="0" t="0" r="0" b="0"/>
          <a:pathLst>
            <a:path>
              <a:moveTo>
                <a:pt x="0" y="0"/>
              </a:moveTo>
              <a:lnTo>
                <a:pt x="415816" y="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6DD0DE4-DE08-46A5-8C4C-C0D10C4AABCC}">
      <dsp:nvSpPr>
        <dsp:cNvPr id="0" name=""/>
        <dsp:cNvSpPr/>
      </dsp:nvSpPr>
      <dsp:spPr>
        <a:xfrm>
          <a:off x="2402344" y="2645934"/>
          <a:ext cx="1501999" cy="1094585"/>
        </a:xfrm>
        <a:prstGeom prst="roundRect">
          <a:avLst/>
        </a:prstGeom>
        <a:solidFill>
          <a:schemeClr val="lt1">
            <a:hueOff val="0"/>
            <a:satOff val="0"/>
            <a:lumOff val="0"/>
            <a:alphaOff val="0"/>
          </a:schemeClr>
        </a:solidFill>
        <a:ln w="19050" cap="flat" cmpd="sng" algn="ctr">
          <a:solidFill>
            <a:schemeClr val="accent2">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5720" tIns="45720" rIns="45720" bIns="45720" numCol="1" spcCol="1270" anchor="ctr" anchorCtr="0">
          <a:noAutofit/>
        </a:bodyPr>
        <a:lstStyle/>
        <a:p>
          <a:pPr lvl="0" algn="ctr" defTabSz="800100">
            <a:lnSpc>
              <a:spcPts val="2160"/>
            </a:lnSpc>
            <a:spcBef>
              <a:spcPct val="0"/>
            </a:spcBef>
            <a:spcAft>
              <a:spcPts val="0"/>
            </a:spcAft>
          </a:pPr>
          <a:r>
            <a:rPr lang="zh-CN" altLang="en-US" sz="1800" kern="1200" dirty="0" smtClean="0">
              <a:latin typeface="手札体-简粗体" panose="03000700000000000000" pitchFamily="66" charset="-122"/>
              <a:ea typeface="手札体-简粗体" panose="03000700000000000000" pitchFamily="66" charset="-122"/>
            </a:rPr>
            <a:t>获取、运用、创造知识的知识</a:t>
          </a:r>
          <a:endParaRPr lang="zh-CN" altLang="en-US" sz="1800" kern="1200" dirty="0">
            <a:latin typeface="手札体-简粗体" panose="03000700000000000000" pitchFamily="66" charset="-122"/>
            <a:ea typeface="手札体-简粗体" panose="03000700000000000000" pitchFamily="66" charset="-122"/>
          </a:endParaRPr>
        </a:p>
      </dsp:txBody>
      <dsp:txXfrm>
        <a:off x="2455777" y="2699367"/>
        <a:ext cx="1395133" cy="987719"/>
      </dsp:txXfrm>
    </dsp:sp>
    <dsp:sp modelId="{F198C805-E000-4B95-85E1-A238AB14EEC1}">
      <dsp:nvSpPr>
        <dsp:cNvPr id="0" name=""/>
        <dsp:cNvSpPr/>
      </dsp:nvSpPr>
      <dsp:spPr>
        <a:xfrm rot="11880000">
          <a:off x="3163863" y="1728804"/>
          <a:ext cx="501416" cy="0"/>
        </a:xfrm>
        <a:custGeom>
          <a:avLst/>
          <a:gdLst/>
          <a:ahLst/>
          <a:cxnLst/>
          <a:rect l="0" t="0" r="0" b="0"/>
          <a:pathLst>
            <a:path>
              <a:moveTo>
                <a:pt x="0" y="0"/>
              </a:moveTo>
              <a:lnTo>
                <a:pt x="501416" y="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9C32950-EB3A-4554-8DB1-F65FC609F2ED}">
      <dsp:nvSpPr>
        <dsp:cNvPr id="0" name=""/>
        <dsp:cNvSpPr/>
      </dsp:nvSpPr>
      <dsp:spPr>
        <a:xfrm>
          <a:off x="2004920" y="1011030"/>
          <a:ext cx="1171213" cy="900051"/>
        </a:xfrm>
        <a:prstGeom prst="roundRect">
          <a:avLst/>
        </a:prstGeom>
        <a:solidFill>
          <a:schemeClr val="lt1">
            <a:hueOff val="0"/>
            <a:satOff val="0"/>
            <a:lumOff val="0"/>
            <a:alphaOff val="0"/>
          </a:schemeClr>
        </a:solidFill>
        <a:ln w="19050" cap="flat" cmpd="sng" algn="ctr">
          <a:solidFill>
            <a:schemeClr val="accent2">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5720" tIns="45720" rIns="45720" bIns="45720" numCol="1" spcCol="1270" anchor="ctr" anchorCtr="0">
          <a:noAutofit/>
        </a:bodyPr>
        <a:lstStyle/>
        <a:p>
          <a:pPr lvl="0" algn="ctr" defTabSz="800100">
            <a:lnSpc>
              <a:spcPts val="2160"/>
            </a:lnSpc>
            <a:spcBef>
              <a:spcPct val="0"/>
            </a:spcBef>
            <a:spcAft>
              <a:spcPts val="0"/>
            </a:spcAft>
          </a:pPr>
          <a:r>
            <a:rPr lang="zh-CN" altLang="en-US" sz="1800" kern="1200" dirty="0" smtClean="0">
              <a:latin typeface="手札体-简粗体" panose="03000700000000000000" pitchFamily="66" charset="-122"/>
              <a:ea typeface="手札体-简粗体" panose="03000700000000000000" pitchFamily="66" charset="-122"/>
            </a:rPr>
            <a:t>解决问题的知识</a:t>
          </a:r>
          <a:endParaRPr lang="zh-CN" altLang="en-US" sz="1800" kern="1200" dirty="0">
            <a:latin typeface="手札体-简粗体" panose="03000700000000000000" pitchFamily="66" charset="-122"/>
            <a:ea typeface="手札体-简粗体" panose="03000700000000000000" pitchFamily="66" charset="-122"/>
          </a:endParaRPr>
        </a:p>
      </dsp:txBody>
      <dsp:txXfrm>
        <a:off x="2048857" y="1054967"/>
        <a:ext cx="1083339" cy="812177"/>
      </dsp:txXfrm>
    </dsp:sp>
  </dsp:spTree>
</dsp:drawing>
</file>

<file path=ppt/diagrams/drawing3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74F6B7-48F3-A347-9D02-3848B3882D19}">
      <dsp:nvSpPr>
        <dsp:cNvPr id="0" name=""/>
        <dsp:cNvSpPr/>
      </dsp:nvSpPr>
      <dsp:spPr>
        <a:xfrm>
          <a:off x="1930597" y="1117046"/>
          <a:ext cx="220475" cy="948046"/>
        </a:xfrm>
        <a:custGeom>
          <a:avLst/>
          <a:gdLst/>
          <a:ahLst/>
          <a:cxnLst/>
          <a:rect l="0" t="0" r="0" b="0"/>
          <a:pathLst>
            <a:path>
              <a:moveTo>
                <a:pt x="0" y="0"/>
              </a:moveTo>
              <a:lnTo>
                <a:pt x="110237" y="0"/>
              </a:lnTo>
              <a:lnTo>
                <a:pt x="110237" y="948046"/>
              </a:lnTo>
              <a:lnTo>
                <a:pt x="220475" y="948046"/>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7BD78E0-6CC9-224B-9FDD-F11EE9BF8DF0}">
      <dsp:nvSpPr>
        <dsp:cNvPr id="0" name=""/>
        <dsp:cNvSpPr/>
      </dsp:nvSpPr>
      <dsp:spPr>
        <a:xfrm>
          <a:off x="1930597" y="1117046"/>
          <a:ext cx="220475" cy="474023"/>
        </a:xfrm>
        <a:custGeom>
          <a:avLst/>
          <a:gdLst/>
          <a:ahLst/>
          <a:cxnLst/>
          <a:rect l="0" t="0" r="0" b="0"/>
          <a:pathLst>
            <a:path>
              <a:moveTo>
                <a:pt x="0" y="0"/>
              </a:moveTo>
              <a:lnTo>
                <a:pt x="110237" y="0"/>
              </a:lnTo>
              <a:lnTo>
                <a:pt x="110237" y="474023"/>
              </a:lnTo>
              <a:lnTo>
                <a:pt x="220475" y="474023"/>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94BF64B-9716-424E-A851-42E8E7B2B9A7}">
      <dsp:nvSpPr>
        <dsp:cNvPr id="0" name=""/>
        <dsp:cNvSpPr/>
      </dsp:nvSpPr>
      <dsp:spPr>
        <a:xfrm>
          <a:off x="1930597" y="1071326"/>
          <a:ext cx="220475" cy="91440"/>
        </a:xfrm>
        <a:custGeom>
          <a:avLst/>
          <a:gdLst/>
          <a:ahLst/>
          <a:cxnLst/>
          <a:rect l="0" t="0" r="0" b="0"/>
          <a:pathLst>
            <a:path>
              <a:moveTo>
                <a:pt x="0" y="45720"/>
              </a:moveTo>
              <a:lnTo>
                <a:pt x="220475" y="4572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2A5A8A1-C34D-4CC9-B014-4EDC4C60B5CB}">
      <dsp:nvSpPr>
        <dsp:cNvPr id="0" name=""/>
        <dsp:cNvSpPr/>
      </dsp:nvSpPr>
      <dsp:spPr>
        <a:xfrm>
          <a:off x="1930597" y="643023"/>
          <a:ext cx="220475" cy="474023"/>
        </a:xfrm>
        <a:custGeom>
          <a:avLst/>
          <a:gdLst/>
          <a:ahLst/>
          <a:cxnLst/>
          <a:rect l="0" t="0" r="0" b="0"/>
          <a:pathLst>
            <a:path>
              <a:moveTo>
                <a:pt x="0" y="474023"/>
              </a:moveTo>
              <a:lnTo>
                <a:pt x="110237" y="474023"/>
              </a:lnTo>
              <a:lnTo>
                <a:pt x="110237" y="0"/>
              </a:lnTo>
              <a:lnTo>
                <a:pt x="220475" y="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D82D2C2-9EF5-4CA0-9CEE-9265A38A1F4A}">
      <dsp:nvSpPr>
        <dsp:cNvPr id="0" name=""/>
        <dsp:cNvSpPr/>
      </dsp:nvSpPr>
      <dsp:spPr>
        <a:xfrm>
          <a:off x="1930597" y="168999"/>
          <a:ext cx="220475" cy="948046"/>
        </a:xfrm>
        <a:custGeom>
          <a:avLst/>
          <a:gdLst/>
          <a:ahLst/>
          <a:cxnLst/>
          <a:rect l="0" t="0" r="0" b="0"/>
          <a:pathLst>
            <a:path>
              <a:moveTo>
                <a:pt x="0" y="948046"/>
              </a:moveTo>
              <a:lnTo>
                <a:pt x="110237" y="948046"/>
              </a:lnTo>
              <a:lnTo>
                <a:pt x="110237" y="0"/>
              </a:lnTo>
              <a:lnTo>
                <a:pt x="220475" y="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A2AFDF2-2568-44F8-842C-3BFD70D9F2B1}">
      <dsp:nvSpPr>
        <dsp:cNvPr id="0" name=""/>
        <dsp:cNvSpPr/>
      </dsp:nvSpPr>
      <dsp:spPr>
        <a:xfrm>
          <a:off x="828217" y="948933"/>
          <a:ext cx="1102379" cy="336225"/>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黑体" panose="02010609060101010101" pitchFamily="49" charset="-122"/>
              <a:ea typeface="黑体" panose="02010609060101010101" pitchFamily="49" charset="-122"/>
              <a:sym typeface="+mn-ea"/>
            </a:rPr>
            <a:t>知识管理的概念</a:t>
          </a:r>
          <a:endParaRPr lang="zh-CN" altLang="en-US" sz="1100" b="1" kern="1200" dirty="0">
            <a:latin typeface="SimHei" charset="-122"/>
            <a:ea typeface="SimHei" charset="-122"/>
            <a:cs typeface="SimHei" charset="-122"/>
          </a:endParaRPr>
        </a:p>
      </dsp:txBody>
      <dsp:txXfrm>
        <a:off x="828217" y="948933"/>
        <a:ext cx="1102379" cy="336225"/>
      </dsp:txXfrm>
    </dsp:sp>
    <dsp:sp modelId="{22C8BBC7-02FA-4EF0-899A-834C1FEE39E3}">
      <dsp:nvSpPr>
        <dsp:cNvPr id="0" name=""/>
        <dsp:cNvSpPr/>
      </dsp:nvSpPr>
      <dsp:spPr>
        <a:xfrm>
          <a:off x="2151072" y="887"/>
          <a:ext cx="1102379" cy="336225"/>
        </a:xfrm>
        <a:prstGeom prst="rect">
          <a:avLst/>
        </a:prstGeom>
        <a:solidFill>
          <a:schemeClr val="accent2"/>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SimHei" charset="-122"/>
              <a:ea typeface="SimHei" charset="-122"/>
              <a:cs typeface="SimHei" charset="-122"/>
            </a:rPr>
            <a:t>知识的概念</a:t>
          </a:r>
          <a:endParaRPr lang="zh-CN" altLang="en-US" sz="1100" b="1" kern="1200" dirty="0">
            <a:latin typeface="SimHei" charset="-122"/>
            <a:ea typeface="SimHei" charset="-122"/>
            <a:cs typeface="SimHei" charset="-122"/>
          </a:endParaRPr>
        </a:p>
      </dsp:txBody>
      <dsp:txXfrm>
        <a:off x="2151072" y="887"/>
        <a:ext cx="1102379" cy="336225"/>
      </dsp:txXfrm>
    </dsp:sp>
    <dsp:sp modelId="{86A07B8D-FF15-4EFF-8681-05A46BF1E797}">
      <dsp:nvSpPr>
        <dsp:cNvPr id="0" name=""/>
        <dsp:cNvSpPr/>
      </dsp:nvSpPr>
      <dsp:spPr>
        <a:xfrm>
          <a:off x="2151072" y="474910"/>
          <a:ext cx="1102379" cy="336225"/>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SimHei" charset="-122"/>
              <a:ea typeface="SimHei" charset="-122"/>
              <a:cs typeface="SimHei" charset="-122"/>
            </a:rPr>
            <a:t>知识的特点</a:t>
          </a:r>
          <a:endParaRPr lang="zh-CN" altLang="en-US" sz="1100" b="1" kern="1200" dirty="0">
            <a:latin typeface="SimHei" charset="-122"/>
            <a:ea typeface="SimHei" charset="-122"/>
            <a:cs typeface="SimHei" charset="-122"/>
          </a:endParaRPr>
        </a:p>
      </dsp:txBody>
      <dsp:txXfrm>
        <a:off x="2151072" y="474910"/>
        <a:ext cx="1102379" cy="336225"/>
      </dsp:txXfrm>
    </dsp:sp>
    <dsp:sp modelId="{A73C4A40-2D47-BF42-9EF8-B3BEE9451F45}">
      <dsp:nvSpPr>
        <dsp:cNvPr id="0" name=""/>
        <dsp:cNvSpPr/>
      </dsp:nvSpPr>
      <dsp:spPr>
        <a:xfrm>
          <a:off x="2151072" y="948933"/>
          <a:ext cx="1102379" cy="336225"/>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SimHei" charset="-122"/>
              <a:ea typeface="SimHei" charset="-122"/>
              <a:cs typeface="SimHei" charset="-122"/>
            </a:rPr>
            <a:t>知识的分类</a:t>
          </a:r>
          <a:endParaRPr lang="zh-CN" altLang="en-US" sz="1100" b="1" kern="1200" dirty="0">
            <a:latin typeface="SimHei" charset="-122"/>
            <a:ea typeface="SimHei" charset="-122"/>
            <a:cs typeface="SimHei" charset="-122"/>
          </a:endParaRPr>
        </a:p>
      </dsp:txBody>
      <dsp:txXfrm>
        <a:off x="2151072" y="948933"/>
        <a:ext cx="1102379" cy="336225"/>
      </dsp:txXfrm>
    </dsp:sp>
    <dsp:sp modelId="{19BA56B5-C34A-B64D-A239-C962FAC6DE3A}">
      <dsp:nvSpPr>
        <dsp:cNvPr id="0" name=""/>
        <dsp:cNvSpPr/>
      </dsp:nvSpPr>
      <dsp:spPr>
        <a:xfrm>
          <a:off x="2151072" y="1422956"/>
          <a:ext cx="1102379" cy="336225"/>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SimHei" charset="-122"/>
              <a:ea typeface="SimHei" charset="-122"/>
              <a:cs typeface="SimHei" charset="-122"/>
            </a:rPr>
            <a:t>知识管理的特点</a:t>
          </a:r>
          <a:endParaRPr lang="zh-CN" altLang="en-US" sz="1100" b="1" kern="1200" dirty="0">
            <a:latin typeface="SimHei" charset="-122"/>
            <a:ea typeface="SimHei" charset="-122"/>
            <a:cs typeface="SimHei" charset="-122"/>
          </a:endParaRPr>
        </a:p>
      </dsp:txBody>
      <dsp:txXfrm>
        <a:off x="2151072" y="1422956"/>
        <a:ext cx="1102379" cy="336225"/>
      </dsp:txXfrm>
    </dsp:sp>
    <dsp:sp modelId="{4E99FFF1-F2C8-4947-9B7B-F4C0FDBD7B17}">
      <dsp:nvSpPr>
        <dsp:cNvPr id="0" name=""/>
        <dsp:cNvSpPr/>
      </dsp:nvSpPr>
      <dsp:spPr>
        <a:xfrm>
          <a:off x="2151072" y="1896980"/>
          <a:ext cx="1102379" cy="336225"/>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SimHei" charset="-122"/>
              <a:ea typeface="SimHei" charset="-122"/>
              <a:cs typeface="SimHei" charset="-122"/>
            </a:rPr>
            <a:t>知识管理</a:t>
          </a:r>
          <a:r>
            <a:rPr lang="zh-CN" altLang="en-US" sz="1100" b="1" kern="1200" smtClean="0">
              <a:latin typeface="SimHei" charset="-122"/>
              <a:ea typeface="SimHei" charset="-122"/>
              <a:cs typeface="SimHei" charset="-122"/>
            </a:rPr>
            <a:t>的螺旋循环程序</a:t>
          </a:r>
          <a:endParaRPr lang="zh-CN" altLang="en-US" sz="1100" b="1" kern="1200" dirty="0">
            <a:latin typeface="SimHei" charset="-122"/>
            <a:ea typeface="SimHei" charset="-122"/>
            <a:cs typeface="SimHei" charset="-122"/>
          </a:endParaRPr>
        </a:p>
      </dsp:txBody>
      <dsp:txXfrm>
        <a:off x="2151072" y="1896980"/>
        <a:ext cx="1102379" cy="33622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6BF080B-3A73-A447-90D9-F1DC3287A51E}">
      <dsp:nvSpPr>
        <dsp:cNvPr id="0" name=""/>
        <dsp:cNvSpPr/>
      </dsp:nvSpPr>
      <dsp:spPr>
        <a:xfrm>
          <a:off x="1877009" y="732360"/>
          <a:ext cx="251310" cy="540318"/>
        </a:xfrm>
        <a:custGeom>
          <a:avLst/>
          <a:gdLst/>
          <a:ahLst/>
          <a:cxnLst/>
          <a:rect l="0" t="0" r="0" b="0"/>
          <a:pathLst>
            <a:path>
              <a:moveTo>
                <a:pt x="0" y="0"/>
              </a:moveTo>
              <a:lnTo>
                <a:pt x="125655" y="0"/>
              </a:lnTo>
              <a:lnTo>
                <a:pt x="125655" y="540318"/>
              </a:lnTo>
              <a:lnTo>
                <a:pt x="251310" y="540318"/>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2A5A8A1-C34D-4CC9-B014-4EDC4C60B5CB}">
      <dsp:nvSpPr>
        <dsp:cNvPr id="0" name=""/>
        <dsp:cNvSpPr/>
      </dsp:nvSpPr>
      <dsp:spPr>
        <a:xfrm>
          <a:off x="1877009" y="686640"/>
          <a:ext cx="240919" cy="91440"/>
        </a:xfrm>
        <a:custGeom>
          <a:avLst/>
          <a:gdLst/>
          <a:ahLst/>
          <a:cxnLst/>
          <a:rect l="0" t="0" r="0" b="0"/>
          <a:pathLst>
            <a:path>
              <a:moveTo>
                <a:pt x="0" y="45720"/>
              </a:moveTo>
              <a:lnTo>
                <a:pt x="115263" y="45720"/>
              </a:lnTo>
              <a:lnTo>
                <a:pt x="115263" y="50913"/>
              </a:lnTo>
              <a:lnTo>
                <a:pt x="240919" y="50913"/>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D82D2C2-9EF5-4CA0-9CEE-9265A38A1F4A}">
      <dsp:nvSpPr>
        <dsp:cNvPr id="0" name=""/>
        <dsp:cNvSpPr/>
      </dsp:nvSpPr>
      <dsp:spPr>
        <a:xfrm>
          <a:off x="1877009" y="192042"/>
          <a:ext cx="251310" cy="540318"/>
        </a:xfrm>
        <a:custGeom>
          <a:avLst/>
          <a:gdLst/>
          <a:ahLst/>
          <a:cxnLst/>
          <a:rect l="0" t="0" r="0" b="0"/>
          <a:pathLst>
            <a:path>
              <a:moveTo>
                <a:pt x="0" y="540318"/>
              </a:moveTo>
              <a:lnTo>
                <a:pt x="125655" y="540318"/>
              </a:lnTo>
              <a:lnTo>
                <a:pt x="125655" y="0"/>
              </a:lnTo>
              <a:lnTo>
                <a:pt x="251310" y="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A2AFDF2-2568-44F8-842C-3BFD70D9F2B1}">
      <dsp:nvSpPr>
        <dsp:cNvPr id="0" name=""/>
        <dsp:cNvSpPr/>
      </dsp:nvSpPr>
      <dsp:spPr>
        <a:xfrm>
          <a:off x="620454" y="540735"/>
          <a:ext cx="1256554" cy="383249"/>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黑体" panose="02010609060101010101" pitchFamily="49" charset="-122"/>
              <a:ea typeface="黑体" panose="02010609060101010101" pitchFamily="49" charset="-122"/>
              <a:sym typeface="+mn-ea"/>
            </a:rPr>
            <a:t>绩效管理与薪酬管理</a:t>
          </a:r>
          <a:endParaRPr lang="zh-CN" altLang="en-US" sz="1100" b="1" kern="1200" dirty="0">
            <a:latin typeface="SimHei" charset="-122"/>
            <a:ea typeface="SimHei" charset="-122"/>
            <a:cs typeface="SimHei" charset="-122"/>
          </a:endParaRPr>
        </a:p>
      </dsp:txBody>
      <dsp:txXfrm>
        <a:off x="620454" y="540735"/>
        <a:ext cx="1256554" cy="383249"/>
      </dsp:txXfrm>
    </dsp:sp>
    <dsp:sp modelId="{22C8BBC7-02FA-4EF0-899A-834C1FEE39E3}">
      <dsp:nvSpPr>
        <dsp:cNvPr id="0" name=""/>
        <dsp:cNvSpPr/>
      </dsp:nvSpPr>
      <dsp:spPr>
        <a:xfrm>
          <a:off x="2128319" y="417"/>
          <a:ext cx="1256554" cy="383249"/>
        </a:xfrm>
        <a:prstGeom prst="rect">
          <a:avLst/>
        </a:prstGeom>
        <a:solidFill>
          <a:schemeClr val="accent2"/>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黑体" panose="02010609060101010101" pitchFamily="49" charset="-122"/>
              <a:ea typeface="黑体" panose="02010609060101010101" pitchFamily="49" charset="-122"/>
              <a:sym typeface="+mn-ea"/>
            </a:rPr>
            <a:t>绩效管理的内容</a:t>
          </a:r>
          <a:endParaRPr lang="zh-CN" altLang="en-US" sz="1100" b="0" kern="1200" dirty="0">
            <a:latin typeface="SimHei" charset="-122"/>
            <a:ea typeface="SimHei" charset="-122"/>
            <a:cs typeface="SimHei" charset="-122"/>
          </a:endParaRPr>
        </a:p>
      </dsp:txBody>
      <dsp:txXfrm>
        <a:off x="2128319" y="417"/>
        <a:ext cx="1256554" cy="383249"/>
      </dsp:txXfrm>
    </dsp:sp>
    <dsp:sp modelId="{86A07B8D-FF15-4EFF-8681-05A46BF1E797}">
      <dsp:nvSpPr>
        <dsp:cNvPr id="0" name=""/>
        <dsp:cNvSpPr/>
      </dsp:nvSpPr>
      <dsp:spPr>
        <a:xfrm>
          <a:off x="2117928" y="545928"/>
          <a:ext cx="1256554" cy="383249"/>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黑体" panose="02010609060101010101" pitchFamily="49" charset="-122"/>
              <a:ea typeface="黑体" panose="02010609060101010101" pitchFamily="49" charset="-122"/>
              <a:cs typeface="SimHei" charset="-122"/>
              <a:sym typeface="+mn-ea"/>
            </a:rPr>
            <a:t>薪酬管理的内容</a:t>
          </a:r>
          <a:endParaRPr lang="zh-CN" altLang="en-US" sz="1100" b="1" kern="1200" dirty="0">
            <a:latin typeface="SimHei" charset="-122"/>
            <a:ea typeface="SimHei" charset="-122"/>
            <a:cs typeface="SimHei" charset="-122"/>
          </a:endParaRPr>
        </a:p>
      </dsp:txBody>
      <dsp:txXfrm>
        <a:off x="2117928" y="545928"/>
        <a:ext cx="1256554" cy="383249"/>
      </dsp:txXfrm>
    </dsp:sp>
    <dsp:sp modelId="{91088777-567D-9149-82A9-C0A47B32CFCF}">
      <dsp:nvSpPr>
        <dsp:cNvPr id="0" name=""/>
        <dsp:cNvSpPr/>
      </dsp:nvSpPr>
      <dsp:spPr>
        <a:xfrm>
          <a:off x="2128319" y="1081054"/>
          <a:ext cx="1256554" cy="383249"/>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smtClean="0">
              <a:latin typeface="SimHei" charset="-122"/>
              <a:ea typeface="SimHei" charset="-122"/>
              <a:cs typeface="SimHei" charset="-122"/>
            </a:rPr>
            <a:t>影响薪酬的因素</a:t>
          </a:r>
          <a:endParaRPr lang="zh-CN" altLang="en-US" sz="1100" b="1" kern="1200" dirty="0">
            <a:latin typeface="SimHei" charset="-122"/>
            <a:ea typeface="SimHei" charset="-122"/>
            <a:cs typeface="SimHei" charset="-122"/>
          </a:endParaRPr>
        </a:p>
      </dsp:txBody>
      <dsp:txXfrm>
        <a:off x="2128319" y="1081054"/>
        <a:ext cx="1256554" cy="383249"/>
      </dsp:txXfrm>
    </dsp:sp>
  </dsp:spTree>
</dsp:drawing>
</file>

<file path=ppt/diagrams/drawing4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74F6B7-48F3-A347-9D02-3848B3882D19}">
      <dsp:nvSpPr>
        <dsp:cNvPr id="0" name=""/>
        <dsp:cNvSpPr/>
      </dsp:nvSpPr>
      <dsp:spPr>
        <a:xfrm>
          <a:off x="1930597" y="1117046"/>
          <a:ext cx="220475" cy="948046"/>
        </a:xfrm>
        <a:custGeom>
          <a:avLst/>
          <a:gdLst/>
          <a:ahLst/>
          <a:cxnLst/>
          <a:rect l="0" t="0" r="0" b="0"/>
          <a:pathLst>
            <a:path>
              <a:moveTo>
                <a:pt x="0" y="0"/>
              </a:moveTo>
              <a:lnTo>
                <a:pt x="110237" y="0"/>
              </a:lnTo>
              <a:lnTo>
                <a:pt x="110237" y="948046"/>
              </a:lnTo>
              <a:lnTo>
                <a:pt x="220475" y="948046"/>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7BD78E0-6CC9-224B-9FDD-F11EE9BF8DF0}">
      <dsp:nvSpPr>
        <dsp:cNvPr id="0" name=""/>
        <dsp:cNvSpPr/>
      </dsp:nvSpPr>
      <dsp:spPr>
        <a:xfrm>
          <a:off x="1930597" y="1117046"/>
          <a:ext cx="220475" cy="474023"/>
        </a:xfrm>
        <a:custGeom>
          <a:avLst/>
          <a:gdLst/>
          <a:ahLst/>
          <a:cxnLst/>
          <a:rect l="0" t="0" r="0" b="0"/>
          <a:pathLst>
            <a:path>
              <a:moveTo>
                <a:pt x="0" y="0"/>
              </a:moveTo>
              <a:lnTo>
                <a:pt x="110237" y="0"/>
              </a:lnTo>
              <a:lnTo>
                <a:pt x="110237" y="474023"/>
              </a:lnTo>
              <a:lnTo>
                <a:pt x="220475" y="474023"/>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94BF64B-9716-424E-A851-42E8E7B2B9A7}">
      <dsp:nvSpPr>
        <dsp:cNvPr id="0" name=""/>
        <dsp:cNvSpPr/>
      </dsp:nvSpPr>
      <dsp:spPr>
        <a:xfrm>
          <a:off x="1930597" y="1071326"/>
          <a:ext cx="220475" cy="91440"/>
        </a:xfrm>
        <a:custGeom>
          <a:avLst/>
          <a:gdLst/>
          <a:ahLst/>
          <a:cxnLst/>
          <a:rect l="0" t="0" r="0" b="0"/>
          <a:pathLst>
            <a:path>
              <a:moveTo>
                <a:pt x="0" y="45720"/>
              </a:moveTo>
              <a:lnTo>
                <a:pt x="220475" y="4572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2A5A8A1-C34D-4CC9-B014-4EDC4C60B5CB}">
      <dsp:nvSpPr>
        <dsp:cNvPr id="0" name=""/>
        <dsp:cNvSpPr/>
      </dsp:nvSpPr>
      <dsp:spPr>
        <a:xfrm>
          <a:off x="1930597" y="643023"/>
          <a:ext cx="220475" cy="474023"/>
        </a:xfrm>
        <a:custGeom>
          <a:avLst/>
          <a:gdLst/>
          <a:ahLst/>
          <a:cxnLst/>
          <a:rect l="0" t="0" r="0" b="0"/>
          <a:pathLst>
            <a:path>
              <a:moveTo>
                <a:pt x="0" y="474023"/>
              </a:moveTo>
              <a:lnTo>
                <a:pt x="110237" y="474023"/>
              </a:lnTo>
              <a:lnTo>
                <a:pt x="110237" y="0"/>
              </a:lnTo>
              <a:lnTo>
                <a:pt x="220475" y="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D82D2C2-9EF5-4CA0-9CEE-9265A38A1F4A}">
      <dsp:nvSpPr>
        <dsp:cNvPr id="0" name=""/>
        <dsp:cNvSpPr/>
      </dsp:nvSpPr>
      <dsp:spPr>
        <a:xfrm>
          <a:off x="1930597" y="168999"/>
          <a:ext cx="220475" cy="948046"/>
        </a:xfrm>
        <a:custGeom>
          <a:avLst/>
          <a:gdLst/>
          <a:ahLst/>
          <a:cxnLst/>
          <a:rect l="0" t="0" r="0" b="0"/>
          <a:pathLst>
            <a:path>
              <a:moveTo>
                <a:pt x="0" y="948046"/>
              </a:moveTo>
              <a:lnTo>
                <a:pt x="110237" y="948046"/>
              </a:lnTo>
              <a:lnTo>
                <a:pt x="110237" y="0"/>
              </a:lnTo>
              <a:lnTo>
                <a:pt x="220475" y="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A2AFDF2-2568-44F8-842C-3BFD70D9F2B1}">
      <dsp:nvSpPr>
        <dsp:cNvPr id="0" name=""/>
        <dsp:cNvSpPr/>
      </dsp:nvSpPr>
      <dsp:spPr>
        <a:xfrm>
          <a:off x="828217" y="948933"/>
          <a:ext cx="1102379" cy="336225"/>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黑体" panose="02010609060101010101" pitchFamily="49" charset="-122"/>
              <a:ea typeface="黑体" panose="02010609060101010101" pitchFamily="49" charset="-122"/>
              <a:sym typeface="+mn-ea"/>
            </a:rPr>
            <a:t>知识管理的概念</a:t>
          </a:r>
          <a:endParaRPr lang="zh-CN" altLang="en-US" sz="1100" b="1" kern="1200" dirty="0">
            <a:latin typeface="SimHei" charset="-122"/>
            <a:ea typeface="SimHei" charset="-122"/>
            <a:cs typeface="SimHei" charset="-122"/>
          </a:endParaRPr>
        </a:p>
      </dsp:txBody>
      <dsp:txXfrm>
        <a:off x="828217" y="948933"/>
        <a:ext cx="1102379" cy="336225"/>
      </dsp:txXfrm>
    </dsp:sp>
    <dsp:sp modelId="{22C8BBC7-02FA-4EF0-899A-834C1FEE39E3}">
      <dsp:nvSpPr>
        <dsp:cNvPr id="0" name=""/>
        <dsp:cNvSpPr/>
      </dsp:nvSpPr>
      <dsp:spPr>
        <a:xfrm>
          <a:off x="2151072" y="887"/>
          <a:ext cx="1102379" cy="336225"/>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SimHei" charset="-122"/>
              <a:ea typeface="SimHei" charset="-122"/>
              <a:cs typeface="SimHei" charset="-122"/>
            </a:rPr>
            <a:t>知识的概念</a:t>
          </a:r>
          <a:endParaRPr lang="zh-CN" altLang="en-US" sz="1100" b="1" kern="1200" dirty="0">
            <a:latin typeface="SimHei" charset="-122"/>
            <a:ea typeface="SimHei" charset="-122"/>
            <a:cs typeface="SimHei" charset="-122"/>
          </a:endParaRPr>
        </a:p>
      </dsp:txBody>
      <dsp:txXfrm>
        <a:off x="2151072" y="887"/>
        <a:ext cx="1102379" cy="336225"/>
      </dsp:txXfrm>
    </dsp:sp>
    <dsp:sp modelId="{86A07B8D-FF15-4EFF-8681-05A46BF1E797}">
      <dsp:nvSpPr>
        <dsp:cNvPr id="0" name=""/>
        <dsp:cNvSpPr/>
      </dsp:nvSpPr>
      <dsp:spPr>
        <a:xfrm>
          <a:off x="2151072" y="474910"/>
          <a:ext cx="1102379" cy="336225"/>
        </a:xfrm>
        <a:prstGeom prst="rect">
          <a:avLst/>
        </a:prstGeom>
        <a:solidFill>
          <a:schemeClr val="accent2"/>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SimHei" charset="-122"/>
              <a:ea typeface="SimHei" charset="-122"/>
              <a:cs typeface="SimHei" charset="-122"/>
            </a:rPr>
            <a:t>知识的特点</a:t>
          </a:r>
          <a:endParaRPr lang="zh-CN" altLang="en-US" sz="1100" b="1" kern="1200" dirty="0">
            <a:latin typeface="SimHei" charset="-122"/>
            <a:ea typeface="SimHei" charset="-122"/>
            <a:cs typeface="SimHei" charset="-122"/>
          </a:endParaRPr>
        </a:p>
      </dsp:txBody>
      <dsp:txXfrm>
        <a:off x="2151072" y="474910"/>
        <a:ext cx="1102379" cy="336225"/>
      </dsp:txXfrm>
    </dsp:sp>
    <dsp:sp modelId="{A73C4A40-2D47-BF42-9EF8-B3BEE9451F45}">
      <dsp:nvSpPr>
        <dsp:cNvPr id="0" name=""/>
        <dsp:cNvSpPr/>
      </dsp:nvSpPr>
      <dsp:spPr>
        <a:xfrm>
          <a:off x="2151072" y="948933"/>
          <a:ext cx="1102379" cy="336225"/>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SimHei" charset="-122"/>
              <a:ea typeface="SimHei" charset="-122"/>
              <a:cs typeface="SimHei" charset="-122"/>
            </a:rPr>
            <a:t>知识的分类</a:t>
          </a:r>
          <a:endParaRPr lang="zh-CN" altLang="en-US" sz="1100" b="1" kern="1200" dirty="0">
            <a:latin typeface="SimHei" charset="-122"/>
            <a:ea typeface="SimHei" charset="-122"/>
            <a:cs typeface="SimHei" charset="-122"/>
          </a:endParaRPr>
        </a:p>
      </dsp:txBody>
      <dsp:txXfrm>
        <a:off x="2151072" y="948933"/>
        <a:ext cx="1102379" cy="336225"/>
      </dsp:txXfrm>
    </dsp:sp>
    <dsp:sp modelId="{19BA56B5-C34A-B64D-A239-C962FAC6DE3A}">
      <dsp:nvSpPr>
        <dsp:cNvPr id="0" name=""/>
        <dsp:cNvSpPr/>
      </dsp:nvSpPr>
      <dsp:spPr>
        <a:xfrm>
          <a:off x="2151072" y="1422956"/>
          <a:ext cx="1102379" cy="336225"/>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SimHei" charset="-122"/>
              <a:ea typeface="SimHei" charset="-122"/>
              <a:cs typeface="SimHei" charset="-122"/>
            </a:rPr>
            <a:t>知识管理的特点</a:t>
          </a:r>
          <a:endParaRPr lang="zh-CN" altLang="en-US" sz="1100" b="1" kern="1200" dirty="0">
            <a:latin typeface="SimHei" charset="-122"/>
            <a:ea typeface="SimHei" charset="-122"/>
            <a:cs typeface="SimHei" charset="-122"/>
          </a:endParaRPr>
        </a:p>
      </dsp:txBody>
      <dsp:txXfrm>
        <a:off x="2151072" y="1422956"/>
        <a:ext cx="1102379" cy="336225"/>
      </dsp:txXfrm>
    </dsp:sp>
    <dsp:sp modelId="{4E99FFF1-F2C8-4947-9B7B-F4C0FDBD7B17}">
      <dsp:nvSpPr>
        <dsp:cNvPr id="0" name=""/>
        <dsp:cNvSpPr/>
      </dsp:nvSpPr>
      <dsp:spPr>
        <a:xfrm>
          <a:off x="2151072" y="1896980"/>
          <a:ext cx="1102379" cy="336225"/>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SimHei" charset="-122"/>
              <a:ea typeface="SimHei" charset="-122"/>
              <a:cs typeface="SimHei" charset="-122"/>
            </a:rPr>
            <a:t>知识管理</a:t>
          </a:r>
          <a:r>
            <a:rPr lang="zh-CN" altLang="en-US" sz="1100" b="1" kern="1200" smtClean="0">
              <a:latin typeface="SimHei" charset="-122"/>
              <a:ea typeface="SimHei" charset="-122"/>
              <a:cs typeface="SimHei" charset="-122"/>
            </a:rPr>
            <a:t>的螺旋循环程序</a:t>
          </a:r>
          <a:endParaRPr lang="zh-CN" altLang="en-US" sz="1100" b="1" kern="1200" dirty="0">
            <a:latin typeface="SimHei" charset="-122"/>
            <a:ea typeface="SimHei" charset="-122"/>
            <a:cs typeface="SimHei" charset="-122"/>
          </a:endParaRPr>
        </a:p>
      </dsp:txBody>
      <dsp:txXfrm>
        <a:off x="2151072" y="1896980"/>
        <a:ext cx="1102379" cy="336225"/>
      </dsp:txXfrm>
    </dsp:sp>
  </dsp:spTree>
</dsp:drawing>
</file>

<file path=ppt/diagrams/drawing4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74F6B7-48F3-A347-9D02-3848B3882D19}">
      <dsp:nvSpPr>
        <dsp:cNvPr id="0" name=""/>
        <dsp:cNvSpPr/>
      </dsp:nvSpPr>
      <dsp:spPr>
        <a:xfrm>
          <a:off x="1930597" y="1117046"/>
          <a:ext cx="220475" cy="948046"/>
        </a:xfrm>
        <a:custGeom>
          <a:avLst/>
          <a:gdLst/>
          <a:ahLst/>
          <a:cxnLst/>
          <a:rect l="0" t="0" r="0" b="0"/>
          <a:pathLst>
            <a:path>
              <a:moveTo>
                <a:pt x="0" y="0"/>
              </a:moveTo>
              <a:lnTo>
                <a:pt x="110237" y="0"/>
              </a:lnTo>
              <a:lnTo>
                <a:pt x="110237" y="948046"/>
              </a:lnTo>
              <a:lnTo>
                <a:pt x="220475" y="948046"/>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7BD78E0-6CC9-224B-9FDD-F11EE9BF8DF0}">
      <dsp:nvSpPr>
        <dsp:cNvPr id="0" name=""/>
        <dsp:cNvSpPr/>
      </dsp:nvSpPr>
      <dsp:spPr>
        <a:xfrm>
          <a:off x="1930597" y="1117046"/>
          <a:ext cx="220475" cy="474023"/>
        </a:xfrm>
        <a:custGeom>
          <a:avLst/>
          <a:gdLst/>
          <a:ahLst/>
          <a:cxnLst/>
          <a:rect l="0" t="0" r="0" b="0"/>
          <a:pathLst>
            <a:path>
              <a:moveTo>
                <a:pt x="0" y="0"/>
              </a:moveTo>
              <a:lnTo>
                <a:pt x="110237" y="0"/>
              </a:lnTo>
              <a:lnTo>
                <a:pt x="110237" y="474023"/>
              </a:lnTo>
              <a:lnTo>
                <a:pt x="220475" y="474023"/>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94BF64B-9716-424E-A851-42E8E7B2B9A7}">
      <dsp:nvSpPr>
        <dsp:cNvPr id="0" name=""/>
        <dsp:cNvSpPr/>
      </dsp:nvSpPr>
      <dsp:spPr>
        <a:xfrm>
          <a:off x="1930597" y="1071326"/>
          <a:ext cx="220475" cy="91440"/>
        </a:xfrm>
        <a:custGeom>
          <a:avLst/>
          <a:gdLst/>
          <a:ahLst/>
          <a:cxnLst/>
          <a:rect l="0" t="0" r="0" b="0"/>
          <a:pathLst>
            <a:path>
              <a:moveTo>
                <a:pt x="0" y="45720"/>
              </a:moveTo>
              <a:lnTo>
                <a:pt x="220475" y="4572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2A5A8A1-C34D-4CC9-B014-4EDC4C60B5CB}">
      <dsp:nvSpPr>
        <dsp:cNvPr id="0" name=""/>
        <dsp:cNvSpPr/>
      </dsp:nvSpPr>
      <dsp:spPr>
        <a:xfrm>
          <a:off x="1930597" y="643023"/>
          <a:ext cx="220475" cy="474023"/>
        </a:xfrm>
        <a:custGeom>
          <a:avLst/>
          <a:gdLst/>
          <a:ahLst/>
          <a:cxnLst/>
          <a:rect l="0" t="0" r="0" b="0"/>
          <a:pathLst>
            <a:path>
              <a:moveTo>
                <a:pt x="0" y="474023"/>
              </a:moveTo>
              <a:lnTo>
                <a:pt x="110237" y="474023"/>
              </a:lnTo>
              <a:lnTo>
                <a:pt x="110237" y="0"/>
              </a:lnTo>
              <a:lnTo>
                <a:pt x="220475" y="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D82D2C2-9EF5-4CA0-9CEE-9265A38A1F4A}">
      <dsp:nvSpPr>
        <dsp:cNvPr id="0" name=""/>
        <dsp:cNvSpPr/>
      </dsp:nvSpPr>
      <dsp:spPr>
        <a:xfrm>
          <a:off x="1930597" y="168999"/>
          <a:ext cx="220475" cy="948046"/>
        </a:xfrm>
        <a:custGeom>
          <a:avLst/>
          <a:gdLst/>
          <a:ahLst/>
          <a:cxnLst/>
          <a:rect l="0" t="0" r="0" b="0"/>
          <a:pathLst>
            <a:path>
              <a:moveTo>
                <a:pt x="0" y="948046"/>
              </a:moveTo>
              <a:lnTo>
                <a:pt x="110237" y="948046"/>
              </a:lnTo>
              <a:lnTo>
                <a:pt x="110237" y="0"/>
              </a:lnTo>
              <a:lnTo>
                <a:pt x="220475" y="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A2AFDF2-2568-44F8-842C-3BFD70D9F2B1}">
      <dsp:nvSpPr>
        <dsp:cNvPr id="0" name=""/>
        <dsp:cNvSpPr/>
      </dsp:nvSpPr>
      <dsp:spPr>
        <a:xfrm>
          <a:off x="828217" y="948933"/>
          <a:ext cx="1102379" cy="336225"/>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黑体" panose="02010609060101010101" pitchFamily="49" charset="-122"/>
              <a:ea typeface="黑体" panose="02010609060101010101" pitchFamily="49" charset="-122"/>
              <a:sym typeface="+mn-ea"/>
            </a:rPr>
            <a:t>知识管理的概念</a:t>
          </a:r>
          <a:endParaRPr lang="zh-CN" altLang="en-US" sz="1100" b="1" kern="1200" dirty="0">
            <a:latin typeface="SimHei" charset="-122"/>
            <a:ea typeface="SimHei" charset="-122"/>
            <a:cs typeface="SimHei" charset="-122"/>
          </a:endParaRPr>
        </a:p>
      </dsp:txBody>
      <dsp:txXfrm>
        <a:off x="828217" y="948933"/>
        <a:ext cx="1102379" cy="336225"/>
      </dsp:txXfrm>
    </dsp:sp>
    <dsp:sp modelId="{22C8BBC7-02FA-4EF0-899A-834C1FEE39E3}">
      <dsp:nvSpPr>
        <dsp:cNvPr id="0" name=""/>
        <dsp:cNvSpPr/>
      </dsp:nvSpPr>
      <dsp:spPr>
        <a:xfrm>
          <a:off x="2151072" y="887"/>
          <a:ext cx="1102379" cy="336225"/>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SimHei" charset="-122"/>
              <a:ea typeface="SimHei" charset="-122"/>
              <a:cs typeface="SimHei" charset="-122"/>
            </a:rPr>
            <a:t>知识的概念</a:t>
          </a:r>
          <a:endParaRPr lang="zh-CN" altLang="en-US" sz="1100" b="1" kern="1200" dirty="0">
            <a:latin typeface="SimHei" charset="-122"/>
            <a:ea typeface="SimHei" charset="-122"/>
            <a:cs typeface="SimHei" charset="-122"/>
          </a:endParaRPr>
        </a:p>
      </dsp:txBody>
      <dsp:txXfrm>
        <a:off x="2151072" y="887"/>
        <a:ext cx="1102379" cy="336225"/>
      </dsp:txXfrm>
    </dsp:sp>
    <dsp:sp modelId="{86A07B8D-FF15-4EFF-8681-05A46BF1E797}">
      <dsp:nvSpPr>
        <dsp:cNvPr id="0" name=""/>
        <dsp:cNvSpPr/>
      </dsp:nvSpPr>
      <dsp:spPr>
        <a:xfrm>
          <a:off x="2151072" y="474910"/>
          <a:ext cx="1102379" cy="336225"/>
        </a:xfrm>
        <a:prstGeom prst="rect">
          <a:avLst/>
        </a:prstGeom>
        <a:solidFill>
          <a:schemeClr val="accent2"/>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SimHei" charset="-122"/>
              <a:ea typeface="SimHei" charset="-122"/>
              <a:cs typeface="SimHei" charset="-122"/>
            </a:rPr>
            <a:t>知识的特点</a:t>
          </a:r>
          <a:endParaRPr lang="zh-CN" altLang="en-US" sz="1100" b="1" kern="1200" dirty="0">
            <a:latin typeface="SimHei" charset="-122"/>
            <a:ea typeface="SimHei" charset="-122"/>
            <a:cs typeface="SimHei" charset="-122"/>
          </a:endParaRPr>
        </a:p>
      </dsp:txBody>
      <dsp:txXfrm>
        <a:off x="2151072" y="474910"/>
        <a:ext cx="1102379" cy="336225"/>
      </dsp:txXfrm>
    </dsp:sp>
    <dsp:sp modelId="{A73C4A40-2D47-BF42-9EF8-B3BEE9451F45}">
      <dsp:nvSpPr>
        <dsp:cNvPr id="0" name=""/>
        <dsp:cNvSpPr/>
      </dsp:nvSpPr>
      <dsp:spPr>
        <a:xfrm>
          <a:off x="2151072" y="948933"/>
          <a:ext cx="1102379" cy="336225"/>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SimHei" charset="-122"/>
              <a:ea typeface="SimHei" charset="-122"/>
              <a:cs typeface="SimHei" charset="-122"/>
            </a:rPr>
            <a:t>知识的分类</a:t>
          </a:r>
          <a:endParaRPr lang="zh-CN" altLang="en-US" sz="1100" b="1" kern="1200" dirty="0">
            <a:latin typeface="SimHei" charset="-122"/>
            <a:ea typeface="SimHei" charset="-122"/>
            <a:cs typeface="SimHei" charset="-122"/>
          </a:endParaRPr>
        </a:p>
      </dsp:txBody>
      <dsp:txXfrm>
        <a:off x="2151072" y="948933"/>
        <a:ext cx="1102379" cy="336225"/>
      </dsp:txXfrm>
    </dsp:sp>
    <dsp:sp modelId="{19BA56B5-C34A-B64D-A239-C962FAC6DE3A}">
      <dsp:nvSpPr>
        <dsp:cNvPr id="0" name=""/>
        <dsp:cNvSpPr/>
      </dsp:nvSpPr>
      <dsp:spPr>
        <a:xfrm>
          <a:off x="2151072" y="1422956"/>
          <a:ext cx="1102379" cy="336225"/>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SimHei" charset="-122"/>
              <a:ea typeface="SimHei" charset="-122"/>
              <a:cs typeface="SimHei" charset="-122"/>
            </a:rPr>
            <a:t>知识管理的特点</a:t>
          </a:r>
          <a:endParaRPr lang="zh-CN" altLang="en-US" sz="1100" b="1" kern="1200" dirty="0">
            <a:latin typeface="SimHei" charset="-122"/>
            <a:ea typeface="SimHei" charset="-122"/>
            <a:cs typeface="SimHei" charset="-122"/>
          </a:endParaRPr>
        </a:p>
      </dsp:txBody>
      <dsp:txXfrm>
        <a:off x="2151072" y="1422956"/>
        <a:ext cx="1102379" cy="336225"/>
      </dsp:txXfrm>
    </dsp:sp>
    <dsp:sp modelId="{4E99FFF1-F2C8-4947-9B7B-F4C0FDBD7B17}">
      <dsp:nvSpPr>
        <dsp:cNvPr id="0" name=""/>
        <dsp:cNvSpPr/>
      </dsp:nvSpPr>
      <dsp:spPr>
        <a:xfrm>
          <a:off x="2151072" y="1896980"/>
          <a:ext cx="1102379" cy="336225"/>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SimHei" charset="-122"/>
              <a:ea typeface="SimHei" charset="-122"/>
              <a:cs typeface="SimHei" charset="-122"/>
            </a:rPr>
            <a:t>知识管理</a:t>
          </a:r>
          <a:r>
            <a:rPr lang="zh-CN" altLang="en-US" sz="1100" b="1" kern="1200" smtClean="0">
              <a:latin typeface="SimHei" charset="-122"/>
              <a:ea typeface="SimHei" charset="-122"/>
              <a:cs typeface="SimHei" charset="-122"/>
            </a:rPr>
            <a:t>的螺旋循环程序</a:t>
          </a:r>
          <a:endParaRPr lang="zh-CN" altLang="en-US" sz="1100" b="1" kern="1200" dirty="0">
            <a:latin typeface="SimHei" charset="-122"/>
            <a:ea typeface="SimHei" charset="-122"/>
            <a:cs typeface="SimHei" charset="-122"/>
          </a:endParaRPr>
        </a:p>
      </dsp:txBody>
      <dsp:txXfrm>
        <a:off x="2151072" y="1896980"/>
        <a:ext cx="1102379" cy="336225"/>
      </dsp:txXfrm>
    </dsp:sp>
  </dsp:spTree>
</dsp:drawing>
</file>

<file path=ppt/diagrams/drawing4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74F6B7-48F3-A347-9D02-3848B3882D19}">
      <dsp:nvSpPr>
        <dsp:cNvPr id="0" name=""/>
        <dsp:cNvSpPr/>
      </dsp:nvSpPr>
      <dsp:spPr>
        <a:xfrm>
          <a:off x="1930597" y="1117046"/>
          <a:ext cx="220475" cy="948046"/>
        </a:xfrm>
        <a:custGeom>
          <a:avLst/>
          <a:gdLst/>
          <a:ahLst/>
          <a:cxnLst/>
          <a:rect l="0" t="0" r="0" b="0"/>
          <a:pathLst>
            <a:path>
              <a:moveTo>
                <a:pt x="0" y="0"/>
              </a:moveTo>
              <a:lnTo>
                <a:pt x="110237" y="0"/>
              </a:lnTo>
              <a:lnTo>
                <a:pt x="110237" y="948046"/>
              </a:lnTo>
              <a:lnTo>
                <a:pt x="220475" y="948046"/>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7BD78E0-6CC9-224B-9FDD-F11EE9BF8DF0}">
      <dsp:nvSpPr>
        <dsp:cNvPr id="0" name=""/>
        <dsp:cNvSpPr/>
      </dsp:nvSpPr>
      <dsp:spPr>
        <a:xfrm>
          <a:off x="1930597" y="1117046"/>
          <a:ext cx="220475" cy="474023"/>
        </a:xfrm>
        <a:custGeom>
          <a:avLst/>
          <a:gdLst/>
          <a:ahLst/>
          <a:cxnLst/>
          <a:rect l="0" t="0" r="0" b="0"/>
          <a:pathLst>
            <a:path>
              <a:moveTo>
                <a:pt x="0" y="0"/>
              </a:moveTo>
              <a:lnTo>
                <a:pt x="110237" y="0"/>
              </a:lnTo>
              <a:lnTo>
                <a:pt x="110237" y="474023"/>
              </a:lnTo>
              <a:lnTo>
                <a:pt x="220475" y="474023"/>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94BF64B-9716-424E-A851-42E8E7B2B9A7}">
      <dsp:nvSpPr>
        <dsp:cNvPr id="0" name=""/>
        <dsp:cNvSpPr/>
      </dsp:nvSpPr>
      <dsp:spPr>
        <a:xfrm>
          <a:off x="1930597" y="1071326"/>
          <a:ext cx="220475" cy="91440"/>
        </a:xfrm>
        <a:custGeom>
          <a:avLst/>
          <a:gdLst/>
          <a:ahLst/>
          <a:cxnLst/>
          <a:rect l="0" t="0" r="0" b="0"/>
          <a:pathLst>
            <a:path>
              <a:moveTo>
                <a:pt x="0" y="45720"/>
              </a:moveTo>
              <a:lnTo>
                <a:pt x="220475" y="4572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2A5A8A1-C34D-4CC9-B014-4EDC4C60B5CB}">
      <dsp:nvSpPr>
        <dsp:cNvPr id="0" name=""/>
        <dsp:cNvSpPr/>
      </dsp:nvSpPr>
      <dsp:spPr>
        <a:xfrm>
          <a:off x="1930597" y="643023"/>
          <a:ext cx="220475" cy="474023"/>
        </a:xfrm>
        <a:custGeom>
          <a:avLst/>
          <a:gdLst/>
          <a:ahLst/>
          <a:cxnLst/>
          <a:rect l="0" t="0" r="0" b="0"/>
          <a:pathLst>
            <a:path>
              <a:moveTo>
                <a:pt x="0" y="474023"/>
              </a:moveTo>
              <a:lnTo>
                <a:pt x="110237" y="474023"/>
              </a:lnTo>
              <a:lnTo>
                <a:pt x="110237" y="0"/>
              </a:lnTo>
              <a:lnTo>
                <a:pt x="220475" y="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D82D2C2-9EF5-4CA0-9CEE-9265A38A1F4A}">
      <dsp:nvSpPr>
        <dsp:cNvPr id="0" name=""/>
        <dsp:cNvSpPr/>
      </dsp:nvSpPr>
      <dsp:spPr>
        <a:xfrm>
          <a:off x="1930597" y="168999"/>
          <a:ext cx="220475" cy="948046"/>
        </a:xfrm>
        <a:custGeom>
          <a:avLst/>
          <a:gdLst/>
          <a:ahLst/>
          <a:cxnLst/>
          <a:rect l="0" t="0" r="0" b="0"/>
          <a:pathLst>
            <a:path>
              <a:moveTo>
                <a:pt x="0" y="948046"/>
              </a:moveTo>
              <a:lnTo>
                <a:pt x="110237" y="948046"/>
              </a:lnTo>
              <a:lnTo>
                <a:pt x="110237" y="0"/>
              </a:lnTo>
              <a:lnTo>
                <a:pt x="220475" y="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A2AFDF2-2568-44F8-842C-3BFD70D9F2B1}">
      <dsp:nvSpPr>
        <dsp:cNvPr id="0" name=""/>
        <dsp:cNvSpPr/>
      </dsp:nvSpPr>
      <dsp:spPr>
        <a:xfrm>
          <a:off x="828217" y="948933"/>
          <a:ext cx="1102379" cy="336225"/>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黑体" panose="02010609060101010101" pitchFamily="49" charset="-122"/>
              <a:ea typeface="黑体" panose="02010609060101010101" pitchFamily="49" charset="-122"/>
              <a:sym typeface="+mn-ea"/>
            </a:rPr>
            <a:t>知识管理的概念</a:t>
          </a:r>
          <a:endParaRPr lang="zh-CN" altLang="en-US" sz="1100" b="1" kern="1200" dirty="0">
            <a:latin typeface="SimHei" charset="-122"/>
            <a:ea typeface="SimHei" charset="-122"/>
            <a:cs typeface="SimHei" charset="-122"/>
          </a:endParaRPr>
        </a:p>
      </dsp:txBody>
      <dsp:txXfrm>
        <a:off x="828217" y="948933"/>
        <a:ext cx="1102379" cy="336225"/>
      </dsp:txXfrm>
    </dsp:sp>
    <dsp:sp modelId="{22C8BBC7-02FA-4EF0-899A-834C1FEE39E3}">
      <dsp:nvSpPr>
        <dsp:cNvPr id="0" name=""/>
        <dsp:cNvSpPr/>
      </dsp:nvSpPr>
      <dsp:spPr>
        <a:xfrm>
          <a:off x="2151072" y="887"/>
          <a:ext cx="1102379" cy="336225"/>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SimHei" charset="-122"/>
              <a:ea typeface="SimHei" charset="-122"/>
              <a:cs typeface="SimHei" charset="-122"/>
            </a:rPr>
            <a:t>知识的概念</a:t>
          </a:r>
          <a:endParaRPr lang="zh-CN" altLang="en-US" sz="1100" b="1" kern="1200" dirty="0">
            <a:latin typeface="SimHei" charset="-122"/>
            <a:ea typeface="SimHei" charset="-122"/>
            <a:cs typeface="SimHei" charset="-122"/>
          </a:endParaRPr>
        </a:p>
      </dsp:txBody>
      <dsp:txXfrm>
        <a:off x="2151072" y="887"/>
        <a:ext cx="1102379" cy="336225"/>
      </dsp:txXfrm>
    </dsp:sp>
    <dsp:sp modelId="{86A07B8D-FF15-4EFF-8681-05A46BF1E797}">
      <dsp:nvSpPr>
        <dsp:cNvPr id="0" name=""/>
        <dsp:cNvSpPr/>
      </dsp:nvSpPr>
      <dsp:spPr>
        <a:xfrm>
          <a:off x="2151072" y="474910"/>
          <a:ext cx="1102379" cy="336225"/>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SimHei" charset="-122"/>
              <a:ea typeface="SimHei" charset="-122"/>
              <a:cs typeface="SimHei" charset="-122"/>
            </a:rPr>
            <a:t>知识的特点</a:t>
          </a:r>
          <a:endParaRPr lang="zh-CN" altLang="en-US" sz="1100" b="1" kern="1200" dirty="0">
            <a:latin typeface="SimHei" charset="-122"/>
            <a:ea typeface="SimHei" charset="-122"/>
            <a:cs typeface="SimHei" charset="-122"/>
          </a:endParaRPr>
        </a:p>
      </dsp:txBody>
      <dsp:txXfrm>
        <a:off x="2151072" y="474910"/>
        <a:ext cx="1102379" cy="336225"/>
      </dsp:txXfrm>
    </dsp:sp>
    <dsp:sp modelId="{A73C4A40-2D47-BF42-9EF8-B3BEE9451F45}">
      <dsp:nvSpPr>
        <dsp:cNvPr id="0" name=""/>
        <dsp:cNvSpPr/>
      </dsp:nvSpPr>
      <dsp:spPr>
        <a:xfrm>
          <a:off x="2151072" y="948933"/>
          <a:ext cx="1102379" cy="336225"/>
        </a:xfrm>
        <a:prstGeom prst="rect">
          <a:avLst/>
        </a:prstGeom>
        <a:solidFill>
          <a:schemeClr val="accent2"/>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SimHei" charset="-122"/>
              <a:ea typeface="SimHei" charset="-122"/>
              <a:cs typeface="SimHei" charset="-122"/>
            </a:rPr>
            <a:t>知识的分类</a:t>
          </a:r>
          <a:endParaRPr lang="zh-CN" altLang="en-US" sz="1100" b="1" kern="1200" dirty="0">
            <a:latin typeface="SimHei" charset="-122"/>
            <a:ea typeface="SimHei" charset="-122"/>
            <a:cs typeface="SimHei" charset="-122"/>
          </a:endParaRPr>
        </a:p>
      </dsp:txBody>
      <dsp:txXfrm>
        <a:off x="2151072" y="948933"/>
        <a:ext cx="1102379" cy="336225"/>
      </dsp:txXfrm>
    </dsp:sp>
    <dsp:sp modelId="{19BA56B5-C34A-B64D-A239-C962FAC6DE3A}">
      <dsp:nvSpPr>
        <dsp:cNvPr id="0" name=""/>
        <dsp:cNvSpPr/>
      </dsp:nvSpPr>
      <dsp:spPr>
        <a:xfrm>
          <a:off x="2151072" y="1422956"/>
          <a:ext cx="1102379" cy="336225"/>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SimHei" charset="-122"/>
              <a:ea typeface="SimHei" charset="-122"/>
              <a:cs typeface="SimHei" charset="-122"/>
            </a:rPr>
            <a:t>知识管理的特点</a:t>
          </a:r>
          <a:endParaRPr lang="zh-CN" altLang="en-US" sz="1100" b="1" kern="1200" dirty="0">
            <a:latin typeface="SimHei" charset="-122"/>
            <a:ea typeface="SimHei" charset="-122"/>
            <a:cs typeface="SimHei" charset="-122"/>
          </a:endParaRPr>
        </a:p>
      </dsp:txBody>
      <dsp:txXfrm>
        <a:off x="2151072" y="1422956"/>
        <a:ext cx="1102379" cy="336225"/>
      </dsp:txXfrm>
    </dsp:sp>
    <dsp:sp modelId="{4E99FFF1-F2C8-4947-9B7B-F4C0FDBD7B17}">
      <dsp:nvSpPr>
        <dsp:cNvPr id="0" name=""/>
        <dsp:cNvSpPr/>
      </dsp:nvSpPr>
      <dsp:spPr>
        <a:xfrm>
          <a:off x="2151072" y="1896980"/>
          <a:ext cx="1102379" cy="336225"/>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SimHei" charset="-122"/>
              <a:ea typeface="SimHei" charset="-122"/>
              <a:cs typeface="SimHei" charset="-122"/>
            </a:rPr>
            <a:t>知识管理</a:t>
          </a:r>
          <a:r>
            <a:rPr lang="zh-CN" altLang="en-US" sz="1100" b="1" kern="1200" smtClean="0">
              <a:latin typeface="SimHei" charset="-122"/>
              <a:ea typeface="SimHei" charset="-122"/>
              <a:cs typeface="SimHei" charset="-122"/>
            </a:rPr>
            <a:t>的螺旋循环程序</a:t>
          </a:r>
          <a:endParaRPr lang="zh-CN" altLang="en-US" sz="1100" b="1" kern="1200" dirty="0">
            <a:latin typeface="SimHei" charset="-122"/>
            <a:ea typeface="SimHei" charset="-122"/>
            <a:cs typeface="SimHei" charset="-122"/>
          </a:endParaRPr>
        </a:p>
      </dsp:txBody>
      <dsp:txXfrm>
        <a:off x="2151072" y="1896980"/>
        <a:ext cx="1102379" cy="336225"/>
      </dsp:txXfrm>
    </dsp:sp>
  </dsp:spTree>
</dsp:drawing>
</file>

<file path=ppt/diagrams/drawing4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74F6B7-48F3-A347-9D02-3848B3882D19}">
      <dsp:nvSpPr>
        <dsp:cNvPr id="0" name=""/>
        <dsp:cNvSpPr/>
      </dsp:nvSpPr>
      <dsp:spPr>
        <a:xfrm>
          <a:off x="1930597" y="1117046"/>
          <a:ext cx="220475" cy="948046"/>
        </a:xfrm>
        <a:custGeom>
          <a:avLst/>
          <a:gdLst/>
          <a:ahLst/>
          <a:cxnLst/>
          <a:rect l="0" t="0" r="0" b="0"/>
          <a:pathLst>
            <a:path>
              <a:moveTo>
                <a:pt x="0" y="0"/>
              </a:moveTo>
              <a:lnTo>
                <a:pt x="110237" y="0"/>
              </a:lnTo>
              <a:lnTo>
                <a:pt x="110237" y="948046"/>
              </a:lnTo>
              <a:lnTo>
                <a:pt x="220475" y="948046"/>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7BD78E0-6CC9-224B-9FDD-F11EE9BF8DF0}">
      <dsp:nvSpPr>
        <dsp:cNvPr id="0" name=""/>
        <dsp:cNvSpPr/>
      </dsp:nvSpPr>
      <dsp:spPr>
        <a:xfrm>
          <a:off x="1930597" y="1117046"/>
          <a:ext cx="220475" cy="474023"/>
        </a:xfrm>
        <a:custGeom>
          <a:avLst/>
          <a:gdLst/>
          <a:ahLst/>
          <a:cxnLst/>
          <a:rect l="0" t="0" r="0" b="0"/>
          <a:pathLst>
            <a:path>
              <a:moveTo>
                <a:pt x="0" y="0"/>
              </a:moveTo>
              <a:lnTo>
                <a:pt x="110237" y="0"/>
              </a:lnTo>
              <a:lnTo>
                <a:pt x="110237" y="474023"/>
              </a:lnTo>
              <a:lnTo>
                <a:pt x="220475" y="474023"/>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94BF64B-9716-424E-A851-42E8E7B2B9A7}">
      <dsp:nvSpPr>
        <dsp:cNvPr id="0" name=""/>
        <dsp:cNvSpPr/>
      </dsp:nvSpPr>
      <dsp:spPr>
        <a:xfrm>
          <a:off x="1930597" y="1071326"/>
          <a:ext cx="220475" cy="91440"/>
        </a:xfrm>
        <a:custGeom>
          <a:avLst/>
          <a:gdLst/>
          <a:ahLst/>
          <a:cxnLst/>
          <a:rect l="0" t="0" r="0" b="0"/>
          <a:pathLst>
            <a:path>
              <a:moveTo>
                <a:pt x="0" y="45720"/>
              </a:moveTo>
              <a:lnTo>
                <a:pt x="220475" y="4572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2A5A8A1-C34D-4CC9-B014-4EDC4C60B5CB}">
      <dsp:nvSpPr>
        <dsp:cNvPr id="0" name=""/>
        <dsp:cNvSpPr/>
      </dsp:nvSpPr>
      <dsp:spPr>
        <a:xfrm>
          <a:off x="1930597" y="643023"/>
          <a:ext cx="220475" cy="474023"/>
        </a:xfrm>
        <a:custGeom>
          <a:avLst/>
          <a:gdLst/>
          <a:ahLst/>
          <a:cxnLst/>
          <a:rect l="0" t="0" r="0" b="0"/>
          <a:pathLst>
            <a:path>
              <a:moveTo>
                <a:pt x="0" y="474023"/>
              </a:moveTo>
              <a:lnTo>
                <a:pt x="110237" y="474023"/>
              </a:lnTo>
              <a:lnTo>
                <a:pt x="110237" y="0"/>
              </a:lnTo>
              <a:lnTo>
                <a:pt x="220475" y="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D82D2C2-9EF5-4CA0-9CEE-9265A38A1F4A}">
      <dsp:nvSpPr>
        <dsp:cNvPr id="0" name=""/>
        <dsp:cNvSpPr/>
      </dsp:nvSpPr>
      <dsp:spPr>
        <a:xfrm>
          <a:off x="1930597" y="168999"/>
          <a:ext cx="220475" cy="948046"/>
        </a:xfrm>
        <a:custGeom>
          <a:avLst/>
          <a:gdLst/>
          <a:ahLst/>
          <a:cxnLst/>
          <a:rect l="0" t="0" r="0" b="0"/>
          <a:pathLst>
            <a:path>
              <a:moveTo>
                <a:pt x="0" y="948046"/>
              </a:moveTo>
              <a:lnTo>
                <a:pt x="110237" y="948046"/>
              </a:lnTo>
              <a:lnTo>
                <a:pt x="110237" y="0"/>
              </a:lnTo>
              <a:lnTo>
                <a:pt x="220475" y="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A2AFDF2-2568-44F8-842C-3BFD70D9F2B1}">
      <dsp:nvSpPr>
        <dsp:cNvPr id="0" name=""/>
        <dsp:cNvSpPr/>
      </dsp:nvSpPr>
      <dsp:spPr>
        <a:xfrm>
          <a:off x="828217" y="948933"/>
          <a:ext cx="1102379" cy="336225"/>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黑体" panose="02010609060101010101" pitchFamily="49" charset="-122"/>
              <a:ea typeface="黑体" panose="02010609060101010101" pitchFamily="49" charset="-122"/>
              <a:sym typeface="+mn-ea"/>
            </a:rPr>
            <a:t>知识管理的概念</a:t>
          </a:r>
          <a:endParaRPr lang="zh-CN" altLang="en-US" sz="1100" b="1" kern="1200" dirty="0">
            <a:latin typeface="SimHei" charset="-122"/>
            <a:ea typeface="SimHei" charset="-122"/>
            <a:cs typeface="SimHei" charset="-122"/>
          </a:endParaRPr>
        </a:p>
      </dsp:txBody>
      <dsp:txXfrm>
        <a:off x="828217" y="948933"/>
        <a:ext cx="1102379" cy="336225"/>
      </dsp:txXfrm>
    </dsp:sp>
    <dsp:sp modelId="{22C8BBC7-02FA-4EF0-899A-834C1FEE39E3}">
      <dsp:nvSpPr>
        <dsp:cNvPr id="0" name=""/>
        <dsp:cNvSpPr/>
      </dsp:nvSpPr>
      <dsp:spPr>
        <a:xfrm>
          <a:off x="2151072" y="887"/>
          <a:ext cx="1102379" cy="336225"/>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SimHei" charset="-122"/>
              <a:ea typeface="SimHei" charset="-122"/>
              <a:cs typeface="SimHei" charset="-122"/>
            </a:rPr>
            <a:t>知识的概念</a:t>
          </a:r>
          <a:endParaRPr lang="zh-CN" altLang="en-US" sz="1100" b="1" kern="1200" dirty="0">
            <a:latin typeface="SimHei" charset="-122"/>
            <a:ea typeface="SimHei" charset="-122"/>
            <a:cs typeface="SimHei" charset="-122"/>
          </a:endParaRPr>
        </a:p>
      </dsp:txBody>
      <dsp:txXfrm>
        <a:off x="2151072" y="887"/>
        <a:ext cx="1102379" cy="336225"/>
      </dsp:txXfrm>
    </dsp:sp>
    <dsp:sp modelId="{86A07B8D-FF15-4EFF-8681-05A46BF1E797}">
      <dsp:nvSpPr>
        <dsp:cNvPr id="0" name=""/>
        <dsp:cNvSpPr/>
      </dsp:nvSpPr>
      <dsp:spPr>
        <a:xfrm>
          <a:off x="2151072" y="474910"/>
          <a:ext cx="1102379" cy="336225"/>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SimHei" charset="-122"/>
              <a:ea typeface="SimHei" charset="-122"/>
              <a:cs typeface="SimHei" charset="-122"/>
            </a:rPr>
            <a:t>知识的特点</a:t>
          </a:r>
          <a:endParaRPr lang="zh-CN" altLang="en-US" sz="1100" b="1" kern="1200" dirty="0">
            <a:latin typeface="SimHei" charset="-122"/>
            <a:ea typeface="SimHei" charset="-122"/>
            <a:cs typeface="SimHei" charset="-122"/>
          </a:endParaRPr>
        </a:p>
      </dsp:txBody>
      <dsp:txXfrm>
        <a:off x="2151072" y="474910"/>
        <a:ext cx="1102379" cy="336225"/>
      </dsp:txXfrm>
    </dsp:sp>
    <dsp:sp modelId="{A73C4A40-2D47-BF42-9EF8-B3BEE9451F45}">
      <dsp:nvSpPr>
        <dsp:cNvPr id="0" name=""/>
        <dsp:cNvSpPr/>
      </dsp:nvSpPr>
      <dsp:spPr>
        <a:xfrm>
          <a:off x="2151072" y="948933"/>
          <a:ext cx="1102379" cy="336225"/>
        </a:xfrm>
        <a:prstGeom prst="rect">
          <a:avLst/>
        </a:prstGeom>
        <a:solidFill>
          <a:schemeClr val="accent2"/>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SimHei" charset="-122"/>
              <a:ea typeface="SimHei" charset="-122"/>
              <a:cs typeface="SimHei" charset="-122"/>
            </a:rPr>
            <a:t>知识的分类</a:t>
          </a:r>
          <a:endParaRPr lang="zh-CN" altLang="en-US" sz="1100" b="1" kern="1200" dirty="0">
            <a:latin typeface="SimHei" charset="-122"/>
            <a:ea typeface="SimHei" charset="-122"/>
            <a:cs typeface="SimHei" charset="-122"/>
          </a:endParaRPr>
        </a:p>
      </dsp:txBody>
      <dsp:txXfrm>
        <a:off x="2151072" y="948933"/>
        <a:ext cx="1102379" cy="336225"/>
      </dsp:txXfrm>
    </dsp:sp>
    <dsp:sp modelId="{19BA56B5-C34A-B64D-A239-C962FAC6DE3A}">
      <dsp:nvSpPr>
        <dsp:cNvPr id="0" name=""/>
        <dsp:cNvSpPr/>
      </dsp:nvSpPr>
      <dsp:spPr>
        <a:xfrm>
          <a:off x="2151072" y="1422956"/>
          <a:ext cx="1102379" cy="336225"/>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SimHei" charset="-122"/>
              <a:ea typeface="SimHei" charset="-122"/>
              <a:cs typeface="SimHei" charset="-122"/>
            </a:rPr>
            <a:t>知识管理的特点</a:t>
          </a:r>
          <a:endParaRPr lang="zh-CN" altLang="en-US" sz="1100" b="1" kern="1200" dirty="0">
            <a:latin typeface="SimHei" charset="-122"/>
            <a:ea typeface="SimHei" charset="-122"/>
            <a:cs typeface="SimHei" charset="-122"/>
          </a:endParaRPr>
        </a:p>
      </dsp:txBody>
      <dsp:txXfrm>
        <a:off x="2151072" y="1422956"/>
        <a:ext cx="1102379" cy="336225"/>
      </dsp:txXfrm>
    </dsp:sp>
    <dsp:sp modelId="{4E99FFF1-F2C8-4947-9B7B-F4C0FDBD7B17}">
      <dsp:nvSpPr>
        <dsp:cNvPr id="0" name=""/>
        <dsp:cNvSpPr/>
      </dsp:nvSpPr>
      <dsp:spPr>
        <a:xfrm>
          <a:off x="2151072" y="1896980"/>
          <a:ext cx="1102379" cy="336225"/>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SimHei" charset="-122"/>
              <a:ea typeface="SimHei" charset="-122"/>
              <a:cs typeface="SimHei" charset="-122"/>
            </a:rPr>
            <a:t>知识管理</a:t>
          </a:r>
          <a:r>
            <a:rPr lang="zh-CN" altLang="en-US" sz="1100" b="1" kern="1200" smtClean="0">
              <a:latin typeface="SimHei" charset="-122"/>
              <a:ea typeface="SimHei" charset="-122"/>
              <a:cs typeface="SimHei" charset="-122"/>
            </a:rPr>
            <a:t>的螺旋循环程序</a:t>
          </a:r>
          <a:endParaRPr lang="zh-CN" altLang="en-US" sz="1100" b="1" kern="1200" dirty="0">
            <a:latin typeface="SimHei" charset="-122"/>
            <a:ea typeface="SimHei" charset="-122"/>
            <a:cs typeface="SimHei" charset="-122"/>
          </a:endParaRPr>
        </a:p>
      </dsp:txBody>
      <dsp:txXfrm>
        <a:off x="2151072" y="1896980"/>
        <a:ext cx="1102379" cy="336225"/>
      </dsp:txXfrm>
    </dsp:sp>
  </dsp:spTree>
</dsp:drawing>
</file>

<file path=ppt/diagrams/drawing4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74F6B7-48F3-A347-9D02-3848B3882D19}">
      <dsp:nvSpPr>
        <dsp:cNvPr id="0" name=""/>
        <dsp:cNvSpPr/>
      </dsp:nvSpPr>
      <dsp:spPr>
        <a:xfrm>
          <a:off x="1930597" y="1117046"/>
          <a:ext cx="220475" cy="948046"/>
        </a:xfrm>
        <a:custGeom>
          <a:avLst/>
          <a:gdLst/>
          <a:ahLst/>
          <a:cxnLst/>
          <a:rect l="0" t="0" r="0" b="0"/>
          <a:pathLst>
            <a:path>
              <a:moveTo>
                <a:pt x="0" y="0"/>
              </a:moveTo>
              <a:lnTo>
                <a:pt x="110237" y="0"/>
              </a:lnTo>
              <a:lnTo>
                <a:pt x="110237" y="948046"/>
              </a:lnTo>
              <a:lnTo>
                <a:pt x="220475" y="948046"/>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7BD78E0-6CC9-224B-9FDD-F11EE9BF8DF0}">
      <dsp:nvSpPr>
        <dsp:cNvPr id="0" name=""/>
        <dsp:cNvSpPr/>
      </dsp:nvSpPr>
      <dsp:spPr>
        <a:xfrm>
          <a:off x="1930597" y="1117046"/>
          <a:ext cx="220475" cy="474023"/>
        </a:xfrm>
        <a:custGeom>
          <a:avLst/>
          <a:gdLst/>
          <a:ahLst/>
          <a:cxnLst/>
          <a:rect l="0" t="0" r="0" b="0"/>
          <a:pathLst>
            <a:path>
              <a:moveTo>
                <a:pt x="0" y="0"/>
              </a:moveTo>
              <a:lnTo>
                <a:pt x="110237" y="0"/>
              </a:lnTo>
              <a:lnTo>
                <a:pt x="110237" y="474023"/>
              </a:lnTo>
              <a:lnTo>
                <a:pt x="220475" y="474023"/>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94BF64B-9716-424E-A851-42E8E7B2B9A7}">
      <dsp:nvSpPr>
        <dsp:cNvPr id="0" name=""/>
        <dsp:cNvSpPr/>
      </dsp:nvSpPr>
      <dsp:spPr>
        <a:xfrm>
          <a:off x="1930597" y="1071326"/>
          <a:ext cx="220475" cy="91440"/>
        </a:xfrm>
        <a:custGeom>
          <a:avLst/>
          <a:gdLst/>
          <a:ahLst/>
          <a:cxnLst/>
          <a:rect l="0" t="0" r="0" b="0"/>
          <a:pathLst>
            <a:path>
              <a:moveTo>
                <a:pt x="0" y="45720"/>
              </a:moveTo>
              <a:lnTo>
                <a:pt x="220475" y="4572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2A5A8A1-C34D-4CC9-B014-4EDC4C60B5CB}">
      <dsp:nvSpPr>
        <dsp:cNvPr id="0" name=""/>
        <dsp:cNvSpPr/>
      </dsp:nvSpPr>
      <dsp:spPr>
        <a:xfrm>
          <a:off x="1930597" y="643023"/>
          <a:ext cx="220475" cy="474023"/>
        </a:xfrm>
        <a:custGeom>
          <a:avLst/>
          <a:gdLst/>
          <a:ahLst/>
          <a:cxnLst/>
          <a:rect l="0" t="0" r="0" b="0"/>
          <a:pathLst>
            <a:path>
              <a:moveTo>
                <a:pt x="0" y="474023"/>
              </a:moveTo>
              <a:lnTo>
                <a:pt x="110237" y="474023"/>
              </a:lnTo>
              <a:lnTo>
                <a:pt x="110237" y="0"/>
              </a:lnTo>
              <a:lnTo>
                <a:pt x="220475" y="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D82D2C2-9EF5-4CA0-9CEE-9265A38A1F4A}">
      <dsp:nvSpPr>
        <dsp:cNvPr id="0" name=""/>
        <dsp:cNvSpPr/>
      </dsp:nvSpPr>
      <dsp:spPr>
        <a:xfrm>
          <a:off x="1930597" y="168999"/>
          <a:ext cx="220475" cy="948046"/>
        </a:xfrm>
        <a:custGeom>
          <a:avLst/>
          <a:gdLst/>
          <a:ahLst/>
          <a:cxnLst/>
          <a:rect l="0" t="0" r="0" b="0"/>
          <a:pathLst>
            <a:path>
              <a:moveTo>
                <a:pt x="0" y="948046"/>
              </a:moveTo>
              <a:lnTo>
                <a:pt x="110237" y="948046"/>
              </a:lnTo>
              <a:lnTo>
                <a:pt x="110237" y="0"/>
              </a:lnTo>
              <a:lnTo>
                <a:pt x="220475" y="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A2AFDF2-2568-44F8-842C-3BFD70D9F2B1}">
      <dsp:nvSpPr>
        <dsp:cNvPr id="0" name=""/>
        <dsp:cNvSpPr/>
      </dsp:nvSpPr>
      <dsp:spPr>
        <a:xfrm>
          <a:off x="828217" y="948933"/>
          <a:ext cx="1102379" cy="336225"/>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黑体" panose="02010609060101010101" pitchFamily="49" charset="-122"/>
              <a:ea typeface="黑体" panose="02010609060101010101" pitchFamily="49" charset="-122"/>
              <a:sym typeface="+mn-ea"/>
            </a:rPr>
            <a:t>知识管理的概念</a:t>
          </a:r>
          <a:endParaRPr lang="zh-CN" altLang="en-US" sz="1100" b="1" kern="1200" dirty="0">
            <a:latin typeface="SimHei" charset="-122"/>
            <a:ea typeface="SimHei" charset="-122"/>
            <a:cs typeface="SimHei" charset="-122"/>
          </a:endParaRPr>
        </a:p>
      </dsp:txBody>
      <dsp:txXfrm>
        <a:off x="828217" y="948933"/>
        <a:ext cx="1102379" cy="336225"/>
      </dsp:txXfrm>
    </dsp:sp>
    <dsp:sp modelId="{22C8BBC7-02FA-4EF0-899A-834C1FEE39E3}">
      <dsp:nvSpPr>
        <dsp:cNvPr id="0" name=""/>
        <dsp:cNvSpPr/>
      </dsp:nvSpPr>
      <dsp:spPr>
        <a:xfrm>
          <a:off x="2151072" y="887"/>
          <a:ext cx="1102379" cy="336225"/>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SimHei" charset="-122"/>
              <a:ea typeface="SimHei" charset="-122"/>
              <a:cs typeface="SimHei" charset="-122"/>
            </a:rPr>
            <a:t>知识的概念</a:t>
          </a:r>
          <a:endParaRPr lang="zh-CN" altLang="en-US" sz="1100" b="1" kern="1200" dirty="0">
            <a:latin typeface="SimHei" charset="-122"/>
            <a:ea typeface="SimHei" charset="-122"/>
            <a:cs typeface="SimHei" charset="-122"/>
          </a:endParaRPr>
        </a:p>
      </dsp:txBody>
      <dsp:txXfrm>
        <a:off x="2151072" y="887"/>
        <a:ext cx="1102379" cy="336225"/>
      </dsp:txXfrm>
    </dsp:sp>
    <dsp:sp modelId="{86A07B8D-FF15-4EFF-8681-05A46BF1E797}">
      <dsp:nvSpPr>
        <dsp:cNvPr id="0" name=""/>
        <dsp:cNvSpPr/>
      </dsp:nvSpPr>
      <dsp:spPr>
        <a:xfrm>
          <a:off x="2151072" y="474910"/>
          <a:ext cx="1102379" cy="336225"/>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SimHei" charset="-122"/>
              <a:ea typeface="SimHei" charset="-122"/>
              <a:cs typeface="SimHei" charset="-122"/>
            </a:rPr>
            <a:t>知识的特点</a:t>
          </a:r>
          <a:endParaRPr lang="zh-CN" altLang="en-US" sz="1100" b="1" kern="1200" dirty="0">
            <a:latin typeface="SimHei" charset="-122"/>
            <a:ea typeface="SimHei" charset="-122"/>
            <a:cs typeface="SimHei" charset="-122"/>
          </a:endParaRPr>
        </a:p>
      </dsp:txBody>
      <dsp:txXfrm>
        <a:off x="2151072" y="474910"/>
        <a:ext cx="1102379" cy="336225"/>
      </dsp:txXfrm>
    </dsp:sp>
    <dsp:sp modelId="{A73C4A40-2D47-BF42-9EF8-B3BEE9451F45}">
      <dsp:nvSpPr>
        <dsp:cNvPr id="0" name=""/>
        <dsp:cNvSpPr/>
      </dsp:nvSpPr>
      <dsp:spPr>
        <a:xfrm>
          <a:off x="2151072" y="948933"/>
          <a:ext cx="1102379" cy="336225"/>
        </a:xfrm>
        <a:prstGeom prst="rect">
          <a:avLst/>
        </a:prstGeom>
        <a:solidFill>
          <a:schemeClr val="accent2"/>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SimHei" charset="-122"/>
              <a:ea typeface="SimHei" charset="-122"/>
              <a:cs typeface="SimHei" charset="-122"/>
            </a:rPr>
            <a:t>知识的分类</a:t>
          </a:r>
          <a:endParaRPr lang="zh-CN" altLang="en-US" sz="1100" b="1" kern="1200" dirty="0">
            <a:latin typeface="SimHei" charset="-122"/>
            <a:ea typeface="SimHei" charset="-122"/>
            <a:cs typeface="SimHei" charset="-122"/>
          </a:endParaRPr>
        </a:p>
      </dsp:txBody>
      <dsp:txXfrm>
        <a:off x="2151072" y="948933"/>
        <a:ext cx="1102379" cy="336225"/>
      </dsp:txXfrm>
    </dsp:sp>
    <dsp:sp modelId="{19BA56B5-C34A-B64D-A239-C962FAC6DE3A}">
      <dsp:nvSpPr>
        <dsp:cNvPr id="0" name=""/>
        <dsp:cNvSpPr/>
      </dsp:nvSpPr>
      <dsp:spPr>
        <a:xfrm>
          <a:off x="2151072" y="1422956"/>
          <a:ext cx="1102379" cy="336225"/>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SimHei" charset="-122"/>
              <a:ea typeface="SimHei" charset="-122"/>
              <a:cs typeface="SimHei" charset="-122"/>
            </a:rPr>
            <a:t>知识管理的特点</a:t>
          </a:r>
          <a:endParaRPr lang="zh-CN" altLang="en-US" sz="1100" b="1" kern="1200" dirty="0">
            <a:latin typeface="SimHei" charset="-122"/>
            <a:ea typeface="SimHei" charset="-122"/>
            <a:cs typeface="SimHei" charset="-122"/>
          </a:endParaRPr>
        </a:p>
      </dsp:txBody>
      <dsp:txXfrm>
        <a:off x="2151072" y="1422956"/>
        <a:ext cx="1102379" cy="336225"/>
      </dsp:txXfrm>
    </dsp:sp>
    <dsp:sp modelId="{4E99FFF1-F2C8-4947-9B7B-F4C0FDBD7B17}">
      <dsp:nvSpPr>
        <dsp:cNvPr id="0" name=""/>
        <dsp:cNvSpPr/>
      </dsp:nvSpPr>
      <dsp:spPr>
        <a:xfrm>
          <a:off x="2151072" y="1896980"/>
          <a:ext cx="1102379" cy="336225"/>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SimHei" charset="-122"/>
              <a:ea typeface="SimHei" charset="-122"/>
              <a:cs typeface="SimHei" charset="-122"/>
            </a:rPr>
            <a:t>知识管理</a:t>
          </a:r>
          <a:r>
            <a:rPr lang="zh-CN" altLang="en-US" sz="1100" b="1" kern="1200" smtClean="0">
              <a:latin typeface="SimHei" charset="-122"/>
              <a:ea typeface="SimHei" charset="-122"/>
              <a:cs typeface="SimHei" charset="-122"/>
            </a:rPr>
            <a:t>的螺旋循环程序</a:t>
          </a:r>
          <a:endParaRPr lang="zh-CN" altLang="en-US" sz="1100" b="1" kern="1200" dirty="0">
            <a:latin typeface="SimHei" charset="-122"/>
            <a:ea typeface="SimHei" charset="-122"/>
            <a:cs typeface="SimHei" charset="-122"/>
          </a:endParaRPr>
        </a:p>
      </dsp:txBody>
      <dsp:txXfrm>
        <a:off x="2151072" y="1896980"/>
        <a:ext cx="1102379" cy="336225"/>
      </dsp:txXfrm>
    </dsp:sp>
  </dsp:spTree>
</dsp:drawing>
</file>

<file path=ppt/diagrams/drawing4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74F6B7-48F3-A347-9D02-3848B3882D19}">
      <dsp:nvSpPr>
        <dsp:cNvPr id="0" name=""/>
        <dsp:cNvSpPr/>
      </dsp:nvSpPr>
      <dsp:spPr>
        <a:xfrm>
          <a:off x="1930597" y="1117046"/>
          <a:ext cx="220475" cy="948046"/>
        </a:xfrm>
        <a:custGeom>
          <a:avLst/>
          <a:gdLst/>
          <a:ahLst/>
          <a:cxnLst/>
          <a:rect l="0" t="0" r="0" b="0"/>
          <a:pathLst>
            <a:path>
              <a:moveTo>
                <a:pt x="0" y="0"/>
              </a:moveTo>
              <a:lnTo>
                <a:pt x="110237" y="0"/>
              </a:lnTo>
              <a:lnTo>
                <a:pt x="110237" y="948046"/>
              </a:lnTo>
              <a:lnTo>
                <a:pt x="220475" y="948046"/>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7BD78E0-6CC9-224B-9FDD-F11EE9BF8DF0}">
      <dsp:nvSpPr>
        <dsp:cNvPr id="0" name=""/>
        <dsp:cNvSpPr/>
      </dsp:nvSpPr>
      <dsp:spPr>
        <a:xfrm>
          <a:off x="1930597" y="1117046"/>
          <a:ext cx="220475" cy="474023"/>
        </a:xfrm>
        <a:custGeom>
          <a:avLst/>
          <a:gdLst/>
          <a:ahLst/>
          <a:cxnLst/>
          <a:rect l="0" t="0" r="0" b="0"/>
          <a:pathLst>
            <a:path>
              <a:moveTo>
                <a:pt x="0" y="0"/>
              </a:moveTo>
              <a:lnTo>
                <a:pt x="110237" y="0"/>
              </a:lnTo>
              <a:lnTo>
                <a:pt x="110237" y="474023"/>
              </a:lnTo>
              <a:lnTo>
                <a:pt x="220475" y="474023"/>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94BF64B-9716-424E-A851-42E8E7B2B9A7}">
      <dsp:nvSpPr>
        <dsp:cNvPr id="0" name=""/>
        <dsp:cNvSpPr/>
      </dsp:nvSpPr>
      <dsp:spPr>
        <a:xfrm>
          <a:off x="1930597" y="1071326"/>
          <a:ext cx="220475" cy="91440"/>
        </a:xfrm>
        <a:custGeom>
          <a:avLst/>
          <a:gdLst/>
          <a:ahLst/>
          <a:cxnLst/>
          <a:rect l="0" t="0" r="0" b="0"/>
          <a:pathLst>
            <a:path>
              <a:moveTo>
                <a:pt x="0" y="45720"/>
              </a:moveTo>
              <a:lnTo>
                <a:pt x="220475" y="4572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2A5A8A1-C34D-4CC9-B014-4EDC4C60B5CB}">
      <dsp:nvSpPr>
        <dsp:cNvPr id="0" name=""/>
        <dsp:cNvSpPr/>
      </dsp:nvSpPr>
      <dsp:spPr>
        <a:xfrm>
          <a:off x="1930597" y="643023"/>
          <a:ext cx="220475" cy="474023"/>
        </a:xfrm>
        <a:custGeom>
          <a:avLst/>
          <a:gdLst/>
          <a:ahLst/>
          <a:cxnLst/>
          <a:rect l="0" t="0" r="0" b="0"/>
          <a:pathLst>
            <a:path>
              <a:moveTo>
                <a:pt x="0" y="474023"/>
              </a:moveTo>
              <a:lnTo>
                <a:pt x="110237" y="474023"/>
              </a:lnTo>
              <a:lnTo>
                <a:pt x="110237" y="0"/>
              </a:lnTo>
              <a:lnTo>
                <a:pt x="220475" y="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D82D2C2-9EF5-4CA0-9CEE-9265A38A1F4A}">
      <dsp:nvSpPr>
        <dsp:cNvPr id="0" name=""/>
        <dsp:cNvSpPr/>
      </dsp:nvSpPr>
      <dsp:spPr>
        <a:xfrm>
          <a:off x="1930597" y="168999"/>
          <a:ext cx="220475" cy="948046"/>
        </a:xfrm>
        <a:custGeom>
          <a:avLst/>
          <a:gdLst/>
          <a:ahLst/>
          <a:cxnLst/>
          <a:rect l="0" t="0" r="0" b="0"/>
          <a:pathLst>
            <a:path>
              <a:moveTo>
                <a:pt x="0" y="948046"/>
              </a:moveTo>
              <a:lnTo>
                <a:pt x="110237" y="948046"/>
              </a:lnTo>
              <a:lnTo>
                <a:pt x="110237" y="0"/>
              </a:lnTo>
              <a:lnTo>
                <a:pt x="220475" y="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A2AFDF2-2568-44F8-842C-3BFD70D9F2B1}">
      <dsp:nvSpPr>
        <dsp:cNvPr id="0" name=""/>
        <dsp:cNvSpPr/>
      </dsp:nvSpPr>
      <dsp:spPr>
        <a:xfrm>
          <a:off x="828217" y="948933"/>
          <a:ext cx="1102379" cy="336225"/>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黑体" panose="02010609060101010101" pitchFamily="49" charset="-122"/>
              <a:ea typeface="黑体" panose="02010609060101010101" pitchFamily="49" charset="-122"/>
              <a:sym typeface="+mn-ea"/>
            </a:rPr>
            <a:t>知识管理的概念</a:t>
          </a:r>
          <a:endParaRPr lang="zh-CN" altLang="en-US" sz="1100" b="1" kern="1200" dirty="0">
            <a:latin typeface="SimHei" charset="-122"/>
            <a:ea typeface="SimHei" charset="-122"/>
            <a:cs typeface="SimHei" charset="-122"/>
          </a:endParaRPr>
        </a:p>
      </dsp:txBody>
      <dsp:txXfrm>
        <a:off x="828217" y="948933"/>
        <a:ext cx="1102379" cy="336225"/>
      </dsp:txXfrm>
    </dsp:sp>
    <dsp:sp modelId="{22C8BBC7-02FA-4EF0-899A-834C1FEE39E3}">
      <dsp:nvSpPr>
        <dsp:cNvPr id="0" name=""/>
        <dsp:cNvSpPr/>
      </dsp:nvSpPr>
      <dsp:spPr>
        <a:xfrm>
          <a:off x="2151072" y="887"/>
          <a:ext cx="1102379" cy="336225"/>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SimHei" charset="-122"/>
              <a:ea typeface="SimHei" charset="-122"/>
              <a:cs typeface="SimHei" charset="-122"/>
            </a:rPr>
            <a:t>知识的概念</a:t>
          </a:r>
          <a:endParaRPr lang="zh-CN" altLang="en-US" sz="1100" b="1" kern="1200" dirty="0">
            <a:latin typeface="SimHei" charset="-122"/>
            <a:ea typeface="SimHei" charset="-122"/>
            <a:cs typeface="SimHei" charset="-122"/>
          </a:endParaRPr>
        </a:p>
      </dsp:txBody>
      <dsp:txXfrm>
        <a:off x="2151072" y="887"/>
        <a:ext cx="1102379" cy="336225"/>
      </dsp:txXfrm>
    </dsp:sp>
    <dsp:sp modelId="{86A07B8D-FF15-4EFF-8681-05A46BF1E797}">
      <dsp:nvSpPr>
        <dsp:cNvPr id="0" name=""/>
        <dsp:cNvSpPr/>
      </dsp:nvSpPr>
      <dsp:spPr>
        <a:xfrm>
          <a:off x="2151072" y="474910"/>
          <a:ext cx="1102379" cy="336225"/>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SimHei" charset="-122"/>
              <a:ea typeface="SimHei" charset="-122"/>
              <a:cs typeface="SimHei" charset="-122"/>
            </a:rPr>
            <a:t>知识的特点</a:t>
          </a:r>
          <a:endParaRPr lang="zh-CN" altLang="en-US" sz="1100" b="1" kern="1200" dirty="0">
            <a:latin typeface="SimHei" charset="-122"/>
            <a:ea typeface="SimHei" charset="-122"/>
            <a:cs typeface="SimHei" charset="-122"/>
          </a:endParaRPr>
        </a:p>
      </dsp:txBody>
      <dsp:txXfrm>
        <a:off x="2151072" y="474910"/>
        <a:ext cx="1102379" cy="336225"/>
      </dsp:txXfrm>
    </dsp:sp>
    <dsp:sp modelId="{A73C4A40-2D47-BF42-9EF8-B3BEE9451F45}">
      <dsp:nvSpPr>
        <dsp:cNvPr id="0" name=""/>
        <dsp:cNvSpPr/>
      </dsp:nvSpPr>
      <dsp:spPr>
        <a:xfrm>
          <a:off x="2151072" y="948933"/>
          <a:ext cx="1102379" cy="336225"/>
        </a:xfrm>
        <a:prstGeom prst="rect">
          <a:avLst/>
        </a:prstGeom>
        <a:solidFill>
          <a:schemeClr val="accent2"/>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SimHei" charset="-122"/>
              <a:ea typeface="SimHei" charset="-122"/>
              <a:cs typeface="SimHei" charset="-122"/>
            </a:rPr>
            <a:t>知识的分类</a:t>
          </a:r>
          <a:endParaRPr lang="zh-CN" altLang="en-US" sz="1100" b="1" kern="1200" dirty="0">
            <a:latin typeface="SimHei" charset="-122"/>
            <a:ea typeface="SimHei" charset="-122"/>
            <a:cs typeface="SimHei" charset="-122"/>
          </a:endParaRPr>
        </a:p>
      </dsp:txBody>
      <dsp:txXfrm>
        <a:off x="2151072" y="948933"/>
        <a:ext cx="1102379" cy="336225"/>
      </dsp:txXfrm>
    </dsp:sp>
    <dsp:sp modelId="{19BA56B5-C34A-B64D-A239-C962FAC6DE3A}">
      <dsp:nvSpPr>
        <dsp:cNvPr id="0" name=""/>
        <dsp:cNvSpPr/>
      </dsp:nvSpPr>
      <dsp:spPr>
        <a:xfrm>
          <a:off x="2151072" y="1422956"/>
          <a:ext cx="1102379" cy="336225"/>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SimHei" charset="-122"/>
              <a:ea typeface="SimHei" charset="-122"/>
              <a:cs typeface="SimHei" charset="-122"/>
            </a:rPr>
            <a:t>知识管理的特点</a:t>
          </a:r>
          <a:endParaRPr lang="zh-CN" altLang="en-US" sz="1100" b="1" kern="1200" dirty="0">
            <a:latin typeface="SimHei" charset="-122"/>
            <a:ea typeface="SimHei" charset="-122"/>
            <a:cs typeface="SimHei" charset="-122"/>
          </a:endParaRPr>
        </a:p>
      </dsp:txBody>
      <dsp:txXfrm>
        <a:off x="2151072" y="1422956"/>
        <a:ext cx="1102379" cy="336225"/>
      </dsp:txXfrm>
    </dsp:sp>
    <dsp:sp modelId="{4E99FFF1-F2C8-4947-9B7B-F4C0FDBD7B17}">
      <dsp:nvSpPr>
        <dsp:cNvPr id="0" name=""/>
        <dsp:cNvSpPr/>
      </dsp:nvSpPr>
      <dsp:spPr>
        <a:xfrm>
          <a:off x="2151072" y="1896980"/>
          <a:ext cx="1102379" cy="336225"/>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SimHei" charset="-122"/>
              <a:ea typeface="SimHei" charset="-122"/>
              <a:cs typeface="SimHei" charset="-122"/>
            </a:rPr>
            <a:t>知识管理</a:t>
          </a:r>
          <a:r>
            <a:rPr lang="zh-CN" altLang="en-US" sz="1100" b="1" kern="1200" smtClean="0">
              <a:latin typeface="SimHei" charset="-122"/>
              <a:ea typeface="SimHei" charset="-122"/>
              <a:cs typeface="SimHei" charset="-122"/>
            </a:rPr>
            <a:t>的螺旋循环程序</a:t>
          </a:r>
          <a:endParaRPr lang="zh-CN" altLang="en-US" sz="1100" b="1" kern="1200" dirty="0">
            <a:latin typeface="SimHei" charset="-122"/>
            <a:ea typeface="SimHei" charset="-122"/>
            <a:cs typeface="SimHei" charset="-122"/>
          </a:endParaRPr>
        </a:p>
      </dsp:txBody>
      <dsp:txXfrm>
        <a:off x="2151072" y="1896980"/>
        <a:ext cx="1102379" cy="336225"/>
      </dsp:txXfrm>
    </dsp:sp>
  </dsp:spTree>
</dsp:drawing>
</file>

<file path=ppt/diagrams/drawing4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B926BB2-D45D-4FE6-B1A6-08C1E90C97EA}">
      <dsp:nvSpPr>
        <dsp:cNvPr id="0" name=""/>
        <dsp:cNvSpPr/>
      </dsp:nvSpPr>
      <dsp:spPr>
        <a:xfrm>
          <a:off x="0" y="56642"/>
          <a:ext cx="9357191" cy="578565"/>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a:lnSpc>
              <a:spcPct val="90000"/>
            </a:lnSpc>
            <a:spcBef>
              <a:spcPct val="0"/>
            </a:spcBef>
            <a:spcAft>
              <a:spcPct val="35000"/>
            </a:spcAft>
          </a:pPr>
          <a:r>
            <a:rPr lang="zh-CN" altLang="en-US" sz="2300" kern="1200" dirty="0" smtClean="0">
              <a:latin typeface="手札体-简粗体" panose="03000700000000000000" pitchFamily="66" charset="-122"/>
              <a:ea typeface="手札体-简粗体" panose="03000700000000000000" pitchFamily="66" charset="-122"/>
            </a:rPr>
            <a:t>？知识（</a:t>
          </a:r>
          <a:r>
            <a:rPr lang="en-US" altLang="zh-CN" sz="2300" kern="1200" dirty="0" smtClean="0">
              <a:latin typeface="手札体-简粗体" panose="03000700000000000000" pitchFamily="66" charset="-122"/>
              <a:ea typeface="手札体-简粗体" panose="03000700000000000000" pitchFamily="66" charset="-122"/>
            </a:rPr>
            <a:t>Know-what</a:t>
          </a:r>
          <a:r>
            <a:rPr lang="zh-CN" altLang="en-US" sz="2300" kern="1200" dirty="0" smtClean="0">
              <a:latin typeface="手札体-简粗体" panose="03000700000000000000" pitchFamily="66" charset="-122"/>
              <a:ea typeface="手札体-简粗体" panose="03000700000000000000" pitchFamily="66" charset="-122"/>
            </a:rPr>
            <a:t>）</a:t>
          </a:r>
          <a:endParaRPr lang="zh-CN" altLang="en-US" sz="2300" kern="1200" dirty="0">
            <a:latin typeface="手札体-简粗体" panose="03000700000000000000" pitchFamily="66" charset="-122"/>
            <a:ea typeface="手札体-简粗体" panose="03000700000000000000" pitchFamily="66" charset="-122"/>
          </a:endParaRPr>
        </a:p>
      </dsp:txBody>
      <dsp:txXfrm>
        <a:off x="28243" y="84885"/>
        <a:ext cx="9300705" cy="522079"/>
      </dsp:txXfrm>
    </dsp:sp>
    <dsp:sp modelId="{F88A64BF-B8DD-4A6D-89D4-05E6FC6B8524}">
      <dsp:nvSpPr>
        <dsp:cNvPr id="0" name=""/>
        <dsp:cNvSpPr/>
      </dsp:nvSpPr>
      <dsp:spPr>
        <a:xfrm>
          <a:off x="0" y="635207"/>
          <a:ext cx="9357191" cy="3808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97091" tIns="29210" rIns="163576" bIns="29210" numCol="1" spcCol="1270" anchor="t" anchorCtr="0">
          <a:noAutofit/>
        </a:bodyPr>
        <a:lstStyle/>
        <a:p>
          <a:pPr marL="171450" lvl="1" indent="-171450" algn="l" defTabSz="800100">
            <a:lnSpc>
              <a:spcPct val="90000"/>
            </a:lnSpc>
            <a:spcBef>
              <a:spcPct val="0"/>
            </a:spcBef>
            <a:spcAft>
              <a:spcPct val="20000"/>
            </a:spcAft>
            <a:buChar char="••"/>
          </a:pPr>
          <a:r>
            <a:rPr lang="zh-CN" altLang="en-US" sz="1800" kern="1200" dirty="0" smtClean="0">
              <a:latin typeface="手札体-简粗体" panose="03000700000000000000" pitchFamily="66" charset="-122"/>
              <a:ea typeface="手札体-简粗体" panose="03000700000000000000" pitchFamily="66" charset="-122"/>
            </a:rPr>
            <a:t>指</a:t>
          </a:r>
          <a:r>
            <a:rPr lang="zh-CN" altLang="en-US" sz="1800" b="0" i="0" kern="1200" dirty="0" smtClean="0">
              <a:latin typeface="手札体-简粗体" panose="03000700000000000000" pitchFamily="66" charset="-122"/>
              <a:ea typeface="手札体-简粗体" panose="03000700000000000000" pitchFamily="66" charset="-122"/>
            </a:rPr>
            <a:t>“知道是什么”的知识，是关于历史事实、经验总结、统计数据的知识。</a:t>
          </a:r>
          <a:endParaRPr lang="zh-CN" altLang="en-US" sz="1800" kern="1200" dirty="0">
            <a:latin typeface="手札体-简粗体" panose="03000700000000000000" pitchFamily="66" charset="-122"/>
            <a:ea typeface="手札体-简粗体" panose="03000700000000000000" pitchFamily="66" charset="-122"/>
          </a:endParaRPr>
        </a:p>
      </dsp:txBody>
      <dsp:txXfrm>
        <a:off x="0" y="635207"/>
        <a:ext cx="9357191" cy="380880"/>
      </dsp:txXfrm>
    </dsp:sp>
    <dsp:sp modelId="{4807F2BB-5B54-41A4-AD73-2F1DE2C6C569}">
      <dsp:nvSpPr>
        <dsp:cNvPr id="0" name=""/>
        <dsp:cNvSpPr/>
      </dsp:nvSpPr>
      <dsp:spPr>
        <a:xfrm>
          <a:off x="0" y="1016087"/>
          <a:ext cx="9357191" cy="578565"/>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a:lnSpc>
              <a:spcPct val="90000"/>
            </a:lnSpc>
            <a:spcBef>
              <a:spcPct val="0"/>
            </a:spcBef>
            <a:spcAft>
              <a:spcPct val="35000"/>
            </a:spcAft>
          </a:pPr>
          <a:r>
            <a:rPr lang="zh-CN" altLang="en-US" sz="2300" kern="1200" dirty="0" smtClean="0">
              <a:latin typeface="手札体-简粗体" panose="03000700000000000000" pitchFamily="66" charset="-122"/>
              <a:ea typeface="手札体-简粗体" panose="03000700000000000000" pitchFamily="66" charset="-122"/>
            </a:rPr>
            <a:t>？知识（</a:t>
          </a:r>
          <a:r>
            <a:rPr lang="en-US" altLang="zh-CN" sz="2300" kern="1200" dirty="0" smtClean="0">
              <a:latin typeface="手札体-简粗体" panose="03000700000000000000" pitchFamily="66" charset="-122"/>
              <a:ea typeface="手札体-简粗体" panose="03000700000000000000" pitchFamily="66" charset="-122"/>
            </a:rPr>
            <a:t>Know-why</a:t>
          </a:r>
          <a:r>
            <a:rPr lang="zh-CN" altLang="en-US" sz="2300" kern="1200" dirty="0" smtClean="0">
              <a:latin typeface="手札体-简粗体" panose="03000700000000000000" pitchFamily="66" charset="-122"/>
              <a:ea typeface="手札体-简粗体" panose="03000700000000000000" pitchFamily="66" charset="-122"/>
            </a:rPr>
            <a:t>）</a:t>
          </a:r>
          <a:endParaRPr lang="zh-CN" altLang="en-US" sz="2300" kern="1200" dirty="0">
            <a:latin typeface="手札体-简粗体" panose="03000700000000000000" pitchFamily="66" charset="-122"/>
            <a:ea typeface="手札体-简粗体" panose="03000700000000000000" pitchFamily="66" charset="-122"/>
          </a:endParaRPr>
        </a:p>
      </dsp:txBody>
      <dsp:txXfrm>
        <a:off x="28243" y="1044330"/>
        <a:ext cx="9300705" cy="522079"/>
      </dsp:txXfrm>
    </dsp:sp>
    <dsp:sp modelId="{3A5C6264-C3B9-4907-A170-A2B6CDBE09F5}">
      <dsp:nvSpPr>
        <dsp:cNvPr id="0" name=""/>
        <dsp:cNvSpPr/>
      </dsp:nvSpPr>
      <dsp:spPr>
        <a:xfrm>
          <a:off x="0" y="1594652"/>
          <a:ext cx="9357191" cy="3808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97091" tIns="29210" rIns="163576" bIns="29210" numCol="1" spcCol="1270" anchor="t" anchorCtr="0">
          <a:noAutofit/>
        </a:bodyPr>
        <a:lstStyle/>
        <a:p>
          <a:pPr marL="171450" lvl="1" indent="-171450" algn="l" defTabSz="800100">
            <a:lnSpc>
              <a:spcPct val="90000"/>
            </a:lnSpc>
            <a:spcBef>
              <a:spcPct val="0"/>
            </a:spcBef>
            <a:spcAft>
              <a:spcPct val="20000"/>
            </a:spcAft>
            <a:buChar char="••"/>
          </a:pPr>
          <a:r>
            <a:rPr lang="zh-CN" altLang="en-US" sz="1800" b="0" i="0" kern="1200" dirty="0" smtClean="0">
              <a:latin typeface="手札体-简粗体" panose="03000700000000000000" pitchFamily="66" charset="-122"/>
              <a:ea typeface="手札体-简粗体" panose="03000700000000000000" pitchFamily="66" charset="-122"/>
            </a:rPr>
            <a:t>指“知道为什么”的知识，是关于事物的原理和客观规律方面的知识，通常属于科学范畴。</a:t>
          </a:r>
          <a:endParaRPr lang="zh-CN" altLang="en-US" sz="1800" kern="1200" dirty="0">
            <a:latin typeface="手札体-简粗体" panose="03000700000000000000" pitchFamily="66" charset="-122"/>
            <a:ea typeface="手札体-简粗体" panose="03000700000000000000" pitchFamily="66" charset="-122"/>
          </a:endParaRPr>
        </a:p>
      </dsp:txBody>
      <dsp:txXfrm>
        <a:off x="0" y="1594652"/>
        <a:ext cx="9357191" cy="380880"/>
      </dsp:txXfrm>
    </dsp:sp>
    <dsp:sp modelId="{E328A6D0-0830-48C6-8243-8B92D17F0071}">
      <dsp:nvSpPr>
        <dsp:cNvPr id="0" name=""/>
        <dsp:cNvSpPr/>
      </dsp:nvSpPr>
      <dsp:spPr>
        <a:xfrm>
          <a:off x="0" y="1975532"/>
          <a:ext cx="9357191" cy="578565"/>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a:lnSpc>
              <a:spcPct val="90000"/>
            </a:lnSpc>
            <a:spcBef>
              <a:spcPct val="0"/>
            </a:spcBef>
            <a:spcAft>
              <a:spcPct val="35000"/>
            </a:spcAft>
          </a:pPr>
          <a:r>
            <a:rPr lang="zh-CN" altLang="en-US" sz="2300" kern="1200" dirty="0" smtClean="0">
              <a:latin typeface="手札体-简粗体" panose="03000700000000000000" pitchFamily="66" charset="-122"/>
              <a:ea typeface="手札体-简粗体" panose="03000700000000000000" pitchFamily="66" charset="-122"/>
            </a:rPr>
            <a:t>？知识（</a:t>
          </a:r>
          <a:r>
            <a:rPr lang="en-US" altLang="zh-CN" sz="2300" kern="1200" dirty="0" smtClean="0">
              <a:latin typeface="手札体-简粗体" panose="03000700000000000000" pitchFamily="66" charset="-122"/>
              <a:ea typeface="手札体-简粗体" panose="03000700000000000000" pitchFamily="66" charset="-122"/>
            </a:rPr>
            <a:t>Know-how</a:t>
          </a:r>
          <a:r>
            <a:rPr lang="zh-CN" altLang="en-US" sz="2300" kern="1200" dirty="0" smtClean="0">
              <a:latin typeface="手札体-简粗体" panose="03000700000000000000" pitchFamily="66" charset="-122"/>
              <a:ea typeface="手札体-简粗体" panose="03000700000000000000" pitchFamily="66" charset="-122"/>
            </a:rPr>
            <a:t>）</a:t>
          </a:r>
          <a:endParaRPr lang="zh-CN" altLang="en-US" sz="2300" kern="1200" dirty="0">
            <a:latin typeface="手札体-简粗体" panose="03000700000000000000" pitchFamily="66" charset="-122"/>
            <a:ea typeface="手札体-简粗体" panose="03000700000000000000" pitchFamily="66" charset="-122"/>
          </a:endParaRPr>
        </a:p>
      </dsp:txBody>
      <dsp:txXfrm>
        <a:off x="28243" y="2003775"/>
        <a:ext cx="9300705" cy="522079"/>
      </dsp:txXfrm>
    </dsp:sp>
    <dsp:sp modelId="{77592ABB-C530-4137-BA78-72271E92FF9F}">
      <dsp:nvSpPr>
        <dsp:cNvPr id="0" name=""/>
        <dsp:cNvSpPr/>
      </dsp:nvSpPr>
      <dsp:spPr>
        <a:xfrm>
          <a:off x="0" y="2554097"/>
          <a:ext cx="9357191" cy="3808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97091" tIns="29210" rIns="163576" bIns="29210" numCol="1" spcCol="1270" anchor="t" anchorCtr="0">
          <a:noAutofit/>
        </a:bodyPr>
        <a:lstStyle/>
        <a:p>
          <a:pPr marL="171450" lvl="1" indent="-171450" algn="l" defTabSz="800100">
            <a:lnSpc>
              <a:spcPct val="90000"/>
            </a:lnSpc>
            <a:spcBef>
              <a:spcPct val="0"/>
            </a:spcBef>
            <a:spcAft>
              <a:spcPct val="20000"/>
            </a:spcAft>
            <a:buChar char="••"/>
          </a:pPr>
          <a:r>
            <a:rPr lang="zh-CN" altLang="en-US" sz="1800" b="0" i="0" kern="1200" dirty="0" smtClean="0">
              <a:latin typeface="手札体-简粗体" panose="03000700000000000000" pitchFamily="66" charset="-122"/>
              <a:ea typeface="手札体-简粗体" panose="03000700000000000000" pitchFamily="66" charset="-122"/>
            </a:rPr>
            <a:t>指“知道怎么做”的知识，是关于技艺、技巧、诀窍和能力方面的知识，属于技术范畴。</a:t>
          </a:r>
          <a:endParaRPr lang="zh-CN" altLang="en-US" sz="1800" kern="1200" dirty="0">
            <a:latin typeface="手札体-简粗体" panose="03000700000000000000" pitchFamily="66" charset="-122"/>
            <a:ea typeface="手札体-简粗体" panose="03000700000000000000" pitchFamily="66" charset="-122"/>
          </a:endParaRPr>
        </a:p>
      </dsp:txBody>
      <dsp:txXfrm>
        <a:off x="0" y="2554097"/>
        <a:ext cx="9357191" cy="380880"/>
      </dsp:txXfrm>
    </dsp:sp>
    <dsp:sp modelId="{33F1DF84-7C5B-475A-9A79-8DEDA788E366}">
      <dsp:nvSpPr>
        <dsp:cNvPr id="0" name=""/>
        <dsp:cNvSpPr/>
      </dsp:nvSpPr>
      <dsp:spPr>
        <a:xfrm>
          <a:off x="0" y="2934977"/>
          <a:ext cx="9357191" cy="578565"/>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a:lnSpc>
              <a:spcPct val="90000"/>
            </a:lnSpc>
            <a:spcBef>
              <a:spcPct val="0"/>
            </a:spcBef>
            <a:spcAft>
              <a:spcPct val="35000"/>
            </a:spcAft>
          </a:pPr>
          <a:r>
            <a:rPr lang="zh-CN" altLang="en-US" sz="2300" kern="1200" dirty="0" smtClean="0">
              <a:latin typeface="手札体-简粗体" panose="03000700000000000000" pitchFamily="66" charset="-122"/>
              <a:ea typeface="手札体-简粗体" panose="03000700000000000000" pitchFamily="66" charset="-122"/>
            </a:rPr>
            <a:t>？知识（</a:t>
          </a:r>
          <a:r>
            <a:rPr lang="en-US" altLang="zh-CN" sz="2300" kern="1200" dirty="0" smtClean="0">
              <a:latin typeface="手札体-简粗体" panose="03000700000000000000" pitchFamily="66" charset="-122"/>
              <a:ea typeface="手札体-简粗体" panose="03000700000000000000" pitchFamily="66" charset="-122"/>
            </a:rPr>
            <a:t>Know-who</a:t>
          </a:r>
          <a:r>
            <a:rPr lang="zh-CN" altLang="en-US" sz="2300" kern="1200" dirty="0" smtClean="0">
              <a:latin typeface="手札体-简粗体" panose="03000700000000000000" pitchFamily="66" charset="-122"/>
              <a:ea typeface="手札体-简粗体" panose="03000700000000000000" pitchFamily="66" charset="-122"/>
            </a:rPr>
            <a:t>）</a:t>
          </a:r>
          <a:endParaRPr lang="zh-CN" altLang="en-US" sz="2300" kern="1200" dirty="0">
            <a:latin typeface="手札体-简粗体" panose="03000700000000000000" pitchFamily="66" charset="-122"/>
            <a:ea typeface="手札体-简粗体" panose="03000700000000000000" pitchFamily="66" charset="-122"/>
          </a:endParaRPr>
        </a:p>
      </dsp:txBody>
      <dsp:txXfrm>
        <a:off x="28243" y="2963220"/>
        <a:ext cx="9300705" cy="522079"/>
      </dsp:txXfrm>
    </dsp:sp>
    <dsp:sp modelId="{E03718E7-4095-46C2-9D7D-75A2792C9FFD}">
      <dsp:nvSpPr>
        <dsp:cNvPr id="0" name=""/>
        <dsp:cNvSpPr/>
      </dsp:nvSpPr>
      <dsp:spPr>
        <a:xfrm>
          <a:off x="0" y="3513542"/>
          <a:ext cx="9357191" cy="3808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97091" tIns="29210" rIns="163576" bIns="29210" numCol="1" spcCol="1270" anchor="t" anchorCtr="0">
          <a:noAutofit/>
        </a:bodyPr>
        <a:lstStyle/>
        <a:p>
          <a:pPr marL="171450" lvl="1" indent="-171450" algn="l" defTabSz="800100">
            <a:lnSpc>
              <a:spcPct val="90000"/>
            </a:lnSpc>
            <a:spcBef>
              <a:spcPct val="0"/>
            </a:spcBef>
            <a:spcAft>
              <a:spcPct val="20000"/>
            </a:spcAft>
            <a:buChar char="••"/>
          </a:pPr>
          <a:r>
            <a:rPr lang="zh-CN" altLang="en-US" sz="1800" kern="1200" dirty="0" smtClean="0">
              <a:latin typeface="手札体-简粗体" panose="03000700000000000000" pitchFamily="66" charset="-122"/>
              <a:ea typeface="手札体-简粗体" panose="03000700000000000000" pitchFamily="66" charset="-122"/>
            </a:rPr>
            <a:t>指“知道是谁”的知识，是关于谁知道什么以及谁知道如何做什么的知识。</a:t>
          </a:r>
          <a:endParaRPr lang="zh-CN" altLang="en-US" sz="1800" kern="1200" dirty="0">
            <a:latin typeface="手札体-简粗体" panose="03000700000000000000" pitchFamily="66" charset="-122"/>
            <a:ea typeface="手札体-简粗体" panose="03000700000000000000" pitchFamily="66" charset="-122"/>
          </a:endParaRPr>
        </a:p>
      </dsp:txBody>
      <dsp:txXfrm>
        <a:off x="0" y="3513542"/>
        <a:ext cx="9357191" cy="380880"/>
      </dsp:txXfrm>
    </dsp:sp>
  </dsp:spTree>
</dsp:drawing>
</file>

<file path=ppt/diagrams/drawing4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74F6B7-48F3-A347-9D02-3848B3882D19}">
      <dsp:nvSpPr>
        <dsp:cNvPr id="0" name=""/>
        <dsp:cNvSpPr/>
      </dsp:nvSpPr>
      <dsp:spPr>
        <a:xfrm>
          <a:off x="1930597" y="1117046"/>
          <a:ext cx="220475" cy="948046"/>
        </a:xfrm>
        <a:custGeom>
          <a:avLst/>
          <a:gdLst/>
          <a:ahLst/>
          <a:cxnLst/>
          <a:rect l="0" t="0" r="0" b="0"/>
          <a:pathLst>
            <a:path>
              <a:moveTo>
                <a:pt x="0" y="0"/>
              </a:moveTo>
              <a:lnTo>
                <a:pt x="110237" y="0"/>
              </a:lnTo>
              <a:lnTo>
                <a:pt x="110237" y="948046"/>
              </a:lnTo>
              <a:lnTo>
                <a:pt x="220475" y="948046"/>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7BD78E0-6CC9-224B-9FDD-F11EE9BF8DF0}">
      <dsp:nvSpPr>
        <dsp:cNvPr id="0" name=""/>
        <dsp:cNvSpPr/>
      </dsp:nvSpPr>
      <dsp:spPr>
        <a:xfrm>
          <a:off x="1930597" y="1117046"/>
          <a:ext cx="220475" cy="474023"/>
        </a:xfrm>
        <a:custGeom>
          <a:avLst/>
          <a:gdLst/>
          <a:ahLst/>
          <a:cxnLst/>
          <a:rect l="0" t="0" r="0" b="0"/>
          <a:pathLst>
            <a:path>
              <a:moveTo>
                <a:pt x="0" y="0"/>
              </a:moveTo>
              <a:lnTo>
                <a:pt x="110237" y="0"/>
              </a:lnTo>
              <a:lnTo>
                <a:pt x="110237" y="474023"/>
              </a:lnTo>
              <a:lnTo>
                <a:pt x="220475" y="474023"/>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94BF64B-9716-424E-A851-42E8E7B2B9A7}">
      <dsp:nvSpPr>
        <dsp:cNvPr id="0" name=""/>
        <dsp:cNvSpPr/>
      </dsp:nvSpPr>
      <dsp:spPr>
        <a:xfrm>
          <a:off x="1930597" y="1071326"/>
          <a:ext cx="220475" cy="91440"/>
        </a:xfrm>
        <a:custGeom>
          <a:avLst/>
          <a:gdLst/>
          <a:ahLst/>
          <a:cxnLst/>
          <a:rect l="0" t="0" r="0" b="0"/>
          <a:pathLst>
            <a:path>
              <a:moveTo>
                <a:pt x="0" y="45720"/>
              </a:moveTo>
              <a:lnTo>
                <a:pt x="220475" y="4572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2A5A8A1-C34D-4CC9-B014-4EDC4C60B5CB}">
      <dsp:nvSpPr>
        <dsp:cNvPr id="0" name=""/>
        <dsp:cNvSpPr/>
      </dsp:nvSpPr>
      <dsp:spPr>
        <a:xfrm>
          <a:off x="1930597" y="643023"/>
          <a:ext cx="220475" cy="474023"/>
        </a:xfrm>
        <a:custGeom>
          <a:avLst/>
          <a:gdLst/>
          <a:ahLst/>
          <a:cxnLst/>
          <a:rect l="0" t="0" r="0" b="0"/>
          <a:pathLst>
            <a:path>
              <a:moveTo>
                <a:pt x="0" y="474023"/>
              </a:moveTo>
              <a:lnTo>
                <a:pt x="110237" y="474023"/>
              </a:lnTo>
              <a:lnTo>
                <a:pt x="110237" y="0"/>
              </a:lnTo>
              <a:lnTo>
                <a:pt x="220475" y="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D82D2C2-9EF5-4CA0-9CEE-9265A38A1F4A}">
      <dsp:nvSpPr>
        <dsp:cNvPr id="0" name=""/>
        <dsp:cNvSpPr/>
      </dsp:nvSpPr>
      <dsp:spPr>
        <a:xfrm>
          <a:off x="1930597" y="168999"/>
          <a:ext cx="220475" cy="948046"/>
        </a:xfrm>
        <a:custGeom>
          <a:avLst/>
          <a:gdLst/>
          <a:ahLst/>
          <a:cxnLst/>
          <a:rect l="0" t="0" r="0" b="0"/>
          <a:pathLst>
            <a:path>
              <a:moveTo>
                <a:pt x="0" y="948046"/>
              </a:moveTo>
              <a:lnTo>
                <a:pt x="110237" y="948046"/>
              </a:lnTo>
              <a:lnTo>
                <a:pt x="110237" y="0"/>
              </a:lnTo>
              <a:lnTo>
                <a:pt x="220475" y="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A2AFDF2-2568-44F8-842C-3BFD70D9F2B1}">
      <dsp:nvSpPr>
        <dsp:cNvPr id="0" name=""/>
        <dsp:cNvSpPr/>
      </dsp:nvSpPr>
      <dsp:spPr>
        <a:xfrm>
          <a:off x="828217" y="948933"/>
          <a:ext cx="1102379" cy="336225"/>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黑体" panose="02010609060101010101" pitchFamily="49" charset="-122"/>
              <a:ea typeface="黑体" panose="02010609060101010101" pitchFamily="49" charset="-122"/>
              <a:sym typeface="+mn-ea"/>
            </a:rPr>
            <a:t>知识管理的概念</a:t>
          </a:r>
          <a:endParaRPr lang="zh-CN" altLang="en-US" sz="1100" b="1" kern="1200" dirty="0">
            <a:latin typeface="SimHei" charset="-122"/>
            <a:ea typeface="SimHei" charset="-122"/>
            <a:cs typeface="SimHei" charset="-122"/>
          </a:endParaRPr>
        </a:p>
      </dsp:txBody>
      <dsp:txXfrm>
        <a:off x="828217" y="948933"/>
        <a:ext cx="1102379" cy="336225"/>
      </dsp:txXfrm>
    </dsp:sp>
    <dsp:sp modelId="{22C8BBC7-02FA-4EF0-899A-834C1FEE39E3}">
      <dsp:nvSpPr>
        <dsp:cNvPr id="0" name=""/>
        <dsp:cNvSpPr/>
      </dsp:nvSpPr>
      <dsp:spPr>
        <a:xfrm>
          <a:off x="2151072" y="887"/>
          <a:ext cx="1102379" cy="336225"/>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SimHei" charset="-122"/>
              <a:ea typeface="SimHei" charset="-122"/>
              <a:cs typeface="SimHei" charset="-122"/>
            </a:rPr>
            <a:t>知识的概念</a:t>
          </a:r>
          <a:endParaRPr lang="zh-CN" altLang="en-US" sz="1100" b="1" kern="1200" dirty="0">
            <a:latin typeface="SimHei" charset="-122"/>
            <a:ea typeface="SimHei" charset="-122"/>
            <a:cs typeface="SimHei" charset="-122"/>
          </a:endParaRPr>
        </a:p>
      </dsp:txBody>
      <dsp:txXfrm>
        <a:off x="2151072" y="887"/>
        <a:ext cx="1102379" cy="336225"/>
      </dsp:txXfrm>
    </dsp:sp>
    <dsp:sp modelId="{86A07B8D-FF15-4EFF-8681-05A46BF1E797}">
      <dsp:nvSpPr>
        <dsp:cNvPr id="0" name=""/>
        <dsp:cNvSpPr/>
      </dsp:nvSpPr>
      <dsp:spPr>
        <a:xfrm>
          <a:off x="2151072" y="474910"/>
          <a:ext cx="1102379" cy="336225"/>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SimHei" charset="-122"/>
              <a:ea typeface="SimHei" charset="-122"/>
              <a:cs typeface="SimHei" charset="-122"/>
            </a:rPr>
            <a:t>知识的特点</a:t>
          </a:r>
          <a:endParaRPr lang="zh-CN" altLang="en-US" sz="1100" b="1" kern="1200" dirty="0">
            <a:latin typeface="SimHei" charset="-122"/>
            <a:ea typeface="SimHei" charset="-122"/>
            <a:cs typeface="SimHei" charset="-122"/>
          </a:endParaRPr>
        </a:p>
      </dsp:txBody>
      <dsp:txXfrm>
        <a:off x="2151072" y="474910"/>
        <a:ext cx="1102379" cy="336225"/>
      </dsp:txXfrm>
    </dsp:sp>
    <dsp:sp modelId="{A73C4A40-2D47-BF42-9EF8-B3BEE9451F45}">
      <dsp:nvSpPr>
        <dsp:cNvPr id="0" name=""/>
        <dsp:cNvSpPr/>
      </dsp:nvSpPr>
      <dsp:spPr>
        <a:xfrm>
          <a:off x="2151072" y="948933"/>
          <a:ext cx="1102379" cy="336225"/>
        </a:xfrm>
        <a:prstGeom prst="rect">
          <a:avLst/>
        </a:prstGeom>
        <a:solidFill>
          <a:schemeClr val="accent2"/>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SimHei" charset="-122"/>
              <a:ea typeface="SimHei" charset="-122"/>
              <a:cs typeface="SimHei" charset="-122"/>
            </a:rPr>
            <a:t>知识的分类</a:t>
          </a:r>
          <a:endParaRPr lang="zh-CN" altLang="en-US" sz="1100" b="1" kern="1200" dirty="0">
            <a:latin typeface="SimHei" charset="-122"/>
            <a:ea typeface="SimHei" charset="-122"/>
            <a:cs typeface="SimHei" charset="-122"/>
          </a:endParaRPr>
        </a:p>
      </dsp:txBody>
      <dsp:txXfrm>
        <a:off x="2151072" y="948933"/>
        <a:ext cx="1102379" cy="336225"/>
      </dsp:txXfrm>
    </dsp:sp>
    <dsp:sp modelId="{19BA56B5-C34A-B64D-A239-C962FAC6DE3A}">
      <dsp:nvSpPr>
        <dsp:cNvPr id="0" name=""/>
        <dsp:cNvSpPr/>
      </dsp:nvSpPr>
      <dsp:spPr>
        <a:xfrm>
          <a:off x="2151072" y="1422956"/>
          <a:ext cx="1102379" cy="336225"/>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SimHei" charset="-122"/>
              <a:ea typeface="SimHei" charset="-122"/>
              <a:cs typeface="SimHei" charset="-122"/>
            </a:rPr>
            <a:t>知识管理的特点</a:t>
          </a:r>
          <a:endParaRPr lang="zh-CN" altLang="en-US" sz="1100" b="1" kern="1200" dirty="0">
            <a:latin typeface="SimHei" charset="-122"/>
            <a:ea typeface="SimHei" charset="-122"/>
            <a:cs typeface="SimHei" charset="-122"/>
          </a:endParaRPr>
        </a:p>
      </dsp:txBody>
      <dsp:txXfrm>
        <a:off x="2151072" y="1422956"/>
        <a:ext cx="1102379" cy="336225"/>
      </dsp:txXfrm>
    </dsp:sp>
    <dsp:sp modelId="{4E99FFF1-F2C8-4947-9B7B-F4C0FDBD7B17}">
      <dsp:nvSpPr>
        <dsp:cNvPr id="0" name=""/>
        <dsp:cNvSpPr/>
      </dsp:nvSpPr>
      <dsp:spPr>
        <a:xfrm>
          <a:off x="2151072" y="1896980"/>
          <a:ext cx="1102379" cy="336225"/>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SimHei" charset="-122"/>
              <a:ea typeface="SimHei" charset="-122"/>
              <a:cs typeface="SimHei" charset="-122"/>
            </a:rPr>
            <a:t>知识管理</a:t>
          </a:r>
          <a:r>
            <a:rPr lang="zh-CN" altLang="en-US" sz="1100" b="1" kern="1200" smtClean="0">
              <a:latin typeface="SimHei" charset="-122"/>
              <a:ea typeface="SimHei" charset="-122"/>
              <a:cs typeface="SimHei" charset="-122"/>
            </a:rPr>
            <a:t>的螺旋循环程序</a:t>
          </a:r>
          <a:endParaRPr lang="zh-CN" altLang="en-US" sz="1100" b="1" kern="1200" dirty="0">
            <a:latin typeface="SimHei" charset="-122"/>
            <a:ea typeface="SimHei" charset="-122"/>
            <a:cs typeface="SimHei" charset="-122"/>
          </a:endParaRPr>
        </a:p>
      </dsp:txBody>
      <dsp:txXfrm>
        <a:off x="2151072" y="1896980"/>
        <a:ext cx="1102379" cy="336225"/>
      </dsp:txXfrm>
    </dsp:sp>
  </dsp:spTree>
</dsp:drawing>
</file>

<file path=ppt/diagrams/drawing4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B926BB2-D45D-4FE6-B1A6-08C1E90C97EA}">
      <dsp:nvSpPr>
        <dsp:cNvPr id="0" name=""/>
        <dsp:cNvSpPr/>
      </dsp:nvSpPr>
      <dsp:spPr>
        <a:xfrm>
          <a:off x="0" y="56642"/>
          <a:ext cx="9357191" cy="578565"/>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a:lnSpc>
              <a:spcPct val="90000"/>
            </a:lnSpc>
            <a:spcBef>
              <a:spcPct val="0"/>
            </a:spcBef>
            <a:spcAft>
              <a:spcPct val="35000"/>
            </a:spcAft>
          </a:pPr>
          <a:r>
            <a:rPr lang="zh-CN" altLang="en-US" sz="2300" kern="1200" smtClean="0">
              <a:latin typeface="手札体-简粗体" panose="03000700000000000000" pitchFamily="66" charset="-122"/>
              <a:ea typeface="手札体-简粗体" panose="03000700000000000000" pitchFamily="66" charset="-122"/>
            </a:rPr>
            <a:t>事实知识（</a:t>
          </a:r>
          <a:r>
            <a:rPr lang="en-US" altLang="zh-CN" sz="2300" kern="1200" dirty="0" smtClean="0">
              <a:latin typeface="手札体-简粗体" panose="03000700000000000000" pitchFamily="66" charset="-122"/>
              <a:ea typeface="手札体-简粗体" panose="03000700000000000000" pitchFamily="66" charset="-122"/>
            </a:rPr>
            <a:t>Know-what</a:t>
          </a:r>
          <a:r>
            <a:rPr lang="zh-CN" altLang="en-US" sz="2300" kern="1200" dirty="0" smtClean="0">
              <a:latin typeface="手札体-简粗体" panose="03000700000000000000" pitchFamily="66" charset="-122"/>
              <a:ea typeface="手札体-简粗体" panose="03000700000000000000" pitchFamily="66" charset="-122"/>
            </a:rPr>
            <a:t>）</a:t>
          </a:r>
          <a:endParaRPr lang="zh-CN" altLang="en-US" sz="2300" kern="1200" dirty="0">
            <a:latin typeface="手札体-简粗体" panose="03000700000000000000" pitchFamily="66" charset="-122"/>
            <a:ea typeface="手札体-简粗体" panose="03000700000000000000" pitchFamily="66" charset="-122"/>
          </a:endParaRPr>
        </a:p>
      </dsp:txBody>
      <dsp:txXfrm>
        <a:off x="28243" y="84885"/>
        <a:ext cx="9300705" cy="522079"/>
      </dsp:txXfrm>
    </dsp:sp>
    <dsp:sp modelId="{F88A64BF-B8DD-4A6D-89D4-05E6FC6B8524}">
      <dsp:nvSpPr>
        <dsp:cNvPr id="0" name=""/>
        <dsp:cNvSpPr/>
      </dsp:nvSpPr>
      <dsp:spPr>
        <a:xfrm>
          <a:off x="0" y="635207"/>
          <a:ext cx="9357191" cy="3808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97091" tIns="29210" rIns="163576" bIns="29210" numCol="1" spcCol="1270" anchor="t" anchorCtr="0">
          <a:noAutofit/>
        </a:bodyPr>
        <a:lstStyle/>
        <a:p>
          <a:pPr marL="171450" lvl="1" indent="-171450" algn="l" defTabSz="800100">
            <a:lnSpc>
              <a:spcPct val="90000"/>
            </a:lnSpc>
            <a:spcBef>
              <a:spcPct val="0"/>
            </a:spcBef>
            <a:spcAft>
              <a:spcPct val="20000"/>
            </a:spcAft>
            <a:buChar char="••"/>
          </a:pPr>
          <a:r>
            <a:rPr lang="zh-CN" altLang="en-US" sz="1800" kern="1200" dirty="0" smtClean="0">
              <a:latin typeface="手札体-简粗体" panose="03000700000000000000" pitchFamily="66" charset="-122"/>
              <a:ea typeface="手札体-简粗体" panose="03000700000000000000" pitchFamily="66" charset="-122"/>
            </a:rPr>
            <a:t>指</a:t>
          </a:r>
          <a:r>
            <a:rPr lang="zh-CN" altLang="en-US" sz="1800" b="0" i="0" kern="1200" dirty="0" smtClean="0">
              <a:latin typeface="手札体-简粗体" panose="03000700000000000000" pitchFamily="66" charset="-122"/>
              <a:ea typeface="手札体-简粗体" panose="03000700000000000000" pitchFamily="66" charset="-122"/>
            </a:rPr>
            <a:t>“知道是什么”的知识，是关于历史事实、经验总结、统计数据的知识。</a:t>
          </a:r>
          <a:endParaRPr lang="zh-CN" altLang="en-US" sz="1800" kern="1200" dirty="0">
            <a:latin typeface="手札体-简粗体" panose="03000700000000000000" pitchFamily="66" charset="-122"/>
            <a:ea typeface="手札体-简粗体" panose="03000700000000000000" pitchFamily="66" charset="-122"/>
          </a:endParaRPr>
        </a:p>
      </dsp:txBody>
      <dsp:txXfrm>
        <a:off x="0" y="635207"/>
        <a:ext cx="9357191" cy="380880"/>
      </dsp:txXfrm>
    </dsp:sp>
    <dsp:sp modelId="{4807F2BB-5B54-41A4-AD73-2F1DE2C6C569}">
      <dsp:nvSpPr>
        <dsp:cNvPr id="0" name=""/>
        <dsp:cNvSpPr/>
      </dsp:nvSpPr>
      <dsp:spPr>
        <a:xfrm>
          <a:off x="0" y="1016087"/>
          <a:ext cx="9357191" cy="578565"/>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a:lnSpc>
              <a:spcPct val="90000"/>
            </a:lnSpc>
            <a:spcBef>
              <a:spcPct val="0"/>
            </a:spcBef>
            <a:spcAft>
              <a:spcPct val="35000"/>
            </a:spcAft>
          </a:pPr>
          <a:r>
            <a:rPr lang="zh-CN" altLang="en-US" sz="2300" kern="1200" dirty="0" smtClean="0">
              <a:latin typeface="手札体-简粗体" panose="03000700000000000000" pitchFamily="66" charset="-122"/>
              <a:ea typeface="手札体-简粗体" panose="03000700000000000000" pitchFamily="66" charset="-122"/>
            </a:rPr>
            <a:t>原理知识（</a:t>
          </a:r>
          <a:r>
            <a:rPr lang="en-US" altLang="zh-CN" sz="2300" kern="1200" dirty="0" smtClean="0">
              <a:latin typeface="手札体-简粗体" panose="03000700000000000000" pitchFamily="66" charset="-122"/>
              <a:ea typeface="手札体-简粗体" panose="03000700000000000000" pitchFamily="66" charset="-122"/>
            </a:rPr>
            <a:t>Know-why</a:t>
          </a:r>
          <a:r>
            <a:rPr lang="zh-CN" altLang="en-US" sz="2300" kern="1200" dirty="0" smtClean="0">
              <a:latin typeface="手札体-简粗体" panose="03000700000000000000" pitchFamily="66" charset="-122"/>
              <a:ea typeface="手札体-简粗体" panose="03000700000000000000" pitchFamily="66" charset="-122"/>
            </a:rPr>
            <a:t>）</a:t>
          </a:r>
          <a:endParaRPr lang="zh-CN" altLang="en-US" sz="2300" kern="1200" dirty="0">
            <a:latin typeface="手札体-简粗体" panose="03000700000000000000" pitchFamily="66" charset="-122"/>
            <a:ea typeface="手札体-简粗体" panose="03000700000000000000" pitchFamily="66" charset="-122"/>
          </a:endParaRPr>
        </a:p>
      </dsp:txBody>
      <dsp:txXfrm>
        <a:off x="28243" y="1044330"/>
        <a:ext cx="9300705" cy="522079"/>
      </dsp:txXfrm>
    </dsp:sp>
    <dsp:sp modelId="{3A5C6264-C3B9-4907-A170-A2B6CDBE09F5}">
      <dsp:nvSpPr>
        <dsp:cNvPr id="0" name=""/>
        <dsp:cNvSpPr/>
      </dsp:nvSpPr>
      <dsp:spPr>
        <a:xfrm>
          <a:off x="0" y="1594652"/>
          <a:ext cx="9357191" cy="3808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97091" tIns="29210" rIns="163576" bIns="29210" numCol="1" spcCol="1270" anchor="t" anchorCtr="0">
          <a:noAutofit/>
        </a:bodyPr>
        <a:lstStyle/>
        <a:p>
          <a:pPr marL="171450" lvl="1" indent="-171450" algn="l" defTabSz="800100">
            <a:lnSpc>
              <a:spcPct val="90000"/>
            </a:lnSpc>
            <a:spcBef>
              <a:spcPct val="0"/>
            </a:spcBef>
            <a:spcAft>
              <a:spcPct val="20000"/>
            </a:spcAft>
            <a:buChar char="••"/>
          </a:pPr>
          <a:r>
            <a:rPr lang="zh-CN" altLang="en-US" sz="1800" b="0" i="0" kern="1200" dirty="0" smtClean="0">
              <a:latin typeface="手札体-简粗体" panose="03000700000000000000" pitchFamily="66" charset="-122"/>
              <a:ea typeface="手札体-简粗体" panose="03000700000000000000" pitchFamily="66" charset="-122"/>
            </a:rPr>
            <a:t>指“知道为什么”的知识，是关于事物的原理和客观规律方面的知识，通常属于科学范畴。</a:t>
          </a:r>
          <a:endParaRPr lang="zh-CN" altLang="en-US" sz="1800" kern="1200" dirty="0">
            <a:latin typeface="手札体-简粗体" panose="03000700000000000000" pitchFamily="66" charset="-122"/>
            <a:ea typeface="手札体-简粗体" panose="03000700000000000000" pitchFamily="66" charset="-122"/>
          </a:endParaRPr>
        </a:p>
      </dsp:txBody>
      <dsp:txXfrm>
        <a:off x="0" y="1594652"/>
        <a:ext cx="9357191" cy="380880"/>
      </dsp:txXfrm>
    </dsp:sp>
    <dsp:sp modelId="{E328A6D0-0830-48C6-8243-8B92D17F0071}">
      <dsp:nvSpPr>
        <dsp:cNvPr id="0" name=""/>
        <dsp:cNvSpPr/>
      </dsp:nvSpPr>
      <dsp:spPr>
        <a:xfrm>
          <a:off x="0" y="1975532"/>
          <a:ext cx="9357191" cy="578565"/>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a:lnSpc>
              <a:spcPct val="90000"/>
            </a:lnSpc>
            <a:spcBef>
              <a:spcPct val="0"/>
            </a:spcBef>
            <a:spcAft>
              <a:spcPct val="35000"/>
            </a:spcAft>
          </a:pPr>
          <a:r>
            <a:rPr lang="zh-CN" altLang="en-US" sz="2300" kern="1200" dirty="0" smtClean="0">
              <a:latin typeface="手札体-简粗体" panose="03000700000000000000" pitchFamily="66" charset="-122"/>
              <a:ea typeface="手札体-简粗体" panose="03000700000000000000" pitchFamily="66" charset="-122"/>
            </a:rPr>
            <a:t>技能知识（</a:t>
          </a:r>
          <a:r>
            <a:rPr lang="en-US" altLang="zh-CN" sz="2300" kern="1200" dirty="0" smtClean="0">
              <a:latin typeface="手札体-简粗体" panose="03000700000000000000" pitchFamily="66" charset="-122"/>
              <a:ea typeface="手札体-简粗体" panose="03000700000000000000" pitchFamily="66" charset="-122"/>
            </a:rPr>
            <a:t>Know-how</a:t>
          </a:r>
          <a:r>
            <a:rPr lang="zh-CN" altLang="en-US" sz="2300" kern="1200" dirty="0" smtClean="0">
              <a:latin typeface="手札体-简粗体" panose="03000700000000000000" pitchFamily="66" charset="-122"/>
              <a:ea typeface="手札体-简粗体" panose="03000700000000000000" pitchFamily="66" charset="-122"/>
            </a:rPr>
            <a:t>）</a:t>
          </a:r>
          <a:endParaRPr lang="zh-CN" altLang="en-US" sz="2300" kern="1200" dirty="0">
            <a:latin typeface="手札体-简粗体" panose="03000700000000000000" pitchFamily="66" charset="-122"/>
            <a:ea typeface="手札体-简粗体" panose="03000700000000000000" pitchFamily="66" charset="-122"/>
          </a:endParaRPr>
        </a:p>
      </dsp:txBody>
      <dsp:txXfrm>
        <a:off x="28243" y="2003775"/>
        <a:ext cx="9300705" cy="522079"/>
      </dsp:txXfrm>
    </dsp:sp>
    <dsp:sp modelId="{77592ABB-C530-4137-BA78-72271E92FF9F}">
      <dsp:nvSpPr>
        <dsp:cNvPr id="0" name=""/>
        <dsp:cNvSpPr/>
      </dsp:nvSpPr>
      <dsp:spPr>
        <a:xfrm>
          <a:off x="0" y="2554097"/>
          <a:ext cx="9357191" cy="3808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97091" tIns="29210" rIns="163576" bIns="29210" numCol="1" spcCol="1270" anchor="t" anchorCtr="0">
          <a:noAutofit/>
        </a:bodyPr>
        <a:lstStyle/>
        <a:p>
          <a:pPr marL="171450" lvl="1" indent="-171450" algn="l" defTabSz="800100">
            <a:lnSpc>
              <a:spcPct val="90000"/>
            </a:lnSpc>
            <a:spcBef>
              <a:spcPct val="0"/>
            </a:spcBef>
            <a:spcAft>
              <a:spcPct val="20000"/>
            </a:spcAft>
            <a:buChar char="••"/>
          </a:pPr>
          <a:r>
            <a:rPr lang="zh-CN" altLang="en-US" sz="1800" b="0" i="0" kern="1200" dirty="0" smtClean="0">
              <a:latin typeface="手札体-简粗体" panose="03000700000000000000" pitchFamily="66" charset="-122"/>
              <a:ea typeface="手札体-简粗体" panose="03000700000000000000" pitchFamily="66" charset="-122"/>
            </a:rPr>
            <a:t>指“知道怎么做”的知识，是关于技艺、技巧、诀窍和能力方面的知识，属于技术范畴。</a:t>
          </a:r>
          <a:endParaRPr lang="zh-CN" altLang="en-US" sz="1800" kern="1200" dirty="0">
            <a:latin typeface="手札体-简粗体" panose="03000700000000000000" pitchFamily="66" charset="-122"/>
            <a:ea typeface="手札体-简粗体" panose="03000700000000000000" pitchFamily="66" charset="-122"/>
          </a:endParaRPr>
        </a:p>
      </dsp:txBody>
      <dsp:txXfrm>
        <a:off x="0" y="2554097"/>
        <a:ext cx="9357191" cy="380880"/>
      </dsp:txXfrm>
    </dsp:sp>
    <dsp:sp modelId="{33F1DF84-7C5B-475A-9A79-8DEDA788E366}">
      <dsp:nvSpPr>
        <dsp:cNvPr id="0" name=""/>
        <dsp:cNvSpPr/>
      </dsp:nvSpPr>
      <dsp:spPr>
        <a:xfrm>
          <a:off x="0" y="2934977"/>
          <a:ext cx="9357191" cy="578565"/>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a:lnSpc>
              <a:spcPct val="90000"/>
            </a:lnSpc>
            <a:spcBef>
              <a:spcPct val="0"/>
            </a:spcBef>
            <a:spcAft>
              <a:spcPct val="35000"/>
            </a:spcAft>
          </a:pPr>
          <a:r>
            <a:rPr lang="zh-CN" altLang="en-US" sz="2300" kern="1200" dirty="0" smtClean="0">
              <a:latin typeface="手札体-简粗体" panose="03000700000000000000" pitchFamily="66" charset="-122"/>
              <a:ea typeface="手札体-简粗体" panose="03000700000000000000" pitchFamily="66" charset="-122"/>
            </a:rPr>
            <a:t>人力知识（</a:t>
          </a:r>
          <a:r>
            <a:rPr lang="en-US" altLang="zh-CN" sz="2300" kern="1200" dirty="0" smtClean="0">
              <a:latin typeface="手札体-简粗体" panose="03000700000000000000" pitchFamily="66" charset="-122"/>
              <a:ea typeface="手札体-简粗体" panose="03000700000000000000" pitchFamily="66" charset="-122"/>
            </a:rPr>
            <a:t>Know-who</a:t>
          </a:r>
          <a:r>
            <a:rPr lang="zh-CN" altLang="en-US" sz="2300" kern="1200" dirty="0" smtClean="0">
              <a:latin typeface="手札体-简粗体" panose="03000700000000000000" pitchFamily="66" charset="-122"/>
              <a:ea typeface="手札体-简粗体" panose="03000700000000000000" pitchFamily="66" charset="-122"/>
            </a:rPr>
            <a:t>）</a:t>
          </a:r>
          <a:endParaRPr lang="zh-CN" altLang="en-US" sz="2300" kern="1200" dirty="0">
            <a:latin typeface="手札体-简粗体" panose="03000700000000000000" pitchFamily="66" charset="-122"/>
            <a:ea typeface="手札体-简粗体" panose="03000700000000000000" pitchFamily="66" charset="-122"/>
          </a:endParaRPr>
        </a:p>
      </dsp:txBody>
      <dsp:txXfrm>
        <a:off x="28243" y="2963220"/>
        <a:ext cx="9300705" cy="522079"/>
      </dsp:txXfrm>
    </dsp:sp>
    <dsp:sp modelId="{E03718E7-4095-46C2-9D7D-75A2792C9FFD}">
      <dsp:nvSpPr>
        <dsp:cNvPr id="0" name=""/>
        <dsp:cNvSpPr/>
      </dsp:nvSpPr>
      <dsp:spPr>
        <a:xfrm>
          <a:off x="0" y="3513542"/>
          <a:ext cx="9357191" cy="3808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97091" tIns="29210" rIns="163576" bIns="29210" numCol="1" spcCol="1270" anchor="t" anchorCtr="0">
          <a:noAutofit/>
        </a:bodyPr>
        <a:lstStyle/>
        <a:p>
          <a:pPr marL="171450" lvl="1" indent="-171450" algn="l" defTabSz="800100">
            <a:lnSpc>
              <a:spcPct val="90000"/>
            </a:lnSpc>
            <a:spcBef>
              <a:spcPct val="0"/>
            </a:spcBef>
            <a:spcAft>
              <a:spcPct val="20000"/>
            </a:spcAft>
            <a:buChar char="••"/>
          </a:pPr>
          <a:r>
            <a:rPr lang="zh-CN" altLang="en-US" sz="1800" kern="1200" dirty="0" smtClean="0">
              <a:latin typeface="手札体-简粗体" panose="03000700000000000000" pitchFamily="66" charset="-122"/>
              <a:ea typeface="手札体-简粗体" panose="03000700000000000000" pitchFamily="66" charset="-122"/>
            </a:rPr>
            <a:t>指“知道是谁”的知识，是关于谁知道什么以及谁知道如何做什么的知识。</a:t>
          </a:r>
          <a:endParaRPr lang="zh-CN" altLang="en-US" sz="1800" kern="1200" dirty="0">
            <a:latin typeface="手札体-简粗体" panose="03000700000000000000" pitchFamily="66" charset="-122"/>
            <a:ea typeface="手札体-简粗体" panose="03000700000000000000" pitchFamily="66" charset="-122"/>
          </a:endParaRPr>
        </a:p>
      </dsp:txBody>
      <dsp:txXfrm>
        <a:off x="0" y="3513542"/>
        <a:ext cx="9357191" cy="380880"/>
      </dsp:txXfrm>
    </dsp:sp>
  </dsp:spTree>
</dsp:drawing>
</file>

<file path=ppt/diagrams/drawing4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74F6B7-48F3-A347-9D02-3848B3882D19}">
      <dsp:nvSpPr>
        <dsp:cNvPr id="0" name=""/>
        <dsp:cNvSpPr/>
      </dsp:nvSpPr>
      <dsp:spPr>
        <a:xfrm>
          <a:off x="1930597" y="1117046"/>
          <a:ext cx="220475" cy="948046"/>
        </a:xfrm>
        <a:custGeom>
          <a:avLst/>
          <a:gdLst/>
          <a:ahLst/>
          <a:cxnLst/>
          <a:rect l="0" t="0" r="0" b="0"/>
          <a:pathLst>
            <a:path>
              <a:moveTo>
                <a:pt x="0" y="0"/>
              </a:moveTo>
              <a:lnTo>
                <a:pt x="110237" y="0"/>
              </a:lnTo>
              <a:lnTo>
                <a:pt x="110237" y="948046"/>
              </a:lnTo>
              <a:lnTo>
                <a:pt x="220475" y="948046"/>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7BD78E0-6CC9-224B-9FDD-F11EE9BF8DF0}">
      <dsp:nvSpPr>
        <dsp:cNvPr id="0" name=""/>
        <dsp:cNvSpPr/>
      </dsp:nvSpPr>
      <dsp:spPr>
        <a:xfrm>
          <a:off x="1930597" y="1117046"/>
          <a:ext cx="220475" cy="474023"/>
        </a:xfrm>
        <a:custGeom>
          <a:avLst/>
          <a:gdLst/>
          <a:ahLst/>
          <a:cxnLst/>
          <a:rect l="0" t="0" r="0" b="0"/>
          <a:pathLst>
            <a:path>
              <a:moveTo>
                <a:pt x="0" y="0"/>
              </a:moveTo>
              <a:lnTo>
                <a:pt x="110237" y="0"/>
              </a:lnTo>
              <a:lnTo>
                <a:pt x="110237" y="474023"/>
              </a:lnTo>
              <a:lnTo>
                <a:pt x="220475" y="474023"/>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94BF64B-9716-424E-A851-42E8E7B2B9A7}">
      <dsp:nvSpPr>
        <dsp:cNvPr id="0" name=""/>
        <dsp:cNvSpPr/>
      </dsp:nvSpPr>
      <dsp:spPr>
        <a:xfrm>
          <a:off x="1930597" y="1071326"/>
          <a:ext cx="220475" cy="91440"/>
        </a:xfrm>
        <a:custGeom>
          <a:avLst/>
          <a:gdLst/>
          <a:ahLst/>
          <a:cxnLst/>
          <a:rect l="0" t="0" r="0" b="0"/>
          <a:pathLst>
            <a:path>
              <a:moveTo>
                <a:pt x="0" y="45720"/>
              </a:moveTo>
              <a:lnTo>
                <a:pt x="220475" y="4572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2A5A8A1-C34D-4CC9-B014-4EDC4C60B5CB}">
      <dsp:nvSpPr>
        <dsp:cNvPr id="0" name=""/>
        <dsp:cNvSpPr/>
      </dsp:nvSpPr>
      <dsp:spPr>
        <a:xfrm>
          <a:off x="1930597" y="643023"/>
          <a:ext cx="220475" cy="474023"/>
        </a:xfrm>
        <a:custGeom>
          <a:avLst/>
          <a:gdLst/>
          <a:ahLst/>
          <a:cxnLst/>
          <a:rect l="0" t="0" r="0" b="0"/>
          <a:pathLst>
            <a:path>
              <a:moveTo>
                <a:pt x="0" y="474023"/>
              </a:moveTo>
              <a:lnTo>
                <a:pt x="110237" y="474023"/>
              </a:lnTo>
              <a:lnTo>
                <a:pt x="110237" y="0"/>
              </a:lnTo>
              <a:lnTo>
                <a:pt x="220475" y="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D82D2C2-9EF5-4CA0-9CEE-9265A38A1F4A}">
      <dsp:nvSpPr>
        <dsp:cNvPr id="0" name=""/>
        <dsp:cNvSpPr/>
      </dsp:nvSpPr>
      <dsp:spPr>
        <a:xfrm>
          <a:off x="1930597" y="168999"/>
          <a:ext cx="220475" cy="948046"/>
        </a:xfrm>
        <a:custGeom>
          <a:avLst/>
          <a:gdLst/>
          <a:ahLst/>
          <a:cxnLst/>
          <a:rect l="0" t="0" r="0" b="0"/>
          <a:pathLst>
            <a:path>
              <a:moveTo>
                <a:pt x="0" y="948046"/>
              </a:moveTo>
              <a:lnTo>
                <a:pt x="110237" y="948046"/>
              </a:lnTo>
              <a:lnTo>
                <a:pt x="110237" y="0"/>
              </a:lnTo>
              <a:lnTo>
                <a:pt x="220475" y="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A2AFDF2-2568-44F8-842C-3BFD70D9F2B1}">
      <dsp:nvSpPr>
        <dsp:cNvPr id="0" name=""/>
        <dsp:cNvSpPr/>
      </dsp:nvSpPr>
      <dsp:spPr>
        <a:xfrm>
          <a:off x="828217" y="948933"/>
          <a:ext cx="1102379" cy="336225"/>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黑体" panose="02010609060101010101" pitchFamily="49" charset="-122"/>
              <a:ea typeface="黑体" panose="02010609060101010101" pitchFamily="49" charset="-122"/>
              <a:sym typeface="+mn-ea"/>
            </a:rPr>
            <a:t>知识管理的概念</a:t>
          </a:r>
          <a:endParaRPr lang="zh-CN" altLang="en-US" sz="1100" b="1" kern="1200" dirty="0">
            <a:latin typeface="SimHei" charset="-122"/>
            <a:ea typeface="SimHei" charset="-122"/>
            <a:cs typeface="SimHei" charset="-122"/>
          </a:endParaRPr>
        </a:p>
      </dsp:txBody>
      <dsp:txXfrm>
        <a:off x="828217" y="948933"/>
        <a:ext cx="1102379" cy="336225"/>
      </dsp:txXfrm>
    </dsp:sp>
    <dsp:sp modelId="{22C8BBC7-02FA-4EF0-899A-834C1FEE39E3}">
      <dsp:nvSpPr>
        <dsp:cNvPr id="0" name=""/>
        <dsp:cNvSpPr/>
      </dsp:nvSpPr>
      <dsp:spPr>
        <a:xfrm>
          <a:off x="2151072" y="887"/>
          <a:ext cx="1102379" cy="336225"/>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SimHei" charset="-122"/>
              <a:ea typeface="SimHei" charset="-122"/>
              <a:cs typeface="SimHei" charset="-122"/>
            </a:rPr>
            <a:t>知识的概念</a:t>
          </a:r>
          <a:endParaRPr lang="zh-CN" altLang="en-US" sz="1100" b="1" kern="1200" dirty="0">
            <a:latin typeface="SimHei" charset="-122"/>
            <a:ea typeface="SimHei" charset="-122"/>
            <a:cs typeface="SimHei" charset="-122"/>
          </a:endParaRPr>
        </a:p>
      </dsp:txBody>
      <dsp:txXfrm>
        <a:off x="2151072" y="887"/>
        <a:ext cx="1102379" cy="336225"/>
      </dsp:txXfrm>
    </dsp:sp>
    <dsp:sp modelId="{86A07B8D-FF15-4EFF-8681-05A46BF1E797}">
      <dsp:nvSpPr>
        <dsp:cNvPr id="0" name=""/>
        <dsp:cNvSpPr/>
      </dsp:nvSpPr>
      <dsp:spPr>
        <a:xfrm>
          <a:off x="2151072" y="474910"/>
          <a:ext cx="1102379" cy="336225"/>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SimHei" charset="-122"/>
              <a:ea typeface="SimHei" charset="-122"/>
              <a:cs typeface="SimHei" charset="-122"/>
            </a:rPr>
            <a:t>知识的特点</a:t>
          </a:r>
          <a:endParaRPr lang="zh-CN" altLang="en-US" sz="1100" b="1" kern="1200" dirty="0">
            <a:latin typeface="SimHei" charset="-122"/>
            <a:ea typeface="SimHei" charset="-122"/>
            <a:cs typeface="SimHei" charset="-122"/>
          </a:endParaRPr>
        </a:p>
      </dsp:txBody>
      <dsp:txXfrm>
        <a:off x="2151072" y="474910"/>
        <a:ext cx="1102379" cy="336225"/>
      </dsp:txXfrm>
    </dsp:sp>
    <dsp:sp modelId="{A73C4A40-2D47-BF42-9EF8-B3BEE9451F45}">
      <dsp:nvSpPr>
        <dsp:cNvPr id="0" name=""/>
        <dsp:cNvSpPr/>
      </dsp:nvSpPr>
      <dsp:spPr>
        <a:xfrm>
          <a:off x="2151072" y="948933"/>
          <a:ext cx="1102379" cy="336225"/>
        </a:xfrm>
        <a:prstGeom prst="rect">
          <a:avLst/>
        </a:prstGeom>
        <a:solidFill>
          <a:schemeClr val="accent2"/>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SimHei" charset="-122"/>
              <a:ea typeface="SimHei" charset="-122"/>
              <a:cs typeface="SimHei" charset="-122"/>
            </a:rPr>
            <a:t>知识的分类</a:t>
          </a:r>
          <a:endParaRPr lang="zh-CN" altLang="en-US" sz="1100" b="1" kern="1200" dirty="0">
            <a:latin typeface="SimHei" charset="-122"/>
            <a:ea typeface="SimHei" charset="-122"/>
            <a:cs typeface="SimHei" charset="-122"/>
          </a:endParaRPr>
        </a:p>
      </dsp:txBody>
      <dsp:txXfrm>
        <a:off x="2151072" y="948933"/>
        <a:ext cx="1102379" cy="336225"/>
      </dsp:txXfrm>
    </dsp:sp>
    <dsp:sp modelId="{19BA56B5-C34A-B64D-A239-C962FAC6DE3A}">
      <dsp:nvSpPr>
        <dsp:cNvPr id="0" name=""/>
        <dsp:cNvSpPr/>
      </dsp:nvSpPr>
      <dsp:spPr>
        <a:xfrm>
          <a:off x="2151072" y="1422956"/>
          <a:ext cx="1102379" cy="336225"/>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SimHei" charset="-122"/>
              <a:ea typeface="SimHei" charset="-122"/>
              <a:cs typeface="SimHei" charset="-122"/>
            </a:rPr>
            <a:t>知识管理的特点</a:t>
          </a:r>
          <a:endParaRPr lang="zh-CN" altLang="en-US" sz="1100" b="1" kern="1200" dirty="0">
            <a:latin typeface="SimHei" charset="-122"/>
            <a:ea typeface="SimHei" charset="-122"/>
            <a:cs typeface="SimHei" charset="-122"/>
          </a:endParaRPr>
        </a:p>
      </dsp:txBody>
      <dsp:txXfrm>
        <a:off x="2151072" y="1422956"/>
        <a:ext cx="1102379" cy="336225"/>
      </dsp:txXfrm>
    </dsp:sp>
    <dsp:sp modelId="{4E99FFF1-F2C8-4947-9B7B-F4C0FDBD7B17}">
      <dsp:nvSpPr>
        <dsp:cNvPr id="0" name=""/>
        <dsp:cNvSpPr/>
      </dsp:nvSpPr>
      <dsp:spPr>
        <a:xfrm>
          <a:off x="2151072" y="1896980"/>
          <a:ext cx="1102379" cy="336225"/>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SimHei" charset="-122"/>
              <a:ea typeface="SimHei" charset="-122"/>
              <a:cs typeface="SimHei" charset="-122"/>
            </a:rPr>
            <a:t>知识管理</a:t>
          </a:r>
          <a:r>
            <a:rPr lang="zh-CN" altLang="en-US" sz="1100" b="1" kern="1200" smtClean="0">
              <a:latin typeface="SimHei" charset="-122"/>
              <a:ea typeface="SimHei" charset="-122"/>
              <a:cs typeface="SimHei" charset="-122"/>
            </a:rPr>
            <a:t>的螺旋循环程序</a:t>
          </a:r>
          <a:endParaRPr lang="zh-CN" altLang="en-US" sz="1100" b="1" kern="1200" dirty="0">
            <a:latin typeface="SimHei" charset="-122"/>
            <a:ea typeface="SimHei" charset="-122"/>
            <a:cs typeface="SimHei" charset="-122"/>
          </a:endParaRPr>
        </a:p>
      </dsp:txBody>
      <dsp:txXfrm>
        <a:off x="2151072" y="1896980"/>
        <a:ext cx="1102379" cy="33622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D883F7E-6509-45B3-9A30-387AC4411D84}">
      <dsp:nvSpPr>
        <dsp:cNvPr id="0" name=""/>
        <dsp:cNvSpPr/>
      </dsp:nvSpPr>
      <dsp:spPr>
        <a:xfrm>
          <a:off x="1210934" y="2132310"/>
          <a:ext cx="1335490" cy="674687"/>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zh-CN" altLang="en-US" sz="2400" kern="1200" dirty="0" smtClean="0">
              <a:latin typeface="手札体-简粗体" panose="03000700000000000000" pitchFamily="66" charset="-122"/>
              <a:ea typeface="手札体-简粗体" panose="03000700000000000000" pitchFamily="66" charset="-122"/>
            </a:rPr>
            <a:t>薪酬</a:t>
          </a:r>
          <a:endParaRPr lang="zh-CN" altLang="en-US" sz="2400" kern="1200" dirty="0">
            <a:latin typeface="手札体-简粗体" panose="03000700000000000000" pitchFamily="66" charset="-122"/>
            <a:ea typeface="手札体-简粗体" panose="03000700000000000000" pitchFamily="66" charset="-122"/>
          </a:endParaRPr>
        </a:p>
      </dsp:txBody>
      <dsp:txXfrm>
        <a:off x="1230695" y="2152071"/>
        <a:ext cx="1295968" cy="635165"/>
      </dsp:txXfrm>
    </dsp:sp>
    <dsp:sp modelId="{4AB30381-3342-4EF4-A279-521D0D304BA6}">
      <dsp:nvSpPr>
        <dsp:cNvPr id="0" name=""/>
        <dsp:cNvSpPr/>
      </dsp:nvSpPr>
      <dsp:spPr>
        <a:xfrm rot="17727433">
          <a:off x="2196982" y="1906347"/>
          <a:ext cx="1225762" cy="19865"/>
        </a:xfrm>
        <a:custGeom>
          <a:avLst/>
          <a:gdLst/>
          <a:ahLst/>
          <a:cxnLst/>
          <a:rect l="0" t="0" r="0" b="0"/>
          <a:pathLst>
            <a:path>
              <a:moveTo>
                <a:pt x="0" y="9932"/>
              </a:moveTo>
              <a:lnTo>
                <a:pt x="1225762" y="9932"/>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889000">
            <a:lnSpc>
              <a:spcPct val="90000"/>
            </a:lnSpc>
            <a:spcBef>
              <a:spcPct val="0"/>
            </a:spcBef>
            <a:spcAft>
              <a:spcPct val="35000"/>
            </a:spcAft>
          </a:pPr>
          <a:endParaRPr lang="zh-CN" altLang="en-US" sz="2000" kern="1200">
            <a:latin typeface="手札体-简粗体" panose="03000700000000000000" pitchFamily="66" charset="-122"/>
            <a:ea typeface="手札体-简粗体" panose="03000700000000000000" pitchFamily="66" charset="-122"/>
          </a:endParaRPr>
        </a:p>
      </dsp:txBody>
      <dsp:txXfrm>
        <a:off x="2779219" y="1885636"/>
        <a:ext cx="61288" cy="61288"/>
      </dsp:txXfrm>
    </dsp:sp>
    <dsp:sp modelId="{B30928E1-75A0-47C1-9CAB-075E01C8324B}">
      <dsp:nvSpPr>
        <dsp:cNvPr id="0" name=""/>
        <dsp:cNvSpPr/>
      </dsp:nvSpPr>
      <dsp:spPr>
        <a:xfrm>
          <a:off x="3073302" y="1013967"/>
          <a:ext cx="2072173" cy="697875"/>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zh-CN" altLang="en-US" sz="2400" kern="1200" dirty="0" smtClean="0">
              <a:latin typeface="手札体-简粗体" panose="03000700000000000000" pitchFamily="66" charset="-122"/>
              <a:ea typeface="手札体-简粗体" panose="03000700000000000000" pitchFamily="66" charset="-122"/>
            </a:rPr>
            <a:t>经济报酬</a:t>
          </a:r>
          <a:endParaRPr lang="zh-CN" altLang="en-US" sz="2400" kern="1200" dirty="0">
            <a:latin typeface="手札体-简粗体" panose="03000700000000000000" pitchFamily="66" charset="-122"/>
            <a:ea typeface="手札体-简粗体" panose="03000700000000000000" pitchFamily="66" charset="-122"/>
          </a:endParaRPr>
        </a:p>
      </dsp:txBody>
      <dsp:txXfrm>
        <a:off x="3093742" y="1034407"/>
        <a:ext cx="2031293" cy="656995"/>
      </dsp:txXfrm>
    </dsp:sp>
    <dsp:sp modelId="{EA5B8587-C4FC-4468-91DE-920B455A5E08}">
      <dsp:nvSpPr>
        <dsp:cNvPr id="0" name=""/>
        <dsp:cNvSpPr/>
      </dsp:nvSpPr>
      <dsp:spPr>
        <a:xfrm rot="17350740">
          <a:off x="4748282" y="794283"/>
          <a:ext cx="1183040" cy="19865"/>
        </a:xfrm>
        <a:custGeom>
          <a:avLst/>
          <a:gdLst/>
          <a:ahLst/>
          <a:cxnLst/>
          <a:rect l="0" t="0" r="0" b="0"/>
          <a:pathLst>
            <a:path>
              <a:moveTo>
                <a:pt x="0" y="9932"/>
              </a:moveTo>
              <a:lnTo>
                <a:pt x="1183040" y="9932"/>
              </a:lnTo>
            </a:path>
          </a:pathLst>
        </a:custGeom>
        <a:no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889000">
            <a:lnSpc>
              <a:spcPct val="90000"/>
            </a:lnSpc>
            <a:spcBef>
              <a:spcPct val="0"/>
            </a:spcBef>
            <a:spcAft>
              <a:spcPct val="35000"/>
            </a:spcAft>
          </a:pPr>
          <a:endParaRPr lang="zh-CN" altLang="en-US" sz="2000" kern="1200">
            <a:latin typeface="手札体-简粗体" panose="03000700000000000000" pitchFamily="66" charset="-122"/>
            <a:ea typeface="手札体-简粗体" panose="03000700000000000000" pitchFamily="66" charset="-122"/>
          </a:endParaRPr>
        </a:p>
      </dsp:txBody>
      <dsp:txXfrm>
        <a:off x="5310226" y="774640"/>
        <a:ext cx="59152" cy="59152"/>
      </dsp:txXfrm>
    </dsp:sp>
    <dsp:sp modelId="{B807672C-2948-4CBD-8F44-3E14FA807151}">
      <dsp:nvSpPr>
        <dsp:cNvPr id="0" name=""/>
        <dsp:cNvSpPr/>
      </dsp:nvSpPr>
      <dsp:spPr>
        <a:xfrm>
          <a:off x="5534129" y="2619"/>
          <a:ext cx="2163837" cy="485816"/>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zh-CN" altLang="en-US" sz="2000" kern="1200" dirty="0" smtClean="0">
              <a:latin typeface="手札体-简粗体" panose="03000700000000000000" pitchFamily="66" charset="-122"/>
              <a:ea typeface="手札体-简粗体" panose="03000700000000000000" pitchFamily="66" charset="-122"/>
            </a:rPr>
            <a:t>基本薪酬</a:t>
          </a:r>
          <a:endParaRPr lang="zh-CN" altLang="en-US" sz="2000" kern="1200" dirty="0">
            <a:latin typeface="手札体-简粗体" panose="03000700000000000000" pitchFamily="66" charset="-122"/>
            <a:ea typeface="手札体-简粗体" panose="03000700000000000000" pitchFamily="66" charset="-122"/>
          </a:endParaRPr>
        </a:p>
      </dsp:txBody>
      <dsp:txXfrm>
        <a:off x="5548358" y="16848"/>
        <a:ext cx="2135379" cy="457358"/>
      </dsp:txXfrm>
    </dsp:sp>
    <dsp:sp modelId="{32D66518-C45D-45BA-8398-A6B1221812D8}">
      <dsp:nvSpPr>
        <dsp:cNvPr id="0" name=""/>
        <dsp:cNvSpPr/>
      </dsp:nvSpPr>
      <dsp:spPr>
        <a:xfrm rot="18289469">
          <a:off x="4999514" y="1073628"/>
          <a:ext cx="680576" cy="19865"/>
        </a:xfrm>
        <a:custGeom>
          <a:avLst/>
          <a:gdLst/>
          <a:ahLst/>
          <a:cxnLst/>
          <a:rect l="0" t="0" r="0" b="0"/>
          <a:pathLst>
            <a:path>
              <a:moveTo>
                <a:pt x="0" y="9932"/>
              </a:moveTo>
              <a:lnTo>
                <a:pt x="680576" y="9932"/>
              </a:lnTo>
            </a:path>
          </a:pathLst>
        </a:custGeom>
        <a:no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889000">
            <a:lnSpc>
              <a:spcPct val="90000"/>
            </a:lnSpc>
            <a:spcBef>
              <a:spcPct val="0"/>
            </a:spcBef>
            <a:spcAft>
              <a:spcPct val="35000"/>
            </a:spcAft>
          </a:pPr>
          <a:endParaRPr lang="zh-CN" altLang="en-US" sz="2000" kern="1200">
            <a:latin typeface="手札体-简粗体" panose="03000700000000000000" pitchFamily="66" charset="-122"/>
            <a:ea typeface="手札体-简粗体" panose="03000700000000000000" pitchFamily="66" charset="-122"/>
          </a:endParaRPr>
        </a:p>
      </dsp:txBody>
      <dsp:txXfrm>
        <a:off x="5322788" y="1066546"/>
        <a:ext cx="34028" cy="34028"/>
      </dsp:txXfrm>
    </dsp:sp>
    <dsp:sp modelId="{4C56E0A4-D1C8-4C12-B946-7D056346BF15}">
      <dsp:nvSpPr>
        <dsp:cNvPr id="0" name=""/>
        <dsp:cNvSpPr/>
      </dsp:nvSpPr>
      <dsp:spPr>
        <a:xfrm>
          <a:off x="5534129" y="561308"/>
          <a:ext cx="2163837" cy="485816"/>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zh-CN" altLang="en-US" sz="2000" kern="1200" dirty="0" smtClean="0">
              <a:latin typeface="手札体-简粗体" panose="03000700000000000000" pitchFamily="66" charset="-122"/>
              <a:ea typeface="手札体-简粗体" panose="03000700000000000000" pitchFamily="66" charset="-122"/>
            </a:rPr>
            <a:t>绩效薪资</a:t>
          </a:r>
          <a:endParaRPr lang="zh-CN" altLang="en-US" sz="2000" kern="1200" dirty="0">
            <a:latin typeface="手札体-简粗体" panose="03000700000000000000" pitchFamily="66" charset="-122"/>
            <a:ea typeface="手札体-简粗体" panose="03000700000000000000" pitchFamily="66" charset="-122"/>
          </a:endParaRPr>
        </a:p>
      </dsp:txBody>
      <dsp:txXfrm>
        <a:off x="5548358" y="575537"/>
        <a:ext cx="2135379" cy="457358"/>
      </dsp:txXfrm>
    </dsp:sp>
    <dsp:sp modelId="{4B7AB5A7-76DF-4A34-B594-4E867F7B14F9}">
      <dsp:nvSpPr>
        <dsp:cNvPr id="0" name=""/>
        <dsp:cNvSpPr/>
      </dsp:nvSpPr>
      <dsp:spPr>
        <a:xfrm>
          <a:off x="5145475" y="1352972"/>
          <a:ext cx="388653" cy="19865"/>
        </a:xfrm>
        <a:custGeom>
          <a:avLst/>
          <a:gdLst/>
          <a:ahLst/>
          <a:cxnLst/>
          <a:rect l="0" t="0" r="0" b="0"/>
          <a:pathLst>
            <a:path>
              <a:moveTo>
                <a:pt x="0" y="9932"/>
              </a:moveTo>
              <a:lnTo>
                <a:pt x="388653" y="9932"/>
              </a:lnTo>
            </a:path>
          </a:pathLst>
        </a:custGeom>
        <a:no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889000">
            <a:lnSpc>
              <a:spcPct val="90000"/>
            </a:lnSpc>
            <a:spcBef>
              <a:spcPct val="0"/>
            </a:spcBef>
            <a:spcAft>
              <a:spcPct val="35000"/>
            </a:spcAft>
          </a:pPr>
          <a:endParaRPr lang="zh-CN" altLang="en-US" sz="2000" kern="1200">
            <a:latin typeface="手札体-简粗体" panose="03000700000000000000" pitchFamily="66" charset="-122"/>
            <a:ea typeface="手札体-简粗体" panose="03000700000000000000" pitchFamily="66" charset="-122"/>
          </a:endParaRPr>
        </a:p>
      </dsp:txBody>
      <dsp:txXfrm>
        <a:off x="5330086" y="1353189"/>
        <a:ext cx="19432" cy="19432"/>
      </dsp:txXfrm>
    </dsp:sp>
    <dsp:sp modelId="{AE4C4863-D630-441B-81AC-6C81817C8B8D}">
      <dsp:nvSpPr>
        <dsp:cNvPr id="0" name=""/>
        <dsp:cNvSpPr/>
      </dsp:nvSpPr>
      <dsp:spPr>
        <a:xfrm>
          <a:off x="5534129" y="1119997"/>
          <a:ext cx="2163837" cy="485816"/>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zh-CN" altLang="en-US" sz="2000" kern="1200" dirty="0" smtClean="0">
              <a:latin typeface="手札体-简粗体" panose="03000700000000000000" pitchFamily="66" charset="-122"/>
              <a:ea typeface="手札体-简粗体" panose="03000700000000000000" pitchFamily="66" charset="-122"/>
            </a:rPr>
            <a:t>奖金</a:t>
          </a:r>
          <a:endParaRPr lang="zh-CN" altLang="en-US" sz="2000" kern="1200" dirty="0">
            <a:latin typeface="手札体-简粗体" panose="03000700000000000000" pitchFamily="66" charset="-122"/>
            <a:ea typeface="手札体-简粗体" panose="03000700000000000000" pitchFamily="66" charset="-122"/>
          </a:endParaRPr>
        </a:p>
      </dsp:txBody>
      <dsp:txXfrm>
        <a:off x="5548358" y="1134226"/>
        <a:ext cx="2135379" cy="457358"/>
      </dsp:txXfrm>
    </dsp:sp>
    <dsp:sp modelId="{542648CB-0BC9-4D47-ABF2-A2F385DEA43C}">
      <dsp:nvSpPr>
        <dsp:cNvPr id="0" name=""/>
        <dsp:cNvSpPr/>
      </dsp:nvSpPr>
      <dsp:spPr>
        <a:xfrm rot="3310531">
          <a:off x="4999514" y="1632317"/>
          <a:ext cx="680576" cy="19865"/>
        </a:xfrm>
        <a:custGeom>
          <a:avLst/>
          <a:gdLst/>
          <a:ahLst/>
          <a:cxnLst/>
          <a:rect l="0" t="0" r="0" b="0"/>
          <a:pathLst>
            <a:path>
              <a:moveTo>
                <a:pt x="0" y="9932"/>
              </a:moveTo>
              <a:lnTo>
                <a:pt x="680576" y="9932"/>
              </a:lnTo>
            </a:path>
          </a:pathLst>
        </a:custGeom>
        <a:no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889000">
            <a:lnSpc>
              <a:spcPct val="90000"/>
            </a:lnSpc>
            <a:spcBef>
              <a:spcPct val="0"/>
            </a:spcBef>
            <a:spcAft>
              <a:spcPct val="35000"/>
            </a:spcAft>
          </a:pPr>
          <a:endParaRPr lang="zh-CN" altLang="en-US" sz="2000" kern="1200">
            <a:latin typeface="手札体-简粗体" panose="03000700000000000000" pitchFamily="66" charset="-122"/>
            <a:ea typeface="手札体-简粗体" panose="03000700000000000000" pitchFamily="66" charset="-122"/>
          </a:endParaRPr>
        </a:p>
      </dsp:txBody>
      <dsp:txXfrm>
        <a:off x="5322788" y="1625235"/>
        <a:ext cx="34028" cy="34028"/>
      </dsp:txXfrm>
    </dsp:sp>
    <dsp:sp modelId="{C9946D37-8268-44E6-A3D4-CC2382A0B4F8}">
      <dsp:nvSpPr>
        <dsp:cNvPr id="0" name=""/>
        <dsp:cNvSpPr/>
      </dsp:nvSpPr>
      <dsp:spPr>
        <a:xfrm>
          <a:off x="5534129" y="1678686"/>
          <a:ext cx="2163837" cy="485816"/>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zh-CN" altLang="en-US" sz="2000" kern="1200" dirty="0" smtClean="0">
              <a:latin typeface="手札体-简粗体" panose="03000700000000000000" pitchFamily="66" charset="-122"/>
              <a:ea typeface="手札体-简粗体" panose="03000700000000000000" pitchFamily="66" charset="-122"/>
            </a:rPr>
            <a:t>津贴</a:t>
          </a:r>
          <a:endParaRPr lang="zh-CN" altLang="en-US" sz="2000" kern="1200" dirty="0">
            <a:latin typeface="手札体-简粗体" panose="03000700000000000000" pitchFamily="66" charset="-122"/>
            <a:ea typeface="手札体-简粗体" panose="03000700000000000000" pitchFamily="66" charset="-122"/>
          </a:endParaRPr>
        </a:p>
      </dsp:txBody>
      <dsp:txXfrm>
        <a:off x="5548358" y="1692915"/>
        <a:ext cx="2135379" cy="457358"/>
      </dsp:txXfrm>
    </dsp:sp>
    <dsp:sp modelId="{E1C3FC35-3ED8-490F-98F7-7D513F5DD3A6}">
      <dsp:nvSpPr>
        <dsp:cNvPr id="0" name=""/>
        <dsp:cNvSpPr/>
      </dsp:nvSpPr>
      <dsp:spPr>
        <a:xfrm rot="4249260">
          <a:off x="4748282" y="1911661"/>
          <a:ext cx="1183040" cy="19865"/>
        </a:xfrm>
        <a:custGeom>
          <a:avLst/>
          <a:gdLst/>
          <a:ahLst/>
          <a:cxnLst/>
          <a:rect l="0" t="0" r="0" b="0"/>
          <a:pathLst>
            <a:path>
              <a:moveTo>
                <a:pt x="0" y="9932"/>
              </a:moveTo>
              <a:lnTo>
                <a:pt x="1183040" y="9932"/>
              </a:lnTo>
            </a:path>
          </a:pathLst>
        </a:custGeom>
        <a:no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889000">
            <a:lnSpc>
              <a:spcPct val="90000"/>
            </a:lnSpc>
            <a:spcBef>
              <a:spcPct val="0"/>
            </a:spcBef>
            <a:spcAft>
              <a:spcPct val="35000"/>
            </a:spcAft>
          </a:pPr>
          <a:endParaRPr lang="zh-CN" altLang="en-US" sz="2000" kern="1200">
            <a:latin typeface="手札体-简粗体" panose="03000700000000000000" pitchFamily="66" charset="-122"/>
            <a:ea typeface="手札体-简粗体" panose="03000700000000000000" pitchFamily="66" charset="-122"/>
          </a:endParaRPr>
        </a:p>
      </dsp:txBody>
      <dsp:txXfrm>
        <a:off x="5310226" y="1892018"/>
        <a:ext cx="59152" cy="59152"/>
      </dsp:txXfrm>
    </dsp:sp>
    <dsp:sp modelId="{073921A6-3D8B-4122-9BB1-F18619099ABF}">
      <dsp:nvSpPr>
        <dsp:cNvPr id="0" name=""/>
        <dsp:cNvSpPr/>
      </dsp:nvSpPr>
      <dsp:spPr>
        <a:xfrm>
          <a:off x="5534129" y="2237375"/>
          <a:ext cx="2163837" cy="485816"/>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zh-CN" altLang="en-US" sz="2000" kern="1200" dirty="0" smtClean="0">
              <a:latin typeface="手札体-简粗体" panose="03000700000000000000" pitchFamily="66" charset="-122"/>
              <a:ea typeface="手札体-简粗体" panose="03000700000000000000" pitchFamily="66" charset="-122"/>
            </a:rPr>
            <a:t>福利</a:t>
          </a:r>
          <a:endParaRPr lang="zh-CN" altLang="en-US" sz="2000" kern="1200" dirty="0">
            <a:latin typeface="手札体-简粗体" panose="03000700000000000000" pitchFamily="66" charset="-122"/>
            <a:ea typeface="手札体-简粗体" panose="03000700000000000000" pitchFamily="66" charset="-122"/>
          </a:endParaRPr>
        </a:p>
      </dsp:txBody>
      <dsp:txXfrm>
        <a:off x="5548358" y="2251604"/>
        <a:ext cx="2135379" cy="457358"/>
      </dsp:txXfrm>
    </dsp:sp>
    <dsp:sp modelId="{7C10ED41-FB4B-4E70-99CE-6462DBE4A7DA}">
      <dsp:nvSpPr>
        <dsp:cNvPr id="0" name=""/>
        <dsp:cNvSpPr/>
      </dsp:nvSpPr>
      <dsp:spPr>
        <a:xfrm rot="3897800">
          <a:off x="2187368" y="3023725"/>
          <a:ext cx="1244990" cy="19865"/>
        </a:xfrm>
        <a:custGeom>
          <a:avLst/>
          <a:gdLst/>
          <a:ahLst/>
          <a:cxnLst/>
          <a:rect l="0" t="0" r="0" b="0"/>
          <a:pathLst>
            <a:path>
              <a:moveTo>
                <a:pt x="0" y="9932"/>
              </a:moveTo>
              <a:lnTo>
                <a:pt x="1244990" y="9932"/>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889000">
            <a:lnSpc>
              <a:spcPct val="90000"/>
            </a:lnSpc>
            <a:spcBef>
              <a:spcPct val="0"/>
            </a:spcBef>
            <a:spcAft>
              <a:spcPct val="35000"/>
            </a:spcAft>
          </a:pPr>
          <a:endParaRPr lang="zh-CN" altLang="en-US" sz="2000" kern="1200">
            <a:latin typeface="手札体-简粗体" panose="03000700000000000000" pitchFamily="66" charset="-122"/>
            <a:ea typeface="手札体-简粗体" panose="03000700000000000000" pitchFamily="66" charset="-122"/>
          </a:endParaRPr>
        </a:p>
      </dsp:txBody>
      <dsp:txXfrm>
        <a:off x="2778738" y="3002533"/>
        <a:ext cx="62249" cy="62249"/>
      </dsp:txXfrm>
    </dsp:sp>
    <dsp:sp modelId="{B5ECCA05-FB89-4026-A53A-3F7E106B2855}">
      <dsp:nvSpPr>
        <dsp:cNvPr id="0" name=""/>
        <dsp:cNvSpPr/>
      </dsp:nvSpPr>
      <dsp:spPr>
        <a:xfrm>
          <a:off x="3073302" y="3248724"/>
          <a:ext cx="2072173" cy="697875"/>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zh-CN" altLang="en-US" sz="2400" kern="1200" dirty="0" smtClean="0">
              <a:latin typeface="手札体-简粗体" panose="03000700000000000000" pitchFamily="66" charset="-122"/>
              <a:ea typeface="手札体-简粗体" panose="03000700000000000000" pitchFamily="66" charset="-122"/>
            </a:rPr>
            <a:t>非经济报酬</a:t>
          </a:r>
          <a:endParaRPr lang="zh-CN" altLang="en-US" sz="2400" kern="1200" dirty="0">
            <a:latin typeface="手札体-简粗体" panose="03000700000000000000" pitchFamily="66" charset="-122"/>
            <a:ea typeface="手札体-简粗体" panose="03000700000000000000" pitchFamily="66" charset="-122"/>
          </a:endParaRPr>
        </a:p>
      </dsp:txBody>
      <dsp:txXfrm>
        <a:off x="3093742" y="3269164"/>
        <a:ext cx="2031293" cy="656995"/>
      </dsp:txXfrm>
    </dsp:sp>
    <dsp:sp modelId="{88052179-2950-4D96-8CF1-F6DA8DC5228E}">
      <dsp:nvSpPr>
        <dsp:cNvPr id="0" name=""/>
        <dsp:cNvSpPr/>
      </dsp:nvSpPr>
      <dsp:spPr>
        <a:xfrm rot="18289469">
          <a:off x="4999514" y="3308384"/>
          <a:ext cx="680576" cy="19865"/>
        </a:xfrm>
        <a:custGeom>
          <a:avLst/>
          <a:gdLst/>
          <a:ahLst/>
          <a:cxnLst/>
          <a:rect l="0" t="0" r="0" b="0"/>
          <a:pathLst>
            <a:path>
              <a:moveTo>
                <a:pt x="0" y="9932"/>
              </a:moveTo>
              <a:lnTo>
                <a:pt x="680576" y="9932"/>
              </a:lnTo>
            </a:path>
          </a:pathLst>
        </a:custGeom>
        <a:no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889000">
            <a:lnSpc>
              <a:spcPct val="90000"/>
            </a:lnSpc>
            <a:spcBef>
              <a:spcPct val="0"/>
            </a:spcBef>
            <a:spcAft>
              <a:spcPct val="35000"/>
            </a:spcAft>
          </a:pPr>
          <a:endParaRPr lang="zh-CN" altLang="en-US" sz="2000" kern="1200">
            <a:latin typeface="手札体-简粗体" panose="03000700000000000000" pitchFamily="66" charset="-122"/>
            <a:ea typeface="手札体-简粗体" panose="03000700000000000000" pitchFamily="66" charset="-122"/>
          </a:endParaRPr>
        </a:p>
      </dsp:txBody>
      <dsp:txXfrm>
        <a:off x="5322788" y="3301303"/>
        <a:ext cx="34028" cy="34028"/>
      </dsp:txXfrm>
    </dsp:sp>
    <dsp:sp modelId="{C5257A34-AC38-4CB1-ADAF-CFBF403E7EBF}">
      <dsp:nvSpPr>
        <dsp:cNvPr id="0" name=""/>
        <dsp:cNvSpPr/>
      </dsp:nvSpPr>
      <dsp:spPr>
        <a:xfrm>
          <a:off x="5534129" y="2796064"/>
          <a:ext cx="2163837" cy="485816"/>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zh-CN" altLang="en-US" sz="2000" kern="1200" dirty="0" smtClean="0">
              <a:latin typeface="手札体-简粗体" panose="03000700000000000000" pitchFamily="66" charset="-122"/>
              <a:ea typeface="手札体-简粗体" panose="03000700000000000000" pitchFamily="66" charset="-122"/>
            </a:rPr>
            <a:t>度假</a:t>
          </a:r>
          <a:endParaRPr lang="zh-CN" altLang="en-US" sz="2000" kern="1200" dirty="0">
            <a:latin typeface="手札体-简粗体" panose="03000700000000000000" pitchFamily="66" charset="-122"/>
            <a:ea typeface="手札体-简粗体" panose="03000700000000000000" pitchFamily="66" charset="-122"/>
          </a:endParaRPr>
        </a:p>
      </dsp:txBody>
      <dsp:txXfrm>
        <a:off x="5548358" y="2810293"/>
        <a:ext cx="2135379" cy="457358"/>
      </dsp:txXfrm>
    </dsp:sp>
    <dsp:sp modelId="{0C428296-2A7B-4212-96D4-2CB7FCBBD50D}">
      <dsp:nvSpPr>
        <dsp:cNvPr id="0" name=""/>
        <dsp:cNvSpPr/>
      </dsp:nvSpPr>
      <dsp:spPr>
        <a:xfrm>
          <a:off x="5145475" y="3587729"/>
          <a:ext cx="388653" cy="19865"/>
        </a:xfrm>
        <a:custGeom>
          <a:avLst/>
          <a:gdLst/>
          <a:ahLst/>
          <a:cxnLst/>
          <a:rect l="0" t="0" r="0" b="0"/>
          <a:pathLst>
            <a:path>
              <a:moveTo>
                <a:pt x="0" y="9932"/>
              </a:moveTo>
              <a:lnTo>
                <a:pt x="388653" y="9932"/>
              </a:lnTo>
            </a:path>
          </a:pathLst>
        </a:custGeom>
        <a:no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889000">
            <a:lnSpc>
              <a:spcPct val="90000"/>
            </a:lnSpc>
            <a:spcBef>
              <a:spcPct val="0"/>
            </a:spcBef>
            <a:spcAft>
              <a:spcPct val="35000"/>
            </a:spcAft>
          </a:pPr>
          <a:endParaRPr lang="zh-CN" altLang="en-US" sz="2000" kern="1200">
            <a:latin typeface="手札体-简粗体" panose="03000700000000000000" pitchFamily="66" charset="-122"/>
            <a:ea typeface="手札体-简粗体" panose="03000700000000000000" pitchFamily="66" charset="-122"/>
          </a:endParaRPr>
        </a:p>
      </dsp:txBody>
      <dsp:txXfrm>
        <a:off x="5330086" y="3587946"/>
        <a:ext cx="19432" cy="19432"/>
      </dsp:txXfrm>
    </dsp:sp>
    <dsp:sp modelId="{A8EDFEC0-5E40-439D-8461-479DB4EB7D18}">
      <dsp:nvSpPr>
        <dsp:cNvPr id="0" name=""/>
        <dsp:cNvSpPr/>
      </dsp:nvSpPr>
      <dsp:spPr>
        <a:xfrm>
          <a:off x="5534129" y="3354754"/>
          <a:ext cx="2163837" cy="485816"/>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zh-CN" altLang="en-US" sz="2000" kern="1200" dirty="0" smtClean="0">
              <a:latin typeface="手札体-简粗体" panose="03000700000000000000" pitchFamily="66" charset="-122"/>
              <a:ea typeface="手札体-简粗体" panose="03000700000000000000" pitchFamily="66" charset="-122"/>
            </a:rPr>
            <a:t>保险</a:t>
          </a:r>
          <a:endParaRPr lang="zh-CN" altLang="en-US" sz="2000" kern="1200" dirty="0">
            <a:latin typeface="手札体-简粗体" panose="03000700000000000000" pitchFamily="66" charset="-122"/>
            <a:ea typeface="手札体-简粗体" panose="03000700000000000000" pitchFamily="66" charset="-122"/>
          </a:endParaRPr>
        </a:p>
      </dsp:txBody>
      <dsp:txXfrm>
        <a:off x="5548358" y="3368983"/>
        <a:ext cx="2135379" cy="457358"/>
      </dsp:txXfrm>
    </dsp:sp>
    <dsp:sp modelId="{1582F9CC-8B0E-426A-B209-F8860608773F}">
      <dsp:nvSpPr>
        <dsp:cNvPr id="0" name=""/>
        <dsp:cNvSpPr/>
      </dsp:nvSpPr>
      <dsp:spPr>
        <a:xfrm rot="3310531">
          <a:off x="4999514" y="3867074"/>
          <a:ext cx="680576" cy="19865"/>
        </a:xfrm>
        <a:custGeom>
          <a:avLst/>
          <a:gdLst/>
          <a:ahLst/>
          <a:cxnLst/>
          <a:rect l="0" t="0" r="0" b="0"/>
          <a:pathLst>
            <a:path>
              <a:moveTo>
                <a:pt x="0" y="9932"/>
              </a:moveTo>
              <a:lnTo>
                <a:pt x="680576" y="9932"/>
              </a:lnTo>
            </a:path>
          </a:pathLst>
        </a:custGeom>
        <a:no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889000">
            <a:lnSpc>
              <a:spcPct val="90000"/>
            </a:lnSpc>
            <a:spcBef>
              <a:spcPct val="0"/>
            </a:spcBef>
            <a:spcAft>
              <a:spcPct val="35000"/>
            </a:spcAft>
          </a:pPr>
          <a:endParaRPr lang="zh-CN" altLang="en-US" sz="2000" kern="1200">
            <a:latin typeface="手札体-简粗体" panose="03000700000000000000" pitchFamily="66" charset="-122"/>
            <a:ea typeface="手札体-简粗体" panose="03000700000000000000" pitchFamily="66" charset="-122"/>
          </a:endParaRPr>
        </a:p>
      </dsp:txBody>
      <dsp:txXfrm>
        <a:off x="5322788" y="3859992"/>
        <a:ext cx="34028" cy="34028"/>
      </dsp:txXfrm>
    </dsp:sp>
    <dsp:sp modelId="{AF671A41-995B-49D5-8216-5F8342AA3112}">
      <dsp:nvSpPr>
        <dsp:cNvPr id="0" name=""/>
        <dsp:cNvSpPr/>
      </dsp:nvSpPr>
      <dsp:spPr>
        <a:xfrm>
          <a:off x="5534129" y="3913443"/>
          <a:ext cx="2163837" cy="485816"/>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zh-CN" altLang="en-US" sz="2000" kern="1200" dirty="0" smtClean="0">
              <a:latin typeface="手札体-简粗体" panose="03000700000000000000" pitchFamily="66" charset="-122"/>
              <a:ea typeface="手札体-简粗体" panose="03000700000000000000" pitchFamily="66" charset="-122"/>
            </a:rPr>
            <a:t>培训</a:t>
          </a:r>
          <a:endParaRPr lang="zh-CN" altLang="en-US" sz="2000" kern="1200" dirty="0">
            <a:latin typeface="手札体-简粗体" panose="03000700000000000000" pitchFamily="66" charset="-122"/>
            <a:ea typeface="手札体-简粗体" panose="03000700000000000000" pitchFamily="66" charset="-122"/>
          </a:endParaRPr>
        </a:p>
      </dsp:txBody>
      <dsp:txXfrm>
        <a:off x="5548358" y="3927672"/>
        <a:ext cx="2135379" cy="457358"/>
      </dsp:txXfrm>
    </dsp:sp>
  </dsp:spTree>
</dsp:drawing>
</file>

<file path=ppt/diagrams/drawing5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74F6B7-48F3-A347-9D02-3848B3882D19}">
      <dsp:nvSpPr>
        <dsp:cNvPr id="0" name=""/>
        <dsp:cNvSpPr/>
      </dsp:nvSpPr>
      <dsp:spPr>
        <a:xfrm>
          <a:off x="1930597" y="1117046"/>
          <a:ext cx="220475" cy="948046"/>
        </a:xfrm>
        <a:custGeom>
          <a:avLst/>
          <a:gdLst/>
          <a:ahLst/>
          <a:cxnLst/>
          <a:rect l="0" t="0" r="0" b="0"/>
          <a:pathLst>
            <a:path>
              <a:moveTo>
                <a:pt x="0" y="0"/>
              </a:moveTo>
              <a:lnTo>
                <a:pt x="110237" y="0"/>
              </a:lnTo>
              <a:lnTo>
                <a:pt x="110237" y="948046"/>
              </a:lnTo>
              <a:lnTo>
                <a:pt x="220475" y="948046"/>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7BD78E0-6CC9-224B-9FDD-F11EE9BF8DF0}">
      <dsp:nvSpPr>
        <dsp:cNvPr id="0" name=""/>
        <dsp:cNvSpPr/>
      </dsp:nvSpPr>
      <dsp:spPr>
        <a:xfrm>
          <a:off x="1930597" y="1117046"/>
          <a:ext cx="220475" cy="474023"/>
        </a:xfrm>
        <a:custGeom>
          <a:avLst/>
          <a:gdLst/>
          <a:ahLst/>
          <a:cxnLst/>
          <a:rect l="0" t="0" r="0" b="0"/>
          <a:pathLst>
            <a:path>
              <a:moveTo>
                <a:pt x="0" y="0"/>
              </a:moveTo>
              <a:lnTo>
                <a:pt x="110237" y="0"/>
              </a:lnTo>
              <a:lnTo>
                <a:pt x="110237" y="474023"/>
              </a:lnTo>
              <a:lnTo>
                <a:pt x="220475" y="474023"/>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94BF64B-9716-424E-A851-42E8E7B2B9A7}">
      <dsp:nvSpPr>
        <dsp:cNvPr id="0" name=""/>
        <dsp:cNvSpPr/>
      </dsp:nvSpPr>
      <dsp:spPr>
        <a:xfrm>
          <a:off x="1930597" y="1071326"/>
          <a:ext cx="220475" cy="91440"/>
        </a:xfrm>
        <a:custGeom>
          <a:avLst/>
          <a:gdLst/>
          <a:ahLst/>
          <a:cxnLst/>
          <a:rect l="0" t="0" r="0" b="0"/>
          <a:pathLst>
            <a:path>
              <a:moveTo>
                <a:pt x="0" y="45720"/>
              </a:moveTo>
              <a:lnTo>
                <a:pt x="220475" y="4572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2A5A8A1-C34D-4CC9-B014-4EDC4C60B5CB}">
      <dsp:nvSpPr>
        <dsp:cNvPr id="0" name=""/>
        <dsp:cNvSpPr/>
      </dsp:nvSpPr>
      <dsp:spPr>
        <a:xfrm>
          <a:off x="1930597" y="643023"/>
          <a:ext cx="220475" cy="474023"/>
        </a:xfrm>
        <a:custGeom>
          <a:avLst/>
          <a:gdLst/>
          <a:ahLst/>
          <a:cxnLst/>
          <a:rect l="0" t="0" r="0" b="0"/>
          <a:pathLst>
            <a:path>
              <a:moveTo>
                <a:pt x="0" y="474023"/>
              </a:moveTo>
              <a:lnTo>
                <a:pt x="110237" y="474023"/>
              </a:lnTo>
              <a:lnTo>
                <a:pt x="110237" y="0"/>
              </a:lnTo>
              <a:lnTo>
                <a:pt x="220475" y="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D82D2C2-9EF5-4CA0-9CEE-9265A38A1F4A}">
      <dsp:nvSpPr>
        <dsp:cNvPr id="0" name=""/>
        <dsp:cNvSpPr/>
      </dsp:nvSpPr>
      <dsp:spPr>
        <a:xfrm>
          <a:off x="1930597" y="168999"/>
          <a:ext cx="220475" cy="948046"/>
        </a:xfrm>
        <a:custGeom>
          <a:avLst/>
          <a:gdLst/>
          <a:ahLst/>
          <a:cxnLst/>
          <a:rect l="0" t="0" r="0" b="0"/>
          <a:pathLst>
            <a:path>
              <a:moveTo>
                <a:pt x="0" y="948046"/>
              </a:moveTo>
              <a:lnTo>
                <a:pt x="110237" y="948046"/>
              </a:lnTo>
              <a:lnTo>
                <a:pt x="110237" y="0"/>
              </a:lnTo>
              <a:lnTo>
                <a:pt x="220475" y="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A2AFDF2-2568-44F8-842C-3BFD70D9F2B1}">
      <dsp:nvSpPr>
        <dsp:cNvPr id="0" name=""/>
        <dsp:cNvSpPr/>
      </dsp:nvSpPr>
      <dsp:spPr>
        <a:xfrm>
          <a:off x="828217" y="948933"/>
          <a:ext cx="1102379" cy="336225"/>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黑体" panose="02010609060101010101" pitchFamily="49" charset="-122"/>
              <a:ea typeface="黑体" panose="02010609060101010101" pitchFamily="49" charset="-122"/>
              <a:sym typeface="+mn-ea"/>
            </a:rPr>
            <a:t>知识管理的概念</a:t>
          </a:r>
          <a:endParaRPr lang="zh-CN" altLang="en-US" sz="1100" b="1" kern="1200" dirty="0">
            <a:latin typeface="SimHei" charset="-122"/>
            <a:ea typeface="SimHei" charset="-122"/>
            <a:cs typeface="SimHei" charset="-122"/>
          </a:endParaRPr>
        </a:p>
      </dsp:txBody>
      <dsp:txXfrm>
        <a:off x="828217" y="948933"/>
        <a:ext cx="1102379" cy="336225"/>
      </dsp:txXfrm>
    </dsp:sp>
    <dsp:sp modelId="{22C8BBC7-02FA-4EF0-899A-834C1FEE39E3}">
      <dsp:nvSpPr>
        <dsp:cNvPr id="0" name=""/>
        <dsp:cNvSpPr/>
      </dsp:nvSpPr>
      <dsp:spPr>
        <a:xfrm>
          <a:off x="2151072" y="887"/>
          <a:ext cx="1102379" cy="336225"/>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SimHei" charset="-122"/>
              <a:ea typeface="SimHei" charset="-122"/>
              <a:cs typeface="SimHei" charset="-122"/>
            </a:rPr>
            <a:t>知识的概念</a:t>
          </a:r>
          <a:endParaRPr lang="zh-CN" altLang="en-US" sz="1100" b="1" kern="1200" dirty="0">
            <a:latin typeface="SimHei" charset="-122"/>
            <a:ea typeface="SimHei" charset="-122"/>
            <a:cs typeface="SimHei" charset="-122"/>
          </a:endParaRPr>
        </a:p>
      </dsp:txBody>
      <dsp:txXfrm>
        <a:off x="2151072" y="887"/>
        <a:ext cx="1102379" cy="336225"/>
      </dsp:txXfrm>
    </dsp:sp>
    <dsp:sp modelId="{86A07B8D-FF15-4EFF-8681-05A46BF1E797}">
      <dsp:nvSpPr>
        <dsp:cNvPr id="0" name=""/>
        <dsp:cNvSpPr/>
      </dsp:nvSpPr>
      <dsp:spPr>
        <a:xfrm>
          <a:off x="2151072" y="474910"/>
          <a:ext cx="1102379" cy="336225"/>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SimHei" charset="-122"/>
              <a:ea typeface="SimHei" charset="-122"/>
              <a:cs typeface="SimHei" charset="-122"/>
            </a:rPr>
            <a:t>知识的特点</a:t>
          </a:r>
          <a:endParaRPr lang="zh-CN" altLang="en-US" sz="1100" b="1" kern="1200" dirty="0">
            <a:latin typeface="SimHei" charset="-122"/>
            <a:ea typeface="SimHei" charset="-122"/>
            <a:cs typeface="SimHei" charset="-122"/>
          </a:endParaRPr>
        </a:p>
      </dsp:txBody>
      <dsp:txXfrm>
        <a:off x="2151072" y="474910"/>
        <a:ext cx="1102379" cy="336225"/>
      </dsp:txXfrm>
    </dsp:sp>
    <dsp:sp modelId="{A73C4A40-2D47-BF42-9EF8-B3BEE9451F45}">
      <dsp:nvSpPr>
        <dsp:cNvPr id="0" name=""/>
        <dsp:cNvSpPr/>
      </dsp:nvSpPr>
      <dsp:spPr>
        <a:xfrm>
          <a:off x="2151072" y="948933"/>
          <a:ext cx="1102379" cy="336225"/>
        </a:xfrm>
        <a:prstGeom prst="rect">
          <a:avLst/>
        </a:prstGeom>
        <a:solidFill>
          <a:schemeClr val="accent2"/>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SimHei" charset="-122"/>
              <a:ea typeface="SimHei" charset="-122"/>
              <a:cs typeface="SimHei" charset="-122"/>
            </a:rPr>
            <a:t>知识的分类</a:t>
          </a:r>
          <a:endParaRPr lang="zh-CN" altLang="en-US" sz="1100" b="1" kern="1200" dirty="0">
            <a:latin typeface="SimHei" charset="-122"/>
            <a:ea typeface="SimHei" charset="-122"/>
            <a:cs typeface="SimHei" charset="-122"/>
          </a:endParaRPr>
        </a:p>
      </dsp:txBody>
      <dsp:txXfrm>
        <a:off x="2151072" y="948933"/>
        <a:ext cx="1102379" cy="336225"/>
      </dsp:txXfrm>
    </dsp:sp>
    <dsp:sp modelId="{19BA56B5-C34A-B64D-A239-C962FAC6DE3A}">
      <dsp:nvSpPr>
        <dsp:cNvPr id="0" name=""/>
        <dsp:cNvSpPr/>
      </dsp:nvSpPr>
      <dsp:spPr>
        <a:xfrm>
          <a:off x="2151072" y="1422956"/>
          <a:ext cx="1102379" cy="336225"/>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SimHei" charset="-122"/>
              <a:ea typeface="SimHei" charset="-122"/>
              <a:cs typeface="SimHei" charset="-122"/>
            </a:rPr>
            <a:t>知识管理的特点</a:t>
          </a:r>
          <a:endParaRPr lang="zh-CN" altLang="en-US" sz="1100" b="1" kern="1200" dirty="0">
            <a:latin typeface="SimHei" charset="-122"/>
            <a:ea typeface="SimHei" charset="-122"/>
            <a:cs typeface="SimHei" charset="-122"/>
          </a:endParaRPr>
        </a:p>
      </dsp:txBody>
      <dsp:txXfrm>
        <a:off x="2151072" y="1422956"/>
        <a:ext cx="1102379" cy="336225"/>
      </dsp:txXfrm>
    </dsp:sp>
    <dsp:sp modelId="{4E99FFF1-F2C8-4947-9B7B-F4C0FDBD7B17}">
      <dsp:nvSpPr>
        <dsp:cNvPr id="0" name=""/>
        <dsp:cNvSpPr/>
      </dsp:nvSpPr>
      <dsp:spPr>
        <a:xfrm>
          <a:off x="2151072" y="1896980"/>
          <a:ext cx="1102379" cy="336225"/>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SimHei" charset="-122"/>
              <a:ea typeface="SimHei" charset="-122"/>
              <a:cs typeface="SimHei" charset="-122"/>
            </a:rPr>
            <a:t>知识管理</a:t>
          </a:r>
          <a:r>
            <a:rPr lang="zh-CN" altLang="en-US" sz="1100" b="1" kern="1200" smtClean="0">
              <a:latin typeface="SimHei" charset="-122"/>
              <a:ea typeface="SimHei" charset="-122"/>
              <a:cs typeface="SimHei" charset="-122"/>
            </a:rPr>
            <a:t>的螺旋循环程序</a:t>
          </a:r>
          <a:endParaRPr lang="zh-CN" altLang="en-US" sz="1100" b="1" kern="1200" dirty="0">
            <a:latin typeface="SimHei" charset="-122"/>
            <a:ea typeface="SimHei" charset="-122"/>
            <a:cs typeface="SimHei" charset="-122"/>
          </a:endParaRPr>
        </a:p>
      </dsp:txBody>
      <dsp:txXfrm>
        <a:off x="2151072" y="1896980"/>
        <a:ext cx="1102379" cy="336225"/>
      </dsp:txXfrm>
    </dsp:sp>
  </dsp:spTree>
</dsp:drawing>
</file>

<file path=ppt/diagrams/drawing5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74F6B7-48F3-A347-9D02-3848B3882D19}">
      <dsp:nvSpPr>
        <dsp:cNvPr id="0" name=""/>
        <dsp:cNvSpPr/>
      </dsp:nvSpPr>
      <dsp:spPr>
        <a:xfrm>
          <a:off x="1930597" y="1117046"/>
          <a:ext cx="220475" cy="948046"/>
        </a:xfrm>
        <a:custGeom>
          <a:avLst/>
          <a:gdLst/>
          <a:ahLst/>
          <a:cxnLst/>
          <a:rect l="0" t="0" r="0" b="0"/>
          <a:pathLst>
            <a:path>
              <a:moveTo>
                <a:pt x="0" y="0"/>
              </a:moveTo>
              <a:lnTo>
                <a:pt x="110237" y="0"/>
              </a:lnTo>
              <a:lnTo>
                <a:pt x="110237" y="948046"/>
              </a:lnTo>
              <a:lnTo>
                <a:pt x="220475" y="948046"/>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7BD78E0-6CC9-224B-9FDD-F11EE9BF8DF0}">
      <dsp:nvSpPr>
        <dsp:cNvPr id="0" name=""/>
        <dsp:cNvSpPr/>
      </dsp:nvSpPr>
      <dsp:spPr>
        <a:xfrm>
          <a:off x="1930597" y="1117046"/>
          <a:ext cx="220475" cy="474023"/>
        </a:xfrm>
        <a:custGeom>
          <a:avLst/>
          <a:gdLst/>
          <a:ahLst/>
          <a:cxnLst/>
          <a:rect l="0" t="0" r="0" b="0"/>
          <a:pathLst>
            <a:path>
              <a:moveTo>
                <a:pt x="0" y="0"/>
              </a:moveTo>
              <a:lnTo>
                <a:pt x="110237" y="0"/>
              </a:lnTo>
              <a:lnTo>
                <a:pt x="110237" y="474023"/>
              </a:lnTo>
              <a:lnTo>
                <a:pt x="220475" y="474023"/>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94BF64B-9716-424E-A851-42E8E7B2B9A7}">
      <dsp:nvSpPr>
        <dsp:cNvPr id="0" name=""/>
        <dsp:cNvSpPr/>
      </dsp:nvSpPr>
      <dsp:spPr>
        <a:xfrm>
          <a:off x="1930597" y="1071326"/>
          <a:ext cx="220475" cy="91440"/>
        </a:xfrm>
        <a:custGeom>
          <a:avLst/>
          <a:gdLst/>
          <a:ahLst/>
          <a:cxnLst/>
          <a:rect l="0" t="0" r="0" b="0"/>
          <a:pathLst>
            <a:path>
              <a:moveTo>
                <a:pt x="0" y="45720"/>
              </a:moveTo>
              <a:lnTo>
                <a:pt x="220475" y="4572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2A5A8A1-C34D-4CC9-B014-4EDC4C60B5CB}">
      <dsp:nvSpPr>
        <dsp:cNvPr id="0" name=""/>
        <dsp:cNvSpPr/>
      </dsp:nvSpPr>
      <dsp:spPr>
        <a:xfrm>
          <a:off x="1930597" y="643023"/>
          <a:ext cx="220475" cy="474023"/>
        </a:xfrm>
        <a:custGeom>
          <a:avLst/>
          <a:gdLst/>
          <a:ahLst/>
          <a:cxnLst/>
          <a:rect l="0" t="0" r="0" b="0"/>
          <a:pathLst>
            <a:path>
              <a:moveTo>
                <a:pt x="0" y="474023"/>
              </a:moveTo>
              <a:lnTo>
                <a:pt x="110237" y="474023"/>
              </a:lnTo>
              <a:lnTo>
                <a:pt x="110237" y="0"/>
              </a:lnTo>
              <a:lnTo>
                <a:pt x="220475" y="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D82D2C2-9EF5-4CA0-9CEE-9265A38A1F4A}">
      <dsp:nvSpPr>
        <dsp:cNvPr id="0" name=""/>
        <dsp:cNvSpPr/>
      </dsp:nvSpPr>
      <dsp:spPr>
        <a:xfrm>
          <a:off x="1930597" y="168999"/>
          <a:ext cx="220475" cy="948046"/>
        </a:xfrm>
        <a:custGeom>
          <a:avLst/>
          <a:gdLst/>
          <a:ahLst/>
          <a:cxnLst/>
          <a:rect l="0" t="0" r="0" b="0"/>
          <a:pathLst>
            <a:path>
              <a:moveTo>
                <a:pt x="0" y="948046"/>
              </a:moveTo>
              <a:lnTo>
                <a:pt x="110237" y="948046"/>
              </a:lnTo>
              <a:lnTo>
                <a:pt x="110237" y="0"/>
              </a:lnTo>
              <a:lnTo>
                <a:pt x="220475" y="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A2AFDF2-2568-44F8-842C-3BFD70D9F2B1}">
      <dsp:nvSpPr>
        <dsp:cNvPr id="0" name=""/>
        <dsp:cNvSpPr/>
      </dsp:nvSpPr>
      <dsp:spPr>
        <a:xfrm>
          <a:off x="828217" y="948933"/>
          <a:ext cx="1102379" cy="336225"/>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黑体" panose="02010609060101010101" pitchFamily="49" charset="-122"/>
              <a:ea typeface="黑体" panose="02010609060101010101" pitchFamily="49" charset="-122"/>
              <a:sym typeface="+mn-ea"/>
            </a:rPr>
            <a:t>知识管理的概念</a:t>
          </a:r>
          <a:endParaRPr lang="zh-CN" altLang="en-US" sz="1100" b="1" kern="1200" dirty="0">
            <a:latin typeface="SimHei" charset="-122"/>
            <a:ea typeface="SimHei" charset="-122"/>
            <a:cs typeface="SimHei" charset="-122"/>
          </a:endParaRPr>
        </a:p>
      </dsp:txBody>
      <dsp:txXfrm>
        <a:off x="828217" y="948933"/>
        <a:ext cx="1102379" cy="336225"/>
      </dsp:txXfrm>
    </dsp:sp>
    <dsp:sp modelId="{22C8BBC7-02FA-4EF0-899A-834C1FEE39E3}">
      <dsp:nvSpPr>
        <dsp:cNvPr id="0" name=""/>
        <dsp:cNvSpPr/>
      </dsp:nvSpPr>
      <dsp:spPr>
        <a:xfrm>
          <a:off x="2151072" y="887"/>
          <a:ext cx="1102379" cy="336225"/>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SimHei" charset="-122"/>
              <a:ea typeface="SimHei" charset="-122"/>
              <a:cs typeface="SimHei" charset="-122"/>
            </a:rPr>
            <a:t>知识的概念</a:t>
          </a:r>
          <a:endParaRPr lang="zh-CN" altLang="en-US" sz="1100" b="1" kern="1200" dirty="0">
            <a:latin typeface="SimHei" charset="-122"/>
            <a:ea typeface="SimHei" charset="-122"/>
            <a:cs typeface="SimHei" charset="-122"/>
          </a:endParaRPr>
        </a:p>
      </dsp:txBody>
      <dsp:txXfrm>
        <a:off x="2151072" y="887"/>
        <a:ext cx="1102379" cy="336225"/>
      </dsp:txXfrm>
    </dsp:sp>
    <dsp:sp modelId="{86A07B8D-FF15-4EFF-8681-05A46BF1E797}">
      <dsp:nvSpPr>
        <dsp:cNvPr id="0" name=""/>
        <dsp:cNvSpPr/>
      </dsp:nvSpPr>
      <dsp:spPr>
        <a:xfrm>
          <a:off x="2151072" y="474910"/>
          <a:ext cx="1102379" cy="336225"/>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SimHei" charset="-122"/>
              <a:ea typeface="SimHei" charset="-122"/>
              <a:cs typeface="SimHei" charset="-122"/>
            </a:rPr>
            <a:t>知识的特点</a:t>
          </a:r>
          <a:endParaRPr lang="zh-CN" altLang="en-US" sz="1100" b="1" kern="1200" dirty="0">
            <a:latin typeface="SimHei" charset="-122"/>
            <a:ea typeface="SimHei" charset="-122"/>
            <a:cs typeface="SimHei" charset="-122"/>
          </a:endParaRPr>
        </a:p>
      </dsp:txBody>
      <dsp:txXfrm>
        <a:off x="2151072" y="474910"/>
        <a:ext cx="1102379" cy="336225"/>
      </dsp:txXfrm>
    </dsp:sp>
    <dsp:sp modelId="{A73C4A40-2D47-BF42-9EF8-B3BEE9451F45}">
      <dsp:nvSpPr>
        <dsp:cNvPr id="0" name=""/>
        <dsp:cNvSpPr/>
      </dsp:nvSpPr>
      <dsp:spPr>
        <a:xfrm>
          <a:off x="2151072" y="948933"/>
          <a:ext cx="1102379" cy="336225"/>
        </a:xfrm>
        <a:prstGeom prst="rect">
          <a:avLst/>
        </a:prstGeom>
        <a:solidFill>
          <a:schemeClr val="accent2"/>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SimHei" charset="-122"/>
              <a:ea typeface="SimHei" charset="-122"/>
              <a:cs typeface="SimHei" charset="-122"/>
            </a:rPr>
            <a:t>知识的分类</a:t>
          </a:r>
          <a:endParaRPr lang="zh-CN" altLang="en-US" sz="1100" b="1" kern="1200" dirty="0">
            <a:latin typeface="SimHei" charset="-122"/>
            <a:ea typeface="SimHei" charset="-122"/>
            <a:cs typeface="SimHei" charset="-122"/>
          </a:endParaRPr>
        </a:p>
      </dsp:txBody>
      <dsp:txXfrm>
        <a:off x="2151072" y="948933"/>
        <a:ext cx="1102379" cy="336225"/>
      </dsp:txXfrm>
    </dsp:sp>
    <dsp:sp modelId="{19BA56B5-C34A-B64D-A239-C962FAC6DE3A}">
      <dsp:nvSpPr>
        <dsp:cNvPr id="0" name=""/>
        <dsp:cNvSpPr/>
      </dsp:nvSpPr>
      <dsp:spPr>
        <a:xfrm>
          <a:off x="2151072" y="1422956"/>
          <a:ext cx="1102379" cy="336225"/>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SimHei" charset="-122"/>
              <a:ea typeface="SimHei" charset="-122"/>
              <a:cs typeface="SimHei" charset="-122"/>
            </a:rPr>
            <a:t>知识管理的特点</a:t>
          </a:r>
          <a:endParaRPr lang="zh-CN" altLang="en-US" sz="1100" b="1" kern="1200" dirty="0">
            <a:latin typeface="SimHei" charset="-122"/>
            <a:ea typeface="SimHei" charset="-122"/>
            <a:cs typeface="SimHei" charset="-122"/>
          </a:endParaRPr>
        </a:p>
      </dsp:txBody>
      <dsp:txXfrm>
        <a:off x="2151072" y="1422956"/>
        <a:ext cx="1102379" cy="336225"/>
      </dsp:txXfrm>
    </dsp:sp>
    <dsp:sp modelId="{4E99FFF1-F2C8-4947-9B7B-F4C0FDBD7B17}">
      <dsp:nvSpPr>
        <dsp:cNvPr id="0" name=""/>
        <dsp:cNvSpPr/>
      </dsp:nvSpPr>
      <dsp:spPr>
        <a:xfrm>
          <a:off x="2151072" y="1896980"/>
          <a:ext cx="1102379" cy="336225"/>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SimHei" charset="-122"/>
              <a:ea typeface="SimHei" charset="-122"/>
              <a:cs typeface="SimHei" charset="-122"/>
            </a:rPr>
            <a:t>知识管理</a:t>
          </a:r>
          <a:r>
            <a:rPr lang="zh-CN" altLang="en-US" sz="1100" b="1" kern="1200" smtClean="0">
              <a:latin typeface="SimHei" charset="-122"/>
              <a:ea typeface="SimHei" charset="-122"/>
              <a:cs typeface="SimHei" charset="-122"/>
            </a:rPr>
            <a:t>的螺旋循环程序</a:t>
          </a:r>
          <a:endParaRPr lang="zh-CN" altLang="en-US" sz="1100" b="1" kern="1200" dirty="0">
            <a:latin typeface="SimHei" charset="-122"/>
            <a:ea typeface="SimHei" charset="-122"/>
            <a:cs typeface="SimHei" charset="-122"/>
          </a:endParaRPr>
        </a:p>
      </dsp:txBody>
      <dsp:txXfrm>
        <a:off x="2151072" y="1896980"/>
        <a:ext cx="1102379" cy="336225"/>
      </dsp:txXfrm>
    </dsp:sp>
  </dsp:spTree>
</dsp:drawing>
</file>

<file path=ppt/diagrams/drawing5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BCD7803-ADBA-4C84-9617-5A9BF59C3EAF}">
      <dsp:nvSpPr>
        <dsp:cNvPr id="0" name=""/>
        <dsp:cNvSpPr/>
      </dsp:nvSpPr>
      <dsp:spPr>
        <a:xfrm>
          <a:off x="0" y="20099"/>
          <a:ext cx="9436721" cy="871457"/>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zh-CN" altLang="en-US" sz="2400" kern="1200" dirty="0" smtClean="0">
              <a:latin typeface="手札体-简粗体" panose="03000700000000000000" pitchFamily="66" charset="-122"/>
              <a:ea typeface="手札体-简粗体" panose="03000700000000000000" pitchFamily="66" charset="-122"/>
            </a:rPr>
            <a:t>显性知识</a:t>
          </a:r>
          <a:endParaRPr lang="zh-CN" altLang="en-US" sz="2400" kern="1200" dirty="0">
            <a:latin typeface="手札体-简粗体" panose="03000700000000000000" pitchFamily="66" charset="-122"/>
            <a:ea typeface="手札体-简粗体" panose="03000700000000000000" pitchFamily="66" charset="-122"/>
          </a:endParaRPr>
        </a:p>
      </dsp:txBody>
      <dsp:txXfrm>
        <a:off x="42541" y="62640"/>
        <a:ext cx="9351639" cy="786375"/>
      </dsp:txXfrm>
    </dsp:sp>
    <dsp:sp modelId="{A1B2C2FE-089F-4916-930F-6243A3712C71}">
      <dsp:nvSpPr>
        <dsp:cNvPr id="0" name=""/>
        <dsp:cNvSpPr/>
      </dsp:nvSpPr>
      <dsp:spPr>
        <a:xfrm>
          <a:off x="0" y="891556"/>
          <a:ext cx="9436721" cy="9936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99616" tIns="22860" rIns="128016" bIns="22860" numCol="1" spcCol="1270" anchor="t" anchorCtr="0">
          <a:noAutofit/>
        </a:bodyPr>
        <a:lstStyle/>
        <a:p>
          <a:pPr marL="171450" lvl="1" indent="-171450" algn="l" defTabSz="800100">
            <a:lnSpc>
              <a:spcPts val="2400"/>
            </a:lnSpc>
            <a:spcBef>
              <a:spcPct val="0"/>
            </a:spcBef>
            <a:spcAft>
              <a:spcPts val="0"/>
            </a:spcAft>
            <a:buChar char="••"/>
          </a:pPr>
          <a:r>
            <a:rPr lang="zh-CN" altLang="en-US" sz="1800" kern="1200" dirty="0" smtClean="0">
              <a:latin typeface="手札体-简粗体" panose="03000700000000000000" pitchFamily="66" charset="-122"/>
              <a:ea typeface="手札体-简粗体" panose="03000700000000000000" pitchFamily="66" charset="-122"/>
            </a:rPr>
            <a:t>又称为</a:t>
          </a:r>
          <a:r>
            <a:rPr lang="zh-CN" altLang="en-US" sz="1800" kern="1200" dirty="0" smtClean="0">
              <a:solidFill>
                <a:srgbClr val="FF0000"/>
              </a:solidFill>
              <a:latin typeface="手札体-简粗体" panose="03000700000000000000" pitchFamily="66" charset="-122"/>
              <a:ea typeface="手札体-简粗体" panose="03000700000000000000" pitchFamily="66" charset="-122"/>
            </a:rPr>
            <a:t>编码知识</a:t>
          </a:r>
          <a:r>
            <a:rPr lang="zh-CN" altLang="en-US" sz="1800" kern="1200" dirty="0" smtClean="0">
              <a:latin typeface="手札体-简粗体" panose="03000700000000000000" pitchFamily="66" charset="-122"/>
              <a:ea typeface="手札体-简粗体" panose="03000700000000000000" pitchFamily="66" charset="-122"/>
            </a:rPr>
            <a:t>，是指用语言、文字、数字等方式进行表达的知识。</a:t>
          </a:r>
          <a:endParaRPr lang="zh-CN" altLang="en-US" sz="1800" kern="1200" dirty="0">
            <a:latin typeface="手札体-简粗体" panose="03000700000000000000" pitchFamily="66" charset="-122"/>
            <a:ea typeface="手札体-简粗体" panose="03000700000000000000" pitchFamily="66" charset="-122"/>
          </a:endParaRPr>
        </a:p>
        <a:p>
          <a:pPr marL="171450" lvl="1" indent="-171450" algn="l" defTabSz="800100">
            <a:lnSpc>
              <a:spcPts val="2400"/>
            </a:lnSpc>
            <a:spcBef>
              <a:spcPct val="0"/>
            </a:spcBef>
            <a:spcAft>
              <a:spcPts val="0"/>
            </a:spcAft>
            <a:buChar char="••"/>
          </a:pPr>
          <a:r>
            <a:rPr lang="zh-CN" altLang="en-US" sz="1800" kern="1200" dirty="0" smtClean="0">
              <a:latin typeface="手札体-简粗体" panose="03000700000000000000" pitchFamily="66" charset="-122"/>
              <a:ea typeface="手札体-简粗体" panose="03000700000000000000" pitchFamily="66" charset="-122"/>
            </a:rPr>
            <a:t>对应的是</a:t>
          </a:r>
          <a:r>
            <a:rPr lang="zh-CN" altLang="en-US" sz="1800" b="0" i="0" kern="1200" dirty="0" smtClean="0">
              <a:latin typeface="手札体-简粗体" panose="03000700000000000000" pitchFamily="66" charset="-122"/>
              <a:ea typeface="手札体-简粗体" panose="03000700000000000000" pitchFamily="66" charset="-122"/>
            </a:rPr>
            <a:t>关于</a:t>
          </a:r>
          <a:r>
            <a:rPr lang="en-US" altLang="zh-CN" sz="1800" b="0" i="0" kern="1200" dirty="0" smtClean="0">
              <a:solidFill>
                <a:srgbClr val="FF0000"/>
              </a:solidFill>
              <a:latin typeface="手札体-简粗体" panose="03000700000000000000" pitchFamily="66" charset="-122"/>
              <a:ea typeface="手札体-简粗体" panose="03000700000000000000" pitchFamily="66" charset="-122"/>
            </a:rPr>
            <a:t>Know-what</a:t>
          </a:r>
          <a:r>
            <a:rPr lang="zh-CN" altLang="en-US" sz="1800" b="0" i="0" kern="1200" dirty="0" smtClean="0">
              <a:solidFill>
                <a:srgbClr val="FF0000"/>
              </a:solidFill>
              <a:latin typeface="手札体-简粗体" panose="03000700000000000000" pitchFamily="66" charset="-122"/>
              <a:ea typeface="手札体-简粗体" panose="03000700000000000000" pitchFamily="66" charset="-122"/>
            </a:rPr>
            <a:t>和</a:t>
          </a:r>
          <a:r>
            <a:rPr lang="en-US" altLang="zh-CN" sz="1800" b="0" i="0" kern="1200" dirty="0" smtClean="0">
              <a:solidFill>
                <a:srgbClr val="FF0000"/>
              </a:solidFill>
              <a:latin typeface="手札体-简粗体" panose="03000700000000000000" pitchFamily="66" charset="-122"/>
              <a:ea typeface="手札体-简粗体" panose="03000700000000000000" pitchFamily="66" charset="-122"/>
            </a:rPr>
            <a:t>Know-why</a:t>
          </a:r>
          <a:r>
            <a:rPr lang="zh-CN" altLang="en-US" sz="1800" b="0" i="0" kern="1200" dirty="0" smtClean="0">
              <a:latin typeface="手札体-简粗体" panose="03000700000000000000" pitchFamily="66" charset="-122"/>
              <a:ea typeface="手札体-简粗体" panose="03000700000000000000" pitchFamily="66" charset="-122"/>
            </a:rPr>
            <a:t>的知识。</a:t>
          </a:r>
          <a:endParaRPr lang="zh-CN" altLang="en-US" sz="1800" kern="1200" dirty="0">
            <a:latin typeface="手札体-简粗体" panose="03000700000000000000" pitchFamily="66" charset="-122"/>
            <a:ea typeface="手札体-简粗体" panose="03000700000000000000" pitchFamily="66" charset="-122"/>
          </a:endParaRPr>
        </a:p>
      </dsp:txBody>
      <dsp:txXfrm>
        <a:off x="0" y="891556"/>
        <a:ext cx="9436721" cy="993600"/>
      </dsp:txXfrm>
    </dsp:sp>
    <dsp:sp modelId="{952CFE74-F4E1-4D55-A782-5899F3DA7E51}">
      <dsp:nvSpPr>
        <dsp:cNvPr id="0" name=""/>
        <dsp:cNvSpPr/>
      </dsp:nvSpPr>
      <dsp:spPr>
        <a:xfrm>
          <a:off x="0" y="1885156"/>
          <a:ext cx="9436721" cy="871457"/>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zh-CN" altLang="en-US" sz="2400" kern="1200" dirty="0" smtClean="0">
              <a:latin typeface="手札体-简粗体" panose="03000700000000000000" pitchFamily="66" charset="-122"/>
              <a:ea typeface="手札体-简粗体" panose="03000700000000000000" pitchFamily="66" charset="-122"/>
            </a:rPr>
            <a:t>隐性知识</a:t>
          </a:r>
          <a:endParaRPr lang="zh-CN" altLang="en-US" sz="2400" kern="1200" dirty="0">
            <a:latin typeface="手札体-简粗体" panose="03000700000000000000" pitchFamily="66" charset="-122"/>
            <a:ea typeface="手札体-简粗体" panose="03000700000000000000" pitchFamily="66" charset="-122"/>
          </a:endParaRPr>
        </a:p>
      </dsp:txBody>
      <dsp:txXfrm>
        <a:off x="42541" y="1927697"/>
        <a:ext cx="9351639" cy="786375"/>
      </dsp:txXfrm>
    </dsp:sp>
    <dsp:sp modelId="{9FCA4242-B6D2-49A1-B403-84DEB7BAF9E1}">
      <dsp:nvSpPr>
        <dsp:cNvPr id="0" name=""/>
        <dsp:cNvSpPr/>
      </dsp:nvSpPr>
      <dsp:spPr>
        <a:xfrm>
          <a:off x="0" y="2756613"/>
          <a:ext cx="9436721" cy="9936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99616" tIns="22860" rIns="128016" bIns="22860" numCol="1" spcCol="1270" anchor="t" anchorCtr="0">
          <a:noAutofit/>
        </a:bodyPr>
        <a:lstStyle/>
        <a:p>
          <a:pPr marL="171450" lvl="1" indent="-171450" algn="l" defTabSz="800100">
            <a:lnSpc>
              <a:spcPts val="2400"/>
            </a:lnSpc>
            <a:spcBef>
              <a:spcPct val="0"/>
            </a:spcBef>
            <a:spcAft>
              <a:spcPts val="0"/>
            </a:spcAft>
            <a:buChar char="••"/>
          </a:pPr>
          <a:r>
            <a:rPr lang="zh-CN" altLang="en-US" sz="1800" b="0" i="0" kern="1200" dirty="0" smtClean="0">
              <a:latin typeface="手札体-简粗体" panose="03000700000000000000" pitchFamily="66" charset="-122"/>
              <a:ea typeface="手札体-简粗体" panose="03000700000000000000" pitchFamily="66" charset="-122"/>
            </a:rPr>
            <a:t>又称为</a:t>
          </a:r>
          <a:r>
            <a:rPr lang="zh-CN" altLang="en-US" sz="1800" b="0" i="0" kern="1200" dirty="0" smtClean="0">
              <a:solidFill>
                <a:srgbClr val="FF0000"/>
              </a:solidFill>
              <a:latin typeface="手札体-简粗体" panose="03000700000000000000" pitchFamily="66" charset="-122"/>
              <a:ea typeface="手札体-简粗体" panose="03000700000000000000" pitchFamily="66" charset="-122"/>
            </a:rPr>
            <a:t>未编码知识</a:t>
          </a:r>
          <a:r>
            <a:rPr lang="zh-CN" altLang="en-US" sz="1800" b="0" i="0" kern="1200" dirty="0" smtClean="0">
              <a:latin typeface="手札体-简粗体" panose="03000700000000000000" pitchFamily="66" charset="-122"/>
              <a:ea typeface="手札体-简粗体" panose="03000700000000000000" pitchFamily="66" charset="-122"/>
            </a:rPr>
            <a:t>，指难以表达、高度个性化、难以沟通和共享的知识，如经营者或员工的经验、技术诀窍、直觉、想象、创意等。</a:t>
          </a:r>
          <a:endParaRPr lang="zh-CN" altLang="en-US" sz="1800" kern="1200" dirty="0">
            <a:latin typeface="手札体-简粗体" panose="03000700000000000000" pitchFamily="66" charset="-122"/>
            <a:ea typeface="手札体-简粗体" panose="03000700000000000000" pitchFamily="66" charset="-122"/>
          </a:endParaRPr>
        </a:p>
        <a:p>
          <a:pPr marL="171450" lvl="1" indent="-171450" algn="l" defTabSz="800100">
            <a:lnSpc>
              <a:spcPts val="2400"/>
            </a:lnSpc>
            <a:spcBef>
              <a:spcPct val="0"/>
            </a:spcBef>
            <a:spcAft>
              <a:spcPts val="0"/>
            </a:spcAft>
            <a:buChar char="••"/>
          </a:pPr>
          <a:r>
            <a:rPr lang="zh-CN" altLang="en-US" sz="1800" b="0" i="0" kern="1200" dirty="0" smtClean="0">
              <a:latin typeface="手札体-简粗体" panose="03000700000000000000" pitchFamily="66" charset="-122"/>
              <a:ea typeface="手札体-简粗体" panose="03000700000000000000" pitchFamily="66" charset="-122"/>
            </a:rPr>
            <a:t>对应的是中关于</a:t>
          </a:r>
          <a:r>
            <a:rPr lang="en-US" sz="1800" b="0" i="0" kern="1200" dirty="0" smtClean="0">
              <a:solidFill>
                <a:srgbClr val="FF0000"/>
              </a:solidFill>
              <a:latin typeface="手札体-简粗体" panose="03000700000000000000" pitchFamily="66" charset="-122"/>
              <a:ea typeface="手札体-简粗体" panose="03000700000000000000" pitchFamily="66" charset="-122"/>
            </a:rPr>
            <a:t>Know-how</a:t>
          </a:r>
          <a:r>
            <a:rPr lang="zh-CN" altLang="en-US" sz="1800" b="0" i="0" kern="1200" dirty="0" smtClean="0">
              <a:solidFill>
                <a:srgbClr val="FF0000"/>
              </a:solidFill>
              <a:latin typeface="手札体-简粗体" panose="03000700000000000000" pitchFamily="66" charset="-122"/>
              <a:ea typeface="手札体-简粗体" panose="03000700000000000000" pitchFamily="66" charset="-122"/>
            </a:rPr>
            <a:t>和</a:t>
          </a:r>
          <a:r>
            <a:rPr lang="en-US" sz="1800" b="0" i="0" kern="1200" dirty="0" smtClean="0">
              <a:solidFill>
                <a:srgbClr val="FF0000"/>
              </a:solidFill>
              <a:latin typeface="手札体-简粗体" panose="03000700000000000000" pitchFamily="66" charset="-122"/>
              <a:ea typeface="手札体-简粗体" panose="03000700000000000000" pitchFamily="66" charset="-122"/>
            </a:rPr>
            <a:t>Know-who</a:t>
          </a:r>
          <a:r>
            <a:rPr lang="zh-CN" altLang="en-US" sz="1800" b="0" i="0" kern="1200" dirty="0" smtClean="0">
              <a:latin typeface="手札体-简粗体" panose="03000700000000000000" pitchFamily="66" charset="-122"/>
              <a:ea typeface="手札体-简粗体" panose="03000700000000000000" pitchFamily="66" charset="-122"/>
            </a:rPr>
            <a:t>的知识。</a:t>
          </a:r>
          <a:endParaRPr lang="zh-CN" altLang="en-US" sz="1800" kern="1200" dirty="0">
            <a:latin typeface="手札体-简粗体" panose="03000700000000000000" pitchFamily="66" charset="-122"/>
            <a:ea typeface="手札体-简粗体" panose="03000700000000000000" pitchFamily="66" charset="-122"/>
          </a:endParaRPr>
        </a:p>
      </dsp:txBody>
      <dsp:txXfrm>
        <a:off x="0" y="2756613"/>
        <a:ext cx="9436721" cy="993600"/>
      </dsp:txXfrm>
    </dsp:sp>
  </dsp:spTree>
</dsp:drawing>
</file>

<file path=ppt/diagrams/drawing5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74F6B7-48F3-A347-9D02-3848B3882D19}">
      <dsp:nvSpPr>
        <dsp:cNvPr id="0" name=""/>
        <dsp:cNvSpPr/>
      </dsp:nvSpPr>
      <dsp:spPr>
        <a:xfrm>
          <a:off x="1930597" y="1117046"/>
          <a:ext cx="220475" cy="948046"/>
        </a:xfrm>
        <a:custGeom>
          <a:avLst/>
          <a:gdLst/>
          <a:ahLst/>
          <a:cxnLst/>
          <a:rect l="0" t="0" r="0" b="0"/>
          <a:pathLst>
            <a:path>
              <a:moveTo>
                <a:pt x="0" y="0"/>
              </a:moveTo>
              <a:lnTo>
                <a:pt x="110237" y="0"/>
              </a:lnTo>
              <a:lnTo>
                <a:pt x="110237" y="948046"/>
              </a:lnTo>
              <a:lnTo>
                <a:pt x="220475" y="948046"/>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7BD78E0-6CC9-224B-9FDD-F11EE9BF8DF0}">
      <dsp:nvSpPr>
        <dsp:cNvPr id="0" name=""/>
        <dsp:cNvSpPr/>
      </dsp:nvSpPr>
      <dsp:spPr>
        <a:xfrm>
          <a:off x="1930597" y="1117046"/>
          <a:ext cx="220475" cy="474023"/>
        </a:xfrm>
        <a:custGeom>
          <a:avLst/>
          <a:gdLst/>
          <a:ahLst/>
          <a:cxnLst/>
          <a:rect l="0" t="0" r="0" b="0"/>
          <a:pathLst>
            <a:path>
              <a:moveTo>
                <a:pt x="0" y="0"/>
              </a:moveTo>
              <a:lnTo>
                <a:pt x="110237" y="0"/>
              </a:lnTo>
              <a:lnTo>
                <a:pt x="110237" y="474023"/>
              </a:lnTo>
              <a:lnTo>
                <a:pt x="220475" y="474023"/>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94BF64B-9716-424E-A851-42E8E7B2B9A7}">
      <dsp:nvSpPr>
        <dsp:cNvPr id="0" name=""/>
        <dsp:cNvSpPr/>
      </dsp:nvSpPr>
      <dsp:spPr>
        <a:xfrm>
          <a:off x="1930597" y="1071326"/>
          <a:ext cx="220475" cy="91440"/>
        </a:xfrm>
        <a:custGeom>
          <a:avLst/>
          <a:gdLst/>
          <a:ahLst/>
          <a:cxnLst/>
          <a:rect l="0" t="0" r="0" b="0"/>
          <a:pathLst>
            <a:path>
              <a:moveTo>
                <a:pt x="0" y="45720"/>
              </a:moveTo>
              <a:lnTo>
                <a:pt x="220475" y="4572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2A5A8A1-C34D-4CC9-B014-4EDC4C60B5CB}">
      <dsp:nvSpPr>
        <dsp:cNvPr id="0" name=""/>
        <dsp:cNvSpPr/>
      </dsp:nvSpPr>
      <dsp:spPr>
        <a:xfrm>
          <a:off x="1930597" y="643023"/>
          <a:ext cx="220475" cy="474023"/>
        </a:xfrm>
        <a:custGeom>
          <a:avLst/>
          <a:gdLst/>
          <a:ahLst/>
          <a:cxnLst/>
          <a:rect l="0" t="0" r="0" b="0"/>
          <a:pathLst>
            <a:path>
              <a:moveTo>
                <a:pt x="0" y="474023"/>
              </a:moveTo>
              <a:lnTo>
                <a:pt x="110237" y="474023"/>
              </a:lnTo>
              <a:lnTo>
                <a:pt x="110237" y="0"/>
              </a:lnTo>
              <a:lnTo>
                <a:pt x="220475" y="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D82D2C2-9EF5-4CA0-9CEE-9265A38A1F4A}">
      <dsp:nvSpPr>
        <dsp:cNvPr id="0" name=""/>
        <dsp:cNvSpPr/>
      </dsp:nvSpPr>
      <dsp:spPr>
        <a:xfrm>
          <a:off x="1930597" y="168999"/>
          <a:ext cx="220475" cy="948046"/>
        </a:xfrm>
        <a:custGeom>
          <a:avLst/>
          <a:gdLst/>
          <a:ahLst/>
          <a:cxnLst/>
          <a:rect l="0" t="0" r="0" b="0"/>
          <a:pathLst>
            <a:path>
              <a:moveTo>
                <a:pt x="0" y="948046"/>
              </a:moveTo>
              <a:lnTo>
                <a:pt x="110237" y="948046"/>
              </a:lnTo>
              <a:lnTo>
                <a:pt x="110237" y="0"/>
              </a:lnTo>
              <a:lnTo>
                <a:pt x="220475" y="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A2AFDF2-2568-44F8-842C-3BFD70D9F2B1}">
      <dsp:nvSpPr>
        <dsp:cNvPr id="0" name=""/>
        <dsp:cNvSpPr/>
      </dsp:nvSpPr>
      <dsp:spPr>
        <a:xfrm>
          <a:off x="828217" y="948933"/>
          <a:ext cx="1102379" cy="336225"/>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黑体" panose="02010609060101010101" pitchFamily="49" charset="-122"/>
              <a:ea typeface="黑体" panose="02010609060101010101" pitchFamily="49" charset="-122"/>
              <a:sym typeface="+mn-ea"/>
            </a:rPr>
            <a:t>知识管理的概念</a:t>
          </a:r>
          <a:endParaRPr lang="zh-CN" altLang="en-US" sz="1100" b="1" kern="1200" dirty="0">
            <a:latin typeface="SimHei" charset="-122"/>
            <a:ea typeface="SimHei" charset="-122"/>
            <a:cs typeface="SimHei" charset="-122"/>
          </a:endParaRPr>
        </a:p>
      </dsp:txBody>
      <dsp:txXfrm>
        <a:off x="828217" y="948933"/>
        <a:ext cx="1102379" cy="336225"/>
      </dsp:txXfrm>
    </dsp:sp>
    <dsp:sp modelId="{22C8BBC7-02FA-4EF0-899A-834C1FEE39E3}">
      <dsp:nvSpPr>
        <dsp:cNvPr id="0" name=""/>
        <dsp:cNvSpPr/>
      </dsp:nvSpPr>
      <dsp:spPr>
        <a:xfrm>
          <a:off x="2151072" y="887"/>
          <a:ext cx="1102379" cy="336225"/>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SimHei" charset="-122"/>
              <a:ea typeface="SimHei" charset="-122"/>
              <a:cs typeface="SimHei" charset="-122"/>
            </a:rPr>
            <a:t>知识的概念</a:t>
          </a:r>
          <a:endParaRPr lang="zh-CN" altLang="en-US" sz="1100" b="1" kern="1200" dirty="0">
            <a:latin typeface="SimHei" charset="-122"/>
            <a:ea typeface="SimHei" charset="-122"/>
            <a:cs typeface="SimHei" charset="-122"/>
          </a:endParaRPr>
        </a:p>
      </dsp:txBody>
      <dsp:txXfrm>
        <a:off x="2151072" y="887"/>
        <a:ext cx="1102379" cy="336225"/>
      </dsp:txXfrm>
    </dsp:sp>
    <dsp:sp modelId="{86A07B8D-FF15-4EFF-8681-05A46BF1E797}">
      <dsp:nvSpPr>
        <dsp:cNvPr id="0" name=""/>
        <dsp:cNvSpPr/>
      </dsp:nvSpPr>
      <dsp:spPr>
        <a:xfrm>
          <a:off x="2151072" y="474910"/>
          <a:ext cx="1102379" cy="336225"/>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SimHei" charset="-122"/>
              <a:ea typeface="SimHei" charset="-122"/>
              <a:cs typeface="SimHei" charset="-122"/>
            </a:rPr>
            <a:t>知识的特点</a:t>
          </a:r>
          <a:endParaRPr lang="zh-CN" altLang="en-US" sz="1100" b="1" kern="1200" dirty="0">
            <a:latin typeface="SimHei" charset="-122"/>
            <a:ea typeface="SimHei" charset="-122"/>
            <a:cs typeface="SimHei" charset="-122"/>
          </a:endParaRPr>
        </a:p>
      </dsp:txBody>
      <dsp:txXfrm>
        <a:off x="2151072" y="474910"/>
        <a:ext cx="1102379" cy="336225"/>
      </dsp:txXfrm>
    </dsp:sp>
    <dsp:sp modelId="{A73C4A40-2D47-BF42-9EF8-B3BEE9451F45}">
      <dsp:nvSpPr>
        <dsp:cNvPr id="0" name=""/>
        <dsp:cNvSpPr/>
      </dsp:nvSpPr>
      <dsp:spPr>
        <a:xfrm>
          <a:off x="2151072" y="948933"/>
          <a:ext cx="1102379" cy="336225"/>
        </a:xfrm>
        <a:prstGeom prst="rect">
          <a:avLst/>
        </a:prstGeom>
        <a:solidFill>
          <a:schemeClr val="accent2"/>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SimHei" charset="-122"/>
              <a:ea typeface="SimHei" charset="-122"/>
              <a:cs typeface="SimHei" charset="-122"/>
            </a:rPr>
            <a:t>知识的分类</a:t>
          </a:r>
          <a:endParaRPr lang="zh-CN" altLang="en-US" sz="1100" b="1" kern="1200" dirty="0">
            <a:latin typeface="SimHei" charset="-122"/>
            <a:ea typeface="SimHei" charset="-122"/>
            <a:cs typeface="SimHei" charset="-122"/>
          </a:endParaRPr>
        </a:p>
      </dsp:txBody>
      <dsp:txXfrm>
        <a:off x="2151072" y="948933"/>
        <a:ext cx="1102379" cy="336225"/>
      </dsp:txXfrm>
    </dsp:sp>
    <dsp:sp modelId="{19BA56B5-C34A-B64D-A239-C962FAC6DE3A}">
      <dsp:nvSpPr>
        <dsp:cNvPr id="0" name=""/>
        <dsp:cNvSpPr/>
      </dsp:nvSpPr>
      <dsp:spPr>
        <a:xfrm>
          <a:off x="2151072" y="1422956"/>
          <a:ext cx="1102379" cy="336225"/>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SimHei" charset="-122"/>
              <a:ea typeface="SimHei" charset="-122"/>
              <a:cs typeface="SimHei" charset="-122"/>
            </a:rPr>
            <a:t>知识管理的特点</a:t>
          </a:r>
          <a:endParaRPr lang="zh-CN" altLang="en-US" sz="1100" b="1" kern="1200" dirty="0">
            <a:latin typeface="SimHei" charset="-122"/>
            <a:ea typeface="SimHei" charset="-122"/>
            <a:cs typeface="SimHei" charset="-122"/>
          </a:endParaRPr>
        </a:p>
      </dsp:txBody>
      <dsp:txXfrm>
        <a:off x="2151072" y="1422956"/>
        <a:ext cx="1102379" cy="336225"/>
      </dsp:txXfrm>
    </dsp:sp>
    <dsp:sp modelId="{4E99FFF1-F2C8-4947-9B7B-F4C0FDBD7B17}">
      <dsp:nvSpPr>
        <dsp:cNvPr id="0" name=""/>
        <dsp:cNvSpPr/>
      </dsp:nvSpPr>
      <dsp:spPr>
        <a:xfrm>
          <a:off x="2151072" y="1896980"/>
          <a:ext cx="1102379" cy="336225"/>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SimHei" charset="-122"/>
              <a:ea typeface="SimHei" charset="-122"/>
              <a:cs typeface="SimHei" charset="-122"/>
            </a:rPr>
            <a:t>知识管理</a:t>
          </a:r>
          <a:r>
            <a:rPr lang="zh-CN" altLang="en-US" sz="1100" b="1" kern="1200" smtClean="0">
              <a:latin typeface="SimHei" charset="-122"/>
              <a:ea typeface="SimHei" charset="-122"/>
              <a:cs typeface="SimHei" charset="-122"/>
            </a:rPr>
            <a:t>的螺旋循环程序</a:t>
          </a:r>
          <a:endParaRPr lang="zh-CN" altLang="en-US" sz="1100" b="1" kern="1200" dirty="0">
            <a:latin typeface="SimHei" charset="-122"/>
            <a:ea typeface="SimHei" charset="-122"/>
            <a:cs typeface="SimHei" charset="-122"/>
          </a:endParaRPr>
        </a:p>
      </dsp:txBody>
      <dsp:txXfrm>
        <a:off x="2151072" y="1896980"/>
        <a:ext cx="1102379" cy="336225"/>
      </dsp:txXfrm>
    </dsp:sp>
  </dsp:spTree>
</dsp:drawing>
</file>

<file path=ppt/diagrams/drawing5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E28587F-0300-4C78-A7BC-CB7CCE98E97A}">
      <dsp:nvSpPr>
        <dsp:cNvPr id="0" name=""/>
        <dsp:cNvSpPr/>
      </dsp:nvSpPr>
      <dsp:spPr>
        <a:xfrm>
          <a:off x="516987" y="830"/>
          <a:ext cx="3365442" cy="726281"/>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25400" rIns="38100" bIns="25400" numCol="1" spcCol="1270" anchor="ctr" anchorCtr="0">
          <a:noAutofit/>
        </a:bodyPr>
        <a:lstStyle/>
        <a:p>
          <a:pPr lvl="0" algn="ctr" defTabSz="889000">
            <a:lnSpc>
              <a:spcPct val="90000"/>
            </a:lnSpc>
            <a:spcBef>
              <a:spcPct val="0"/>
            </a:spcBef>
            <a:spcAft>
              <a:spcPct val="35000"/>
            </a:spcAft>
          </a:pPr>
          <a:r>
            <a:rPr lang="zh-CN" altLang="en-US" sz="2000" kern="1200" dirty="0" smtClean="0">
              <a:latin typeface="手札体-简粗体" panose="03000700000000000000" pitchFamily="66" charset="-122"/>
              <a:ea typeface="手札体-简粗体" panose="03000700000000000000" pitchFamily="66" charset="-122"/>
            </a:rPr>
            <a:t>根据知识的性质划分</a:t>
          </a:r>
          <a:endParaRPr lang="zh-CN" altLang="en-US" sz="2000" kern="1200" dirty="0"/>
        </a:p>
      </dsp:txBody>
      <dsp:txXfrm>
        <a:off x="538259" y="22102"/>
        <a:ext cx="3322898" cy="683737"/>
      </dsp:txXfrm>
    </dsp:sp>
    <dsp:sp modelId="{A23AFC2E-03F6-41A9-988F-5247532C9668}">
      <dsp:nvSpPr>
        <dsp:cNvPr id="0" name=""/>
        <dsp:cNvSpPr/>
      </dsp:nvSpPr>
      <dsp:spPr>
        <a:xfrm>
          <a:off x="853531" y="727112"/>
          <a:ext cx="336544" cy="544710"/>
        </a:xfrm>
        <a:custGeom>
          <a:avLst/>
          <a:gdLst/>
          <a:ahLst/>
          <a:cxnLst/>
          <a:rect l="0" t="0" r="0" b="0"/>
          <a:pathLst>
            <a:path>
              <a:moveTo>
                <a:pt x="0" y="0"/>
              </a:moveTo>
              <a:lnTo>
                <a:pt x="0" y="544710"/>
              </a:lnTo>
              <a:lnTo>
                <a:pt x="336544" y="54471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4DF6677-124F-46C0-9E63-0A666E40E869}">
      <dsp:nvSpPr>
        <dsp:cNvPr id="0" name=""/>
        <dsp:cNvSpPr/>
      </dsp:nvSpPr>
      <dsp:spPr>
        <a:xfrm>
          <a:off x="1190076" y="908682"/>
          <a:ext cx="3196753" cy="726281"/>
        </a:xfrm>
        <a:prstGeom prst="roundRect">
          <a:avLst>
            <a:gd name="adj" fmla="val 10000"/>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4290" tIns="22860" rIns="34290" bIns="22860" numCol="1" spcCol="1270" anchor="ctr" anchorCtr="0">
          <a:noAutofit/>
        </a:bodyPr>
        <a:lstStyle/>
        <a:p>
          <a:pPr lvl="0" algn="ctr" defTabSz="800100">
            <a:lnSpc>
              <a:spcPct val="90000"/>
            </a:lnSpc>
            <a:spcBef>
              <a:spcPct val="0"/>
            </a:spcBef>
            <a:spcAft>
              <a:spcPct val="35000"/>
            </a:spcAft>
          </a:pPr>
          <a:r>
            <a:rPr lang="zh-CN" altLang="en-US" sz="1800" kern="1200" dirty="0" smtClean="0">
              <a:latin typeface="手札体-简粗体" panose="03000700000000000000" pitchFamily="66" charset="-122"/>
              <a:ea typeface="手札体-简粗体" panose="03000700000000000000" pitchFamily="66" charset="-122"/>
            </a:rPr>
            <a:t>事实知识（</a:t>
          </a:r>
          <a:r>
            <a:rPr lang="en-US" altLang="zh-CN" sz="1800" kern="1200" dirty="0" smtClean="0">
              <a:latin typeface="手札体-简粗体" panose="03000700000000000000" pitchFamily="66" charset="-122"/>
              <a:ea typeface="手札体-简粗体" panose="03000700000000000000" pitchFamily="66" charset="-122"/>
            </a:rPr>
            <a:t>Know-what</a:t>
          </a:r>
          <a:r>
            <a:rPr lang="zh-CN" altLang="en-US" sz="1800" kern="1200" dirty="0" smtClean="0">
              <a:latin typeface="手札体-简粗体" panose="03000700000000000000" pitchFamily="66" charset="-122"/>
              <a:ea typeface="手札体-简粗体" panose="03000700000000000000" pitchFamily="66" charset="-122"/>
            </a:rPr>
            <a:t>）</a:t>
          </a:r>
          <a:endParaRPr lang="zh-CN" altLang="en-US" sz="1800" kern="1200" dirty="0"/>
        </a:p>
      </dsp:txBody>
      <dsp:txXfrm>
        <a:off x="1211348" y="929954"/>
        <a:ext cx="3154209" cy="683737"/>
      </dsp:txXfrm>
    </dsp:sp>
    <dsp:sp modelId="{F6388C4D-8F40-434F-B94F-6274A9B2F474}">
      <dsp:nvSpPr>
        <dsp:cNvPr id="0" name=""/>
        <dsp:cNvSpPr/>
      </dsp:nvSpPr>
      <dsp:spPr>
        <a:xfrm>
          <a:off x="853531" y="727112"/>
          <a:ext cx="336544" cy="1452562"/>
        </a:xfrm>
        <a:custGeom>
          <a:avLst/>
          <a:gdLst/>
          <a:ahLst/>
          <a:cxnLst/>
          <a:rect l="0" t="0" r="0" b="0"/>
          <a:pathLst>
            <a:path>
              <a:moveTo>
                <a:pt x="0" y="0"/>
              </a:moveTo>
              <a:lnTo>
                <a:pt x="0" y="1452562"/>
              </a:lnTo>
              <a:lnTo>
                <a:pt x="336544" y="1452562"/>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B4F1A61-9B8C-4D9C-8DAC-D10F2D548096}">
      <dsp:nvSpPr>
        <dsp:cNvPr id="0" name=""/>
        <dsp:cNvSpPr/>
      </dsp:nvSpPr>
      <dsp:spPr>
        <a:xfrm>
          <a:off x="1190076" y="1816533"/>
          <a:ext cx="3196753" cy="726281"/>
        </a:xfrm>
        <a:prstGeom prst="roundRect">
          <a:avLst>
            <a:gd name="adj" fmla="val 10000"/>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4290" tIns="22860" rIns="34290" bIns="22860" numCol="1" spcCol="1270" anchor="ctr" anchorCtr="0">
          <a:noAutofit/>
        </a:bodyPr>
        <a:lstStyle/>
        <a:p>
          <a:pPr lvl="0" algn="ctr" defTabSz="800100">
            <a:lnSpc>
              <a:spcPct val="90000"/>
            </a:lnSpc>
            <a:spcBef>
              <a:spcPct val="0"/>
            </a:spcBef>
            <a:spcAft>
              <a:spcPct val="35000"/>
            </a:spcAft>
          </a:pPr>
          <a:r>
            <a:rPr lang="zh-CN" altLang="en-US" sz="1800" kern="1200" dirty="0" smtClean="0">
              <a:latin typeface="手札体-简粗体" panose="03000700000000000000" pitchFamily="66" charset="-122"/>
              <a:ea typeface="手札体-简粗体" panose="03000700000000000000" pitchFamily="66" charset="-122"/>
            </a:rPr>
            <a:t>原理知识（</a:t>
          </a:r>
          <a:r>
            <a:rPr lang="en-US" altLang="zh-CN" sz="1800" kern="1200" dirty="0" smtClean="0">
              <a:latin typeface="手札体-简粗体" panose="03000700000000000000" pitchFamily="66" charset="-122"/>
              <a:ea typeface="手札体-简粗体" panose="03000700000000000000" pitchFamily="66" charset="-122"/>
            </a:rPr>
            <a:t>Know-why</a:t>
          </a:r>
          <a:r>
            <a:rPr lang="zh-CN" altLang="en-US" sz="1800" kern="1200" dirty="0" smtClean="0">
              <a:latin typeface="手札体-简粗体" panose="03000700000000000000" pitchFamily="66" charset="-122"/>
              <a:ea typeface="手札体-简粗体" panose="03000700000000000000" pitchFamily="66" charset="-122"/>
            </a:rPr>
            <a:t>）</a:t>
          </a:r>
          <a:endParaRPr lang="zh-CN" altLang="en-US" sz="1800" kern="1200" dirty="0"/>
        </a:p>
      </dsp:txBody>
      <dsp:txXfrm>
        <a:off x="1211348" y="1837805"/>
        <a:ext cx="3154209" cy="683737"/>
      </dsp:txXfrm>
    </dsp:sp>
    <dsp:sp modelId="{31AE2C4B-8DF8-400B-8597-EA14F8F8C3F8}">
      <dsp:nvSpPr>
        <dsp:cNvPr id="0" name=""/>
        <dsp:cNvSpPr/>
      </dsp:nvSpPr>
      <dsp:spPr>
        <a:xfrm>
          <a:off x="853531" y="727112"/>
          <a:ext cx="336544" cy="2360414"/>
        </a:xfrm>
        <a:custGeom>
          <a:avLst/>
          <a:gdLst/>
          <a:ahLst/>
          <a:cxnLst/>
          <a:rect l="0" t="0" r="0" b="0"/>
          <a:pathLst>
            <a:path>
              <a:moveTo>
                <a:pt x="0" y="0"/>
              </a:moveTo>
              <a:lnTo>
                <a:pt x="0" y="2360414"/>
              </a:lnTo>
              <a:lnTo>
                <a:pt x="336544" y="2360414"/>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0095E72-AD77-49ED-BC0F-62C01B371112}">
      <dsp:nvSpPr>
        <dsp:cNvPr id="0" name=""/>
        <dsp:cNvSpPr/>
      </dsp:nvSpPr>
      <dsp:spPr>
        <a:xfrm>
          <a:off x="1190076" y="2724385"/>
          <a:ext cx="3196753" cy="726281"/>
        </a:xfrm>
        <a:prstGeom prst="roundRect">
          <a:avLst>
            <a:gd name="adj" fmla="val 10000"/>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4290" tIns="22860" rIns="34290" bIns="22860" numCol="1" spcCol="1270" anchor="ctr" anchorCtr="0">
          <a:noAutofit/>
        </a:bodyPr>
        <a:lstStyle/>
        <a:p>
          <a:pPr lvl="0" algn="ctr" defTabSz="800100">
            <a:lnSpc>
              <a:spcPct val="90000"/>
            </a:lnSpc>
            <a:spcBef>
              <a:spcPct val="0"/>
            </a:spcBef>
            <a:spcAft>
              <a:spcPct val="35000"/>
            </a:spcAft>
          </a:pPr>
          <a:r>
            <a:rPr lang="zh-CN" altLang="en-US" sz="1800" kern="1200" dirty="0" smtClean="0">
              <a:latin typeface="手札体-简粗体" panose="03000700000000000000" pitchFamily="66" charset="-122"/>
              <a:ea typeface="手札体-简粗体" panose="03000700000000000000" pitchFamily="66" charset="-122"/>
            </a:rPr>
            <a:t>技能知识（</a:t>
          </a:r>
          <a:r>
            <a:rPr lang="en-US" altLang="zh-CN" sz="1800" kern="1200" dirty="0" smtClean="0">
              <a:latin typeface="手札体-简粗体" panose="03000700000000000000" pitchFamily="66" charset="-122"/>
              <a:ea typeface="手札体-简粗体" panose="03000700000000000000" pitchFamily="66" charset="-122"/>
            </a:rPr>
            <a:t>Know-how</a:t>
          </a:r>
          <a:r>
            <a:rPr lang="zh-CN" altLang="en-US" sz="1800" kern="1200" dirty="0" smtClean="0">
              <a:latin typeface="手札体-简粗体" panose="03000700000000000000" pitchFamily="66" charset="-122"/>
              <a:ea typeface="手札体-简粗体" panose="03000700000000000000" pitchFamily="66" charset="-122"/>
            </a:rPr>
            <a:t>）</a:t>
          </a:r>
          <a:endParaRPr lang="zh-CN" altLang="en-US" sz="1800" kern="1200" dirty="0"/>
        </a:p>
      </dsp:txBody>
      <dsp:txXfrm>
        <a:off x="1211348" y="2745657"/>
        <a:ext cx="3154209" cy="683737"/>
      </dsp:txXfrm>
    </dsp:sp>
    <dsp:sp modelId="{2D8813E8-9303-43FD-8D43-29372038F1CA}">
      <dsp:nvSpPr>
        <dsp:cNvPr id="0" name=""/>
        <dsp:cNvSpPr/>
      </dsp:nvSpPr>
      <dsp:spPr>
        <a:xfrm>
          <a:off x="853531" y="727112"/>
          <a:ext cx="336544" cy="3268265"/>
        </a:xfrm>
        <a:custGeom>
          <a:avLst/>
          <a:gdLst/>
          <a:ahLst/>
          <a:cxnLst/>
          <a:rect l="0" t="0" r="0" b="0"/>
          <a:pathLst>
            <a:path>
              <a:moveTo>
                <a:pt x="0" y="0"/>
              </a:moveTo>
              <a:lnTo>
                <a:pt x="0" y="3268265"/>
              </a:lnTo>
              <a:lnTo>
                <a:pt x="336544" y="3268265"/>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AF21F27-F7D7-4760-B233-422067850BFE}">
      <dsp:nvSpPr>
        <dsp:cNvPr id="0" name=""/>
        <dsp:cNvSpPr/>
      </dsp:nvSpPr>
      <dsp:spPr>
        <a:xfrm>
          <a:off x="1190076" y="3632236"/>
          <a:ext cx="3196753" cy="726281"/>
        </a:xfrm>
        <a:prstGeom prst="roundRect">
          <a:avLst>
            <a:gd name="adj" fmla="val 10000"/>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4290" tIns="22860" rIns="34290" bIns="22860" numCol="1" spcCol="1270" anchor="ctr" anchorCtr="0">
          <a:noAutofit/>
        </a:bodyPr>
        <a:lstStyle/>
        <a:p>
          <a:pPr lvl="0" algn="ctr" defTabSz="800100">
            <a:lnSpc>
              <a:spcPct val="90000"/>
            </a:lnSpc>
            <a:spcBef>
              <a:spcPct val="0"/>
            </a:spcBef>
            <a:spcAft>
              <a:spcPct val="35000"/>
            </a:spcAft>
          </a:pPr>
          <a:r>
            <a:rPr lang="zh-CN" altLang="en-US" sz="1800" kern="1200" dirty="0" smtClean="0">
              <a:latin typeface="手札体-简粗体" panose="03000700000000000000" pitchFamily="66" charset="-122"/>
              <a:ea typeface="手札体-简粗体" panose="03000700000000000000" pitchFamily="66" charset="-122"/>
            </a:rPr>
            <a:t>人力知识（</a:t>
          </a:r>
          <a:r>
            <a:rPr lang="en-US" altLang="zh-CN" sz="1800" kern="1200" dirty="0" smtClean="0">
              <a:latin typeface="手札体-简粗体" panose="03000700000000000000" pitchFamily="66" charset="-122"/>
              <a:ea typeface="手札体-简粗体" panose="03000700000000000000" pitchFamily="66" charset="-122"/>
            </a:rPr>
            <a:t>Know-who</a:t>
          </a:r>
          <a:r>
            <a:rPr lang="zh-CN" altLang="en-US" sz="1800" kern="1200" dirty="0" smtClean="0">
              <a:latin typeface="手札体-简粗体" panose="03000700000000000000" pitchFamily="66" charset="-122"/>
              <a:ea typeface="手札体-简粗体" panose="03000700000000000000" pitchFamily="66" charset="-122"/>
            </a:rPr>
            <a:t>）</a:t>
          </a:r>
          <a:endParaRPr lang="zh-CN" altLang="en-US" sz="1800" kern="1200" dirty="0"/>
        </a:p>
      </dsp:txBody>
      <dsp:txXfrm>
        <a:off x="1211348" y="3653508"/>
        <a:ext cx="3154209" cy="683737"/>
      </dsp:txXfrm>
    </dsp:sp>
    <dsp:sp modelId="{6F6431C9-2AC0-470E-B006-B3B7E5C4B825}">
      <dsp:nvSpPr>
        <dsp:cNvPr id="0" name=""/>
        <dsp:cNvSpPr/>
      </dsp:nvSpPr>
      <dsp:spPr>
        <a:xfrm>
          <a:off x="4245570" y="830"/>
          <a:ext cx="3365442" cy="726281"/>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25400" rIns="38100" bIns="25400" numCol="1" spcCol="1270" anchor="ctr" anchorCtr="0">
          <a:noAutofit/>
        </a:bodyPr>
        <a:lstStyle/>
        <a:p>
          <a:pPr lvl="0" algn="ctr" defTabSz="889000">
            <a:lnSpc>
              <a:spcPct val="90000"/>
            </a:lnSpc>
            <a:spcBef>
              <a:spcPct val="0"/>
            </a:spcBef>
            <a:spcAft>
              <a:spcPct val="35000"/>
            </a:spcAft>
          </a:pPr>
          <a:r>
            <a:rPr lang="zh-CN" altLang="en-US" sz="2000" kern="1200" dirty="0" smtClean="0">
              <a:latin typeface="手札体-简粗体" panose="03000700000000000000" pitchFamily="66" charset="-122"/>
              <a:ea typeface="手札体-简粗体" panose="03000700000000000000" pitchFamily="66" charset="-122"/>
            </a:rPr>
            <a:t>根据知识的表现形式划分</a:t>
          </a:r>
          <a:endParaRPr lang="zh-CN" altLang="en-US" sz="2000" kern="1200" dirty="0"/>
        </a:p>
      </dsp:txBody>
      <dsp:txXfrm>
        <a:off x="4266842" y="22102"/>
        <a:ext cx="3322898" cy="683737"/>
      </dsp:txXfrm>
    </dsp:sp>
    <dsp:sp modelId="{E37F5F34-F677-41AF-94B3-5FD346495C91}">
      <dsp:nvSpPr>
        <dsp:cNvPr id="0" name=""/>
        <dsp:cNvSpPr/>
      </dsp:nvSpPr>
      <dsp:spPr>
        <a:xfrm>
          <a:off x="4582114" y="727112"/>
          <a:ext cx="336544" cy="544710"/>
        </a:xfrm>
        <a:custGeom>
          <a:avLst/>
          <a:gdLst/>
          <a:ahLst/>
          <a:cxnLst/>
          <a:rect l="0" t="0" r="0" b="0"/>
          <a:pathLst>
            <a:path>
              <a:moveTo>
                <a:pt x="0" y="0"/>
              </a:moveTo>
              <a:lnTo>
                <a:pt x="0" y="544710"/>
              </a:lnTo>
              <a:lnTo>
                <a:pt x="336544" y="54471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941F804-786F-47E9-946E-0810DE13862C}">
      <dsp:nvSpPr>
        <dsp:cNvPr id="0" name=""/>
        <dsp:cNvSpPr/>
      </dsp:nvSpPr>
      <dsp:spPr>
        <a:xfrm>
          <a:off x="4918658" y="908682"/>
          <a:ext cx="2258792" cy="726281"/>
        </a:xfrm>
        <a:prstGeom prst="roundRect">
          <a:avLst>
            <a:gd name="adj" fmla="val 10000"/>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4290" tIns="22860" rIns="34290" bIns="22860" numCol="1" spcCol="1270" anchor="ctr" anchorCtr="0">
          <a:noAutofit/>
        </a:bodyPr>
        <a:lstStyle/>
        <a:p>
          <a:pPr lvl="0" algn="ctr" defTabSz="800100">
            <a:lnSpc>
              <a:spcPct val="90000"/>
            </a:lnSpc>
            <a:spcBef>
              <a:spcPct val="0"/>
            </a:spcBef>
            <a:spcAft>
              <a:spcPct val="35000"/>
            </a:spcAft>
          </a:pPr>
          <a:r>
            <a:rPr lang="zh-CN" altLang="en-US" sz="1800" kern="1200" dirty="0" smtClean="0">
              <a:latin typeface="手札体-简粗体" panose="03000700000000000000" pitchFamily="66" charset="-122"/>
              <a:ea typeface="手札体-简粗体" panose="03000700000000000000" pitchFamily="66" charset="-122"/>
            </a:rPr>
            <a:t>显性知识</a:t>
          </a:r>
          <a:endParaRPr lang="zh-CN" altLang="en-US" sz="1800" kern="1200" dirty="0"/>
        </a:p>
      </dsp:txBody>
      <dsp:txXfrm>
        <a:off x="4939930" y="929954"/>
        <a:ext cx="2216248" cy="683737"/>
      </dsp:txXfrm>
    </dsp:sp>
    <dsp:sp modelId="{9B0EA2B4-39C9-47E9-A3A6-00A84773C5E1}">
      <dsp:nvSpPr>
        <dsp:cNvPr id="0" name=""/>
        <dsp:cNvSpPr/>
      </dsp:nvSpPr>
      <dsp:spPr>
        <a:xfrm>
          <a:off x="4582114" y="727112"/>
          <a:ext cx="336544" cy="1452562"/>
        </a:xfrm>
        <a:custGeom>
          <a:avLst/>
          <a:gdLst/>
          <a:ahLst/>
          <a:cxnLst/>
          <a:rect l="0" t="0" r="0" b="0"/>
          <a:pathLst>
            <a:path>
              <a:moveTo>
                <a:pt x="0" y="0"/>
              </a:moveTo>
              <a:lnTo>
                <a:pt x="0" y="1452562"/>
              </a:lnTo>
              <a:lnTo>
                <a:pt x="336544" y="1452562"/>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FDE0F65-5379-4B2C-8728-9CC1C4CBF219}">
      <dsp:nvSpPr>
        <dsp:cNvPr id="0" name=""/>
        <dsp:cNvSpPr/>
      </dsp:nvSpPr>
      <dsp:spPr>
        <a:xfrm>
          <a:off x="4918658" y="1816533"/>
          <a:ext cx="2258792" cy="726281"/>
        </a:xfrm>
        <a:prstGeom prst="roundRect">
          <a:avLst>
            <a:gd name="adj" fmla="val 10000"/>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4290" tIns="22860" rIns="34290" bIns="22860" numCol="1" spcCol="1270" anchor="ctr" anchorCtr="0">
          <a:noAutofit/>
        </a:bodyPr>
        <a:lstStyle/>
        <a:p>
          <a:pPr lvl="0" algn="ctr" defTabSz="800100">
            <a:lnSpc>
              <a:spcPct val="90000"/>
            </a:lnSpc>
            <a:spcBef>
              <a:spcPct val="0"/>
            </a:spcBef>
            <a:spcAft>
              <a:spcPct val="35000"/>
            </a:spcAft>
          </a:pPr>
          <a:r>
            <a:rPr lang="zh-CN" altLang="en-US" sz="1800" kern="1200" dirty="0" smtClean="0">
              <a:latin typeface="手札体-简粗体" panose="03000700000000000000" pitchFamily="66" charset="-122"/>
              <a:ea typeface="手札体-简粗体" panose="03000700000000000000" pitchFamily="66" charset="-122"/>
            </a:rPr>
            <a:t>隐性知识</a:t>
          </a:r>
          <a:endParaRPr lang="zh-CN" altLang="en-US" sz="1800" kern="1200" dirty="0"/>
        </a:p>
      </dsp:txBody>
      <dsp:txXfrm>
        <a:off x="4939930" y="1837805"/>
        <a:ext cx="2216248" cy="683737"/>
      </dsp:txXfrm>
    </dsp:sp>
  </dsp:spTree>
</dsp:drawing>
</file>

<file path=ppt/diagrams/drawing5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74F6B7-48F3-A347-9D02-3848B3882D19}">
      <dsp:nvSpPr>
        <dsp:cNvPr id="0" name=""/>
        <dsp:cNvSpPr/>
      </dsp:nvSpPr>
      <dsp:spPr>
        <a:xfrm>
          <a:off x="1930597" y="1117046"/>
          <a:ext cx="220475" cy="948046"/>
        </a:xfrm>
        <a:custGeom>
          <a:avLst/>
          <a:gdLst/>
          <a:ahLst/>
          <a:cxnLst/>
          <a:rect l="0" t="0" r="0" b="0"/>
          <a:pathLst>
            <a:path>
              <a:moveTo>
                <a:pt x="0" y="0"/>
              </a:moveTo>
              <a:lnTo>
                <a:pt x="110237" y="0"/>
              </a:lnTo>
              <a:lnTo>
                <a:pt x="110237" y="948046"/>
              </a:lnTo>
              <a:lnTo>
                <a:pt x="220475" y="948046"/>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7BD78E0-6CC9-224B-9FDD-F11EE9BF8DF0}">
      <dsp:nvSpPr>
        <dsp:cNvPr id="0" name=""/>
        <dsp:cNvSpPr/>
      </dsp:nvSpPr>
      <dsp:spPr>
        <a:xfrm>
          <a:off x="1930597" y="1117046"/>
          <a:ext cx="220475" cy="474023"/>
        </a:xfrm>
        <a:custGeom>
          <a:avLst/>
          <a:gdLst/>
          <a:ahLst/>
          <a:cxnLst/>
          <a:rect l="0" t="0" r="0" b="0"/>
          <a:pathLst>
            <a:path>
              <a:moveTo>
                <a:pt x="0" y="0"/>
              </a:moveTo>
              <a:lnTo>
                <a:pt x="110237" y="0"/>
              </a:lnTo>
              <a:lnTo>
                <a:pt x="110237" y="474023"/>
              </a:lnTo>
              <a:lnTo>
                <a:pt x="220475" y="474023"/>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94BF64B-9716-424E-A851-42E8E7B2B9A7}">
      <dsp:nvSpPr>
        <dsp:cNvPr id="0" name=""/>
        <dsp:cNvSpPr/>
      </dsp:nvSpPr>
      <dsp:spPr>
        <a:xfrm>
          <a:off x="1930597" y="1071326"/>
          <a:ext cx="220475" cy="91440"/>
        </a:xfrm>
        <a:custGeom>
          <a:avLst/>
          <a:gdLst/>
          <a:ahLst/>
          <a:cxnLst/>
          <a:rect l="0" t="0" r="0" b="0"/>
          <a:pathLst>
            <a:path>
              <a:moveTo>
                <a:pt x="0" y="45720"/>
              </a:moveTo>
              <a:lnTo>
                <a:pt x="220475" y="4572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2A5A8A1-C34D-4CC9-B014-4EDC4C60B5CB}">
      <dsp:nvSpPr>
        <dsp:cNvPr id="0" name=""/>
        <dsp:cNvSpPr/>
      </dsp:nvSpPr>
      <dsp:spPr>
        <a:xfrm>
          <a:off x="1930597" y="643023"/>
          <a:ext cx="220475" cy="474023"/>
        </a:xfrm>
        <a:custGeom>
          <a:avLst/>
          <a:gdLst/>
          <a:ahLst/>
          <a:cxnLst/>
          <a:rect l="0" t="0" r="0" b="0"/>
          <a:pathLst>
            <a:path>
              <a:moveTo>
                <a:pt x="0" y="474023"/>
              </a:moveTo>
              <a:lnTo>
                <a:pt x="110237" y="474023"/>
              </a:lnTo>
              <a:lnTo>
                <a:pt x="110237" y="0"/>
              </a:lnTo>
              <a:lnTo>
                <a:pt x="220475" y="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D82D2C2-9EF5-4CA0-9CEE-9265A38A1F4A}">
      <dsp:nvSpPr>
        <dsp:cNvPr id="0" name=""/>
        <dsp:cNvSpPr/>
      </dsp:nvSpPr>
      <dsp:spPr>
        <a:xfrm>
          <a:off x="1930597" y="168999"/>
          <a:ext cx="220475" cy="948046"/>
        </a:xfrm>
        <a:custGeom>
          <a:avLst/>
          <a:gdLst/>
          <a:ahLst/>
          <a:cxnLst/>
          <a:rect l="0" t="0" r="0" b="0"/>
          <a:pathLst>
            <a:path>
              <a:moveTo>
                <a:pt x="0" y="948046"/>
              </a:moveTo>
              <a:lnTo>
                <a:pt x="110237" y="948046"/>
              </a:lnTo>
              <a:lnTo>
                <a:pt x="110237" y="0"/>
              </a:lnTo>
              <a:lnTo>
                <a:pt x="220475" y="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A2AFDF2-2568-44F8-842C-3BFD70D9F2B1}">
      <dsp:nvSpPr>
        <dsp:cNvPr id="0" name=""/>
        <dsp:cNvSpPr/>
      </dsp:nvSpPr>
      <dsp:spPr>
        <a:xfrm>
          <a:off x="828217" y="948933"/>
          <a:ext cx="1102379" cy="336225"/>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黑体" panose="02010609060101010101" pitchFamily="49" charset="-122"/>
              <a:ea typeface="黑体" panose="02010609060101010101" pitchFamily="49" charset="-122"/>
              <a:sym typeface="+mn-ea"/>
            </a:rPr>
            <a:t>知识管理的概念</a:t>
          </a:r>
          <a:endParaRPr lang="zh-CN" altLang="en-US" sz="1100" b="1" kern="1200" dirty="0">
            <a:latin typeface="SimHei" charset="-122"/>
            <a:ea typeface="SimHei" charset="-122"/>
            <a:cs typeface="SimHei" charset="-122"/>
          </a:endParaRPr>
        </a:p>
      </dsp:txBody>
      <dsp:txXfrm>
        <a:off x="828217" y="948933"/>
        <a:ext cx="1102379" cy="336225"/>
      </dsp:txXfrm>
    </dsp:sp>
    <dsp:sp modelId="{22C8BBC7-02FA-4EF0-899A-834C1FEE39E3}">
      <dsp:nvSpPr>
        <dsp:cNvPr id="0" name=""/>
        <dsp:cNvSpPr/>
      </dsp:nvSpPr>
      <dsp:spPr>
        <a:xfrm>
          <a:off x="2151072" y="887"/>
          <a:ext cx="1102379" cy="336225"/>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SimHei" charset="-122"/>
              <a:ea typeface="SimHei" charset="-122"/>
              <a:cs typeface="SimHei" charset="-122"/>
            </a:rPr>
            <a:t>知识的概念</a:t>
          </a:r>
          <a:endParaRPr lang="zh-CN" altLang="en-US" sz="1100" b="1" kern="1200" dirty="0">
            <a:latin typeface="SimHei" charset="-122"/>
            <a:ea typeface="SimHei" charset="-122"/>
            <a:cs typeface="SimHei" charset="-122"/>
          </a:endParaRPr>
        </a:p>
      </dsp:txBody>
      <dsp:txXfrm>
        <a:off x="2151072" y="887"/>
        <a:ext cx="1102379" cy="336225"/>
      </dsp:txXfrm>
    </dsp:sp>
    <dsp:sp modelId="{86A07B8D-FF15-4EFF-8681-05A46BF1E797}">
      <dsp:nvSpPr>
        <dsp:cNvPr id="0" name=""/>
        <dsp:cNvSpPr/>
      </dsp:nvSpPr>
      <dsp:spPr>
        <a:xfrm>
          <a:off x="2151072" y="474910"/>
          <a:ext cx="1102379" cy="336225"/>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SimHei" charset="-122"/>
              <a:ea typeface="SimHei" charset="-122"/>
              <a:cs typeface="SimHei" charset="-122"/>
            </a:rPr>
            <a:t>知识的特点</a:t>
          </a:r>
          <a:endParaRPr lang="zh-CN" altLang="en-US" sz="1100" b="1" kern="1200" dirty="0">
            <a:latin typeface="SimHei" charset="-122"/>
            <a:ea typeface="SimHei" charset="-122"/>
            <a:cs typeface="SimHei" charset="-122"/>
          </a:endParaRPr>
        </a:p>
      </dsp:txBody>
      <dsp:txXfrm>
        <a:off x="2151072" y="474910"/>
        <a:ext cx="1102379" cy="336225"/>
      </dsp:txXfrm>
    </dsp:sp>
    <dsp:sp modelId="{A73C4A40-2D47-BF42-9EF8-B3BEE9451F45}">
      <dsp:nvSpPr>
        <dsp:cNvPr id="0" name=""/>
        <dsp:cNvSpPr/>
      </dsp:nvSpPr>
      <dsp:spPr>
        <a:xfrm>
          <a:off x="2151072" y="948933"/>
          <a:ext cx="1102379" cy="336225"/>
        </a:xfrm>
        <a:prstGeom prst="rect">
          <a:avLst/>
        </a:prstGeom>
        <a:solidFill>
          <a:schemeClr val="accent2"/>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SimHei" charset="-122"/>
              <a:ea typeface="SimHei" charset="-122"/>
              <a:cs typeface="SimHei" charset="-122"/>
            </a:rPr>
            <a:t>知识的分类</a:t>
          </a:r>
          <a:endParaRPr lang="zh-CN" altLang="en-US" sz="1100" b="1" kern="1200" dirty="0">
            <a:latin typeface="SimHei" charset="-122"/>
            <a:ea typeface="SimHei" charset="-122"/>
            <a:cs typeface="SimHei" charset="-122"/>
          </a:endParaRPr>
        </a:p>
      </dsp:txBody>
      <dsp:txXfrm>
        <a:off x="2151072" y="948933"/>
        <a:ext cx="1102379" cy="336225"/>
      </dsp:txXfrm>
    </dsp:sp>
    <dsp:sp modelId="{19BA56B5-C34A-B64D-A239-C962FAC6DE3A}">
      <dsp:nvSpPr>
        <dsp:cNvPr id="0" name=""/>
        <dsp:cNvSpPr/>
      </dsp:nvSpPr>
      <dsp:spPr>
        <a:xfrm>
          <a:off x="2151072" y="1422956"/>
          <a:ext cx="1102379" cy="336225"/>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SimHei" charset="-122"/>
              <a:ea typeface="SimHei" charset="-122"/>
              <a:cs typeface="SimHei" charset="-122"/>
            </a:rPr>
            <a:t>知识管理的特点</a:t>
          </a:r>
          <a:endParaRPr lang="zh-CN" altLang="en-US" sz="1100" b="1" kern="1200" dirty="0">
            <a:latin typeface="SimHei" charset="-122"/>
            <a:ea typeface="SimHei" charset="-122"/>
            <a:cs typeface="SimHei" charset="-122"/>
          </a:endParaRPr>
        </a:p>
      </dsp:txBody>
      <dsp:txXfrm>
        <a:off x="2151072" y="1422956"/>
        <a:ext cx="1102379" cy="336225"/>
      </dsp:txXfrm>
    </dsp:sp>
    <dsp:sp modelId="{4E99FFF1-F2C8-4947-9B7B-F4C0FDBD7B17}">
      <dsp:nvSpPr>
        <dsp:cNvPr id="0" name=""/>
        <dsp:cNvSpPr/>
      </dsp:nvSpPr>
      <dsp:spPr>
        <a:xfrm>
          <a:off x="2151072" y="1896980"/>
          <a:ext cx="1102379" cy="336225"/>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SimHei" charset="-122"/>
              <a:ea typeface="SimHei" charset="-122"/>
              <a:cs typeface="SimHei" charset="-122"/>
            </a:rPr>
            <a:t>知识管理</a:t>
          </a:r>
          <a:r>
            <a:rPr lang="zh-CN" altLang="en-US" sz="1100" b="1" kern="1200" smtClean="0">
              <a:latin typeface="SimHei" charset="-122"/>
              <a:ea typeface="SimHei" charset="-122"/>
              <a:cs typeface="SimHei" charset="-122"/>
            </a:rPr>
            <a:t>的螺旋循环程序</a:t>
          </a:r>
          <a:endParaRPr lang="zh-CN" altLang="en-US" sz="1100" b="1" kern="1200" dirty="0">
            <a:latin typeface="SimHei" charset="-122"/>
            <a:ea typeface="SimHei" charset="-122"/>
            <a:cs typeface="SimHei" charset="-122"/>
          </a:endParaRPr>
        </a:p>
      </dsp:txBody>
      <dsp:txXfrm>
        <a:off x="2151072" y="1896980"/>
        <a:ext cx="1102379" cy="336225"/>
      </dsp:txXfrm>
    </dsp:sp>
  </dsp:spTree>
</dsp:drawing>
</file>

<file path=ppt/diagrams/drawing5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74F6B7-48F3-A347-9D02-3848B3882D19}">
      <dsp:nvSpPr>
        <dsp:cNvPr id="0" name=""/>
        <dsp:cNvSpPr/>
      </dsp:nvSpPr>
      <dsp:spPr>
        <a:xfrm>
          <a:off x="1930597" y="1117046"/>
          <a:ext cx="220475" cy="948046"/>
        </a:xfrm>
        <a:custGeom>
          <a:avLst/>
          <a:gdLst/>
          <a:ahLst/>
          <a:cxnLst/>
          <a:rect l="0" t="0" r="0" b="0"/>
          <a:pathLst>
            <a:path>
              <a:moveTo>
                <a:pt x="0" y="0"/>
              </a:moveTo>
              <a:lnTo>
                <a:pt x="110237" y="0"/>
              </a:lnTo>
              <a:lnTo>
                <a:pt x="110237" y="948046"/>
              </a:lnTo>
              <a:lnTo>
                <a:pt x="220475" y="948046"/>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7BD78E0-6CC9-224B-9FDD-F11EE9BF8DF0}">
      <dsp:nvSpPr>
        <dsp:cNvPr id="0" name=""/>
        <dsp:cNvSpPr/>
      </dsp:nvSpPr>
      <dsp:spPr>
        <a:xfrm>
          <a:off x="1930597" y="1117046"/>
          <a:ext cx="220475" cy="474023"/>
        </a:xfrm>
        <a:custGeom>
          <a:avLst/>
          <a:gdLst/>
          <a:ahLst/>
          <a:cxnLst/>
          <a:rect l="0" t="0" r="0" b="0"/>
          <a:pathLst>
            <a:path>
              <a:moveTo>
                <a:pt x="0" y="0"/>
              </a:moveTo>
              <a:lnTo>
                <a:pt x="110237" y="0"/>
              </a:lnTo>
              <a:lnTo>
                <a:pt x="110237" y="474023"/>
              </a:lnTo>
              <a:lnTo>
                <a:pt x="220475" y="474023"/>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94BF64B-9716-424E-A851-42E8E7B2B9A7}">
      <dsp:nvSpPr>
        <dsp:cNvPr id="0" name=""/>
        <dsp:cNvSpPr/>
      </dsp:nvSpPr>
      <dsp:spPr>
        <a:xfrm>
          <a:off x="1930597" y="1071326"/>
          <a:ext cx="220475" cy="91440"/>
        </a:xfrm>
        <a:custGeom>
          <a:avLst/>
          <a:gdLst/>
          <a:ahLst/>
          <a:cxnLst/>
          <a:rect l="0" t="0" r="0" b="0"/>
          <a:pathLst>
            <a:path>
              <a:moveTo>
                <a:pt x="0" y="45720"/>
              </a:moveTo>
              <a:lnTo>
                <a:pt x="220475" y="4572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2A5A8A1-C34D-4CC9-B014-4EDC4C60B5CB}">
      <dsp:nvSpPr>
        <dsp:cNvPr id="0" name=""/>
        <dsp:cNvSpPr/>
      </dsp:nvSpPr>
      <dsp:spPr>
        <a:xfrm>
          <a:off x="1930597" y="643023"/>
          <a:ext cx="220475" cy="474023"/>
        </a:xfrm>
        <a:custGeom>
          <a:avLst/>
          <a:gdLst/>
          <a:ahLst/>
          <a:cxnLst/>
          <a:rect l="0" t="0" r="0" b="0"/>
          <a:pathLst>
            <a:path>
              <a:moveTo>
                <a:pt x="0" y="474023"/>
              </a:moveTo>
              <a:lnTo>
                <a:pt x="110237" y="474023"/>
              </a:lnTo>
              <a:lnTo>
                <a:pt x="110237" y="0"/>
              </a:lnTo>
              <a:lnTo>
                <a:pt x="220475" y="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D82D2C2-9EF5-4CA0-9CEE-9265A38A1F4A}">
      <dsp:nvSpPr>
        <dsp:cNvPr id="0" name=""/>
        <dsp:cNvSpPr/>
      </dsp:nvSpPr>
      <dsp:spPr>
        <a:xfrm>
          <a:off x="1930597" y="168999"/>
          <a:ext cx="220475" cy="948046"/>
        </a:xfrm>
        <a:custGeom>
          <a:avLst/>
          <a:gdLst/>
          <a:ahLst/>
          <a:cxnLst/>
          <a:rect l="0" t="0" r="0" b="0"/>
          <a:pathLst>
            <a:path>
              <a:moveTo>
                <a:pt x="0" y="948046"/>
              </a:moveTo>
              <a:lnTo>
                <a:pt x="110237" y="948046"/>
              </a:lnTo>
              <a:lnTo>
                <a:pt x="110237" y="0"/>
              </a:lnTo>
              <a:lnTo>
                <a:pt x="220475" y="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A2AFDF2-2568-44F8-842C-3BFD70D9F2B1}">
      <dsp:nvSpPr>
        <dsp:cNvPr id="0" name=""/>
        <dsp:cNvSpPr/>
      </dsp:nvSpPr>
      <dsp:spPr>
        <a:xfrm>
          <a:off x="828217" y="948933"/>
          <a:ext cx="1102379" cy="336225"/>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黑体" panose="02010609060101010101" pitchFamily="49" charset="-122"/>
              <a:ea typeface="黑体" panose="02010609060101010101" pitchFamily="49" charset="-122"/>
              <a:sym typeface="+mn-ea"/>
            </a:rPr>
            <a:t>知识管理的概念</a:t>
          </a:r>
          <a:endParaRPr lang="zh-CN" altLang="en-US" sz="1100" b="1" kern="1200" dirty="0">
            <a:latin typeface="SimHei" charset="-122"/>
            <a:ea typeface="SimHei" charset="-122"/>
            <a:cs typeface="SimHei" charset="-122"/>
          </a:endParaRPr>
        </a:p>
      </dsp:txBody>
      <dsp:txXfrm>
        <a:off x="828217" y="948933"/>
        <a:ext cx="1102379" cy="336225"/>
      </dsp:txXfrm>
    </dsp:sp>
    <dsp:sp modelId="{22C8BBC7-02FA-4EF0-899A-834C1FEE39E3}">
      <dsp:nvSpPr>
        <dsp:cNvPr id="0" name=""/>
        <dsp:cNvSpPr/>
      </dsp:nvSpPr>
      <dsp:spPr>
        <a:xfrm>
          <a:off x="2151072" y="887"/>
          <a:ext cx="1102379" cy="336225"/>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SimHei" charset="-122"/>
              <a:ea typeface="SimHei" charset="-122"/>
              <a:cs typeface="SimHei" charset="-122"/>
            </a:rPr>
            <a:t>知识的概念</a:t>
          </a:r>
          <a:endParaRPr lang="zh-CN" altLang="en-US" sz="1100" b="1" kern="1200" dirty="0">
            <a:latin typeface="SimHei" charset="-122"/>
            <a:ea typeface="SimHei" charset="-122"/>
            <a:cs typeface="SimHei" charset="-122"/>
          </a:endParaRPr>
        </a:p>
      </dsp:txBody>
      <dsp:txXfrm>
        <a:off x="2151072" y="887"/>
        <a:ext cx="1102379" cy="336225"/>
      </dsp:txXfrm>
    </dsp:sp>
    <dsp:sp modelId="{86A07B8D-FF15-4EFF-8681-05A46BF1E797}">
      <dsp:nvSpPr>
        <dsp:cNvPr id="0" name=""/>
        <dsp:cNvSpPr/>
      </dsp:nvSpPr>
      <dsp:spPr>
        <a:xfrm>
          <a:off x="2151072" y="474910"/>
          <a:ext cx="1102379" cy="336225"/>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SimHei" charset="-122"/>
              <a:ea typeface="SimHei" charset="-122"/>
              <a:cs typeface="SimHei" charset="-122"/>
            </a:rPr>
            <a:t>知识的特点</a:t>
          </a:r>
          <a:endParaRPr lang="zh-CN" altLang="en-US" sz="1100" b="1" kern="1200" dirty="0">
            <a:latin typeface="SimHei" charset="-122"/>
            <a:ea typeface="SimHei" charset="-122"/>
            <a:cs typeface="SimHei" charset="-122"/>
          </a:endParaRPr>
        </a:p>
      </dsp:txBody>
      <dsp:txXfrm>
        <a:off x="2151072" y="474910"/>
        <a:ext cx="1102379" cy="336225"/>
      </dsp:txXfrm>
    </dsp:sp>
    <dsp:sp modelId="{A73C4A40-2D47-BF42-9EF8-B3BEE9451F45}">
      <dsp:nvSpPr>
        <dsp:cNvPr id="0" name=""/>
        <dsp:cNvSpPr/>
      </dsp:nvSpPr>
      <dsp:spPr>
        <a:xfrm>
          <a:off x="2151072" y="948933"/>
          <a:ext cx="1102379" cy="336225"/>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SimHei" charset="-122"/>
              <a:ea typeface="SimHei" charset="-122"/>
              <a:cs typeface="SimHei" charset="-122"/>
            </a:rPr>
            <a:t>知识的分类</a:t>
          </a:r>
          <a:endParaRPr lang="zh-CN" altLang="en-US" sz="1100" b="1" kern="1200" dirty="0">
            <a:latin typeface="SimHei" charset="-122"/>
            <a:ea typeface="SimHei" charset="-122"/>
            <a:cs typeface="SimHei" charset="-122"/>
          </a:endParaRPr>
        </a:p>
      </dsp:txBody>
      <dsp:txXfrm>
        <a:off x="2151072" y="948933"/>
        <a:ext cx="1102379" cy="336225"/>
      </dsp:txXfrm>
    </dsp:sp>
    <dsp:sp modelId="{19BA56B5-C34A-B64D-A239-C962FAC6DE3A}">
      <dsp:nvSpPr>
        <dsp:cNvPr id="0" name=""/>
        <dsp:cNvSpPr/>
      </dsp:nvSpPr>
      <dsp:spPr>
        <a:xfrm>
          <a:off x="2151072" y="1422956"/>
          <a:ext cx="1102379" cy="336225"/>
        </a:xfrm>
        <a:prstGeom prst="rect">
          <a:avLst/>
        </a:prstGeom>
        <a:solidFill>
          <a:schemeClr val="accent2"/>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SimHei" charset="-122"/>
              <a:ea typeface="SimHei" charset="-122"/>
              <a:cs typeface="SimHei" charset="-122"/>
            </a:rPr>
            <a:t>知识管理的特点</a:t>
          </a:r>
          <a:endParaRPr lang="zh-CN" altLang="en-US" sz="1100" b="1" kern="1200" dirty="0">
            <a:latin typeface="SimHei" charset="-122"/>
            <a:ea typeface="SimHei" charset="-122"/>
            <a:cs typeface="SimHei" charset="-122"/>
          </a:endParaRPr>
        </a:p>
      </dsp:txBody>
      <dsp:txXfrm>
        <a:off x="2151072" y="1422956"/>
        <a:ext cx="1102379" cy="336225"/>
      </dsp:txXfrm>
    </dsp:sp>
    <dsp:sp modelId="{4E99FFF1-F2C8-4947-9B7B-F4C0FDBD7B17}">
      <dsp:nvSpPr>
        <dsp:cNvPr id="0" name=""/>
        <dsp:cNvSpPr/>
      </dsp:nvSpPr>
      <dsp:spPr>
        <a:xfrm>
          <a:off x="2151072" y="1896980"/>
          <a:ext cx="1102379" cy="336225"/>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SimHei" charset="-122"/>
              <a:ea typeface="SimHei" charset="-122"/>
              <a:cs typeface="SimHei" charset="-122"/>
            </a:rPr>
            <a:t>知识管理</a:t>
          </a:r>
          <a:r>
            <a:rPr lang="zh-CN" altLang="en-US" sz="1100" b="1" kern="1200" smtClean="0">
              <a:latin typeface="SimHei" charset="-122"/>
              <a:ea typeface="SimHei" charset="-122"/>
              <a:cs typeface="SimHei" charset="-122"/>
            </a:rPr>
            <a:t>的螺旋循环程序</a:t>
          </a:r>
          <a:endParaRPr lang="zh-CN" altLang="en-US" sz="1100" b="1" kern="1200" dirty="0">
            <a:latin typeface="SimHei" charset="-122"/>
            <a:ea typeface="SimHei" charset="-122"/>
            <a:cs typeface="SimHei" charset="-122"/>
          </a:endParaRPr>
        </a:p>
      </dsp:txBody>
      <dsp:txXfrm>
        <a:off x="2151072" y="1896980"/>
        <a:ext cx="1102379" cy="336225"/>
      </dsp:txXfrm>
    </dsp:sp>
  </dsp:spTree>
</dsp:drawing>
</file>

<file path=ppt/diagrams/drawing5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74F6B7-48F3-A347-9D02-3848B3882D19}">
      <dsp:nvSpPr>
        <dsp:cNvPr id="0" name=""/>
        <dsp:cNvSpPr/>
      </dsp:nvSpPr>
      <dsp:spPr>
        <a:xfrm>
          <a:off x="1930597" y="1117046"/>
          <a:ext cx="220475" cy="948046"/>
        </a:xfrm>
        <a:custGeom>
          <a:avLst/>
          <a:gdLst/>
          <a:ahLst/>
          <a:cxnLst/>
          <a:rect l="0" t="0" r="0" b="0"/>
          <a:pathLst>
            <a:path>
              <a:moveTo>
                <a:pt x="0" y="0"/>
              </a:moveTo>
              <a:lnTo>
                <a:pt x="110237" y="0"/>
              </a:lnTo>
              <a:lnTo>
                <a:pt x="110237" y="948046"/>
              </a:lnTo>
              <a:lnTo>
                <a:pt x="220475" y="948046"/>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7BD78E0-6CC9-224B-9FDD-F11EE9BF8DF0}">
      <dsp:nvSpPr>
        <dsp:cNvPr id="0" name=""/>
        <dsp:cNvSpPr/>
      </dsp:nvSpPr>
      <dsp:spPr>
        <a:xfrm>
          <a:off x="1930597" y="1117046"/>
          <a:ext cx="220475" cy="474023"/>
        </a:xfrm>
        <a:custGeom>
          <a:avLst/>
          <a:gdLst/>
          <a:ahLst/>
          <a:cxnLst/>
          <a:rect l="0" t="0" r="0" b="0"/>
          <a:pathLst>
            <a:path>
              <a:moveTo>
                <a:pt x="0" y="0"/>
              </a:moveTo>
              <a:lnTo>
                <a:pt x="110237" y="0"/>
              </a:lnTo>
              <a:lnTo>
                <a:pt x="110237" y="474023"/>
              </a:lnTo>
              <a:lnTo>
                <a:pt x="220475" y="474023"/>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94BF64B-9716-424E-A851-42E8E7B2B9A7}">
      <dsp:nvSpPr>
        <dsp:cNvPr id="0" name=""/>
        <dsp:cNvSpPr/>
      </dsp:nvSpPr>
      <dsp:spPr>
        <a:xfrm>
          <a:off x="1930597" y="1071326"/>
          <a:ext cx="220475" cy="91440"/>
        </a:xfrm>
        <a:custGeom>
          <a:avLst/>
          <a:gdLst/>
          <a:ahLst/>
          <a:cxnLst/>
          <a:rect l="0" t="0" r="0" b="0"/>
          <a:pathLst>
            <a:path>
              <a:moveTo>
                <a:pt x="0" y="45720"/>
              </a:moveTo>
              <a:lnTo>
                <a:pt x="220475" y="4572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2A5A8A1-C34D-4CC9-B014-4EDC4C60B5CB}">
      <dsp:nvSpPr>
        <dsp:cNvPr id="0" name=""/>
        <dsp:cNvSpPr/>
      </dsp:nvSpPr>
      <dsp:spPr>
        <a:xfrm>
          <a:off x="1930597" y="643023"/>
          <a:ext cx="220475" cy="474023"/>
        </a:xfrm>
        <a:custGeom>
          <a:avLst/>
          <a:gdLst/>
          <a:ahLst/>
          <a:cxnLst/>
          <a:rect l="0" t="0" r="0" b="0"/>
          <a:pathLst>
            <a:path>
              <a:moveTo>
                <a:pt x="0" y="474023"/>
              </a:moveTo>
              <a:lnTo>
                <a:pt x="110237" y="474023"/>
              </a:lnTo>
              <a:lnTo>
                <a:pt x="110237" y="0"/>
              </a:lnTo>
              <a:lnTo>
                <a:pt x="220475" y="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D82D2C2-9EF5-4CA0-9CEE-9265A38A1F4A}">
      <dsp:nvSpPr>
        <dsp:cNvPr id="0" name=""/>
        <dsp:cNvSpPr/>
      </dsp:nvSpPr>
      <dsp:spPr>
        <a:xfrm>
          <a:off x="1930597" y="168999"/>
          <a:ext cx="220475" cy="948046"/>
        </a:xfrm>
        <a:custGeom>
          <a:avLst/>
          <a:gdLst/>
          <a:ahLst/>
          <a:cxnLst/>
          <a:rect l="0" t="0" r="0" b="0"/>
          <a:pathLst>
            <a:path>
              <a:moveTo>
                <a:pt x="0" y="948046"/>
              </a:moveTo>
              <a:lnTo>
                <a:pt x="110237" y="948046"/>
              </a:lnTo>
              <a:lnTo>
                <a:pt x="110237" y="0"/>
              </a:lnTo>
              <a:lnTo>
                <a:pt x="220475" y="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A2AFDF2-2568-44F8-842C-3BFD70D9F2B1}">
      <dsp:nvSpPr>
        <dsp:cNvPr id="0" name=""/>
        <dsp:cNvSpPr/>
      </dsp:nvSpPr>
      <dsp:spPr>
        <a:xfrm>
          <a:off x="828217" y="948933"/>
          <a:ext cx="1102379" cy="336225"/>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黑体" panose="02010609060101010101" pitchFamily="49" charset="-122"/>
              <a:ea typeface="黑体" panose="02010609060101010101" pitchFamily="49" charset="-122"/>
              <a:sym typeface="+mn-ea"/>
            </a:rPr>
            <a:t>知识管理的概念</a:t>
          </a:r>
          <a:endParaRPr lang="zh-CN" altLang="en-US" sz="1100" b="1" kern="1200" dirty="0">
            <a:latin typeface="SimHei" charset="-122"/>
            <a:ea typeface="SimHei" charset="-122"/>
            <a:cs typeface="SimHei" charset="-122"/>
          </a:endParaRPr>
        </a:p>
      </dsp:txBody>
      <dsp:txXfrm>
        <a:off x="828217" y="948933"/>
        <a:ext cx="1102379" cy="336225"/>
      </dsp:txXfrm>
    </dsp:sp>
    <dsp:sp modelId="{22C8BBC7-02FA-4EF0-899A-834C1FEE39E3}">
      <dsp:nvSpPr>
        <dsp:cNvPr id="0" name=""/>
        <dsp:cNvSpPr/>
      </dsp:nvSpPr>
      <dsp:spPr>
        <a:xfrm>
          <a:off x="2151072" y="887"/>
          <a:ext cx="1102379" cy="336225"/>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SimHei" charset="-122"/>
              <a:ea typeface="SimHei" charset="-122"/>
              <a:cs typeface="SimHei" charset="-122"/>
            </a:rPr>
            <a:t>知识的概念</a:t>
          </a:r>
          <a:endParaRPr lang="zh-CN" altLang="en-US" sz="1100" b="1" kern="1200" dirty="0">
            <a:latin typeface="SimHei" charset="-122"/>
            <a:ea typeface="SimHei" charset="-122"/>
            <a:cs typeface="SimHei" charset="-122"/>
          </a:endParaRPr>
        </a:p>
      </dsp:txBody>
      <dsp:txXfrm>
        <a:off x="2151072" y="887"/>
        <a:ext cx="1102379" cy="336225"/>
      </dsp:txXfrm>
    </dsp:sp>
    <dsp:sp modelId="{86A07B8D-FF15-4EFF-8681-05A46BF1E797}">
      <dsp:nvSpPr>
        <dsp:cNvPr id="0" name=""/>
        <dsp:cNvSpPr/>
      </dsp:nvSpPr>
      <dsp:spPr>
        <a:xfrm>
          <a:off x="2151072" y="474910"/>
          <a:ext cx="1102379" cy="336225"/>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SimHei" charset="-122"/>
              <a:ea typeface="SimHei" charset="-122"/>
              <a:cs typeface="SimHei" charset="-122"/>
            </a:rPr>
            <a:t>知识的特点</a:t>
          </a:r>
          <a:endParaRPr lang="zh-CN" altLang="en-US" sz="1100" b="1" kern="1200" dirty="0">
            <a:latin typeface="SimHei" charset="-122"/>
            <a:ea typeface="SimHei" charset="-122"/>
            <a:cs typeface="SimHei" charset="-122"/>
          </a:endParaRPr>
        </a:p>
      </dsp:txBody>
      <dsp:txXfrm>
        <a:off x="2151072" y="474910"/>
        <a:ext cx="1102379" cy="336225"/>
      </dsp:txXfrm>
    </dsp:sp>
    <dsp:sp modelId="{A73C4A40-2D47-BF42-9EF8-B3BEE9451F45}">
      <dsp:nvSpPr>
        <dsp:cNvPr id="0" name=""/>
        <dsp:cNvSpPr/>
      </dsp:nvSpPr>
      <dsp:spPr>
        <a:xfrm>
          <a:off x="2151072" y="948933"/>
          <a:ext cx="1102379" cy="336225"/>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SimHei" charset="-122"/>
              <a:ea typeface="SimHei" charset="-122"/>
              <a:cs typeface="SimHei" charset="-122"/>
            </a:rPr>
            <a:t>知识的分类</a:t>
          </a:r>
          <a:endParaRPr lang="zh-CN" altLang="en-US" sz="1100" b="1" kern="1200" dirty="0">
            <a:latin typeface="SimHei" charset="-122"/>
            <a:ea typeface="SimHei" charset="-122"/>
            <a:cs typeface="SimHei" charset="-122"/>
          </a:endParaRPr>
        </a:p>
      </dsp:txBody>
      <dsp:txXfrm>
        <a:off x="2151072" y="948933"/>
        <a:ext cx="1102379" cy="336225"/>
      </dsp:txXfrm>
    </dsp:sp>
    <dsp:sp modelId="{19BA56B5-C34A-B64D-A239-C962FAC6DE3A}">
      <dsp:nvSpPr>
        <dsp:cNvPr id="0" name=""/>
        <dsp:cNvSpPr/>
      </dsp:nvSpPr>
      <dsp:spPr>
        <a:xfrm>
          <a:off x="2151072" y="1422956"/>
          <a:ext cx="1102379" cy="336225"/>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SimHei" charset="-122"/>
              <a:ea typeface="SimHei" charset="-122"/>
              <a:cs typeface="SimHei" charset="-122"/>
            </a:rPr>
            <a:t>知识管理的特点</a:t>
          </a:r>
          <a:endParaRPr lang="zh-CN" altLang="en-US" sz="1100" b="1" kern="1200" dirty="0">
            <a:latin typeface="SimHei" charset="-122"/>
            <a:ea typeface="SimHei" charset="-122"/>
            <a:cs typeface="SimHei" charset="-122"/>
          </a:endParaRPr>
        </a:p>
      </dsp:txBody>
      <dsp:txXfrm>
        <a:off x="2151072" y="1422956"/>
        <a:ext cx="1102379" cy="336225"/>
      </dsp:txXfrm>
    </dsp:sp>
    <dsp:sp modelId="{4E99FFF1-F2C8-4947-9B7B-F4C0FDBD7B17}">
      <dsp:nvSpPr>
        <dsp:cNvPr id="0" name=""/>
        <dsp:cNvSpPr/>
      </dsp:nvSpPr>
      <dsp:spPr>
        <a:xfrm>
          <a:off x="2151072" y="1896980"/>
          <a:ext cx="1102379" cy="336225"/>
        </a:xfrm>
        <a:prstGeom prst="rect">
          <a:avLst/>
        </a:prstGeom>
        <a:solidFill>
          <a:schemeClr val="accent2"/>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SimHei" charset="-122"/>
              <a:ea typeface="SimHei" charset="-122"/>
              <a:cs typeface="SimHei" charset="-122"/>
            </a:rPr>
            <a:t>知识管理的螺旋循环程序</a:t>
          </a:r>
          <a:endParaRPr lang="zh-CN" altLang="en-US" sz="1100" b="1" kern="1200" dirty="0">
            <a:latin typeface="SimHei" charset="-122"/>
            <a:ea typeface="SimHei" charset="-122"/>
            <a:cs typeface="SimHei" charset="-122"/>
          </a:endParaRPr>
        </a:p>
      </dsp:txBody>
      <dsp:txXfrm>
        <a:off x="2151072" y="1896980"/>
        <a:ext cx="1102379" cy="336225"/>
      </dsp:txXfrm>
    </dsp:sp>
  </dsp:spTree>
</dsp:drawing>
</file>

<file path=ppt/diagrams/drawing5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74F6B7-48F3-A347-9D02-3848B3882D19}">
      <dsp:nvSpPr>
        <dsp:cNvPr id="0" name=""/>
        <dsp:cNvSpPr/>
      </dsp:nvSpPr>
      <dsp:spPr>
        <a:xfrm>
          <a:off x="1930597" y="1117046"/>
          <a:ext cx="220475" cy="948046"/>
        </a:xfrm>
        <a:custGeom>
          <a:avLst/>
          <a:gdLst/>
          <a:ahLst/>
          <a:cxnLst/>
          <a:rect l="0" t="0" r="0" b="0"/>
          <a:pathLst>
            <a:path>
              <a:moveTo>
                <a:pt x="0" y="0"/>
              </a:moveTo>
              <a:lnTo>
                <a:pt x="110237" y="0"/>
              </a:lnTo>
              <a:lnTo>
                <a:pt x="110237" y="948046"/>
              </a:lnTo>
              <a:lnTo>
                <a:pt x="220475" y="948046"/>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7BD78E0-6CC9-224B-9FDD-F11EE9BF8DF0}">
      <dsp:nvSpPr>
        <dsp:cNvPr id="0" name=""/>
        <dsp:cNvSpPr/>
      </dsp:nvSpPr>
      <dsp:spPr>
        <a:xfrm>
          <a:off x="1930597" y="1117046"/>
          <a:ext cx="220475" cy="474023"/>
        </a:xfrm>
        <a:custGeom>
          <a:avLst/>
          <a:gdLst/>
          <a:ahLst/>
          <a:cxnLst/>
          <a:rect l="0" t="0" r="0" b="0"/>
          <a:pathLst>
            <a:path>
              <a:moveTo>
                <a:pt x="0" y="0"/>
              </a:moveTo>
              <a:lnTo>
                <a:pt x="110237" y="0"/>
              </a:lnTo>
              <a:lnTo>
                <a:pt x="110237" y="474023"/>
              </a:lnTo>
              <a:lnTo>
                <a:pt x="220475" y="474023"/>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94BF64B-9716-424E-A851-42E8E7B2B9A7}">
      <dsp:nvSpPr>
        <dsp:cNvPr id="0" name=""/>
        <dsp:cNvSpPr/>
      </dsp:nvSpPr>
      <dsp:spPr>
        <a:xfrm>
          <a:off x="1930597" y="1071326"/>
          <a:ext cx="220475" cy="91440"/>
        </a:xfrm>
        <a:custGeom>
          <a:avLst/>
          <a:gdLst/>
          <a:ahLst/>
          <a:cxnLst/>
          <a:rect l="0" t="0" r="0" b="0"/>
          <a:pathLst>
            <a:path>
              <a:moveTo>
                <a:pt x="0" y="45720"/>
              </a:moveTo>
              <a:lnTo>
                <a:pt x="220475" y="4572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2A5A8A1-C34D-4CC9-B014-4EDC4C60B5CB}">
      <dsp:nvSpPr>
        <dsp:cNvPr id="0" name=""/>
        <dsp:cNvSpPr/>
      </dsp:nvSpPr>
      <dsp:spPr>
        <a:xfrm>
          <a:off x="1930597" y="643023"/>
          <a:ext cx="220475" cy="474023"/>
        </a:xfrm>
        <a:custGeom>
          <a:avLst/>
          <a:gdLst/>
          <a:ahLst/>
          <a:cxnLst/>
          <a:rect l="0" t="0" r="0" b="0"/>
          <a:pathLst>
            <a:path>
              <a:moveTo>
                <a:pt x="0" y="474023"/>
              </a:moveTo>
              <a:lnTo>
                <a:pt x="110237" y="474023"/>
              </a:lnTo>
              <a:lnTo>
                <a:pt x="110237" y="0"/>
              </a:lnTo>
              <a:lnTo>
                <a:pt x="220475" y="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D82D2C2-9EF5-4CA0-9CEE-9265A38A1F4A}">
      <dsp:nvSpPr>
        <dsp:cNvPr id="0" name=""/>
        <dsp:cNvSpPr/>
      </dsp:nvSpPr>
      <dsp:spPr>
        <a:xfrm>
          <a:off x="1930597" y="168999"/>
          <a:ext cx="220475" cy="948046"/>
        </a:xfrm>
        <a:custGeom>
          <a:avLst/>
          <a:gdLst/>
          <a:ahLst/>
          <a:cxnLst/>
          <a:rect l="0" t="0" r="0" b="0"/>
          <a:pathLst>
            <a:path>
              <a:moveTo>
                <a:pt x="0" y="948046"/>
              </a:moveTo>
              <a:lnTo>
                <a:pt x="110237" y="948046"/>
              </a:lnTo>
              <a:lnTo>
                <a:pt x="110237" y="0"/>
              </a:lnTo>
              <a:lnTo>
                <a:pt x="220475" y="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A2AFDF2-2568-44F8-842C-3BFD70D9F2B1}">
      <dsp:nvSpPr>
        <dsp:cNvPr id="0" name=""/>
        <dsp:cNvSpPr/>
      </dsp:nvSpPr>
      <dsp:spPr>
        <a:xfrm>
          <a:off x="828217" y="948933"/>
          <a:ext cx="1102379" cy="336225"/>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黑体" panose="02010609060101010101" pitchFamily="49" charset="-122"/>
              <a:ea typeface="黑体" panose="02010609060101010101" pitchFamily="49" charset="-122"/>
              <a:sym typeface="+mn-ea"/>
            </a:rPr>
            <a:t>知识管理的概念</a:t>
          </a:r>
          <a:endParaRPr lang="zh-CN" altLang="en-US" sz="1100" b="1" kern="1200" dirty="0">
            <a:latin typeface="SimHei" charset="-122"/>
            <a:ea typeface="SimHei" charset="-122"/>
            <a:cs typeface="SimHei" charset="-122"/>
          </a:endParaRPr>
        </a:p>
      </dsp:txBody>
      <dsp:txXfrm>
        <a:off x="828217" y="948933"/>
        <a:ext cx="1102379" cy="336225"/>
      </dsp:txXfrm>
    </dsp:sp>
    <dsp:sp modelId="{22C8BBC7-02FA-4EF0-899A-834C1FEE39E3}">
      <dsp:nvSpPr>
        <dsp:cNvPr id="0" name=""/>
        <dsp:cNvSpPr/>
      </dsp:nvSpPr>
      <dsp:spPr>
        <a:xfrm>
          <a:off x="2151072" y="887"/>
          <a:ext cx="1102379" cy="336225"/>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SimHei" charset="-122"/>
              <a:ea typeface="SimHei" charset="-122"/>
              <a:cs typeface="SimHei" charset="-122"/>
            </a:rPr>
            <a:t>知识的概念</a:t>
          </a:r>
          <a:endParaRPr lang="zh-CN" altLang="en-US" sz="1100" b="1" kern="1200" dirty="0">
            <a:latin typeface="SimHei" charset="-122"/>
            <a:ea typeface="SimHei" charset="-122"/>
            <a:cs typeface="SimHei" charset="-122"/>
          </a:endParaRPr>
        </a:p>
      </dsp:txBody>
      <dsp:txXfrm>
        <a:off x="2151072" y="887"/>
        <a:ext cx="1102379" cy="336225"/>
      </dsp:txXfrm>
    </dsp:sp>
    <dsp:sp modelId="{86A07B8D-FF15-4EFF-8681-05A46BF1E797}">
      <dsp:nvSpPr>
        <dsp:cNvPr id="0" name=""/>
        <dsp:cNvSpPr/>
      </dsp:nvSpPr>
      <dsp:spPr>
        <a:xfrm>
          <a:off x="2151072" y="474910"/>
          <a:ext cx="1102379" cy="336225"/>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SimHei" charset="-122"/>
              <a:ea typeface="SimHei" charset="-122"/>
              <a:cs typeface="SimHei" charset="-122"/>
            </a:rPr>
            <a:t>知识的特点</a:t>
          </a:r>
          <a:endParaRPr lang="zh-CN" altLang="en-US" sz="1100" b="1" kern="1200" dirty="0">
            <a:latin typeface="SimHei" charset="-122"/>
            <a:ea typeface="SimHei" charset="-122"/>
            <a:cs typeface="SimHei" charset="-122"/>
          </a:endParaRPr>
        </a:p>
      </dsp:txBody>
      <dsp:txXfrm>
        <a:off x="2151072" y="474910"/>
        <a:ext cx="1102379" cy="336225"/>
      </dsp:txXfrm>
    </dsp:sp>
    <dsp:sp modelId="{A73C4A40-2D47-BF42-9EF8-B3BEE9451F45}">
      <dsp:nvSpPr>
        <dsp:cNvPr id="0" name=""/>
        <dsp:cNvSpPr/>
      </dsp:nvSpPr>
      <dsp:spPr>
        <a:xfrm>
          <a:off x="2151072" y="948933"/>
          <a:ext cx="1102379" cy="336225"/>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SimHei" charset="-122"/>
              <a:ea typeface="SimHei" charset="-122"/>
              <a:cs typeface="SimHei" charset="-122"/>
            </a:rPr>
            <a:t>知识的分类</a:t>
          </a:r>
          <a:endParaRPr lang="zh-CN" altLang="en-US" sz="1100" b="1" kern="1200" dirty="0">
            <a:latin typeface="SimHei" charset="-122"/>
            <a:ea typeface="SimHei" charset="-122"/>
            <a:cs typeface="SimHei" charset="-122"/>
          </a:endParaRPr>
        </a:p>
      </dsp:txBody>
      <dsp:txXfrm>
        <a:off x="2151072" y="948933"/>
        <a:ext cx="1102379" cy="336225"/>
      </dsp:txXfrm>
    </dsp:sp>
    <dsp:sp modelId="{19BA56B5-C34A-B64D-A239-C962FAC6DE3A}">
      <dsp:nvSpPr>
        <dsp:cNvPr id="0" name=""/>
        <dsp:cNvSpPr/>
      </dsp:nvSpPr>
      <dsp:spPr>
        <a:xfrm>
          <a:off x="2151072" y="1422956"/>
          <a:ext cx="1102379" cy="336225"/>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SimHei" charset="-122"/>
              <a:ea typeface="SimHei" charset="-122"/>
              <a:cs typeface="SimHei" charset="-122"/>
            </a:rPr>
            <a:t>知识管理的特点</a:t>
          </a:r>
          <a:endParaRPr lang="zh-CN" altLang="en-US" sz="1100" b="1" kern="1200" dirty="0">
            <a:latin typeface="SimHei" charset="-122"/>
            <a:ea typeface="SimHei" charset="-122"/>
            <a:cs typeface="SimHei" charset="-122"/>
          </a:endParaRPr>
        </a:p>
      </dsp:txBody>
      <dsp:txXfrm>
        <a:off x="2151072" y="1422956"/>
        <a:ext cx="1102379" cy="336225"/>
      </dsp:txXfrm>
    </dsp:sp>
    <dsp:sp modelId="{4E99FFF1-F2C8-4947-9B7B-F4C0FDBD7B17}">
      <dsp:nvSpPr>
        <dsp:cNvPr id="0" name=""/>
        <dsp:cNvSpPr/>
      </dsp:nvSpPr>
      <dsp:spPr>
        <a:xfrm>
          <a:off x="2151072" y="1896980"/>
          <a:ext cx="1102379" cy="336225"/>
        </a:xfrm>
        <a:prstGeom prst="rect">
          <a:avLst/>
        </a:prstGeom>
        <a:solidFill>
          <a:schemeClr val="accent2"/>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SimHei" charset="-122"/>
              <a:ea typeface="SimHei" charset="-122"/>
              <a:cs typeface="SimHei" charset="-122"/>
            </a:rPr>
            <a:t>知识管理的螺旋循环程序</a:t>
          </a:r>
          <a:endParaRPr lang="zh-CN" altLang="en-US" sz="1100" b="1" kern="1200" dirty="0">
            <a:latin typeface="SimHei" charset="-122"/>
            <a:ea typeface="SimHei" charset="-122"/>
            <a:cs typeface="SimHei" charset="-122"/>
          </a:endParaRPr>
        </a:p>
      </dsp:txBody>
      <dsp:txXfrm>
        <a:off x="2151072" y="1896980"/>
        <a:ext cx="1102379" cy="336225"/>
      </dsp:txXfrm>
    </dsp:sp>
  </dsp:spTree>
</dsp:drawing>
</file>

<file path=ppt/diagrams/drawing5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74F6B7-48F3-A347-9D02-3848B3882D19}">
      <dsp:nvSpPr>
        <dsp:cNvPr id="0" name=""/>
        <dsp:cNvSpPr/>
      </dsp:nvSpPr>
      <dsp:spPr>
        <a:xfrm>
          <a:off x="1930597" y="1117046"/>
          <a:ext cx="220475" cy="948046"/>
        </a:xfrm>
        <a:custGeom>
          <a:avLst/>
          <a:gdLst/>
          <a:ahLst/>
          <a:cxnLst/>
          <a:rect l="0" t="0" r="0" b="0"/>
          <a:pathLst>
            <a:path>
              <a:moveTo>
                <a:pt x="0" y="0"/>
              </a:moveTo>
              <a:lnTo>
                <a:pt x="110237" y="0"/>
              </a:lnTo>
              <a:lnTo>
                <a:pt x="110237" y="948046"/>
              </a:lnTo>
              <a:lnTo>
                <a:pt x="220475" y="948046"/>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7BD78E0-6CC9-224B-9FDD-F11EE9BF8DF0}">
      <dsp:nvSpPr>
        <dsp:cNvPr id="0" name=""/>
        <dsp:cNvSpPr/>
      </dsp:nvSpPr>
      <dsp:spPr>
        <a:xfrm>
          <a:off x="1930597" y="1117046"/>
          <a:ext cx="220475" cy="474023"/>
        </a:xfrm>
        <a:custGeom>
          <a:avLst/>
          <a:gdLst/>
          <a:ahLst/>
          <a:cxnLst/>
          <a:rect l="0" t="0" r="0" b="0"/>
          <a:pathLst>
            <a:path>
              <a:moveTo>
                <a:pt x="0" y="0"/>
              </a:moveTo>
              <a:lnTo>
                <a:pt x="110237" y="0"/>
              </a:lnTo>
              <a:lnTo>
                <a:pt x="110237" y="474023"/>
              </a:lnTo>
              <a:lnTo>
                <a:pt x="220475" y="474023"/>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94BF64B-9716-424E-A851-42E8E7B2B9A7}">
      <dsp:nvSpPr>
        <dsp:cNvPr id="0" name=""/>
        <dsp:cNvSpPr/>
      </dsp:nvSpPr>
      <dsp:spPr>
        <a:xfrm>
          <a:off x="1930597" y="1071326"/>
          <a:ext cx="220475" cy="91440"/>
        </a:xfrm>
        <a:custGeom>
          <a:avLst/>
          <a:gdLst/>
          <a:ahLst/>
          <a:cxnLst/>
          <a:rect l="0" t="0" r="0" b="0"/>
          <a:pathLst>
            <a:path>
              <a:moveTo>
                <a:pt x="0" y="45720"/>
              </a:moveTo>
              <a:lnTo>
                <a:pt x="220475" y="4572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2A5A8A1-C34D-4CC9-B014-4EDC4C60B5CB}">
      <dsp:nvSpPr>
        <dsp:cNvPr id="0" name=""/>
        <dsp:cNvSpPr/>
      </dsp:nvSpPr>
      <dsp:spPr>
        <a:xfrm>
          <a:off x="1930597" y="643023"/>
          <a:ext cx="220475" cy="474023"/>
        </a:xfrm>
        <a:custGeom>
          <a:avLst/>
          <a:gdLst/>
          <a:ahLst/>
          <a:cxnLst/>
          <a:rect l="0" t="0" r="0" b="0"/>
          <a:pathLst>
            <a:path>
              <a:moveTo>
                <a:pt x="0" y="474023"/>
              </a:moveTo>
              <a:lnTo>
                <a:pt x="110237" y="474023"/>
              </a:lnTo>
              <a:lnTo>
                <a:pt x="110237" y="0"/>
              </a:lnTo>
              <a:lnTo>
                <a:pt x="220475" y="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D82D2C2-9EF5-4CA0-9CEE-9265A38A1F4A}">
      <dsp:nvSpPr>
        <dsp:cNvPr id="0" name=""/>
        <dsp:cNvSpPr/>
      </dsp:nvSpPr>
      <dsp:spPr>
        <a:xfrm>
          <a:off x="1930597" y="168999"/>
          <a:ext cx="220475" cy="948046"/>
        </a:xfrm>
        <a:custGeom>
          <a:avLst/>
          <a:gdLst/>
          <a:ahLst/>
          <a:cxnLst/>
          <a:rect l="0" t="0" r="0" b="0"/>
          <a:pathLst>
            <a:path>
              <a:moveTo>
                <a:pt x="0" y="948046"/>
              </a:moveTo>
              <a:lnTo>
                <a:pt x="110237" y="948046"/>
              </a:lnTo>
              <a:lnTo>
                <a:pt x="110237" y="0"/>
              </a:lnTo>
              <a:lnTo>
                <a:pt x="220475" y="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A2AFDF2-2568-44F8-842C-3BFD70D9F2B1}">
      <dsp:nvSpPr>
        <dsp:cNvPr id="0" name=""/>
        <dsp:cNvSpPr/>
      </dsp:nvSpPr>
      <dsp:spPr>
        <a:xfrm>
          <a:off x="828217" y="948933"/>
          <a:ext cx="1102379" cy="336225"/>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黑体" panose="02010609060101010101" pitchFamily="49" charset="-122"/>
              <a:ea typeface="黑体" panose="02010609060101010101" pitchFamily="49" charset="-122"/>
              <a:sym typeface="+mn-ea"/>
            </a:rPr>
            <a:t>知识管理的概念</a:t>
          </a:r>
          <a:endParaRPr lang="zh-CN" altLang="en-US" sz="1100" b="1" kern="1200" dirty="0">
            <a:latin typeface="SimHei" charset="-122"/>
            <a:ea typeface="SimHei" charset="-122"/>
            <a:cs typeface="SimHei" charset="-122"/>
          </a:endParaRPr>
        </a:p>
      </dsp:txBody>
      <dsp:txXfrm>
        <a:off x="828217" y="948933"/>
        <a:ext cx="1102379" cy="336225"/>
      </dsp:txXfrm>
    </dsp:sp>
    <dsp:sp modelId="{22C8BBC7-02FA-4EF0-899A-834C1FEE39E3}">
      <dsp:nvSpPr>
        <dsp:cNvPr id="0" name=""/>
        <dsp:cNvSpPr/>
      </dsp:nvSpPr>
      <dsp:spPr>
        <a:xfrm>
          <a:off x="2151072" y="887"/>
          <a:ext cx="1102379" cy="336225"/>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SimHei" charset="-122"/>
              <a:ea typeface="SimHei" charset="-122"/>
              <a:cs typeface="SimHei" charset="-122"/>
            </a:rPr>
            <a:t>知识的概念</a:t>
          </a:r>
          <a:endParaRPr lang="zh-CN" altLang="en-US" sz="1100" b="1" kern="1200" dirty="0">
            <a:latin typeface="SimHei" charset="-122"/>
            <a:ea typeface="SimHei" charset="-122"/>
            <a:cs typeface="SimHei" charset="-122"/>
          </a:endParaRPr>
        </a:p>
      </dsp:txBody>
      <dsp:txXfrm>
        <a:off x="2151072" y="887"/>
        <a:ext cx="1102379" cy="336225"/>
      </dsp:txXfrm>
    </dsp:sp>
    <dsp:sp modelId="{86A07B8D-FF15-4EFF-8681-05A46BF1E797}">
      <dsp:nvSpPr>
        <dsp:cNvPr id="0" name=""/>
        <dsp:cNvSpPr/>
      </dsp:nvSpPr>
      <dsp:spPr>
        <a:xfrm>
          <a:off x="2151072" y="474910"/>
          <a:ext cx="1102379" cy="336225"/>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SimHei" charset="-122"/>
              <a:ea typeface="SimHei" charset="-122"/>
              <a:cs typeface="SimHei" charset="-122"/>
            </a:rPr>
            <a:t>知识的特点</a:t>
          </a:r>
          <a:endParaRPr lang="zh-CN" altLang="en-US" sz="1100" b="1" kern="1200" dirty="0">
            <a:latin typeface="SimHei" charset="-122"/>
            <a:ea typeface="SimHei" charset="-122"/>
            <a:cs typeface="SimHei" charset="-122"/>
          </a:endParaRPr>
        </a:p>
      </dsp:txBody>
      <dsp:txXfrm>
        <a:off x="2151072" y="474910"/>
        <a:ext cx="1102379" cy="336225"/>
      </dsp:txXfrm>
    </dsp:sp>
    <dsp:sp modelId="{A73C4A40-2D47-BF42-9EF8-B3BEE9451F45}">
      <dsp:nvSpPr>
        <dsp:cNvPr id="0" name=""/>
        <dsp:cNvSpPr/>
      </dsp:nvSpPr>
      <dsp:spPr>
        <a:xfrm>
          <a:off x="2151072" y="948933"/>
          <a:ext cx="1102379" cy="336225"/>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SimHei" charset="-122"/>
              <a:ea typeface="SimHei" charset="-122"/>
              <a:cs typeface="SimHei" charset="-122"/>
            </a:rPr>
            <a:t>知识的分类</a:t>
          </a:r>
          <a:endParaRPr lang="zh-CN" altLang="en-US" sz="1100" b="1" kern="1200" dirty="0">
            <a:latin typeface="SimHei" charset="-122"/>
            <a:ea typeface="SimHei" charset="-122"/>
            <a:cs typeface="SimHei" charset="-122"/>
          </a:endParaRPr>
        </a:p>
      </dsp:txBody>
      <dsp:txXfrm>
        <a:off x="2151072" y="948933"/>
        <a:ext cx="1102379" cy="336225"/>
      </dsp:txXfrm>
    </dsp:sp>
    <dsp:sp modelId="{19BA56B5-C34A-B64D-A239-C962FAC6DE3A}">
      <dsp:nvSpPr>
        <dsp:cNvPr id="0" name=""/>
        <dsp:cNvSpPr/>
      </dsp:nvSpPr>
      <dsp:spPr>
        <a:xfrm>
          <a:off x="2151072" y="1422956"/>
          <a:ext cx="1102379" cy="336225"/>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SimHei" charset="-122"/>
              <a:ea typeface="SimHei" charset="-122"/>
              <a:cs typeface="SimHei" charset="-122"/>
            </a:rPr>
            <a:t>知识管理的特点</a:t>
          </a:r>
          <a:endParaRPr lang="zh-CN" altLang="en-US" sz="1100" b="1" kern="1200" dirty="0">
            <a:latin typeface="SimHei" charset="-122"/>
            <a:ea typeface="SimHei" charset="-122"/>
            <a:cs typeface="SimHei" charset="-122"/>
          </a:endParaRPr>
        </a:p>
      </dsp:txBody>
      <dsp:txXfrm>
        <a:off x="2151072" y="1422956"/>
        <a:ext cx="1102379" cy="336225"/>
      </dsp:txXfrm>
    </dsp:sp>
    <dsp:sp modelId="{4E99FFF1-F2C8-4947-9B7B-F4C0FDBD7B17}">
      <dsp:nvSpPr>
        <dsp:cNvPr id="0" name=""/>
        <dsp:cNvSpPr/>
      </dsp:nvSpPr>
      <dsp:spPr>
        <a:xfrm>
          <a:off x="2151072" y="1896980"/>
          <a:ext cx="1102379" cy="336225"/>
        </a:xfrm>
        <a:prstGeom prst="rect">
          <a:avLst/>
        </a:prstGeom>
        <a:solidFill>
          <a:schemeClr val="accent2"/>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SimHei" charset="-122"/>
              <a:ea typeface="SimHei" charset="-122"/>
              <a:cs typeface="SimHei" charset="-122"/>
            </a:rPr>
            <a:t>知识管理的螺旋循环程序</a:t>
          </a:r>
          <a:endParaRPr lang="zh-CN" altLang="en-US" sz="1100" b="1" kern="1200" dirty="0">
            <a:latin typeface="SimHei" charset="-122"/>
            <a:ea typeface="SimHei" charset="-122"/>
            <a:cs typeface="SimHei" charset="-122"/>
          </a:endParaRPr>
        </a:p>
      </dsp:txBody>
      <dsp:txXfrm>
        <a:off x="2151072" y="1896980"/>
        <a:ext cx="1102379" cy="336225"/>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6BF080B-3A73-A447-90D9-F1DC3287A51E}">
      <dsp:nvSpPr>
        <dsp:cNvPr id="0" name=""/>
        <dsp:cNvSpPr/>
      </dsp:nvSpPr>
      <dsp:spPr>
        <a:xfrm>
          <a:off x="1877009" y="732360"/>
          <a:ext cx="251310" cy="540318"/>
        </a:xfrm>
        <a:custGeom>
          <a:avLst/>
          <a:gdLst/>
          <a:ahLst/>
          <a:cxnLst/>
          <a:rect l="0" t="0" r="0" b="0"/>
          <a:pathLst>
            <a:path>
              <a:moveTo>
                <a:pt x="0" y="0"/>
              </a:moveTo>
              <a:lnTo>
                <a:pt x="125655" y="0"/>
              </a:lnTo>
              <a:lnTo>
                <a:pt x="125655" y="540318"/>
              </a:lnTo>
              <a:lnTo>
                <a:pt x="251310" y="540318"/>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2A5A8A1-C34D-4CC9-B014-4EDC4C60B5CB}">
      <dsp:nvSpPr>
        <dsp:cNvPr id="0" name=""/>
        <dsp:cNvSpPr/>
      </dsp:nvSpPr>
      <dsp:spPr>
        <a:xfrm>
          <a:off x="1877009" y="686640"/>
          <a:ext cx="240919" cy="91440"/>
        </a:xfrm>
        <a:custGeom>
          <a:avLst/>
          <a:gdLst/>
          <a:ahLst/>
          <a:cxnLst/>
          <a:rect l="0" t="0" r="0" b="0"/>
          <a:pathLst>
            <a:path>
              <a:moveTo>
                <a:pt x="0" y="45720"/>
              </a:moveTo>
              <a:lnTo>
                <a:pt x="115263" y="45720"/>
              </a:lnTo>
              <a:lnTo>
                <a:pt x="115263" y="50913"/>
              </a:lnTo>
              <a:lnTo>
                <a:pt x="240919" y="50913"/>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D82D2C2-9EF5-4CA0-9CEE-9265A38A1F4A}">
      <dsp:nvSpPr>
        <dsp:cNvPr id="0" name=""/>
        <dsp:cNvSpPr/>
      </dsp:nvSpPr>
      <dsp:spPr>
        <a:xfrm>
          <a:off x="1877009" y="192042"/>
          <a:ext cx="251310" cy="540318"/>
        </a:xfrm>
        <a:custGeom>
          <a:avLst/>
          <a:gdLst/>
          <a:ahLst/>
          <a:cxnLst/>
          <a:rect l="0" t="0" r="0" b="0"/>
          <a:pathLst>
            <a:path>
              <a:moveTo>
                <a:pt x="0" y="540318"/>
              </a:moveTo>
              <a:lnTo>
                <a:pt x="125655" y="540318"/>
              </a:lnTo>
              <a:lnTo>
                <a:pt x="125655" y="0"/>
              </a:lnTo>
              <a:lnTo>
                <a:pt x="251310" y="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A2AFDF2-2568-44F8-842C-3BFD70D9F2B1}">
      <dsp:nvSpPr>
        <dsp:cNvPr id="0" name=""/>
        <dsp:cNvSpPr/>
      </dsp:nvSpPr>
      <dsp:spPr>
        <a:xfrm>
          <a:off x="620454" y="540735"/>
          <a:ext cx="1256554" cy="383249"/>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黑体" panose="02010609060101010101" pitchFamily="49" charset="-122"/>
              <a:ea typeface="黑体" panose="02010609060101010101" pitchFamily="49" charset="-122"/>
              <a:sym typeface="+mn-ea"/>
            </a:rPr>
            <a:t>绩效管理与薪酬管理</a:t>
          </a:r>
          <a:endParaRPr lang="zh-CN" altLang="en-US" sz="1100" b="1" kern="1200" dirty="0">
            <a:latin typeface="SimHei" charset="-122"/>
            <a:ea typeface="SimHei" charset="-122"/>
            <a:cs typeface="SimHei" charset="-122"/>
          </a:endParaRPr>
        </a:p>
      </dsp:txBody>
      <dsp:txXfrm>
        <a:off x="620454" y="540735"/>
        <a:ext cx="1256554" cy="383249"/>
      </dsp:txXfrm>
    </dsp:sp>
    <dsp:sp modelId="{22C8BBC7-02FA-4EF0-899A-834C1FEE39E3}">
      <dsp:nvSpPr>
        <dsp:cNvPr id="0" name=""/>
        <dsp:cNvSpPr/>
      </dsp:nvSpPr>
      <dsp:spPr>
        <a:xfrm>
          <a:off x="2128319" y="417"/>
          <a:ext cx="1256554" cy="383249"/>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黑体" panose="02010609060101010101" pitchFamily="49" charset="-122"/>
              <a:ea typeface="黑体" panose="02010609060101010101" pitchFamily="49" charset="-122"/>
              <a:sym typeface="+mn-ea"/>
            </a:rPr>
            <a:t>绩效管理的内容</a:t>
          </a:r>
          <a:endParaRPr lang="zh-CN" altLang="en-US" sz="1100" b="0" kern="1200" dirty="0">
            <a:latin typeface="SimHei" charset="-122"/>
            <a:ea typeface="SimHei" charset="-122"/>
            <a:cs typeface="SimHei" charset="-122"/>
          </a:endParaRPr>
        </a:p>
      </dsp:txBody>
      <dsp:txXfrm>
        <a:off x="2128319" y="417"/>
        <a:ext cx="1256554" cy="383249"/>
      </dsp:txXfrm>
    </dsp:sp>
    <dsp:sp modelId="{86A07B8D-FF15-4EFF-8681-05A46BF1E797}">
      <dsp:nvSpPr>
        <dsp:cNvPr id="0" name=""/>
        <dsp:cNvSpPr/>
      </dsp:nvSpPr>
      <dsp:spPr>
        <a:xfrm>
          <a:off x="2117928" y="545928"/>
          <a:ext cx="1256554" cy="383249"/>
        </a:xfrm>
        <a:prstGeom prst="rect">
          <a:avLst/>
        </a:prstGeom>
        <a:solidFill>
          <a:schemeClr val="accent2"/>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黑体" panose="02010609060101010101" pitchFamily="49" charset="-122"/>
              <a:ea typeface="黑体" panose="02010609060101010101" pitchFamily="49" charset="-122"/>
              <a:cs typeface="SimHei" charset="-122"/>
              <a:sym typeface="+mn-ea"/>
            </a:rPr>
            <a:t>薪酬管理的内容</a:t>
          </a:r>
          <a:endParaRPr lang="zh-CN" altLang="en-US" sz="1100" b="1" kern="1200" dirty="0">
            <a:latin typeface="SimHei" charset="-122"/>
            <a:ea typeface="SimHei" charset="-122"/>
            <a:cs typeface="SimHei" charset="-122"/>
          </a:endParaRPr>
        </a:p>
      </dsp:txBody>
      <dsp:txXfrm>
        <a:off x="2117928" y="545928"/>
        <a:ext cx="1256554" cy="383249"/>
      </dsp:txXfrm>
    </dsp:sp>
    <dsp:sp modelId="{91088777-567D-9149-82A9-C0A47B32CFCF}">
      <dsp:nvSpPr>
        <dsp:cNvPr id="0" name=""/>
        <dsp:cNvSpPr/>
      </dsp:nvSpPr>
      <dsp:spPr>
        <a:xfrm>
          <a:off x="2128319" y="1081054"/>
          <a:ext cx="1256554" cy="383249"/>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smtClean="0">
              <a:latin typeface="SimHei" charset="-122"/>
              <a:ea typeface="SimHei" charset="-122"/>
              <a:cs typeface="SimHei" charset="-122"/>
            </a:rPr>
            <a:t>影响薪酬的因素</a:t>
          </a:r>
          <a:endParaRPr lang="zh-CN" altLang="en-US" sz="1100" b="1" kern="1200" dirty="0">
            <a:latin typeface="SimHei" charset="-122"/>
            <a:ea typeface="SimHei" charset="-122"/>
            <a:cs typeface="SimHei" charset="-122"/>
          </a:endParaRPr>
        </a:p>
      </dsp:txBody>
      <dsp:txXfrm>
        <a:off x="2128319" y="1081054"/>
        <a:ext cx="1256554" cy="383249"/>
      </dsp:txXfrm>
    </dsp:sp>
  </dsp:spTree>
</dsp:drawing>
</file>

<file path=ppt/diagrams/drawing6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74F6B7-48F3-A347-9D02-3848B3882D19}">
      <dsp:nvSpPr>
        <dsp:cNvPr id="0" name=""/>
        <dsp:cNvSpPr/>
      </dsp:nvSpPr>
      <dsp:spPr>
        <a:xfrm>
          <a:off x="4919957" y="3155500"/>
          <a:ext cx="623296" cy="2680176"/>
        </a:xfrm>
        <a:custGeom>
          <a:avLst/>
          <a:gdLst/>
          <a:ahLst/>
          <a:cxnLst/>
          <a:rect l="0" t="0" r="0" b="0"/>
          <a:pathLst>
            <a:path>
              <a:moveTo>
                <a:pt x="0" y="0"/>
              </a:moveTo>
              <a:lnTo>
                <a:pt x="311648" y="0"/>
              </a:lnTo>
              <a:lnTo>
                <a:pt x="311648" y="2680176"/>
              </a:lnTo>
              <a:lnTo>
                <a:pt x="623296" y="2680176"/>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7BD78E0-6CC9-224B-9FDD-F11EE9BF8DF0}">
      <dsp:nvSpPr>
        <dsp:cNvPr id="0" name=""/>
        <dsp:cNvSpPr/>
      </dsp:nvSpPr>
      <dsp:spPr>
        <a:xfrm>
          <a:off x="4919957" y="3155500"/>
          <a:ext cx="623296" cy="1340088"/>
        </a:xfrm>
        <a:custGeom>
          <a:avLst/>
          <a:gdLst/>
          <a:ahLst/>
          <a:cxnLst/>
          <a:rect l="0" t="0" r="0" b="0"/>
          <a:pathLst>
            <a:path>
              <a:moveTo>
                <a:pt x="0" y="0"/>
              </a:moveTo>
              <a:lnTo>
                <a:pt x="311648" y="0"/>
              </a:lnTo>
              <a:lnTo>
                <a:pt x="311648" y="1340088"/>
              </a:lnTo>
              <a:lnTo>
                <a:pt x="623296" y="1340088"/>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94BF64B-9716-424E-A851-42E8E7B2B9A7}">
      <dsp:nvSpPr>
        <dsp:cNvPr id="0" name=""/>
        <dsp:cNvSpPr/>
      </dsp:nvSpPr>
      <dsp:spPr>
        <a:xfrm>
          <a:off x="4919957" y="3109780"/>
          <a:ext cx="623296" cy="91440"/>
        </a:xfrm>
        <a:custGeom>
          <a:avLst/>
          <a:gdLst/>
          <a:ahLst/>
          <a:cxnLst/>
          <a:rect l="0" t="0" r="0" b="0"/>
          <a:pathLst>
            <a:path>
              <a:moveTo>
                <a:pt x="0" y="45720"/>
              </a:moveTo>
              <a:lnTo>
                <a:pt x="623296" y="4572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2A5A8A1-C34D-4CC9-B014-4EDC4C60B5CB}">
      <dsp:nvSpPr>
        <dsp:cNvPr id="0" name=""/>
        <dsp:cNvSpPr/>
      </dsp:nvSpPr>
      <dsp:spPr>
        <a:xfrm>
          <a:off x="4919957" y="1815412"/>
          <a:ext cx="623296" cy="1340088"/>
        </a:xfrm>
        <a:custGeom>
          <a:avLst/>
          <a:gdLst/>
          <a:ahLst/>
          <a:cxnLst/>
          <a:rect l="0" t="0" r="0" b="0"/>
          <a:pathLst>
            <a:path>
              <a:moveTo>
                <a:pt x="0" y="1340088"/>
              </a:moveTo>
              <a:lnTo>
                <a:pt x="311648" y="1340088"/>
              </a:lnTo>
              <a:lnTo>
                <a:pt x="311648" y="0"/>
              </a:lnTo>
              <a:lnTo>
                <a:pt x="623296" y="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D82D2C2-9EF5-4CA0-9CEE-9265A38A1F4A}">
      <dsp:nvSpPr>
        <dsp:cNvPr id="0" name=""/>
        <dsp:cNvSpPr/>
      </dsp:nvSpPr>
      <dsp:spPr>
        <a:xfrm>
          <a:off x="4919957" y="475324"/>
          <a:ext cx="623296" cy="2680176"/>
        </a:xfrm>
        <a:custGeom>
          <a:avLst/>
          <a:gdLst/>
          <a:ahLst/>
          <a:cxnLst/>
          <a:rect l="0" t="0" r="0" b="0"/>
          <a:pathLst>
            <a:path>
              <a:moveTo>
                <a:pt x="0" y="2680176"/>
              </a:moveTo>
              <a:lnTo>
                <a:pt x="311648" y="2680176"/>
              </a:lnTo>
              <a:lnTo>
                <a:pt x="311648" y="0"/>
              </a:lnTo>
              <a:lnTo>
                <a:pt x="623296" y="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A2AFDF2-2568-44F8-842C-3BFD70D9F2B1}">
      <dsp:nvSpPr>
        <dsp:cNvPr id="0" name=""/>
        <dsp:cNvSpPr/>
      </dsp:nvSpPr>
      <dsp:spPr>
        <a:xfrm>
          <a:off x="1803473" y="2680236"/>
          <a:ext cx="3116484" cy="950527"/>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zh-CN" altLang="en-US" sz="2000" b="1" kern="1200" dirty="0" smtClean="0">
              <a:latin typeface="黑体" panose="02010609060101010101" pitchFamily="49" charset="-122"/>
              <a:ea typeface="黑体" panose="02010609060101010101" pitchFamily="49" charset="-122"/>
              <a:sym typeface="+mn-ea"/>
            </a:rPr>
            <a:t>知识管理的概念</a:t>
          </a:r>
          <a:endParaRPr lang="zh-CN" altLang="en-US" sz="2000" b="1" kern="1200" dirty="0">
            <a:latin typeface="SimHei" charset="-122"/>
            <a:ea typeface="SimHei" charset="-122"/>
            <a:cs typeface="SimHei" charset="-122"/>
          </a:endParaRPr>
        </a:p>
      </dsp:txBody>
      <dsp:txXfrm>
        <a:off x="1803473" y="2680236"/>
        <a:ext cx="3116484" cy="950527"/>
      </dsp:txXfrm>
    </dsp:sp>
    <dsp:sp modelId="{22C8BBC7-02FA-4EF0-899A-834C1FEE39E3}">
      <dsp:nvSpPr>
        <dsp:cNvPr id="0" name=""/>
        <dsp:cNvSpPr/>
      </dsp:nvSpPr>
      <dsp:spPr>
        <a:xfrm>
          <a:off x="5543254" y="60"/>
          <a:ext cx="3116484" cy="950527"/>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zh-CN" altLang="en-US" sz="2000" b="1" kern="1200" dirty="0" smtClean="0">
              <a:latin typeface="SimHei" charset="-122"/>
              <a:ea typeface="SimHei" charset="-122"/>
              <a:cs typeface="SimHei" charset="-122"/>
            </a:rPr>
            <a:t>知识的概念</a:t>
          </a:r>
          <a:endParaRPr lang="zh-CN" altLang="en-US" sz="2000" b="1" kern="1200" dirty="0">
            <a:latin typeface="SimHei" charset="-122"/>
            <a:ea typeface="SimHei" charset="-122"/>
            <a:cs typeface="SimHei" charset="-122"/>
          </a:endParaRPr>
        </a:p>
      </dsp:txBody>
      <dsp:txXfrm>
        <a:off x="5543254" y="60"/>
        <a:ext cx="3116484" cy="950527"/>
      </dsp:txXfrm>
    </dsp:sp>
    <dsp:sp modelId="{86A07B8D-FF15-4EFF-8681-05A46BF1E797}">
      <dsp:nvSpPr>
        <dsp:cNvPr id="0" name=""/>
        <dsp:cNvSpPr/>
      </dsp:nvSpPr>
      <dsp:spPr>
        <a:xfrm>
          <a:off x="5543254" y="1340148"/>
          <a:ext cx="3116484" cy="950527"/>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zh-CN" altLang="en-US" sz="2000" b="1" kern="1200" dirty="0" smtClean="0">
              <a:latin typeface="SimHei" charset="-122"/>
              <a:ea typeface="SimHei" charset="-122"/>
              <a:cs typeface="SimHei" charset="-122"/>
            </a:rPr>
            <a:t>知识的特点</a:t>
          </a:r>
          <a:endParaRPr lang="zh-CN" altLang="en-US" sz="2000" b="1" kern="1200" dirty="0">
            <a:latin typeface="SimHei" charset="-122"/>
            <a:ea typeface="SimHei" charset="-122"/>
            <a:cs typeface="SimHei" charset="-122"/>
          </a:endParaRPr>
        </a:p>
      </dsp:txBody>
      <dsp:txXfrm>
        <a:off x="5543254" y="1340148"/>
        <a:ext cx="3116484" cy="950527"/>
      </dsp:txXfrm>
    </dsp:sp>
    <dsp:sp modelId="{A73C4A40-2D47-BF42-9EF8-B3BEE9451F45}">
      <dsp:nvSpPr>
        <dsp:cNvPr id="0" name=""/>
        <dsp:cNvSpPr/>
      </dsp:nvSpPr>
      <dsp:spPr>
        <a:xfrm>
          <a:off x="5543254" y="2680236"/>
          <a:ext cx="3116484" cy="950527"/>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zh-CN" altLang="en-US" sz="2000" b="1" kern="1200" dirty="0" smtClean="0">
              <a:latin typeface="SimHei" charset="-122"/>
              <a:ea typeface="SimHei" charset="-122"/>
              <a:cs typeface="SimHei" charset="-122"/>
            </a:rPr>
            <a:t>知识的分类</a:t>
          </a:r>
          <a:endParaRPr lang="zh-CN" altLang="en-US" sz="2000" b="1" kern="1200" dirty="0">
            <a:latin typeface="SimHei" charset="-122"/>
            <a:ea typeface="SimHei" charset="-122"/>
            <a:cs typeface="SimHei" charset="-122"/>
          </a:endParaRPr>
        </a:p>
      </dsp:txBody>
      <dsp:txXfrm>
        <a:off x="5543254" y="2680236"/>
        <a:ext cx="3116484" cy="950527"/>
      </dsp:txXfrm>
    </dsp:sp>
    <dsp:sp modelId="{19BA56B5-C34A-B64D-A239-C962FAC6DE3A}">
      <dsp:nvSpPr>
        <dsp:cNvPr id="0" name=""/>
        <dsp:cNvSpPr/>
      </dsp:nvSpPr>
      <dsp:spPr>
        <a:xfrm>
          <a:off x="5543254" y="4020324"/>
          <a:ext cx="3116484" cy="950527"/>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zh-CN" altLang="en-US" sz="2000" b="1" kern="1200" dirty="0" smtClean="0">
              <a:latin typeface="SimHei" charset="-122"/>
              <a:ea typeface="SimHei" charset="-122"/>
              <a:cs typeface="SimHei" charset="-122"/>
            </a:rPr>
            <a:t>知识管理的特点</a:t>
          </a:r>
          <a:endParaRPr lang="zh-CN" altLang="en-US" sz="2000" b="1" kern="1200" dirty="0">
            <a:latin typeface="SimHei" charset="-122"/>
            <a:ea typeface="SimHei" charset="-122"/>
            <a:cs typeface="SimHei" charset="-122"/>
          </a:endParaRPr>
        </a:p>
      </dsp:txBody>
      <dsp:txXfrm>
        <a:off x="5543254" y="4020324"/>
        <a:ext cx="3116484" cy="950527"/>
      </dsp:txXfrm>
    </dsp:sp>
    <dsp:sp modelId="{4E99FFF1-F2C8-4947-9B7B-F4C0FDBD7B17}">
      <dsp:nvSpPr>
        <dsp:cNvPr id="0" name=""/>
        <dsp:cNvSpPr/>
      </dsp:nvSpPr>
      <dsp:spPr>
        <a:xfrm>
          <a:off x="5543254" y="5360412"/>
          <a:ext cx="3116484" cy="950527"/>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zh-CN" altLang="en-US" sz="2000" b="1" kern="1200" dirty="0" smtClean="0">
              <a:latin typeface="SimHei" charset="-122"/>
              <a:ea typeface="SimHei" charset="-122"/>
              <a:cs typeface="SimHei" charset="-122"/>
            </a:rPr>
            <a:t>知识管理的螺旋循环程序</a:t>
          </a:r>
          <a:endParaRPr lang="zh-CN" altLang="en-US" sz="2000" b="1" kern="1200" dirty="0">
            <a:latin typeface="SimHei" charset="-122"/>
            <a:ea typeface="SimHei" charset="-122"/>
            <a:cs typeface="SimHei" charset="-122"/>
          </a:endParaRPr>
        </a:p>
      </dsp:txBody>
      <dsp:txXfrm>
        <a:off x="5543254" y="5360412"/>
        <a:ext cx="3116484" cy="950527"/>
      </dsp:txXfrm>
    </dsp:sp>
  </dsp:spTree>
</dsp:drawing>
</file>

<file path=ppt/diagrams/drawing6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FACA13-A2D4-4F65-8CAF-561E1E7AFBCB}">
      <dsp:nvSpPr>
        <dsp:cNvPr id="0" name=""/>
        <dsp:cNvSpPr/>
      </dsp:nvSpPr>
      <dsp:spPr>
        <a:xfrm>
          <a:off x="2560" y="579201"/>
          <a:ext cx="2031358" cy="1218815"/>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zh-CN" altLang="en-US" sz="2400" kern="1200" dirty="0" smtClean="0">
              <a:latin typeface="手札体-简粗体" panose="03000700000000000000" pitchFamily="66" charset="-122"/>
              <a:ea typeface="手札体-简粗体" panose="03000700000000000000" pitchFamily="66" charset="-122"/>
            </a:rPr>
            <a:t>不可替代性</a:t>
          </a:r>
          <a:endParaRPr lang="zh-CN" altLang="en-US" sz="2400" kern="1200" dirty="0">
            <a:latin typeface="手札体-简粗体" panose="03000700000000000000" pitchFamily="66" charset="-122"/>
            <a:ea typeface="手札体-简粗体" panose="03000700000000000000" pitchFamily="66" charset="-122"/>
          </a:endParaRPr>
        </a:p>
      </dsp:txBody>
      <dsp:txXfrm>
        <a:off x="62058" y="638699"/>
        <a:ext cx="1912362" cy="1099819"/>
      </dsp:txXfrm>
    </dsp:sp>
    <dsp:sp modelId="{04D461BB-1F81-4176-BC83-0535379FA2C8}">
      <dsp:nvSpPr>
        <dsp:cNvPr id="0" name=""/>
        <dsp:cNvSpPr/>
      </dsp:nvSpPr>
      <dsp:spPr>
        <a:xfrm>
          <a:off x="2237054" y="579201"/>
          <a:ext cx="2031358" cy="1218815"/>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zh-CN" altLang="en-US" sz="2400" kern="1200" dirty="0" smtClean="0">
              <a:latin typeface="手札体-简粗体" panose="03000700000000000000" pitchFamily="66" charset="-122"/>
              <a:ea typeface="手札体-简粗体" panose="03000700000000000000" pitchFamily="66" charset="-122"/>
            </a:rPr>
            <a:t>互补性</a:t>
          </a:r>
          <a:endParaRPr lang="zh-CN" altLang="en-US" sz="2400" kern="1200" dirty="0">
            <a:latin typeface="手札体-简粗体" panose="03000700000000000000" pitchFamily="66" charset="-122"/>
            <a:ea typeface="手札体-简粗体" panose="03000700000000000000" pitchFamily="66" charset="-122"/>
          </a:endParaRPr>
        </a:p>
      </dsp:txBody>
      <dsp:txXfrm>
        <a:off x="2296552" y="638699"/>
        <a:ext cx="1912362" cy="1099819"/>
      </dsp:txXfrm>
    </dsp:sp>
    <dsp:sp modelId="{ACB2CC9F-1168-405A-8EF4-3DAD7114A5AE}">
      <dsp:nvSpPr>
        <dsp:cNvPr id="0" name=""/>
        <dsp:cNvSpPr/>
      </dsp:nvSpPr>
      <dsp:spPr>
        <a:xfrm>
          <a:off x="4471549" y="579201"/>
          <a:ext cx="2031358" cy="1218815"/>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zh-CN" altLang="en-US" sz="2400" kern="1200" dirty="0" smtClean="0">
              <a:latin typeface="手札体-简粗体" panose="03000700000000000000" pitchFamily="66" charset="-122"/>
              <a:ea typeface="手札体-简粗体" panose="03000700000000000000" pitchFamily="66" charset="-122"/>
            </a:rPr>
            <a:t>不可逆性</a:t>
          </a:r>
          <a:endParaRPr lang="zh-CN" altLang="en-US" sz="2400" kern="1200" dirty="0">
            <a:latin typeface="手札体-简粗体" panose="03000700000000000000" pitchFamily="66" charset="-122"/>
            <a:ea typeface="手札体-简粗体" panose="03000700000000000000" pitchFamily="66" charset="-122"/>
          </a:endParaRPr>
        </a:p>
      </dsp:txBody>
      <dsp:txXfrm>
        <a:off x="4531047" y="638699"/>
        <a:ext cx="1912362" cy="1099819"/>
      </dsp:txXfrm>
    </dsp:sp>
    <dsp:sp modelId="{4E2A414E-EFB6-43BD-A73B-EF886B205133}">
      <dsp:nvSpPr>
        <dsp:cNvPr id="0" name=""/>
        <dsp:cNvSpPr/>
      </dsp:nvSpPr>
      <dsp:spPr>
        <a:xfrm>
          <a:off x="6706043" y="579201"/>
          <a:ext cx="2031358" cy="1218815"/>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zh-CN" altLang="en-US" sz="2400" kern="1200" dirty="0" smtClean="0">
              <a:latin typeface="手札体-简粗体" panose="03000700000000000000" pitchFamily="66" charset="-122"/>
              <a:ea typeface="手札体-简粗体" panose="03000700000000000000" pitchFamily="66" charset="-122"/>
            </a:rPr>
            <a:t>无形性</a:t>
          </a:r>
          <a:endParaRPr lang="zh-CN" altLang="en-US" sz="2400" kern="1200" dirty="0">
            <a:latin typeface="手札体-简粗体" panose="03000700000000000000" pitchFamily="66" charset="-122"/>
            <a:ea typeface="手札体-简粗体" panose="03000700000000000000" pitchFamily="66" charset="-122"/>
          </a:endParaRPr>
        </a:p>
      </dsp:txBody>
      <dsp:txXfrm>
        <a:off x="6765541" y="638699"/>
        <a:ext cx="1912362" cy="1099819"/>
      </dsp:txXfrm>
    </dsp:sp>
    <dsp:sp modelId="{221AAE1E-E6E5-468F-80A6-04B5E7ACC0D6}">
      <dsp:nvSpPr>
        <dsp:cNvPr id="0" name=""/>
        <dsp:cNvSpPr/>
      </dsp:nvSpPr>
      <dsp:spPr>
        <a:xfrm>
          <a:off x="2560" y="2001152"/>
          <a:ext cx="2031358" cy="1218815"/>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zh-CN" altLang="en-US" sz="2400" kern="1200" dirty="0" smtClean="0">
              <a:latin typeface="手札体-简粗体" panose="03000700000000000000" pitchFamily="66" charset="-122"/>
              <a:ea typeface="手札体-简粗体" panose="03000700000000000000" pitchFamily="66" charset="-122"/>
            </a:rPr>
            <a:t>非稀缺性</a:t>
          </a:r>
          <a:endParaRPr lang="zh-CN" altLang="en-US" sz="2400" kern="1200" dirty="0">
            <a:latin typeface="手札体-简粗体" panose="03000700000000000000" pitchFamily="66" charset="-122"/>
            <a:ea typeface="手札体-简粗体" panose="03000700000000000000" pitchFamily="66" charset="-122"/>
          </a:endParaRPr>
        </a:p>
      </dsp:txBody>
      <dsp:txXfrm>
        <a:off x="62058" y="2060650"/>
        <a:ext cx="1912362" cy="1099819"/>
      </dsp:txXfrm>
    </dsp:sp>
    <dsp:sp modelId="{DA0BD89F-3583-4181-A166-90D712E20323}">
      <dsp:nvSpPr>
        <dsp:cNvPr id="0" name=""/>
        <dsp:cNvSpPr/>
      </dsp:nvSpPr>
      <dsp:spPr>
        <a:xfrm>
          <a:off x="2237054" y="2001152"/>
          <a:ext cx="2031358" cy="1218815"/>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zh-CN" altLang="en-US" sz="2400" kern="1200" dirty="0" smtClean="0">
              <a:latin typeface="手札体-简粗体" panose="03000700000000000000" pitchFamily="66" charset="-122"/>
              <a:ea typeface="手札体-简粗体" panose="03000700000000000000" pitchFamily="66" charset="-122"/>
            </a:rPr>
            <a:t>非消耗性</a:t>
          </a:r>
          <a:endParaRPr lang="zh-CN" altLang="en-US" sz="2400" kern="1200" dirty="0">
            <a:latin typeface="手札体-简粗体" panose="03000700000000000000" pitchFamily="66" charset="-122"/>
            <a:ea typeface="手札体-简粗体" panose="03000700000000000000" pitchFamily="66" charset="-122"/>
          </a:endParaRPr>
        </a:p>
      </dsp:txBody>
      <dsp:txXfrm>
        <a:off x="2296552" y="2060650"/>
        <a:ext cx="1912362" cy="1099819"/>
      </dsp:txXfrm>
    </dsp:sp>
    <dsp:sp modelId="{8AE0E52B-27FB-48B6-88FB-6CC5A777E906}">
      <dsp:nvSpPr>
        <dsp:cNvPr id="0" name=""/>
        <dsp:cNvSpPr/>
      </dsp:nvSpPr>
      <dsp:spPr>
        <a:xfrm>
          <a:off x="4471549" y="2001152"/>
          <a:ext cx="2031358" cy="1218815"/>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zh-CN" altLang="en-US" sz="2400" kern="1200" dirty="0" smtClean="0">
              <a:latin typeface="手札体-简粗体" panose="03000700000000000000" pitchFamily="66" charset="-122"/>
              <a:ea typeface="手札体-简粗体" panose="03000700000000000000" pitchFamily="66" charset="-122"/>
            </a:rPr>
            <a:t>可共享性</a:t>
          </a:r>
          <a:endParaRPr lang="zh-CN" altLang="en-US" sz="2400" kern="1200" dirty="0">
            <a:latin typeface="手札体-简粗体" panose="03000700000000000000" pitchFamily="66" charset="-122"/>
            <a:ea typeface="手札体-简粗体" panose="03000700000000000000" pitchFamily="66" charset="-122"/>
          </a:endParaRPr>
        </a:p>
      </dsp:txBody>
      <dsp:txXfrm>
        <a:off x="4531047" y="2060650"/>
        <a:ext cx="1912362" cy="1099819"/>
      </dsp:txXfrm>
    </dsp:sp>
    <dsp:sp modelId="{14283093-2EA1-4276-87EC-616C5434183B}">
      <dsp:nvSpPr>
        <dsp:cNvPr id="0" name=""/>
        <dsp:cNvSpPr/>
      </dsp:nvSpPr>
      <dsp:spPr>
        <a:xfrm>
          <a:off x="6706043" y="2001152"/>
          <a:ext cx="2031358" cy="1218815"/>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zh-CN" altLang="en-US" sz="2400" kern="1200" dirty="0" smtClean="0">
              <a:latin typeface="手札体-简粗体" panose="03000700000000000000" pitchFamily="66" charset="-122"/>
              <a:ea typeface="手札体-简粗体" panose="03000700000000000000" pitchFamily="66" charset="-122"/>
            </a:rPr>
            <a:t>增值性</a:t>
          </a:r>
          <a:endParaRPr lang="zh-CN" altLang="en-US" sz="2400" kern="1200" dirty="0">
            <a:latin typeface="手札体-简粗体" panose="03000700000000000000" pitchFamily="66" charset="-122"/>
            <a:ea typeface="手札体-简粗体" panose="03000700000000000000" pitchFamily="66" charset="-122"/>
          </a:endParaRPr>
        </a:p>
      </dsp:txBody>
      <dsp:txXfrm>
        <a:off x="6765541" y="2060650"/>
        <a:ext cx="1912362" cy="1099819"/>
      </dsp:txXfrm>
    </dsp:sp>
  </dsp:spTree>
</dsp:drawing>
</file>

<file path=ppt/diagrams/drawing6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4BF64B-9716-424E-A851-42E8E7B2B9A7}">
      <dsp:nvSpPr>
        <dsp:cNvPr id="0" name=""/>
        <dsp:cNvSpPr/>
      </dsp:nvSpPr>
      <dsp:spPr>
        <a:xfrm>
          <a:off x="4756469" y="3155500"/>
          <a:ext cx="950272" cy="2043085"/>
        </a:xfrm>
        <a:custGeom>
          <a:avLst/>
          <a:gdLst/>
          <a:ahLst/>
          <a:cxnLst/>
          <a:rect l="0" t="0" r="0" b="0"/>
          <a:pathLst>
            <a:path>
              <a:moveTo>
                <a:pt x="0" y="0"/>
              </a:moveTo>
              <a:lnTo>
                <a:pt x="475136" y="0"/>
              </a:lnTo>
              <a:lnTo>
                <a:pt x="475136" y="2043085"/>
              </a:lnTo>
              <a:lnTo>
                <a:pt x="950272" y="2043085"/>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2A5A8A1-C34D-4CC9-B014-4EDC4C60B5CB}">
      <dsp:nvSpPr>
        <dsp:cNvPr id="0" name=""/>
        <dsp:cNvSpPr/>
      </dsp:nvSpPr>
      <dsp:spPr>
        <a:xfrm>
          <a:off x="4756469" y="3109780"/>
          <a:ext cx="950272" cy="91440"/>
        </a:xfrm>
        <a:custGeom>
          <a:avLst/>
          <a:gdLst/>
          <a:ahLst/>
          <a:cxnLst/>
          <a:rect l="0" t="0" r="0" b="0"/>
          <a:pathLst>
            <a:path>
              <a:moveTo>
                <a:pt x="0" y="45720"/>
              </a:moveTo>
              <a:lnTo>
                <a:pt x="950272" y="4572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D82D2C2-9EF5-4CA0-9CEE-9265A38A1F4A}">
      <dsp:nvSpPr>
        <dsp:cNvPr id="0" name=""/>
        <dsp:cNvSpPr/>
      </dsp:nvSpPr>
      <dsp:spPr>
        <a:xfrm>
          <a:off x="4756469" y="1112415"/>
          <a:ext cx="950272" cy="2043085"/>
        </a:xfrm>
        <a:custGeom>
          <a:avLst/>
          <a:gdLst/>
          <a:ahLst/>
          <a:cxnLst/>
          <a:rect l="0" t="0" r="0" b="0"/>
          <a:pathLst>
            <a:path>
              <a:moveTo>
                <a:pt x="0" y="2043085"/>
              </a:moveTo>
              <a:lnTo>
                <a:pt x="475136" y="2043085"/>
              </a:lnTo>
              <a:lnTo>
                <a:pt x="475136" y="0"/>
              </a:lnTo>
              <a:lnTo>
                <a:pt x="950272" y="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A2AFDF2-2568-44F8-842C-3BFD70D9F2B1}">
      <dsp:nvSpPr>
        <dsp:cNvPr id="0" name=""/>
        <dsp:cNvSpPr/>
      </dsp:nvSpPr>
      <dsp:spPr>
        <a:xfrm>
          <a:off x="5108" y="2430917"/>
          <a:ext cx="4751360" cy="1449165"/>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zh-CN" altLang="en-US" sz="2000" b="1" kern="1200" dirty="0" smtClean="0">
              <a:latin typeface="黑体" panose="02010609060101010101" pitchFamily="49" charset="-122"/>
              <a:ea typeface="黑体" panose="02010609060101010101" pitchFamily="49" charset="-122"/>
              <a:sym typeface="+mn-ea"/>
            </a:rPr>
            <a:t>知识管理的内容、</a:t>
          </a:r>
          <a:endParaRPr lang="en-US" altLang="zh-CN" sz="2000" b="1" kern="1200" dirty="0" smtClean="0">
            <a:latin typeface="黑体" panose="02010609060101010101" pitchFamily="49" charset="-122"/>
            <a:ea typeface="黑体" panose="02010609060101010101" pitchFamily="49" charset="-122"/>
            <a:sym typeface="+mn-ea"/>
          </a:endParaRPr>
        </a:p>
        <a:p>
          <a:pPr lvl="0" algn="ctr" defTabSz="889000">
            <a:lnSpc>
              <a:spcPct val="90000"/>
            </a:lnSpc>
            <a:spcBef>
              <a:spcPct val="0"/>
            </a:spcBef>
            <a:spcAft>
              <a:spcPct val="35000"/>
            </a:spcAft>
          </a:pPr>
          <a:r>
            <a:rPr lang="zh-CN" altLang="en-US" sz="2000" b="1" kern="1200" dirty="0" smtClean="0">
              <a:latin typeface="黑体" panose="02010609060101010101" pitchFamily="49" charset="-122"/>
              <a:ea typeface="黑体" panose="02010609060101010101" pitchFamily="49" charset="-122"/>
              <a:sym typeface="+mn-ea"/>
            </a:rPr>
            <a:t>原则及意义</a:t>
          </a:r>
          <a:endParaRPr lang="zh-CN" altLang="en-US" sz="2000" b="1" kern="1200" dirty="0">
            <a:latin typeface="SimHei" charset="-122"/>
            <a:ea typeface="SimHei" charset="-122"/>
            <a:cs typeface="SimHei" charset="-122"/>
          </a:endParaRPr>
        </a:p>
      </dsp:txBody>
      <dsp:txXfrm>
        <a:off x="5108" y="2430917"/>
        <a:ext cx="4751360" cy="1449165"/>
      </dsp:txXfrm>
    </dsp:sp>
    <dsp:sp modelId="{22C8BBC7-02FA-4EF0-899A-834C1FEE39E3}">
      <dsp:nvSpPr>
        <dsp:cNvPr id="0" name=""/>
        <dsp:cNvSpPr/>
      </dsp:nvSpPr>
      <dsp:spPr>
        <a:xfrm>
          <a:off x="5706742" y="387832"/>
          <a:ext cx="4751360" cy="1449165"/>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zh-CN" altLang="en-US" sz="2000" b="1" kern="1200" dirty="0" smtClean="0">
              <a:latin typeface="SimHei" charset="-122"/>
              <a:ea typeface="SimHei" charset="-122"/>
              <a:cs typeface="SimHei" charset="-122"/>
            </a:rPr>
            <a:t>知识管理的内容</a:t>
          </a:r>
          <a:endParaRPr lang="zh-CN" altLang="en-US" sz="2000" b="1" kern="1200" dirty="0">
            <a:latin typeface="SimHei" charset="-122"/>
            <a:ea typeface="SimHei" charset="-122"/>
            <a:cs typeface="SimHei" charset="-122"/>
          </a:endParaRPr>
        </a:p>
      </dsp:txBody>
      <dsp:txXfrm>
        <a:off x="5706742" y="387832"/>
        <a:ext cx="4751360" cy="1449165"/>
      </dsp:txXfrm>
    </dsp:sp>
    <dsp:sp modelId="{86A07B8D-FF15-4EFF-8681-05A46BF1E797}">
      <dsp:nvSpPr>
        <dsp:cNvPr id="0" name=""/>
        <dsp:cNvSpPr/>
      </dsp:nvSpPr>
      <dsp:spPr>
        <a:xfrm>
          <a:off x="5706742" y="2430917"/>
          <a:ext cx="4751360" cy="1449165"/>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zh-CN" altLang="en-US" sz="2000" b="1" kern="1200" dirty="0" smtClean="0">
              <a:latin typeface="SimHei" charset="-122"/>
              <a:ea typeface="SimHei" charset="-122"/>
              <a:cs typeface="SimHei" charset="-122"/>
            </a:rPr>
            <a:t>知识管理的原则</a:t>
          </a:r>
          <a:endParaRPr lang="zh-CN" altLang="en-US" sz="2000" b="1" kern="1200" dirty="0">
            <a:latin typeface="SimHei" charset="-122"/>
            <a:ea typeface="SimHei" charset="-122"/>
            <a:cs typeface="SimHei" charset="-122"/>
          </a:endParaRPr>
        </a:p>
      </dsp:txBody>
      <dsp:txXfrm>
        <a:off x="5706742" y="2430917"/>
        <a:ext cx="4751360" cy="1449165"/>
      </dsp:txXfrm>
    </dsp:sp>
    <dsp:sp modelId="{A73C4A40-2D47-BF42-9EF8-B3BEE9451F45}">
      <dsp:nvSpPr>
        <dsp:cNvPr id="0" name=""/>
        <dsp:cNvSpPr/>
      </dsp:nvSpPr>
      <dsp:spPr>
        <a:xfrm>
          <a:off x="5706742" y="4474003"/>
          <a:ext cx="4751360" cy="1449165"/>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zh-CN" altLang="en-US" sz="2000" b="1" kern="1200" dirty="0" smtClean="0">
              <a:latin typeface="SimHei" charset="-122"/>
              <a:ea typeface="SimHei" charset="-122"/>
              <a:cs typeface="SimHei" charset="-122"/>
            </a:rPr>
            <a:t>知识管理的意义</a:t>
          </a:r>
          <a:endParaRPr lang="zh-CN" altLang="en-US" sz="2000" b="1" kern="1200" dirty="0">
            <a:latin typeface="SimHei" charset="-122"/>
            <a:ea typeface="SimHei" charset="-122"/>
            <a:cs typeface="SimHei" charset="-122"/>
          </a:endParaRPr>
        </a:p>
      </dsp:txBody>
      <dsp:txXfrm>
        <a:off x="5706742" y="4474003"/>
        <a:ext cx="4751360" cy="1449165"/>
      </dsp:txXfrm>
    </dsp:sp>
  </dsp:spTree>
</dsp:drawing>
</file>

<file path=ppt/diagrams/drawing6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4BF64B-9716-424E-A851-42E8E7B2B9A7}">
      <dsp:nvSpPr>
        <dsp:cNvPr id="0" name=""/>
        <dsp:cNvSpPr/>
      </dsp:nvSpPr>
      <dsp:spPr>
        <a:xfrm>
          <a:off x="2319486" y="692977"/>
          <a:ext cx="237827" cy="511328"/>
        </a:xfrm>
        <a:custGeom>
          <a:avLst/>
          <a:gdLst/>
          <a:ahLst/>
          <a:cxnLst/>
          <a:rect l="0" t="0" r="0" b="0"/>
          <a:pathLst>
            <a:path>
              <a:moveTo>
                <a:pt x="0" y="0"/>
              </a:moveTo>
              <a:lnTo>
                <a:pt x="118913" y="0"/>
              </a:lnTo>
              <a:lnTo>
                <a:pt x="118913" y="511328"/>
              </a:lnTo>
              <a:lnTo>
                <a:pt x="237827" y="511328"/>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2A5A8A1-C34D-4CC9-B014-4EDC4C60B5CB}">
      <dsp:nvSpPr>
        <dsp:cNvPr id="0" name=""/>
        <dsp:cNvSpPr/>
      </dsp:nvSpPr>
      <dsp:spPr>
        <a:xfrm>
          <a:off x="2319486" y="647257"/>
          <a:ext cx="237827" cy="91440"/>
        </a:xfrm>
        <a:custGeom>
          <a:avLst/>
          <a:gdLst/>
          <a:ahLst/>
          <a:cxnLst/>
          <a:rect l="0" t="0" r="0" b="0"/>
          <a:pathLst>
            <a:path>
              <a:moveTo>
                <a:pt x="0" y="45720"/>
              </a:moveTo>
              <a:lnTo>
                <a:pt x="237827" y="4572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D82D2C2-9EF5-4CA0-9CEE-9265A38A1F4A}">
      <dsp:nvSpPr>
        <dsp:cNvPr id="0" name=""/>
        <dsp:cNvSpPr/>
      </dsp:nvSpPr>
      <dsp:spPr>
        <a:xfrm>
          <a:off x="2319486" y="181648"/>
          <a:ext cx="237827" cy="511328"/>
        </a:xfrm>
        <a:custGeom>
          <a:avLst/>
          <a:gdLst/>
          <a:ahLst/>
          <a:cxnLst/>
          <a:rect l="0" t="0" r="0" b="0"/>
          <a:pathLst>
            <a:path>
              <a:moveTo>
                <a:pt x="0" y="511328"/>
              </a:moveTo>
              <a:lnTo>
                <a:pt x="118913" y="511328"/>
              </a:lnTo>
              <a:lnTo>
                <a:pt x="118913" y="0"/>
              </a:lnTo>
              <a:lnTo>
                <a:pt x="237827" y="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A2AFDF2-2568-44F8-842C-3BFD70D9F2B1}">
      <dsp:nvSpPr>
        <dsp:cNvPr id="0" name=""/>
        <dsp:cNvSpPr/>
      </dsp:nvSpPr>
      <dsp:spPr>
        <a:xfrm>
          <a:off x="1130349" y="511633"/>
          <a:ext cx="1189136" cy="362686"/>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黑体" panose="02010609060101010101" pitchFamily="49" charset="-122"/>
              <a:ea typeface="黑体" panose="02010609060101010101" pitchFamily="49" charset="-122"/>
              <a:sym typeface="+mn-ea"/>
            </a:rPr>
            <a:t>知识管理的内容、</a:t>
          </a:r>
          <a:endParaRPr lang="en-US" altLang="zh-CN" sz="1100" b="1" kern="1200" dirty="0" smtClean="0">
            <a:latin typeface="黑体" panose="02010609060101010101" pitchFamily="49" charset="-122"/>
            <a:ea typeface="黑体" panose="02010609060101010101" pitchFamily="49" charset="-122"/>
            <a:sym typeface="+mn-ea"/>
          </a:endParaRPr>
        </a:p>
        <a:p>
          <a:pPr lvl="0" algn="ctr" defTabSz="488950">
            <a:lnSpc>
              <a:spcPct val="90000"/>
            </a:lnSpc>
            <a:spcBef>
              <a:spcPct val="0"/>
            </a:spcBef>
            <a:spcAft>
              <a:spcPct val="35000"/>
            </a:spcAft>
          </a:pPr>
          <a:r>
            <a:rPr lang="zh-CN" altLang="en-US" sz="1100" b="1" kern="1200" dirty="0" smtClean="0">
              <a:latin typeface="黑体" panose="02010609060101010101" pitchFamily="49" charset="-122"/>
              <a:ea typeface="黑体" panose="02010609060101010101" pitchFamily="49" charset="-122"/>
              <a:sym typeface="+mn-ea"/>
            </a:rPr>
            <a:t>原则及意义</a:t>
          </a:r>
          <a:endParaRPr lang="zh-CN" altLang="en-US" sz="1100" b="1" kern="1200" dirty="0">
            <a:latin typeface="SimHei" charset="-122"/>
            <a:ea typeface="SimHei" charset="-122"/>
            <a:cs typeface="SimHei" charset="-122"/>
          </a:endParaRPr>
        </a:p>
      </dsp:txBody>
      <dsp:txXfrm>
        <a:off x="1130349" y="511633"/>
        <a:ext cx="1189136" cy="362686"/>
      </dsp:txXfrm>
    </dsp:sp>
    <dsp:sp modelId="{22C8BBC7-02FA-4EF0-899A-834C1FEE39E3}">
      <dsp:nvSpPr>
        <dsp:cNvPr id="0" name=""/>
        <dsp:cNvSpPr/>
      </dsp:nvSpPr>
      <dsp:spPr>
        <a:xfrm>
          <a:off x="2557314" y="304"/>
          <a:ext cx="1189136" cy="362686"/>
        </a:xfrm>
        <a:prstGeom prst="rect">
          <a:avLst/>
        </a:prstGeom>
        <a:solidFill>
          <a:schemeClr val="accent2"/>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SimHei" charset="-122"/>
              <a:ea typeface="SimHei" charset="-122"/>
              <a:cs typeface="SimHei" charset="-122"/>
            </a:rPr>
            <a:t>知识管理的内容</a:t>
          </a:r>
          <a:endParaRPr lang="zh-CN" altLang="en-US" sz="1100" b="1" kern="1200" dirty="0">
            <a:latin typeface="SimHei" charset="-122"/>
            <a:ea typeface="SimHei" charset="-122"/>
            <a:cs typeface="SimHei" charset="-122"/>
          </a:endParaRPr>
        </a:p>
      </dsp:txBody>
      <dsp:txXfrm>
        <a:off x="2557314" y="304"/>
        <a:ext cx="1189136" cy="362686"/>
      </dsp:txXfrm>
    </dsp:sp>
    <dsp:sp modelId="{86A07B8D-FF15-4EFF-8681-05A46BF1E797}">
      <dsp:nvSpPr>
        <dsp:cNvPr id="0" name=""/>
        <dsp:cNvSpPr/>
      </dsp:nvSpPr>
      <dsp:spPr>
        <a:xfrm>
          <a:off x="2557314" y="511633"/>
          <a:ext cx="1189136" cy="362686"/>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SimHei" charset="-122"/>
              <a:ea typeface="SimHei" charset="-122"/>
              <a:cs typeface="SimHei" charset="-122"/>
            </a:rPr>
            <a:t>知识管理的原则</a:t>
          </a:r>
          <a:endParaRPr lang="zh-CN" altLang="en-US" sz="1100" b="1" kern="1200" dirty="0">
            <a:latin typeface="SimHei" charset="-122"/>
            <a:ea typeface="SimHei" charset="-122"/>
            <a:cs typeface="SimHei" charset="-122"/>
          </a:endParaRPr>
        </a:p>
      </dsp:txBody>
      <dsp:txXfrm>
        <a:off x="2557314" y="511633"/>
        <a:ext cx="1189136" cy="362686"/>
      </dsp:txXfrm>
    </dsp:sp>
    <dsp:sp modelId="{A73C4A40-2D47-BF42-9EF8-B3BEE9451F45}">
      <dsp:nvSpPr>
        <dsp:cNvPr id="0" name=""/>
        <dsp:cNvSpPr/>
      </dsp:nvSpPr>
      <dsp:spPr>
        <a:xfrm>
          <a:off x="2557314" y="1022962"/>
          <a:ext cx="1189136" cy="362686"/>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SimHei" charset="-122"/>
              <a:ea typeface="SimHei" charset="-122"/>
              <a:cs typeface="SimHei" charset="-122"/>
            </a:rPr>
            <a:t>知识管理的意义</a:t>
          </a:r>
          <a:endParaRPr lang="zh-CN" altLang="en-US" sz="1100" b="1" kern="1200" dirty="0">
            <a:latin typeface="SimHei" charset="-122"/>
            <a:ea typeface="SimHei" charset="-122"/>
            <a:cs typeface="SimHei" charset="-122"/>
          </a:endParaRPr>
        </a:p>
      </dsp:txBody>
      <dsp:txXfrm>
        <a:off x="2557314" y="1022962"/>
        <a:ext cx="1189136" cy="362686"/>
      </dsp:txXfrm>
    </dsp:sp>
  </dsp:spTree>
</dsp:drawing>
</file>

<file path=ppt/diagrams/drawing6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4BF64B-9716-424E-A851-42E8E7B2B9A7}">
      <dsp:nvSpPr>
        <dsp:cNvPr id="0" name=""/>
        <dsp:cNvSpPr/>
      </dsp:nvSpPr>
      <dsp:spPr>
        <a:xfrm>
          <a:off x="2319486" y="692977"/>
          <a:ext cx="237827" cy="511328"/>
        </a:xfrm>
        <a:custGeom>
          <a:avLst/>
          <a:gdLst/>
          <a:ahLst/>
          <a:cxnLst/>
          <a:rect l="0" t="0" r="0" b="0"/>
          <a:pathLst>
            <a:path>
              <a:moveTo>
                <a:pt x="0" y="0"/>
              </a:moveTo>
              <a:lnTo>
                <a:pt x="118913" y="0"/>
              </a:lnTo>
              <a:lnTo>
                <a:pt x="118913" y="511328"/>
              </a:lnTo>
              <a:lnTo>
                <a:pt x="237827" y="511328"/>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2A5A8A1-C34D-4CC9-B014-4EDC4C60B5CB}">
      <dsp:nvSpPr>
        <dsp:cNvPr id="0" name=""/>
        <dsp:cNvSpPr/>
      </dsp:nvSpPr>
      <dsp:spPr>
        <a:xfrm>
          <a:off x="2319486" y="647257"/>
          <a:ext cx="237827" cy="91440"/>
        </a:xfrm>
        <a:custGeom>
          <a:avLst/>
          <a:gdLst/>
          <a:ahLst/>
          <a:cxnLst/>
          <a:rect l="0" t="0" r="0" b="0"/>
          <a:pathLst>
            <a:path>
              <a:moveTo>
                <a:pt x="0" y="45720"/>
              </a:moveTo>
              <a:lnTo>
                <a:pt x="237827" y="4572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D82D2C2-9EF5-4CA0-9CEE-9265A38A1F4A}">
      <dsp:nvSpPr>
        <dsp:cNvPr id="0" name=""/>
        <dsp:cNvSpPr/>
      </dsp:nvSpPr>
      <dsp:spPr>
        <a:xfrm>
          <a:off x="2319486" y="181648"/>
          <a:ext cx="237827" cy="511328"/>
        </a:xfrm>
        <a:custGeom>
          <a:avLst/>
          <a:gdLst/>
          <a:ahLst/>
          <a:cxnLst/>
          <a:rect l="0" t="0" r="0" b="0"/>
          <a:pathLst>
            <a:path>
              <a:moveTo>
                <a:pt x="0" y="511328"/>
              </a:moveTo>
              <a:lnTo>
                <a:pt x="118913" y="511328"/>
              </a:lnTo>
              <a:lnTo>
                <a:pt x="118913" y="0"/>
              </a:lnTo>
              <a:lnTo>
                <a:pt x="237827" y="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A2AFDF2-2568-44F8-842C-3BFD70D9F2B1}">
      <dsp:nvSpPr>
        <dsp:cNvPr id="0" name=""/>
        <dsp:cNvSpPr/>
      </dsp:nvSpPr>
      <dsp:spPr>
        <a:xfrm>
          <a:off x="1130349" y="511633"/>
          <a:ext cx="1189136" cy="362686"/>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黑体" panose="02010609060101010101" pitchFamily="49" charset="-122"/>
              <a:ea typeface="黑体" panose="02010609060101010101" pitchFamily="49" charset="-122"/>
              <a:sym typeface="+mn-ea"/>
            </a:rPr>
            <a:t>知识管理的内容、</a:t>
          </a:r>
          <a:endParaRPr lang="en-US" altLang="zh-CN" sz="1100" b="1" kern="1200" dirty="0" smtClean="0">
            <a:latin typeface="黑体" panose="02010609060101010101" pitchFamily="49" charset="-122"/>
            <a:ea typeface="黑体" panose="02010609060101010101" pitchFamily="49" charset="-122"/>
            <a:sym typeface="+mn-ea"/>
          </a:endParaRPr>
        </a:p>
        <a:p>
          <a:pPr lvl="0" algn="ctr" defTabSz="488950">
            <a:lnSpc>
              <a:spcPct val="90000"/>
            </a:lnSpc>
            <a:spcBef>
              <a:spcPct val="0"/>
            </a:spcBef>
            <a:spcAft>
              <a:spcPct val="35000"/>
            </a:spcAft>
          </a:pPr>
          <a:r>
            <a:rPr lang="zh-CN" altLang="en-US" sz="1100" b="1" kern="1200" dirty="0" smtClean="0">
              <a:latin typeface="黑体" panose="02010609060101010101" pitchFamily="49" charset="-122"/>
              <a:ea typeface="黑体" panose="02010609060101010101" pitchFamily="49" charset="-122"/>
              <a:sym typeface="+mn-ea"/>
            </a:rPr>
            <a:t>原则及意义</a:t>
          </a:r>
          <a:endParaRPr lang="zh-CN" altLang="en-US" sz="1100" b="1" kern="1200" dirty="0">
            <a:latin typeface="SimHei" charset="-122"/>
            <a:ea typeface="SimHei" charset="-122"/>
            <a:cs typeface="SimHei" charset="-122"/>
          </a:endParaRPr>
        </a:p>
      </dsp:txBody>
      <dsp:txXfrm>
        <a:off x="1130349" y="511633"/>
        <a:ext cx="1189136" cy="362686"/>
      </dsp:txXfrm>
    </dsp:sp>
    <dsp:sp modelId="{22C8BBC7-02FA-4EF0-899A-834C1FEE39E3}">
      <dsp:nvSpPr>
        <dsp:cNvPr id="0" name=""/>
        <dsp:cNvSpPr/>
      </dsp:nvSpPr>
      <dsp:spPr>
        <a:xfrm>
          <a:off x="2557314" y="304"/>
          <a:ext cx="1189136" cy="362686"/>
        </a:xfrm>
        <a:prstGeom prst="rect">
          <a:avLst/>
        </a:prstGeom>
        <a:solidFill>
          <a:schemeClr val="accent2"/>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SimHei" charset="-122"/>
              <a:ea typeface="SimHei" charset="-122"/>
              <a:cs typeface="SimHei" charset="-122"/>
            </a:rPr>
            <a:t>知识管理的内容</a:t>
          </a:r>
          <a:endParaRPr lang="zh-CN" altLang="en-US" sz="1100" b="1" kern="1200" dirty="0">
            <a:latin typeface="SimHei" charset="-122"/>
            <a:ea typeface="SimHei" charset="-122"/>
            <a:cs typeface="SimHei" charset="-122"/>
          </a:endParaRPr>
        </a:p>
      </dsp:txBody>
      <dsp:txXfrm>
        <a:off x="2557314" y="304"/>
        <a:ext cx="1189136" cy="362686"/>
      </dsp:txXfrm>
    </dsp:sp>
    <dsp:sp modelId="{86A07B8D-FF15-4EFF-8681-05A46BF1E797}">
      <dsp:nvSpPr>
        <dsp:cNvPr id="0" name=""/>
        <dsp:cNvSpPr/>
      </dsp:nvSpPr>
      <dsp:spPr>
        <a:xfrm>
          <a:off x="2557314" y="511633"/>
          <a:ext cx="1189136" cy="362686"/>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SimHei" charset="-122"/>
              <a:ea typeface="SimHei" charset="-122"/>
              <a:cs typeface="SimHei" charset="-122"/>
            </a:rPr>
            <a:t>知识管理的原则</a:t>
          </a:r>
          <a:endParaRPr lang="zh-CN" altLang="en-US" sz="1100" b="1" kern="1200" dirty="0">
            <a:latin typeface="SimHei" charset="-122"/>
            <a:ea typeface="SimHei" charset="-122"/>
            <a:cs typeface="SimHei" charset="-122"/>
          </a:endParaRPr>
        </a:p>
      </dsp:txBody>
      <dsp:txXfrm>
        <a:off x="2557314" y="511633"/>
        <a:ext cx="1189136" cy="362686"/>
      </dsp:txXfrm>
    </dsp:sp>
    <dsp:sp modelId="{A73C4A40-2D47-BF42-9EF8-B3BEE9451F45}">
      <dsp:nvSpPr>
        <dsp:cNvPr id="0" name=""/>
        <dsp:cNvSpPr/>
      </dsp:nvSpPr>
      <dsp:spPr>
        <a:xfrm>
          <a:off x="2557314" y="1022962"/>
          <a:ext cx="1189136" cy="362686"/>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SimHei" charset="-122"/>
              <a:ea typeface="SimHei" charset="-122"/>
              <a:cs typeface="SimHei" charset="-122"/>
            </a:rPr>
            <a:t>知识管理的意义</a:t>
          </a:r>
          <a:endParaRPr lang="zh-CN" altLang="en-US" sz="1100" b="1" kern="1200" dirty="0">
            <a:latin typeface="SimHei" charset="-122"/>
            <a:ea typeface="SimHei" charset="-122"/>
            <a:cs typeface="SimHei" charset="-122"/>
          </a:endParaRPr>
        </a:p>
      </dsp:txBody>
      <dsp:txXfrm>
        <a:off x="2557314" y="1022962"/>
        <a:ext cx="1189136" cy="362686"/>
      </dsp:txXfrm>
    </dsp:sp>
  </dsp:spTree>
</dsp:drawing>
</file>

<file path=ppt/diagrams/drawing6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4BF64B-9716-424E-A851-42E8E7B2B9A7}">
      <dsp:nvSpPr>
        <dsp:cNvPr id="0" name=""/>
        <dsp:cNvSpPr/>
      </dsp:nvSpPr>
      <dsp:spPr>
        <a:xfrm>
          <a:off x="2319486" y="692977"/>
          <a:ext cx="237827" cy="511328"/>
        </a:xfrm>
        <a:custGeom>
          <a:avLst/>
          <a:gdLst/>
          <a:ahLst/>
          <a:cxnLst/>
          <a:rect l="0" t="0" r="0" b="0"/>
          <a:pathLst>
            <a:path>
              <a:moveTo>
                <a:pt x="0" y="0"/>
              </a:moveTo>
              <a:lnTo>
                <a:pt x="118913" y="0"/>
              </a:lnTo>
              <a:lnTo>
                <a:pt x="118913" y="511328"/>
              </a:lnTo>
              <a:lnTo>
                <a:pt x="237827" y="511328"/>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2A5A8A1-C34D-4CC9-B014-4EDC4C60B5CB}">
      <dsp:nvSpPr>
        <dsp:cNvPr id="0" name=""/>
        <dsp:cNvSpPr/>
      </dsp:nvSpPr>
      <dsp:spPr>
        <a:xfrm>
          <a:off x="2319486" y="647257"/>
          <a:ext cx="237827" cy="91440"/>
        </a:xfrm>
        <a:custGeom>
          <a:avLst/>
          <a:gdLst/>
          <a:ahLst/>
          <a:cxnLst/>
          <a:rect l="0" t="0" r="0" b="0"/>
          <a:pathLst>
            <a:path>
              <a:moveTo>
                <a:pt x="0" y="45720"/>
              </a:moveTo>
              <a:lnTo>
                <a:pt x="237827" y="4572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D82D2C2-9EF5-4CA0-9CEE-9265A38A1F4A}">
      <dsp:nvSpPr>
        <dsp:cNvPr id="0" name=""/>
        <dsp:cNvSpPr/>
      </dsp:nvSpPr>
      <dsp:spPr>
        <a:xfrm>
          <a:off x="2319486" y="181648"/>
          <a:ext cx="237827" cy="511328"/>
        </a:xfrm>
        <a:custGeom>
          <a:avLst/>
          <a:gdLst/>
          <a:ahLst/>
          <a:cxnLst/>
          <a:rect l="0" t="0" r="0" b="0"/>
          <a:pathLst>
            <a:path>
              <a:moveTo>
                <a:pt x="0" y="511328"/>
              </a:moveTo>
              <a:lnTo>
                <a:pt x="118913" y="511328"/>
              </a:lnTo>
              <a:lnTo>
                <a:pt x="118913" y="0"/>
              </a:lnTo>
              <a:lnTo>
                <a:pt x="237827" y="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A2AFDF2-2568-44F8-842C-3BFD70D9F2B1}">
      <dsp:nvSpPr>
        <dsp:cNvPr id="0" name=""/>
        <dsp:cNvSpPr/>
      </dsp:nvSpPr>
      <dsp:spPr>
        <a:xfrm>
          <a:off x="1130349" y="511633"/>
          <a:ext cx="1189136" cy="362686"/>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黑体" panose="02010609060101010101" pitchFamily="49" charset="-122"/>
              <a:ea typeface="黑体" panose="02010609060101010101" pitchFamily="49" charset="-122"/>
              <a:sym typeface="+mn-ea"/>
            </a:rPr>
            <a:t>知识管理的内容、</a:t>
          </a:r>
          <a:endParaRPr lang="en-US" altLang="zh-CN" sz="1100" b="1" kern="1200" dirty="0" smtClean="0">
            <a:latin typeface="黑体" panose="02010609060101010101" pitchFamily="49" charset="-122"/>
            <a:ea typeface="黑体" panose="02010609060101010101" pitchFamily="49" charset="-122"/>
            <a:sym typeface="+mn-ea"/>
          </a:endParaRPr>
        </a:p>
        <a:p>
          <a:pPr lvl="0" algn="ctr" defTabSz="488950">
            <a:lnSpc>
              <a:spcPct val="90000"/>
            </a:lnSpc>
            <a:spcBef>
              <a:spcPct val="0"/>
            </a:spcBef>
            <a:spcAft>
              <a:spcPct val="35000"/>
            </a:spcAft>
          </a:pPr>
          <a:r>
            <a:rPr lang="zh-CN" altLang="en-US" sz="1100" b="1" kern="1200" dirty="0" smtClean="0">
              <a:latin typeface="黑体" panose="02010609060101010101" pitchFamily="49" charset="-122"/>
              <a:ea typeface="黑体" panose="02010609060101010101" pitchFamily="49" charset="-122"/>
              <a:sym typeface="+mn-ea"/>
            </a:rPr>
            <a:t>原则及意义</a:t>
          </a:r>
          <a:endParaRPr lang="zh-CN" altLang="en-US" sz="1100" b="1" kern="1200" dirty="0">
            <a:latin typeface="SimHei" charset="-122"/>
            <a:ea typeface="SimHei" charset="-122"/>
            <a:cs typeface="SimHei" charset="-122"/>
          </a:endParaRPr>
        </a:p>
      </dsp:txBody>
      <dsp:txXfrm>
        <a:off x="1130349" y="511633"/>
        <a:ext cx="1189136" cy="362686"/>
      </dsp:txXfrm>
    </dsp:sp>
    <dsp:sp modelId="{22C8BBC7-02FA-4EF0-899A-834C1FEE39E3}">
      <dsp:nvSpPr>
        <dsp:cNvPr id="0" name=""/>
        <dsp:cNvSpPr/>
      </dsp:nvSpPr>
      <dsp:spPr>
        <a:xfrm>
          <a:off x="2557314" y="304"/>
          <a:ext cx="1189136" cy="362686"/>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SimHei" charset="-122"/>
              <a:ea typeface="SimHei" charset="-122"/>
              <a:cs typeface="SimHei" charset="-122"/>
            </a:rPr>
            <a:t>知识管理的内容</a:t>
          </a:r>
          <a:endParaRPr lang="zh-CN" altLang="en-US" sz="1100" b="1" kern="1200" dirty="0">
            <a:latin typeface="SimHei" charset="-122"/>
            <a:ea typeface="SimHei" charset="-122"/>
            <a:cs typeface="SimHei" charset="-122"/>
          </a:endParaRPr>
        </a:p>
      </dsp:txBody>
      <dsp:txXfrm>
        <a:off x="2557314" y="304"/>
        <a:ext cx="1189136" cy="362686"/>
      </dsp:txXfrm>
    </dsp:sp>
    <dsp:sp modelId="{86A07B8D-FF15-4EFF-8681-05A46BF1E797}">
      <dsp:nvSpPr>
        <dsp:cNvPr id="0" name=""/>
        <dsp:cNvSpPr/>
      </dsp:nvSpPr>
      <dsp:spPr>
        <a:xfrm>
          <a:off x="2557314" y="511633"/>
          <a:ext cx="1189136" cy="362686"/>
        </a:xfrm>
        <a:prstGeom prst="rect">
          <a:avLst/>
        </a:prstGeom>
        <a:solidFill>
          <a:schemeClr val="accent2"/>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SimHei" charset="-122"/>
              <a:ea typeface="SimHei" charset="-122"/>
              <a:cs typeface="SimHei" charset="-122"/>
            </a:rPr>
            <a:t>知识管理的原则</a:t>
          </a:r>
          <a:endParaRPr lang="zh-CN" altLang="en-US" sz="1100" b="1" kern="1200" dirty="0">
            <a:latin typeface="SimHei" charset="-122"/>
            <a:ea typeface="SimHei" charset="-122"/>
            <a:cs typeface="SimHei" charset="-122"/>
          </a:endParaRPr>
        </a:p>
      </dsp:txBody>
      <dsp:txXfrm>
        <a:off x="2557314" y="511633"/>
        <a:ext cx="1189136" cy="362686"/>
      </dsp:txXfrm>
    </dsp:sp>
    <dsp:sp modelId="{A73C4A40-2D47-BF42-9EF8-B3BEE9451F45}">
      <dsp:nvSpPr>
        <dsp:cNvPr id="0" name=""/>
        <dsp:cNvSpPr/>
      </dsp:nvSpPr>
      <dsp:spPr>
        <a:xfrm>
          <a:off x="2557314" y="1022962"/>
          <a:ext cx="1189136" cy="362686"/>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SimHei" charset="-122"/>
              <a:ea typeface="SimHei" charset="-122"/>
              <a:cs typeface="SimHei" charset="-122"/>
            </a:rPr>
            <a:t>知识管理的意义</a:t>
          </a:r>
          <a:endParaRPr lang="zh-CN" altLang="en-US" sz="1100" b="1" kern="1200" dirty="0">
            <a:latin typeface="SimHei" charset="-122"/>
            <a:ea typeface="SimHei" charset="-122"/>
            <a:cs typeface="SimHei" charset="-122"/>
          </a:endParaRPr>
        </a:p>
      </dsp:txBody>
      <dsp:txXfrm>
        <a:off x="2557314" y="1022962"/>
        <a:ext cx="1189136" cy="362686"/>
      </dsp:txXfrm>
    </dsp:sp>
  </dsp:spTree>
</dsp:drawing>
</file>

<file path=ppt/diagrams/drawing6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4BF64B-9716-424E-A851-42E8E7B2B9A7}">
      <dsp:nvSpPr>
        <dsp:cNvPr id="0" name=""/>
        <dsp:cNvSpPr/>
      </dsp:nvSpPr>
      <dsp:spPr>
        <a:xfrm>
          <a:off x="2319486" y="692977"/>
          <a:ext cx="237827" cy="511328"/>
        </a:xfrm>
        <a:custGeom>
          <a:avLst/>
          <a:gdLst/>
          <a:ahLst/>
          <a:cxnLst/>
          <a:rect l="0" t="0" r="0" b="0"/>
          <a:pathLst>
            <a:path>
              <a:moveTo>
                <a:pt x="0" y="0"/>
              </a:moveTo>
              <a:lnTo>
                <a:pt x="118913" y="0"/>
              </a:lnTo>
              <a:lnTo>
                <a:pt x="118913" y="511328"/>
              </a:lnTo>
              <a:lnTo>
                <a:pt x="237827" y="511328"/>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2A5A8A1-C34D-4CC9-B014-4EDC4C60B5CB}">
      <dsp:nvSpPr>
        <dsp:cNvPr id="0" name=""/>
        <dsp:cNvSpPr/>
      </dsp:nvSpPr>
      <dsp:spPr>
        <a:xfrm>
          <a:off x="2319486" y="647257"/>
          <a:ext cx="237827" cy="91440"/>
        </a:xfrm>
        <a:custGeom>
          <a:avLst/>
          <a:gdLst/>
          <a:ahLst/>
          <a:cxnLst/>
          <a:rect l="0" t="0" r="0" b="0"/>
          <a:pathLst>
            <a:path>
              <a:moveTo>
                <a:pt x="0" y="45720"/>
              </a:moveTo>
              <a:lnTo>
                <a:pt x="237827" y="4572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D82D2C2-9EF5-4CA0-9CEE-9265A38A1F4A}">
      <dsp:nvSpPr>
        <dsp:cNvPr id="0" name=""/>
        <dsp:cNvSpPr/>
      </dsp:nvSpPr>
      <dsp:spPr>
        <a:xfrm>
          <a:off x="2319486" y="181648"/>
          <a:ext cx="237827" cy="511328"/>
        </a:xfrm>
        <a:custGeom>
          <a:avLst/>
          <a:gdLst/>
          <a:ahLst/>
          <a:cxnLst/>
          <a:rect l="0" t="0" r="0" b="0"/>
          <a:pathLst>
            <a:path>
              <a:moveTo>
                <a:pt x="0" y="511328"/>
              </a:moveTo>
              <a:lnTo>
                <a:pt x="118913" y="511328"/>
              </a:lnTo>
              <a:lnTo>
                <a:pt x="118913" y="0"/>
              </a:lnTo>
              <a:lnTo>
                <a:pt x="237827" y="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A2AFDF2-2568-44F8-842C-3BFD70D9F2B1}">
      <dsp:nvSpPr>
        <dsp:cNvPr id="0" name=""/>
        <dsp:cNvSpPr/>
      </dsp:nvSpPr>
      <dsp:spPr>
        <a:xfrm>
          <a:off x="1130349" y="511633"/>
          <a:ext cx="1189136" cy="362686"/>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黑体" panose="02010609060101010101" pitchFamily="49" charset="-122"/>
              <a:ea typeface="黑体" panose="02010609060101010101" pitchFamily="49" charset="-122"/>
              <a:sym typeface="+mn-ea"/>
            </a:rPr>
            <a:t>知识管理的内容、</a:t>
          </a:r>
          <a:endParaRPr lang="en-US" altLang="zh-CN" sz="1100" b="1" kern="1200" dirty="0" smtClean="0">
            <a:latin typeface="黑体" panose="02010609060101010101" pitchFamily="49" charset="-122"/>
            <a:ea typeface="黑体" panose="02010609060101010101" pitchFamily="49" charset="-122"/>
            <a:sym typeface="+mn-ea"/>
          </a:endParaRPr>
        </a:p>
        <a:p>
          <a:pPr lvl="0" algn="ctr" defTabSz="488950">
            <a:lnSpc>
              <a:spcPct val="90000"/>
            </a:lnSpc>
            <a:spcBef>
              <a:spcPct val="0"/>
            </a:spcBef>
            <a:spcAft>
              <a:spcPct val="35000"/>
            </a:spcAft>
          </a:pPr>
          <a:r>
            <a:rPr lang="zh-CN" altLang="en-US" sz="1100" b="1" kern="1200" dirty="0" smtClean="0">
              <a:latin typeface="黑体" panose="02010609060101010101" pitchFamily="49" charset="-122"/>
              <a:ea typeface="黑体" panose="02010609060101010101" pitchFamily="49" charset="-122"/>
              <a:sym typeface="+mn-ea"/>
            </a:rPr>
            <a:t>原则及意义</a:t>
          </a:r>
          <a:endParaRPr lang="zh-CN" altLang="en-US" sz="1100" b="1" kern="1200" dirty="0">
            <a:latin typeface="SimHei" charset="-122"/>
            <a:ea typeface="SimHei" charset="-122"/>
            <a:cs typeface="SimHei" charset="-122"/>
          </a:endParaRPr>
        </a:p>
      </dsp:txBody>
      <dsp:txXfrm>
        <a:off x="1130349" y="511633"/>
        <a:ext cx="1189136" cy="362686"/>
      </dsp:txXfrm>
    </dsp:sp>
    <dsp:sp modelId="{22C8BBC7-02FA-4EF0-899A-834C1FEE39E3}">
      <dsp:nvSpPr>
        <dsp:cNvPr id="0" name=""/>
        <dsp:cNvSpPr/>
      </dsp:nvSpPr>
      <dsp:spPr>
        <a:xfrm>
          <a:off x="2557314" y="304"/>
          <a:ext cx="1189136" cy="362686"/>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SimHei" charset="-122"/>
              <a:ea typeface="SimHei" charset="-122"/>
              <a:cs typeface="SimHei" charset="-122"/>
            </a:rPr>
            <a:t>知识管理的内容</a:t>
          </a:r>
          <a:endParaRPr lang="zh-CN" altLang="en-US" sz="1100" b="1" kern="1200" dirty="0">
            <a:latin typeface="SimHei" charset="-122"/>
            <a:ea typeface="SimHei" charset="-122"/>
            <a:cs typeface="SimHei" charset="-122"/>
          </a:endParaRPr>
        </a:p>
      </dsp:txBody>
      <dsp:txXfrm>
        <a:off x="2557314" y="304"/>
        <a:ext cx="1189136" cy="362686"/>
      </dsp:txXfrm>
    </dsp:sp>
    <dsp:sp modelId="{86A07B8D-FF15-4EFF-8681-05A46BF1E797}">
      <dsp:nvSpPr>
        <dsp:cNvPr id="0" name=""/>
        <dsp:cNvSpPr/>
      </dsp:nvSpPr>
      <dsp:spPr>
        <a:xfrm>
          <a:off x="2557314" y="511633"/>
          <a:ext cx="1189136" cy="362686"/>
        </a:xfrm>
        <a:prstGeom prst="rect">
          <a:avLst/>
        </a:prstGeom>
        <a:solidFill>
          <a:schemeClr val="accent2"/>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SimHei" charset="-122"/>
              <a:ea typeface="SimHei" charset="-122"/>
              <a:cs typeface="SimHei" charset="-122"/>
            </a:rPr>
            <a:t>知识管理的原则</a:t>
          </a:r>
          <a:endParaRPr lang="zh-CN" altLang="en-US" sz="1100" b="1" kern="1200" dirty="0">
            <a:latin typeface="SimHei" charset="-122"/>
            <a:ea typeface="SimHei" charset="-122"/>
            <a:cs typeface="SimHei" charset="-122"/>
          </a:endParaRPr>
        </a:p>
      </dsp:txBody>
      <dsp:txXfrm>
        <a:off x="2557314" y="511633"/>
        <a:ext cx="1189136" cy="362686"/>
      </dsp:txXfrm>
    </dsp:sp>
    <dsp:sp modelId="{A73C4A40-2D47-BF42-9EF8-B3BEE9451F45}">
      <dsp:nvSpPr>
        <dsp:cNvPr id="0" name=""/>
        <dsp:cNvSpPr/>
      </dsp:nvSpPr>
      <dsp:spPr>
        <a:xfrm>
          <a:off x="2557314" y="1022962"/>
          <a:ext cx="1189136" cy="362686"/>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SimHei" charset="-122"/>
              <a:ea typeface="SimHei" charset="-122"/>
              <a:cs typeface="SimHei" charset="-122"/>
            </a:rPr>
            <a:t>知识管理的意义</a:t>
          </a:r>
          <a:endParaRPr lang="zh-CN" altLang="en-US" sz="1100" b="1" kern="1200" dirty="0">
            <a:latin typeface="SimHei" charset="-122"/>
            <a:ea typeface="SimHei" charset="-122"/>
            <a:cs typeface="SimHei" charset="-122"/>
          </a:endParaRPr>
        </a:p>
      </dsp:txBody>
      <dsp:txXfrm>
        <a:off x="2557314" y="1022962"/>
        <a:ext cx="1189136" cy="362686"/>
      </dsp:txXfrm>
    </dsp:sp>
  </dsp:spTree>
</dsp:drawing>
</file>

<file path=ppt/diagrams/drawing6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4BF64B-9716-424E-A851-42E8E7B2B9A7}">
      <dsp:nvSpPr>
        <dsp:cNvPr id="0" name=""/>
        <dsp:cNvSpPr/>
      </dsp:nvSpPr>
      <dsp:spPr>
        <a:xfrm>
          <a:off x="2319486" y="692977"/>
          <a:ext cx="237827" cy="511328"/>
        </a:xfrm>
        <a:custGeom>
          <a:avLst/>
          <a:gdLst/>
          <a:ahLst/>
          <a:cxnLst/>
          <a:rect l="0" t="0" r="0" b="0"/>
          <a:pathLst>
            <a:path>
              <a:moveTo>
                <a:pt x="0" y="0"/>
              </a:moveTo>
              <a:lnTo>
                <a:pt x="118913" y="0"/>
              </a:lnTo>
              <a:lnTo>
                <a:pt x="118913" y="511328"/>
              </a:lnTo>
              <a:lnTo>
                <a:pt x="237827" y="511328"/>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2A5A8A1-C34D-4CC9-B014-4EDC4C60B5CB}">
      <dsp:nvSpPr>
        <dsp:cNvPr id="0" name=""/>
        <dsp:cNvSpPr/>
      </dsp:nvSpPr>
      <dsp:spPr>
        <a:xfrm>
          <a:off x="2319486" y="647257"/>
          <a:ext cx="237827" cy="91440"/>
        </a:xfrm>
        <a:custGeom>
          <a:avLst/>
          <a:gdLst/>
          <a:ahLst/>
          <a:cxnLst/>
          <a:rect l="0" t="0" r="0" b="0"/>
          <a:pathLst>
            <a:path>
              <a:moveTo>
                <a:pt x="0" y="45720"/>
              </a:moveTo>
              <a:lnTo>
                <a:pt x="237827" y="4572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D82D2C2-9EF5-4CA0-9CEE-9265A38A1F4A}">
      <dsp:nvSpPr>
        <dsp:cNvPr id="0" name=""/>
        <dsp:cNvSpPr/>
      </dsp:nvSpPr>
      <dsp:spPr>
        <a:xfrm>
          <a:off x="2319486" y="181648"/>
          <a:ext cx="237827" cy="511328"/>
        </a:xfrm>
        <a:custGeom>
          <a:avLst/>
          <a:gdLst/>
          <a:ahLst/>
          <a:cxnLst/>
          <a:rect l="0" t="0" r="0" b="0"/>
          <a:pathLst>
            <a:path>
              <a:moveTo>
                <a:pt x="0" y="511328"/>
              </a:moveTo>
              <a:lnTo>
                <a:pt x="118913" y="511328"/>
              </a:lnTo>
              <a:lnTo>
                <a:pt x="118913" y="0"/>
              </a:lnTo>
              <a:lnTo>
                <a:pt x="237827" y="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A2AFDF2-2568-44F8-842C-3BFD70D9F2B1}">
      <dsp:nvSpPr>
        <dsp:cNvPr id="0" name=""/>
        <dsp:cNvSpPr/>
      </dsp:nvSpPr>
      <dsp:spPr>
        <a:xfrm>
          <a:off x="1130349" y="511633"/>
          <a:ext cx="1189136" cy="362686"/>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黑体" panose="02010609060101010101" pitchFamily="49" charset="-122"/>
              <a:ea typeface="黑体" panose="02010609060101010101" pitchFamily="49" charset="-122"/>
              <a:sym typeface="+mn-ea"/>
            </a:rPr>
            <a:t>知识管理的内容、</a:t>
          </a:r>
          <a:endParaRPr lang="en-US" altLang="zh-CN" sz="1100" b="1" kern="1200" dirty="0" smtClean="0">
            <a:latin typeface="黑体" panose="02010609060101010101" pitchFamily="49" charset="-122"/>
            <a:ea typeface="黑体" panose="02010609060101010101" pitchFamily="49" charset="-122"/>
            <a:sym typeface="+mn-ea"/>
          </a:endParaRPr>
        </a:p>
        <a:p>
          <a:pPr lvl="0" algn="ctr" defTabSz="488950">
            <a:lnSpc>
              <a:spcPct val="90000"/>
            </a:lnSpc>
            <a:spcBef>
              <a:spcPct val="0"/>
            </a:spcBef>
            <a:spcAft>
              <a:spcPct val="35000"/>
            </a:spcAft>
          </a:pPr>
          <a:r>
            <a:rPr lang="zh-CN" altLang="en-US" sz="1100" b="1" kern="1200" dirty="0" smtClean="0">
              <a:latin typeface="黑体" panose="02010609060101010101" pitchFamily="49" charset="-122"/>
              <a:ea typeface="黑体" panose="02010609060101010101" pitchFamily="49" charset="-122"/>
              <a:sym typeface="+mn-ea"/>
            </a:rPr>
            <a:t>原则及意义</a:t>
          </a:r>
          <a:endParaRPr lang="zh-CN" altLang="en-US" sz="1100" b="1" kern="1200" dirty="0">
            <a:latin typeface="SimHei" charset="-122"/>
            <a:ea typeface="SimHei" charset="-122"/>
            <a:cs typeface="SimHei" charset="-122"/>
          </a:endParaRPr>
        </a:p>
      </dsp:txBody>
      <dsp:txXfrm>
        <a:off x="1130349" y="511633"/>
        <a:ext cx="1189136" cy="362686"/>
      </dsp:txXfrm>
    </dsp:sp>
    <dsp:sp modelId="{22C8BBC7-02FA-4EF0-899A-834C1FEE39E3}">
      <dsp:nvSpPr>
        <dsp:cNvPr id="0" name=""/>
        <dsp:cNvSpPr/>
      </dsp:nvSpPr>
      <dsp:spPr>
        <a:xfrm>
          <a:off x="2557314" y="304"/>
          <a:ext cx="1189136" cy="362686"/>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SimHei" charset="-122"/>
              <a:ea typeface="SimHei" charset="-122"/>
              <a:cs typeface="SimHei" charset="-122"/>
            </a:rPr>
            <a:t>知识管理的内容</a:t>
          </a:r>
          <a:endParaRPr lang="zh-CN" altLang="en-US" sz="1100" b="1" kern="1200" dirty="0">
            <a:latin typeface="SimHei" charset="-122"/>
            <a:ea typeface="SimHei" charset="-122"/>
            <a:cs typeface="SimHei" charset="-122"/>
          </a:endParaRPr>
        </a:p>
      </dsp:txBody>
      <dsp:txXfrm>
        <a:off x="2557314" y="304"/>
        <a:ext cx="1189136" cy="362686"/>
      </dsp:txXfrm>
    </dsp:sp>
    <dsp:sp modelId="{86A07B8D-FF15-4EFF-8681-05A46BF1E797}">
      <dsp:nvSpPr>
        <dsp:cNvPr id="0" name=""/>
        <dsp:cNvSpPr/>
      </dsp:nvSpPr>
      <dsp:spPr>
        <a:xfrm>
          <a:off x="2557314" y="511633"/>
          <a:ext cx="1189136" cy="362686"/>
        </a:xfrm>
        <a:prstGeom prst="rect">
          <a:avLst/>
        </a:prstGeom>
        <a:solidFill>
          <a:schemeClr val="accent2"/>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SimHei" charset="-122"/>
              <a:ea typeface="SimHei" charset="-122"/>
              <a:cs typeface="SimHei" charset="-122"/>
            </a:rPr>
            <a:t>知识管理的原则</a:t>
          </a:r>
          <a:endParaRPr lang="zh-CN" altLang="en-US" sz="1100" b="1" kern="1200" dirty="0">
            <a:latin typeface="SimHei" charset="-122"/>
            <a:ea typeface="SimHei" charset="-122"/>
            <a:cs typeface="SimHei" charset="-122"/>
          </a:endParaRPr>
        </a:p>
      </dsp:txBody>
      <dsp:txXfrm>
        <a:off x="2557314" y="511633"/>
        <a:ext cx="1189136" cy="362686"/>
      </dsp:txXfrm>
    </dsp:sp>
    <dsp:sp modelId="{A73C4A40-2D47-BF42-9EF8-B3BEE9451F45}">
      <dsp:nvSpPr>
        <dsp:cNvPr id="0" name=""/>
        <dsp:cNvSpPr/>
      </dsp:nvSpPr>
      <dsp:spPr>
        <a:xfrm>
          <a:off x="2557314" y="1022962"/>
          <a:ext cx="1189136" cy="362686"/>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SimHei" charset="-122"/>
              <a:ea typeface="SimHei" charset="-122"/>
              <a:cs typeface="SimHei" charset="-122"/>
            </a:rPr>
            <a:t>知识管理的意义</a:t>
          </a:r>
          <a:endParaRPr lang="zh-CN" altLang="en-US" sz="1100" b="1" kern="1200" dirty="0">
            <a:latin typeface="SimHei" charset="-122"/>
            <a:ea typeface="SimHei" charset="-122"/>
            <a:cs typeface="SimHei" charset="-122"/>
          </a:endParaRPr>
        </a:p>
      </dsp:txBody>
      <dsp:txXfrm>
        <a:off x="2557314" y="1022962"/>
        <a:ext cx="1189136" cy="362686"/>
      </dsp:txXfrm>
    </dsp:sp>
  </dsp:spTree>
</dsp:drawing>
</file>

<file path=ppt/diagrams/drawing6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4BF64B-9716-424E-A851-42E8E7B2B9A7}">
      <dsp:nvSpPr>
        <dsp:cNvPr id="0" name=""/>
        <dsp:cNvSpPr/>
      </dsp:nvSpPr>
      <dsp:spPr>
        <a:xfrm>
          <a:off x="2319486" y="692977"/>
          <a:ext cx="237827" cy="511328"/>
        </a:xfrm>
        <a:custGeom>
          <a:avLst/>
          <a:gdLst/>
          <a:ahLst/>
          <a:cxnLst/>
          <a:rect l="0" t="0" r="0" b="0"/>
          <a:pathLst>
            <a:path>
              <a:moveTo>
                <a:pt x="0" y="0"/>
              </a:moveTo>
              <a:lnTo>
                <a:pt x="118913" y="0"/>
              </a:lnTo>
              <a:lnTo>
                <a:pt x="118913" y="511328"/>
              </a:lnTo>
              <a:lnTo>
                <a:pt x="237827" y="511328"/>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2A5A8A1-C34D-4CC9-B014-4EDC4C60B5CB}">
      <dsp:nvSpPr>
        <dsp:cNvPr id="0" name=""/>
        <dsp:cNvSpPr/>
      </dsp:nvSpPr>
      <dsp:spPr>
        <a:xfrm>
          <a:off x="2319486" y="647257"/>
          <a:ext cx="237827" cy="91440"/>
        </a:xfrm>
        <a:custGeom>
          <a:avLst/>
          <a:gdLst/>
          <a:ahLst/>
          <a:cxnLst/>
          <a:rect l="0" t="0" r="0" b="0"/>
          <a:pathLst>
            <a:path>
              <a:moveTo>
                <a:pt x="0" y="45720"/>
              </a:moveTo>
              <a:lnTo>
                <a:pt x="237827" y="4572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D82D2C2-9EF5-4CA0-9CEE-9265A38A1F4A}">
      <dsp:nvSpPr>
        <dsp:cNvPr id="0" name=""/>
        <dsp:cNvSpPr/>
      </dsp:nvSpPr>
      <dsp:spPr>
        <a:xfrm>
          <a:off x="2319486" y="181648"/>
          <a:ext cx="237827" cy="511328"/>
        </a:xfrm>
        <a:custGeom>
          <a:avLst/>
          <a:gdLst/>
          <a:ahLst/>
          <a:cxnLst/>
          <a:rect l="0" t="0" r="0" b="0"/>
          <a:pathLst>
            <a:path>
              <a:moveTo>
                <a:pt x="0" y="511328"/>
              </a:moveTo>
              <a:lnTo>
                <a:pt x="118913" y="511328"/>
              </a:lnTo>
              <a:lnTo>
                <a:pt x="118913" y="0"/>
              </a:lnTo>
              <a:lnTo>
                <a:pt x="237827" y="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A2AFDF2-2568-44F8-842C-3BFD70D9F2B1}">
      <dsp:nvSpPr>
        <dsp:cNvPr id="0" name=""/>
        <dsp:cNvSpPr/>
      </dsp:nvSpPr>
      <dsp:spPr>
        <a:xfrm>
          <a:off x="1130349" y="511633"/>
          <a:ext cx="1189136" cy="362686"/>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黑体" panose="02010609060101010101" pitchFamily="49" charset="-122"/>
              <a:ea typeface="黑体" panose="02010609060101010101" pitchFamily="49" charset="-122"/>
              <a:sym typeface="+mn-ea"/>
            </a:rPr>
            <a:t>知识管理的内容、</a:t>
          </a:r>
          <a:endParaRPr lang="en-US" altLang="zh-CN" sz="1100" b="1" kern="1200" dirty="0" smtClean="0">
            <a:latin typeface="黑体" panose="02010609060101010101" pitchFamily="49" charset="-122"/>
            <a:ea typeface="黑体" panose="02010609060101010101" pitchFamily="49" charset="-122"/>
            <a:sym typeface="+mn-ea"/>
          </a:endParaRPr>
        </a:p>
        <a:p>
          <a:pPr lvl="0" algn="ctr" defTabSz="488950">
            <a:lnSpc>
              <a:spcPct val="90000"/>
            </a:lnSpc>
            <a:spcBef>
              <a:spcPct val="0"/>
            </a:spcBef>
            <a:spcAft>
              <a:spcPct val="35000"/>
            </a:spcAft>
          </a:pPr>
          <a:r>
            <a:rPr lang="zh-CN" altLang="en-US" sz="1100" b="1" kern="1200" dirty="0" smtClean="0">
              <a:latin typeface="黑体" panose="02010609060101010101" pitchFamily="49" charset="-122"/>
              <a:ea typeface="黑体" panose="02010609060101010101" pitchFamily="49" charset="-122"/>
              <a:sym typeface="+mn-ea"/>
            </a:rPr>
            <a:t>原则及意义</a:t>
          </a:r>
          <a:endParaRPr lang="zh-CN" altLang="en-US" sz="1100" b="1" kern="1200" dirty="0">
            <a:latin typeface="SimHei" charset="-122"/>
            <a:ea typeface="SimHei" charset="-122"/>
            <a:cs typeface="SimHei" charset="-122"/>
          </a:endParaRPr>
        </a:p>
      </dsp:txBody>
      <dsp:txXfrm>
        <a:off x="1130349" y="511633"/>
        <a:ext cx="1189136" cy="362686"/>
      </dsp:txXfrm>
    </dsp:sp>
    <dsp:sp modelId="{22C8BBC7-02FA-4EF0-899A-834C1FEE39E3}">
      <dsp:nvSpPr>
        <dsp:cNvPr id="0" name=""/>
        <dsp:cNvSpPr/>
      </dsp:nvSpPr>
      <dsp:spPr>
        <a:xfrm>
          <a:off x="2557314" y="304"/>
          <a:ext cx="1189136" cy="362686"/>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SimHei" charset="-122"/>
              <a:ea typeface="SimHei" charset="-122"/>
              <a:cs typeface="SimHei" charset="-122"/>
            </a:rPr>
            <a:t>知识管理的内容</a:t>
          </a:r>
          <a:endParaRPr lang="zh-CN" altLang="en-US" sz="1100" b="1" kern="1200" dirty="0">
            <a:latin typeface="SimHei" charset="-122"/>
            <a:ea typeface="SimHei" charset="-122"/>
            <a:cs typeface="SimHei" charset="-122"/>
          </a:endParaRPr>
        </a:p>
      </dsp:txBody>
      <dsp:txXfrm>
        <a:off x="2557314" y="304"/>
        <a:ext cx="1189136" cy="362686"/>
      </dsp:txXfrm>
    </dsp:sp>
    <dsp:sp modelId="{86A07B8D-FF15-4EFF-8681-05A46BF1E797}">
      <dsp:nvSpPr>
        <dsp:cNvPr id="0" name=""/>
        <dsp:cNvSpPr/>
      </dsp:nvSpPr>
      <dsp:spPr>
        <a:xfrm>
          <a:off x="2557314" y="511633"/>
          <a:ext cx="1189136" cy="362686"/>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SimHei" charset="-122"/>
              <a:ea typeface="SimHei" charset="-122"/>
              <a:cs typeface="SimHei" charset="-122"/>
            </a:rPr>
            <a:t>知识管理的原则</a:t>
          </a:r>
          <a:endParaRPr lang="zh-CN" altLang="en-US" sz="1100" b="1" kern="1200" dirty="0">
            <a:latin typeface="SimHei" charset="-122"/>
            <a:ea typeface="SimHei" charset="-122"/>
            <a:cs typeface="SimHei" charset="-122"/>
          </a:endParaRPr>
        </a:p>
      </dsp:txBody>
      <dsp:txXfrm>
        <a:off x="2557314" y="511633"/>
        <a:ext cx="1189136" cy="362686"/>
      </dsp:txXfrm>
    </dsp:sp>
    <dsp:sp modelId="{A73C4A40-2D47-BF42-9EF8-B3BEE9451F45}">
      <dsp:nvSpPr>
        <dsp:cNvPr id="0" name=""/>
        <dsp:cNvSpPr/>
      </dsp:nvSpPr>
      <dsp:spPr>
        <a:xfrm>
          <a:off x="2557314" y="1022962"/>
          <a:ext cx="1189136" cy="362686"/>
        </a:xfrm>
        <a:prstGeom prst="rect">
          <a:avLst/>
        </a:prstGeom>
        <a:solidFill>
          <a:schemeClr val="accent2"/>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SimHei" charset="-122"/>
              <a:ea typeface="SimHei" charset="-122"/>
              <a:cs typeface="SimHei" charset="-122"/>
            </a:rPr>
            <a:t>知识管理的意义</a:t>
          </a:r>
          <a:endParaRPr lang="zh-CN" altLang="en-US" sz="1100" b="1" kern="1200" dirty="0">
            <a:latin typeface="SimHei" charset="-122"/>
            <a:ea typeface="SimHei" charset="-122"/>
            <a:cs typeface="SimHei" charset="-122"/>
          </a:endParaRPr>
        </a:p>
      </dsp:txBody>
      <dsp:txXfrm>
        <a:off x="2557314" y="1022962"/>
        <a:ext cx="1189136" cy="362686"/>
      </dsp:txXfrm>
    </dsp:sp>
  </dsp:spTree>
</dsp:drawing>
</file>

<file path=ppt/diagrams/drawing6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4BF64B-9716-424E-A851-42E8E7B2B9A7}">
      <dsp:nvSpPr>
        <dsp:cNvPr id="0" name=""/>
        <dsp:cNvSpPr/>
      </dsp:nvSpPr>
      <dsp:spPr>
        <a:xfrm>
          <a:off x="4756469" y="3155500"/>
          <a:ext cx="950272" cy="2043085"/>
        </a:xfrm>
        <a:custGeom>
          <a:avLst/>
          <a:gdLst/>
          <a:ahLst/>
          <a:cxnLst/>
          <a:rect l="0" t="0" r="0" b="0"/>
          <a:pathLst>
            <a:path>
              <a:moveTo>
                <a:pt x="0" y="0"/>
              </a:moveTo>
              <a:lnTo>
                <a:pt x="475136" y="0"/>
              </a:lnTo>
              <a:lnTo>
                <a:pt x="475136" y="2043085"/>
              </a:lnTo>
              <a:lnTo>
                <a:pt x="950272" y="2043085"/>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2A5A8A1-C34D-4CC9-B014-4EDC4C60B5CB}">
      <dsp:nvSpPr>
        <dsp:cNvPr id="0" name=""/>
        <dsp:cNvSpPr/>
      </dsp:nvSpPr>
      <dsp:spPr>
        <a:xfrm>
          <a:off x="4756469" y="3109780"/>
          <a:ext cx="950272" cy="91440"/>
        </a:xfrm>
        <a:custGeom>
          <a:avLst/>
          <a:gdLst/>
          <a:ahLst/>
          <a:cxnLst/>
          <a:rect l="0" t="0" r="0" b="0"/>
          <a:pathLst>
            <a:path>
              <a:moveTo>
                <a:pt x="0" y="45720"/>
              </a:moveTo>
              <a:lnTo>
                <a:pt x="950272" y="4572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D82D2C2-9EF5-4CA0-9CEE-9265A38A1F4A}">
      <dsp:nvSpPr>
        <dsp:cNvPr id="0" name=""/>
        <dsp:cNvSpPr/>
      </dsp:nvSpPr>
      <dsp:spPr>
        <a:xfrm>
          <a:off x="4756469" y="1112415"/>
          <a:ext cx="950272" cy="2043085"/>
        </a:xfrm>
        <a:custGeom>
          <a:avLst/>
          <a:gdLst/>
          <a:ahLst/>
          <a:cxnLst/>
          <a:rect l="0" t="0" r="0" b="0"/>
          <a:pathLst>
            <a:path>
              <a:moveTo>
                <a:pt x="0" y="2043085"/>
              </a:moveTo>
              <a:lnTo>
                <a:pt x="475136" y="2043085"/>
              </a:lnTo>
              <a:lnTo>
                <a:pt x="475136" y="0"/>
              </a:lnTo>
              <a:lnTo>
                <a:pt x="950272" y="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A2AFDF2-2568-44F8-842C-3BFD70D9F2B1}">
      <dsp:nvSpPr>
        <dsp:cNvPr id="0" name=""/>
        <dsp:cNvSpPr/>
      </dsp:nvSpPr>
      <dsp:spPr>
        <a:xfrm>
          <a:off x="5108" y="2430917"/>
          <a:ext cx="4751360" cy="1449165"/>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zh-CN" altLang="en-US" sz="2000" b="1" kern="1200" dirty="0" smtClean="0">
              <a:latin typeface="黑体" panose="02010609060101010101" pitchFamily="49" charset="-122"/>
              <a:ea typeface="黑体" panose="02010609060101010101" pitchFamily="49" charset="-122"/>
              <a:sym typeface="+mn-ea"/>
            </a:rPr>
            <a:t>知识管理的内容、</a:t>
          </a:r>
          <a:endParaRPr lang="en-US" altLang="zh-CN" sz="2000" b="1" kern="1200" dirty="0" smtClean="0">
            <a:latin typeface="黑体" panose="02010609060101010101" pitchFamily="49" charset="-122"/>
            <a:ea typeface="黑体" panose="02010609060101010101" pitchFamily="49" charset="-122"/>
            <a:sym typeface="+mn-ea"/>
          </a:endParaRPr>
        </a:p>
        <a:p>
          <a:pPr lvl="0" algn="ctr" defTabSz="889000">
            <a:lnSpc>
              <a:spcPct val="90000"/>
            </a:lnSpc>
            <a:spcBef>
              <a:spcPct val="0"/>
            </a:spcBef>
            <a:spcAft>
              <a:spcPct val="35000"/>
            </a:spcAft>
          </a:pPr>
          <a:r>
            <a:rPr lang="zh-CN" altLang="en-US" sz="2000" b="1" kern="1200" dirty="0" smtClean="0">
              <a:latin typeface="黑体" panose="02010609060101010101" pitchFamily="49" charset="-122"/>
              <a:ea typeface="黑体" panose="02010609060101010101" pitchFamily="49" charset="-122"/>
              <a:sym typeface="+mn-ea"/>
            </a:rPr>
            <a:t>原则及意义</a:t>
          </a:r>
          <a:endParaRPr lang="zh-CN" altLang="en-US" sz="2000" b="1" kern="1200" dirty="0">
            <a:latin typeface="SimHei" charset="-122"/>
            <a:ea typeface="SimHei" charset="-122"/>
            <a:cs typeface="SimHei" charset="-122"/>
          </a:endParaRPr>
        </a:p>
      </dsp:txBody>
      <dsp:txXfrm>
        <a:off x="5108" y="2430917"/>
        <a:ext cx="4751360" cy="1449165"/>
      </dsp:txXfrm>
    </dsp:sp>
    <dsp:sp modelId="{22C8BBC7-02FA-4EF0-899A-834C1FEE39E3}">
      <dsp:nvSpPr>
        <dsp:cNvPr id="0" name=""/>
        <dsp:cNvSpPr/>
      </dsp:nvSpPr>
      <dsp:spPr>
        <a:xfrm>
          <a:off x="5706742" y="387832"/>
          <a:ext cx="4751360" cy="1449165"/>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zh-CN" altLang="en-US" sz="2000" b="1" kern="1200" dirty="0" smtClean="0">
              <a:latin typeface="SimHei" charset="-122"/>
              <a:ea typeface="SimHei" charset="-122"/>
              <a:cs typeface="SimHei" charset="-122"/>
            </a:rPr>
            <a:t>知识管理的内容</a:t>
          </a:r>
          <a:endParaRPr lang="zh-CN" altLang="en-US" sz="2000" b="1" kern="1200" dirty="0">
            <a:latin typeface="SimHei" charset="-122"/>
            <a:ea typeface="SimHei" charset="-122"/>
            <a:cs typeface="SimHei" charset="-122"/>
          </a:endParaRPr>
        </a:p>
      </dsp:txBody>
      <dsp:txXfrm>
        <a:off x="5706742" y="387832"/>
        <a:ext cx="4751360" cy="1449165"/>
      </dsp:txXfrm>
    </dsp:sp>
    <dsp:sp modelId="{86A07B8D-FF15-4EFF-8681-05A46BF1E797}">
      <dsp:nvSpPr>
        <dsp:cNvPr id="0" name=""/>
        <dsp:cNvSpPr/>
      </dsp:nvSpPr>
      <dsp:spPr>
        <a:xfrm>
          <a:off x="5706742" y="2430917"/>
          <a:ext cx="4751360" cy="1449165"/>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zh-CN" altLang="en-US" sz="2000" b="1" kern="1200" dirty="0" smtClean="0">
              <a:latin typeface="SimHei" charset="-122"/>
              <a:ea typeface="SimHei" charset="-122"/>
              <a:cs typeface="SimHei" charset="-122"/>
            </a:rPr>
            <a:t>知识管理的原则</a:t>
          </a:r>
          <a:endParaRPr lang="zh-CN" altLang="en-US" sz="2000" b="1" kern="1200" dirty="0">
            <a:latin typeface="SimHei" charset="-122"/>
            <a:ea typeface="SimHei" charset="-122"/>
            <a:cs typeface="SimHei" charset="-122"/>
          </a:endParaRPr>
        </a:p>
      </dsp:txBody>
      <dsp:txXfrm>
        <a:off x="5706742" y="2430917"/>
        <a:ext cx="4751360" cy="1449165"/>
      </dsp:txXfrm>
    </dsp:sp>
    <dsp:sp modelId="{A73C4A40-2D47-BF42-9EF8-B3BEE9451F45}">
      <dsp:nvSpPr>
        <dsp:cNvPr id="0" name=""/>
        <dsp:cNvSpPr/>
      </dsp:nvSpPr>
      <dsp:spPr>
        <a:xfrm>
          <a:off x="5706742" y="4474003"/>
          <a:ext cx="4751360" cy="1449165"/>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zh-CN" altLang="en-US" sz="2000" b="1" kern="1200" dirty="0" smtClean="0">
              <a:latin typeface="SimHei" charset="-122"/>
              <a:ea typeface="SimHei" charset="-122"/>
              <a:cs typeface="SimHei" charset="-122"/>
            </a:rPr>
            <a:t>知识管理的意义</a:t>
          </a:r>
          <a:endParaRPr lang="zh-CN" altLang="en-US" sz="2000" b="1" kern="1200" dirty="0">
            <a:latin typeface="SimHei" charset="-122"/>
            <a:ea typeface="SimHei" charset="-122"/>
            <a:cs typeface="SimHei" charset="-122"/>
          </a:endParaRPr>
        </a:p>
      </dsp:txBody>
      <dsp:txXfrm>
        <a:off x="5706742" y="4474003"/>
        <a:ext cx="4751360" cy="1449165"/>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31F3937-5BF6-4881-8511-3AC4DB7DCE1F}">
      <dsp:nvSpPr>
        <dsp:cNvPr id="0" name=""/>
        <dsp:cNvSpPr/>
      </dsp:nvSpPr>
      <dsp:spPr>
        <a:xfrm>
          <a:off x="0" y="8590"/>
          <a:ext cx="4850582" cy="505439"/>
        </a:xfrm>
        <a:prstGeom prst="round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zh-CN" altLang="en-US" sz="2000" kern="1200" dirty="0" smtClean="0">
              <a:latin typeface="手札体-简粗体" panose="03000700000000000000" pitchFamily="66" charset="-122"/>
              <a:ea typeface="手札体-简粗体" panose="03000700000000000000" pitchFamily="66" charset="-122"/>
            </a:rPr>
            <a:t>基本薪酬</a:t>
          </a:r>
          <a:endParaRPr lang="zh-CN" altLang="en-US" sz="2000" kern="1200" dirty="0">
            <a:latin typeface="手札体-简粗体" panose="03000700000000000000" pitchFamily="66" charset="-122"/>
            <a:ea typeface="手札体-简粗体" panose="03000700000000000000" pitchFamily="66" charset="-122"/>
          </a:endParaRPr>
        </a:p>
      </dsp:txBody>
      <dsp:txXfrm>
        <a:off x="24673" y="33263"/>
        <a:ext cx="4801236" cy="456093"/>
      </dsp:txXfrm>
    </dsp:sp>
    <dsp:sp modelId="{FD1B7FCB-6FD6-4DA7-8C67-34625B350395}">
      <dsp:nvSpPr>
        <dsp:cNvPr id="0" name=""/>
        <dsp:cNvSpPr/>
      </dsp:nvSpPr>
      <dsp:spPr>
        <a:xfrm>
          <a:off x="0" y="515012"/>
          <a:ext cx="9473609" cy="3974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0787" tIns="25400" rIns="142240" bIns="25400" numCol="1" spcCol="1270" anchor="t" anchorCtr="0">
          <a:noAutofit/>
        </a:bodyPr>
        <a:lstStyle/>
        <a:p>
          <a:pPr marL="228600" lvl="1" indent="-228600" algn="l" defTabSz="889000">
            <a:lnSpc>
              <a:spcPct val="90000"/>
            </a:lnSpc>
            <a:spcBef>
              <a:spcPct val="0"/>
            </a:spcBef>
            <a:spcAft>
              <a:spcPct val="20000"/>
            </a:spcAft>
            <a:buChar char="••"/>
          </a:pPr>
          <a:r>
            <a:rPr lang="zh-CN" altLang="en-US" sz="2000" kern="1200" dirty="0" smtClean="0">
              <a:latin typeface="手札体-简粗体" panose="03000700000000000000" pitchFamily="66" charset="-122"/>
              <a:ea typeface="手札体-简粗体" panose="03000700000000000000" pitchFamily="66" charset="-122"/>
            </a:rPr>
            <a:t>企业按照一定的时间周期，定期向员工发放的固定报酬。</a:t>
          </a:r>
          <a:endParaRPr lang="zh-CN" altLang="en-US" sz="2000" kern="1200" dirty="0">
            <a:latin typeface="手札体-简粗体" panose="03000700000000000000" pitchFamily="66" charset="-122"/>
            <a:ea typeface="手札体-简粗体" panose="03000700000000000000" pitchFamily="66" charset="-122"/>
          </a:endParaRPr>
        </a:p>
      </dsp:txBody>
      <dsp:txXfrm>
        <a:off x="0" y="515012"/>
        <a:ext cx="9473609" cy="397440"/>
      </dsp:txXfrm>
    </dsp:sp>
    <dsp:sp modelId="{D3DDD6AC-9F1B-48D8-ACB3-52BAB83DCF18}">
      <dsp:nvSpPr>
        <dsp:cNvPr id="0" name=""/>
        <dsp:cNvSpPr/>
      </dsp:nvSpPr>
      <dsp:spPr>
        <a:xfrm>
          <a:off x="0" y="911470"/>
          <a:ext cx="4850582" cy="505439"/>
        </a:xfrm>
        <a:prstGeom prst="round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zh-CN" altLang="en-US" sz="2000" kern="1200" dirty="0" smtClean="0">
              <a:latin typeface="手札体-简粗体" panose="03000700000000000000" pitchFamily="66" charset="-122"/>
              <a:ea typeface="手札体-简粗体" panose="03000700000000000000" pitchFamily="66" charset="-122"/>
            </a:rPr>
            <a:t>绩效薪资</a:t>
          </a:r>
          <a:endParaRPr lang="zh-CN" altLang="en-US" sz="2000" kern="1200" dirty="0">
            <a:latin typeface="手札体-简粗体" panose="03000700000000000000" pitchFamily="66" charset="-122"/>
            <a:ea typeface="手札体-简粗体" panose="03000700000000000000" pitchFamily="66" charset="-122"/>
          </a:endParaRPr>
        </a:p>
      </dsp:txBody>
      <dsp:txXfrm>
        <a:off x="24673" y="936143"/>
        <a:ext cx="4801236" cy="456093"/>
      </dsp:txXfrm>
    </dsp:sp>
    <dsp:sp modelId="{53A2133D-623E-41AF-B1C4-FABCBD90501B}">
      <dsp:nvSpPr>
        <dsp:cNvPr id="0" name=""/>
        <dsp:cNvSpPr/>
      </dsp:nvSpPr>
      <dsp:spPr>
        <a:xfrm>
          <a:off x="0" y="1417892"/>
          <a:ext cx="9473609" cy="3974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0787" tIns="25400" rIns="142240" bIns="25400" numCol="1" spcCol="1270" anchor="t" anchorCtr="0">
          <a:noAutofit/>
        </a:bodyPr>
        <a:lstStyle/>
        <a:p>
          <a:pPr marL="228600" lvl="1" indent="-228600" algn="l" defTabSz="889000">
            <a:lnSpc>
              <a:spcPct val="90000"/>
            </a:lnSpc>
            <a:spcBef>
              <a:spcPct val="0"/>
            </a:spcBef>
            <a:spcAft>
              <a:spcPct val="20000"/>
            </a:spcAft>
            <a:buChar char="••"/>
          </a:pPr>
          <a:r>
            <a:rPr lang="zh-CN" altLang="en-US" sz="2000" kern="1200" dirty="0" smtClean="0">
              <a:latin typeface="手札体-简粗体" panose="03000700000000000000" pitchFamily="66" charset="-122"/>
              <a:ea typeface="手札体-简粗体" panose="03000700000000000000" pitchFamily="66" charset="-122"/>
            </a:rPr>
            <a:t>根据员工的年度绩效评价的结果而确定的对基础薪资的增加部分。</a:t>
          </a:r>
          <a:endParaRPr lang="zh-CN" altLang="en-US" sz="2000" kern="1200" dirty="0">
            <a:latin typeface="手札体-简粗体" panose="03000700000000000000" pitchFamily="66" charset="-122"/>
            <a:ea typeface="手札体-简粗体" panose="03000700000000000000" pitchFamily="66" charset="-122"/>
          </a:endParaRPr>
        </a:p>
      </dsp:txBody>
      <dsp:txXfrm>
        <a:off x="0" y="1417892"/>
        <a:ext cx="9473609" cy="397440"/>
      </dsp:txXfrm>
    </dsp:sp>
    <dsp:sp modelId="{00519DAC-9F6D-4722-9FA6-5FA1160DCF26}">
      <dsp:nvSpPr>
        <dsp:cNvPr id="0" name=""/>
        <dsp:cNvSpPr/>
      </dsp:nvSpPr>
      <dsp:spPr>
        <a:xfrm>
          <a:off x="0" y="1814350"/>
          <a:ext cx="4850582" cy="505439"/>
        </a:xfrm>
        <a:prstGeom prst="round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zh-CN" altLang="en-US" sz="2000" kern="1200" dirty="0" smtClean="0">
              <a:latin typeface="手札体-简粗体" panose="03000700000000000000" pitchFamily="66" charset="-122"/>
              <a:ea typeface="手札体-简粗体" panose="03000700000000000000" pitchFamily="66" charset="-122"/>
            </a:rPr>
            <a:t>奖金</a:t>
          </a:r>
          <a:endParaRPr lang="zh-CN" altLang="en-US" sz="2000" kern="1200" dirty="0">
            <a:latin typeface="手札体-简粗体" panose="03000700000000000000" pitchFamily="66" charset="-122"/>
            <a:ea typeface="手札体-简粗体" panose="03000700000000000000" pitchFamily="66" charset="-122"/>
          </a:endParaRPr>
        </a:p>
      </dsp:txBody>
      <dsp:txXfrm>
        <a:off x="24673" y="1839023"/>
        <a:ext cx="4801236" cy="456093"/>
      </dsp:txXfrm>
    </dsp:sp>
    <dsp:sp modelId="{CBAA8B58-7ED6-4A1E-9C6F-A43E4E4F76CE}">
      <dsp:nvSpPr>
        <dsp:cNvPr id="0" name=""/>
        <dsp:cNvSpPr/>
      </dsp:nvSpPr>
      <dsp:spPr>
        <a:xfrm>
          <a:off x="0" y="2320772"/>
          <a:ext cx="9473609" cy="3974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0787" tIns="25400" rIns="142240" bIns="25400" numCol="1" spcCol="1270" anchor="t" anchorCtr="0">
          <a:noAutofit/>
        </a:bodyPr>
        <a:lstStyle/>
        <a:p>
          <a:pPr marL="228600" lvl="1" indent="-228600" algn="l" defTabSz="889000">
            <a:lnSpc>
              <a:spcPct val="90000"/>
            </a:lnSpc>
            <a:spcBef>
              <a:spcPct val="0"/>
            </a:spcBef>
            <a:spcAft>
              <a:spcPct val="20000"/>
            </a:spcAft>
            <a:buChar char="••"/>
          </a:pPr>
          <a:r>
            <a:rPr lang="zh-CN" altLang="en-US" sz="2000" kern="1200" dirty="0" smtClean="0">
              <a:latin typeface="手札体-简粗体" panose="03000700000000000000" pitchFamily="66" charset="-122"/>
              <a:ea typeface="手札体-简粗体" panose="03000700000000000000" pitchFamily="66" charset="-122"/>
            </a:rPr>
            <a:t>也称激励薪资，在薪酬中根据员工的工作绩效进行浮动的部分。</a:t>
          </a:r>
          <a:endParaRPr lang="zh-CN" altLang="en-US" sz="2000" kern="1200" dirty="0">
            <a:latin typeface="手札体-简粗体" panose="03000700000000000000" pitchFamily="66" charset="-122"/>
            <a:ea typeface="手札体-简粗体" panose="03000700000000000000" pitchFamily="66" charset="-122"/>
          </a:endParaRPr>
        </a:p>
      </dsp:txBody>
      <dsp:txXfrm>
        <a:off x="0" y="2320772"/>
        <a:ext cx="9473609" cy="397440"/>
      </dsp:txXfrm>
    </dsp:sp>
    <dsp:sp modelId="{F158B9B4-D2C2-451D-BB4A-1943C36833A3}">
      <dsp:nvSpPr>
        <dsp:cNvPr id="0" name=""/>
        <dsp:cNvSpPr/>
      </dsp:nvSpPr>
      <dsp:spPr>
        <a:xfrm>
          <a:off x="0" y="2717230"/>
          <a:ext cx="4850582" cy="505439"/>
        </a:xfrm>
        <a:prstGeom prst="round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zh-CN" altLang="en-US" sz="2000" kern="1200" dirty="0" smtClean="0">
              <a:latin typeface="手札体-简粗体" panose="03000700000000000000" pitchFamily="66" charset="-122"/>
              <a:ea typeface="手札体-简粗体" panose="03000700000000000000" pitchFamily="66" charset="-122"/>
            </a:rPr>
            <a:t>津贴</a:t>
          </a:r>
          <a:endParaRPr lang="zh-CN" altLang="en-US" sz="2000" kern="1200" dirty="0">
            <a:latin typeface="手札体-简粗体" panose="03000700000000000000" pitchFamily="66" charset="-122"/>
            <a:ea typeface="手札体-简粗体" panose="03000700000000000000" pitchFamily="66" charset="-122"/>
          </a:endParaRPr>
        </a:p>
      </dsp:txBody>
      <dsp:txXfrm>
        <a:off x="24673" y="2741903"/>
        <a:ext cx="4801236" cy="456093"/>
      </dsp:txXfrm>
    </dsp:sp>
    <dsp:sp modelId="{C16E761F-F5BE-4CEE-8A4B-8B0F3A376A56}">
      <dsp:nvSpPr>
        <dsp:cNvPr id="0" name=""/>
        <dsp:cNvSpPr/>
      </dsp:nvSpPr>
      <dsp:spPr>
        <a:xfrm>
          <a:off x="0" y="3223652"/>
          <a:ext cx="9473609" cy="3974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0787" tIns="25400" rIns="142240" bIns="25400" numCol="1" spcCol="1270" anchor="t" anchorCtr="0">
          <a:noAutofit/>
        </a:bodyPr>
        <a:lstStyle/>
        <a:p>
          <a:pPr marL="228600" lvl="1" indent="-228600" algn="l" defTabSz="889000">
            <a:lnSpc>
              <a:spcPct val="90000"/>
            </a:lnSpc>
            <a:spcBef>
              <a:spcPct val="0"/>
            </a:spcBef>
            <a:spcAft>
              <a:spcPct val="20000"/>
            </a:spcAft>
            <a:buChar char="••"/>
          </a:pPr>
          <a:r>
            <a:rPr lang="zh-CN" altLang="en-US" sz="2000" kern="1200" dirty="0" smtClean="0">
              <a:latin typeface="手札体-简粗体" panose="03000700000000000000" pitchFamily="66" charset="-122"/>
              <a:ea typeface="手札体-简粗体" panose="03000700000000000000" pitchFamily="66" charset="-122"/>
            </a:rPr>
            <a:t>对员工工作中的不利因素的一种补偿。比如从事夜班、</a:t>
          </a:r>
          <a:r>
            <a:rPr lang="zh-CN" altLang="en-US" sz="2000" b="1" kern="1200" dirty="0" smtClean="0">
              <a:solidFill>
                <a:srgbClr val="FF0000"/>
              </a:solidFill>
              <a:latin typeface="手札体-简粗体" panose="03000700000000000000" pitchFamily="66" charset="-122"/>
              <a:ea typeface="手札体-简粗体" panose="03000700000000000000" pitchFamily="66" charset="-122"/>
            </a:rPr>
            <a:t>出差补助</a:t>
          </a:r>
          <a:r>
            <a:rPr lang="zh-CN" altLang="en-US" sz="2000" kern="1200" dirty="0" smtClean="0">
              <a:latin typeface="手札体-简粗体" panose="03000700000000000000" pitchFamily="66" charset="-122"/>
              <a:ea typeface="手札体-简粗体" panose="03000700000000000000" pitchFamily="66" charset="-122"/>
            </a:rPr>
            <a:t>。</a:t>
          </a:r>
          <a:endParaRPr lang="zh-CN" altLang="en-US" sz="2000" kern="1200" dirty="0">
            <a:latin typeface="手札体-简粗体" panose="03000700000000000000" pitchFamily="66" charset="-122"/>
            <a:ea typeface="手札体-简粗体" panose="03000700000000000000" pitchFamily="66" charset="-122"/>
          </a:endParaRPr>
        </a:p>
      </dsp:txBody>
      <dsp:txXfrm>
        <a:off x="0" y="3223652"/>
        <a:ext cx="9473609" cy="397440"/>
      </dsp:txXfrm>
    </dsp:sp>
    <dsp:sp modelId="{19A570CE-1ACD-4356-9CF5-ECEFA250E972}">
      <dsp:nvSpPr>
        <dsp:cNvPr id="0" name=""/>
        <dsp:cNvSpPr/>
      </dsp:nvSpPr>
      <dsp:spPr>
        <a:xfrm>
          <a:off x="0" y="3620110"/>
          <a:ext cx="4850582" cy="505439"/>
        </a:xfrm>
        <a:prstGeom prst="round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zh-CN" altLang="en-US" sz="2000" kern="1200" dirty="0" smtClean="0">
              <a:latin typeface="手札体-简粗体" panose="03000700000000000000" pitchFamily="66" charset="-122"/>
              <a:ea typeface="手札体-简粗体" panose="03000700000000000000" pitchFamily="66" charset="-122"/>
            </a:rPr>
            <a:t>福利</a:t>
          </a:r>
          <a:endParaRPr lang="zh-CN" altLang="en-US" sz="2000" kern="1200" dirty="0">
            <a:latin typeface="手札体-简粗体" panose="03000700000000000000" pitchFamily="66" charset="-122"/>
            <a:ea typeface="手札体-简粗体" panose="03000700000000000000" pitchFamily="66" charset="-122"/>
          </a:endParaRPr>
        </a:p>
      </dsp:txBody>
      <dsp:txXfrm>
        <a:off x="24673" y="3644783"/>
        <a:ext cx="4801236" cy="456093"/>
      </dsp:txXfrm>
    </dsp:sp>
    <dsp:sp modelId="{581749D2-B4DE-41B3-82C4-D00CC7DBE047}">
      <dsp:nvSpPr>
        <dsp:cNvPr id="0" name=""/>
        <dsp:cNvSpPr/>
      </dsp:nvSpPr>
      <dsp:spPr>
        <a:xfrm>
          <a:off x="0" y="4126532"/>
          <a:ext cx="9473609" cy="3974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0787" tIns="25400" rIns="142240" bIns="25400" numCol="1" spcCol="1270" anchor="t" anchorCtr="0">
          <a:noAutofit/>
        </a:bodyPr>
        <a:lstStyle/>
        <a:p>
          <a:pPr marL="228600" lvl="1" indent="-228600" algn="l" defTabSz="889000">
            <a:lnSpc>
              <a:spcPct val="90000"/>
            </a:lnSpc>
            <a:spcBef>
              <a:spcPct val="0"/>
            </a:spcBef>
            <a:spcAft>
              <a:spcPct val="20000"/>
            </a:spcAft>
            <a:buChar char="••"/>
          </a:pPr>
          <a:r>
            <a:rPr lang="zh-CN" altLang="en-US" sz="2000" kern="1200" dirty="0" smtClean="0">
              <a:latin typeface="手札体-简粗体" panose="03000700000000000000" pitchFamily="66" charset="-122"/>
              <a:ea typeface="手札体-简粗体" panose="03000700000000000000" pitchFamily="66" charset="-122"/>
            </a:rPr>
            <a:t>例如带薪年假、</a:t>
          </a:r>
          <a:r>
            <a:rPr lang="zh-CN" altLang="en-US" sz="2000" b="1" kern="1200" dirty="0" smtClean="0">
              <a:solidFill>
                <a:srgbClr val="FF0000"/>
              </a:solidFill>
              <a:latin typeface="手札体-简粗体" panose="03000700000000000000" pitchFamily="66" charset="-122"/>
              <a:ea typeface="手札体-简粗体" panose="03000700000000000000" pitchFamily="66" charset="-122"/>
            </a:rPr>
            <a:t>住房补贴</a:t>
          </a:r>
          <a:r>
            <a:rPr lang="zh-CN" altLang="en-US" sz="2000" kern="1200" dirty="0" smtClean="0">
              <a:latin typeface="手札体-简粗体" panose="03000700000000000000" pitchFamily="66" charset="-122"/>
              <a:ea typeface="手札体-简粗体" panose="03000700000000000000" pitchFamily="66" charset="-122"/>
            </a:rPr>
            <a:t>等</a:t>
          </a:r>
          <a:endParaRPr lang="zh-CN" altLang="en-US" sz="2000" kern="1200" dirty="0">
            <a:latin typeface="手札体-简粗体" panose="03000700000000000000" pitchFamily="66" charset="-122"/>
            <a:ea typeface="手札体-简粗体" panose="03000700000000000000" pitchFamily="66" charset="-122"/>
          </a:endParaRPr>
        </a:p>
      </dsp:txBody>
      <dsp:txXfrm>
        <a:off x="0" y="4126532"/>
        <a:ext cx="9473609" cy="397440"/>
      </dsp:txXfrm>
    </dsp:sp>
  </dsp:spTree>
</dsp:drawing>
</file>

<file path=ppt/diagrams/drawing7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B88CFC6-084B-430C-B67D-063FE95B3237}">
      <dsp:nvSpPr>
        <dsp:cNvPr id="0" name=""/>
        <dsp:cNvSpPr/>
      </dsp:nvSpPr>
      <dsp:spPr>
        <a:xfrm>
          <a:off x="2784" y="522826"/>
          <a:ext cx="2209013" cy="1325407"/>
        </a:xfrm>
        <a:prstGeom prst="round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zh-CN" altLang="en-US" sz="2400" kern="1200" dirty="0" smtClean="0">
              <a:latin typeface="手札体-简粗体" panose="03000700000000000000" pitchFamily="66" charset="-122"/>
              <a:ea typeface="手札体-简粗体" panose="03000700000000000000" pitchFamily="66" charset="-122"/>
            </a:rPr>
            <a:t>知识的采集和加工</a:t>
          </a:r>
          <a:endParaRPr lang="zh-CN" altLang="en-US" sz="2400" kern="1200" dirty="0">
            <a:latin typeface="手札体-简粗体" panose="03000700000000000000" pitchFamily="66" charset="-122"/>
            <a:ea typeface="手札体-简粗体" panose="03000700000000000000" pitchFamily="66" charset="-122"/>
          </a:endParaRPr>
        </a:p>
      </dsp:txBody>
      <dsp:txXfrm>
        <a:off x="67485" y="587527"/>
        <a:ext cx="2079611" cy="1196005"/>
      </dsp:txXfrm>
    </dsp:sp>
    <dsp:sp modelId="{B3A6847B-E53A-4373-9788-513CC3DD1D5A}">
      <dsp:nvSpPr>
        <dsp:cNvPr id="0" name=""/>
        <dsp:cNvSpPr/>
      </dsp:nvSpPr>
      <dsp:spPr>
        <a:xfrm>
          <a:off x="2432698" y="522826"/>
          <a:ext cx="2209013" cy="1325407"/>
        </a:xfrm>
        <a:prstGeom prst="round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zh-CN" altLang="en-US" sz="2400" kern="1200" dirty="0" smtClean="0">
              <a:latin typeface="手札体-简粗体" panose="03000700000000000000" pitchFamily="66" charset="-122"/>
              <a:ea typeface="手札体-简粗体" panose="03000700000000000000" pitchFamily="66" charset="-122"/>
            </a:rPr>
            <a:t>知识的存储与积累</a:t>
          </a:r>
          <a:endParaRPr lang="zh-CN" altLang="en-US" sz="2400" kern="1200" dirty="0">
            <a:latin typeface="手札体-简粗体" panose="03000700000000000000" pitchFamily="66" charset="-122"/>
            <a:ea typeface="手札体-简粗体" panose="03000700000000000000" pitchFamily="66" charset="-122"/>
          </a:endParaRPr>
        </a:p>
      </dsp:txBody>
      <dsp:txXfrm>
        <a:off x="2497399" y="587527"/>
        <a:ext cx="2079611" cy="1196005"/>
      </dsp:txXfrm>
    </dsp:sp>
    <dsp:sp modelId="{BB317D95-8C7B-44AE-86CC-B2D7DBAD1972}">
      <dsp:nvSpPr>
        <dsp:cNvPr id="0" name=""/>
        <dsp:cNvSpPr/>
      </dsp:nvSpPr>
      <dsp:spPr>
        <a:xfrm>
          <a:off x="4862613" y="522826"/>
          <a:ext cx="2209013" cy="1325407"/>
        </a:xfrm>
        <a:prstGeom prst="round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zh-CN" altLang="en-US" sz="2400" kern="1200" dirty="0" smtClean="0">
              <a:latin typeface="手札体-简粗体" panose="03000700000000000000" pitchFamily="66" charset="-122"/>
              <a:ea typeface="手札体-简粗体" panose="03000700000000000000" pitchFamily="66" charset="-122"/>
            </a:rPr>
            <a:t>知识的传播与共享</a:t>
          </a:r>
          <a:endParaRPr lang="zh-CN" altLang="en-US" sz="2400" kern="1200" dirty="0">
            <a:latin typeface="手札体-简粗体" panose="03000700000000000000" pitchFamily="66" charset="-122"/>
            <a:ea typeface="手札体-简粗体" panose="03000700000000000000" pitchFamily="66" charset="-122"/>
          </a:endParaRPr>
        </a:p>
      </dsp:txBody>
      <dsp:txXfrm>
        <a:off x="4927314" y="587527"/>
        <a:ext cx="2079611" cy="1196005"/>
      </dsp:txXfrm>
    </dsp:sp>
    <dsp:sp modelId="{E3175943-C4BE-4628-9F30-FE1A0D6F31B9}">
      <dsp:nvSpPr>
        <dsp:cNvPr id="0" name=""/>
        <dsp:cNvSpPr/>
      </dsp:nvSpPr>
      <dsp:spPr>
        <a:xfrm>
          <a:off x="7292527" y="522826"/>
          <a:ext cx="2209013" cy="1325407"/>
        </a:xfrm>
        <a:prstGeom prst="round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zh-CN" altLang="en-US" sz="2400" kern="1200" dirty="0" smtClean="0">
              <a:latin typeface="手札体-简粗体" panose="03000700000000000000" pitchFamily="66" charset="-122"/>
              <a:ea typeface="手札体-简粗体" panose="03000700000000000000" pitchFamily="66" charset="-122"/>
            </a:rPr>
            <a:t>知识的应用与创新</a:t>
          </a:r>
          <a:endParaRPr lang="zh-CN" altLang="en-US" sz="2400" kern="1200" dirty="0">
            <a:latin typeface="手札体-简粗体" panose="03000700000000000000" pitchFamily="66" charset="-122"/>
            <a:ea typeface="手札体-简粗体" panose="03000700000000000000" pitchFamily="66" charset="-122"/>
          </a:endParaRPr>
        </a:p>
      </dsp:txBody>
      <dsp:txXfrm>
        <a:off x="7357228" y="587527"/>
        <a:ext cx="2079611" cy="1196005"/>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6BF080B-3A73-A447-90D9-F1DC3287A51E}">
      <dsp:nvSpPr>
        <dsp:cNvPr id="0" name=""/>
        <dsp:cNvSpPr/>
      </dsp:nvSpPr>
      <dsp:spPr>
        <a:xfrm>
          <a:off x="1877009" y="732360"/>
          <a:ext cx="251310" cy="540318"/>
        </a:xfrm>
        <a:custGeom>
          <a:avLst/>
          <a:gdLst/>
          <a:ahLst/>
          <a:cxnLst/>
          <a:rect l="0" t="0" r="0" b="0"/>
          <a:pathLst>
            <a:path>
              <a:moveTo>
                <a:pt x="0" y="0"/>
              </a:moveTo>
              <a:lnTo>
                <a:pt x="125655" y="0"/>
              </a:lnTo>
              <a:lnTo>
                <a:pt x="125655" y="540318"/>
              </a:lnTo>
              <a:lnTo>
                <a:pt x="251310" y="540318"/>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2A5A8A1-C34D-4CC9-B014-4EDC4C60B5CB}">
      <dsp:nvSpPr>
        <dsp:cNvPr id="0" name=""/>
        <dsp:cNvSpPr/>
      </dsp:nvSpPr>
      <dsp:spPr>
        <a:xfrm>
          <a:off x="1877009" y="686640"/>
          <a:ext cx="240919" cy="91440"/>
        </a:xfrm>
        <a:custGeom>
          <a:avLst/>
          <a:gdLst/>
          <a:ahLst/>
          <a:cxnLst/>
          <a:rect l="0" t="0" r="0" b="0"/>
          <a:pathLst>
            <a:path>
              <a:moveTo>
                <a:pt x="0" y="45720"/>
              </a:moveTo>
              <a:lnTo>
                <a:pt x="115263" y="45720"/>
              </a:lnTo>
              <a:lnTo>
                <a:pt x="115263" y="50913"/>
              </a:lnTo>
              <a:lnTo>
                <a:pt x="240919" y="50913"/>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D82D2C2-9EF5-4CA0-9CEE-9265A38A1F4A}">
      <dsp:nvSpPr>
        <dsp:cNvPr id="0" name=""/>
        <dsp:cNvSpPr/>
      </dsp:nvSpPr>
      <dsp:spPr>
        <a:xfrm>
          <a:off x="1877009" y="192042"/>
          <a:ext cx="251310" cy="540318"/>
        </a:xfrm>
        <a:custGeom>
          <a:avLst/>
          <a:gdLst/>
          <a:ahLst/>
          <a:cxnLst/>
          <a:rect l="0" t="0" r="0" b="0"/>
          <a:pathLst>
            <a:path>
              <a:moveTo>
                <a:pt x="0" y="540318"/>
              </a:moveTo>
              <a:lnTo>
                <a:pt x="125655" y="540318"/>
              </a:lnTo>
              <a:lnTo>
                <a:pt x="125655" y="0"/>
              </a:lnTo>
              <a:lnTo>
                <a:pt x="251310" y="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A2AFDF2-2568-44F8-842C-3BFD70D9F2B1}">
      <dsp:nvSpPr>
        <dsp:cNvPr id="0" name=""/>
        <dsp:cNvSpPr/>
      </dsp:nvSpPr>
      <dsp:spPr>
        <a:xfrm>
          <a:off x="620454" y="540735"/>
          <a:ext cx="1256554" cy="383249"/>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黑体" panose="02010609060101010101" pitchFamily="49" charset="-122"/>
              <a:ea typeface="黑体" panose="02010609060101010101" pitchFamily="49" charset="-122"/>
              <a:sym typeface="+mn-ea"/>
            </a:rPr>
            <a:t>绩效管理与薪酬管理</a:t>
          </a:r>
          <a:endParaRPr lang="zh-CN" altLang="en-US" sz="1100" b="1" kern="1200" dirty="0">
            <a:latin typeface="SimHei" charset="-122"/>
            <a:ea typeface="SimHei" charset="-122"/>
            <a:cs typeface="SimHei" charset="-122"/>
          </a:endParaRPr>
        </a:p>
      </dsp:txBody>
      <dsp:txXfrm>
        <a:off x="620454" y="540735"/>
        <a:ext cx="1256554" cy="383249"/>
      </dsp:txXfrm>
    </dsp:sp>
    <dsp:sp modelId="{22C8BBC7-02FA-4EF0-899A-834C1FEE39E3}">
      <dsp:nvSpPr>
        <dsp:cNvPr id="0" name=""/>
        <dsp:cNvSpPr/>
      </dsp:nvSpPr>
      <dsp:spPr>
        <a:xfrm>
          <a:off x="2128319" y="417"/>
          <a:ext cx="1256554" cy="383249"/>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黑体" panose="02010609060101010101" pitchFamily="49" charset="-122"/>
              <a:ea typeface="黑体" panose="02010609060101010101" pitchFamily="49" charset="-122"/>
              <a:sym typeface="+mn-ea"/>
            </a:rPr>
            <a:t>绩效管理的内容</a:t>
          </a:r>
          <a:endParaRPr lang="zh-CN" altLang="en-US" sz="1100" b="0" kern="1200" dirty="0">
            <a:latin typeface="SimHei" charset="-122"/>
            <a:ea typeface="SimHei" charset="-122"/>
            <a:cs typeface="SimHei" charset="-122"/>
          </a:endParaRPr>
        </a:p>
      </dsp:txBody>
      <dsp:txXfrm>
        <a:off x="2128319" y="417"/>
        <a:ext cx="1256554" cy="383249"/>
      </dsp:txXfrm>
    </dsp:sp>
    <dsp:sp modelId="{86A07B8D-FF15-4EFF-8681-05A46BF1E797}">
      <dsp:nvSpPr>
        <dsp:cNvPr id="0" name=""/>
        <dsp:cNvSpPr/>
      </dsp:nvSpPr>
      <dsp:spPr>
        <a:xfrm>
          <a:off x="2117928" y="545928"/>
          <a:ext cx="1256554" cy="383249"/>
        </a:xfrm>
        <a:prstGeom prst="rect">
          <a:avLst/>
        </a:prstGeom>
        <a:solidFill>
          <a:schemeClr val="accent2"/>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黑体" panose="02010609060101010101" pitchFamily="49" charset="-122"/>
              <a:ea typeface="黑体" panose="02010609060101010101" pitchFamily="49" charset="-122"/>
              <a:cs typeface="SimHei" charset="-122"/>
              <a:sym typeface="+mn-ea"/>
            </a:rPr>
            <a:t>薪酬管理的内容</a:t>
          </a:r>
          <a:endParaRPr lang="zh-CN" altLang="en-US" sz="1100" b="1" kern="1200" dirty="0">
            <a:latin typeface="SimHei" charset="-122"/>
            <a:ea typeface="SimHei" charset="-122"/>
            <a:cs typeface="SimHei" charset="-122"/>
          </a:endParaRPr>
        </a:p>
      </dsp:txBody>
      <dsp:txXfrm>
        <a:off x="2117928" y="545928"/>
        <a:ext cx="1256554" cy="383249"/>
      </dsp:txXfrm>
    </dsp:sp>
    <dsp:sp modelId="{91088777-567D-9149-82A9-C0A47B32CFCF}">
      <dsp:nvSpPr>
        <dsp:cNvPr id="0" name=""/>
        <dsp:cNvSpPr/>
      </dsp:nvSpPr>
      <dsp:spPr>
        <a:xfrm>
          <a:off x="2128319" y="1081054"/>
          <a:ext cx="1256554" cy="383249"/>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smtClean="0">
              <a:latin typeface="SimHei" charset="-122"/>
              <a:ea typeface="SimHei" charset="-122"/>
              <a:cs typeface="SimHei" charset="-122"/>
            </a:rPr>
            <a:t>影响薪酬的因素</a:t>
          </a:r>
          <a:endParaRPr lang="zh-CN" altLang="en-US" sz="1100" b="1" kern="1200" dirty="0">
            <a:latin typeface="SimHei" charset="-122"/>
            <a:ea typeface="SimHei" charset="-122"/>
            <a:cs typeface="SimHei" charset="-122"/>
          </a:endParaRPr>
        </a:p>
      </dsp:txBody>
      <dsp:txXfrm>
        <a:off x="2128319" y="1081054"/>
        <a:ext cx="1256554" cy="383249"/>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5E3F3B-C008-4AFB-A61F-38DB42A14FE2}">
      <dsp:nvSpPr>
        <dsp:cNvPr id="0" name=""/>
        <dsp:cNvSpPr/>
      </dsp:nvSpPr>
      <dsp:spPr>
        <a:xfrm>
          <a:off x="1054619" y="2146"/>
          <a:ext cx="2292517" cy="848320"/>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30480" rIns="45720" bIns="30480" numCol="1" spcCol="1270" anchor="ctr" anchorCtr="0">
          <a:noAutofit/>
        </a:bodyPr>
        <a:lstStyle/>
        <a:p>
          <a:pPr lvl="0" algn="ctr" defTabSz="1066800">
            <a:lnSpc>
              <a:spcPct val="90000"/>
            </a:lnSpc>
            <a:spcBef>
              <a:spcPct val="0"/>
            </a:spcBef>
            <a:spcAft>
              <a:spcPct val="35000"/>
            </a:spcAft>
          </a:pPr>
          <a:r>
            <a:rPr lang="zh-CN" altLang="en-US" sz="2400" kern="1200" dirty="0" smtClean="0">
              <a:latin typeface="手札体-简粗体" panose="03000700000000000000" pitchFamily="66" charset="-122"/>
              <a:ea typeface="手札体-简粗体" panose="03000700000000000000" pitchFamily="66" charset="-122"/>
            </a:rPr>
            <a:t>外部因素</a:t>
          </a:r>
          <a:endParaRPr lang="zh-CN" altLang="en-US" sz="2400" kern="1200" dirty="0">
            <a:latin typeface="手札体-简粗体" panose="03000700000000000000" pitchFamily="66" charset="-122"/>
            <a:ea typeface="手札体-简粗体" panose="03000700000000000000" pitchFamily="66" charset="-122"/>
          </a:endParaRPr>
        </a:p>
      </dsp:txBody>
      <dsp:txXfrm>
        <a:off x="1079465" y="26992"/>
        <a:ext cx="2242825" cy="798628"/>
      </dsp:txXfrm>
    </dsp:sp>
    <dsp:sp modelId="{C23EC749-CCC0-460C-8F4A-2678BA3B5F26}">
      <dsp:nvSpPr>
        <dsp:cNvPr id="0" name=""/>
        <dsp:cNvSpPr/>
      </dsp:nvSpPr>
      <dsp:spPr>
        <a:xfrm>
          <a:off x="1283871" y="850467"/>
          <a:ext cx="229251" cy="636240"/>
        </a:xfrm>
        <a:custGeom>
          <a:avLst/>
          <a:gdLst/>
          <a:ahLst/>
          <a:cxnLst/>
          <a:rect l="0" t="0" r="0" b="0"/>
          <a:pathLst>
            <a:path>
              <a:moveTo>
                <a:pt x="0" y="0"/>
              </a:moveTo>
              <a:lnTo>
                <a:pt x="0" y="636240"/>
              </a:lnTo>
              <a:lnTo>
                <a:pt x="229251" y="63624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DA016B1-892C-46D0-A59E-EF6A78F47D14}">
      <dsp:nvSpPr>
        <dsp:cNvPr id="0" name=""/>
        <dsp:cNvSpPr/>
      </dsp:nvSpPr>
      <dsp:spPr>
        <a:xfrm>
          <a:off x="1513122" y="1062547"/>
          <a:ext cx="2568048" cy="848320"/>
        </a:xfrm>
        <a:prstGeom prst="roundRect">
          <a:avLst>
            <a:gd name="adj" fmla="val 10000"/>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25400" rIns="38100" bIns="25400" numCol="1" spcCol="1270" anchor="ctr" anchorCtr="0">
          <a:noAutofit/>
        </a:bodyPr>
        <a:lstStyle/>
        <a:p>
          <a:pPr lvl="0" algn="ctr" defTabSz="889000">
            <a:lnSpc>
              <a:spcPct val="90000"/>
            </a:lnSpc>
            <a:spcBef>
              <a:spcPct val="0"/>
            </a:spcBef>
            <a:spcAft>
              <a:spcPct val="35000"/>
            </a:spcAft>
          </a:pPr>
          <a:r>
            <a:rPr lang="zh-CN" altLang="en-US" sz="2000" kern="1200" dirty="0" smtClean="0">
              <a:latin typeface="手札体-简粗体" panose="03000700000000000000" pitchFamily="66" charset="-122"/>
              <a:ea typeface="手札体-简粗体" panose="03000700000000000000" pitchFamily="66" charset="-122"/>
            </a:rPr>
            <a:t>？</a:t>
          </a:r>
          <a:endParaRPr lang="zh-CN" altLang="en-US" sz="2000" kern="1200" dirty="0">
            <a:latin typeface="手札体-简粗体" panose="03000700000000000000" pitchFamily="66" charset="-122"/>
            <a:ea typeface="手札体-简粗体" panose="03000700000000000000" pitchFamily="66" charset="-122"/>
          </a:endParaRPr>
        </a:p>
      </dsp:txBody>
      <dsp:txXfrm>
        <a:off x="1537968" y="1087393"/>
        <a:ext cx="2518356" cy="798628"/>
      </dsp:txXfrm>
    </dsp:sp>
    <dsp:sp modelId="{AC1C1961-820C-45E2-AE4E-B00C0745F675}">
      <dsp:nvSpPr>
        <dsp:cNvPr id="0" name=""/>
        <dsp:cNvSpPr/>
      </dsp:nvSpPr>
      <dsp:spPr>
        <a:xfrm>
          <a:off x="1283871" y="850467"/>
          <a:ext cx="229251" cy="1696640"/>
        </a:xfrm>
        <a:custGeom>
          <a:avLst/>
          <a:gdLst/>
          <a:ahLst/>
          <a:cxnLst/>
          <a:rect l="0" t="0" r="0" b="0"/>
          <a:pathLst>
            <a:path>
              <a:moveTo>
                <a:pt x="0" y="0"/>
              </a:moveTo>
              <a:lnTo>
                <a:pt x="0" y="1696640"/>
              </a:lnTo>
              <a:lnTo>
                <a:pt x="229251" y="169664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A0AC776-8319-4654-9659-4F22B9A167D4}">
      <dsp:nvSpPr>
        <dsp:cNvPr id="0" name=""/>
        <dsp:cNvSpPr/>
      </dsp:nvSpPr>
      <dsp:spPr>
        <a:xfrm>
          <a:off x="1513122" y="2122947"/>
          <a:ext cx="2568048" cy="848320"/>
        </a:xfrm>
        <a:prstGeom prst="roundRect">
          <a:avLst>
            <a:gd name="adj" fmla="val 10000"/>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25400" rIns="38100" bIns="25400" numCol="1" spcCol="1270" anchor="ctr" anchorCtr="0">
          <a:noAutofit/>
        </a:bodyPr>
        <a:lstStyle/>
        <a:p>
          <a:pPr lvl="0" algn="ctr" defTabSz="889000">
            <a:lnSpc>
              <a:spcPct val="90000"/>
            </a:lnSpc>
            <a:spcBef>
              <a:spcPct val="0"/>
            </a:spcBef>
            <a:spcAft>
              <a:spcPct val="35000"/>
            </a:spcAft>
          </a:pPr>
          <a:r>
            <a:rPr lang="zh-CN" altLang="en-US" sz="2000" kern="1200" dirty="0" smtClean="0">
              <a:latin typeface="手札体-简粗体" panose="03000700000000000000" pitchFamily="66" charset="-122"/>
              <a:ea typeface="手札体-简粗体" panose="03000700000000000000" pitchFamily="66" charset="-122"/>
            </a:rPr>
            <a:t>？</a:t>
          </a:r>
          <a:endParaRPr lang="zh-CN" altLang="en-US" sz="2000" kern="1200" dirty="0">
            <a:latin typeface="手札体-简粗体" panose="03000700000000000000" pitchFamily="66" charset="-122"/>
            <a:ea typeface="手札体-简粗体" panose="03000700000000000000" pitchFamily="66" charset="-122"/>
          </a:endParaRPr>
        </a:p>
      </dsp:txBody>
      <dsp:txXfrm>
        <a:off x="1537968" y="2147793"/>
        <a:ext cx="2518356" cy="798628"/>
      </dsp:txXfrm>
    </dsp:sp>
    <dsp:sp modelId="{C81F36C7-F4AF-4478-9D2D-405FEDBF8875}">
      <dsp:nvSpPr>
        <dsp:cNvPr id="0" name=""/>
        <dsp:cNvSpPr/>
      </dsp:nvSpPr>
      <dsp:spPr>
        <a:xfrm>
          <a:off x="1283871" y="850467"/>
          <a:ext cx="229251" cy="2757041"/>
        </a:xfrm>
        <a:custGeom>
          <a:avLst/>
          <a:gdLst/>
          <a:ahLst/>
          <a:cxnLst/>
          <a:rect l="0" t="0" r="0" b="0"/>
          <a:pathLst>
            <a:path>
              <a:moveTo>
                <a:pt x="0" y="0"/>
              </a:moveTo>
              <a:lnTo>
                <a:pt x="0" y="2757041"/>
              </a:lnTo>
              <a:lnTo>
                <a:pt x="229251" y="2757041"/>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713DF69-8D6F-4FF6-8F61-FC377ACA741F}">
      <dsp:nvSpPr>
        <dsp:cNvPr id="0" name=""/>
        <dsp:cNvSpPr/>
      </dsp:nvSpPr>
      <dsp:spPr>
        <a:xfrm>
          <a:off x="1513122" y="3183347"/>
          <a:ext cx="2568048" cy="848320"/>
        </a:xfrm>
        <a:prstGeom prst="roundRect">
          <a:avLst>
            <a:gd name="adj" fmla="val 10000"/>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25400" rIns="38100" bIns="25400" numCol="1" spcCol="1270" anchor="ctr" anchorCtr="0">
          <a:noAutofit/>
        </a:bodyPr>
        <a:lstStyle/>
        <a:p>
          <a:pPr lvl="0" algn="ctr" defTabSz="889000">
            <a:lnSpc>
              <a:spcPct val="90000"/>
            </a:lnSpc>
            <a:spcBef>
              <a:spcPct val="0"/>
            </a:spcBef>
            <a:spcAft>
              <a:spcPct val="35000"/>
            </a:spcAft>
          </a:pPr>
          <a:r>
            <a:rPr lang="zh-CN" altLang="en-US" sz="2000" kern="1200" dirty="0" smtClean="0">
              <a:latin typeface="手札体-简粗体" panose="03000700000000000000" pitchFamily="66" charset="-122"/>
              <a:ea typeface="手札体-简粗体" panose="03000700000000000000" pitchFamily="66" charset="-122"/>
            </a:rPr>
            <a:t>？</a:t>
          </a:r>
          <a:endParaRPr lang="zh-CN" altLang="en-US" sz="2000" kern="1200" dirty="0">
            <a:latin typeface="手札体-简粗体" panose="03000700000000000000" pitchFamily="66" charset="-122"/>
            <a:ea typeface="手札体-简粗体" panose="03000700000000000000" pitchFamily="66" charset="-122"/>
          </a:endParaRPr>
        </a:p>
      </dsp:txBody>
      <dsp:txXfrm>
        <a:off x="1537968" y="3208193"/>
        <a:ext cx="2518356" cy="798628"/>
      </dsp:txXfrm>
    </dsp:sp>
    <dsp:sp modelId="{14A166F6-9C40-4BE7-B573-40C93EB4DD71}">
      <dsp:nvSpPr>
        <dsp:cNvPr id="0" name=""/>
        <dsp:cNvSpPr/>
      </dsp:nvSpPr>
      <dsp:spPr>
        <a:xfrm>
          <a:off x="4046828" y="2146"/>
          <a:ext cx="2292517" cy="848320"/>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30480" rIns="45720" bIns="30480" numCol="1" spcCol="1270" anchor="ctr" anchorCtr="0">
          <a:noAutofit/>
        </a:bodyPr>
        <a:lstStyle/>
        <a:p>
          <a:pPr lvl="0" algn="ctr" defTabSz="1066800">
            <a:lnSpc>
              <a:spcPct val="90000"/>
            </a:lnSpc>
            <a:spcBef>
              <a:spcPct val="0"/>
            </a:spcBef>
            <a:spcAft>
              <a:spcPct val="35000"/>
            </a:spcAft>
          </a:pPr>
          <a:r>
            <a:rPr lang="zh-CN" altLang="en-US" sz="2400" kern="1200" dirty="0" smtClean="0">
              <a:latin typeface="手札体-简粗体" panose="03000700000000000000" pitchFamily="66" charset="-122"/>
              <a:ea typeface="手札体-简粗体" panose="03000700000000000000" pitchFamily="66" charset="-122"/>
            </a:rPr>
            <a:t>内部因素</a:t>
          </a:r>
          <a:endParaRPr lang="zh-CN" altLang="en-US" sz="2400" kern="1200" dirty="0">
            <a:latin typeface="手札体-简粗体" panose="03000700000000000000" pitchFamily="66" charset="-122"/>
            <a:ea typeface="手札体-简粗体" panose="03000700000000000000" pitchFamily="66" charset="-122"/>
          </a:endParaRPr>
        </a:p>
      </dsp:txBody>
      <dsp:txXfrm>
        <a:off x="4071674" y="26992"/>
        <a:ext cx="2242825" cy="798628"/>
      </dsp:txXfrm>
    </dsp:sp>
    <dsp:sp modelId="{43913CD7-AF2F-4185-92AF-0B614283ED35}">
      <dsp:nvSpPr>
        <dsp:cNvPr id="0" name=""/>
        <dsp:cNvSpPr/>
      </dsp:nvSpPr>
      <dsp:spPr>
        <a:xfrm>
          <a:off x="4276080" y="850467"/>
          <a:ext cx="229251" cy="636240"/>
        </a:xfrm>
        <a:custGeom>
          <a:avLst/>
          <a:gdLst/>
          <a:ahLst/>
          <a:cxnLst/>
          <a:rect l="0" t="0" r="0" b="0"/>
          <a:pathLst>
            <a:path>
              <a:moveTo>
                <a:pt x="0" y="0"/>
              </a:moveTo>
              <a:lnTo>
                <a:pt x="0" y="636240"/>
              </a:lnTo>
              <a:lnTo>
                <a:pt x="229251" y="63624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DBAD6FC-6204-4A6F-8931-C58F9E90FB8F}">
      <dsp:nvSpPr>
        <dsp:cNvPr id="0" name=""/>
        <dsp:cNvSpPr/>
      </dsp:nvSpPr>
      <dsp:spPr>
        <a:xfrm>
          <a:off x="4505331" y="1062547"/>
          <a:ext cx="2568048" cy="848320"/>
        </a:xfrm>
        <a:prstGeom prst="roundRect">
          <a:avLst>
            <a:gd name="adj" fmla="val 10000"/>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25400" rIns="38100" bIns="25400" numCol="1" spcCol="1270" anchor="ctr" anchorCtr="0">
          <a:noAutofit/>
        </a:bodyPr>
        <a:lstStyle/>
        <a:p>
          <a:pPr lvl="0" algn="ctr" defTabSz="889000">
            <a:lnSpc>
              <a:spcPct val="90000"/>
            </a:lnSpc>
            <a:spcBef>
              <a:spcPct val="0"/>
            </a:spcBef>
            <a:spcAft>
              <a:spcPct val="35000"/>
            </a:spcAft>
          </a:pPr>
          <a:r>
            <a:rPr lang="zh-CN" altLang="en-US" sz="2000" kern="1200" dirty="0" smtClean="0">
              <a:latin typeface="手札体-简粗体" panose="03000700000000000000" pitchFamily="66" charset="-122"/>
              <a:ea typeface="手札体-简粗体" panose="03000700000000000000" pitchFamily="66" charset="-122"/>
            </a:rPr>
            <a:t>？</a:t>
          </a:r>
          <a:endParaRPr lang="zh-CN" altLang="en-US" sz="2000" kern="1200" dirty="0">
            <a:latin typeface="手札体-简粗体" panose="03000700000000000000" pitchFamily="66" charset="-122"/>
            <a:ea typeface="手札体-简粗体" panose="03000700000000000000" pitchFamily="66" charset="-122"/>
          </a:endParaRPr>
        </a:p>
      </dsp:txBody>
      <dsp:txXfrm>
        <a:off x="4530177" y="1087393"/>
        <a:ext cx="2518356" cy="798628"/>
      </dsp:txXfrm>
    </dsp:sp>
    <dsp:sp modelId="{8F5F6AD6-C724-488D-B981-718A30313A84}">
      <dsp:nvSpPr>
        <dsp:cNvPr id="0" name=""/>
        <dsp:cNvSpPr/>
      </dsp:nvSpPr>
      <dsp:spPr>
        <a:xfrm>
          <a:off x="4276080" y="850467"/>
          <a:ext cx="229251" cy="1696640"/>
        </a:xfrm>
        <a:custGeom>
          <a:avLst/>
          <a:gdLst/>
          <a:ahLst/>
          <a:cxnLst/>
          <a:rect l="0" t="0" r="0" b="0"/>
          <a:pathLst>
            <a:path>
              <a:moveTo>
                <a:pt x="0" y="0"/>
              </a:moveTo>
              <a:lnTo>
                <a:pt x="0" y="1696640"/>
              </a:lnTo>
              <a:lnTo>
                <a:pt x="229251" y="169664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7CF168D-F51C-479C-9068-DCA02587BEFF}">
      <dsp:nvSpPr>
        <dsp:cNvPr id="0" name=""/>
        <dsp:cNvSpPr/>
      </dsp:nvSpPr>
      <dsp:spPr>
        <a:xfrm>
          <a:off x="4505331" y="2122947"/>
          <a:ext cx="2568048" cy="848320"/>
        </a:xfrm>
        <a:prstGeom prst="roundRect">
          <a:avLst>
            <a:gd name="adj" fmla="val 10000"/>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25400" rIns="38100" bIns="25400" numCol="1" spcCol="1270" anchor="ctr" anchorCtr="0">
          <a:noAutofit/>
        </a:bodyPr>
        <a:lstStyle/>
        <a:p>
          <a:pPr lvl="0" algn="ctr" defTabSz="889000">
            <a:lnSpc>
              <a:spcPct val="90000"/>
            </a:lnSpc>
            <a:spcBef>
              <a:spcPct val="0"/>
            </a:spcBef>
            <a:spcAft>
              <a:spcPct val="35000"/>
            </a:spcAft>
          </a:pPr>
          <a:r>
            <a:rPr lang="zh-CN" altLang="en-US" sz="2000" kern="1200" dirty="0" smtClean="0">
              <a:latin typeface="手札体-简粗体" panose="03000700000000000000" pitchFamily="66" charset="-122"/>
              <a:ea typeface="手札体-简粗体" panose="03000700000000000000" pitchFamily="66" charset="-122"/>
            </a:rPr>
            <a:t>？</a:t>
          </a:r>
          <a:endParaRPr lang="zh-CN" altLang="en-US" sz="2000" kern="1200" dirty="0">
            <a:latin typeface="手札体-简粗体" panose="03000700000000000000" pitchFamily="66" charset="-122"/>
            <a:ea typeface="手札体-简粗体" panose="03000700000000000000" pitchFamily="66" charset="-122"/>
          </a:endParaRPr>
        </a:p>
      </dsp:txBody>
      <dsp:txXfrm>
        <a:off x="4530177" y="2147793"/>
        <a:ext cx="2518356" cy="798628"/>
      </dsp:txXfrm>
    </dsp:sp>
    <dsp:sp modelId="{79DB3B80-45DD-42ED-A43D-E939F55DAAEC}">
      <dsp:nvSpPr>
        <dsp:cNvPr id="0" name=""/>
        <dsp:cNvSpPr/>
      </dsp:nvSpPr>
      <dsp:spPr>
        <a:xfrm>
          <a:off x="4276080" y="850467"/>
          <a:ext cx="229251" cy="2757041"/>
        </a:xfrm>
        <a:custGeom>
          <a:avLst/>
          <a:gdLst/>
          <a:ahLst/>
          <a:cxnLst/>
          <a:rect l="0" t="0" r="0" b="0"/>
          <a:pathLst>
            <a:path>
              <a:moveTo>
                <a:pt x="0" y="0"/>
              </a:moveTo>
              <a:lnTo>
                <a:pt x="0" y="2757041"/>
              </a:lnTo>
              <a:lnTo>
                <a:pt x="229251" y="2757041"/>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BA6C18B-6742-4422-B882-E719CCE12F8E}">
      <dsp:nvSpPr>
        <dsp:cNvPr id="0" name=""/>
        <dsp:cNvSpPr/>
      </dsp:nvSpPr>
      <dsp:spPr>
        <a:xfrm>
          <a:off x="4505331" y="3183347"/>
          <a:ext cx="2568048" cy="848320"/>
        </a:xfrm>
        <a:prstGeom prst="roundRect">
          <a:avLst>
            <a:gd name="adj" fmla="val 10000"/>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25400" rIns="38100" bIns="25400" numCol="1" spcCol="1270" anchor="ctr" anchorCtr="0">
          <a:noAutofit/>
        </a:bodyPr>
        <a:lstStyle/>
        <a:p>
          <a:pPr lvl="0" algn="ctr" defTabSz="889000">
            <a:lnSpc>
              <a:spcPct val="90000"/>
            </a:lnSpc>
            <a:spcBef>
              <a:spcPct val="0"/>
            </a:spcBef>
            <a:spcAft>
              <a:spcPct val="35000"/>
            </a:spcAft>
          </a:pPr>
          <a:r>
            <a:rPr lang="zh-CN" altLang="en-US" sz="2000" kern="1200" dirty="0" smtClean="0">
              <a:latin typeface="手札体-简粗体" panose="03000700000000000000" pitchFamily="66" charset="-122"/>
              <a:ea typeface="手札体-简粗体" panose="03000700000000000000" pitchFamily="66" charset="-122"/>
            </a:rPr>
            <a:t>？</a:t>
          </a:r>
          <a:endParaRPr lang="zh-CN" altLang="en-US" sz="2000" kern="1200" dirty="0">
            <a:latin typeface="手札体-简粗体" panose="03000700000000000000" pitchFamily="66" charset="-122"/>
            <a:ea typeface="手札体-简粗体" panose="03000700000000000000" pitchFamily="66" charset="-122"/>
          </a:endParaRPr>
        </a:p>
      </dsp:txBody>
      <dsp:txXfrm>
        <a:off x="4530177" y="3208193"/>
        <a:ext cx="2518356" cy="798628"/>
      </dsp:txXfrm>
    </dsp:sp>
  </dsp:spTree>
</dsp:drawing>
</file>

<file path=ppt/diagrams/layout1.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hierarchy3#4">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linDir" val="fromT"/>
              <dgm:param type="chAlign" val="l"/>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srcNode" val="rootConnector"/>
                        <dgm:param type="dim" val="1D"/>
                        <dgm:param type="endSty" val="noArr"/>
                        <dgm:param type="connRout" val="bend"/>
                        <dgm:param type="begPts" val="bCtr"/>
                        <dgm:param type="endPts" val="midL"/>
                      </dgm:alg>
                    </dgm:if>
                    <dgm:else name="Name16">
                      <dgm:alg type="conn">
                        <dgm:param type="srcNode" val="rootConnector"/>
                        <dgm:param type="dim" val="1D"/>
                        <dgm:param type="endSty" val="noArr"/>
                        <dgm:param type="connRout" val="bend"/>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hierarchy3#4">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linDir" val="fromT"/>
              <dgm:param type="chAlign" val="l"/>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srcNode" val="rootConnector"/>
                        <dgm:param type="dim" val="1D"/>
                        <dgm:param type="endSty" val="noArr"/>
                        <dgm:param type="connRout" val="bend"/>
                        <dgm:param type="begPts" val="bCtr"/>
                        <dgm:param type="endPts" val="midL"/>
                      </dgm:alg>
                    </dgm:if>
                    <dgm:else name="Name16">
                      <dgm:alg type="conn">
                        <dgm:param type="srcNode" val="rootConnector"/>
                        <dgm:param type="dim" val="1D"/>
                        <dgm:param type="endSty" val="noArr"/>
                        <dgm:param type="connRout" val="bend"/>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16.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17.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18.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19.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20.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21.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22.xml><?xml version="1.0" encoding="utf-8"?>
<dgm:layoutDef xmlns:dgm="http://schemas.openxmlformats.org/drawingml/2006/diagram" xmlns:a="http://schemas.openxmlformats.org/drawingml/2006/main" uniqueId="urn:microsoft.com/office/officeart/2005/8/layout/default#6">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off" val="ctr"/>
          <dgm:param type="contDir" val="sameDir"/>
          <dgm:param type="grDir" val="tL"/>
          <dgm:param type="flowDir" val="row"/>
        </dgm:alg>
      </dgm:if>
      <dgm:else name="Name2">
        <dgm:alg type="snake">
          <dgm:param type="off" val="ctr"/>
          <dgm:param type="contDir" val="sameDir"/>
          <dgm:param type="grDir" val="tR"/>
          <dgm:param type="flowDir" val="row"/>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3.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24.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25.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26.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27.xml><?xml version="1.0" encoding="utf-8"?>
<dgm:layoutDef xmlns:dgm="http://schemas.openxmlformats.org/drawingml/2006/diagram" xmlns:a="http://schemas.openxmlformats.org/drawingml/2006/main" uniqueId="urn:microsoft.com/office/officeart/2005/8/layout/venn3#7">
  <dgm:title val=""/>
  <dgm:desc val=""/>
  <dgm:catLst>
    <dgm:cat type="relationship" pri="2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fallback" val="2D"/>
        </dgm:alg>
      </dgm:if>
      <dgm:else name="Name3">
        <dgm:alg type="lin">
          <dgm:param type="linDir" val="fromR"/>
          <dgm:param type="fallback" val="2D"/>
        </dgm:alg>
      </dgm:else>
    </dgm:choose>
    <dgm:shape xmlns:r="http://schemas.openxmlformats.org/officeDocument/2006/relationships" r:blip="">
      <dgm:adjLst/>
    </dgm:shape>
    <dgm:presOf/>
    <dgm:constrLst>
      <dgm:constr type="w" for="ch" ptType="node" refType="w"/>
      <dgm:constr type="h" for="ch" ptType="node" refType="w" refFor="ch" refPtType="node"/>
      <dgm:constr type="w" for="ch" forName="space" refType="w" refFor="ch" refPtType="node" fact="-0.2"/>
      <dgm:constr type="primFontSz" for="ch" ptType="node" op="equ" val="65"/>
    </dgm:constrLst>
    <dgm:ruleLst/>
    <dgm:forEach name="Name4" axis="ch" ptType="node">
      <dgm:layoutNode name="Name5" styleLbl="vennNode1">
        <dgm:varLst>
          <dgm:bulletEnabled val="1"/>
        </dgm:varLst>
        <dgm:alg type="tx">
          <dgm:param type="txAnchorHorzCh" val="ctr"/>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w" fact="0.156"/>
          <dgm:constr type="rMarg" refType="w" fact="0.156"/>
        </dgm:constrLst>
        <dgm:ruleLst>
          <dgm:rule type="primFontSz" val="5" fact="NaN" max="NaN"/>
        </dgm:ruleLst>
      </dgm:layoutNode>
      <dgm:forEach name="Name6"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8.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29.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list1#13">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nodeHorzAlign" val="l"/>
          <dgm:param type="horzAlign" val="l"/>
        </dgm:alg>
      </dgm:if>
      <dgm:else name="Name2">
        <dgm:alg type="lin">
          <dgm:param type="linDir" val="fromT"/>
          <dgm:param type="vertAlign" val="mid"/>
          <dgm:param type="nodeHorzAlign" val="r"/>
          <dgm:param typ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nodeHorzAlign" val="l"/>
              <dgm:param type="horzAlign" val="l"/>
            </dgm:alg>
          </dgm:if>
          <dgm:else name="Name6">
            <dgm:alg type="lin">
              <dgm:param type="linDir" val="fromR"/>
              <dgm:param type="nodeHorzAlign" val="r"/>
              <dgm:param typ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0.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31.xml><?xml version="1.0" encoding="utf-8"?>
<dgm:layoutDef xmlns:dgm="http://schemas.openxmlformats.org/drawingml/2006/diagram" xmlns:a="http://schemas.openxmlformats.org/drawingml/2006/main" uniqueId="urn:microsoft.com/office/officeart/2005/8/layout/list1#14">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nodeHorzAlign" val="l"/>
          <dgm:param type="horzAlign" val="l"/>
        </dgm:alg>
      </dgm:if>
      <dgm:else name="Name2">
        <dgm:alg type="lin">
          <dgm:param type="linDir" val="fromT"/>
          <dgm:param type="vertAlign" val="mid"/>
          <dgm:param type="nodeHorzAlign" val="r"/>
          <dgm:param typ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nodeHorzAlign" val="l"/>
              <dgm:param type="horzAlign" val="l"/>
            </dgm:alg>
          </dgm:if>
          <dgm:else name="Name6">
            <dgm:alg type="lin">
              <dgm:param type="linDir" val="fromR"/>
              <dgm:param type="nodeHorzAlign" val="r"/>
              <dgm:param typ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2.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33.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34.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35.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36.xml><?xml version="1.0" encoding="utf-8"?>
<dgm:layoutDef xmlns:dgm="http://schemas.openxmlformats.org/drawingml/2006/diagram" xmlns:a="http://schemas.openxmlformats.org/drawingml/2006/main" uniqueId="urn:microsoft.com/office/officeart/2008/layout/RadialCluster#1">
  <dgm:title val=""/>
  <dgm:desc val=""/>
  <dgm:catLst>
    <dgm:cat type="relationship" pri="19500"/>
    <dgm:cat type="cycle" pri="15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useDef="1">
    <dgm:dataModel>
      <dgm:ptLst/>
      <dgm:bg/>
      <dgm:whole/>
    </dgm:dataModel>
  </dgm:styleData>
  <dgm:clrData useDef="1">
    <dgm:dataModel>
      <dgm:ptLst/>
      <dgm:bg/>
      <dgm:whole/>
    </dgm:dataModel>
  </dgm:clrData>
  <dgm:layoutNode name="Name0">
    <dgm:varLst>
      <dgm:chMax val="1"/>
      <dgm:chPref val="1"/>
      <dgm:dir/>
      <dgm:animOne val="branch"/>
      <dgm:animLvl val="lvl"/>
    </dgm:varLst>
    <dgm:alg type="composite">
      <dgm:param type="ar" val="1"/>
    </dgm:alg>
    <dgm:shape xmlns:r="http://schemas.openxmlformats.org/officeDocument/2006/relationships" r:blip="">
      <dgm:adjLst/>
    </dgm:shape>
    <dgm:choose name="Name1">
      <dgm:if name="Name2" func="var" arg="dir" op="equ" val="norm">
        <dgm:choose name="Name3">
          <dgm:if name="Name4" axis="ch ch" ptType="node node" cnt="1 0" func="cnt" op="equ" val="1">
            <dgm:constrLst>
              <dgm:constr type="l" for="ch" forName="textCenter"/>
              <dgm:constr type="ctrY" for="ch" forName="textCenter" refType="h" fact="0.5"/>
              <dgm:constr type="w" for="ch" forName="textCenter" refType="w" fact="0.32"/>
              <dgm:constr type="h" for="ch" forName="textCenter" refType="w" refFor="ch" refForName="textCenter"/>
              <dgm:constr type="r" for="ch" forName="cycle_1" refType="w"/>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5" axis="ch ch" ptType="node node" cnt="1 0"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6" axis="ch ch" ptType="node node" cnt="1 0" func="cnt" op="equ" val="3">
            <dgm:choose name="Name7">
              <dgm:if name="Name8" axis="ch ch ch" ptType="node node node" st="1 2 0" cnt="1 1 0" func="cnt" op="equ" val="1">
                <dgm:choose name="Name9">
                  <dgm:if name="Name10"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12">
                <dgm:choose name="Name13">
                  <dgm:if name="Name14"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5">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16" axis="ch ch" ptType="node node" cnt="1 0"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r" for="ch" forName="cycle_2" refType="w"/>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l" for="ch" forName="cycle_4"/>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17" axis="ch ch" ptType="node node" cnt="1 0"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24"/>
              <dgm:constr type="w" for="ch" forName="cycle_2" refType="w" fact="0.33"/>
              <dgm:constr type="h" for="ch" forName="cycle_2" refType="w" refFor="ch" refForName="cycle_2"/>
              <dgm:constr type="r" for="ch" forName="cycle_3" refType="w" fact="0.89"/>
              <dgm:constr type="b" for="ch" forName="cycle_3" refType="h"/>
              <dgm:constr type="w" for="ch" forName="cycle_3" refType="w" fact="0.33"/>
              <dgm:constr type="h" for="ch" forName="cycle_3" refType="w" refFor="ch" refForName="cycle_3"/>
              <dgm:constr type="l" for="ch" forName="cycle_4" refType="w" fact="0.11"/>
              <dgm:constr type="b" for="ch" forName="cycle_4" refType="h"/>
              <dgm:constr type="w" for="ch" forName="cycle_4" refType="w" fact="0.33"/>
              <dgm:constr type="h" for="ch" forName="cycle_4" refType="w" refFor="ch" refForName="cycle_4"/>
              <dgm:constr type="l" for="ch" forName="cycle_5"/>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18" axis="ch ch" ptType="node node" cnt="1 0"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17"/>
              <dgm:constr type="w" for="ch" forName="cycle_2" refType="w" fact="0.33"/>
              <dgm:constr type="h" for="ch" forName="cycle_2" refType="w" refFor="ch" refForName="cycle_2"/>
              <dgm:constr type="r" for="ch" forName="cycle_3" refType="w"/>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l" for="ch" forName="cycle_5"/>
              <dgm:constr type="b" for="ch" forName="cycle_5" refType="h" fact="0.83"/>
              <dgm:constr type="w" for="ch" forName="cycle_5" refType="w" fact="0.33"/>
              <dgm:constr type="h" for="ch" forName="cycle_5" refType="w" refFor="ch" refForName="cycle_5"/>
              <dgm:constr type="l" for="ch" forName="cycle_6"/>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19">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r" for="ch" forName="cycle_2" refType="w" fact="0.938"/>
              <dgm:constr type="t" for="ch" forName="cycle_2" refType="h" fact="0.141"/>
              <dgm:constr type="w" for="ch" forName="cycle_2" refType="w" fact="0.263"/>
              <dgm:constr type="h" for="ch" forName="cycle_2" refType="w" refFor="ch" refForName="cycle_2"/>
              <dgm:constr type="r" for="ch" forName="cycle_3" refType="w"/>
              <dgm:constr type="b" for="ch" forName="cycle_3" refType="h" fact="0.74"/>
              <dgm:constr type="w" for="ch" forName="cycle_3" refType="w" fact="0.263"/>
              <dgm:constr type="h" for="ch" forName="cycle_3" refType="w" refFor="ch" refForName="cycle_3"/>
              <dgm:constr type="r" for="ch" forName="cycle_4" refType="w" fact="0.8"/>
              <dgm:constr type="b" for="ch" forName="cycle_4" refType="h"/>
              <dgm:constr type="w" for="ch" forName="cycle_4" refType="w" fact="0.263"/>
              <dgm:constr type="h" for="ch" forName="cycle_4" refType="w" refFor="ch" refForName="cycle_4"/>
              <dgm:constr type="l" for="ch" forName="cycle_5" refType="w" fact="0.2"/>
              <dgm:constr type="b" for="ch" forName="cycle_5" refType="h"/>
              <dgm:constr type="w" for="ch" forName="cycle_5" refType="w" fact="0.263"/>
              <dgm:constr type="h" for="ch" forName="cycle_5" refType="w" refFor="ch" refForName="cycle_5"/>
              <dgm:constr type="l" for="ch" forName="cycle_6"/>
              <dgm:constr type="b" for="ch" forName="cycle_6" refType="h" fact="0.74"/>
              <dgm:constr type="w" for="ch" forName="cycle_6" refType="w" fact="0.263"/>
              <dgm:constr type="h" for="ch" forName="cycle_6" refType="w" refFor="ch" refForName="cycle_6"/>
              <dgm:constr type="l" for="ch" forName="cycle_7" refType="w" fact="0.062"/>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if>
      <dgm:else name="Name20">
        <dgm:choose name="Name21">
          <dgm:if name="Name22" axis="ch ch" ptType="node node" func="cnt" op="equ" val="1">
            <dgm:constrLst>
              <dgm:constr type="r" for="ch" forName="textCenter" refType="w"/>
              <dgm:constr type="ctrY" for="ch" forName="textCenter" refType="h" fact="0.5"/>
              <dgm:constr type="w" for="ch" forName="textCenter" refType="w" fact="0.32"/>
              <dgm:constr type="h" for="ch" forName="textCenter" refType="w" refFor="ch" refForName="textCenter"/>
              <dgm:constr type="l" for="ch" forName="cycle_1"/>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23" axis="ch ch" ptType="node node"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24" axis="ch ch" ptType="node node" func="cnt" op="equ" val="3">
            <dgm:choose name="Name25">
              <dgm:if name="Name26" axis="ch ch ch" ptType="node node node" st="1 2 0" cnt="1 1 0" func="cnt" op="equ" val="1">
                <dgm:choose name="Name27">
                  <dgm:if name="Name28"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29">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30">
                <dgm:choose name="Name31">
                  <dgm:if name="Name32"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33">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34" axis="ch ch" ptType="node node"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l" for="ch" forName="cycle_2"/>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r" for="ch" forName="cycle_4" refType="w"/>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35" axis="ch ch" ptType="node node"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24"/>
              <dgm:constr type="w" for="ch" forName="cycle_2" refType="w" fact="0.33"/>
              <dgm:constr type="h" for="ch" forName="cycle_2" refType="w" refFor="ch" refForName="cycle_2"/>
              <dgm:constr type="l" for="ch" forName="cycle_3" refType="w" fact="0.11"/>
              <dgm:constr type="b" for="ch" forName="cycle_3" refType="h"/>
              <dgm:constr type="w" for="ch" forName="cycle_3" refType="w" fact="0.33"/>
              <dgm:constr type="h" for="ch" forName="cycle_3" refType="w" refFor="ch" refForName="cycle_3"/>
              <dgm:constr type="r" for="ch" forName="cycle_4" refType="w" fact="0.89"/>
              <dgm:constr type="b" for="ch" forName="cycle_4" refType="h"/>
              <dgm:constr type="w" for="ch" forName="cycle_4" refType="w" fact="0.33"/>
              <dgm:constr type="h" for="ch" forName="cycle_4" refType="w" refFor="ch" refForName="cycle_4"/>
              <dgm:constr type="r" for="ch" forName="cycle_5" refType="w"/>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36" axis="ch ch" ptType="node node"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17"/>
              <dgm:constr type="w" for="ch" forName="cycle_2" refType="w" fact="0.33"/>
              <dgm:constr type="h" for="ch" forName="cycle_2" refType="w" refFor="ch" refForName="cycle_2"/>
              <dgm:constr type="l" for="ch" forName="cycle_3"/>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r" for="ch" forName="cycle_5" refType="w"/>
              <dgm:constr type="b" for="ch" forName="cycle_5" refType="h" fact="0.83"/>
              <dgm:constr type="w" for="ch" forName="cycle_5" refType="w" fact="0.33"/>
              <dgm:constr type="h" for="ch" forName="cycle_5" refType="w" refFor="ch" refForName="cycle_5"/>
              <dgm:constr type="r" for="ch" forName="cycle_6" refType="w"/>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37">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l" for="ch" forName="cycle_2" refType="w" fact="0.062"/>
              <dgm:constr type="t" for="ch" forName="cycle_2" refType="h" fact="0.141"/>
              <dgm:constr type="w" for="ch" forName="cycle_2" refType="w" fact="0.263"/>
              <dgm:constr type="h" for="ch" forName="cycle_2" refType="w" refFor="ch" refForName="cycle_2"/>
              <dgm:constr type="l" for="ch" forName="cycle_3"/>
              <dgm:constr type="b" for="ch" forName="cycle_3" refType="h" fact="0.74"/>
              <dgm:constr type="w" for="ch" forName="cycle_3" refType="w" fact="0.263"/>
              <dgm:constr type="h" for="ch" forName="cycle_3" refType="w" refFor="ch" refForName="cycle_3"/>
              <dgm:constr type="l" for="ch" forName="cycle_4" refType="w" fact="0.2"/>
              <dgm:constr type="b" for="ch" forName="cycle_4" refType="h"/>
              <dgm:constr type="w" for="ch" forName="cycle_4" refType="w" fact="0.263"/>
              <dgm:constr type="h" for="ch" forName="cycle_4" refType="w" refFor="ch" refForName="cycle_4"/>
              <dgm:constr type="r" for="ch" forName="cycle_5" refType="w" fact="0.8"/>
              <dgm:constr type="b" for="ch" forName="cycle_5" refType="h"/>
              <dgm:constr type="w" for="ch" forName="cycle_5" refType="w" fact="0.263"/>
              <dgm:constr type="h" for="ch" forName="cycle_5" refType="w" refFor="ch" refForName="cycle_5"/>
              <dgm:constr type="r" for="ch" forName="cycle_6" refType="w"/>
              <dgm:constr type="b" for="ch" forName="cycle_6" refType="h" fact="0.74"/>
              <dgm:constr type="w" for="ch" forName="cycle_6" refType="w" fact="0.263"/>
              <dgm:constr type="h" for="ch" forName="cycle_6" refType="w" refFor="ch" refForName="cycle_6"/>
              <dgm:constr type="r" for="ch" forName="cycle_7" refType="w" fact="0.938"/>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else>
    </dgm:choose>
    <dgm:forEach name="Name38" axis="ch" ptType="node" cnt="1">
      <dgm:choose name="Name39">
        <dgm:if name="Name40" axis="des" func="maxDepth" op="lte" val="1">
          <dgm:layoutNode name="singleCycle">
            <dgm:choose name="Name41">
              <dgm:if name="Name42" axis="ch" ptType="node" func="cnt" op="equ" val="1">
                <dgm:choose name="Name43">
                  <dgm:if name="Name44" func="var" arg="dir" op="equ" val="norm">
                    <dgm:alg type="cycle">
                      <dgm:param type="stAng" val="90"/>
                      <dgm:param type="ctrShpMap" val="fNode"/>
                    </dgm:alg>
                  </dgm:if>
                  <dgm:else name="Name45">
                    <dgm:alg type="cycle">
                      <dgm:param type="stAng" val="-90"/>
                      <dgm:param type="spanAng" val="-360"/>
                      <dgm:param type="ctrShpMap" val="fNode"/>
                    </dgm:alg>
                  </dgm:else>
                </dgm:choose>
              </dgm:if>
              <dgm:else name="Name46">
                <dgm:choose name="Name47">
                  <dgm:if name="Name48" func="var" arg="dir" op="equ" val="norm">
                    <dgm:alg type="cycle">
                      <dgm:param type="ctrShpMap" val="fNode"/>
                    </dgm:alg>
                  </dgm:if>
                  <dgm:else name="Name49">
                    <dgm:alg type="cycle">
                      <dgm:param type="spanAng" val="-360"/>
                      <dgm:param type="ctrShpMap" val="fNode"/>
                    </dgm:alg>
                  </dgm:else>
                </dgm:choose>
              </dgm:else>
            </dgm:choose>
            <dgm:shape xmlns:r="http://schemas.openxmlformats.org/officeDocument/2006/relationships" r:blip="">
              <dgm:adjLst/>
            </dgm:shape>
            <dgm:presOf/>
            <dgm:choose name="Name50">
              <dgm:if name="Name51" axis="ch" ptType="node" func="cnt" op="equ" val="0">
                <dgm:constrLst>
                  <dgm:constr type="w" for="ch" forName="singleCenter" refType="w"/>
                  <dgm:constr type="h" for="ch" forName="singleCenter" refType="w" refFor="ch" refForName="singleCenter"/>
                </dgm:constrLst>
              </dgm:if>
              <dgm:if name="Name52" axis="ch" ptType="node" func="cnt" op="equ" val="1">
                <dgm:constrLst>
                  <dgm:constr type="w" for="ch" forName="singleCenter" refType="w" fact="0.5"/>
                  <dgm:constr type="h" for="ch" forName="singleCenter" refType="w" refFor="ch" refForName="singleCenter"/>
                  <dgm:constr type="userS" for="ch" ptType="node" refType="w" refFor="ch" refForName="singleCenter" fact="0.67"/>
                </dgm:constrLst>
              </dgm:if>
              <dgm:else name="Name53">
                <dgm:constrLst>
                  <dgm:constr type="w" for="ch" forName="singleCenter" refType="w" fact="0.3"/>
                  <dgm:constr type="h" for="ch" forName="singleCenter" refType="w" refFor="ch" refForName="singleCenter"/>
                  <dgm:constr type="userS" for="ch" ptType="node" refType="w" refFor="ch" refForName="singleCenter" fact="0.67"/>
                </dgm:constrLst>
              </dgm:else>
            </dgm:choose>
            <dgm:layoutNode name="singleCenter" styleLbl="node1">
              <dgm:varLst>
                <dgm:chMax val="7"/>
                <dgm:chPref val="7"/>
              </dgm:varLst>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54" axis="ch" cnt="21">
              <dgm:forEach name="Name55" axis="self" ptType="parTrans">
                <dgm:layoutNode name="Name56">
                  <dgm:alg type="conn">
                    <dgm:param type="dim" val="1D"/>
                    <dgm:param type="begSty" val="noArr"/>
                    <dgm:param type="endSty" val="noArr"/>
                    <dgm:param type="begPts" val="auto"/>
                    <dgm:param type="endPts" val="auto"/>
                  </dgm:alg>
                  <dgm:shape xmlns:r="http://schemas.openxmlformats.org/officeDocument/2006/relationships" type="conn" r:blip="">
                    <dgm:adjLst/>
                  </dgm:shape>
                  <dgm:presOf axis="self"/>
                  <dgm:constrLst>
                    <dgm:constr type="begPad"/>
                    <dgm:constr type="endPad"/>
                  </dgm:constrLst>
                </dgm:layoutNode>
              </dgm:forEach>
              <dgm:forEach name="Name57" axis="self" ptType="node">
                <dgm:layoutNode name="text0"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layoutNode>
        </dgm:if>
        <dgm:else name="Name58">
          <dgm:layoutNode name="textCenter" styleLbl="node1">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choose name="Name59">
            <dgm:if name="Name60" axis="ch" ptType="node" func="cnt" op="gte" val="1">
              <dgm:layoutNode name="cycle_1">
                <dgm:choose name="Name61">
                  <dgm:if name="Name62" func="var" arg="dir" op="equ" val="norm">
                    <dgm:choose name="Name63">
                      <dgm:if name="Name64" axis="ch" ptType="node" func="cnt" op="equ" val="1">
                        <dgm:choose name="Name65">
                          <dgm:if name="Name66" axis="ch ch" ptType="node node" st="1 1" cnt="1 0" func="cnt" op="equ" val="1">
                            <dgm:alg type="cycle">
                              <dgm:param type="stAng" val="90"/>
                              <dgm:param type="ctrShpMap" val="fNode"/>
                            </dgm:alg>
                          </dgm:if>
                          <dgm:if name="Name67" axis="ch ch" ptType="node node" st="1 1" cnt="1 0" func="cnt" op="equ" val="2">
                            <dgm:alg type="cycle">
                              <dgm:param type="stAng" val="45"/>
                              <dgm:param type="spanAng" val="90"/>
                              <dgm:param type="ctrShpMap" val="fNode"/>
                            </dgm:alg>
                          </dgm:if>
                          <dgm:else name="Name68">
                            <dgm:alg type="cycle">
                              <dgm:param type="stAng" val="0"/>
                              <dgm:param type="spanAng" val="180"/>
                              <dgm:param type="ctrShpMap" val="fNode"/>
                            </dgm:alg>
                          </dgm:else>
                        </dgm:choose>
                      </dgm:if>
                      <dgm:if name="Name69" axis="ch" ptType="node" func="cnt" op="equ" val="2">
                        <dgm:choose name="Name70">
                          <dgm:if name="Name71" axis="ch ch" ptType="node node" st="1 1" cnt="1 0" func="cnt" op="equ" val="1">
                            <dgm:alg type="cycle">
                              <dgm:param type="stAng" val="0"/>
                              <dgm:param type="ctrShpMap" val="fNode"/>
                            </dgm:alg>
                          </dgm:if>
                          <dgm:if name="Name72" axis="ch ch" ptType="node node" st="1 1" cnt="1 0" func="cnt" op="equ" val="2">
                            <dgm:alg type="cycle">
                              <dgm:param type="stAng" val="315"/>
                              <dgm:param type="spanAng" val="90"/>
                              <dgm:param type="ctrShpMap" val="fNode"/>
                            </dgm:alg>
                          </dgm:if>
                          <dgm:else name="Name73">
                            <dgm:alg type="cycle">
                              <dgm:param type="stAng" val="270"/>
                              <dgm:param type="spanAng" val="180"/>
                              <dgm:param type="ctrShpMap" val="fNode"/>
                            </dgm:alg>
                          </dgm:else>
                        </dgm:choose>
                      </dgm:if>
                      <dgm:if name="Name74" axis="ch" ptType="node" func="cnt" op="equ" val="3">
                        <dgm:choose name="Name75">
                          <dgm:if name="Name76" axis="ch ch" ptType="node node" st="1 1" cnt="1 0" func="cnt" op="equ" val="1">
                            <dgm:alg type="cycle">
                              <dgm:param type="stAng" val="0"/>
                              <dgm:param type="ctrShpMap" val="fNode"/>
                            </dgm:alg>
                          </dgm:if>
                          <dgm:if name="Name77" axis="ch ch" ptType="node node" st="1 1" cnt="1 0" func="cnt" op="equ" val="2">
                            <dgm:alg type="cycle">
                              <dgm:param type="stAng" val="315"/>
                              <dgm:param type="spanAng" val="90"/>
                              <dgm:param type="ctrShpMap" val="fNode"/>
                            </dgm:alg>
                          </dgm:if>
                          <dgm:else name="Name78">
                            <dgm:alg type="cycle">
                              <dgm:param type="stAng" val="270"/>
                              <dgm:param type="spanAng" val="180"/>
                              <dgm:param type="ctrShpMap" val="fNode"/>
                            </dgm:alg>
                          </dgm:else>
                        </dgm:choose>
                      </dgm:if>
                      <dgm:if name="Name79" axis="ch" ptType="node" func="cnt" op="equ" val="4">
                        <dgm:choose name="Name80">
                          <dgm:if name="Name81" axis="ch ch" ptType="node node" st="1 1" cnt="1 0" func="cnt" op="equ" val="1">
                            <dgm:alg type="cycle">
                              <dgm:param type="stAng" val="0"/>
                              <dgm:param type="ctrShpMap" val="fNode"/>
                            </dgm:alg>
                          </dgm:if>
                          <dgm:if name="Name82" axis="ch ch" ptType="node node" st="1 1" cnt="1 0" func="cnt" op="equ" val="2">
                            <dgm:alg type="cycle">
                              <dgm:param type="stAng" val="315"/>
                              <dgm:param type="spanAng" val="90"/>
                              <dgm:param type="ctrShpMap" val="fNode"/>
                            </dgm:alg>
                          </dgm:if>
                          <dgm:else name="Name83">
                            <dgm:alg type="cycle">
                              <dgm:param type="stAng" val="292.5"/>
                              <dgm:param type="spanAng" val="135"/>
                              <dgm:param type="ctrShpMap" val="fNode"/>
                            </dgm:alg>
                          </dgm:else>
                        </dgm:choose>
                      </dgm:if>
                      <dgm:if name="Name84" axis="ch" ptType="node" func="cnt" op="equ" val="5">
                        <dgm:choose name="Name85">
                          <dgm:if name="Name86" axis="ch ch" ptType="node node" st="1 1" cnt="1 0" func="cnt" op="equ" val="1">
                            <dgm:alg type="cycle">
                              <dgm:param type="stAng" val="0"/>
                              <dgm:param type="ctrShpMap" val="fNode"/>
                            </dgm:alg>
                          </dgm:if>
                          <dgm:if name="Name87" axis="ch ch" ptType="node node" st="1 1" cnt="1 0" func="cnt" op="equ" val="2">
                            <dgm:alg type="cycle">
                              <dgm:param type="stAng" val="315"/>
                              <dgm:param type="spanAng" val="90"/>
                              <dgm:param type="ctrShpMap" val="fNode"/>
                            </dgm:alg>
                          </dgm:if>
                          <dgm:else name="Name88">
                            <dgm:alg type="cycle">
                              <dgm:param type="stAng" val="0"/>
                              <dgm:param type="spanAng" val="360"/>
                              <dgm:param type="ctrShpMap" val="fNode"/>
                            </dgm:alg>
                          </dgm:else>
                        </dgm:choose>
                      </dgm:if>
                      <dgm:if name="Name89" axis="ch" ptType="node" func="cnt" op="equ" val="6">
                        <dgm:choose name="Name90">
                          <dgm:if name="Name91" axis="ch ch" ptType="node node" st="1 1" cnt="1 0" func="cnt" op="equ" val="1">
                            <dgm:alg type="cycle">
                              <dgm:param type="stAng" val="0"/>
                              <dgm:param type="ctrShpMap" val="fNode"/>
                            </dgm:alg>
                          </dgm:if>
                          <dgm:if name="Name92" axis="ch ch" ptType="node node" st="1 1" cnt="1 0" func="cnt" op="equ" val="2">
                            <dgm:alg type="cycle">
                              <dgm:param type="stAng" val="315"/>
                              <dgm:param type="spanAng" val="90"/>
                              <dgm:param type="ctrShpMap" val="fNode"/>
                            </dgm:alg>
                          </dgm:if>
                          <dgm:else name="Name93">
                            <dgm:alg type="cycle">
                              <dgm:param type="stAng" val="0"/>
                              <dgm:param type="spanAng" val="360"/>
                              <dgm:param type="ctrShpMap" val="fNode"/>
                            </dgm:alg>
                          </dgm:else>
                        </dgm:choose>
                      </dgm:if>
                      <dgm:if name="Name94" axis="ch" ptType="node" func="cnt" op="gte" val="7">
                        <dgm:choose name="Name95">
                          <dgm:if name="Name96" axis="ch ch" ptType="node node" st="1 1" cnt="1 0" func="cnt" op="equ" val="1">
                            <dgm:alg type="cycle">
                              <dgm:param type="stAng" val="0"/>
                              <dgm:param type="ctrShpMap" val="fNode"/>
                            </dgm:alg>
                          </dgm:if>
                          <dgm:if name="Name97" axis="ch ch" ptType="node node" st="1 1" cnt="1 0" func="cnt" op="equ" val="2">
                            <dgm:alg type="cycle">
                              <dgm:param type="stAng" val="315"/>
                              <dgm:param type="spanAng" val="90"/>
                              <dgm:param type="ctrShpMap" val="fNode"/>
                            </dgm:alg>
                          </dgm:if>
                          <dgm:else name="Name98">
                            <dgm:alg type="cycle">
                              <dgm:param type="stAng" val="0"/>
                              <dgm:param type="spanAng" val="360"/>
                              <dgm:param type="ctrShpMap" val="fNode"/>
                            </dgm:alg>
                          </dgm:else>
                        </dgm:choose>
                      </dgm:if>
                      <dgm:else name="Name99"/>
                    </dgm:choose>
                  </dgm:if>
                  <dgm:else name="Name100">
                    <dgm:choose name="Name101">
                      <dgm:if name="Name102" axis="ch" ptType="node" func="cnt" op="equ" val="1">
                        <dgm:choose name="Name103">
                          <dgm:if name="Name104" axis="ch ch" ptType="node node" st="1 1" cnt="1 0" func="cnt" op="equ" val="1">
                            <dgm:alg type="cycle">
                              <dgm:param type="stAng" val="270"/>
                              <dgm:param type="ctrShpMap" val="fNode"/>
                            </dgm:alg>
                          </dgm:if>
                          <dgm:if name="Name105" axis="ch ch" ptType="node node" st="1 1" cnt="1 0" func="cnt" op="equ" val="2">
                            <dgm:alg type="cycle">
                              <dgm:param type="stAng" val="315"/>
                              <dgm:param type="spanAng" val="-90"/>
                              <dgm:param type="ctrShpMap" val="fNode"/>
                            </dgm:alg>
                          </dgm:if>
                          <dgm:else name="Name106">
                            <dgm:alg type="cycle">
                              <dgm:param type="stAng" val="0"/>
                              <dgm:param type="spanAng" val="-180"/>
                              <dgm:param type="ctrShpMap" val="fNode"/>
                            </dgm:alg>
                          </dgm:else>
                        </dgm:choose>
                      </dgm:if>
                      <dgm:if name="Name107" axis="ch" ptType="node" func="cnt" op="equ" val="2">
                        <dgm:choose name="Name108">
                          <dgm:if name="Name109" axis="ch ch" ptType="node node" st="1 1" cnt="1 0" func="cnt" op="equ" val="1">
                            <dgm:alg type="cycle">
                              <dgm:param type="stAng" val="0"/>
                              <dgm:param type="ctrShpMap" val="fNode"/>
                            </dgm:alg>
                          </dgm:if>
                          <dgm:if name="Name110" axis="ch ch" ptType="node node" st="1 1" cnt="1 0" func="cnt" op="equ" val="2">
                            <dgm:alg type="cycle">
                              <dgm:param type="stAng" val="45"/>
                              <dgm:param type="spanAng" val="-90"/>
                              <dgm:param type="ctrShpMap" val="fNode"/>
                            </dgm:alg>
                          </dgm:if>
                          <dgm:else name="Name111">
                            <dgm:alg type="cycle">
                              <dgm:param type="stAng" val="90"/>
                              <dgm:param type="spanAng" val="-180"/>
                              <dgm:param type="ctrShpMap" val="fNode"/>
                            </dgm:alg>
                          </dgm:else>
                        </dgm:choose>
                      </dgm:if>
                      <dgm:if name="Name112" axis="ch" ptType="node" func="cnt" op="equ" val="3">
                        <dgm:choose name="Name113">
                          <dgm:if name="Name114" axis="ch ch" ptType="node node" st="1 1" cnt="1 0" func="cnt" op="equ" val="1">
                            <dgm:alg type="cycle">
                              <dgm:param type="stAng" val="0"/>
                              <dgm:param type="ctrShpMap" val="fNode"/>
                            </dgm:alg>
                          </dgm:if>
                          <dgm:if name="Name115" axis="ch ch" ptType="node node" st="1 1" cnt="1 0" func="cnt" op="equ" val="2">
                            <dgm:alg type="cycle">
                              <dgm:param type="stAng" val="45"/>
                              <dgm:param type="spanAng" val="-90"/>
                              <dgm:param type="ctrShpMap" val="fNode"/>
                            </dgm:alg>
                          </dgm:if>
                          <dgm:else name="Name116">
                            <dgm:alg type="cycle">
                              <dgm:param type="stAng" val="90"/>
                              <dgm:param type="spanAng" val="-180"/>
                              <dgm:param type="ctrShpMap" val="fNode"/>
                            </dgm:alg>
                          </dgm:else>
                        </dgm:choose>
                      </dgm:if>
                      <dgm:if name="Name117" axis="ch" ptType="node" func="cnt" op="equ" val="4">
                        <dgm:choose name="Name118">
                          <dgm:if name="Name119" axis="ch ch" ptType="node node" st="1 1" cnt="1 0" func="cnt" op="equ" val="1">
                            <dgm:alg type="cycle">
                              <dgm:param type="stAng" val="0"/>
                              <dgm:param type="ctrShpMap" val="fNode"/>
                            </dgm:alg>
                          </dgm:if>
                          <dgm:if name="Name120" axis="ch ch" ptType="node node" st="1 1" cnt="1 0" func="cnt" op="equ" val="2">
                            <dgm:alg type="cycle">
                              <dgm:param type="stAng" val="45"/>
                              <dgm:param type="spanAng" val="-90"/>
                              <dgm:param type="ctrShpMap" val="fNode"/>
                            </dgm:alg>
                          </dgm:if>
                          <dgm:else name="Name121">
                            <dgm:alg type="cycle">
                              <dgm:param type="stAng" val="67.5"/>
                              <dgm:param type="spanAng" val="-135"/>
                              <dgm:param type="ctrShpMap" val="fNode"/>
                            </dgm:alg>
                          </dgm:else>
                        </dgm:choose>
                      </dgm:if>
                      <dgm:if name="Name122" axis="ch" ptType="node" func="cnt" op="equ" val="5">
                        <dgm:choose name="Name123">
                          <dgm:if name="Name124" axis="ch ch" ptType="node node" st="1 1" cnt="1 0" func="cnt" op="equ" val="1">
                            <dgm:alg type="cycle">
                              <dgm:param type="stAng" val="0"/>
                              <dgm:param type="ctrShpMap" val="fNode"/>
                            </dgm:alg>
                          </dgm:if>
                          <dgm:if name="Name125" axis="ch ch" ptType="node node" st="1 1" cnt="1 0" func="cnt" op="equ" val="2">
                            <dgm:alg type="cycle">
                              <dgm:param type="stAng" val="45"/>
                              <dgm:param type="spanAng" val="-90"/>
                              <dgm:param type="ctrShpMap" val="fNode"/>
                            </dgm:alg>
                          </dgm:if>
                          <dgm:else name="Name126">
                            <dgm:alg type="cycle">
                              <dgm:param type="stAng" val="0"/>
                              <dgm:param type="spanAng" val="-360"/>
                              <dgm:param type="ctrShpMap" val="fNode"/>
                            </dgm:alg>
                          </dgm:else>
                        </dgm:choose>
                      </dgm:if>
                      <dgm:if name="Name127" axis="ch" ptType="node" func="cnt" op="equ" val="6">
                        <dgm:choose name="Name128">
                          <dgm:if name="Name129" axis="ch ch" ptType="node node" st="1 1" cnt="1 0" func="cnt" op="equ" val="1">
                            <dgm:alg type="cycle">
                              <dgm:param type="stAng" val="0"/>
                              <dgm:param type="ctrShpMap" val="fNode"/>
                            </dgm:alg>
                          </dgm:if>
                          <dgm:if name="Name130" axis="ch ch" ptType="node node" st="1 1" cnt="1 0" func="cnt" op="equ" val="2">
                            <dgm:alg type="cycle">
                              <dgm:param type="stAng" val="45"/>
                              <dgm:param type="spanAng" val="-90"/>
                              <dgm:param type="ctrShpMap" val="fNode"/>
                            </dgm:alg>
                          </dgm:if>
                          <dgm:else name="Name131">
                            <dgm:alg type="cycle">
                              <dgm:param type="stAng" val="0"/>
                              <dgm:param type="spanAng" val="-360"/>
                              <dgm:param type="ctrShpMap" val="fNode"/>
                            </dgm:alg>
                          </dgm:else>
                        </dgm:choose>
                      </dgm:if>
                      <dgm:if name="Name132" axis="ch" ptType="node" func="cnt" op="gte" val="7">
                        <dgm:choose name="Name133">
                          <dgm:if name="Name134" axis="ch ch" ptType="node node" st="1 1" cnt="1 0" func="cnt" op="equ" val="1">
                            <dgm:alg type="cycle">
                              <dgm:param type="stAng" val="0"/>
                              <dgm:param type="ctrShpMap" val="fNode"/>
                            </dgm:alg>
                          </dgm:if>
                          <dgm:if name="Name135" axis="ch ch" ptType="node node" st="1 1" cnt="1 0" func="cnt" op="equ" val="2">
                            <dgm:alg type="cycle">
                              <dgm:param type="stAng" val="45"/>
                              <dgm:param type="spanAng" val="-90"/>
                              <dgm:param type="ctrShpMap" val="fNode"/>
                            </dgm:alg>
                          </dgm:if>
                          <dgm:else name="Name136">
                            <dgm:alg type="cycle">
                              <dgm:param type="stAng" val="0"/>
                              <dgm:param type="spanAng" val="-360"/>
                              <dgm:param type="ctrShpMap" val="fNode"/>
                            </dgm:alg>
                          </dgm:else>
                        </dgm:choose>
                      </dgm:if>
                      <dgm:else name="Name137"/>
                    </dgm:choose>
                  </dgm:else>
                </dgm:choose>
                <dgm:shape xmlns:r="http://schemas.openxmlformats.org/officeDocument/2006/relationships" r:blip="">
                  <dgm:adjLst/>
                </dgm:shape>
                <dgm:presOf/>
                <dgm:constrLst>
                  <dgm:constr type="sp" refType="w" fact="0.1"/>
                  <dgm:constr type="sibSp" refType="w" fact="0.1"/>
                </dgm:constrLst>
                <dgm:forEach name="Name138" axis="ch" ptType="node" cnt="1">
                  <dgm:layoutNode name="childCenter1"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139" axis="ch">
                    <dgm:forEach name="Name140" axis="self" ptType="parTrans">
                      <dgm:layoutNode name="Name141">
                        <dgm:alg type="conn">
                          <dgm:param type="dim" val="1D"/>
                          <dgm:param type="begSty" val="noArr"/>
                          <dgm:param type="endSty" val="noArr"/>
                          <dgm:param type="begPts" val="auto"/>
                          <dgm:param type="endPts" val="auto"/>
                        </dgm:alg>
                        <dgm:shape xmlns:r="http://schemas.openxmlformats.org/officeDocument/2006/relationships" type="conn" r:blip="">
                          <dgm:adjLst/>
                        </dgm:shape>
                        <dgm:presOf axis="self"/>
                        <dgm:constrLst>
                          <dgm:constr type="begPad"/>
                          <dgm:constr type="endPad"/>
                        </dgm:constrLst>
                      </dgm:layoutNode>
                    </dgm:forEach>
                    <dgm:forEach name="Name142" axis="self" ptType="node">
                      <dgm:layoutNode name="text1"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143" axis="ch" ptType="parTrans" cnt="1">
                <dgm:layoutNode name="Name144">
                  <dgm:alg type="conn">
                    <dgm:param type="srcNode" val="textCenter"/>
                    <dgm:param type="dstNode" val="childCenter1"/>
                    <dgm:param type="dim" val="1D"/>
                    <dgm:param type="endSty" val="noArr"/>
                    <dgm:param type="begPts" val="auto"/>
                    <dgm:param type="endPts" val="auto"/>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145"/>
          </dgm:choose>
          <dgm:choose name="Name146">
            <dgm:if name="Name147" axis="ch" ptType="node" func="cnt" op="gte" val="2">
              <dgm:layoutNode name="cycle_2">
                <dgm:choose name="Name148">
                  <dgm:if name="Name149" func="var" arg="dir" op="equ" val="norm">
                    <dgm:choose name="Name150">
                      <dgm:if name="Name151" axis="ch" ptType="node" func="cnt" op="equ" val="2">
                        <dgm:choose name="Name152">
                          <dgm:if name="Name153" axis="ch ch" ptType="node node" st="2 1" cnt="1 0" func="cnt" op="equ" val="1">
                            <dgm:alg type="cycle">
                              <dgm:param type="stAng" val="180"/>
                              <dgm:param type="ctrShpMap" val="fNode"/>
                            </dgm:alg>
                          </dgm:if>
                          <dgm:if name="Name154" axis="ch ch" ptType="node node" st="2 1" cnt="1 0" func="cnt" op="equ" val="2">
                            <dgm:alg type="cycle">
                              <dgm:param type="stAng" val="135"/>
                              <dgm:param type="spanAng" val="90"/>
                              <dgm:param type="ctrShpMap" val="fNode"/>
                            </dgm:alg>
                          </dgm:if>
                          <dgm:else name="Name155">
                            <dgm:alg type="cycle">
                              <dgm:param type="stAng" val="90"/>
                              <dgm:param type="spanAng" val="180"/>
                              <dgm:param type="ctrShpMap" val="fNode"/>
                            </dgm:alg>
                          </dgm:else>
                        </dgm:choose>
                      </dgm:if>
                      <dgm:if name="Name156" axis="ch" ptType="node" func="cnt" op="equ" val="3">
                        <dgm:choose name="Name157">
                          <dgm:if name="Name158" axis="ch ch" ptType="node node" st="2 1" cnt="1 0" func="cnt" op="equ" val="1">
                            <dgm:alg type="cycle">
                              <dgm:param type="stAng" val="120"/>
                              <dgm:param type="ctrShpMap" val="fNode"/>
                              <dgm:param type="horzAlign" val="r"/>
                              <dgm:param type="vertAlign" val="b"/>
                            </dgm:alg>
                          </dgm:if>
                          <dgm:if name="Name159" axis="ch ch" ptType="node node" st="2 1" cnt="1 0" func="cnt" op="equ" val="2">
                            <dgm:alg type="cycle">
                              <dgm:param type="stAng" val="75"/>
                              <dgm:param type="spanAng" val="90"/>
                              <dgm:param type="ctrShpMap" val="fNode"/>
                              <dgm:param type="horzAlign" val="r"/>
                              <dgm:param type="vertAlign" val="b"/>
                            </dgm:alg>
                          </dgm:if>
                          <dgm:else name="Name160">
                            <dgm:alg type="cycle">
                              <dgm:param type="stAng" val="30"/>
                              <dgm:param type="spanAng" val="180"/>
                              <dgm:param type="ctrShpMap" val="fNode"/>
                            </dgm:alg>
                          </dgm:else>
                        </dgm:choose>
                      </dgm:if>
                      <dgm:if name="Name161" axis="ch" ptType="node" func="cnt" op="equ" val="4">
                        <dgm:choose name="Name162">
                          <dgm:if name="Name163" axis="ch ch" ptType="node node" st="2 1" cnt="1 0" func="cnt" op="equ" val="1">
                            <dgm:alg type="cycle">
                              <dgm:param type="stAng" val="90"/>
                              <dgm:param type="ctrShpMap" val="fNode"/>
                            </dgm:alg>
                          </dgm:if>
                          <dgm:if name="Name164" axis="ch ch" ptType="node node" st="2 1" cnt="1 0" func="cnt" op="equ" val="2">
                            <dgm:alg type="cycle">
                              <dgm:param type="stAng" val="45"/>
                              <dgm:param type="spanAng" val="90"/>
                              <dgm:param type="ctrShpMap" val="fNode"/>
                            </dgm:alg>
                          </dgm:if>
                          <dgm:else name="Name165">
                            <dgm:alg type="cycle">
                              <dgm:param type="stAng" val="22.5"/>
                              <dgm:param type="spanAng" val="135"/>
                              <dgm:param type="ctrShpMap" val="fNode"/>
                            </dgm:alg>
                          </dgm:else>
                        </dgm:choose>
                      </dgm:if>
                      <dgm:if name="Name166" axis="ch" ptType="node" func="cnt" op="equ" val="5">
                        <dgm:choose name="Name167">
                          <dgm:if name="Name168" axis="ch ch" ptType="node node" st="2 1" cnt="1 0" func="cnt" op="equ" val="1">
                            <dgm:alg type="cycle">
                              <dgm:param type="stAng" val="72"/>
                              <dgm:param type="ctrShpMap" val="fNode"/>
                            </dgm:alg>
                          </dgm:if>
                          <dgm:if name="Name169" axis="ch ch" ptType="node node" st="2 1" cnt="1 0" func="cnt" op="equ" val="2">
                            <dgm:alg type="cycle">
                              <dgm:param type="stAng" val="27"/>
                              <dgm:param type="spanAng" val="90"/>
                              <dgm:param type="ctrShpMap" val="fNode"/>
                            </dgm:alg>
                          </dgm:if>
                          <dgm:else name="Name170">
                            <dgm:alg type="cycle">
                              <dgm:param type="stAng" val="0"/>
                              <dgm:param type="spanAng" val="360"/>
                              <dgm:param type="ctrShpMap" val="fNode"/>
                            </dgm:alg>
                          </dgm:else>
                        </dgm:choose>
                      </dgm:if>
                      <dgm:if name="Name171" axis="ch" ptType="node" func="cnt" op="equ" val="6">
                        <dgm:choose name="Name172">
                          <dgm:if name="Name173" axis="ch ch" ptType="node node" st="2 1" cnt="1 0" func="cnt" op="equ" val="1">
                            <dgm:alg type="cycle">
                              <dgm:param type="stAng" val="60"/>
                              <dgm:param type="ctrShpMap" val="fNode"/>
                            </dgm:alg>
                          </dgm:if>
                          <dgm:if name="Name174" axis="ch ch" ptType="node node" st="2 1" cnt="1 0" func="cnt" op="equ" val="2">
                            <dgm:alg type="cycle">
                              <dgm:param type="stAng" val="15"/>
                              <dgm:param type="spanAng" val="90"/>
                              <dgm:param type="ctrShpMap" val="fNode"/>
                            </dgm:alg>
                          </dgm:if>
                          <dgm:else name="Name175">
                            <dgm:alg type="cycle">
                              <dgm:param type="stAng" val="0"/>
                              <dgm:param type="spanAng" val="360"/>
                              <dgm:param type="ctrShpMap" val="fNode"/>
                            </dgm:alg>
                          </dgm:else>
                        </dgm:choose>
                      </dgm:if>
                      <dgm:if name="Name176" axis="ch" ptType="node" func="cnt" op="gte" val="7">
                        <dgm:choose name="Name177">
                          <dgm:if name="Name178" axis="ch ch" ptType="node node" st="2 1" cnt="1 0" func="cnt" op="equ" val="1">
                            <dgm:alg type="cycle">
                              <dgm:param type="stAng" val="51"/>
                              <dgm:param type="ctrShpMap" val="fNode"/>
                            </dgm:alg>
                          </dgm:if>
                          <dgm:if name="Name179" axis="ch ch" ptType="node node" st="2 1" cnt="1 0" func="cnt" op="equ" val="2">
                            <dgm:alg type="cycle">
                              <dgm:param type="stAng" val="6"/>
                              <dgm:param type="spanAng" val="90"/>
                              <dgm:param type="ctrShpMap" val="fNode"/>
                            </dgm:alg>
                          </dgm:if>
                          <dgm:else name="Name180">
                            <dgm:alg type="cycle">
                              <dgm:param type="stAng" val="0"/>
                              <dgm:param type="spanAng" val="360"/>
                              <dgm:param type="ctrShpMap" val="fNode"/>
                            </dgm:alg>
                          </dgm:else>
                        </dgm:choose>
                      </dgm:if>
                      <dgm:else name="Name181"/>
                    </dgm:choose>
                  </dgm:if>
                  <dgm:else name="Name182">
                    <dgm:choose name="Name183">
                      <dgm:if name="Name184" axis="ch" ptType="node" func="cnt" op="equ" val="2">
                        <dgm:choose name="Name185">
                          <dgm:if name="Name186" axis="ch ch" ptType="node node" st="2 1" cnt="1 0" func="cnt" op="equ" val="1">
                            <dgm:alg type="cycle">
                              <dgm:param type="stAng" val="180"/>
                              <dgm:param type="ctrShpMap" val="fNode"/>
                            </dgm:alg>
                          </dgm:if>
                          <dgm:if name="Name187" axis="ch ch" ptType="node node" st="2 1" cnt="1 0" func="cnt" op="equ" val="2">
                            <dgm:alg type="cycle">
                              <dgm:param type="stAng" val="225"/>
                              <dgm:param type="spanAng" val="-90"/>
                              <dgm:param type="ctrShpMap" val="fNode"/>
                            </dgm:alg>
                          </dgm:if>
                          <dgm:else name="Name188">
                            <dgm:alg type="cycle">
                              <dgm:param type="stAng" val="270"/>
                              <dgm:param type="spanAng" val="-180"/>
                              <dgm:param type="ctrShpMap" val="fNode"/>
                            </dgm:alg>
                          </dgm:else>
                        </dgm:choose>
                      </dgm:if>
                      <dgm:if name="Name189" axis="ch" ptType="node" func="cnt" op="equ" val="3">
                        <dgm:choose name="Name190">
                          <dgm:if name="Name191" axis="ch ch" ptType="node node" st="2 1" cnt="1 0" func="cnt" op="equ" val="1">
                            <dgm:alg type="cycle">
                              <dgm:param type="stAng" val="240"/>
                              <dgm:param type="ctrShpMap" val="fNode"/>
                              <dgm:param type="horzAlign" val="l"/>
                              <dgm:param type="vertAlign" val="b"/>
                            </dgm:alg>
                          </dgm:if>
                          <dgm:if name="Name192" axis="ch ch" ptType="node node" st="2 1" cnt="1 0" func="cnt" op="equ" val="2">
                            <dgm:alg type="cycle">
                              <dgm:param type="stAng" val="285"/>
                              <dgm:param type="spanAng" val="-90"/>
                              <dgm:param type="ctrShpMap" val="fNode"/>
                              <dgm:param type="horzAlign" val="l"/>
                              <dgm:param type="vertAlign" val="b"/>
                            </dgm:alg>
                          </dgm:if>
                          <dgm:else name="Name193">
                            <dgm:alg type="cycle">
                              <dgm:param type="stAng" val="330"/>
                              <dgm:param type="spanAng" val="-180"/>
                              <dgm:param type="ctrShpMap" val="fNode"/>
                            </dgm:alg>
                          </dgm:else>
                        </dgm:choose>
                      </dgm:if>
                      <dgm:if name="Name194" axis="ch" ptType="node" func="cnt" op="equ" val="4">
                        <dgm:choose name="Name195">
                          <dgm:if name="Name196" axis="ch ch" ptType="node node" st="2 1" cnt="1 0" func="cnt" op="equ" val="1">
                            <dgm:alg type="cycle">
                              <dgm:param type="stAng" val="270"/>
                              <dgm:param type="ctrShpMap" val="fNode"/>
                            </dgm:alg>
                          </dgm:if>
                          <dgm:if name="Name197" axis="ch ch" ptType="node node" st="2 1" cnt="1 0" func="cnt" op="equ" val="2">
                            <dgm:alg type="cycle">
                              <dgm:param type="stAng" val="315"/>
                              <dgm:param type="spanAng" val="-90"/>
                              <dgm:param type="ctrShpMap" val="fNode"/>
                            </dgm:alg>
                          </dgm:if>
                          <dgm:else name="Name198">
                            <dgm:alg type="cycle">
                              <dgm:param type="stAng" val="337.5"/>
                              <dgm:param type="spanAng" val="-135"/>
                              <dgm:param type="ctrShpMap" val="fNode"/>
                            </dgm:alg>
                          </dgm:else>
                        </dgm:choose>
                      </dgm:if>
                      <dgm:if name="Name199" axis="ch" ptType="node" func="cnt" op="equ" val="5">
                        <dgm:choose name="Name200">
                          <dgm:if name="Name201" axis="ch ch" ptType="node node" st="2 1" cnt="1 0" func="cnt" op="equ" val="1">
                            <dgm:alg type="cycle">
                              <dgm:param type="stAng" val="288"/>
                              <dgm:param type="ctrShpMap" val="fNode"/>
                            </dgm:alg>
                          </dgm:if>
                          <dgm:if name="Name202" axis="ch ch" ptType="node node" st="2 1" cnt="1 0" func="cnt" op="equ" val="2">
                            <dgm:alg type="cycle">
                              <dgm:param type="stAng" val="333"/>
                              <dgm:param type="spanAng" val="-90"/>
                              <dgm:param type="ctrShpMap" val="fNode"/>
                            </dgm:alg>
                          </dgm:if>
                          <dgm:else name="Name203">
                            <dgm:alg type="cycle">
                              <dgm:param type="stAng" val="0"/>
                              <dgm:param type="spanAng" val="-360"/>
                              <dgm:param type="ctrShpMap" val="fNode"/>
                            </dgm:alg>
                          </dgm:else>
                        </dgm:choose>
                      </dgm:if>
                      <dgm:if name="Name204" axis="ch" ptType="node" func="cnt" op="equ" val="6">
                        <dgm:choose name="Name205">
                          <dgm:if name="Name206" axis="ch ch" ptType="node node" st="2 1" cnt="1 0" func="cnt" op="equ" val="1">
                            <dgm:alg type="cycle">
                              <dgm:param type="stAng" val="300"/>
                              <dgm:param type="ctrShpMap" val="fNode"/>
                            </dgm:alg>
                          </dgm:if>
                          <dgm:if name="Name207" axis="ch ch" ptType="node node" st="2 1" cnt="1 0" func="cnt" op="equ" val="2">
                            <dgm:alg type="cycle">
                              <dgm:param type="stAng" val="345"/>
                              <dgm:param type="spanAng" val="-90"/>
                              <dgm:param type="ctrShpMap" val="fNode"/>
                            </dgm:alg>
                          </dgm:if>
                          <dgm:else name="Name208">
                            <dgm:alg type="cycle">
                              <dgm:param type="stAng" val="0"/>
                              <dgm:param type="spanAng" val="-360"/>
                              <dgm:param type="ctrShpMap" val="fNode"/>
                            </dgm:alg>
                          </dgm:else>
                        </dgm:choose>
                      </dgm:if>
                      <dgm:if name="Name209" axis="ch" ptType="node" func="cnt" op="gte" val="7">
                        <dgm:choose name="Name210">
                          <dgm:if name="Name211" axis="ch ch" ptType="node node" st="2 1" cnt="1 0" func="cnt" op="equ" val="1">
                            <dgm:alg type="cycle">
                              <dgm:param type="stAng" val="308"/>
                              <dgm:param type="ctrShpMap" val="fNode"/>
                            </dgm:alg>
                          </dgm:if>
                          <dgm:if name="Name212" axis="ch ch" ptType="node node" st="2 1" cnt="1 0" func="cnt" op="equ" val="2">
                            <dgm:alg type="cycle">
                              <dgm:param type="stAng" val="353"/>
                              <dgm:param type="spanAng" val="-90"/>
                              <dgm:param type="ctrShpMap" val="fNode"/>
                            </dgm:alg>
                          </dgm:if>
                          <dgm:else name="Name213">
                            <dgm:alg type="cycle">
                              <dgm:param type="stAng" val="0"/>
                              <dgm:param type="spanAng" val="-360"/>
                              <dgm:param type="ctrShpMap" val="fNode"/>
                            </dgm:alg>
                          </dgm:else>
                        </dgm:choose>
                      </dgm:if>
                      <dgm:else name="Name214"/>
                    </dgm:choose>
                  </dgm:else>
                </dgm:choose>
                <dgm:shape xmlns:r="http://schemas.openxmlformats.org/officeDocument/2006/relationships" r:blip="">
                  <dgm:adjLst/>
                </dgm:shape>
                <dgm:presOf/>
                <dgm:constrLst>
                  <dgm:constr type="sp" refType="w" fact="0.1"/>
                  <dgm:constr type="sibSp" refType="w" fact="0.1"/>
                </dgm:constrLst>
                <dgm:forEach name="Name215" axis="ch" ptType="node" st="2" cnt="1">
                  <dgm:layoutNode name="childCenter2"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16" axis="ch">
                    <dgm:forEach name="Name217" axis="self" ptType="parTrans">
                      <dgm:layoutNode name="Name218">
                        <dgm:alg type="conn">
                          <dgm:param type="dim" val="1D"/>
                          <dgm:param type="begSty" val="noArr"/>
                          <dgm:param type="endSty" val="noArr"/>
                          <dgm:param type="begPts" val="auto"/>
                          <dgm:param type="endPts" val="auto"/>
                        </dgm:alg>
                        <dgm:shape xmlns:r="http://schemas.openxmlformats.org/officeDocument/2006/relationships" type="conn" r:blip="">
                          <dgm:adjLst/>
                        </dgm:shape>
                        <dgm:presOf axis="self"/>
                        <dgm:constrLst>
                          <dgm:constr type="begPad"/>
                          <dgm:constr type="endPad"/>
                        </dgm:constrLst>
                      </dgm:layoutNode>
                    </dgm:forEach>
                    <dgm:forEach name="Name219" axis="self" ptType="node">
                      <dgm:layoutNode name="text2"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20" axis="ch" ptType="parTrans" st="2" cnt="1">
                <dgm:layoutNode name="Name221">
                  <dgm:alg type="conn">
                    <dgm:param type="srcNode" val="textCenter"/>
                    <dgm:param type="dstNode" val="childCenter2"/>
                    <dgm:param type="dim" val="1D"/>
                    <dgm:param type="endSty" val="noArr"/>
                    <dgm:param type="begPts" val="auto"/>
                    <dgm:param type="endPts" val="auto"/>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22"/>
          </dgm:choose>
          <dgm:choose name="Name223">
            <dgm:if name="Name224" axis="ch" ptType="node" func="cnt" op="gte" val="3">
              <dgm:layoutNode name="cycle_3">
                <dgm:choose name="Name225">
                  <dgm:if name="Name226" func="var" arg="dir" op="equ" val="norm">
                    <dgm:choose name="Name227">
                      <dgm:if name="Name228" axis="ch" ptType="node" func="cnt" op="equ" val="3">
                        <dgm:choose name="Name229">
                          <dgm:if name="Name230" axis="ch ch" ptType="node node" st="3 1" cnt="1 0" func="cnt" op="equ" val="1">
                            <dgm:alg type="cycle">
                              <dgm:param type="stAng" val="240"/>
                              <dgm:param type="ctrShpMap" val="fNode"/>
                              <dgm:param type="horzAlign" val="l"/>
                              <dgm:param type="vertAlign" val="b"/>
                            </dgm:alg>
                          </dgm:if>
                          <dgm:if name="Name231" axis="ch ch" ptType="node node" st="3 1" cnt="1 0" func="cnt" op="equ" val="2">
                            <dgm:alg type="cycle">
                              <dgm:param type="stAng" val="195"/>
                              <dgm:param type="spanAng" val="90"/>
                              <dgm:param type="ctrShpMap" val="fNode"/>
                              <dgm:param type="horzAlign" val="l"/>
                              <dgm:param type="vertAlign" val="b"/>
                            </dgm:alg>
                          </dgm:if>
                          <dgm:else name="Name232">
                            <dgm:alg type="cycle">
                              <dgm:param type="stAng" val="150"/>
                              <dgm:param type="spanAng" val="180"/>
                              <dgm:param type="ctrShpMap" val="fNode"/>
                            </dgm:alg>
                          </dgm:else>
                        </dgm:choose>
                      </dgm:if>
                      <dgm:if name="Name233" axis="ch" ptType="node" func="cnt" op="equ" val="4">
                        <dgm:choose name="Name234">
                          <dgm:if name="Name235" axis="ch ch" ptType="node node" st="3 1" cnt="1 0" func="cnt" op="equ" val="1">
                            <dgm:alg type="cycle">
                              <dgm:param type="stAng" val="180"/>
                              <dgm:param type="ctrShpMap" val="fNode"/>
                            </dgm:alg>
                          </dgm:if>
                          <dgm:if name="Name236" axis="ch ch" ptType="node node" st="3 1" cnt="1 0" func="cnt" op="equ" val="2">
                            <dgm:alg type="cycle">
                              <dgm:param type="stAng" val="135"/>
                              <dgm:param type="spanAng" val="90"/>
                              <dgm:param type="ctrShpMap" val="fNode"/>
                            </dgm:alg>
                          </dgm:if>
                          <dgm:else name="Name237">
                            <dgm:alg type="cycle">
                              <dgm:param type="stAng" val="112.5"/>
                              <dgm:param type="spanAng" val="135"/>
                              <dgm:param type="ctrShpMap" val="fNode"/>
                            </dgm:alg>
                          </dgm:else>
                        </dgm:choose>
                      </dgm:if>
                      <dgm:if name="Name238" axis="ch" ptType="node" func="cnt" op="equ" val="5">
                        <dgm:choose name="Name239">
                          <dgm:if name="Name240" axis="ch ch" ptType="node node" st="3 1" cnt="1 0" func="cnt" op="equ" val="1">
                            <dgm:alg type="cycle">
                              <dgm:param type="stAng" val="144"/>
                              <dgm:param type="ctrShpMap" val="fNode"/>
                            </dgm:alg>
                          </dgm:if>
                          <dgm:if name="Name241" axis="ch ch" ptType="node node" st="3 1" cnt="1 0" func="cnt" op="equ" val="2">
                            <dgm:alg type="cycle">
                              <dgm:param type="stAng" val="99"/>
                              <dgm:param type="spanAng" val="90"/>
                              <dgm:param type="ctrShpMap" val="fNode"/>
                            </dgm:alg>
                          </dgm:if>
                          <dgm:else name="Name242">
                            <dgm:alg type="cycle">
                              <dgm:param type="stAng" val="0"/>
                              <dgm:param type="spanAng" val="360"/>
                              <dgm:param type="ctrShpMap" val="fNode"/>
                            </dgm:alg>
                          </dgm:else>
                        </dgm:choose>
                      </dgm:if>
                      <dgm:if name="Name243" axis="ch" ptType="node" func="cnt" op="equ" val="6">
                        <dgm:choose name="Name244">
                          <dgm:if name="Name245" axis="ch ch" ptType="node node" st="3 1" cnt="1 0" func="cnt" op="equ" val="1">
                            <dgm:alg type="cycle">
                              <dgm:param type="stAng" val="120"/>
                              <dgm:param type="ctrShpMap" val="fNode"/>
                            </dgm:alg>
                          </dgm:if>
                          <dgm:if name="Name246" axis="ch ch" ptType="node node" st="3 1" cnt="1 0" func="cnt" op="equ" val="2">
                            <dgm:alg type="cycle">
                              <dgm:param type="stAng" val="75"/>
                              <dgm:param type="spanAng" val="90"/>
                              <dgm:param type="ctrShpMap" val="fNode"/>
                            </dgm:alg>
                          </dgm:if>
                          <dgm:else name="Name247">
                            <dgm:alg type="cycle">
                              <dgm:param type="stAng" val="0"/>
                              <dgm:param type="spanAng" val="360"/>
                              <dgm:param type="ctrShpMap" val="fNode"/>
                            </dgm:alg>
                          </dgm:else>
                        </dgm:choose>
                      </dgm:if>
                      <dgm:if name="Name248" axis="ch" ptType="node" func="cnt" op="gte" val="7">
                        <dgm:choose name="Name249">
                          <dgm:if name="Name250" axis="ch ch" ptType="node node" st="3 1" cnt="1 0" func="cnt" op="equ" val="1">
                            <dgm:alg type="cycle">
                              <dgm:param type="stAng" val="102"/>
                              <dgm:param type="ctrShpMap" val="fNode"/>
                            </dgm:alg>
                          </dgm:if>
                          <dgm:if name="Name251" axis="ch ch" ptType="node node" st="3 1" cnt="1 0" func="cnt" op="equ" val="2">
                            <dgm:alg type="cycle">
                              <dgm:param type="stAng" val="57"/>
                              <dgm:param type="spanAng" val="90"/>
                              <dgm:param type="ctrShpMap" val="fNode"/>
                            </dgm:alg>
                          </dgm:if>
                          <dgm:else name="Name252">
                            <dgm:alg type="cycle">
                              <dgm:param type="stAng" val="0"/>
                              <dgm:param type="spanAng" val="360"/>
                              <dgm:param type="ctrShpMap" val="fNode"/>
                            </dgm:alg>
                          </dgm:else>
                        </dgm:choose>
                      </dgm:if>
                      <dgm:else name="Name253"/>
                    </dgm:choose>
                  </dgm:if>
                  <dgm:else name="Name254">
                    <dgm:choose name="Name255">
                      <dgm:if name="Name256" axis="ch" ptType="node" func="cnt" op="equ" val="3">
                        <dgm:choose name="Name257">
                          <dgm:if name="Name258" axis="ch ch" ptType="node node" st="3 1" cnt="1 0" func="cnt" op="equ" val="1">
                            <dgm:alg type="cycle">
                              <dgm:param type="stAng" val="120"/>
                              <dgm:param type="ctrShpMap" val="fNode"/>
                              <dgm:param type="horzAlign" val="r"/>
                              <dgm:param type="vertAlign" val="b"/>
                            </dgm:alg>
                          </dgm:if>
                          <dgm:if name="Name259" axis="ch ch" ptType="node node" st="3 1" cnt="1 0" func="cnt" op="equ" val="2">
                            <dgm:alg type="cycle">
                              <dgm:param type="stAng" val="165"/>
                              <dgm:param type="spanAng" val="-90"/>
                              <dgm:param type="ctrShpMap" val="fNode"/>
                              <dgm:param type="horzAlign" val="r"/>
                              <dgm:param type="vertAlign" val="b"/>
                            </dgm:alg>
                          </dgm:if>
                          <dgm:else name="Name260">
                            <dgm:alg type="cycle">
                              <dgm:param type="stAng" val="210"/>
                              <dgm:param type="spanAng" val="-180"/>
                              <dgm:param type="ctrShpMap" val="fNode"/>
                            </dgm:alg>
                          </dgm:else>
                        </dgm:choose>
                      </dgm:if>
                      <dgm:if name="Name261" axis="ch" ptType="node" func="cnt" op="equ" val="4">
                        <dgm:choose name="Name262">
                          <dgm:if name="Name263" axis="ch ch" ptType="node node" st="3 1" cnt="1 0" func="cnt" op="equ" val="1">
                            <dgm:alg type="cycle">
                              <dgm:param type="stAng" val="180"/>
                              <dgm:param type="ctrShpMap" val="fNode"/>
                            </dgm:alg>
                          </dgm:if>
                          <dgm:if name="Name264" axis="ch ch" ptType="node node" st="3 1" cnt="1 0" func="cnt" op="equ" val="2">
                            <dgm:alg type="cycle">
                              <dgm:param type="stAng" val="225"/>
                              <dgm:param type="spanAng" val="-90"/>
                              <dgm:param type="ctrShpMap" val="fNode"/>
                            </dgm:alg>
                          </dgm:if>
                          <dgm:else name="Name265">
                            <dgm:alg type="cycle">
                              <dgm:param type="stAng" val="247.5"/>
                              <dgm:param type="spanAng" val="-135"/>
                              <dgm:param type="ctrShpMap" val="fNode"/>
                            </dgm:alg>
                          </dgm:else>
                        </dgm:choose>
                      </dgm:if>
                      <dgm:if name="Name266" axis="ch" ptType="node" func="cnt" op="equ" val="5">
                        <dgm:choose name="Name267">
                          <dgm:if name="Name268" axis="ch ch" ptType="node node" st="3 1" cnt="1 0" func="cnt" op="equ" val="1">
                            <dgm:alg type="cycle">
                              <dgm:param type="stAng" val="216"/>
                              <dgm:param type="ctrShpMap" val="fNode"/>
                            </dgm:alg>
                          </dgm:if>
                          <dgm:if name="Name269" axis="ch ch" ptType="node node" st="3 1" cnt="1 0" func="cnt" op="equ" val="2">
                            <dgm:alg type="cycle">
                              <dgm:param type="stAng" val="261"/>
                              <dgm:param type="spanAng" val="-90"/>
                              <dgm:param type="ctrShpMap" val="fNode"/>
                            </dgm:alg>
                          </dgm:if>
                          <dgm:else name="Name270">
                            <dgm:alg type="cycle">
                              <dgm:param type="stAng" val="0"/>
                              <dgm:param type="spanAng" val="-360"/>
                              <dgm:param type="ctrShpMap" val="fNode"/>
                            </dgm:alg>
                          </dgm:else>
                        </dgm:choose>
                      </dgm:if>
                      <dgm:if name="Name271" axis="ch" ptType="node" func="cnt" op="equ" val="6">
                        <dgm:choose name="Name272">
                          <dgm:if name="Name273" axis="ch ch" ptType="node node" st="3 1" cnt="1 0" func="cnt" op="equ" val="1">
                            <dgm:alg type="cycle">
                              <dgm:param type="stAng" val="240"/>
                              <dgm:param type="ctrShpMap" val="fNode"/>
                            </dgm:alg>
                          </dgm:if>
                          <dgm:if name="Name274" axis="ch ch" ptType="node node" st="3 1" cnt="1 0" func="cnt" op="equ" val="2">
                            <dgm:alg type="cycle">
                              <dgm:param type="stAng" val="285"/>
                              <dgm:param type="spanAng" val="-90"/>
                              <dgm:param type="ctrShpMap" val="fNode"/>
                            </dgm:alg>
                          </dgm:if>
                          <dgm:else name="Name275">
                            <dgm:alg type="cycle">
                              <dgm:param type="stAng" val="0"/>
                              <dgm:param type="spanAng" val="-360"/>
                              <dgm:param type="ctrShpMap" val="fNode"/>
                            </dgm:alg>
                          </dgm:else>
                        </dgm:choose>
                      </dgm:if>
                      <dgm:if name="Name276" axis="ch" ptType="node" func="cnt" op="gte" val="7">
                        <dgm:choose name="Name277">
                          <dgm:if name="Name278" axis="ch ch" ptType="node node" st="3 1" cnt="1 0" func="cnt" op="equ" val="1">
                            <dgm:alg type="cycle">
                              <dgm:param type="stAng" val="257"/>
                              <dgm:param type="ctrShpMap" val="fNode"/>
                            </dgm:alg>
                          </dgm:if>
                          <dgm:if name="Name279" axis="ch ch" ptType="node node" st="3 1" cnt="1 0" func="cnt" op="equ" val="2">
                            <dgm:alg type="cycle">
                              <dgm:param type="stAng" val="302"/>
                              <dgm:param type="spanAng" val="-90"/>
                              <dgm:param type="ctrShpMap" val="fNode"/>
                            </dgm:alg>
                          </dgm:if>
                          <dgm:else name="Name280">
                            <dgm:alg type="cycle">
                              <dgm:param type="stAng" val="0"/>
                              <dgm:param type="spanAng" val="-360"/>
                              <dgm:param type="ctrShpMap" val="fNode"/>
                            </dgm:alg>
                          </dgm:else>
                        </dgm:choose>
                      </dgm:if>
                      <dgm:else name="Name281"/>
                    </dgm:choose>
                  </dgm:else>
                </dgm:choose>
                <dgm:shape xmlns:r="http://schemas.openxmlformats.org/officeDocument/2006/relationships" r:blip="">
                  <dgm:adjLst/>
                </dgm:shape>
                <dgm:presOf/>
                <dgm:constrLst>
                  <dgm:constr type="sp" refType="w" fact="0.1"/>
                  <dgm:constr type="sibSp" refType="w" fact="0.1"/>
                </dgm:constrLst>
                <dgm:forEach name="Name282" axis="ch" ptType="node" st="3" cnt="1">
                  <dgm:layoutNode name="childCenter3"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83" axis="ch">
                    <dgm:forEach name="Name284" axis="self" ptType="parTrans">
                      <dgm:layoutNode name="Name285">
                        <dgm:alg type="conn">
                          <dgm:param type="dim" val="1D"/>
                          <dgm:param type="begSty" val="noArr"/>
                          <dgm:param type="endSty" val="noArr"/>
                          <dgm:param type="begPts" val="auto"/>
                          <dgm:param type="endPts" val="auto"/>
                        </dgm:alg>
                        <dgm:shape xmlns:r="http://schemas.openxmlformats.org/officeDocument/2006/relationships" type="conn" r:blip="">
                          <dgm:adjLst/>
                        </dgm:shape>
                        <dgm:presOf axis="self"/>
                        <dgm:constrLst>
                          <dgm:constr type="begPad"/>
                          <dgm:constr type="endPad"/>
                        </dgm:constrLst>
                      </dgm:layoutNode>
                    </dgm:forEach>
                    <dgm:forEach name="Name286" axis="self" ptType="node">
                      <dgm:layoutNode name="text3"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87" axis="ch" ptType="parTrans" st="3" cnt="1">
                <dgm:layoutNode name="Name288">
                  <dgm:alg type="conn">
                    <dgm:param type="srcNode" val="textCenter"/>
                    <dgm:param type="dstNode" val="childCenter3"/>
                    <dgm:param type="dim" val="1D"/>
                    <dgm:param type="endSty" val="noArr"/>
                    <dgm:param type="begPts" val="auto"/>
                    <dgm:param type="endPts" val="auto"/>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89"/>
          </dgm:choose>
          <dgm:choose name="Name290">
            <dgm:if name="Name291" axis="ch" ptType="node" func="cnt" op="gte" val="4">
              <dgm:layoutNode name="cycle_4">
                <dgm:choose name="Name292">
                  <dgm:if name="Name293" func="var" arg="dir" op="equ" val="norm">
                    <dgm:choose name="Name294">
                      <dgm:if name="Name295" axis="ch" ptType="node" func="cnt" op="equ" val="4">
                        <dgm:choose name="Name296">
                          <dgm:if name="Name297" axis="ch ch" ptType="node node" st="4 1" cnt="1 0" func="cnt" op="equ" val="1">
                            <dgm:alg type="cycle">
                              <dgm:param type="stAng" val="270"/>
                              <dgm:param type="ctrShpMap" val="fNode"/>
                            </dgm:alg>
                          </dgm:if>
                          <dgm:if name="Name298" axis="ch ch" ptType="node node" st="4 1" cnt="1 0" func="cnt" op="equ" val="2">
                            <dgm:alg type="cycle">
                              <dgm:param type="stAng" val="225"/>
                              <dgm:param type="spanAng" val="90"/>
                              <dgm:param type="ctrShpMap" val="fNode"/>
                            </dgm:alg>
                          </dgm:if>
                          <dgm:else name="Name299">
                            <dgm:alg type="cycle">
                              <dgm:param type="stAng" val="202.5"/>
                              <dgm:param type="spanAng" val="135"/>
                              <dgm:param type="ctrShpMap" val="fNode"/>
                            </dgm:alg>
                          </dgm:else>
                        </dgm:choose>
                      </dgm:if>
                      <dgm:if name="Name300" axis="ch" ptType="node" func="cnt" op="equ" val="5">
                        <dgm:choose name="Name301">
                          <dgm:if name="Name302" axis="ch ch" ptType="node node" st="4 1" cnt="1 0" func="cnt" op="equ" val="1">
                            <dgm:alg type="cycle">
                              <dgm:param type="stAng" val="216"/>
                              <dgm:param type="ctrShpMap" val="fNode"/>
                            </dgm:alg>
                          </dgm:if>
                          <dgm:if name="Name303" axis="ch ch" ptType="node node" st="4 1" cnt="1 0" func="cnt" op="equ" val="2">
                            <dgm:alg type="cycle">
                              <dgm:param type="stAng" val="171"/>
                              <dgm:param type="spanAng" val="90"/>
                              <dgm:param type="ctrShpMap" val="fNode"/>
                            </dgm:alg>
                          </dgm:if>
                          <dgm:else name="Name304">
                            <dgm:alg type="cycle">
                              <dgm:param type="stAng" val="0"/>
                              <dgm:param type="spanAng" val="360"/>
                              <dgm:param type="ctrShpMap" val="fNode"/>
                            </dgm:alg>
                          </dgm:else>
                        </dgm:choose>
                      </dgm:if>
                      <dgm:if name="Name305" axis="ch" ptType="node" func="cnt" op="equ" val="6">
                        <dgm:choose name="Name306">
                          <dgm:if name="Name307" axis="ch ch" ptType="node node" st="4 1" cnt="1 0" func="cnt" op="equ" val="1">
                            <dgm:alg type="cycle">
                              <dgm:param type="stAng" val="180"/>
                              <dgm:param type="ctrShpMap" val="fNode"/>
                            </dgm:alg>
                          </dgm:if>
                          <dgm:if name="Name308" axis="ch ch" ptType="node node" st="4 1" cnt="1 0" func="cnt" op="equ" val="2">
                            <dgm:alg type="cycle">
                              <dgm:param type="stAng" val="135"/>
                              <dgm:param type="spanAng" val="90"/>
                              <dgm:param type="ctrShpMap" val="fNode"/>
                            </dgm:alg>
                          </dgm:if>
                          <dgm:else name="Name309">
                            <dgm:alg type="cycle">
                              <dgm:param type="stAng" val="0"/>
                              <dgm:param type="spanAng" val="360"/>
                              <dgm:param type="ctrShpMap" val="fNode"/>
                            </dgm:alg>
                          </dgm:else>
                        </dgm:choose>
                      </dgm:if>
                      <dgm:if name="Name310" axis="ch" ptType="node" func="cnt" op="gte" val="7">
                        <dgm:choose name="Name311">
                          <dgm:if name="Name312" axis="ch ch" ptType="node node" st="4 1" cnt="1 0" func="cnt" op="equ" val="1">
                            <dgm:alg type="cycle">
                              <dgm:param type="stAng" val="154"/>
                              <dgm:param type="ctrShpMap" val="fNode"/>
                            </dgm:alg>
                          </dgm:if>
                          <dgm:if name="Name313" axis="ch ch" ptType="node node" st="4 1" cnt="1 0" func="cnt" op="equ" val="2">
                            <dgm:alg type="cycle">
                              <dgm:param type="stAng" val="109"/>
                              <dgm:param type="spanAng" val="90"/>
                              <dgm:param type="ctrShpMap" val="fNode"/>
                            </dgm:alg>
                          </dgm:if>
                          <dgm:else name="Name314">
                            <dgm:alg type="cycle">
                              <dgm:param type="stAng" val="0"/>
                              <dgm:param type="spanAng" val="360"/>
                              <dgm:param type="ctrShpMap" val="fNode"/>
                            </dgm:alg>
                          </dgm:else>
                        </dgm:choose>
                      </dgm:if>
                      <dgm:else name="Name315"/>
                    </dgm:choose>
                  </dgm:if>
                  <dgm:else name="Name316">
                    <dgm:choose name="Name317">
                      <dgm:if name="Name318" axis="ch" ptType="node" func="cnt" op="equ" val="4">
                        <dgm:choose name="Name319">
                          <dgm:if name="Name320" axis="ch ch" ptType="node node" st="4 1" cnt="1 0" func="cnt" op="equ" val="1">
                            <dgm:alg type="cycle">
                              <dgm:param type="stAng" val="90"/>
                              <dgm:param type="ctrShpMap" val="fNode"/>
                            </dgm:alg>
                          </dgm:if>
                          <dgm:if name="Name321" axis="ch ch" ptType="node node" st="4 1" cnt="1 0" func="cnt" op="equ" val="2">
                            <dgm:alg type="cycle">
                              <dgm:param type="stAng" val="135"/>
                              <dgm:param type="spanAng" val="-90"/>
                              <dgm:param type="ctrShpMap" val="fNode"/>
                            </dgm:alg>
                          </dgm:if>
                          <dgm:else name="Name322">
                            <dgm:alg type="cycle">
                              <dgm:param type="stAng" val="157.5"/>
                              <dgm:param type="spanAng" val="-135"/>
                              <dgm:param type="ctrShpMap" val="fNode"/>
                            </dgm:alg>
                          </dgm:else>
                        </dgm:choose>
                      </dgm:if>
                      <dgm:if name="Name323" axis="ch" ptType="node" func="cnt" op="equ" val="5">
                        <dgm:choose name="Name324">
                          <dgm:if name="Name325" axis="ch ch" ptType="node node" st="4 1" cnt="1 0" func="cnt" op="equ" val="1">
                            <dgm:alg type="cycle">
                              <dgm:param type="stAng" val="144"/>
                              <dgm:param type="ctrShpMap" val="fNode"/>
                            </dgm:alg>
                          </dgm:if>
                          <dgm:if name="Name326" axis="ch ch" ptType="node node" st="4 1" cnt="1 0" func="cnt" op="equ" val="2">
                            <dgm:alg type="cycle">
                              <dgm:param type="stAng" val="189"/>
                              <dgm:param type="spanAng" val="-90"/>
                              <dgm:param type="ctrShpMap" val="fNode"/>
                            </dgm:alg>
                          </dgm:if>
                          <dgm:else name="Name327">
                            <dgm:alg type="cycle">
                              <dgm:param type="stAng" val="0"/>
                              <dgm:param type="spanAng" val="-360"/>
                              <dgm:param type="ctrShpMap" val="fNode"/>
                            </dgm:alg>
                          </dgm:else>
                        </dgm:choose>
                      </dgm:if>
                      <dgm:if name="Name328" axis="ch" ptType="node" func="cnt" op="equ" val="6">
                        <dgm:choose name="Name329">
                          <dgm:if name="Name330" axis="ch ch" ptType="node node" st="4 1" cnt="1 0" func="cnt" op="equ" val="1">
                            <dgm:alg type="cycle">
                              <dgm:param type="stAng" val="180"/>
                              <dgm:param type="ctrShpMap" val="fNode"/>
                            </dgm:alg>
                          </dgm:if>
                          <dgm:if name="Name331" axis="ch ch" ptType="node node" st="4 1" cnt="1 0" func="cnt" op="equ" val="2">
                            <dgm:alg type="cycle">
                              <dgm:param type="stAng" val="225"/>
                              <dgm:param type="spanAng" val="-90"/>
                              <dgm:param type="ctrShpMap" val="fNode"/>
                            </dgm:alg>
                          </dgm:if>
                          <dgm:else name="Name332">
                            <dgm:alg type="cycle">
                              <dgm:param type="stAng" val="0"/>
                              <dgm:param type="spanAng" val="-360"/>
                              <dgm:param type="ctrShpMap" val="fNode"/>
                            </dgm:alg>
                          </dgm:else>
                        </dgm:choose>
                      </dgm:if>
                      <dgm:if name="Name333" axis="ch" ptType="node" func="cnt" op="gte" val="7">
                        <dgm:choose name="Name334">
                          <dgm:if name="Name335" axis="ch ch" ptType="node node" st="4 1" cnt="1 0" func="cnt" op="equ" val="1">
                            <dgm:alg type="cycle">
                              <dgm:param type="stAng" val="205"/>
                              <dgm:param type="ctrShpMap" val="fNode"/>
                            </dgm:alg>
                          </dgm:if>
                          <dgm:if name="Name336" axis="ch ch" ptType="node node" st="4 1" cnt="1 0" func="cnt" op="equ" val="2">
                            <dgm:alg type="cycle">
                              <dgm:param type="stAng" val="250"/>
                              <dgm:param type="spanAng" val="-90"/>
                              <dgm:param type="ctrShpMap" val="fNode"/>
                            </dgm:alg>
                          </dgm:if>
                          <dgm:else name="Name337">
                            <dgm:alg type="cycle">
                              <dgm:param type="stAng" val="0"/>
                              <dgm:param type="spanAng" val="-360"/>
                              <dgm:param type="ctrShpMap" val="fNode"/>
                            </dgm:alg>
                          </dgm:else>
                        </dgm:choose>
                      </dgm:if>
                      <dgm:else name="Name338"/>
                    </dgm:choose>
                  </dgm:else>
                </dgm:choose>
                <dgm:shape xmlns:r="http://schemas.openxmlformats.org/officeDocument/2006/relationships" r:blip="">
                  <dgm:adjLst/>
                </dgm:shape>
                <dgm:presOf/>
                <dgm:constrLst>
                  <dgm:constr type="sp" refType="w" fact="0.1"/>
                  <dgm:constr type="sibSp" refType="w" fact="0.1"/>
                </dgm:constrLst>
                <dgm:forEach name="Name339" axis="ch" ptType="node" st="4" cnt="1">
                  <dgm:layoutNode name="childCenter4"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40" axis="ch">
                    <dgm:forEach name="Name341" axis="self" ptType="parTrans">
                      <dgm:layoutNode name="Name342">
                        <dgm:alg type="conn">
                          <dgm:param type="dim" val="1D"/>
                          <dgm:param type="begSty" val="noArr"/>
                          <dgm:param type="endSty" val="noArr"/>
                          <dgm:param type="begPts" val="auto"/>
                          <dgm:param type="endPts" val="auto"/>
                        </dgm:alg>
                        <dgm:shape xmlns:r="http://schemas.openxmlformats.org/officeDocument/2006/relationships" type="conn" r:blip="">
                          <dgm:adjLst/>
                        </dgm:shape>
                        <dgm:presOf axis="self"/>
                        <dgm:constrLst>
                          <dgm:constr type="begPad"/>
                          <dgm:constr type="endPad"/>
                        </dgm:constrLst>
                      </dgm:layoutNode>
                    </dgm:forEach>
                    <dgm:forEach name="Name343" axis="self" ptType="node">
                      <dgm:layoutNode name="text4"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44" axis="ch" ptType="parTrans" st="4" cnt="1">
                <dgm:layoutNode name="Name345">
                  <dgm:alg type="conn">
                    <dgm:param type="srcNode" val="textCenter"/>
                    <dgm:param type="dstNode" val="childCenter4"/>
                    <dgm:param type="dim" val="1D"/>
                    <dgm:param type="endSty" val="noArr"/>
                    <dgm:param type="begPts" val="auto"/>
                    <dgm:param type="endPts" val="auto"/>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46"/>
          </dgm:choose>
          <dgm:choose name="Name347">
            <dgm:if name="Name348" axis="ch" ptType="node" func="cnt" op="gte" val="5">
              <dgm:layoutNode name="cycle_5">
                <dgm:choose name="Name349">
                  <dgm:if name="Name350" func="var" arg="dir" op="equ" val="norm">
                    <dgm:choose name="Name351">
                      <dgm:if name="Name352" axis="ch" ptType="node" func="cnt" op="equ" val="5">
                        <dgm:choose name="Name353">
                          <dgm:if name="Name354" axis="ch ch" ptType="node node" st="5 1" cnt="1 0" func="cnt" op="equ" val="1">
                            <dgm:alg type="cycle">
                              <dgm:param type="stAng" val="288"/>
                              <dgm:param type="ctrShpMap" val="fNode"/>
                            </dgm:alg>
                          </dgm:if>
                          <dgm:if name="Name355" axis="ch ch" ptType="node node" st="5 1" cnt="1 0" func="cnt" op="equ" val="2">
                            <dgm:alg type="cycle">
                              <dgm:param type="stAng" val="243"/>
                              <dgm:param type="spanAng" val="90"/>
                              <dgm:param type="ctrShpMap" val="fNode"/>
                            </dgm:alg>
                          </dgm:if>
                          <dgm:else name="Name356">
                            <dgm:alg type="cycle">
                              <dgm:param type="stAng" val="0"/>
                              <dgm:param type="spanAng" val="360"/>
                              <dgm:param type="ctrShpMap" val="fNode"/>
                            </dgm:alg>
                          </dgm:else>
                        </dgm:choose>
                      </dgm:if>
                      <dgm:if name="Name357" axis="ch" ptType="node" func="cnt" op="equ" val="6">
                        <dgm:choose name="Name358">
                          <dgm:if name="Name359" axis="ch ch" ptType="node node" st="5 1" cnt="1 0" func="cnt" op="equ" val="1">
                            <dgm:alg type="cycle">
                              <dgm:param type="stAng" val="240"/>
                              <dgm:param type="ctrShpMap" val="fNode"/>
                            </dgm:alg>
                          </dgm:if>
                          <dgm:if name="Name360" axis="ch ch" ptType="node node" st="5 1" cnt="1 0" func="cnt" op="equ" val="2">
                            <dgm:alg type="cycle">
                              <dgm:param type="stAng" val="195"/>
                              <dgm:param type="spanAng" val="90"/>
                              <dgm:param type="ctrShpMap" val="fNode"/>
                            </dgm:alg>
                          </dgm:if>
                          <dgm:else name="Name361">
                            <dgm:alg type="cycle">
                              <dgm:param type="stAng" val="0"/>
                              <dgm:param type="spanAng" val="360"/>
                              <dgm:param type="ctrShpMap" val="fNode"/>
                            </dgm:alg>
                          </dgm:else>
                        </dgm:choose>
                      </dgm:if>
                      <dgm:if name="Name362" axis="ch" ptType="node" func="cnt" op="gte" val="7">
                        <dgm:choose name="Name363">
                          <dgm:if name="Name364" axis="ch ch" ptType="node node" st="5 1" cnt="1 0" func="cnt" op="equ" val="1">
                            <dgm:alg type="cycle">
                              <dgm:param type="stAng" val="205"/>
                              <dgm:param type="ctrShpMap" val="fNode"/>
                            </dgm:alg>
                          </dgm:if>
                          <dgm:if name="Name365" axis="ch ch" ptType="node node" st="5 1" cnt="1 0" func="cnt" op="equ" val="2">
                            <dgm:alg type="cycle">
                              <dgm:param type="stAng" val="160"/>
                              <dgm:param type="spanAng" val="90"/>
                              <dgm:param type="ctrShpMap" val="fNode"/>
                            </dgm:alg>
                          </dgm:if>
                          <dgm:else name="Name366">
                            <dgm:alg type="cycle">
                              <dgm:param type="stAng" val="0"/>
                              <dgm:param type="spanAng" val="360"/>
                              <dgm:param type="ctrShpMap" val="fNode"/>
                            </dgm:alg>
                          </dgm:else>
                        </dgm:choose>
                      </dgm:if>
                      <dgm:else name="Name367"/>
                    </dgm:choose>
                  </dgm:if>
                  <dgm:else name="Name368">
                    <dgm:choose name="Name369">
                      <dgm:if name="Name370" axis="ch" ptType="node" func="cnt" op="equ" val="5">
                        <dgm:choose name="Name371">
                          <dgm:if name="Name372" axis="ch ch" ptType="node node" st="5 1" cnt="1 0" func="cnt" op="equ" val="1">
                            <dgm:alg type="cycle">
                              <dgm:param type="stAng" val="72"/>
                              <dgm:param type="ctrShpMap" val="fNode"/>
                            </dgm:alg>
                          </dgm:if>
                          <dgm:if name="Name373" axis="ch ch" ptType="node node" st="5 1" cnt="1 0" func="cnt" op="equ" val="2">
                            <dgm:alg type="cycle">
                              <dgm:param type="stAng" val="117"/>
                              <dgm:param type="spanAng" val="-90"/>
                              <dgm:param type="ctrShpMap" val="fNode"/>
                            </dgm:alg>
                          </dgm:if>
                          <dgm:else name="Name374">
                            <dgm:alg type="cycle">
                              <dgm:param type="stAng" val="0"/>
                              <dgm:param type="spanAng" val="-360"/>
                              <dgm:param type="ctrShpMap" val="fNode"/>
                            </dgm:alg>
                          </dgm:else>
                        </dgm:choose>
                      </dgm:if>
                      <dgm:if name="Name375" axis="ch" ptType="node" func="cnt" op="equ" val="6">
                        <dgm:choose name="Name376">
                          <dgm:if name="Name377" axis="ch ch" ptType="node node" st="5 1" cnt="1 0" func="cnt" op="equ" val="1">
                            <dgm:alg type="cycle">
                              <dgm:param type="stAng" val="120"/>
                              <dgm:param type="ctrShpMap" val="fNode"/>
                            </dgm:alg>
                          </dgm:if>
                          <dgm:if name="Name378" axis="ch ch" ptType="node node" st="5 1" cnt="1 0" func="cnt" op="equ" val="2">
                            <dgm:alg type="cycle">
                              <dgm:param type="stAng" val="165"/>
                              <dgm:param type="spanAng" val="-90"/>
                              <dgm:param type="ctrShpMap" val="fNode"/>
                            </dgm:alg>
                          </dgm:if>
                          <dgm:else name="Name379">
                            <dgm:alg type="cycle">
                              <dgm:param type="stAng" val="0"/>
                              <dgm:param type="spanAng" val="-360"/>
                              <dgm:param type="ctrShpMap" val="fNode"/>
                            </dgm:alg>
                          </dgm:else>
                        </dgm:choose>
                      </dgm:if>
                      <dgm:if name="Name380" axis="ch" ptType="node" func="cnt" op="gte" val="7">
                        <dgm:choose name="Name381">
                          <dgm:if name="Name382" axis="ch ch" ptType="node node" st="5 1" cnt="1 0" func="cnt" op="equ" val="1">
                            <dgm:alg type="cycle">
                              <dgm:param type="stAng" val="154"/>
                              <dgm:param type="ctrShpMap" val="fNode"/>
                            </dgm:alg>
                          </dgm:if>
                          <dgm:if name="Name383" axis="ch ch" ptType="node node" st="5 1" cnt="1 0" func="cnt" op="equ" val="2">
                            <dgm:alg type="cycle">
                              <dgm:param type="stAng" val="199"/>
                              <dgm:param type="spanAng" val="-90"/>
                              <dgm:param type="ctrShpMap" val="fNode"/>
                            </dgm:alg>
                          </dgm:if>
                          <dgm:else name="Name384">
                            <dgm:alg type="cycle">
                              <dgm:param type="stAng" val="0"/>
                              <dgm:param type="spanAng" val="-360"/>
                              <dgm:param type="ctrShpMap" val="fNode"/>
                            </dgm:alg>
                          </dgm:else>
                        </dgm:choose>
                      </dgm:if>
                      <dgm:else name="Name385"/>
                    </dgm:choose>
                  </dgm:else>
                </dgm:choose>
                <dgm:shape xmlns:r="http://schemas.openxmlformats.org/officeDocument/2006/relationships" r:blip="">
                  <dgm:adjLst/>
                </dgm:shape>
                <dgm:presOf/>
                <dgm:constrLst>
                  <dgm:constr type="sp" refType="w" fact="0.1"/>
                  <dgm:constr type="sibSp" refType="w" fact="0.1"/>
                </dgm:constrLst>
                <dgm:forEach name="Name386" axis="ch" ptType="node" st="5" cnt="1">
                  <dgm:layoutNode name="childCenter5"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87" axis="ch">
                    <dgm:forEach name="Name388" axis="self" ptType="parTrans">
                      <dgm:layoutNode name="Name389">
                        <dgm:alg type="conn">
                          <dgm:param type="dim" val="1D"/>
                          <dgm:param type="begSty" val="noArr"/>
                          <dgm:param type="endSty" val="noArr"/>
                          <dgm:param type="begPts" val="auto"/>
                          <dgm:param type="endPts" val="auto"/>
                        </dgm:alg>
                        <dgm:shape xmlns:r="http://schemas.openxmlformats.org/officeDocument/2006/relationships" type="conn" r:blip="">
                          <dgm:adjLst/>
                        </dgm:shape>
                        <dgm:presOf axis="self"/>
                        <dgm:constrLst>
                          <dgm:constr type="begPad"/>
                          <dgm:constr type="endPad"/>
                        </dgm:constrLst>
                      </dgm:layoutNode>
                    </dgm:forEach>
                    <dgm:forEach name="Name390" axis="self" ptType="node">
                      <dgm:layoutNode name="text5"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91" axis="ch" ptType="parTrans" st="5" cnt="1">
                <dgm:layoutNode name="Name392">
                  <dgm:alg type="conn">
                    <dgm:param type="srcNode" val="textCenter"/>
                    <dgm:param type="dstNode" val="childCenter5"/>
                    <dgm:param type="dim" val="1D"/>
                    <dgm:param type="endSty" val="noArr"/>
                    <dgm:param type="begPts" val="auto"/>
                    <dgm:param type="endPts" val="auto"/>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93"/>
          </dgm:choose>
          <dgm:choose name="Name394">
            <dgm:if name="Name395" axis="ch" ptType="node" func="cnt" op="gte" val="6">
              <dgm:layoutNode name="cycle_6">
                <dgm:choose name="Name396">
                  <dgm:if name="Name397" func="var" arg="dir" op="equ" val="norm">
                    <dgm:choose name="Name398">
                      <dgm:if name="Name399" axis="ch" ptType="node" func="cnt" op="equ" val="6">
                        <dgm:choose name="Name400">
                          <dgm:if name="Name401" axis="ch ch" ptType="node node" st="6 1" cnt="1 0" func="cnt" op="equ" val="1">
                            <dgm:alg type="cycle">
                              <dgm:param type="stAng" val="300"/>
                              <dgm:param type="ctrShpMap" val="fNode"/>
                            </dgm:alg>
                          </dgm:if>
                          <dgm:if name="Name402" axis="ch ch" ptType="node node" st="6 1" cnt="1 0" func="cnt" op="equ" val="2">
                            <dgm:alg type="cycle">
                              <dgm:param type="stAng" val="255"/>
                              <dgm:param type="spanAng" val="90"/>
                              <dgm:param type="ctrShpMap" val="fNode"/>
                            </dgm:alg>
                          </dgm:if>
                          <dgm:else name="Name403">
                            <dgm:alg type="cycle">
                              <dgm:param type="stAng" val="0"/>
                              <dgm:param type="spanAng" val="360"/>
                              <dgm:param type="ctrShpMap" val="fNode"/>
                            </dgm:alg>
                          </dgm:else>
                        </dgm:choose>
                      </dgm:if>
                      <dgm:if name="Name404" axis="ch" ptType="node" func="cnt" op="gte" val="7">
                        <dgm:choose name="Name405">
                          <dgm:if name="Name406" axis="ch ch" ptType="node node" st="6 1" cnt="1 0" func="cnt" op="equ" val="1">
                            <dgm:alg type="cycle">
                              <dgm:param type="stAng" val="257"/>
                              <dgm:param type="ctrShpMap" val="fNode"/>
                            </dgm:alg>
                          </dgm:if>
                          <dgm:if name="Name407" axis="ch ch" ptType="node node" st="6 1" cnt="1 0" func="cnt" op="equ" val="2">
                            <dgm:alg type="cycle">
                              <dgm:param type="stAng" val="212"/>
                              <dgm:param type="spanAng" val="90"/>
                              <dgm:param type="ctrShpMap" val="fNode"/>
                            </dgm:alg>
                          </dgm:if>
                          <dgm:else name="Name408">
                            <dgm:alg type="cycle">
                              <dgm:param type="stAng" val="0"/>
                              <dgm:param type="spanAng" val="360"/>
                              <dgm:param type="ctrShpMap" val="fNode"/>
                            </dgm:alg>
                          </dgm:else>
                        </dgm:choose>
                      </dgm:if>
                      <dgm:else name="Name409"/>
                    </dgm:choose>
                  </dgm:if>
                  <dgm:else name="Name410">
                    <dgm:choose name="Name411">
                      <dgm:if name="Name412" axis="ch" ptType="node" func="cnt" op="equ" val="6">
                        <dgm:choose name="Name413">
                          <dgm:if name="Name414" axis="ch ch" ptType="node node" st="6 1" cnt="1 0" func="cnt" op="equ" val="1">
                            <dgm:alg type="cycle">
                              <dgm:param type="stAng" val="60"/>
                              <dgm:param type="ctrShpMap" val="fNode"/>
                            </dgm:alg>
                          </dgm:if>
                          <dgm:if name="Name415" axis="ch ch" ptType="node node" st="6 1" cnt="1 0" func="cnt" op="equ" val="2">
                            <dgm:alg type="cycle">
                              <dgm:param type="stAng" val="105"/>
                              <dgm:param type="spanAng" val="-90"/>
                              <dgm:param type="ctrShpMap" val="fNode"/>
                            </dgm:alg>
                          </dgm:if>
                          <dgm:else name="Name416">
                            <dgm:alg type="cycle">
                              <dgm:param type="stAng" val="0"/>
                              <dgm:param type="spanAng" val="-360"/>
                              <dgm:param type="ctrShpMap" val="fNode"/>
                            </dgm:alg>
                          </dgm:else>
                        </dgm:choose>
                      </dgm:if>
                      <dgm:if name="Name417" axis="ch" ptType="node" func="cnt" op="gte" val="7">
                        <dgm:choose name="Name418">
                          <dgm:if name="Name419" axis="ch ch" ptType="node node" st="6 1" cnt="1 0" func="cnt" op="equ" val="1">
                            <dgm:alg type="cycle">
                              <dgm:param type="stAng" val="102"/>
                              <dgm:param type="ctrShpMap" val="fNode"/>
                            </dgm:alg>
                          </dgm:if>
                          <dgm:if name="Name420" axis="ch ch" ptType="node node" st="6 1" cnt="1 0" func="cnt" op="equ" val="2">
                            <dgm:alg type="cycle">
                              <dgm:param type="stAng" val="147"/>
                              <dgm:param type="spanAng" val="-90"/>
                              <dgm:param type="ctrShpMap" val="fNode"/>
                            </dgm:alg>
                          </dgm:if>
                          <dgm:else name="Name421">
                            <dgm:alg type="cycle">
                              <dgm:param type="stAng" val="0"/>
                              <dgm:param type="spanAng" val="-360"/>
                              <dgm:param type="ctrShpMap" val="fNode"/>
                            </dgm:alg>
                          </dgm:else>
                        </dgm:choose>
                      </dgm:if>
                      <dgm:else name="Name422"/>
                    </dgm:choose>
                  </dgm:else>
                </dgm:choose>
                <dgm:shape xmlns:r="http://schemas.openxmlformats.org/officeDocument/2006/relationships" r:blip="">
                  <dgm:adjLst/>
                </dgm:shape>
                <dgm:presOf/>
                <dgm:constrLst>
                  <dgm:constr type="sp" refType="w" fact="0.1"/>
                  <dgm:constr type="sibSp" refType="w" fact="0.1"/>
                </dgm:constrLst>
                <dgm:forEach name="Name423" axis="ch" ptType="node" st="6" cnt="1">
                  <dgm:layoutNode name="childCenter6"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24" axis="ch">
                    <dgm:forEach name="Name425" axis="self" ptType="parTrans">
                      <dgm:layoutNode name="Name426">
                        <dgm:alg type="conn">
                          <dgm:param type="dim" val="1D"/>
                          <dgm:param type="begSty" val="noArr"/>
                          <dgm:param type="endSty" val="noArr"/>
                          <dgm:param type="begPts" val="auto"/>
                          <dgm:param type="endPts" val="auto"/>
                        </dgm:alg>
                        <dgm:shape xmlns:r="http://schemas.openxmlformats.org/officeDocument/2006/relationships" type="conn" r:blip="">
                          <dgm:adjLst/>
                        </dgm:shape>
                        <dgm:presOf axis="self"/>
                        <dgm:constrLst>
                          <dgm:constr type="begPad"/>
                          <dgm:constr type="endPad"/>
                        </dgm:constrLst>
                      </dgm:layoutNode>
                    </dgm:forEach>
                    <dgm:forEach name="Name427" axis="self" ptType="node">
                      <dgm:layoutNode name="text6"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28" axis="ch" ptType="parTrans" st="6" cnt="1">
                <dgm:layoutNode name="Name429">
                  <dgm:alg type="conn">
                    <dgm:param type="srcNode" val="textCenter"/>
                    <dgm:param type="dstNode" val="childCenter6"/>
                    <dgm:param type="dim" val="1D"/>
                    <dgm:param type="endSty" val="noArr"/>
                    <dgm:param type="begPts" val="auto"/>
                    <dgm:param type="endPts" val="auto"/>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30"/>
          </dgm:choose>
          <dgm:choose name="Name431">
            <dgm:if name="Name432" axis="ch" ptType="node" func="cnt" op="gte" val="7">
              <dgm:layoutNode name="cycle_7">
                <dgm:choose name="Name433">
                  <dgm:if name="Name434" func="var" arg="dir" op="equ" val="norm">
                    <dgm:choose name="Name435">
                      <dgm:if name="Name436" axis="ch" ptType="node" func="cnt" op="gte" val="7">
                        <dgm:choose name="Name437">
                          <dgm:if name="Name438" axis="ch ch" ptType="node node" st="7 1" cnt="1 0" func="cnt" op="equ" val="1">
                            <dgm:alg type="cycle">
                              <dgm:param type="stAng" val="308"/>
                              <dgm:param type="ctrShpMap" val="fNode"/>
                            </dgm:alg>
                          </dgm:if>
                          <dgm:if name="Name439" axis="ch ch" ptType="node node" st="7 1" cnt="1 0" func="cnt" op="equ" val="2">
                            <dgm:alg type="cycle">
                              <dgm:param type="stAng" val="263"/>
                              <dgm:param type="spanAng" val="90"/>
                              <dgm:param type="ctrShpMap" val="fNode"/>
                            </dgm:alg>
                          </dgm:if>
                          <dgm:else name="Name440">
                            <dgm:alg type="cycle">
                              <dgm:param type="stAng" val="0"/>
                              <dgm:param type="spanAng" val="360"/>
                              <dgm:param type="ctrShpMap" val="fNode"/>
                            </dgm:alg>
                          </dgm:else>
                        </dgm:choose>
                      </dgm:if>
                      <dgm:else name="Name441"/>
                    </dgm:choose>
                  </dgm:if>
                  <dgm:else name="Name442">
                    <dgm:choose name="Name443">
                      <dgm:if name="Name444" axis="ch" ptType="node" func="cnt" op="gte" val="7">
                        <dgm:choose name="Name445">
                          <dgm:if name="Name446" axis="ch ch" ptType="node node" st="7 1" cnt="1 0" func="cnt" op="equ" val="1">
                            <dgm:alg type="cycle">
                              <dgm:param type="stAng" val="51"/>
                              <dgm:param type="ctrShpMap" val="fNode"/>
                            </dgm:alg>
                          </dgm:if>
                          <dgm:if name="Name447" axis="ch ch" ptType="node node" st="7 1" cnt="1 0" func="cnt" op="equ" val="2">
                            <dgm:alg type="cycle">
                              <dgm:param type="stAng" val="96"/>
                              <dgm:param type="spanAng" val="-90"/>
                              <dgm:param type="ctrShpMap" val="fNode"/>
                            </dgm:alg>
                          </dgm:if>
                          <dgm:else name="Name448">
                            <dgm:alg type="cycle">
                              <dgm:param type="stAng" val="0"/>
                              <dgm:param type="spanAng" val="-360"/>
                              <dgm:param type="ctrShpMap" val="fNode"/>
                            </dgm:alg>
                          </dgm:else>
                        </dgm:choose>
                      </dgm:if>
                      <dgm:else name="Name449"/>
                    </dgm:choose>
                  </dgm:else>
                </dgm:choose>
                <dgm:shape xmlns:r="http://schemas.openxmlformats.org/officeDocument/2006/relationships" r:blip="">
                  <dgm:adjLst/>
                </dgm:shape>
                <dgm:presOf/>
                <dgm:constrLst>
                  <dgm:constr type="sp" refType="w" fact="0.1"/>
                  <dgm:constr type="sibSp" refType="w" fact="0.1"/>
                </dgm:constrLst>
                <dgm:forEach name="Name450" axis="ch" ptType="node" st="7" cnt="1">
                  <dgm:layoutNode name="childCenter7"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51" axis="ch">
                    <dgm:forEach name="Name452" axis="self" ptType="parTrans">
                      <dgm:layoutNode name="Name453">
                        <dgm:alg type="conn">
                          <dgm:param type="dim" val="1D"/>
                          <dgm:param type="begSty" val="noArr"/>
                          <dgm:param type="endSty" val="noArr"/>
                          <dgm:param type="begPts" val="auto"/>
                          <dgm:param type="endPts" val="auto"/>
                        </dgm:alg>
                        <dgm:shape xmlns:r="http://schemas.openxmlformats.org/officeDocument/2006/relationships" type="conn" r:blip="">
                          <dgm:adjLst/>
                        </dgm:shape>
                        <dgm:presOf axis="self"/>
                        <dgm:constrLst>
                          <dgm:constr type="begPad"/>
                          <dgm:constr type="endPad"/>
                        </dgm:constrLst>
                      </dgm:layoutNode>
                    </dgm:forEach>
                    <dgm:forEach name="Name454" axis="self" ptType="node">
                      <dgm:layoutNode name="text7"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55" axis="ch" ptType="parTrans" st="7" cnt="1">
                <dgm:layoutNode name="Name456">
                  <dgm:alg type="conn">
                    <dgm:param type="srcNode" val="textCenter"/>
                    <dgm:param type="dstNode" val="childCenter7"/>
                    <dgm:param type="dim" val="1D"/>
                    <dgm:param type="endSty" val="noArr"/>
                    <dgm:param type="begPts" val="auto"/>
                    <dgm:param type="endPts" val="auto"/>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57"/>
          </dgm:choose>
        </dgm:else>
      </dgm:choose>
    </dgm:forEach>
  </dgm:layoutNode>
</dgm:layoutDef>
</file>

<file path=ppt/diagrams/layout37.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38.xml><?xml version="1.0" encoding="utf-8"?>
<dgm:layoutDef xmlns:dgm="http://schemas.openxmlformats.org/drawingml/2006/diagram" xmlns:a="http://schemas.openxmlformats.org/drawingml/2006/main" uniqueId="urn:microsoft.com/office/officeart/2008/layout/RadialCluster#1">
  <dgm:title val=""/>
  <dgm:desc val=""/>
  <dgm:catLst>
    <dgm:cat type="relationship" pri="19500"/>
    <dgm:cat type="cycle" pri="15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useDef="1">
    <dgm:dataModel>
      <dgm:ptLst/>
      <dgm:bg/>
      <dgm:whole/>
    </dgm:dataModel>
  </dgm:styleData>
  <dgm:clrData useDef="1">
    <dgm:dataModel>
      <dgm:ptLst/>
      <dgm:bg/>
      <dgm:whole/>
    </dgm:dataModel>
  </dgm:clrData>
  <dgm:layoutNode name="Name0">
    <dgm:varLst>
      <dgm:chMax val="1"/>
      <dgm:chPref val="1"/>
      <dgm:dir/>
      <dgm:animOne val="branch"/>
      <dgm:animLvl val="lvl"/>
    </dgm:varLst>
    <dgm:alg type="composite">
      <dgm:param type="ar" val="1"/>
    </dgm:alg>
    <dgm:shape xmlns:r="http://schemas.openxmlformats.org/officeDocument/2006/relationships" r:blip="">
      <dgm:adjLst/>
    </dgm:shape>
    <dgm:choose name="Name1">
      <dgm:if name="Name2" func="var" arg="dir" op="equ" val="norm">
        <dgm:choose name="Name3">
          <dgm:if name="Name4" axis="ch ch" ptType="node node" cnt="1 0" func="cnt" op="equ" val="1">
            <dgm:constrLst>
              <dgm:constr type="l" for="ch" forName="textCenter"/>
              <dgm:constr type="ctrY" for="ch" forName="textCenter" refType="h" fact="0.5"/>
              <dgm:constr type="w" for="ch" forName="textCenter" refType="w" fact="0.32"/>
              <dgm:constr type="h" for="ch" forName="textCenter" refType="w" refFor="ch" refForName="textCenter"/>
              <dgm:constr type="r" for="ch" forName="cycle_1" refType="w"/>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5" axis="ch ch" ptType="node node" cnt="1 0"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6" axis="ch ch" ptType="node node" cnt="1 0" func="cnt" op="equ" val="3">
            <dgm:choose name="Name7">
              <dgm:if name="Name8" axis="ch ch ch" ptType="node node node" st="1 2 0" cnt="1 1 0" func="cnt" op="equ" val="1">
                <dgm:choose name="Name9">
                  <dgm:if name="Name10"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12">
                <dgm:choose name="Name13">
                  <dgm:if name="Name14"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5">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16" axis="ch ch" ptType="node node" cnt="1 0"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r" for="ch" forName="cycle_2" refType="w"/>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l" for="ch" forName="cycle_4"/>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17" axis="ch ch" ptType="node node" cnt="1 0"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24"/>
              <dgm:constr type="w" for="ch" forName="cycle_2" refType="w" fact="0.33"/>
              <dgm:constr type="h" for="ch" forName="cycle_2" refType="w" refFor="ch" refForName="cycle_2"/>
              <dgm:constr type="r" for="ch" forName="cycle_3" refType="w" fact="0.89"/>
              <dgm:constr type="b" for="ch" forName="cycle_3" refType="h"/>
              <dgm:constr type="w" for="ch" forName="cycle_3" refType="w" fact="0.33"/>
              <dgm:constr type="h" for="ch" forName="cycle_3" refType="w" refFor="ch" refForName="cycle_3"/>
              <dgm:constr type="l" for="ch" forName="cycle_4" refType="w" fact="0.11"/>
              <dgm:constr type="b" for="ch" forName="cycle_4" refType="h"/>
              <dgm:constr type="w" for="ch" forName="cycle_4" refType="w" fact="0.33"/>
              <dgm:constr type="h" for="ch" forName="cycle_4" refType="w" refFor="ch" refForName="cycle_4"/>
              <dgm:constr type="l" for="ch" forName="cycle_5"/>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18" axis="ch ch" ptType="node node" cnt="1 0"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17"/>
              <dgm:constr type="w" for="ch" forName="cycle_2" refType="w" fact="0.33"/>
              <dgm:constr type="h" for="ch" forName="cycle_2" refType="w" refFor="ch" refForName="cycle_2"/>
              <dgm:constr type="r" for="ch" forName="cycle_3" refType="w"/>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l" for="ch" forName="cycle_5"/>
              <dgm:constr type="b" for="ch" forName="cycle_5" refType="h" fact="0.83"/>
              <dgm:constr type="w" for="ch" forName="cycle_5" refType="w" fact="0.33"/>
              <dgm:constr type="h" for="ch" forName="cycle_5" refType="w" refFor="ch" refForName="cycle_5"/>
              <dgm:constr type="l" for="ch" forName="cycle_6"/>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19">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r" for="ch" forName="cycle_2" refType="w" fact="0.938"/>
              <dgm:constr type="t" for="ch" forName="cycle_2" refType="h" fact="0.141"/>
              <dgm:constr type="w" for="ch" forName="cycle_2" refType="w" fact="0.263"/>
              <dgm:constr type="h" for="ch" forName="cycle_2" refType="w" refFor="ch" refForName="cycle_2"/>
              <dgm:constr type="r" for="ch" forName="cycle_3" refType="w"/>
              <dgm:constr type="b" for="ch" forName="cycle_3" refType="h" fact="0.74"/>
              <dgm:constr type="w" for="ch" forName="cycle_3" refType="w" fact="0.263"/>
              <dgm:constr type="h" for="ch" forName="cycle_3" refType="w" refFor="ch" refForName="cycle_3"/>
              <dgm:constr type="r" for="ch" forName="cycle_4" refType="w" fact="0.8"/>
              <dgm:constr type="b" for="ch" forName="cycle_4" refType="h"/>
              <dgm:constr type="w" for="ch" forName="cycle_4" refType="w" fact="0.263"/>
              <dgm:constr type="h" for="ch" forName="cycle_4" refType="w" refFor="ch" refForName="cycle_4"/>
              <dgm:constr type="l" for="ch" forName="cycle_5" refType="w" fact="0.2"/>
              <dgm:constr type="b" for="ch" forName="cycle_5" refType="h"/>
              <dgm:constr type="w" for="ch" forName="cycle_5" refType="w" fact="0.263"/>
              <dgm:constr type="h" for="ch" forName="cycle_5" refType="w" refFor="ch" refForName="cycle_5"/>
              <dgm:constr type="l" for="ch" forName="cycle_6"/>
              <dgm:constr type="b" for="ch" forName="cycle_6" refType="h" fact="0.74"/>
              <dgm:constr type="w" for="ch" forName="cycle_6" refType="w" fact="0.263"/>
              <dgm:constr type="h" for="ch" forName="cycle_6" refType="w" refFor="ch" refForName="cycle_6"/>
              <dgm:constr type="l" for="ch" forName="cycle_7" refType="w" fact="0.062"/>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if>
      <dgm:else name="Name20">
        <dgm:choose name="Name21">
          <dgm:if name="Name22" axis="ch ch" ptType="node node" func="cnt" op="equ" val="1">
            <dgm:constrLst>
              <dgm:constr type="r" for="ch" forName="textCenter" refType="w"/>
              <dgm:constr type="ctrY" for="ch" forName="textCenter" refType="h" fact="0.5"/>
              <dgm:constr type="w" for="ch" forName="textCenter" refType="w" fact="0.32"/>
              <dgm:constr type="h" for="ch" forName="textCenter" refType="w" refFor="ch" refForName="textCenter"/>
              <dgm:constr type="l" for="ch" forName="cycle_1"/>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23" axis="ch ch" ptType="node node"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24" axis="ch ch" ptType="node node" func="cnt" op="equ" val="3">
            <dgm:choose name="Name25">
              <dgm:if name="Name26" axis="ch ch ch" ptType="node node node" st="1 2 0" cnt="1 1 0" func="cnt" op="equ" val="1">
                <dgm:choose name="Name27">
                  <dgm:if name="Name28"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29">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30">
                <dgm:choose name="Name31">
                  <dgm:if name="Name32"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33">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34" axis="ch ch" ptType="node node"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l" for="ch" forName="cycle_2"/>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r" for="ch" forName="cycle_4" refType="w"/>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35" axis="ch ch" ptType="node node"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24"/>
              <dgm:constr type="w" for="ch" forName="cycle_2" refType="w" fact="0.33"/>
              <dgm:constr type="h" for="ch" forName="cycle_2" refType="w" refFor="ch" refForName="cycle_2"/>
              <dgm:constr type="l" for="ch" forName="cycle_3" refType="w" fact="0.11"/>
              <dgm:constr type="b" for="ch" forName="cycle_3" refType="h"/>
              <dgm:constr type="w" for="ch" forName="cycle_3" refType="w" fact="0.33"/>
              <dgm:constr type="h" for="ch" forName="cycle_3" refType="w" refFor="ch" refForName="cycle_3"/>
              <dgm:constr type="r" for="ch" forName="cycle_4" refType="w" fact="0.89"/>
              <dgm:constr type="b" for="ch" forName="cycle_4" refType="h"/>
              <dgm:constr type="w" for="ch" forName="cycle_4" refType="w" fact="0.33"/>
              <dgm:constr type="h" for="ch" forName="cycle_4" refType="w" refFor="ch" refForName="cycle_4"/>
              <dgm:constr type="r" for="ch" forName="cycle_5" refType="w"/>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36" axis="ch ch" ptType="node node"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17"/>
              <dgm:constr type="w" for="ch" forName="cycle_2" refType="w" fact="0.33"/>
              <dgm:constr type="h" for="ch" forName="cycle_2" refType="w" refFor="ch" refForName="cycle_2"/>
              <dgm:constr type="l" for="ch" forName="cycle_3"/>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r" for="ch" forName="cycle_5" refType="w"/>
              <dgm:constr type="b" for="ch" forName="cycle_5" refType="h" fact="0.83"/>
              <dgm:constr type="w" for="ch" forName="cycle_5" refType="w" fact="0.33"/>
              <dgm:constr type="h" for="ch" forName="cycle_5" refType="w" refFor="ch" refForName="cycle_5"/>
              <dgm:constr type="r" for="ch" forName="cycle_6" refType="w"/>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37">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l" for="ch" forName="cycle_2" refType="w" fact="0.062"/>
              <dgm:constr type="t" for="ch" forName="cycle_2" refType="h" fact="0.141"/>
              <dgm:constr type="w" for="ch" forName="cycle_2" refType="w" fact="0.263"/>
              <dgm:constr type="h" for="ch" forName="cycle_2" refType="w" refFor="ch" refForName="cycle_2"/>
              <dgm:constr type="l" for="ch" forName="cycle_3"/>
              <dgm:constr type="b" for="ch" forName="cycle_3" refType="h" fact="0.74"/>
              <dgm:constr type="w" for="ch" forName="cycle_3" refType="w" fact="0.263"/>
              <dgm:constr type="h" for="ch" forName="cycle_3" refType="w" refFor="ch" refForName="cycle_3"/>
              <dgm:constr type="l" for="ch" forName="cycle_4" refType="w" fact="0.2"/>
              <dgm:constr type="b" for="ch" forName="cycle_4" refType="h"/>
              <dgm:constr type="w" for="ch" forName="cycle_4" refType="w" fact="0.263"/>
              <dgm:constr type="h" for="ch" forName="cycle_4" refType="w" refFor="ch" refForName="cycle_4"/>
              <dgm:constr type="r" for="ch" forName="cycle_5" refType="w" fact="0.8"/>
              <dgm:constr type="b" for="ch" forName="cycle_5" refType="h"/>
              <dgm:constr type="w" for="ch" forName="cycle_5" refType="w" fact="0.263"/>
              <dgm:constr type="h" for="ch" forName="cycle_5" refType="w" refFor="ch" refForName="cycle_5"/>
              <dgm:constr type="r" for="ch" forName="cycle_6" refType="w"/>
              <dgm:constr type="b" for="ch" forName="cycle_6" refType="h" fact="0.74"/>
              <dgm:constr type="w" for="ch" forName="cycle_6" refType="w" fact="0.263"/>
              <dgm:constr type="h" for="ch" forName="cycle_6" refType="w" refFor="ch" refForName="cycle_6"/>
              <dgm:constr type="r" for="ch" forName="cycle_7" refType="w" fact="0.938"/>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else>
    </dgm:choose>
    <dgm:forEach name="Name38" axis="ch" ptType="node" cnt="1">
      <dgm:choose name="Name39">
        <dgm:if name="Name40" axis="des" func="maxDepth" op="lte" val="1">
          <dgm:layoutNode name="singleCycle">
            <dgm:choose name="Name41">
              <dgm:if name="Name42" axis="ch" ptType="node" func="cnt" op="equ" val="1">
                <dgm:choose name="Name43">
                  <dgm:if name="Name44" func="var" arg="dir" op="equ" val="norm">
                    <dgm:alg type="cycle">
                      <dgm:param type="stAng" val="90"/>
                      <dgm:param type="ctrShpMap" val="fNode"/>
                    </dgm:alg>
                  </dgm:if>
                  <dgm:else name="Name45">
                    <dgm:alg type="cycle">
                      <dgm:param type="stAng" val="-90"/>
                      <dgm:param type="spanAng" val="-360"/>
                      <dgm:param type="ctrShpMap" val="fNode"/>
                    </dgm:alg>
                  </dgm:else>
                </dgm:choose>
              </dgm:if>
              <dgm:else name="Name46">
                <dgm:choose name="Name47">
                  <dgm:if name="Name48" func="var" arg="dir" op="equ" val="norm">
                    <dgm:alg type="cycle">
                      <dgm:param type="ctrShpMap" val="fNode"/>
                    </dgm:alg>
                  </dgm:if>
                  <dgm:else name="Name49">
                    <dgm:alg type="cycle">
                      <dgm:param type="spanAng" val="-360"/>
                      <dgm:param type="ctrShpMap" val="fNode"/>
                    </dgm:alg>
                  </dgm:else>
                </dgm:choose>
              </dgm:else>
            </dgm:choose>
            <dgm:shape xmlns:r="http://schemas.openxmlformats.org/officeDocument/2006/relationships" r:blip="">
              <dgm:adjLst/>
            </dgm:shape>
            <dgm:presOf/>
            <dgm:choose name="Name50">
              <dgm:if name="Name51" axis="ch" ptType="node" func="cnt" op="equ" val="0">
                <dgm:constrLst>
                  <dgm:constr type="w" for="ch" forName="singleCenter" refType="w"/>
                  <dgm:constr type="h" for="ch" forName="singleCenter" refType="w" refFor="ch" refForName="singleCenter"/>
                </dgm:constrLst>
              </dgm:if>
              <dgm:if name="Name52" axis="ch" ptType="node" func="cnt" op="equ" val="1">
                <dgm:constrLst>
                  <dgm:constr type="w" for="ch" forName="singleCenter" refType="w" fact="0.5"/>
                  <dgm:constr type="h" for="ch" forName="singleCenter" refType="w" refFor="ch" refForName="singleCenter"/>
                  <dgm:constr type="userS" for="ch" ptType="node" refType="w" refFor="ch" refForName="singleCenter" fact="0.67"/>
                </dgm:constrLst>
              </dgm:if>
              <dgm:else name="Name53">
                <dgm:constrLst>
                  <dgm:constr type="w" for="ch" forName="singleCenter" refType="w" fact="0.3"/>
                  <dgm:constr type="h" for="ch" forName="singleCenter" refType="w" refFor="ch" refForName="singleCenter"/>
                  <dgm:constr type="userS" for="ch" ptType="node" refType="w" refFor="ch" refForName="singleCenter" fact="0.67"/>
                </dgm:constrLst>
              </dgm:else>
            </dgm:choose>
            <dgm:layoutNode name="singleCenter" styleLbl="node1">
              <dgm:varLst>
                <dgm:chMax val="7"/>
                <dgm:chPref val="7"/>
              </dgm:varLst>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54" axis="ch" cnt="21">
              <dgm:forEach name="Name55" axis="self" ptType="parTrans">
                <dgm:layoutNode name="Name56">
                  <dgm:alg type="conn">
                    <dgm:param type="dim" val="1D"/>
                    <dgm:param type="begSty" val="noArr"/>
                    <dgm:param type="endSty" val="noArr"/>
                    <dgm:param type="begPts" val="auto"/>
                    <dgm:param type="endPts" val="auto"/>
                  </dgm:alg>
                  <dgm:shape xmlns:r="http://schemas.openxmlformats.org/officeDocument/2006/relationships" type="conn" r:blip="">
                    <dgm:adjLst/>
                  </dgm:shape>
                  <dgm:presOf axis="self"/>
                  <dgm:constrLst>
                    <dgm:constr type="begPad"/>
                    <dgm:constr type="endPad"/>
                  </dgm:constrLst>
                </dgm:layoutNode>
              </dgm:forEach>
              <dgm:forEach name="Name57" axis="self" ptType="node">
                <dgm:layoutNode name="text0"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layoutNode>
        </dgm:if>
        <dgm:else name="Name58">
          <dgm:layoutNode name="textCenter" styleLbl="node1">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choose name="Name59">
            <dgm:if name="Name60" axis="ch" ptType="node" func="cnt" op="gte" val="1">
              <dgm:layoutNode name="cycle_1">
                <dgm:choose name="Name61">
                  <dgm:if name="Name62" func="var" arg="dir" op="equ" val="norm">
                    <dgm:choose name="Name63">
                      <dgm:if name="Name64" axis="ch" ptType="node" func="cnt" op="equ" val="1">
                        <dgm:choose name="Name65">
                          <dgm:if name="Name66" axis="ch ch" ptType="node node" st="1 1" cnt="1 0" func="cnt" op="equ" val="1">
                            <dgm:alg type="cycle">
                              <dgm:param type="stAng" val="90"/>
                              <dgm:param type="ctrShpMap" val="fNode"/>
                            </dgm:alg>
                          </dgm:if>
                          <dgm:if name="Name67" axis="ch ch" ptType="node node" st="1 1" cnt="1 0" func="cnt" op="equ" val="2">
                            <dgm:alg type="cycle">
                              <dgm:param type="stAng" val="45"/>
                              <dgm:param type="spanAng" val="90"/>
                              <dgm:param type="ctrShpMap" val="fNode"/>
                            </dgm:alg>
                          </dgm:if>
                          <dgm:else name="Name68">
                            <dgm:alg type="cycle">
                              <dgm:param type="stAng" val="0"/>
                              <dgm:param type="spanAng" val="180"/>
                              <dgm:param type="ctrShpMap" val="fNode"/>
                            </dgm:alg>
                          </dgm:else>
                        </dgm:choose>
                      </dgm:if>
                      <dgm:if name="Name69" axis="ch" ptType="node" func="cnt" op="equ" val="2">
                        <dgm:choose name="Name70">
                          <dgm:if name="Name71" axis="ch ch" ptType="node node" st="1 1" cnt="1 0" func="cnt" op="equ" val="1">
                            <dgm:alg type="cycle">
                              <dgm:param type="stAng" val="0"/>
                              <dgm:param type="ctrShpMap" val="fNode"/>
                            </dgm:alg>
                          </dgm:if>
                          <dgm:if name="Name72" axis="ch ch" ptType="node node" st="1 1" cnt="1 0" func="cnt" op="equ" val="2">
                            <dgm:alg type="cycle">
                              <dgm:param type="stAng" val="315"/>
                              <dgm:param type="spanAng" val="90"/>
                              <dgm:param type="ctrShpMap" val="fNode"/>
                            </dgm:alg>
                          </dgm:if>
                          <dgm:else name="Name73">
                            <dgm:alg type="cycle">
                              <dgm:param type="stAng" val="270"/>
                              <dgm:param type="spanAng" val="180"/>
                              <dgm:param type="ctrShpMap" val="fNode"/>
                            </dgm:alg>
                          </dgm:else>
                        </dgm:choose>
                      </dgm:if>
                      <dgm:if name="Name74" axis="ch" ptType="node" func="cnt" op="equ" val="3">
                        <dgm:choose name="Name75">
                          <dgm:if name="Name76" axis="ch ch" ptType="node node" st="1 1" cnt="1 0" func="cnt" op="equ" val="1">
                            <dgm:alg type="cycle">
                              <dgm:param type="stAng" val="0"/>
                              <dgm:param type="ctrShpMap" val="fNode"/>
                            </dgm:alg>
                          </dgm:if>
                          <dgm:if name="Name77" axis="ch ch" ptType="node node" st="1 1" cnt="1 0" func="cnt" op="equ" val="2">
                            <dgm:alg type="cycle">
                              <dgm:param type="stAng" val="315"/>
                              <dgm:param type="spanAng" val="90"/>
                              <dgm:param type="ctrShpMap" val="fNode"/>
                            </dgm:alg>
                          </dgm:if>
                          <dgm:else name="Name78">
                            <dgm:alg type="cycle">
                              <dgm:param type="stAng" val="270"/>
                              <dgm:param type="spanAng" val="180"/>
                              <dgm:param type="ctrShpMap" val="fNode"/>
                            </dgm:alg>
                          </dgm:else>
                        </dgm:choose>
                      </dgm:if>
                      <dgm:if name="Name79" axis="ch" ptType="node" func="cnt" op="equ" val="4">
                        <dgm:choose name="Name80">
                          <dgm:if name="Name81" axis="ch ch" ptType="node node" st="1 1" cnt="1 0" func="cnt" op="equ" val="1">
                            <dgm:alg type="cycle">
                              <dgm:param type="stAng" val="0"/>
                              <dgm:param type="ctrShpMap" val="fNode"/>
                            </dgm:alg>
                          </dgm:if>
                          <dgm:if name="Name82" axis="ch ch" ptType="node node" st="1 1" cnt="1 0" func="cnt" op="equ" val="2">
                            <dgm:alg type="cycle">
                              <dgm:param type="stAng" val="315"/>
                              <dgm:param type="spanAng" val="90"/>
                              <dgm:param type="ctrShpMap" val="fNode"/>
                            </dgm:alg>
                          </dgm:if>
                          <dgm:else name="Name83">
                            <dgm:alg type="cycle">
                              <dgm:param type="stAng" val="292.5"/>
                              <dgm:param type="spanAng" val="135"/>
                              <dgm:param type="ctrShpMap" val="fNode"/>
                            </dgm:alg>
                          </dgm:else>
                        </dgm:choose>
                      </dgm:if>
                      <dgm:if name="Name84" axis="ch" ptType="node" func="cnt" op="equ" val="5">
                        <dgm:choose name="Name85">
                          <dgm:if name="Name86" axis="ch ch" ptType="node node" st="1 1" cnt="1 0" func="cnt" op="equ" val="1">
                            <dgm:alg type="cycle">
                              <dgm:param type="stAng" val="0"/>
                              <dgm:param type="ctrShpMap" val="fNode"/>
                            </dgm:alg>
                          </dgm:if>
                          <dgm:if name="Name87" axis="ch ch" ptType="node node" st="1 1" cnt="1 0" func="cnt" op="equ" val="2">
                            <dgm:alg type="cycle">
                              <dgm:param type="stAng" val="315"/>
                              <dgm:param type="spanAng" val="90"/>
                              <dgm:param type="ctrShpMap" val="fNode"/>
                            </dgm:alg>
                          </dgm:if>
                          <dgm:else name="Name88">
                            <dgm:alg type="cycle">
                              <dgm:param type="stAng" val="0"/>
                              <dgm:param type="spanAng" val="360"/>
                              <dgm:param type="ctrShpMap" val="fNode"/>
                            </dgm:alg>
                          </dgm:else>
                        </dgm:choose>
                      </dgm:if>
                      <dgm:if name="Name89" axis="ch" ptType="node" func="cnt" op="equ" val="6">
                        <dgm:choose name="Name90">
                          <dgm:if name="Name91" axis="ch ch" ptType="node node" st="1 1" cnt="1 0" func="cnt" op="equ" val="1">
                            <dgm:alg type="cycle">
                              <dgm:param type="stAng" val="0"/>
                              <dgm:param type="ctrShpMap" val="fNode"/>
                            </dgm:alg>
                          </dgm:if>
                          <dgm:if name="Name92" axis="ch ch" ptType="node node" st="1 1" cnt="1 0" func="cnt" op="equ" val="2">
                            <dgm:alg type="cycle">
                              <dgm:param type="stAng" val="315"/>
                              <dgm:param type="spanAng" val="90"/>
                              <dgm:param type="ctrShpMap" val="fNode"/>
                            </dgm:alg>
                          </dgm:if>
                          <dgm:else name="Name93">
                            <dgm:alg type="cycle">
                              <dgm:param type="stAng" val="0"/>
                              <dgm:param type="spanAng" val="360"/>
                              <dgm:param type="ctrShpMap" val="fNode"/>
                            </dgm:alg>
                          </dgm:else>
                        </dgm:choose>
                      </dgm:if>
                      <dgm:if name="Name94" axis="ch" ptType="node" func="cnt" op="gte" val="7">
                        <dgm:choose name="Name95">
                          <dgm:if name="Name96" axis="ch ch" ptType="node node" st="1 1" cnt="1 0" func="cnt" op="equ" val="1">
                            <dgm:alg type="cycle">
                              <dgm:param type="stAng" val="0"/>
                              <dgm:param type="ctrShpMap" val="fNode"/>
                            </dgm:alg>
                          </dgm:if>
                          <dgm:if name="Name97" axis="ch ch" ptType="node node" st="1 1" cnt="1 0" func="cnt" op="equ" val="2">
                            <dgm:alg type="cycle">
                              <dgm:param type="stAng" val="315"/>
                              <dgm:param type="spanAng" val="90"/>
                              <dgm:param type="ctrShpMap" val="fNode"/>
                            </dgm:alg>
                          </dgm:if>
                          <dgm:else name="Name98">
                            <dgm:alg type="cycle">
                              <dgm:param type="stAng" val="0"/>
                              <dgm:param type="spanAng" val="360"/>
                              <dgm:param type="ctrShpMap" val="fNode"/>
                            </dgm:alg>
                          </dgm:else>
                        </dgm:choose>
                      </dgm:if>
                      <dgm:else name="Name99"/>
                    </dgm:choose>
                  </dgm:if>
                  <dgm:else name="Name100">
                    <dgm:choose name="Name101">
                      <dgm:if name="Name102" axis="ch" ptType="node" func="cnt" op="equ" val="1">
                        <dgm:choose name="Name103">
                          <dgm:if name="Name104" axis="ch ch" ptType="node node" st="1 1" cnt="1 0" func="cnt" op="equ" val="1">
                            <dgm:alg type="cycle">
                              <dgm:param type="stAng" val="270"/>
                              <dgm:param type="ctrShpMap" val="fNode"/>
                            </dgm:alg>
                          </dgm:if>
                          <dgm:if name="Name105" axis="ch ch" ptType="node node" st="1 1" cnt="1 0" func="cnt" op="equ" val="2">
                            <dgm:alg type="cycle">
                              <dgm:param type="stAng" val="315"/>
                              <dgm:param type="spanAng" val="-90"/>
                              <dgm:param type="ctrShpMap" val="fNode"/>
                            </dgm:alg>
                          </dgm:if>
                          <dgm:else name="Name106">
                            <dgm:alg type="cycle">
                              <dgm:param type="stAng" val="0"/>
                              <dgm:param type="spanAng" val="-180"/>
                              <dgm:param type="ctrShpMap" val="fNode"/>
                            </dgm:alg>
                          </dgm:else>
                        </dgm:choose>
                      </dgm:if>
                      <dgm:if name="Name107" axis="ch" ptType="node" func="cnt" op="equ" val="2">
                        <dgm:choose name="Name108">
                          <dgm:if name="Name109" axis="ch ch" ptType="node node" st="1 1" cnt="1 0" func="cnt" op="equ" val="1">
                            <dgm:alg type="cycle">
                              <dgm:param type="stAng" val="0"/>
                              <dgm:param type="ctrShpMap" val="fNode"/>
                            </dgm:alg>
                          </dgm:if>
                          <dgm:if name="Name110" axis="ch ch" ptType="node node" st="1 1" cnt="1 0" func="cnt" op="equ" val="2">
                            <dgm:alg type="cycle">
                              <dgm:param type="stAng" val="45"/>
                              <dgm:param type="spanAng" val="-90"/>
                              <dgm:param type="ctrShpMap" val="fNode"/>
                            </dgm:alg>
                          </dgm:if>
                          <dgm:else name="Name111">
                            <dgm:alg type="cycle">
                              <dgm:param type="stAng" val="90"/>
                              <dgm:param type="spanAng" val="-180"/>
                              <dgm:param type="ctrShpMap" val="fNode"/>
                            </dgm:alg>
                          </dgm:else>
                        </dgm:choose>
                      </dgm:if>
                      <dgm:if name="Name112" axis="ch" ptType="node" func="cnt" op="equ" val="3">
                        <dgm:choose name="Name113">
                          <dgm:if name="Name114" axis="ch ch" ptType="node node" st="1 1" cnt="1 0" func="cnt" op="equ" val="1">
                            <dgm:alg type="cycle">
                              <dgm:param type="stAng" val="0"/>
                              <dgm:param type="ctrShpMap" val="fNode"/>
                            </dgm:alg>
                          </dgm:if>
                          <dgm:if name="Name115" axis="ch ch" ptType="node node" st="1 1" cnt="1 0" func="cnt" op="equ" val="2">
                            <dgm:alg type="cycle">
                              <dgm:param type="stAng" val="45"/>
                              <dgm:param type="spanAng" val="-90"/>
                              <dgm:param type="ctrShpMap" val="fNode"/>
                            </dgm:alg>
                          </dgm:if>
                          <dgm:else name="Name116">
                            <dgm:alg type="cycle">
                              <dgm:param type="stAng" val="90"/>
                              <dgm:param type="spanAng" val="-180"/>
                              <dgm:param type="ctrShpMap" val="fNode"/>
                            </dgm:alg>
                          </dgm:else>
                        </dgm:choose>
                      </dgm:if>
                      <dgm:if name="Name117" axis="ch" ptType="node" func="cnt" op="equ" val="4">
                        <dgm:choose name="Name118">
                          <dgm:if name="Name119" axis="ch ch" ptType="node node" st="1 1" cnt="1 0" func="cnt" op="equ" val="1">
                            <dgm:alg type="cycle">
                              <dgm:param type="stAng" val="0"/>
                              <dgm:param type="ctrShpMap" val="fNode"/>
                            </dgm:alg>
                          </dgm:if>
                          <dgm:if name="Name120" axis="ch ch" ptType="node node" st="1 1" cnt="1 0" func="cnt" op="equ" val="2">
                            <dgm:alg type="cycle">
                              <dgm:param type="stAng" val="45"/>
                              <dgm:param type="spanAng" val="-90"/>
                              <dgm:param type="ctrShpMap" val="fNode"/>
                            </dgm:alg>
                          </dgm:if>
                          <dgm:else name="Name121">
                            <dgm:alg type="cycle">
                              <dgm:param type="stAng" val="67.5"/>
                              <dgm:param type="spanAng" val="-135"/>
                              <dgm:param type="ctrShpMap" val="fNode"/>
                            </dgm:alg>
                          </dgm:else>
                        </dgm:choose>
                      </dgm:if>
                      <dgm:if name="Name122" axis="ch" ptType="node" func="cnt" op="equ" val="5">
                        <dgm:choose name="Name123">
                          <dgm:if name="Name124" axis="ch ch" ptType="node node" st="1 1" cnt="1 0" func="cnt" op="equ" val="1">
                            <dgm:alg type="cycle">
                              <dgm:param type="stAng" val="0"/>
                              <dgm:param type="ctrShpMap" val="fNode"/>
                            </dgm:alg>
                          </dgm:if>
                          <dgm:if name="Name125" axis="ch ch" ptType="node node" st="1 1" cnt="1 0" func="cnt" op="equ" val="2">
                            <dgm:alg type="cycle">
                              <dgm:param type="stAng" val="45"/>
                              <dgm:param type="spanAng" val="-90"/>
                              <dgm:param type="ctrShpMap" val="fNode"/>
                            </dgm:alg>
                          </dgm:if>
                          <dgm:else name="Name126">
                            <dgm:alg type="cycle">
                              <dgm:param type="stAng" val="0"/>
                              <dgm:param type="spanAng" val="-360"/>
                              <dgm:param type="ctrShpMap" val="fNode"/>
                            </dgm:alg>
                          </dgm:else>
                        </dgm:choose>
                      </dgm:if>
                      <dgm:if name="Name127" axis="ch" ptType="node" func="cnt" op="equ" val="6">
                        <dgm:choose name="Name128">
                          <dgm:if name="Name129" axis="ch ch" ptType="node node" st="1 1" cnt="1 0" func="cnt" op="equ" val="1">
                            <dgm:alg type="cycle">
                              <dgm:param type="stAng" val="0"/>
                              <dgm:param type="ctrShpMap" val="fNode"/>
                            </dgm:alg>
                          </dgm:if>
                          <dgm:if name="Name130" axis="ch ch" ptType="node node" st="1 1" cnt="1 0" func="cnt" op="equ" val="2">
                            <dgm:alg type="cycle">
                              <dgm:param type="stAng" val="45"/>
                              <dgm:param type="spanAng" val="-90"/>
                              <dgm:param type="ctrShpMap" val="fNode"/>
                            </dgm:alg>
                          </dgm:if>
                          <dgm:else name="Name131">
                            <dgm:alg type="cycle">
                              <dgm:param type="stAng" val="0"/>
                              <dgm:param type="spanAng" val="-360"/>
                              <dgm:param type="ctrShpMap" val="fNode"/>
                            </dgm:alg>
                          </dgm:else>
                        </dgm:choose>
                      </dgm:if>
                      <dgm:if name="Name132" axis="ch" ptType="node" func="cnt" op="gte" val="7">
                        <dgm:choose name="Name133">
                          <dgm:if name="Name134" axis="ch ch" ptType="node node" st="1 1" cnt="1 0" func="cnt" op="equ" val="1">
                            <dgm:alg type="cycle">
                              <dgm:param type="stAng" val="0"/>
                              <dgm:param type="ctrShpMap" val="fNode"/>
                            </dgm:alg>
                          </dgm:if>
                          <dgm:if name="Name135" axis="ch ch" ptType="node node" st="1 1" cnt="1 0" func="cnt" op="equ" val="2">
                            <dgm:alg type="cycle">
                              <dgm:param type="stAng" val="45"/>
                              <dgm:param type="spanAng" val="-90"/>
                              <dgm:param type="ctrShpMap" val="fNode"/>
                            </dgm:alg>
                          </dgm:if>
                          <dgm:else name="Name136">
                            <dgm:alg type="cycle">
                              <dgm:param type="stAng" val="0"/>
                              <dgm:param type="spanAng" val="-360"/>
                              <dgm:param type="ctrShpMap" val="fNode"/>
                            </dgm:alg>
                          </dgm:else>
                        </dgm:choose>
                      </dgm:if>
                      <dgm:else name="Name137"/>
                    </dgm:choose>
                  </dgm:else>
                </dgm:choose>
                <dgm:shape xmlns:r="http://schemas.openxmlformats.org/officeDocument/2006/relationships" r:blip="">
                  <dgm:adjLst/>
                </dgm:shape>
                <dgm:presOf/>
                <dgm:constrLst>
                  <dgm:constr type="sp" refType="w" fact="0.1"/>
                  <dgm:constr type="sibSp" refType="w" fact="0.1"/>
                </dgm:constrLst>
                <dgm:forEach name="Name138" axis="ch" ptType="node" cnt="1">
                  <dgm:layoutNode name="childCenter1"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139" axis="ch">
                    <dgm:forEach name="Name140" axis="self" ptType="parTrans">
                      <dgm:layoutNode name="Name141">
                        <dgm:alg type="conn">
                          <dgm:param type="dim" val="1D"/>
                          <dgm:param type="begSty" val="noArr"/>
                          <dgm:param type="endSty" val="noArr"/>
                          <dgm:param type="begPts" val="auto"/>
                          <dgm:param type="endPts" val="auto"/>
                        </dgm:alg>
                        <dgm:shape xmlns:r="http://schemas.openxmlformats.org/officeDocument/2006/relationships" type="conn" r:blip="">
                          <dgm:adjLst/>
                        </dgm:shape>
                        <dgm:presOf axis="self"/>
                        <dgm:constrLst>
                          <dgm:constr type="begPad"/>
                          <dgm:constr type="endPad"/>
                        </dgm:constrLst>
                      </dgm:layoutNode>
                    </dgm:forEach>
                    <dgm:forEach name="Name142" axis="self" ptType="node">
                      <dgm:layoutNode name="text1"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143" axis="ch" ptType="parTrans" cnt="1">
                <dgm:layoutNode name="Name144">
                  <dgm:alg type="conn">
                    <dgm:param type="srcNode" val="textCenter"/>
                    <dgm:param type="dstNode" val="childCenter1"/>
                    <dgm:param type="dim" val="1D"/>
                    <dgm:param type="endSty" val="noArr"/>
                    <dgm:param type="begPts" val="auto"/>
                    <dgm:param type="endPts" val="auto"/>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145"/>
          </dgm:choose>
          <dgm:choose name="Name146">
            <dgm:if name="Name147" axis="ch" ptType="node" func="cnt" op="gte" val="2">
              <dgm:layoutNode name="cycle_2">
                <dgm:choose name="Name148">
                  <dgm:if name="Name149" func="var" arg="dir" op="equ" val="norm">
                    <dgm:choose name="Name150">
                      <dgm:if name="Name151" axis="ch" ptType="node" func="cnt" op="equ" val="2">
                        <dgm:choose name="Name152">
                          <dgm:if name="Name153" axis="ch ch" ptType="node node" st="2 1" cnt="1 0" func="cnt" op="equ" val="1">
                            <dgm:alg type="cycle">
                              <dgm:param type="stAng" val="180"/>
                              <dgm:param type="ctrShpMap" val="fNode"/>
                            </dgm:alg>
                          </dgm:if>
                          <dgm:if name="Name154" axis="ch ch" ptType="node node" st="2 1" cnt="1 0" func="cnt" op="equ" val="2">
                            <dgm:alg type="cycle">
                              <dgm:param type="stAng" val="135"/>
                              <dgm:param type="spanAng" val="90"/>
                              <dgm:param type="ctrShpMap" val="fNode"/>
                            </dgm:alg>
                          </dgm:if>
                          <dgm:else name="Name155">
                            <dgm:alg type="cycle">
                              <dgm:param type="stAng" val="90"/>
                              <dgm:param type="spanAng" val="180"/>
                              <dgm:param type="ctrShpMap" val="fNode"/>
                            </dgm:alg>
                          </dgm:else>
                        </dgm:choose>
                      </dgm:if>
                      <dgm:if name="Name156" axis="ch" ptType="node" func="cnt" op="equ" val="3">
                        <dgm:choose name="Name157">
                          <dgm:if name="Name158" axis="ch ch" ptType="node node" st="2 1" cnt="1 0" func="cnt" op="equ" val="1">
                            <dgm:alg type="cycle">
                              <dgm:param type="stAng" val="120"/>
                              <dgm:param type="ctrShpMap" val="fNode"/>
                              <dgm:param type="horzAlign" val="r"/>
                              <dgm:param type="vertAlign" val="b"/>
                            </dgm:alg>
                          </dgm:if>
                          <dgm:if name="Name159" axis="ch ch" ptType="node node" st="2 1" cnt="1 0" func="cnt" op="equ" val="2">
                            <dgm:alg type="cycle">
                              <dgm:param type="stAng" val="75"/>
                              <dgm:param type="spanAng" val="90"/>
                              <dgm:param type="ctrShpMap" val="fNode"/>
                              <dgm:param type="horzAlign" val="r"/>
                              <dgm:param type="vertAlign" val="b"/>
                            </dgm:alg>
                          </dgm:if>
                          <dgm:else name="Name160">
                            <dgm:alg type="cycle">
                              <dgm:param type="stAng" val="30"/>
                              <dgm:param type="spanAng" val="180"/>
                              <dgm:param type="ctrShpMap" val="fNode"/>
                            </dgm:alg>
                          </dgm:else>
                        </dgm:choose>
                      </dgm:if>
                      <dgm:if name="Name161" axis="ch" ptType="node" func="cnt" op="equ" val="4">
                        <dgm:choose name="Name162">
                          <dgm:if name="Name163" axis="ch ch" ptType="node node" st="2 1" cnt="1 0" func="cnt" op="equ" val="1">
                            <dgm:alg type="cycle">
                              <dgm:param type="stAng" val="90"/>
                              <dgm:param type="ctrShpMap" val="fNode"/>
                            </dgm:alg>
                          </dgm:if>
                          <dgm:if name="Name164" axis="ch ch" ptType="node node" st="2 1" cnt="1 0" func="cnt" op="equ" val="2">
                            <dgm:alg type="cycle">
                              <dgm:param type="stAng" val="45"/>
                              <dgm:param type="spanAng" val="90"/>
                              <dgm:param type="ctrShpMap" val="fNode"/>
                            </dgm:alg>
                          </dgm:if>
                          <dgm:else name="Name165">
                            <dgm:alg type="cycle">
                              <dgm:param type="stAng" val="22.5"/>
                              <dgm:param type="spanAng" val="135"/>
                              <dgm:param type="ctrShpMap" val="fNode"/>
                            </dgm:alg>
                          </dgm:else>
                        </dgm:choose>
                      </dgm:if>
                      <dgm:if name="Name166" axis="ch" ptType="node" func="cnt" op="equ" val="5">
                        <dgm:choose name="Name167">
                          <dgm:if name="Name168" axis="ch ch" ptType="node node" st="2 1" cnt="1 0" func="cnt" op="equ" val="1">
                            <dgm:alg type="cycle">
                              <dgm:param type="stAng" val="72"/>
                              <dgm:param type="ctrShpMap" val="fNode"/>
                            </dgm:alg>
                          </dgm:if>
                          <dgm:if name="Name169" axis="ch ch" ptType="node node" st="2 1" cnt="1 0" func="cnt" op="equ" val="2">
                            <dgm:alg type="cycle">
                              <dgm:param type="stAng" val="27"/>
                              <dgm:param type="spanAng" val="90"/>
                              <dgm:param type="ctrShpMap" val="fNode"/>
                            </dgm:alg>
                          </dgm:if>
                          <dgm:else name="Name170">
                            <dgm:alg type="cycle">
                              <dgm:param type="stAng" val="0"/>
                              <dgm:param type="spanAng" val="360"/>
                              <dgm:param type="ctrShpMap" val="fNode"/>
                            </dgm:alg>
                          </dgm:else>
                        </dgm:choose>
                      </dgm:if>
                      <dgm:if name="Name171" axis="ch" ptType="node" func="cnt" op="equ" val="6">
                        <dgm:choose name="Name172">
                          <dgm:if name="Name173" axis="ch ch" ptType="node node" st="2 1" cnt="1 0" func="cnt" op="equ" val="1">
                            <dgm:alg type="cycle">
                              <dgm:param type="stAng" val="60"/>
                              <dgm:param type="ctrShpMap" val="fNode"/>
                            </dgm:alg>
                          </dgm:if>
                          <dgm:if name="Name174" axis="ch ch" ptType="node node" st="2 1" cnt="1 0" func="cnt" op="equ" val="2">
                            <dgm:alg type="cycle">
                              <dgm:param type="stAng" val="15"/>
                              <dgm:param type="spanAng" val="90"/>
                              <dgm:param type="ctrShpMap" val="fNode"/>
                            </dgm:alg>
                          </dgm:if>
                          <dgm:else name="Name175">
                            <dgm:alg type="cycle">
                              <dgm:param type="stAng" val="0"/>
                              <dgm:param type="spanAng" val="360"/>
                              <dgm:param type="ctrShpMap" val="fNode"/>
                            </dgm:alg>
                          </dgm:else>
                        </dgm:choose>
                      </dgm:if>
                      <dgm:if name="Name176" axis="ch" ptType="node" func="cnt" op="gte" val="7">
                        <dgm:choose name="Name177">
                          <dgm:if name="Name178" axis="ch ch" ptType="node node" st="2 1" cnt="1 0" func="cnt" op="equ" val="1">
                            <dgm:alg type="cycle">
                              <dgm:param type="stAng" val="51"/>
                              <dgm:param type="ctrShpMap" val="fNode"/>
                            </dgm:alg>
                          </dgm:if>
                          <dgm:if name="Name179" axis="ch ch" ptType="node node" st="2 1" cnt="1 0" func="cnt" op="equ" val="2">
                            <dgm:alg type="cycle">
                              <dgm:param type="stAng" val="6"/>
                              <dgm:param type="spanAng" val="90"/>
                              <dgm:param type="ctrShpMap" val="fNode"/>
                            </dgm:alg>
                          </dgm:if>
                          <dgm:else name="Name180">
                            <dgm:alg type="cycle">
                              <dgm:param type="stAng" val="0"/>
                              <dgm:param type="spanAng" val="360"/>
                              <dgm:param type="ctrShpMap" val="fNode"/>
                            </dgm:alg>
                          </dgm:else>
                        </dgm:choose>
                      </dgm:if>
                      <dgm:else name="Name181"/>
                    </dgm:choose>
                  </dgm:if>
                  <dgm:else name="Name182">
                    <dgm:choose name="Name183">
                      <dgm:if name="Name184" axis="ch" ptType="node" func="cnt" op="equ" val="2">
                        <dgm:choose name="Name185">
                          <dgm:if name="Name186" axis="ch ch" ptType="node node" st="2 1" cnt="1 0" func="cnt" op="equ" val="1">
                            <dgm:alg type="cycle">
                              <dgm:param type="stAng" val="180"/>
                              <dgm:param type="ctrShpMap" val="fNode"/>
                            </dgm:alg>
                          </dgm:if>
                          <dgm:if name="Name187" axis="ch ch" ptType="node node" st="2 1" cnt="1 0" func="cnt" op="equ" val="2">
                            <dgm:alg type="cycle">
                              <dgm:param type="stAng" val="225"/>
                              <dgm:param type="spanAng" val="-90"/>
                              <dgm:param type="ctrShpMap" val="fNode"/>
                            </dgm:alg>
                          </dgm:if>
                          <dgm:else name="Name188">
                            <dgm:alg type="cycle">
                              <dgm:param type="stAng" val="270"/>
                              <dgm:param type="spanAng" val="-180"/>
                              <dgm:param type="ctrShpMap" val="fNode"/>
                            </dgm:alg>
                          </dgm:else>
                        </dgm:choose>
                      </dgm:if>
                      <dgm:if name="Name189" axis="ch" ptType="node" func="cnt" op="equ" val="3">
                        <dgm:choose name="Name190">
                          <dgm:if name="Name191" axis="ch ch" ptType="node node" st="2 1" cnt="1 0" func="cnt" op="equ" val="1">
                            <dgm:alg type="cycle">
                              <dgm:param type="stAng" val="240"/>
                              <dgm:param type="ctrShpMap" val="fNode"/>
                              <dgm:param type="horzAlign" val="l"/>
                              <dgm:param type="vertAlign" val="b"/>
                            </dgm:alg>
                          </dgm:if>
                          <dgm:if name="Name192" axis="ch ch" ptType="node node" st="2 1" cnt="1 0" func="cnt" op="equ" val="2">
                            <dgm:alg type="cycle">
                              <dgm:param type="stAng" val="285"/>
                              <dgm:param type="spanAng" val="-90"/>
                              <dgm:param type="ctrShpMap" val="fNode"/>
                              <dgm:param type="horzAlign" val="l"/>
                              <dgm:param type="vertAlign" val="b"/>
                            </dgm:alg>
                          </dgm:if>
                          <dgm:else name="Name193">
                            <dgm:alg type="cycle">
                              <dgm:param type="stAng" val="330"/>
                              <dgm:param type="spanAng" val="-180"/>
                              <dgm:param type="ctrShpMap" val="fNode"/>
                            </dgm:alg>
                          </dgm:else>
                        </dgm:choose>
                      </dgm:if>
                      <dgm:if name="Name194" axis="ch" ptType="node" func="cnt" op="equ" val="4">
                        <dgm:choose name="Name195">
                          <dgm:if name="Name196" axis="ch ch" ptType="node node" st="2 1" cnt="1 0" func="cnt" op="equ" val="1">
                            <dgm:alg type="cycle">
                              <dgm:param type="stAng" val="270"/>
                              <dgm:param type="ctrShpMap" val="fNode"/>
                            </dgm:alg>
                          </dgm:if>
                          <dgm:if name="Name197" axis="ch ch" ptType="node node" st="2 1" cnt="1 0" func="cnt" op="equ" val="2">
                            <dgm:alg type="cycle">
                              <dgm:param type="stAng" val="315"/>
                              <dgm:param type="spanAng" val="-90"/>
                              <dgm:param type="ctrShpMap" val="fNode"/>
                            </dgm:alg>
                          </dgm:if>
                          <dgm:else name="Name198">
                            <dgm:alg type="cycle">
                              <dgm:param type="stAng" val="337.5"/>
                              <dgm:param type="spanAng" val="-135"/>
                              <dgm:param type="ctrShpMap" val="fNode"/>
                            </dgm:alg>
                          </dgm:else>
                        </dgm:choose>
                      </dgm:if>
                      <dgm:if name="Name199" axis="ch" ptType="node" func="cnt" op="equ" val="5">
                        <dgm:choose name="Name200">
                          <dgm:if name="Name201" axis="ch ch" ptType="node node" st="2 1" cnt="1 0" func="cnt" op="equ" val="1">
                            <dgm:alg type="cycle">
                              <dgm:param type="stAng" val="288"/>
                              <dgm:param type="ctrShpMap" val="fNode"/>
                            </dgm:alg>
                          </dgm:if>
                          <dgm:if name="Name202" axis="ch ch" ptType="node node" st="2 1" cnt="1 0" func="cnt" op="equ" val="2">
                            <dgm:alg type="cycle">
                              <dgm:param type="stAng" val="333"/>
                              <dgm:param type="spanAng" val="-90"/>
                              <dgm:param type="ctrShpMap" val="fNode"/>
                            </dgm:alg>
                          </dgm:if>
                          <dgm:else name="Name203">
                            <dgm:alg type="cycle">
                              <dgm:param type="stAng" val="0"/>
                              <dgm:param type="spanAng" val="-360"/>
                              <dgm:param type="ctrShpMap" val="fNode"/>
                            </dgm:alg>
                          </dgm:else>
                        </dgm:choose>
                      </dgm:if>
                      <dgm:if name="Name204" axis="ch" ptType="node" func="cnt" op="equ" val="6">
                        <dgm:choose name="Name205">
                          <dgm:if name="Name206" axis="ch ch" ptType="node node" st="2 1" cnt="1 0" func="cnt" op="equ" val="1">
                            <dgm:alg type="cycle">
                              <dgm:param type="stAng" val="300"/>
                              <dgm:param type="ctrShpMap" val="fNode"/>
                            </dgm:alg>
                          </dgm:if>
                          <dgm:if name="Name207" axis="ch ch" ptType="node node" st="2 1" cnt="1 0" func="cnt" op="equ" val="2">
                            <dgm:alg type="cycle">
                              <dgm:param type="stAng" val="345"/>
                              <dgm:param type="spanAng" val="-90"/>
                              <dgm:param type="ctrShpMap" val="fNode"/>
                            </dgm:alg>
                          </dgm:if>
                          <dgm:else name="Name208">
                            <dgm:alg type="cycle">
                              <dgm:param type="stAng" val="0"/>
                              <dgm:param type="spanAng" val="-360"/>
                              <dgm:param type="ctrShpMap" val="fNode"/>
                            </dgm:alg>
                          </dgm:else>
                        </dgm:choose>
                      </dgm:if>
                      <dgm:if name="Name209" axis="ch" ptType="node" func="cnt" op="gte" val="7">
                        <dgm:choose name="Name210">
                          <dgm:if name="Name211" axis="ch ch" ptType="node node" st="2 1" cnt="1 0" func="cnt" op="equ" val="1">
                            <dgm:alg type="cycle">
                              <dgm:param type="stAng" val="308"/>
                              <dgm:param type="ctrShpMap" val="fNode"/>
                            </dgm:alg>
                          </dgm:if>
                          <dgm:if name="Name212" axis="ch ch" ptType="node node" st="2 1" cnt="1 0" func="cnt" op="equ" val="2">
                            <dgm:alg type="cycle">
                              <dgm:param type="stAng" val="353"/>
                              <dgm:param type="spanAng" val="-90"/>
                              <dgm:param type="ctrShpMap" val="fNode"/>
                            </dgm:alg>
                          </dgm:if>
                          <dgm:else name="Name213">
                            <dgm:alg type="cycle">
                              <dgm:param type="stAng" val="0"/>
                              <dgm:param type="spanAng" val="-360"/>
                              <dgm:param type="ctrShpMap" val="fNode"/>
                            </dgm:alg>
                          </dgm:else>
                        </dgm:choose>
                      </dgm:if>
                      <dgm:else name="Name214"/>
                    </dgm:choose>
                  </dgm:else>
                </dgm:choose>
                <dgm:shape xmlns:r="http://schemas.openxmlformats.org/officeDocument/2006/relationships" r:blip="">
                  <dgm:adjLst/>
                </dgm:shape>
                <dgm:presOf/>
                <dgm:constrLst>
                  <dgm:constr type="sp" refType="w" fact="0.1"/>
                  <dgm:constr type="sibSp" refType="w" fact="0.1"/>
                </dgm:constrLst>
                <dgm:forEach name="Name215" axis="ch" ptType="node" st="2" cnt="1">
                  <dgm:layoutNode name="childCenter2"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16" axis="ch">
                    <dgm:forEach name="Name217" axis="self" ptType="parTrans">
                      <dgm:layoutNode name="Name218">
                        <dgm:alg type="conn">
                          <dgm:param type="dim" val="1D"/>
                          <dgm:param type="begSty" val="noArr"/>
                          <dgm:param type="endSty" val="noArr"/>
                          <dgm:param type="begPts" val="auto"/>
                          <dgm:param type="endPts" val="auto"/>
                        </dgm:alg>
                        <dgm:shape xmlns:r="http://schemas.openxmlformats.org/officeDocument/2006/relationships" type="conn" r:blip="">
                          <dgm:adjLst/>
                        </dgm:shape>
                        <dgm:presOf axis="self"/>
                        <dgm:constrLst>
                          <dgm:constr type="begPad"/>
                          <dgm:constr type="endPad"/>
                        </dgm:constrLst>
                      </dgm:layoutNode>
                    </dgm:forEach>
                    <dgm:forEach name="Name219" axis="self" ptType="node">
                      <dgm:layoutNode name="text2"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20" axis="ch" ptType="parTrans" st="2" cnt="1">
                <dgm:layoutNode name="Name221">
                  <dgm:alg type="conn">
                    <dgm:param type="srcNode" val="textCenter"/>
                    <dgm:param type="dstNode" val="childCenter2"/>
                    <dgm:param type="dim" val="1D"/>
                    <dgm:param type="endSty" val="noArr"/>
                    <dgm:param type="begPts" val="auto"/>
                    <dgm:param type="endPts" val="auto"/>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22"/>
          </dgm:choose>
          <dgm:choose name="Name223">
            <dgm:if name="Name224" axis="ch" ptType="node" func="cnt" op="gte" val="3">
              <dgm:layoutNode name="cycle_3">
                <dgm:choose name="Name225">
                  <dgm:if name="Name226" func="var" arg="dir" op="equ" val="norm">
                    <dgm:choose name="Name227">
                      <dgm:if name="Name228" axis="ch" ptType="node" func="cnt" op="equ" val="3">
                        <dgm:choose name="Name229">
                          <dgm:if name="Name230" axis="ch ch" ptType="node node" st="3 1" cnt="1 0" func="cnt" op="equ" val="1">
                            <dgm:alg type="cycle">
                              <dgm:param type="stAng" val="240"/>
                              <dgm:param type="ctrShpMap" val="fNode"/>
                              <dgm:param type="horzAlign" val="l"/>
                              <dgm:param type="vertAlign" val="b"/>
                            </dgm:alg>
                          </dgm:if>
                          <dgm:if name="Name231" axis="ch ch" ptType="node node" st="3 1" cnt="1 0" func="cnt" op="equ" val="2">
                            <dgm:alg type="cycle">
                              <dgm:param type="stAng" val="195"/>
                              <dgm:param type="spanAng" val="90"/>
                              <dgm:param type="ctrShpMap" val="fNode"/>
                              <dgm:param type="horzAlign" val="l"/>
                              <dgm:param type="vertAlign" val="b"/>
                            </dgm:alg>
                          </dgm:if>
                          <dgm:else name="Name232">
                            <dgm:alg type="cycle">
                              <dgm:param type="stAng" val="150"/>
                              <dgm:param type="spanAng" val="180"/>
                              <dgm:param type="ctrShpMap" val="fNode"/>
                            </dgm:alg>
                          </dgm:else>
                        </dgm:choose>
                      </dgm:if>
                      <dgm:if name="Name233" axis="ch" ptType="node" func="cnt" op="equ" val="4">
                        <dgm:choose name="Name234">
                          <dgm:if name="Name235" axis="ch ch" ptType="node node" st="3 1" cnt="1 0" func="cnt" op="equ" val="1">
                            <dgm:alg type="cycle">
                              <dgm:param type="stAng" val="180"/>
                              <dgm:param type="ctrShpMap" val="fNode"/>
                            </dgm:alg>
                          </dgm:if>
                          <dgm:if name="Name236" axis="ch ch" ptType="node node" st="3 1" cnt="1 0" func="cnt" op="equ" val="2">
                            <dgm:alg type="cycle">
                              <dgm:param type="stAng" val="135"/>
                              <dgm:param type="spanAng" val="90"/>
                              <dgm:param type="ctrShpMap" val="fNode"/>
                            </dgm:alg>
                          </dgm:if>
                          <dgm:else name="Name237">
                            <dgm:alg type="cycle">
                              <dgm:param type="stAng" val="112.5"/>
                              <dgm:param type="spanAng" val="135"/>
                              <dgm:param type="ctrShpMap" val="fNode"/>
                            </dgm:alg>
                          </dgm:else>
                        </dgm:choose>
                      </dgm:if>
                      <dgm:if name="Name238" axis="ch" ptType="node" func="cnt" op="equ" val="5">
                        <dgm:choose name="Name239">
                          <dgm:if name="Name240" axis="ch ch" ptType="node node" st="3 1" cnt="1 0" func="cnt" op="equ" val="1">
                            <dgm:alg type="cycle">
                              <dgm:param type="stAng" val="144"/>
                              <dgm:param type="ctrShpMap" val="fNode"/>
                            </dgm:alg>
                          </dgm:if>
                          <dgm:if name="Name241" axis="ch ch" ptType="node node" st="3 1" cnt="1 0" func="cnt" op="equ" val="2">
                            <dgm:alg type="cycle">
                              <dgm:param type="stAng" val="99"/>
                              <dgm:param type="spanAng" val="90"/>
                              <dgm:param type="ctrShpMap" val="fNode"/>
                            </dgm:alg>
                          </dgm:if>
                          <dgm:else name="Name242">
                            <dgm:alg type="cycle">
                              <dgm:param type="stAng" val="0"/>
                              <dgm:param type="spanAng" val="360"/>
                              <dgm:param type="ctrShpMap" val="fNode"/>
                            </dgm:alg>
                          </dgm:else>
                        </dgm:choose>
                      </dgm:if>
                      <dgm:if name="Name243" axis="ch" ptType="node" func="cnt" op="equ" val="6">
                        <dgm:choose name="Name244">
                          <dgm:if name="Name245" axis="ch ch" ptType="node node" st="3 1" cnt="1 0" func="cnt" op="equ" val="1">
                            <dgm:alg type="cycle">
                              <dgm:param type="stAng" val="120"/>
                              <dgm:param type="ctrShpMap" val="fNode"/>
                            </dgm:alg>
                          </dgm:if>
                          <dgm:if name="Name246" axis="ch ch" ptType="node node" st="3 1" cnt="1 0" func="cnt" op="equ" val="2">
                            <dgm:alg type="cycle">
                              <dgm:param type="stAng" val="75"/>
                              <dgm:param type="spanAng" val="90"/>
                              <dgm:param type="ctrShpMap" val="fNode"/>
                            </dgm:alg>
                          </dgm:if>
                          <dgm:else name="Name247">
                            <dgm:alg type="cycle">
                              <dgm:param type="stAng" val="0"/>
                              <dgm:param type="spanAng" val="360"/>
                              <dgm:param type="ctrShpMap" val="fNode"/>
                            </dgm:alg>
                          </dgm:else>
                        </dgm:choose>
                      </dgm:if>
                      <dgm:if name="Name248" axis="ch" ptType="node" func="cnt" op="gte" val="7">
                        <dgm:choose name="Name249">
                          <dgm:if name="Name250" axis="ch ch" ptType="node node" st="3 1" cnt="1 0" func="cnt" op="equ" val="1">
                            <dgm:alg type="cycle">
                              <dgm:param type="stAng" val="102"/>
                              <dgm:param type="ctrShpMap" val="fNode"/>
                            </dgm:alg>
                          </dgm:if>
                          <dgm:if name="Name251" axis="ch ch" ptType="node node" st="3 1" cnt="1 0" func="cnt" op="equ" val="2">
                            <dgm:alg type="cycle">
                              <dgm:param type="stAng" val="57"/>
                              <dgm:param type="spanAng" val="90"/>
                              <dgm:param type="ctrShpMap" val="fNode"/>
                            </dgm:alg>
                          </dgm:if>
                          <dgm:else name="Name252">
                            <dgm:alg type="cycle">
                              <dgm:param type="stAng" val="0"/>
                              <dgm:param type="spanAng" val="360"/>
                              <dgm:param type="ctrShpMap" val="fNode"/>
                            </dgm:alg>
                          </dgm:else>
                        </dgm:choose>
                      </dgm:if>
                      <dgm:else name="Name253"/>
                    </dgm:choose>
                  </dgm:if>
                  <dgm:else name="Name254">
                    <dgm:choose name="Name255">
                      <dgm:if name="Name256" axis="ch" ptType="node" func="cnt" op="equ" val="3">
                        <dgm:choose name="Name257">
                          <dgm:if name="Name258" axis="ch ch" ptType="node node" st="3 1" cnt="1 0" func="cnt" op="equ" val="1">
                            <dgm:alg type="cycle">
                              <dgm:param type="stAng" val="120"/>
                              <dgm:param type="ctrShpMap" val="fNode"/>
                              <dgm:param type="horzAlign" val="r"/>
                              <dgm:param type="vertAlign" val="b"/>
                            </dgm:alg>
                          </dgm:if>
                          <dgm:if name="Name259" axis="ch ch" ptType="node node" st="3 1" cnt="1 0" func="cnt" op="equ" val="2">
                            <dgm:alg type="cycle">
                              <dgm:param type="stAng" val="165"/>
                              <dgm:param type="spanAng" val="-90"/>
                              <dgm:param type="ctrShpMap" val="fNode"/>
                              <dgm:param type="horzAlign" val="r"/>
                              <dgm:param type="vertAlign" val="b"/>
                            </dgm:alg>
                          </dgm:if>
                          <dgm:else name="Name260">
                            <dgm:alg type="cycle">
                              <dgm:param type="stAng" val="210"/>
                              <dgm:param type="spanAng" val="-180"/>
                              <dgm:param type="ctrShpMap" val="fNode"/>
                            </dgm:alg>
                          </dgm:else>
                        </dgm:choose>
                      </dgm:if>
                      <dgm:if name="Name261" axis="ch" ptType="node" func="cnt" op="equ" val="4">
                        <dgm:choose name="Name262">
                          <dgm:if name="Name263" axis="ch ch" ptType="node node" st="3 1" cnt="1 0" func="cnt" op="equ" val="1">
                            <dgm:alg type="cycle">
                              <dgm:param type="stAng" val="180"/>
                              <dgm:param type="ctrShpMap" val="fNode"/>
                            </dgm:alg>
                          </dgm:if>
                          <dgm:if name="Name264" axis="ch ch" ptType="node node" st="3 1" cnt="1 0" func="cnt" op="equ" val="2">
                            <dgm:alg type="cycle">
                              <dgm:param type="stAng" val="225"/>
                              <dgm:param type="spanAng" val="-90"/>
                              <dgm:param type="ctrShpMap" val="fNode"/>
                            </dgm:alg>
                          </dgm:if>
                          <dgm:else name="Name265">
                            <dgm:alg type="cycle">
                              <dgm:param type="stAng" val="247.5"/>
                              <dgm:param type="spanAng" val="-135"/>
                              <dgm:param type="ctrShpMap" val="fNode"/>
                            </dgm:alg>
                          </dgm:else>
                        </dgm:choose>
                      </dgm:if>
                      <dgm:if name="Name266" axis="ch" ptType="node" func="cnt" op="equ" val="5">
                        <dgm:choose name="Name267">
                          <dgm:if name="Name268" axis="ch ch" ptType="node node" st="3 1" cnt="1 0" func="cnt" op="equ" val="1">
                            <dgm:alg type="cycle">
                              <dgm:param type="stAng" val="216"/>
                              <dgm:param type="ctrShpMap" val="fNode"/>
                            </dgm:alg>
                          </dgm:if>
                          <dgm:if name="Name269" axis="ch ch" ptType="node node" st="3 1" cnt="1 0" func="cnt" op="equ" val="2">
                            <dgm:alg type="cycle">
                              <dgm:param type="stAng" val="261"/>
                              <dgm:param type="spanAng" val="-90"/>
                              <dgm:param type="ctrShpMap" val="fNode"/>
                            </dgm:alg>
                          </dgm:if>
                          <dgm:else name="Name270">
                            <dgm:alg type="cycle">
                              <dgm:param type="stAng" val="0"/>
                              <dgm:param type="spanAng" val="-360"/>
                              <dgm:param type="ctrShpMap" val="fNode"/>
                            </dgm:alg>
                          </dgm:else>
                        </dgm:choose>
                      </dgm:if>
                      <dgm:if name="Name271" axis="ch" ptType="node" func="cnt" op="equ" val="6">
                        <dgm:choose name="Name272">
                          <dgm:if name="Name273" axis="ch ch" ptType="node node" st="3 1" cnt="1 0" func="cnt" op="equ" val="1">
                            <dgm:alg type="cycle">
                              <dgm:param type="stAng" val="240"/>
                              <dgm:param type="ctrShpMap" val="fNode"/>
                            </dgm:alg>
                          </dgm:if>
                          <dgm:if name="Name274" axis="ch ch" ptType="node node" st="3 1" cnt="1 0" func="cnt" op="equ" val="2">
                            <dgm:alg type="cycle">
                              <dgm:param type="stAng" val="285"/>
                              <dgm:param type="spanAng" val="-90"/>
                              <dgm:param type="ctrShpMap" val="fNode"/>
                            </dgm:alg>
                          </dgm:if>
                          <dgm:else name="Name275">
                            <dgm:alg type="cycle">
                              <dgm:param type="stAng" val="0"/>
                              <dgm:param type="spanAng" val="-360"/>
                              <dgm:param type="ctrShpMap" val="fNode"/>
                            </dgm:alg>
                          </dgm:else>
                        </dgm:choose>
                      </dgm:if>
                      <dgm:if name="Name276" axis="ch" ptType="node" func="cnt" op="gte" val="7">
                        <dgm:choose name="Name277">
                          <dgm:if name="Name278" axis="ch ch" ptType="node node" st="3 1" cnt="1 0" func="cnt" op="equ" val="1">
                            <dgm:alg type="cycle">
                              <dgm:param type="stAng" val="257"/>
                              <dgm:param type="ctrShpMap" val="fNode"/>
                            </dgm:alg>
                          </dgm:if>
                          <dgm:if name="Name279" axis="ch ch" ptType="node node" st="3 1" cnt="1 0" func="cnt" op="equ" val="2">
                            <dgm:alg type="cycle">
                              <dgm:param type="stAng" val="302"/>
                              <dgm:param type="spanAng" val="-90"/>
                              <dgm:param type="ctrShpMap" val="fNode"/>
                            </dgm:alg>
                          </dgm:if>
                          <dgm:else name="Name280">
                            <dgm:alg type="cycle">
                              <dgm:param type="stAng" val="0"/>
                              <dgm:param type="spanAng" val="-360"/>
                              <dgm:param type="ctrShpMap" val="fNode"/>
                            </dgm:alg>
                          </dgm:else>
                        </dgm:choose>
                      </dgm:if>
                      <dgm:else name="Name281"/>
                    </dgm:choose>
                  </dgm:else>
                </dgm:choose>
                <dgm:shape xmlns:r="http://schemas.openxmlformats.org/officeDocument/2006/relationships" r:blip="">
                  <dgm:adjLst/>
                </dgm:shape>
                <dgm:presOf/>
                <dgm:constrLst>
                  <dgm:constr type="sp" refType="w" fact="0.1"/>
                  <dgm:constr type="sibSp" refType="w" fact="0.1"/>
                </dgm:constrLst>
                <dgm:forEach name="Name282" axis="ch" ptType="node" st="3" cnt="1">
                  <dgm:layoutNode name="childCenter3"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83" axis="ch">
                    <dgm:forEach name="Name284" axis="self" ptType="parTrans">
                      <dgm:layoutNode name="Name285">
                        <dgm:alg type="conn">
                          <dgm:param type="dim" val="1D"/>
                          <dgm:param type="begSty" val="noArr"/>
                          <dgm:param type="endSty" val="noArr"/>
                          <dgm:param type="begPts" val="auto"/>
                          <dgm:param type="endPts" val="auto"/>
                        </dgm:alg>
                        <dgm:shape xmlns:r="http://schemas.openxmlformats.org/officeDocument/2006/relationships" type="conn" r:blip="">
                          <dgm:adjLst/>
                        </dgm:shape>
                        <dgm:presOf axis="self"/>
                        <dgm:constrLst>
                          <dgm:constr type="begPad"/>
                          <dgm:constr type="endPad"/>
                        </dgm:constrLst>
                      </dgm:layoutNode>
                    </dgm:forEach>
                    <dgm:forEach name="Name286" axis="self" ptType="node">
                      <dgm:layoutNode name="text3"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87" axis="ch" ptType="parTrans" st="3" cnt="1">
                <dgm:layoutNode name="Name288">
                  <dgm:alg type="conn">
                    <dgm:param type="srcNode" val="textCenter"/>
                    <dgm:param type="dstNode" val="childCenter3"/>
                    <dgm:param type="dim" val="1D"/>
                    <dgm:param type="endSty" val="noArr"/>
                    <dgm:param type="begPts" val="auto"/>
                    <dgm:param type="endPts" val="auto"/>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89"/>
          </dgm:choose>
          <dgm:choose name="Name290">
            <dgm:if name="Name291" axis="ch" ptType="node" func="cnt" op="gte" val="4">
              <dgm:layoutNode name="cycle_4">
                <dgm:choose name="Name292">
                  <dgm:if name="Name293" func="var" arg="dir" op="equ" val="norm">
                    <dgm:choose name="Name294">
                      <dgm:if name="Name295" axis="ch" ptType="node" func="cnt" op="equ" val="4">
                        <dgm:choose name="Name296">
                          <dgm:if name="Name297" axis="ch ch" ptType="node node" st="4 1" cnt="1 0" func="cnt" op="equ" val="1">
                            <dgm:alg type="cycle">
                              <dgm:param type="stAng" val="270"/>
                              <dgm:param type="ctrShpMap" val="fNode"/>
                            </dgm:alg>
                          </dgm:if>
                          <dgm:if name="Name298" axis="ch ch" ptType="node node" st="4 1" cnt="1 0" func="cnt" op="equ" val="2">
                            <dgm:alg type="cycle">
                              <dgm:param type="stAng" val="225"/>
                              <dgm:param type="spanAng" val="90"/>
                              <dgm:param type="ctrShpMap" val="fNode"/>
                            </dgm:alg>
                          </dgm:if>
                          <dgm:else name="Name299">
                            <dgm:alg type="cycle">
                              <dgm:param type="stAng" val="202.5"/>
                              <dgm:param type="spanAng" val="135"/>
                              <dgm:param type="ctrShpMap" val="fNode"/>
                            </dgm:alg>
                          </dgm:else>
                        </dgm:choose>
                      </dgm:if>
                      <dgm:if name="Name300" axis="ch" ptType="node" func="cnt" op="equ" val="5">
                        <dgm:choose name="Name301">
                          <dgm:if name="Name302" axis="ch ch" ptType="node node" st="4 1" cnt="1 0" func="cnt" op="equ" val="1">
                            <dgm:alg type="cycle">
                              <dgm:param type="stAng" val="216"/>
                              <dgm:param type="ctrShpMap" val="fNode"/>
                            </dgm:alg>
                          </dgm:if>
                          <dgm:if name="Name303" axis="ch ch" ptType="node node" st="4 1" cnt="1 0" func="cnt" op="equ" val="2">
                            <dgm:alg type="cycle">
                              <dgm:param type="stAng" val="171"/>
                              <dgm:param type="spanAng" val="90"/>
                              <dgm:param type="ctrShpMap" val="fNode"/>
                            </dgm:alg>
                          </dgm:if>
                          <dgm:else name="Name304">
                            <dgm:alg type="cycle">
                              <dgm:param type="stAng" val="0"/>
                              <dgm:param type="spanAng" val="360"/>
                              <dgm:param type="ctrShpMap" val="fNode"/>
                            </dgm:alg>
                          </dgm:else>
                        </dgm:choose>
                      </dgm:if>
                      <dgm:if name="Name305" axis="ch" ptType="node" func="cnt" op="equ" val="6">
                        <dgm:choose name="Name306">
                          <dgm:if name="Name307" axis="ch ch" ptType="node node" st="4 1" cnt="1 0" func="cnt" op="equ" val="1">
                            <dgm:alg type="cycle">
                              <dgm:param type="stAng" val="180"/>
                              <dgm:param type="ctrShpMap" val="fNode"/>
                            </dgm:alg>
                          </dgm:if>
                          <dgm:if name="Name308" axis="ch ch" ptType="node node" st="4 1" cnt="1 0" func="cnt" op="equ" val="2">
                            <dgm:alg type="cycle">
                              <dgm:param type="stAng" val="135"/>
                              <dgm:param type="spanAng" val="90"/>
                              <dgm:param type="ctrShpMap" val="fNode"/>
                            </dgm:alg>
                          </dgm:if>
                          <dgm:else name="Name309">
                            <dgm:alg type="cycle">
                              <dgm:param type="stAng" val="0"/>
                              <dgm:param type="spanAng" val="360"/>
                              <dgm:param type="ctrShpMap" val="fNode"/>
                            </dgm:alg>
                          </dgm:else>
                        </dgm:choose>
                      </dgm:if>
                      <dgm:if name="Name310" axis="ch" ptType="node" func="cnt" op="gte" val="7">
                        <dgm:choose name="Name311">
                          <dgm:if name="Name312" axis="ch ch" ptType="node node" st="4 1" cnt="1 0" func="cnt" op="equ" val="1">
                            <dgm:alg type="cycle">
                              <dgm:param type="stAng" val="154"/>
                              <dgm:param type="ctrShpMap" val="fNode"/>
                            </dgm:alg>
                          </dgm:if>
                          <dgm:if name="Name313" axis="ch ch" ptType="node node" st="4 1" cnt="1 0" func="cnt" op="equ" val="2">
                            <dgm:alg type="cycle">
                              <dgm:param type="stAng" val="109"/>
                              <dgm:param type="spanAng" val="90"/>
                              <dgm:param type="ctrShpMap" val="fNode"/>
                            </dgm:alg>
                          </dgm:if>
                          <dgm:else name="Name314">
                            <dgm:alg type="cycle">
                              <dgm:param type="stAng" val="0"/>
                              <dgm:param type="spanAng" val="360"/>
                              <dgm:param type="ctrShpMap" val="fNode"/>
                            </dgm:alg>
                          </dgm:else>
                        </dgm:choose>
                      </dgm:if>
                      <dgm:else name="Name315"/>
                    </dgm:choose>
                  </dgm:if>
                  <dgm:else name="Name316">
                    <dgm:choose name="Name317">
                      <dgm:if name="Name318" axis="ch" ptType="node" func="cnt" op="equ" val="4">
                        <dgm:choose name="Name319">
                          <dgm:if name="Name320" axis="ch ch" ptType="node node" st="4 1" cnt="1 0" func="cnt" op="equ" val="1">
                            <dgm:alg type="cycle">
                              <dgm:param type="stAng" val="90"/>
                              <dgm:param type="ctrShpMap" val="fNode"/>
                            </dgm:alg>
                          </dgm:if>
                          <dgm:if name="Name321" axis="ch ch" ptType="node node" st="4 1" cnt="1 0" func="cnt" op="equ" val="2">
                            <dgm:alg type="cycle">
                              <dgm:param type="stAng" val="135"/>
                              <dgm:param type="spanAng" val="-90"/>
                              <dgm:param type="ctrShpMap" val="fNode"/>
                            </dgm:alg>
                          </dgm:if>
                          <dgm:else name="Name322">
                            <dgm:alg type="cycle">
                              <dgm:param type="stAng" val="157.5"/>
                              <dgm:param type="spanAng" val="-135"/>
                              <dgm:param type="ctrShpMap" val="fNode"/>
                            </dgm:alg>
                          </dgm:else>
                        </dgm:choose>
                      </dgm:if>
                      <dgm:if name="Name323" axis="ch" ptType="node" func="cnt" op="equ" val="5">
                        <dgm:choose name="Name324">
                          <dgm:if name="Name325" axis="ch ch" ptType="node node" st="4 1" cnt="1 0" func="cnt" op="equ" val="1">
                            <dgm:alg type="cycle">
                              <dgm:param type="stAng" val="144"/>
                              <dgm:param type="ctrShpMap" val="fNode"/>
                            </dgm:alg>
                          </dgm:if>
                          <dgm:if name="Name326" axis="ch ch" ptType="node node" st="4 1" cnt="1 0" func="cnt" op="equ" val="2">
                            <dgm:alg type="cycle">
                              <dgm:param type="stAng" val="189"/>
                              <dgm:param type="spanAng" val="-90"/>
                              <dgm:param type="ctrShpMap" val="fNode"/>
                            </dgm:alg>
                          </dgm:if>
                          <dgm:else name="Name327">
                            <dgm:alg type="cycle">
                              <dgm:param type="stAng" val="0"/>
                              <dgm:param type="spanAng" val="-360"/>
                              <dgm:param type="ctrShpMap" val="fNode"/>
                            </dgm:alg>
                          </dgm:else>
                        </dgm:choose>
                      </dgm:if>
                      <dgm:if name="Name328" axis="ch" ptType="node" func="cnt" op="equ" val="6">
                        <dgm:choose name="Name329">
                          <dgm:if name="Name330" axis="ch ch" ptType="node node" st="4 1" cnt="1 0" func="cnt" op="equ" val="1">
                            <dgm:alg type="cycle">
                              <dgm:param type="stAng" val="180"/>
                              <dgm:param type="ctrShpMap" val="fNode"/>
                            </dgm:alg>
                          </dgm:if>
                          <dgm:if name="Name331" axis="ch ch" ptType="node node" st="4 1" cnt="1 0" func="cnt" op="equ" val="2">
                            <dgm:alg type="cycle">
                              <dgm:param type="stAng" val="225"/>
                              <dgm:param type="spanAng" val="-90"/>
                              <dgm:param type="ctrShpMap" val="fNode"/>
                            </dgm:alg>
                          </dgm:if>
                          <dgm:else name="Name332">
                            <dgm:alg type="cycle">
                              <dgm:param type="stAng" val="0"/>
                              <dgm:param type="spanAng" val="-360"/>
                              <dgm:param type="ctrShpMap" val="fNode"/>
                            </dgm:alg>
                          </dgm:else>
                        </dgm:choose>
                      </dgm:if>
                      <dgm:if name="Name333" axis="ch" ptType="node" func="cnt" op="gte" val="7">
                        <dgm:choose name="Name334">
                          <dgm:if name="Name335" axis="ch ch" ptType="node node" st="4 1" cnt="1 0" func="cnt" op="equ" val="1">
                            <dgm:alg type="cycle">
                              <dgm:param type="stAng" val="205"/>
                              <dgm:param type="ctrShpMap" val="fNode"/>
                            </dgm:alg>
                          </dgm:if>
                          <dgm:if name="Name336" axis="ch ch" ptType="node node" st="4 1" cnt="1 0" func="cnt" op="equ" val="2">
                            <dgm:alg type="cycle">
                              <dgm:param type="stAng" val="250"/>
                              <dgm:param type="spanAng" val="-90"/>
                              <dgm:param type="ctrShpMap" val="fNode"/>
                            </dgm:alg>
                          </dgm:if>
                          <dgm:else name="Name337">
                            <dgm:alg type="cycle">
                              <dgm:param type="stAng" val="0"/>
                              <dgm:param type="spanAng" val="-360"/>
                              <dgm:param type="ctrShpMap" val="fNode"/>
                            </dgm:alg>
                          </dgm:else>
                        </dgm:choose>
                      </dgm:if>
                      <dgm:else name="Name338"/>
                    </dgm:choose>
                  </dgm:else>
                </dgm:choose>
                <dgm:shape xmlns:r="http://schemas.openxmlformats.org/officeDocument/2006/relationships" r:blip="">
                  <dgm:adjLst/>
                </dgm:shape>
                <dgm:presOf/>
                <dgm:constrLst>
                  <dgm:constr type="sp" refType="w" fact="0.1"/>
                  <dgm:constr type="sibSp" refType="w" fact="0.1"/>
                </dgm:constrLst>
                <dgm:forEach name="Name339" axis="ch" ptType="node" st="4" cnt="1">
                  <dgm:layoutNode name="childCenter4"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40" axis="ch">
                    <dgm:forEach name="Name341" axis="self" ptType="parTrans">
                      <dgm:layoutNode name="Name342">
                        <dgm:alg type="conn">
                          <dgm:param type="dim" val="1D"/>
                          <dgm:param type="begSty" val="noArr"/>
                          <dgm:param type="endSty" val="noArr"/>
                          <dgm:param type="begPts" val="auto"/>
                          <dgm:param type="endPts" val="auto"/>
                        </dgm:alg>
                        <dgm:shape xmlns:r="http://schemas.openxmlformats.org/officeDocument/2006/relationships" type="conn" r:blip="">
                          <dgm:adjLst/>
                        </dgm:shape>
                        <dgm:presOf axis="self"/>
                        <dgm:constrLst>
                          <dgm:constr type="begPad"/>
                          <dgm:constr type="endPad"/>
                        </dgm:constrLst>
                      </dgm:layoutNode>
                    </dgm:forEach>
                    <dgm:forEach name="Name343" axis="self" ptType="node">
                      <dgm:layoutNode name="text4"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44" axis="ch" ptType="parTrans" st="4" cnt="1">
                <dgm:layoutNode name="Name345">
                  <dgm:alg type="conn">
                    <dgm:param type="srcNode" val="textCenter"/>
                    <dgm:param type="dstNode" val="childCenter4"/>
                    <dgm:param type="dim" val="1D"/>
                    <dgm:param type="endSty" val="noArr"/>
                    <dgm:param type="begPts" val="auto"/>
                    <dgm:param type="endPts" val="auto"/>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46"/>
          </dgm:choose>
          <dgm:choose name="Name347">
            <dgm:if name="Name348" axis="ch" ptType="node" func="cnt" op="gte" val="5">
              <dgm:layoutNode name="cycle_5">
                <dgm:choose name="Name349">
                  <dgm:if name="Name350" func="var" arg="dir" op="equ" val="norm">
                    <dgm:choose name="Name351">
                      <dgm:if name="Name352" axis="ch" ptType="node" func="cnt" op="equ" val="5">
                        <dgm:choose name="Name353">
                          <dgm:if name="Name354" axis="ch ch" ptType="node node" st="5 1" cnt="1 0" func="cnt" op="equ" val="1">
                            <dgm:alg type="cycle">
                              <dgm:param type="stAng" val="288"/>
                              <dgm:param type="ctrShpMap" val="fNode"/>
                            </dgm:alg>
                          </dgm:if>
                          <dgm:if name="Name355" axis="ch ch" ptType="node node" st="5 1" cnt="1 0" func="cnt" op="equ" val="2">
                            <dgm:alg type="cycle">
                              <dgm:param type="stAng" val="243"/>
                              <dgm:param type="spanAng" val="90"/>
                              <dgm:param type="ctrShpMap" val="fNode"/>
                            </dgm:alg>
                          </dgm:if>
                          <dgm:else name="Name356">
                            <dgm:alg type="cycle">
                              <dgm:param type="stAng" val="0"/>
                              <dgm:param type="spanAng" val="360"/>
                              <dgm:param type="ctrShpMap" val="fNode"/>
                            </dgm:alg>
                          </dgm:else>
                        </dgm:choose>
                      </dgm:if>
                      <dgm:if name="Name357" axis="ch" ptType="node" func="cnt" op="equ" val="6">
                        <dgm:choose name="Name358">
                          <dgm:if name="Name359" axis="ch ch" ptType="node node" st="5 1" cnt="1 0" func="cnt" op="equ" val="1">
                            <dgm:alg type="cycle">
                              <dgm:param type="stAng" val="240"/>
                              <dgm:param type="ctrShpMap" val="fNode"/>
                            </dgm:alg>
                          </dgm:if>
                          <dgm:if name="Name360" axis="ch ch" ptType="node node" st="5 1" cnt="1 0" func="cnt" op="equ" val="2">
                            <dgm:alg type="cycle">
                              <dgm:param type="stAng" val="195"/>
                              <dgm:param type="spanAng" val="90"/>
                              <dgm:param type="ctrShpMap" val="fNode"/>
                            </dgm:alg>
                          </dgm:if>
                          <dgm:else name="Name361">
                            <dgm:alg type="cycle">
                              <dgm:param type="stAng" val="0"/>
                              <dgm:param type="spanAng" val="360"/>
                              <dgm:param type="ctrShpMap" val="fNode"/>
                            </dgm:alg>
                          </dgm:else>
                        </dgm:choose>
                      </dgm:if>
                      <dgm:if name="Name362" axis="ch" ptType="node" func="cnt" op="gte" val="7">
                        <dgm:choose name="Name363">
                          <dgm:if name="Name364" axis="ch ch" ptType="node node" st="5 1" cnt="1 0" func="cnt" op="equ" val="1">
                            <dgm:alg type="cycle">
                              <dgm:param type="stAng" val="205"/>
                              <dgm:param type="ctrShpMap" val="fNode"/>
                            </dgm:alg>
                          </dgm:if>
                          <dgm:if name="Name365" axis="ch ch" ptType="node node" st="5 1" cnt="1 0" func="cnt" op="equ" val="2">
                            <dgm:alg type="cycle">
                              <dgm:param type="stAng" val="160"/>
                              <dgm:param type="spanAng" val="90"/>
                              <dgm:param type="ctrShpMap" val="fNode"/>
                            </dgm:alg>
                          </dgm:if>
                          <dgm:else name="Name366">
                            <dgm:alg type="cycle">
                              <dgm:param type="stAng" val="0"/>
                              <dgm:param type="spanAng" val="360"/>
                              <dgm:param type="ctrShpMap" val="fNode"/>
                            </dgm:alg>
                          </dgm:else>
                        </dgm:choose>
                      </dgm:if>
                      <dgm:else name="Name367"/>
                    </dgm:choose>
                  </dgm:if>
                  <dgm:else name="Name368">
                    <dgm:choose name="Name369">
                      <dgm:if name="Name370" axis="ch" ptType="node" func="cnt" op="equ" val="5">
                        <dgm:choose name="Name371">
                          <dgm:if name="Name372" axis="ch ch" ptType="node node" st="5 1" cnt="1 0" func="cnt" op="equ" val="1">
                            <dgm:alg type="cycle">
                              <dgm:param type="stAng" val="72"/>
                              <dgm:param type="ctrShpMap" val="fNode"/>
                            </dgm:alg>
                          </dgm:if>
                          <dgm:if name="Name373" axis="ch ch" ptType="node node" st="5 1" cnt="1 0" func="cnt" op="equ" val="2">
                            <dgm:alg type="cycle">
                              <dgm:param type="stAng" val="117"/>
                              <dgm:param type="spanAng" val="-90"/>
                              <dgm:param type="ctrShpMap" val="fNode"/>
                            </dgm:alg>
                          </dgm:if>
                          <dgm:else name="Name374">
                            <dgm:alg type="cycle">
                              <dgm:param type="stAng" val="0"/>
                              <dgm:param type="spanAng" val="-360"/>
                              <dgm:param type="ctrShpMap" val="fNode"/>
                            </dgm:alg>
                          </dgm:else>
                        </dgm:choose>
                      </dgm:if>
                      <dgm:if name="Name375" axis="ch" ptType="node" func="cnt" op="equ" val="6">
                        <dgm:choose name="Name376">
                          <dgm:if name="Name377" axis="ch ch" ptType="node node" st="5 1" cnt="1 0" func="cnt" op="equ" val="1">
                            <dgm:alg type="cycle">
                              <dgm:param type="stAng" val="120"/>
                              <dgm:param type="ctrShpMap" val="fNode"/>
                            </dgm:alg>
                          </dgm:if>
                          <dgm:if name="Name378" axis="ch ch" ptType="node node" st="5 1" cnt="1 0" func="cnt" op="equ" val="2">
                            <dgm:alg type="cycle">
                              <dgm:param type="stAng" val="165"/>
                              <dgm:param type="spanAng" val="-90"/>
                              <dgm:param type="ctrShpMap" val="fNode"/>
                            </dgm:alg>
                          </dgm:if>
                          <dgm:else name="Name379">
                            <dgm:alg type="cycle">
                              <dgm:param type="stAng" val="0"/>
                              <dgm:param type="spanAng" val="-360"/>
                              <dgm:param type="ctrShpMap" val="fNode"/>
                            </dgm:alg>
                          </dgm:else>
                        </dgm:choose>
                      </dgm:if>
                      <dgm:if name="Name380" axis="ch" ptType="node" func="cnt" op="gte" val="7">
                        <dgm:choose name="Name381">
                          <dgm:if name="Name382" axis="ch ch" ptType="node node" st="5 1" cnt="1 0" func="cnt" op="equ" val="1">
                            <dgm:alg type="cycle">
                              <dgm:param type="stAng" val="154"/>
                              <dgm:param type="ctrShpMap" val="fNode"/>
                            </dgm:alg>
                          </dgm:if>
                          <dgm:if name="Name383" axis="ch ch" ptType="node node" st="5 1" cnt="1 0" func="cnt" op="equ" val="2">
                            <dgm:alg type="cycle">
                              <dgm:param type="stAng" val="199"/>
                              <dgm:param type="spanAng" val="-90"/>
                              <dgm:param type="ctrShpMap" val="fNode"/>
                            </dgm:alg>
                          </dgm:if>
                          <dgm:else name="Name384">
                            <dgm:alg type="cycle">
                              <dgm:param type="stAng" val="0"/>
                              <dgm:param type="spanAng" val="-360"/>
                              <dgm:param type="ctrShpMap" val="fNode"/>
                            </dgm:alg>
                          </dgm:else>
                        </dgm:choose>
                      </dgm:if>
                      <dgm:else name="Name385"/>
                    </dgm:choose>
                  </dgm:else>
                </dgm:choose>
                <dgm:shape xmlns:r="http://schemas.openxmlformats.org/officeDocument/2006/relationships" r:blip="">
                  <dgm:adjLst/>
                </dgm:shape>
                <dgm:presOf/>
                <dgm:constrLst>
                  <dgm:constr type="sp" refType="w" fact="0.1"/>
                  <dgm:constr type="sibSp" refType="w" fact="0.1"/>
                </dgm:constrLst>
                <dgm:forEach name="Name386" axis="ch" ptType="node" st="5" cnt="1">
                  <dgm:layoutNode name="childCenter5"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87" axis="ch">
                    <dgm:forEach name="Name388" axis="self" ptType="parTrans">
                      <dgm:layoutNode name="Name389">
                        <dgm:alg type="conn">
                          <dgm:param type="dim" val="1D"/>
                          <dgm:param type="begSty" val="noArr"/>
                          <dgm:param type="endSty" val="noArr"/>
                          <dgm:param type="begPts" val="auto"/>
                          <dgm:param type="endPts" val="auto"/>
                        </dgm:alg>
                        <dgm:shape xmlns:r="http://schemas.openxmlformats.org/officeDocument/2006/relationships" type="conn" r:blip="">
                          <dgm:adjLst/>
                        </dgm:shape>
                        <dgm:presOf axis="self"/>
                        <dgm:constrLst>
                          <dgm:constr type="begPad"/>
                          <dgm:constr type="endPad"/>
                        </dgm:constrLst>
                      </dgm:layoutNode>
                    </dgm:forEach>
                    <dgm:forEach name="Name390" axis="self" ptType="node">
                      <dgm:layoutNode name="text5"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91" axis="ch" ptType="parTrans" st="5" cnt="1">
                <dgm:layoutNode name="Name392">
                  <dgm:alg type="conn">
                    <dgm:param type="srcNode" val="textCenter"/>
                    <dgm:param type="dstNode" val="childCenter5"/>
                    <dgm:param type="dim" val="1D"/>
                    <dgm:param type="endSty" val="noArr"/>
                    <dgm:param type="begPts" val="auto"/>
                    <dgm:param type="endPts" val="auto"/>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93"/>
          </dgm:choose>
          <dgm:choose name="Name394">
            <dgm:if name="Name395" axis="ch" ptType="node" func="cnt" op="gte" val="6">
              <dgm:layoutNode name="cycle_6">
                <dgm:choose name="Name396">
                  <dgm:if name="Name397" func="var" arg="dir" op="equ" val="norm">
                    <dgm:choose name="Name398">
                      <dgm:if name="Name399" axis="ch" ptType="node" func="cnt" op="equ" val="6">
                        <dgm:choose name="Name400">
                          <dgm:if name="Name401" axis="ch ch" ptType="node node" st="6 1" cnt="1 0" func="cnt" op="equ" val="1">
                            <dgm:alg type="cycle">
                              <dgm:param type="stAng" val="300"/>
                              <dgm:param type="ctrShpMap" val="fNode"/>
                            </dgm:alg>
                          </dgm:if>
                          <dgm:if name="Name402" axis="ch ch" ptType="node node" st="6 1" cnt="1 0" func="cnt" op="equ" val="2">
                            <dgm:alg type="cycle">
                              <dgm:param type="stAng" val="255"/>
                              <dgm:param type="spanAng" val="90"/>
                              <dgm:param type="ctrShpMap" val="fNode"/>
                            </dgm:alg>
                          </dgm:if>
                          <dgm:else name="Name403">
                            <dgm:alg type="cycle">
                              <dgm:param type="stAng" val="0"/>
                              <dgm:param type="spanAng" val="360"/>
                              <dgm:param type="ctrShpMap" val="fNode"/>
                            </dgm:alg>
                          </dgm:else>
                        </dgm:choose>
                      </dgm:if>
                      <dgm:if name="Name404" axis="ch" ptType="node" func="cnt" op="gte" val="7">
                        <dgm:choose name="Name405">
                          <dgm:if name="Name406" axis="ch ch" ptType="node node" st="6 1" cnt="1 0" func="cnt" op="equ" val="1">
                            <dgm:alg type="cycle">
                              <dgm:param type="stAng" val="257"/>
                              <dgm:param type="ctrShpMap" val="fNode"/>
                            </dgm:alg>
                          </dgm:if>
                          <dgm:if name="Name407" axis="ch ch" ptType="node node" st="6 1" cnt="1 0" func="cnt" op="equ" val="2">
                            <dgm:alg type="cycle">
                              <dgm:param type="stAng" val="212"/>
                              <dgm:param type="spanAng" val="90"/>
                              <dgm:param type="ctrShpMap" val="fNode"/>
                            </dgm:alg>
                          </dgm:if>
                          <dgm:else name="Name408">
                            <dgm:alg type="cycle">
                              <dgm:param type="stAng" val="0"/>
                              <dgm:param type="spanAng" val="360"/>
                              <dgm:param type="ctrShpMap" val="fNode"/>
                            </dgm:alg>
                          </dgm:else>
                        </dgm:choose>
                      </dgm:if>
                      <dgm:else name="Name409"/>
                    </dgm:choose>
                  </dgm:if>
                  <dgm:else name="Name410">
                    <dgm:choose name="Name411">
                      <dgm:if name="Name412" axis="ch" ptType="node" func="cnt" op="equ" val="6">
                        <dgm:choose name="Name413">
                          <dgm:if name="Name414" axis="ch ch" ptType="node node" st="6 1" cnt="1 0" func="cnt" op="equ" val="1">
                            <dgm:alg type="cycle">
                              <dgm:param type="stAng" val="60"/>
                              <dgm:param type="ctrShpMap" val="fNode"/>
                            </dgm:alg>
                          </dgm:if>
                          <dgm:if name="Name415" axis="ch ch" ptType="node node" st="6 1" cnt="1 0" func="cnt" op="equ" val="2">
                            <dgm:alg type="cycle">
                              <dgm:param type="stAng" val="105"/>
                              <dgm:param type="spanAng" val="-90"/>
                              <dgm:param type="ctrShpMap" val="fNode"/>
                            </dgm:alg>
                          </dgm:if>
                          <dgm:else name="Name416">
                            <dgm:alg type="cycle">
                              <dgm:param type="stAng" val="0"/>
                              <dgm:param type="spanAng" val="-360"/>
                              <dgm:param type="ctrShpMap" val="fNode"/>
                            </dgm:alg>
                          </dgm:else>
                        </dgm:choose>
                      </dgm:if>
                      <dgm:if name="Name417" axis="ch" ptType="node" func="cnt" op="gte" val="7">
                        <dgm:choose name="Name418">
                          <dgm:if name="Name419" axis="ch ch" ptType="node node" st="6 1" cnt="1 0" func="cnt" op="equ" val="1">
                            <dgm:alg type="cycle">
                              <dgm:param type="stAng" val="102"/>
                              <dgm:param type="ctrShpMap" val="fNode"/>
                            </dgm:alg>
                          </dgm:if>
                          <dgm:if name="Name420" axis="ch ch" ptType="node node" st="6 1" cnt="1 0" func="cnt" op="equ" val="2">
                            <dgm:alg type="cycle">
                              <dgm:param type="stAng" val="147"/>
                              <dgm:param type="spanAng" val="-90"/>
                              <dgm:param type="ctrShpMap" val="fNode"/>
                            </dgm:alg>
                          </dgm:if>
                          <dgm:else name="Name421">
                            <dgm:alg type="cycle">
                              <dgm:param type="stAng" val="0"/>
                              <dgm:param type="spanAng" val="-360"/>
                              <dgm:param type="ctrShpMap" val="fNode"/>
                            </dgm:alg>
                          </dgm:else>
                        </dgm:choose>
                      </dgm:if>
                      <dgm:else name="Name422"/>
                    </dgm:choose>
                  </dgm:else>
                </dgm:choose>
                <dgm:shape xmlns:r="http://schemas.openxmlformats.org/officeDocument/2006/relationships" r:blip="">
                  <dgm:adjLst/>
                </dgm:shape>
                <dgm:presOf/>
                <dgm:constrLst>
                  <dgm:constr type="sp" refType="w" fact="0.1"/>
                  <dgm:constr type="sibSp" refType="w" fact="0.1"/>
                </dgm:constrLst>
                <dgm:forEach name="Name423" axis="ch" ptType="node" st="6" cnt="1">
                  <dgm:layoutNode name="childCenter6"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24" axis="ch">
                    <dgm:forEach name="Name425" axis="self" ptType="parTrans">
                      <dgm:layoutNode name="Name426">
                        <dgm:alg type="conn">
                          <dgm:param type="dim" val="1D"/>
                          <dgm:param type="begSty" val="noArr"/>
                          <dgm:param type="endSty" val="noArr"/>
                          <dgm:param type="begPts" val="auto"/>
                          <dgm:param type="endPts" val="auto"/>
                        </dgm:alg>
                        <dgm:shape xmlns:r="http://schemas.openxmlformats.org/officeDocument/2006/relationships" type="conn" r:blip="">
                          <dgm:adjLst/>
                        </dgm:shape>
                        <dgm:presOf axis="self"/>
                        <dgm:constrLst>
                          <dgm:constr type="begPad"/>
                          <dgm:constr type="endPad"/>
                        </dgm:constrLst>
                      </dgm:layoutNode>
                    </dgm:forEach>
                    <dgm:forEach name="Name427" axis="self" ptType="node">
                      <dgm:layoutNode name="text6"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28" axis="ch" ptType="parTrans" st="6" cnt="1">
                <dgm:layoutNode name="Name429">
                  <dgm:alg type="conn">
                    <dgm:param type="srcNode" val="textCenter"/>
                    <dgm:param type="dstNode" val="childCenter6"/>
                    <dgm:param type="dim" val="1D"/>
                    <dgm:param type="endSty" val="noArr"/>
                    <dgm:param type="begPts" val="auto"/>
                    <dgm:param type="endPts" val="auto"/>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30"/>
          </dgm:choose>
          <dgm:choose name="Name431">
            <dgm:if name="Name432" axis="ch" ptType="node" func="cnt" op="gte" val="7">
              <dgm:layoutNode name="cycle_7">
                <dgm:choose name="Name433">
                  <dgm:if name="Name434" func="var" arg="dir" op="equ" val="norm">
                    <dgm:choose name="Name435">
                      <dgm:if name="Name436" axis="ch" ptType="node" func="cnt" op="gte" val="7">
                        <dgm:choose name="Name437">
                          <dgm:if name="Name438" axis="ch ch" ptType="node node" st="7 1" cnt="1 0" func="cnt" op="equ" val="1">
                            <dgm:alg type="cycle">
                              <dgm:param type="stAng" val="308"/>
                              <dgm:param type="ctrShpMap" val="fNode"/>
                            </dgm:alg>
                          </dgm:if>
                          <dgm:if name="Name439" axis="ch ch" ptType="node node" st="7 1" cnt="1 0" func="cnt" op="equ" val="2">
                            <dgm:alg type="cycle">
                              <dgm:param type="stAng" val="263"/>
                              <dgm:param type="spanAng" val="90"/>
                              <dgm:param type="ctrShpMap" val="fNode"/>
                            </dgm:alg>
                          </dgm:if>
                          <dgm:else name="Name440">
                            <dgm:alg type="cycle">
                              <dgm:param type="stAng" val="0"/>
                              <dgm:param type="spanAng" val="360"/>
                              <dgm:param type="ctrShpMap" val="fNode"/>
                            </dgm:alg>
                          </dgm:else>
                        </dgm:choose>
                      </dgm:if>
                      <dgm:else name="Name441"/>
                    </dgm:choose>
                  </dgm:if>
                  <dgm:else name="Name442">
                    <dgm:choose name="Name443">
                      <dgm:if name="Name444" axis="ch" ptType="node" func="cnt" op="gte" val="7">
                        <dgm:choose name="Name445">
                          <dgm:if name="Name446" axis="ch ch" ptType="node node" st="7 1" cnt="1 0" func="cnt" op="equ" val="1">
                            <dgm:alg type="cycle">
                              <dgm:param type="stAng" val="51"/>
                              <dgm:param type="ctrShpMap" val="fNode"/>
                            </dgm:alg>
                          </dgm:if>
                          <dgm:if name="Name447" axis="ch ch" ptType="node node" st="7 1" cnt="1 0" func="cnt" op="equ" val="2">
                            <dgm:alg type="cycle">
                              <dgm:param type="stAng" val="96"/>
                              <dgm:param type="spanAng" val="-90"/>
                              <dgm:param type="ctrShpMap" val="fNode"/>
                            </dgm:alg>
                          </dgm:if>
                          <dgm:else name="Name448">
                            <dgm:alg type="cycle">
                              <dgm:param type="stAng" val="0"/>
                              <dgm:param type="spanAng" val="-360"/>
                              <dgm:param type="ctrShpMap" val="fNode"/>
                            </dgm:alg>
                          </dgm:else>
                        </dgm:choose>
                      </dgm:if>
                      <dgm:else name="Name449"/>
                    </dgm:choose>
                  </dgm:else>
                </dgm:choose>
                <dgm:shape xmlns:r="http://schemas.openxmlformats.org/officeDocument/2006/relationships" r:blip="">
                  <dgm:adjLst/>
                </dgm:shape>
                <dgm:presOf/>
                <dgm:constrLst>
                  <dgm:constr type="sp" refType="w" fact="0.1"/>
                  <dgm:constr type="sibSp" refType="w" fact="0.1"/>
                </dgm:constrLst>
                <dgm:forEach name="Name450" axis="ch" ptType="node" st="7" cnt="1">
                  <dgm:layoutNode name="childCenter7"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51" axis="ch">
                    <dgm:forEach name="Name452" axis="self" ptType="parTrans">
                      <dgm:layoutNode name="Name453">
                        <dgm:alg type="conn">
                          <dgm:param type="dim" val="1D"/>
                          <dgm:param type="begSty" val="noArr"/>
                          <dgm:param type="endSty" val="noArr"/>
                          <dgm:param type="begPts" val="auto"/>
                          <dgm:param type="endPts" val="auto"/>
                        </dgm:alg>
                        <dgm:shape xmlns:r="http://schemas.openxmlformats.org/officeDocument/2006/relationships" type="conn" r:blip="">
                          <dgm:adjLst/>
                        </dgm:shape>
                        <dgm:presOf axis="self"/>
                        <dgm:constrLst>
                          <dgm:constr type="begPad"/>
                          <dgm:constr type="endPad"/>
                        </dgm:constrLst>
                      </dgm:layoutNode>
                    </dgm:forEach>
                    <dgm:forEach name="Name454" axis="self" ptType="node">
                      <dgm:layoutNode name="text7"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55" axis="ch" ptType="parTrans" st="7" cnt="1">
                <dgm:layoutNode name="Name456">
                  <dgm:alg type="conn">
                    <dgm:param type="srcNode" val="textCenter"/>
                    <dgm:param type="dstNode" val="childCenter7"/>
                    <dgm:param type="dim" val="1D"/>
                    <dgm:param type="endSty" val="noArr"/>
                    <dgm:param type="begPts" val="auto"/>
                    <dgm:param type="endPts" val="auto"/>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57"/>
          </dgm:choose>
        </dgm:else>
      </dgm:choose>
    </dgm:forEach>
  </dgm:layoutNode>
</dgm:layoutDef>
</file>

<file path=ppt/diagrams/layout39.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40.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41.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42.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43.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44.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45.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46.xml><?xml version="1.0" encoding="utf-8"?>
<dgm:layoutDef xmlns:dgm="http://schemas.openxmlformats.org/drawingml/2006/diagram" xmlns:a="http://schemas.openxmlformats.org/drawingml/2006/main" uniqueId="urn:microsoft.com/office/officeart/2005/8/layout/vList2#6">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7.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48.xml><?xml version="1.0" encoding="utf-8"?>
<dgm:layoutDef xmlns:dgm="http://schemas.openxmlformats.org/drawingml/2006/diagram" xmlns:a="http://schemas.openxmlformats.org/drawingml/2006/main" uniqueId="urn:microsoft.com/office/officeart/2005/8/layout/vList2#6">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9.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ierarchy2#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endSty" val="noArr"/>
                        <dgm:param type="begPts" val="midR"/>
                        <dgm:param type="endPts" val="midL"/>
                      </dgm:alg>
                    </dgm:if>
                    <dgm:else name="Name14">
                      <dgm:alg type="conn">
                        <dgm:param type="dim" val="1D"/>
                        <dgm:param type="endSty" val="noArr"/>
                        <dgm:param type="begPts" val="midL"/>
                        <dgm:param type="endPts" val="mid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50.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51.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52.xml><?xml version="1.0" encoding="utf-8"?>
<dgm:layoutDef xmlns:dgm="http://schemas.openxmlformats.org/drawingml/2006/diagram" xmlns:a="http://schemas.openxmlformats.org/drawingml/2006/main" uniqueId="urn:microsoft.com/office/officeart/2005/8/layout/vList2#7">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3.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54.xml><?xml version="1.0" encoding="utf-8"?>
<dgm:layoutDef xmlns:dgm="http://schemas.openxmlformats.org/drawingml/2006/diagram" xmlns:a="http://schemas.openxmlformats.org/drawingml/2006/main" uniqueId="urn:microsoft.com/office/officeart/2005/8/layout/hierarchy3#5">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linDir" val="fromT"/>
              <dgm:param type="chAlign" val="l"/>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srcNode" val="rootConnector"/>
                        <dgm:param type="dim" val="1D"/>
                        <dgm:param type="endSty" val="noArr"/>
                        <dgm:param type="connRout" val="bend"/>
                        <dgm:param type="begPts" val="bCtr"/>
                        <dgm:param type="endPts" val="midL"/>
                      </dgm:alg>
                    </dgm:if>
                    <dgm:else name="Name16">
                      <dgm:alg type="conn">
                        <dgm:param type="srcNode" val="rootConnector"/>
                        <dgm:param type="dim" val="1D"/>
                        <dgm:param type="endSty" val="noArr"/>
                        <dgm:param type="connRout" val="bend"/>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55.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56.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57.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58.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59.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60.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61.xml><?xml version="1.0" encoding="utf-8"?>
<dgm:layoutDef xmlns:dgm="http://schemas.openxmlformats.org/drawingml/2006/diagram" xmlns:a="http://schemas.openxmlformats.org/drawingml/2006/main" uniqueId="urn:microsoft.com/office/officeart/2005/8/layout/default#8">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off" val="ctr"/>
          <dgm:param type="contDir" val="sameDir"/>
          <dgm:param type="grDir" val="tL"/>
          <dgm:param type="flowDir" val="row"/>
        </dgm:alg>
      </dgm:if>
      <dgm:else name="Name2">
        <dgm:alg type="snake">
          <dgm:param type="off" val="ctr"/>
          <dgm:param type="contDir" val="sameDir"/>
          <dgm:param type="grDir" val="tR"/>
          <dgm:param type="flowDir" val="row"/>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62.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63.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64.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65.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66.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67.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68.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69.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vList2#5">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0.xml><?xml version="1.0" encoding="utf-8"?>
<dgm:layoutDef xmlns:dgm="http://schemas.openxmlformats.org/drawingml/2006/diagram" xmlns:a="http://schemas.openxmlformats.org/drawingml/2006/main" uniqueId="urn:microsoft.com/office/officeart/2005/8/layout/default#9">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off" val="ctr"/>
          <dgm:param type="contDir" val="sameDir"/>
          <dgm:param type="grDir" val="tL"/>
          <dgm:param type="flowDir" val="row"/>
        </dgm:alg>
      </dgm:if>
      <dgm:else name="Name2">
        <dgm:alg type="snake">
          <dgm:param type="off" val="ctr"/>
          <dgm:param type="contDir" val="sameDir"/>
          <dgm:param type="grDir" val="tR"/>
          <dgm:param type="flowDir" val="row"/>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hierarchy3#4">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linDir" val="fromT"/>
              <dgm:param type="chAlign" val="l"/>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srcNode" val="rootConnector"/>
                        <dgm:param type="dim" val="1D"/>
                        <dgm:param type="endSty" val="noArr"/>
                        <dgm:param type="connRout" val="bend"/>
                        <dgm:param type="begPts" val="bCtr"/>
                        <dgm:param type="endPts" val="midL"/>
                      </dgm:alg>
                    </dgm:if>
                    <dgm:else name="Name16">
                      <dgm:alg type="conn">
                        <dgm:param type="srcNode" val="rootConnector"/>
                        <dgm:param type="dim" val="1D"/>
                        <dgm:param type="endSty" val="noArr"/>
                        <dgm:param type="connRout" val="bend"/>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43">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43">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1#44">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7.xml><?xml version="1.0" encoding="utf-8"?>
<dgm:styleDef xmlns:dgm="http://schemas.openxmlformats.org/drawingml/2006/diagram" xmlns:a="http://schemas.openxmlformats.org/drawingml/2006/main" uniqueId="urn:microsoft.com/office/officeart/2005/8/quickstyle/simple1#54">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2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41">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3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1.xml><?xml version="1.0" encoding="utf-8"?>
<dgm:styleDef xmlns:dgm="http://schemas.openxmlformats.org/drawingml/2006/diagram" xmlns:a="http://schemas.openxmlformats.org/drawingml/2006/main" uniqueId="urn:microsoft.com/office/officeart/2005/8/quickstyle/simple1#46">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3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6.xml><?xml version="1.0" encoding="utf-8"?>
<dgm:styleDef xmlns:dgm="http://schemas.openxmlformats.org/drawingml/2006/diagram" xmlns:a="http://schemas.openxmlformats.org/drawingml/2006/main" uniqueId="urn:microsoft.com/office/officeart/2005/8/quickstyle/simple2#15">
  <dgm:title val=""/>
  <dgm:desc val=""/>
  <dgm:catLst>
    <dgm:cat type="simple" pri="102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Def>
</file>

<file path=ppt/diagrams/quickStyle3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8.xml><?xml version="1.0" encoding="utf-8"?>
<dgm:styleDef xmlns:dgm="http://schemas.openxmlformats.org/drawingml/2006/diagram" xmlns:a="http://schemas.openxmlformats.org/drawingml/2006/main" uniqueId="urn:microsoft.com/office/officeart/2005/8/quickstyle/simple2#15">
  <dgm:title val=""/>
  <dgm:desc val=""/>
  <dgm:catLst>
    <dgm:cat type="simple" pri="102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Def>
</file>

<file path=ppt/diagrams/quickStyle3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6.xml><?xml version="1.0" encoding="utf-8"?>
<dgm:styleDef xmlns:dgm="http://schemas.openxmlformats.org/drawingml/2006/diagram" xmlns:a="http://schemas.openxmlformats.org/drawingml/2006/main" uniqueId="urn:microsoft.com/office/officeart/2005/8/quickstyle/simple1#49">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4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8.xml><?xml version="1.0" encoding="utf-8"?>
<dgm:styleDef xmlns:dgm="http://schemas.openxmlformats.org/drawingml/2006/diagram" xmlns:a="http://schemas.openxmlformats.org/drawingml/2006/main" uniqueId="urn:microsoft.com/office/officeart/2005/8/quickstyle/simple1#49">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4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42">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5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2.xml><?xml version="1.0" encoding="utf-8"?>
<dgm:styleDef xmlns:dgm="http://schemas.openxmlformats.org/drawingml/2006/diagram" xmlns:a="http://schemas.openxmlformats.org/drawingml/2006/main" uniqueId="urn:microsoft.com/office/officeart/2005/8/quickstyle/simple1#50">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5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4.xml><?xml version="1.0" encoding="utf-8"?>
<dgm:styleDef xmlns:dgm="http://schemas.openxmlformats.org/drawingml/2006/diagram" xmlns:a="http://schemas.openxmlformats.org/drawingml/2006/main" uniqueId="urn:microsoft.com/office/officeart/2005/8/quickstyle/simple1#48">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5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1.xml><?xml version="1.0" encoding="utf-8"?>
<dgm:styleDef xmlns:dgm="http://schemas.openxmlformats.org/drawingml/2006/diagram" xmlns:a="http://schemas.openxmlformats.org/drawingml/2006/main" uniqueId="urn:microsoft.com/office/officeart/2005/8/quickstyle/simple1#51">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6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2#14">
  <dgm:title val=""/>
  <dgm:desc val=""/>
  <dgm:catLst>
    <dgm:cat type="simple" pri="102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Def>
</file>

<file path=ppt/diagrams/quickStyle70.xml><?xml version="1.0" encoding="utf-8"?>
<dgm:styleDef xmlns:dgm="http://schemas.openxmlformats.org/drawingml/2006/diagram" xmlns:a="http://schemas.openxmlformats.org/drawingml/2006/main" uniqueId="urn:microsoft.com/office/officeart/2005/8/quickstyle/simple2#17">
  <dgm:title val=""/>
  <dgm:desc val=""/>
  <dgm:catLst>
    <dgm:cat type="simple" pri="102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43">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t>2019/10/18</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t>‹#›</a:t>
            </a:fld>
            <a:endParaRPr lang="zh-CN" altLang="en-US"/>
          </a:p>
        </p:txBody>
      </p:sp>
    </p:spTree>
    <p:extLst>
      <p:ext uri="{BB962C8B-B14F-4D97-AF65-F5344CB8AC3E}">
        <p14:creationId xmlns:p14="http://schemas.microsoft.com/office/powerpoint/2010/main" val="229573708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2019/10/18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extLst>
      <p:ext uri="{BB962C8B-B14F-4D97-AF65-F5344CB8AC3E}">
        <p14:creationId xmlns:p14="http://schemas.microsoft.com/office/powerpoint/2010/main" val="18063900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5.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6.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1</a:t>
            </a:fld>
            <a:endParaRPr lang="zh-CN" altLang="en-US"/>
          </a:p>
        </p:txBody>
      </p:sp>
    </p:spTree>
    <p:extLst>
      <p:ext uri="{BB962C8B-B14F-4D97-AF65-F5344CB8AC3E}">
        <p14:creationId xmlns:p14="http://schemas.microsoft.com/office/powerpoint/2010/main" val="21425672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先总述一下，后面再详细讲解</a:t>
            </a:r>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75</a:t>
            </a:fld>
            <a:endParaRPr lang="zh-CN" altLang="en-US"/>
          </a:p>
        </p:txBody>
      </p:sp>
    </p:spTree>
    <p:extLst>
      <p:ext uri="{BB962C8B-B14F-4D97-AF65-F5344CB8AC3E}">
        <p14:creationId xmlns:p14="http://schemas.microsoft.com/office/powerpoint/2010/main" val="1636336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螺旋循环</a:t>
            </a:r>
            <a:r>
              <a:rPr lang="en-US" altLang="zh-CN" dirty="0" smtClean="0"/>
              <a:t>——</a:t>
            </a:r>
            <a:r>
              <a:rPr lang="zh-CN" altLang="en-US" dirty="0" smtClean="0"/>
              <a:t>显性知识和存在隐性知识显性化不断创新相互作用关系转化的过程</a:t>
            </a:r>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76</a:t>
            </a:fld>
            <a:endParaRPr lang="zh-CN" altLang="en-US"/>
          </a:p>
        </p:txBody>
      </p:sp>
    </p:spTree>
    <p:extLst>
      <p:ext uri="{BB962C8B-B14F-4D97-AF65-F5344CB8AC3E}">
        <p14:creationId xmlns:p14="http://schemas.microsoft.com/office/powerpoint/2010/main" val="4566744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A92991D-6283-431B-B0C2-DCA88DF56C5C}" type="slidenum">
              <a:rPr lang="zh-CN" altLang="en-US" smtClean="0"/>
              <a:t>2</a:t>
            </a:fld>
            <a:endParaRPr lang="zh-CN" altLang="en-US"/>
          </a:p>
        </p:txBody>
      </p:sp>
    </p:spTree>
    <p:extLst>
      <p:ext uri="{BB962C8B-B14F-4D97-AF65-F5344CB8AC3E}">
        <p14:creationId xmlns:p14="http://schemas.microsoft.com/office/powerpoint/2010/main" val="14947439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92BA39A-AC55-444D-B767-F7BFDC7741B7}" type="slidenum">
              <a:rPr lang="zh-CN" altLang="en-US" smtClean="0"/>
              <a:t>4</a:t>
            </a:fld>
            <a:endParaRPr lang="zh-CN" altLang="en-US"/>
          </a:p>
        </p:txBody>
      </p:sp>
    </p:spTree>
    <p:extLst>
      <p:ext uri="{BB962C8B-B14F-4D97-AF65-F5344CB8AC3E}">
        <p14:creationId xmlns:p14="http://schemas.microsoft.com/office/powerpoint/2010/main" val="12864053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en-US" altLang="zh-CN"/>
              <a:t>1.</a:t>
            </a:r>
            <a:r>
              <a:rPr lang="zh-CN" altLang="en-US"/>
              <a:t>成员来自不同的部门不同的地区甚至不同的国家</a:t>
            </a:r>
          </a:p>
          <a:p>
            <a:r>
              <a:rPr lang="en-US" altLang="zh-CN"/>
              <a:t>2.</a:t>
            </a:r>
            <a:r>
              <a:rPr lang="zh-CN" altLang="en-US"/>
              <a:t>成员往往在教育文化，语言 时间 专业上存在较大差异</a:t>
            </a:r>
          </a:p>
          <a:p>
            <a:r>
              <a:rPr lang="en-US" altLang="zh-CN"/>
              <a:t>3</a:t>
            </a:r>
            <a:r>
              <a:rPr lang="zh-CN" altLang="en-US"/>
              <a:t>互联网、手机、沟通</a:t>
            </a:r>
          </a:p>
          <a:p>
            <a:r>
              <a:rPr lang="en-US" altLang="zh-CN"/>
              <a:t>4/</a:t>
            </a:r>
          </a:p>
          <a:p>
            <a:r>
              <a:rPr lang="en-US" altLang="zh-CN"/>
              <a:t>5/</a:t>
            </a:r>
            <a:r>
              <a:rPr lang="zh-CN" altLang="en-US"/>
              <a:t>团队能够迅速整合不同地域的每个成员的核心竞争力以实现团队目标。</a:t>
            </a:r>
          </a:p>
        </p:txBody>
      </p:sp>
    </p:spTree>
    <p:extLst>
      <p:ext uri="{BB962C8B-B14F-4D97-AF65-F5344CB8AC3E}">
        <p14:creationId xmlns:p14="http://schemas.microsoft.com/office/powerpoint/2010/main" val="7024620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en-US" altLang="zh-CN"/>
              <a:t>1.</a:t>
            </a:r>
            <a:r>
              <a:rPr lang="zh-CN" altLang="en-US"/>
              <a:t>成员来自不同的部门不同的地区甚至不同的国家</a:t>
            </a:r>
          </a:p>
          <a:p>
            <a:r>
              <a:rPr lang="en-US" altLang="zh-CN"/>
              <a:t>2.</a:t>
            </a:r>
            <a:r>
              <a:rPr lang="zh-CN" altLang="en-US"/>
              <a:t>成员往往在教育文化，语言 时间 专业上存在较大差异</a:t>
            </a:r>
          </a:p>
          <a:p>
            <a:r>
              <a:rPr lang="en-US" altLang="zh-CN"/>
              <a:t>3</a:t>
            </a:r>
            <a:r>
              <a:rPr lang="zh-CN" altLang="en-US"/>
              <a:t>互联网、手机、沟通</a:t>
            </a:r>
          </a:p>
          <a:p>
            <a:r>
              <a:rPr lang="en-US" altLang="zh-CN"/>
              <a:t>4/</a:t>
            </a:r>
          </a:p>
          <a:p>
            <a:r>
              <a:rPr lang="en-US" altLang="zh-CN"/>
              <a:t>5/</a:t>
            </a:r>
            <a:r>
              <a:rPr lang="zh-CN" altLang="en-US"/>
              <a:t>团队能够迅速整合不同地域的每个成员的核心竞争力以实现团队目标。</a:t>
            </a:r>
          </a:p>
        </p:txBody>
      </p:sp>
    </p:spTree>
    <p:extLst>
      <p:ext uri="{BB962C8B-B14F-4D97-AF65-F5344CB8AC3E}">
        <p14:creationId xmlns:p14="http://schemas.microsoft.com/office/powerpoint/2010/main" val="5787367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dirty="0" smtClean="0"/>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fld id="{7A53FA1B-AC57-414E-A6A6-D79E06144809}" type="slidenum">
              <a:rPr lang="zh-CN" altLang="en-US" smtClean="0">
                <a:solidFill>
                  <a:prstClr val="black"/>
                </a:solidFill>
                <a:latin typeface="Calibri" panose="020F0502020204030204" charset="0"/>
              </a:rPr>
              <a:t>58</a:t>
            </a:fld>
            <a:endParaRPr lang="en-US" altLang="zh-CN" smtClean="0">
              <a:solidFill>
                <a:prstClr val="black"/>
              </a:solidFill>
              <a:latin typeface="Calibri" panose="020F0502020204030204" charset="0"/>
            </a:endParaRPr>
          </a:p>
        </p:txBody>
      </p:sp>
    </p:spTree>
    <p:extLst>
      <p:ext uri="{BB962C8B-B14F-4D97-AF65-F5344CB8AC3E}">
        <p14:creationId xmlns:p14="http://schemas.microsoft.com/office/powerpoint/2010/main" val="18960699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先用一些较简单的常识引入，列举的文字、图片等都是知识。知识的概念本不难理解，这样讲是为了避免枯燥生硬。</a:t>
            </a:r>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61</a:t>
            </a:fld>
            <a:endParaRPr lang="zh-CN" altLang="en-US"/>
          </a:p>
        </p:txBody>
      </p:sp>
    </p:spTree>
    <p:extLst>
      <p:ext uri="{BB962C8B-B14F-4D97-AF65-F5344CB8AC3E}">
        <p14:creationId xmlns:p14="http://schemas.microsoft.com/office/powerpoint/2010/main" val="7382992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en-US" altLang="zh-CN"/>
              <a:t>1 </a:t>
            </a:r>
            <a:r>
              <a:rPr lang="zh-CN" altLang="en-US"/>
              <a:t>每个知识都具有独特性和特定的使用范围   </a:t>
            </a:r>
            <a:r>
              <a:rPr lang="en-US" altLang="zh-CN"/>
              <a:t>2</a:t>
            </a:r>
            <a:r>
              <a:rPr lang="zh-CN" altLang="en-US"/>
              <a:t>互相补充、互相解释、互相强化  </a:t>
            </a:r>
            <a:r>
              <a:rPr lang="en-US" altLang="zh-CN"/>
              <a:t>3</a:t>
            </a:r>
            <a:r>
              <a:rPr lang="zh-CN" altLang="en-US"/>
              <a:t>知识传播就 不像实物一样再收回   </a:t>
            </a:r>
            <a:r>
              <a:rPr lang="en-US" altLang="zh-CN"/>
              <a:t>4  </a:t>
            </a:r>
            <a:r>
              <a:rPr lang="zh-CN" altLang="en-US"/>
              <a:t>看不见</a:t>
            </a:r>
          </a:p>
          <a:p>
            <a:r>
              <a:rPr lang="en-US" altLang="zh-CN"/>
              <a:t>5</a:t>
            </a:r>
            <a:r>
              <a:rPr lang="zh-CN" altLang="en-US"/>
              <a:t>、知识资源极为丰富    </a:t>
            </a:r>
            <a:r>
              <a:rPr lang="en-US" altLang="zh-CN"/>
              <a:t>6.</a:t>
            </a:r>
            <a:r>
              <a:rPr lang="zh-CN" altLang="en-US"/>
              <a:t>知识本身不会被消耗   可被重复使用    </a:t>
            </a:r>
            <a:r>
              <a:rPr lang="en-US" altLang="zh-CN"/>
              <a:t>7.</a:t>
            </a:r>
            <a:r>
              <a:rPr lang="zh-CN" altLang="en-US"/>
              <a:t>其他人也可以拥有     </a:t>
            </a:r>
            <a:r>
              <a:rPr lang="en-US" altLang="zh-CN"/>
              <a:t>8</a:t>
            </a:r>
            <a:r>
              <a:rPr lang="zh-CN" altLang="en-US"/>
              <a:t>、知识在使用过程中会增添新的内容</a:t>
            </a:r>
          </a:p>
        </p:txBody>
      </p:sp>
    </p:spTree>
    <p:extLst>
      <p:ext uri="{BB962C8B-B14F-4D97-AF65-F5344CB8AC3E}">
        <p14:creationId xmlns:p14="http://schemas.microsoft.com/office/powerpoint/2010/main" val="14001157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en-US" altLang="zh-CN"/>
              <a:t>1 </a:t>
            </a:r>
            <a:r>
              <a:rPr lang="zh-CN" altLang="en-US"/>
              <a:t>每个知识都具有独特性和特定的使用范围   </a:t>
            </a:r>
            <a:r>
              <a:rPr lang="en-US" altLang="zh-CN"/>
              <a:t>2</a:t>
            </a:r>
            <a:r>
              <a:rPr lang="zh-CN" altLang="en-US"/>
              <a:t>互相补充、互相解释、互相强化  </a:t>
            </a:r>
            <a:r>
              <a:rPr lang="en-US" altLang="zh-CN"/>
              <a:t>3</a:t>
            </a:r>
            <a:r>
              <a:rPr lang="zh-CN" altLang="en-US"/>
              <a:t>知识传播就 不像实物一样再收回   </a:t>
            </a:r>
            <a:r>
              <a:rPr lang="en-US" altLang="zh-CN"/>
              <a:t>4  </a:t>
            </a:r>
            <a:r>
              <a:rPr lang="zh-CN" altLang="en-US"/>
              <a:t>看不见</a:t>
            </a:r>
          </a:p>
          <a:p>
            <a:r>
              <a:rPr lang="en-US" altLang="zh-CN"/>
              <a:t>5</a:t>
            </a:r>
            <a:r>
              <a:rPr lang="zh-CN" altLang="en-US"/>
              <a:t>、知识资源极为丰富    </a:t>
            </a:r>
            <a:r>
              <a:rPr lang="en-US" altLang="zh-CN"/>
              <a:t>6.</a:t>
            </a:r>
            <a:r>
              <a:rPr lang="zh-CN" altLang="en-US"/>
              <a:t>知识本身不会被消耗   可被重复使用    </a:t>
            </a:r>
            <a:r>
              <a:rPr lang="en-US" altLang="zh-CN"/>
              <a:t>7.</a:t>
            </a:r>
            <a:r>
              <a:rPr lang="zh-CN" altLang="en-US"/>
              <a:t>其他人也可以拥有     </a:t>
            </a:r>
            <a:r>
              <a:rPr lang="en-US" altLang="zh-CN"/>
              <a:t>8</a:t>
            </a:r>
            <a:r>
              <a:rPr lang="zh-CN" altLang="en-US"/>
              <a:t>、知识在使用过程中会增添新的内容</a:t>
            </a:r>
          </a:p>
        </p:txBody>
      </p:sp>
    </p:spTree>
    <p:extLst>
      <p:ext uri="{BB962C8B-B14F-4D97-AF65-F5344CB8AC3E}">
        <p14:creationId xmlns:p14="http://schemas.microsoft.com/office/powerpoint/2010/main" val="11088191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kumimoji="1" lang="zh-CN" altLang="en-US" smtClean="0"/>
              <a:t>单击此处编辑母版标题样式</a:t>
            </a:r>
            <a:endParaRPr kumimoji="1"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smtClean="0"/>
              <a:t>单击此处编辑母版副标题样式</a:t>
            </a:r>
            <a:endParaRPr kumimoji="1" lang="zh-CN" altLang="en-US"/>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09A97C3-AF9F-524B-BCB6-7987EEDA47D3}" type="slidenum">
              <a:rPr kumimoji="1"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a:t>
            </a:fld>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竖排文本占位符 2"/>
          <p:cNvSpPr>
            <a:spLocks noGrp="1"/>
          </p:cNvSpPr>
          <p:nvPr>
            <p:ph type="body" orient="vert" idx="1"/>
          </p:nvPr>
        </p:nvSpPr>
        <p:spPr/>
        <p:txBody>
          <a:bodyPr vert="eaVert"/>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09A97C3-AF9F-524B-BCB6-7987EEDA47D3}" type="slidenum">
              <a:rPr kumimoji="1"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a:t>
            </a:fld>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kumimoji="1" lang="zh-CN" altLang="en-US" smtClean="0"/>
              <a:t>单击此处编辑母版标题样式</a:t>
            </a:r>
            <a:endParaRPr kumimoji="1" lang="zh-CN" altLang="en-US"/>
          </a:p>
        </p:txBody>
      </p:sp>
      <p:sp>
        <p:nvSpPr>
          <p:cNvPr id="3" name="竖排文本占位符 2"/>
          <p:cNvSpPr>
            <a:spLocks noGrp="1"/>
          </p:cNvSpPr>
          <p:nvPr>
            <p:ph type="body" orient="vert" idx="1"/>
          </p:nvPr>
        </p:nvSpPr>
        <p:spPr>
          <a:xfrm>
            <a:off x="838200" y="365125"/>
            <a:ext cx="7734300" cy="5811838"/>
          </a:xfrm>
        </p:spPr>
        <p:txBody>
          <a:bodyPr vert="eaVert"/>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09A97C3-AF9F-524B-BCB6-7987EEDA47D3}" type="slidenum">
              <a:rPr kumimoji="1"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a:t>
            </a:fld>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内容占位符 2"/>
          <p:cNvSpPr>
            <a:spLocks noGrp="1"/>
          </p:cNvSpPr>
          <p:nvPr>
            <p:ph idx="1"/>
          </p:nvPr>
        </p:nvSpPr>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09A97C3-AF9F-524B-BCB6-7987EEDA47D3}" type="slidenum">
              <a:rPr kumimoji="1"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a:t>
            </a:fld>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smtClean="0"/>
              <a:t>单击此处编辑母版文本样式</a:t>
            </a:r>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09A97C3-AF9F-524B-BCB6-7987EEDA47D3}" type="slidenum">
              <a:rPr kumimoji="1"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a:t>
            </a:fld>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内容占位符 2"/>
          <p:cNvSpPr>
            <a:spLocks noGrp="1"/>
          </p:cNvSpPr>
          <p:nvPr>
            <p:ph sz="half" idx="1"/>
          </p:nvPr>
        </p:nvSpPr>
        <p:spPr>
          <a:xfrm>
            <a:off x="838200" y="1825625"/>
            <a:ext cx="5181600" cy="4351338"/>
          </a:xfrm>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内容占位符 3"/>
          <p:cNvSpPr>
            <a:spLocks noGrp="1"/>
          </p:cNvSpPr>
          <p:nvPr>
            <p:ph sz="half" idx="2"/>
          </p:nvPr>
        </p:nvSpPr>
        <p:spPr>
          <a:xfrm>
            <a:off x="6172200" y="1825625"/>
            <a:ext cx="5181600" cy="4351338"/>
          </a:xfrm>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5" name="日期占位符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09A97C3-AF9F-524B-BCB6-7987EEDA47D3}" type="slidenum">
              <a:rPr kumimoji="1"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a:t>
            </a:fld>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7" name="日期占位符 6"/>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9" name="灯片编号占位符 8"/>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09A97C3-AF9F-524B-BCB6-7987EEDA47D3}" type="slidenum">
              <a:rPr kumimoji="1"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a:t>
            </a:fld>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日期占位符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灯片编号占位符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09A97C3-AF9F-524B-BCB6-7987EEDA47D3}" type="slidenum">
              <a:rPr kumimoji="1"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a:t>
            </a:fld>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09A97C3-AF9F-524B-BCB6-7987EEDA47D3}" type="slidenum">
              <a:rPr kumimoji="1"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a:t>
            </a:fld>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smtClean="0"/>
              <a:t>单击此处编辑母版标题样式</a:t>
            </a:r>
            <a:endParaRPr kumimoji="1"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smtClean="0"/>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09A97C3-AF9F-524B-BCB6-7987EEDA47D3}" type="slidenum">
              <a:rPr kumimoji="1"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a:t>
            </a:fld>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smtClean="0"/>
              <a:t>单击此处编辑母版标题样式</a:t>
            </a:r>
            <a:endParaRPr kumimoji="1" lang="zh-CN" altLang="en-US"/>
          </a:p>
        </p:txBody>
      </p:sp>
      <p:sp>
        <p:nvSpPr>
          <p:cNvPr id="3" name="图片占位符 2"/>
          <p:cNvSpPr>
            <a:spLocks noGrp="1"/>
          </p:cNvSpPr>
          <p:nvPr>
            <p:ph type="pic" idx="1"/>
          </p:nvPr>
        </p:nvSpPr>
        <p:spPr>
          <a:xfrm>
            <a:off x="5183188" y="987425"/>
            <a:ext cx="6172200" cy="4873625"/>
          </a:xfrm>
        </p:spPr>
        <p:txBody>
          <a:bodyPr vert="horz" lIns="91440" tIns="45720" rIns="91440" bIns="45720"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a:buNone/>
              <a:defRPr/>
            </a:pPr>
            <a:endParaRPr kumimoji="1" lang="zh-CN" alt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smtClean="0"/>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09A97C3-AF9F-524B-BCB6-7987EEDA47D3}" type="slidenum">
              <a:rPr kumimoji="1"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a:t>
            </a:fld>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标题占位符 1"/>
          <p:cNvSpPr>
            <a:spLocks noGrp="1"/>
          </p:cNvSpPr>
          <p:nvPr>
            <p:ph type="title"/>
          </p:nvPr>
        </p:nvSpPr>
        <p:spPr>
          <a:xfrm>
            <a:off x="838200" y="365125"/>
            <a:ext cx="10515600" cy="1325563"/>
          </a:xfrm>
          <a:prstGeom prst="rect">
            <a:avLst/>
          </a:prstGeom>
          <a:noFill/>
          <a:ln w="9525">
            <a:noFill/>
          </a:ln>
        </p:spPr>
        <p:txBody>
          <a:bodyPr anchor="ctr"/>
          <a:lstStyle/>
          <a:p>
            <a:pPr lvl="0"/>
            <a:r>
              <a:rPr lang="zh-CN" altLang="en-US"/>
              <a:t>单击此处编辑母版标题样式</a:t>
            </a:r>
          </a:p>
        </p:txBody>
      </p:sp>
      <p:sp>
        <p:nvSpPr>
          <p:cNvPr id="1027" name="文本占位符 2"/>
          <p:cNvSpPr>
            <a:spLocks noGrp="1"/>
          </p:cNvSpPr>
          <p:nvPr>
            <p:ph type="body" idx="1"/>
          </p:nvPr>
        </p:nvSpPr>
        <p:spPr>
          <a:xfrm>
            <a:off x="838200" y="1825625"/>
            <a:ext cx="10515600" cy="4351338"/>
          </a:xfrm>
          <a:prstGeom prst="rect">
            <a:avLst/>
          </a:prstGeom>
          <a:noFill/>
          <a:ln w="9525">
            <a:noFill/>
          </a:ln>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幻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C09A97C3-AF9F-524B-BCB6-7987EEDA47D3}" type="slidenum">
              <a:rPr kumimoji="1"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a:t>
            </a:fld>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4" Type="http://schemas.openxmlformats.org/officeDocument/2006/relationships/image" Target="../media/image2.emf"/><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1" Type="http://schemas.openxmlformats.org/officeDocument/2006/relationships/diagramColors" Target="../diagrams/colors6.xml"/><Relationship Id="rId12" Type="http://schemas.microsoft.com/office/2007/relationships/diagramDrawing" Target="../diagrams/drawing6.xml"/><Relationship Id="rId1" Type="http://schemas.openxmlformats.org/officeDocument/2006/relationships/tags" Target="../tags/tag8.xml"/><Relationship Id="rId2" Type="http://schemas.openxmlformats.org/officeDocument/2006/relationships/slideLayout" Target="../slideLayouts/slideLayout7.xml"/><Relationship Id="rId3" Type="http://schemas.openxmlformats.org/officeDocument/2006/relationships/diagramData" Target="../diagrams/data5.xml"/><Relationship Id="rId4" Type="http://schemas.openxmlformats.org/officeDocument/2006/relationships/diagramLayout" Target="../diagrams/layout5.xml"/><Relationship Id="rId5" Type="http://schemas.openxmlformats.org/officeDocument/2006/relationships/diagramQuickStyle" Target="../diagrams/quickStyle5.xml"/><Relationship Id="rId6" Type="http://schemas.openxmlformats.org/officeDocument/2006/relationships/diagramColors" Target="../diagrams/colors5.xml"/><Relationship Id="rId7" Type="http://schemas.microsoft.com/office/2007/relationships/diagramDrawing" Target="../diagrams/drawing5.xml"/><Relationship Id="rId8" Type="http://schemas.openxmlformats.org/officeDocument/2006/relationships/diagramData" Target="../diagrams/data6.xml"/><Relationship Id="rId9" Type="http://schemas.openxmlformats.org/officeDocument/2006/relationships/diagramLayout" Target="../diagrams/layout6.xml"/><Relationship Id="rId10" Type="http://schemas.openxmlformats.org/officeDocument/2006/relationships/diagramQuickStyle" Target="../diagrams/quickStyle6.xml"/></Relationships>
</file>

<file path=ppt/slides/_rels/slide100.xml.rels><?xml version="1.0" encoding="UTF-8" standalone="yes"?>
<Relationships xmlns="http://schemas.openxmlformats.org/package/2006/relationships"><Relationship Id="rId1" Type="http://schemas.openxmlformats.org/officeDocument/2006/relationships/tags" Target="../tags/tag104.xml"/><Relationship Id="rId2"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tags" Target="../tags/tag105.xml"/><Relationship Id="rId2"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3" Type="http://schemas.openxmlformats.org/officeDocument/2006/relationships/diagramLayout" Target="../diagrams/layout62.xml"/><Relationship Id="rId4" Type="http://schemas.openxmlformats.org/officeDocument/2006/relationships/diagramQuickStyle" Target="../diagrams/quickStyle62.xml"/><Relationship Id="rId5" Type="http://schemas.openxmlformats.org/officeDocument/2006/relationships/diagramColors" Target="../diagrams/colors62.xml"/><Relationship Id="rId6" Type="http://schemas.microsoft.com/office/2007/relationships/diagramDrawing" Target="../diagrams/drawing62.xml"/><Relationship Id="rId1" Type="http://schemas.openxmlformats.org/officeDocument/2006/relationships/slideLayout" Target="../slideLayouts/slideLayout7.xml"/><Relationship Id="rId2" Type="http://schemas.openxmlformats.org/officeDocument/2006/relationships/diagramData" Target="../diagrams/data62.xml"/></Relationships>
</file>

<file path=ppt/slides/_rels/slide103.xml.rels><?xml version="1.0" encoding="UTF-8" standalone="yes"?>
<Relationships xmlns="http://schemas.openxmlformats.org/package/2006/relationships"><Relationship Id="rId3" Type="http://schemas.openxmlformats.org/officeDocument/2006/relationships/diagramData" Target="../diagrams/data63.xml"/><Relationship Id="rId4" Type="http://schemas.openxmlformats.org/officeDocument/2006/relationships/diagramLayout" Target="../diagrams/layout63.xml"/><Relationship Id="rId5" Type="http://schemas.openxmlformats.org/officeDocument/2006/relationships/diagramQuickStyle" Target="../diagrams/quickStyle63.xml"/><Relationship Id="rId6" Type="http://schemas.openxmlformats.org/officeDocument/2006/relationships/diagramColors" Target="../diagrams/colors63.xml"/><Relationship Id="rId7" Type="http://schemas.microsoft.com/office/2007/relationships/diagramDrawing" Target="../diagrams/drawing63.xml"/><Relationship Id="rId1" Type="http://schemas.openxmlformats.org/officeDocument/2006/relationships/tags" Target="../tags/tag106.xml"/><Relationship Id="rId2"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3" Type="http://schemas.openxmlformats.org/officeDocument/2006/relationships/diagramData" Target="../diagrams/data64.xml"/><Relationship Id="rId4" Type="http://schemas.openxmlformats.org/officeDocument/2006/relationships/diagramLayout" Target="../diagrams/layout64.xml"/><Relationship Id="rId5" Type="http://schemas.openxmlformats.org/officeDocument/2006/relationships/diagramQuickStyle" Target="../diagrams/quickStyle64.xml"/><Relationship Id="rId6" Type="http://schemas.openxmlformats.org/officeDocument/2006/relationships/diagramColors" Target="../diagrams/colors64.xml"/><Relationship Id="rId7" Type="http://schemas.microsoft.com/office/2007/relationships/diagramDrawing" Target="../diagrams/drawing64.xml"/><Relationship Id="rId1" Type="http://schemas.openxmlformats.org/officeDocument/2006/relationships/tags" Target="../tags/tag107.xml"/><Relationship Id="rId2"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3" Type="http://schemas.openxmlformats.org/officeDocument/2006/relationships/diagramData" Target="../diagrams/data65.xml"/><Relationship Id="rId4" Type="http://schemas.openxmlformats.org/officeDocument/2006/relationships/diagramLayout" Target="../diagrams/layout65.xml"/><Relationship Id="rId5" Type="http://schemas.openxmlformats.org/officeDocument/2006/relationships/diagramQuickStyle" Target="../diagrams/quickStyle65.xml"/><Relationship Id="rId6" Type="http://schemas.openxmlformats.org/officeDocument/2006/relationships/diagramColors" Target="../diagrams/colors65.xml"/><Relationship Id="rId7" Type="http://schemas.microsoft.com/office/2007/relationships/diagramDrawing" Target="../diagrams/drawing65.xml"/><Relationship Id="rId1" Type="http://schemas.openxmlformats.org/officeDocument/2006/relationships/tags" Target="../tags/tag108.xml"/><Relationship Id="rId2"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3" Type="http://schemas.openxmlformats.org/officeDocument/2006/relationships/diagramData" Target="../diagrams/data66.xml"/><Relationship Id="rId4" Type="http://schemas.openxmlformats.org/officeDocument/2006/relationships/diagramLayout" Target="../diagrams/layout66.xml"/><Relationship Id="rId5" Type="http://schemas.openxmlformats.org/officeDocument/2006/relationships/diagramQuickStyle" Target="../diagrams/quickStyle66.xml"/><Relationship Id="rId6" Type="http://schemas.openxmlformats.org/officeDocument/2006/relationships/diagramColors" Target="../diagrams/colors66.xml"/><Relationship Id="rId7" Type="http://schemas.microsoft.com/office/2007/relationships/diagramDrawing" Target="../diagrams/drawing66.xml"/><Relationship Id="rId1" Type="http://schemas.openxmlformats.org/officeDocument/2006/relationships/tags" Target="../tags/tag109.xml"/><Relationship Id="rId2"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3" Type="http://schemas.openxmlformats.org/officeDocument/2006/relationships/diagramData" Target="../diagrams/data67.xml"/><Relationship Id="rId4" Type="http://schemas.openxmlformats.org/officeDocument/2006/relationships/diagramLayout" Target="../diagrams/layout67.xml"/><Relationship Id="rId5" Type="http://schemas.openxmlformats.org/officeDocument/2006/relationships/diagramQuickStyle" Target="../diagrams/quickStyle67.xml"/><Relationship Id="rId6" Type="http://schemas.openxmlformats.org/officeDocument/2006/relationships/diagramColors" Target="../diagrams/colors67.xml"/><Relationship Id="rId7" Type="http://schemas.microsoft.com/office/2007/relationships/diagramDrawing" Target="../diagrams/drawing67.xml"/><Relationship Id="rId1" Type="http://schemas.openxmlformats.org/officeDocument/2006/relationships/tags" Target="../tags/tag110.xml"/><Relationship Id="rId2"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3" Type="http://schemas.openxmlformats.org/officeDocument/2006/relationships/diagramData" Target="../diagrams/data68.xml"/><Relationship Id="rId4" Type="http://schemas.openxmlformats.org/officeDocument/2006/relationships/diagramLayout" Target="../diagrams/layout68.xml"/><Relationship Id="rId5" Type="http://schemas.openxmlformats.org/officeDocument/2006/relationships/diagramQuickStyle" Target="../diagrams/quickStyle68.xml"/><Relationship Id="rId6" Type="http://schemas.openxmlformats.org/officeDocument/2006/relationships/diagramColors" Target="../diagrams/colors68.xml"/><Relationship Id="rId7" Type="http://schemas.microsoft.com/office/2007/relationships/diagramDrawing" Target="../diagrams/drawing68.xml"/><Relationship Id="rId1" Type="http://schemas.openxmlformats.org/officeDocument/2006/relationships/tags" Target="../tags/tag111.xml"/><Relationship Id="rId2"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3" Type="http://schemas.openxmlformats.org/officeDocument/2006/relationships/diagramLayout" Target="../diagrams/layout69.xml"/><Relationship Id="rId4" Type="http://schemas.openxmlformats.org/officeDocument/2006/relationships/diagramQuickStyle" Target="../diagrams/quickStyle69.xml"/><Relationship Id="rId5" Type="http://schemas.openxmlformats.org/officeDocument/2006/relationships/diagramColors" Target="../diagrams/colors69.xml"/><Relationship Id="rId6" Type="http://schemas.microsoft.com/office/2007/relationships/diagramDrawing" Target="../diagrams/drawing69.xml"/><Relationship Id="rId1" Type="http://schemas.openxmlformats.org/officeDocument/2006/relationships/slideLayout" Target="../slideLayouts/slideLayout7.xml"/><Relationship Id="rId2" Type="http://schemas.openxmlformats.org/officeDocument/2006/relationships/diagramData" Target="../diagrams/data69.xml"/></Relationships>
</file>

<file path=ppt/slides/_rels/slide11.xml.rels><?xml version="1.0" encoding="UTF-8" standalone="yes"?>
<Relationships xmlns="http://schemas.openxmlformats.org/package/2006/relationships"><Relationship Id="rId11" Type="http://schemas.openxmlformats.org/officeDocument/2006/relationships/diagramColors" Target="../diagrams/colors8.xml"/><Relationship Id="rId12" Type="http://schemas.microsoft.com/office/2007/relationships/diagramDrawing" Target="../diagrams/drawing8.xml"/><Relationship Id="rId1" Type="http://schemas.openxmlformats.org/officeDocument/2006/relationships/tags" Target="../tags/tag9.xml"/><Relationship Id="rId2" Type="http://schemas.openxmlformats.org/officeDocument/2006/relationships/slideLayout" Target="../slideLayouts/slideLayout7.xml"/><Relationship Id="rId3" Type="http://schemas.openxmlformats.org/officeDocument/2006/relationships/diagramData" Target="../diagrams/data7.xml"/><Relationship Id="rId4" Type="http://schemas.openxmlformats.org/officeDocument/2006/relationships/diagramLayout" Target="../diagrams/layout7.xml"/><Relationship Id="rId5" Type="http://schemas.openxmlformats.org/officeDocument/2006/relationships/diagramQuickStyle" Target="../diagrams/quickStyle7.xml"/><Relationship Id="rId6" Type="http://schemas.openxmlformats.org/officeDocument/2006/relationships/diagramColors" Target="../diagrams/colors7.xml"/><Relationship Id="rId7" Type="http://schemas.microsoft.com/office/2007/relationships/diagramDrawing" Target="../diagrams/drawing7.xml"/><Relationship Id="rId8" Type="http://schemas.openxmlformats.org/officeDocument/2006/relationships/diagramData" Target="../diagrams/data8.xml"/><Relationship Id="rId9" Type="http://schemas.openxmlformats.org/officeDocument/2006/relationships/diagramLayout" Target="../diagrams/layout8.xml"/><Relationship Id="rId10" Type="http://schemas.openxmlformats.org/officeDocument/2006/relationships/diagramQuickStyle" Target="../diagrams/quickStyle8.xml"/></Relationships>
</file>

<file path=ppt/slides/_rels/slide110.xml.rels><?xml version="1.0" encoding="UTF-8" standalone="yes"?>
<Relationships xmlns="http://schemas.openxmlformats.org/package/2006/relationships"><Relationship Id="rId1" Type="http://schemas.openxmlformats.org/officeDocument/2006/relationships/tags" Target="../tags/tag112.xml"/><Relationship Id="rId2"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3" Type="http://schemas.openxmlformats.org/officeDocument/2006/relationships/diagramData" Target="../diagrams/data70.xml"/><Relationship Id="rId4" Type="http://schemas.openxmlformats.org/officeDocument/2006/relationships/diagramLayout" Target="../diagrams/layout70.xml"/><Relationship Id="rId5" Type="http://schemas.openxmlformats.org/officeDocument/2006/relationships/diagramQuickStyle" Target="../diagrams/quickStyle70.xml"/><Relationship Id="rId6" Type="http://schemas.openxmlformats.org/officeDocument/2006/relationships/diagramColors" Target="../diagrams/colors70.xml"/><Relationship Id="rId7" Type="http://schemas.microsoft.com/office/2007/relationships/diagramDrawing" Target="../diagrams/drawing70.xml"/><Relationship Id="rId1" Type="http://schemas.openxmlformats.org/officeDocument/2006/relationships/tags" Target="../tags/tag113.xml"/><Relationship Id="rId2"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tags" Target="../tags/tag114.xml"/><Relationship Id="rId2"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tags" Target="../tags/tag115.xml"/><Relationship Id="rId2"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tags" Target="../tags/tag116.xml"/><Relationship Id="rId2"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tags" Target="../tags/tag117.xml"/><Relationship Id="rId2"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tags" Target="../tags/tag118.xml"/><Relationship Id="rId2"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tags" Target="../tags/tag119.xml"/><Relationship Id="rId2"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tags" Target="../tags/tag120.xml"/><Relationship Id="rId2"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tags" Target="../tags/tag121.xml"/><Relationship Id="rId2"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1" Type="http://schemas.openxmlformats.org/officeDocument/2006/relationships/diagramColors" Target="../diagrams/colors10.xml"/><Relationship Id="rId12" Type="http://schemas.microsoft.com/office/2007/relationships/diagramDrawing" Target="../diagrams/drawing10.xml"/><Relationship Id="rId1" Type="http://schemas.openxmlformats.org/officeDocument/2006/relationships/tags" Target="../tags/tag10.xml"/><Relationship Id="rId2" Type="http://schemas.openxmlformats.org/officeDocument/2006/relationships/slideLayout" Target="../slideLayouts/slideLayout7.xml"/><Relationship Id="rId3" Type="http://schemas.openxmlformats.org/officeDocument/2006/relationships/diagramData" Target="../diagrams/data9.xml"/><Relationship Id="rId4" Type="http://schemas.openxmlformats.org/officeDocument/2006/relationships/diagramLayout" Target="../diagrams/layout9.xml"/><Relationship Id="rId5" Type="http://schemas.openxmlformats.org/officeDocument/2006/relationships/diagramQuickStyle" Target="../diagrams/quickStyle9.xml"/><Relationship Id="rId6" Type="http://schemas.openxmlformats.org/officeDocument/2006/relationships/diagramColors" Target="../diagrams/colors9.xml"/><Relationship Id="rId7" Type="http://schemas.microsoft.com/office/2007/relationships/diagramDrawing" Target="../diagrams/drawing9.xml"/><Relationship Id="rId8" Type="http://schemas.openxmlformats.org/officeDocument/2006/relationships/diagramData" Target="../diagrams/data10.xml"/><Relationship Id="rId9" Type="http://schemas.openxmlformats.org/officeDocument/2006/relationships/diagramLayout" Target="../diagrams/layout10.xml"/><Relationship Id="rId10" Type="http://schemas.openxmlformats.org/officeDocument/2006/relationships/diagramQuickStyle" Target="../diagrams/quickStyle10.xml"/></Relationships>
</file>

<file path=ppt/slides/_rels/slide120.xml.rels><?xml version="1.0" encoding="UTF-8" standalone="yes"?>
<Relationships xmlns="http://schemas.openxmlformats.org/package/2006/relationships"><Relationship Id="rId1" Type="http://schemas.openxmlformats.org/officeDocument/2006/relationships/tags" Target="../tags/tag122.xml"/><Relationship Id="rId2"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tags" Target="../tags/tag123.xml"/><Relationship Id="rId2"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tags" Target="../tags/tag124.xml"/><Relationship Id="rId2"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tags" Target="../tags/tag125.xml"/><Relationship Id="rId2"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jpeg"/><Relationship Id="rId3" Type="http://schemas.openxmlformats.org/officeDocument/2006/relationships/image" Target="../media/image8.emf"/></Relationships>
</file>

<file path=ppt/slides/_rels/slide13.xml.rels><?xml version="1.0" encoding="UTF-8" standalone="yes"?>
<Relationships xmlns="http://schemas.openxmlformats.org/package/2006/relationships"><Relationship Id="rId11" Type="http://schemas.openxmlformats.org/officeDocument/2006/relationships/diagramColors" Target="../diagrams/colors12.xml"/><Relationship Id="rId12" Type="http://schemas.microsoft.com/office/2007/relationships/diagramDrawing" Target="../diagrams/drawing12.xml"/><Relationship Id="rId1" Type="http://schemas.openxmlformats.org/officeDocument/2006/relationships/tags" Target="../tags/tag11.xml"/><Relationship Id="rId2" Type="http://schemas.openxmlformats.org/officeDocument/2006/relationships/slideLayout" Target="../slideLayouts/slideLayout7.xml"/><Relationship Id="rId3" Type="http://schemas.openxmlformats.org/officeDocument/2006/relationships/diagramData" Target="../diagrams/data11.xml"/><Relationship Id="rId4" Type="http://schemas.openxmlformats.org/officeDocument/2006/relationships/diagramLayout" Target="../diagrams/layout11.xml"/><Relationship Id="rId5" Type="http://schemas.openxmlformats.org/officeDocument/2006/relationships/diagramQuickStyle" Target="../diagrams/quickStyle11.xml"/><Relationship Id="rId6" Type="http://schemas.openxmlformats.org/officeDocument/2006/relationships/diagramColors" Target="../diagrams/colors11.xml"/><Relationship Id="rId7" Type="http://schemas.microsoft.com/office/2007/relationships/diagramDrawing" Target="../diagrams/drawing11.xml"/><Relationship Id="rId8" Type="http://schemas.openxmlformats.org/officeDocument/2006/relationships/diagramData" Target="../diagrams/data12.xml"/><Relationship Id="rId9" Type="http://schemas.openxmlformats.org/officeDocument/2006/relationships/diagramLayout" Target="../diagrams/layout12.xml"/><Relationship Id="rId10" Type="http://schemas.openxmlformats.org/officeDocument/2006/relationships/diagramQuickStyle" Target="../diagrams/quickStyle12.xml"/></Relationships>
</file>

<file path=ppt/slides/_rels/slide14.xml.rels><?xml version="1.0" encoding="UTF-8" standalone="yes"?>
<Relationships xmlns="http://schemas.openxmlformats.org/package/2006/relationships"><Relationship Id="rId11" Type="http://schemas.openxmlformats.org/officeDocument/2006/relationships/diagramColors" Target="../diagrams/colors14.xml"/><Relationship Id="rId12" Type="http://schemas.microsoft.com/office/2007/relationships/diagramDrawing" Target="../diagrams/drawing14.xml"/><Relationship Id="rId1" Type="http://schemas.openxmlformats.org/officeDocument/2006/relationships/tags" Target="../tags/tag12.xml"/><Relationship Id="rId2" Type="http://schemas.openxmlformats.org/officeDocument/2006/relationships/slideLayout" Target="../slideLayouts/slideLayout7.xml"/><Relationship Id="rId3" Type="http://schemas.openxmlformats.org/officeDocument/2006/relationships/diagramData" Target="../diagrams/data13.xml"/><Relationship Id="rId4" Type="http://schemas.openxmlformats.org/officeDocument/2006/relationships/diagramLayout" Target="../diagrams/layout13.xml"/><Relationship Id="rId5" Type="http://schemas.openxmlformats.org/officeDocument/2006/relationships/diagramQuickStyle" Target="../diagrams/quickStyle13.xml"/><Relationship Id="rId6" Type="http://schemas.openxmlformats.org/officeDocument/2006/relationships/diagramColors" Target="../diagrams/colors13.xml"/><Relationship Id="rId7" Type="http://schemas.microsoft.com/office/2007/relationships/diagramDrawing" Target="../diagrams/drawing13.xml"/><Relationship Id="rId8" Type="http://schemas.openxmlformats.org/officeDocument/2006/relationships/diagramData" Target="../diagrams/data14.xml"/><Relationship Id="rId9" Type="http://schemas.openxmlformats.org/officeDocument/2006/relationships/diagramLayout" Target="../diagrams/layout14.xml"/><Relationship Id="rId10" Type="http://schemas.openxmlformats.org/officeDocument/2006/relationships/diagramQuickStyle" Target="../diagrams/quickStyle14.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15.xml"/><Relationship Id="rId4" Type="http://schemas.openxmlformats.org/officeDocument/2006/relationships/diagramQuickStyle" Target="../diagrams/quickStyle15.xml"/><Relationship Id="rId5" Type="http://schemas.openxmlformats.org/officeDocument/2006/relationships/diagramColors" Target="../diagrams/colors15.xml"/><Relationship Id="rId6" Type="http://schemas.microsoft.com/office/2007/relationships/diagramDrawing" Target="../diagrams/drawing15.xml"/><Relationship Id="rId1" Type="http://schemas.openxmlformats.org/officeDocument/2006/relationships/slideLayout" Target="../slideLayouts/slideLayout7.xml"/><Relationship Id="rId2" Type="http://schemas.openxmlformats.org/officeDocument/2006/relationships/diagramData" Target="../diagrams/data15.xml"/></Relationships>
</file>

<file path=ppt/slides/_rels/slide16.xml.rels><?xml version="1.0" encoding="UTF-8" standalone="yes"?>
<Relationships xmlns="http://schemas.openxmlformats.org/package/2006/relationships"><Relationship Id="rId1" Type="http://schemas.openxmlformats.org/officeDocument/2006/relationships/tags" Target="../tags/tag13.xml"/><Relationship Id="rId2"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tags" Target="../tags/tag14.xml"/><Relationship Id="rId2"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tags" Target="../tags/tag15.xml"/><Relationship Id="rId2"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tags" Target="../tags/tag16.xml"/><Relationship Id="rId2"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jpeg"/></Relationships>
</file>

<file path=ppt/slides/_rels/slide20.xml.rels><?xml version="1.0" encoding="UTF-8" standalone="yes"?>
<Relationships xmlns="http://schemas.openxmlformats.org/package/2006/relationships"><Relationship Id="rId1" Type="http://schemas.openxmlformats.org/officeDocument/2006/relationships/tags" Target="../tags/tag17.xml"/><Relationship Id="rId2"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tags" Target="../tags/tag18.xml"/><Relationship Id="rId2"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tags" Target="../tags/tag19.xml"/><Relationship Id="rId2"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tags" Target="../tags/tag20.xml"/><Relationship Id="rId2"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tags" Target="../tags/tag21.xml"/><Relationship Id="rId2"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tags" Target="../tags/tag22.xml"/><Relationship Id="rId2"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tags" Target="../tags/tag23.xml"/><Relationship Id="rId2"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tags" Target="../tags/tag24.xml"/><Relationship Id="rId2"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tags" Target="../tags/tag25.xml"/><Relationship Id="rId2"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tags" Target="../tags/tag26.xml"/><Relationship Id="rId2"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tags" Target="../tags/tag3.xml"/><Relationship Id="rId4" Type="http://schemas.openxmlformats.org/officeDocument/2006/relationships/tags" Target="../tags/tag4.xml"/><Relationship Id="rId5" Type="http://schemas.openxmlformats.org/officeDocument/2006/relationships/tags" Target="../tags/tag5.xml"/><Relationship Id="rId6" Type="http://schemas.openxmlformats.org/officeDocument/2006/relationships/slideLayout" Target="../slideLayouts/slideLayout7.xml"/><Relationship Id="rId1" Type="http://schemas.openxmlformats.org/officeDocument/2006/relationships/tags" Target="../tags/tag1.xml"/><Relationship Id="rId2" Type="http://schemas.openxmlformats.org/officeDocument/2006/relationships/tags" Target="../tags/tag2.xml"/></Relationships>
</file>

<file path=ppt/slides/_rels/slide30.xml.rels><?xml version="1.0" encoding="UTF-8" standalone="yes"?>
<Relationships xmlns="http://schemas.openxmlformats.org/package/2006/relationships"><Relationship Id="rId1" Type="http://schemas.openxmlformats.org/officeDocument/2006/relationships/tags" Target="../tags/tag27.xml"/><Relationship Id="rId2"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tags" Target="../tags/tag28.xml"/><Relationship Id="rId2"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diagramLayout" Target="../diagrams/layout16.xml"/><Relationship Id="rId4" Type="http://schemas.openxmlformats.org/officeDocument/2006/relationships/diagramQuickStyle" Target="../diagrams/quickStyle16.xml"/><Relationship Id="rId5" Type="http://schemas.openxmlformats.org/officeDocument/2006/relationships/diagramColors" Target="../diagrams/colors16.xml"/><Relationship Id="rId6" Type="http://schemas.microsoft.com/office/2007/relationships/diagramDrawing" Target="../diagrams/drawing16.xml"/><Relationship Id="rId1" Type="http://schemas.openxmlformats.org/officeDocument/2006/relationships/slideLayout" Target="../slideLayouts/slideLayout7.xml"/><Relationship Id="rId2" Type="http://schemas.openxmlformats.org/officeDocument/2006/relationships/diagramData" Target="../diagrams/data16.xml"/></Relationships>
</file>

<file path=ppt/slides/_rels/slide33.xml.rels><?xml version="1.0" encoding="UTF-8" standalone="yes"?>
<Relationships xmlns="http://schemas.openxmlformats.org/package/2006/relationships"><Relationship Id="rId3" Type="http://schemas.openxmlformats.org/officeDocument/2006/relationships/diagramData" Target="../diagrams/data17.xml"/><Relationship Id="rId4" Type="http://schemas.openxmlformats.org/officeDocument/2006/relationships/diagramLayout" Target="../diagrams/layout17.xml"/><Relationship Id="rId5" Type="http://schemas.openxmlformats.org/officeDocument/2006/relationships/diagramQuickStyle" Target="../diagrams/quickStyle17.xml"/><Relationship Id="rId6" Type="http://schemas.openxmlformats.org/officeDocument/2006/relationships/diagramColors" Target="../diagrams/colors17.xml"/><Relationship Id="rId7" Type="http://schemas.microsoft.com/office/2007/relationships/diagramDrawing" Target="../diagrams/drawing17.xml"/><Relationship Id="rId1" Type="http://schemas.openxmlformats.org/officeDocument/2006/relationships/tags" Target="../tags/tag29.xml"/><Relationship Id="rId2"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diagramData" Target="../diagrams/data18.xml"/><Relationship Id="rId4" Type="http://schemas.openxmlformats.org/officeDocument/2006/relationships/diagramLayout" Target="../diagrams/layout18.xml"/><Relationship Id="rId5" Type="http://schemas.openxmlformats.org/officeDocument/2006/relationships/diagramQuickStyle" Target="../diagrams/quickStyle18.xml"/><Relationship Id="rId6" Type="http://schemas.openxmlformats.org/officeDocument/2006/relationships/diagramColors" Target="../diagrams/colors18.xml"/><Relationship Id="rId7" Type="http://schemas.microsoft.com/office/2007/relationships/diagramDrawing" Target="../diagrams/drawing18.xml"/><Relationship Id="rId1" Type="http://schemas.openxmlformats.org/officeDocument/2006/relationships/tags" Target="../tags/tag30.xml"/><Relationship Id="rId2"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diagramData" Target="../diagrams/data19.xml"/><Relationship Id="rId4" Type="http://schemas.openxmlformats.org/officeDocument/2006/relationships/diagramLayout" Target="../diagrams/layout19.xml"/><Relationship Id="rId5" Type="http://schemas.openxmlformats.org/officeDocument/2006/relationships/diagramQuickStyle" Target="../diagrams/quickStyle19.xml"/><Relationship Id="rId6" Type="http://schemas.openxmlformats.org/officeDocument/2006/relationships/diagramColors" Target="../diagrams/colors19.xml"/><Relationship Id="rId7" Type="http://schemas.microsoft.com/office/2007/relationships/diagramDrawing" Target="../diagrams/drawing19.xml"/><Relationship Id="rId1" Type="http://schemas.openxmlformats.org/officeDocument/2006/relationships/tags" Target="../tags/tag31.xml"/><Relationship Id="rId2"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diagramData" Target="../diagrams/data20.xml"/><Relationship Id="rId4" Type="http://schemas.openxmlformats.org/officeDocument/2006/relationships/diagramLayout" Target="../diagrams/layout20.xml"/><Relationship Id="rId5" Type="http://schemas.openxmlformats.org/officeDocument/2006/relationships/diagramQuickStyle" Target="../diagrams/quickStyle20.xml"/><Relationship Id="rId6" Type="http://schemas.openxmlformats.org/officeDocument/2006/relationships/diagramColors" Target="../diagrams/colors20.xml"/><Relationship Id="rId7" Type="http://schemas.microsoft.com/office/2007/relationships/diagramDrawing" Target="../diagrams/drawing20.xml"/><Relationship Id="rId1" Type="http://schemas.openxmlformats.org/officeDocument/2006/relationships/tags" Target="../tags/tag32.xml"/><Relationship Id="rId2"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1" Type="http://schemas.openxmlformats.org/officeDocument/2006/relationships/diagramColors" Target="../diagrams/colors22.xml"/><Relationship Id="rId12" Type="http://schemas.microsoft.com/office/2007/relationships/diagramDrawing" Target="../diagrams/drawing22.xml"/><Relationship Id="rId1" Type="http://schemas.openxmlformats.org/officeDocument/2006/relationships/tags" Target="../tags/tag33.xml"/><Relationship Id="rId2" Type="http://schemas.openxmlformats.org/officeDocument/2006/relationships/slideLayout" Target="../slideLayouts/slideLayout7.xml"/><Relationship Id="rId3" Type="http://schemas.openxmlformats.org/officeDocument/2006/relationships/diagramData" Target="../diagrams/data21.xml"/><Relationship Id="rId4" Type="http://schemas.openxmlformats.org/officeDocument/2006/relationships/diagramLayout" Target="../diagrams/layout21.xml"/><Relationship Id="rId5" Type="http://schemas.openxmlformats.org/officeDocument/2006/relationships/diagramQuickStyle" Target="../diagrams/quickStyle21.xml"/><Relationship Id="rId6" Type="http://schemas.openxmlformats.org/officeDocument/2006/relationships/diagramColors" Target="../diagrams/colors21.xml"/><Relationship Id="rId7" Type="http://schemas.microsoft.com/office/2007/relationships/diagramDrawing" Target="../diagrams/drawing21.xml"/><Relationship Id="rId8" Type="http://schemas.openxmlformats.org/officeDocument/2006/relationships/diagramData" Target="../diagrams/data22.xml"/><Relationship Id="rId9" Type="http://schemas.openxmlformats.org/officeDocument/2006/relationships/diagramLayout" Target="../diagrams/layout22.xml"/><Relationship Id="rId10" Type="http://schemas.openxmlformats.org/officeDocument/2006/relationships/diagramQuickStyle" Target="../diagrams/quickStyle22.xml"/></Relationships>
</file>

<file path=ppt/slides/_rels/slide38.xml.rels><?xml version="1.0" encoding="UTF-8" standalone="yes"?>
<Relationships xmlns="http://schemas.openxmlformats.org/package/2006/relationships"><Relationship Id="rId3" Type="http://schemas.openxmlformats.org/officeDocument/2006/relationships/diagramData" Target="../diagrams/data23.xml"/><Relationship Id="rId4" Type="http://schemas.openxmlformats.org/officeDocument/2006/relationships/diagramLayout" Target="../diagrams/layout23.xml"/><Relationship Id="rId5" Type="http://schemas.openxmlformats.org/officeDocument/2006/relationships/diagramQuickStyle" Target="../diagrams/quickStyle23.xml"/><Relationship Id="rId6" Type="http://schemas.openxmlformats.org/officeDocument/2006/relationships/diagramColors" Target="../diagrams/colors23.xml"/><Relationship Id="rId7" Type="http://schemas.microsoft.com/office/2007/relationships/diagramDrawing" Target="../diagrams/drawing23.xml"/><Relationship Id="rId1" Type="http://schemas.openxmlformats.org/officeDocument/2006/relationships/tags" Target="../tags/tag34.xml"/><Relationship Id="rId2"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diagramData" Target="../diagrams/data24.xml"/><Relationship Id="rId4" Type="http://schemas.openxmlformats.org/officeDocument/2006/relationships/diagramLayout" Target="../diagrams/layout24.xml"/><Relationship Id="rId5" Type="http://schemas.openxmlformats.org/officeDocument/2006/relationships/diagramQuickStyle" Target="../diagrams/quickStyle24.xml"/><Relationship Id="rId6" Type="http://schemas.openxmlformats.org/officeDocument/2006/relationships/diagramColors" Target="../diagrams/colors24.xml"/><Relationship Id="rId7" Type="http://schemas.microsoft.com/office/2007/relationships/diagramDrawing" Target="../diagrams/drawing24.xml"/><Relationship Id="rId1" Type="http://schemas.openxmlformats.org/officeDocument/2006/relationships/tags" Target="../tags/tag35.xml"/><Relationship Id="rId2"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40.xml.rels><?xml version="1.0" encoding="UTF-8" standalone="yes"?>
<Relationships xmlns="http://schemas.openxmlformats.org/package/2006/relationships"><Relationship Id="rId3" Type="http://schemas.openxmlformats.org/officeDocument/2006/relationships/diagramData" Target="../diagrams/data25.xml"/><Relationship Id="rId4" Type="http://schemas.openxmlformats.org/officeDocument/2006/relationships/diagramLayout" Target="../diagrams/layout25.xml"/><Relationship Id="rId5" Type="http://schemas.openxmlformats.org/officeDocument/2006/relationships/diagramQuickStyle" Target="../diagrams/quickStyle25.xml"/><Relationship Id="rId6" Type="http://schemas.openxmlformats.org/officeDocument/2006/relationships/diagramColors" Target="../diagrams/colors25.xml"/><Relationship Id="rId7" Type="http://schemas.microsoft.com/office/2007/relationships/diagramDrawing" Target="../diagrams/drawing25.xml"/><Relationship Id="rId1" Type="http://schemas.openxmlformats.org/officeDocument/2006/relationships/tags" Target="../tags/tag36.xml"/><Relationship Id="rId2"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1" Type="http://schemas.openxmlformats.org/officeDocument/2006/relationships/diagramColors" Target="../diagrams/colors27.xml"/><Relationship Id="rId12" Type="http://schemas.microsoft.com/office/2007/relationships/diagramDrawing" Target="../diagrams/drawing27.xml"/><Relationship Id="rId1" Type="http://schemas.openxmlformats.org/officeDocument/2006/relationships/tags" Target="../tags/tag37.xml"/><Relationship Id="rId2" Type="http://schemas.openxmlformats.org/officeDocument/2006/relationships/slideLayout" Target="../slideLayouts/slideLayout7.xml"/><Relationship Id="rId3" Type="http://schemas.openxmlformats.org/officeDocument/2006/relationships/diagramData" Target="../diagrams/data26.xml"/><Relationship Id="rId4" Type="http://schemas.openxmlformats.org/officeDocument/2006/relationships/diagramLayout" Target="../diagrams/layout26.xml"/><Relationship Id="rId5" Type="http://schemas.openxmlformats.org/officeDocument/2006/relationships/diagramQuickStyle" Target="../diagrams/quickStyle26.xml"/><Relationship Id="rId6" Type="http://schemas.openxmlformats.org/officeDocument/2006/relationships/diagramColors" Target="../diagrams/colors26.xml"/><Relationship Id="rId7" Type="http://schemas.microsoft.com/office/2007/relationships/diagramDrawing" Target="../diagrams/drawing26.xml"/><Relationship Id="rId8" Type="http://schemas.openxmlformats.org/officeDocument/2006/relationships/diagramData" Target="../diagrams/data27.xml"/><Relationship Id="rId9" Type="http://schemas.openxmlformats.org/officeDocument/2006/relationships/diagramLayout" Target="../diagrams/layout27.xml"/><Relationship Id="rId10" Type="http://schemas.openxmlformats.org/officeDocument/2006/relationships/diagramQuickStyle" Target="../diagrams/quickStyle27.xml"/></Relationships>
</file>

<file path=ppt/slides/_rels/slide42.xml.rels><?xml version="1.0" encoding="UTF-8" standalone="yes"?>
<Relationships xmlns="http://schemas.openxmlformats.org/package/2006/relationships"><Relationship Id="rId3" Type="http://schemas.openxmlformats.org/officeDocument/2006/relationships/image" Target="../media/image4.jpeg"/><Relationship Id="rId4" Type="http://schemas.openxmlformats.org/officeDocument/2006/relationships/diagramData" Target="../diagrams/data28.xml"/><Relationship Id="rId5" Type="http://schemas.openxmlformats.org/officeDocument/2006/relationships/diagramLayout" Target="../diagrams/layout28.xml"/><Relationship Id="rId6" Type="http://schemas.openxmlformats.org/officeDocument/2006/relationships/diagramQuickStyle" Target="../diagrams/quickStyle28.xml"/><Relationship Id="rId7" Type="http://schemas.openxmlformats.org/officeDocument/2006/relationships/diagramColors" Target="../diagrams/colors28.xml"/><Relationship Id="rId8" Type="http://schemas.microsoft.com/office/2007/relationships/diagramDrawing" Target="../diagrams/drawing28.xml"/><Relationship Id="rId1" Type="http://schemas.openxmlformats.org/officeDocument/2006/relationships/tags" Target="../tags/tag38.xml"/><Relationship Id="rId2"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4.jpeg"/><Relationship Id="rId4" Type="http://schemas.openxmlformats.org/officeDocument/2006/relationships/diagramData" Target="../diagrams/data29.xml"/><Relationship Id="rId5" Type="http://schemas.openxmlformats.org/officeDocument/2006/relationships/diagramLayout" Target="../diagrams/layout29.xml"/><Relationship Id="rId6" Type="http://schemas.openxmlformats.org/officeDocument/2006/relationships/diagramQuickStyle" Target="../diagrams/quickStyle29.xml"/><Relationship Id="rId7" Type="http://schemas.openxmlformats.org/officeDocument/2006/relationships/diagramColors" Target="../diagrams/colors29.xml"/><Relationship Id="rId8" Type="http://schemas.microsoft.com/office/2007/relationships/diagramDrawing" Target="../diagrams/drawing29.xml"/><Relationship Id="rId1" Type="http://schemas.openxmlformats.org/officeDocument/2006/relationships/tags" Target="../tags/tag39.xml"/><Relationship Id="rId2"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xml"/><Relationship Id="rId4" Type="http://schemas.openxmlformats.org/officeDocument/2006/relationships/diagramData" Target="../diagrams/data30.xml"/><Relationship Id="rId5" Type="http://schemas.openxmlformats.org/officeDocument/2006/relationships/diagramLayout" Target="../diagrams/layout30.xml"/><Relationship Id="rId6" Type="http://schemas.openxmlformats.org/officeDocument/2006/relationships/diagramQuickStyle" Target="../diagrams/quickStyle30.xml"/><Relationship Id="rId7" Type="http://schemas.openxmlformats.org/officeDocument/2006/relationships/diagramColors" Target="../diagrams/colors30.xml"/><Relationship Id="rId8" Type="http://schemas.microsoft.com/office/2007/relationships/diagramDrawing" Target="../diagrams/drawing30.xml"/><Relationship Id="rId1" Type="http://schemas.openxmlformats.org/officeDocument/2006/relationships/tags" Target="../tags/tag40.xml"/><Relationship Id="rId2"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1" Type="http://schemas.openxmlformats.org/officeDocument/2006/relationships/diagramQuickStyle" Target="../diagrams/quickStyle32.xml"/><Relationship Id="rId12" Type="http://schemas.openxmlformats.org/officeDocument/2006/relationships/diagramColors" Target="../diagrams/colors32.xml"/><Relationship Id="rId13" Type="http://schemas.microsoft.com/office/2007/relationships/diagramDrawing" Target="../diagrams/drawing32.xml"/><Relationship Id="rId1" Type="http://schemas.openxmlformats.org/officeDocument/2006/relationships/tags" Target="../tags/tag41.xml"/><Relationship Id="rId2" Type="http://schemas.openxmlformats.org/officeDocument/2006/relationships/slideLayout" Target="../slideLayouts/slideLayout7.xml"/><Relationship Id="rId3" Type="http://schemas.openxmlformats.org/officeDocument/2006/relationships/notesSlide" Target="../notesSlides/notesSlide5.xml"/><Relationship Id="rId4" Type="http://schemas.openxmlformats.org/officeDocument/2006/relationships/diagramData" Target="../diagrams/data31.xml"/><Relationship Id="rId5" Type="http://schemas.openxmlformats.org/officeDocument/2006/relationships/diagramLayout" Target="../diagrams/layout31.xml"/><Relationship Id="rId6" Type="http://schemas.openxmlformats.org/officeDocument/2006/relationships/diagramQuickStyle" Target="../diagrams/quickStyle31.xml"/><Relationship Id="rId7" Type="http://schemas.openxmlformats.org/officeDocument/2006/relationships/diagramColors" Target="../diagrams/colors31.xml"/><Relationship Id="rId8" Type="http://schemas.microsoft.com/office/2007/relationships/diagramDrawing" Target="../diagrams/drawing31.xml"/><Relationship Id="rId9" Type="http://schemas.openxmlformats.org/officeDocument/2006/relationships/diagramData" Target="../diagrams/data32.xml"/><Relationship Id="rId10" Type="http://schemas.openxmlformats.org/officeDocument/2006/relationships/diagramLayout" Target="../diagrams/layout32.xml"/></Relationships>
</file>

<file path=ppt/slides/_rels/slide46.xml.rels><?xml version="1.0" encoding="UTF-8" standalone="yes"?>
<Relationships xmlns="http://schemas.openxmlformats.org/package/2006/relationships"><Relationship Id="rId3" Type="http://schemas.openxmlformats.org/officeDocument/2006/relationships/diagramLayout" Target="../diagrams/layout33.xml"/><Relationship Id="rId4" Type="http://schemas.openxmlformats.org/officeDocument/2006/relationships/diagramQuickStyle" Target="../diagrams/quickStyle33.xml"/><Relationship Id="rId5" Type="http://schemas.openxmlformats.org/officeDocument/2006/relationships/diagramColors" Target="../diagrams/colors33.xml"/><Relationship Id="rId6" Type="http://schemas.microsoft.com/office/2007/relationships/diagramDrawing" Target="../diagrams/drawing33.xml"/><Relationship Id="rId1" Type="http://schemas.openxmlformats.org/officeDocument/2006/relationships/slideLayout" Target="../slideLayouts/slideLayout7.xml"/><Relationship Id="rId2" Type="http://schemas.openxmlformats.org/officeDocument/2006/relationships/diagramData" Target="../diagrams/data33.xml"/></Relationships>
</file>

<file path=ppt/slides/_rels/slide47.xml.rels><?xml version="1.0" encoding="UTF-8" standalone="yes"?>
<Relationships xmlns="http://schemas.openxmlformats.org/package/2006/relationships"><Relationship Id="rId1" Type="http://schemas.openxmlformats.org/officeDocument/2006/relationships/tags" Target="../tags/tag42.xml"/><Relationship Id="rId2"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tags" Target="../tags/tag43.xml"/><Relationship Id="rId2"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tags" Target="../tags/tag44.xml"/><Relationship Id="rId2"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tags" Target="../tags/tag45.xml"/><Relationship Id="rId2"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tags" Target="../tags/tag46.xml"/><Relationship Id="rId2"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tags" Target="../tags/tag47.xml"/><Relationship Id="rId2"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tags" Target="../tags/tag48.xml"/><Relationship Id="rId2"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tags" Target="../tags/tag49.xml"/><Relationship Id="rId2"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tags" Target="../tags/tag50.xml"/><Relationship Id="rId2"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tags" Target="../tags/tag51.xml"/><Relationship Id="rId2"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1" Type="http://schemas.openxmlformats.org/officeDocument/2006/relationships/tags" Target="../tags/tag62.xml"/><Relationship Id="rId12" Type="http://schemas.openxmlformats.org/officeDocument/2006/relationships/tags" Target="../tags/tag63.xml"/><Relationship Id="rId13" Type="http://schemas.openxmlformats.org/officeDocument/2006/relationships/tags" Target="../tags/tag64.xml"/><Relationship Id="rId14" Type="http://schemas.openxmlformats.org/officeDocument/2006/relationships/tags" Target="../tags/tag65.xml"/><Relationship Id="rId15" Type="http://schemas.openxmlformats.org/officeDocument/2006/relationships/slideLayout" Target="../slideLayouts/slideLayout7.xml"/><Relationship Id="rId16" Type="http://schemas.openxmlformats.org/officeDocument/2006/relationships/notesSlide" Target="../notesSlides/notesSlide6.xml"/><Relationship Id="rId1" Type="http://schemas.openxmlformats.org/officeDocument/2006/relationships/tags" Target="../tags/tag52.xml"/><Relationship Id="rId2" Type="http://schemas.openxmlformats.org/officeDocument/2006/relationships/tags" Target="../tags/tag53.xml"/><Relationship Id="rId3" Type="http://schemas.openxmlformats.org/officeDocument/2006/relationships/tags" Target="../tags/tag54.xml"/><Relationship Id="rId4" Type="http://schemas.openxmlformats.org/officeDocument/2006/relationships/tags" Target="../tags/tag55.xml"/><Relationship Id="rId5" Type="http://schemas.openxmlformats.org/officeDocument/2006/relationships/tags" Target="../tags/tag56.xml"/><Relationship Id="rId6" Type="http://schemas.openxmlformats.org/officeDocument/2006/relationships/tags" Target="../tags/tag57.xml"/><Relationship Id="rId7" Type="http://schemas.openxmlformats.org/officeDocument/2006/relationships/tags" Target="../tags/tag58.xml"/><Relationship Id="rId8" Type="http://schemas.openxmlformats.org/officeDocument/2006/relationships/tags" Target="../tags/tag59.xml"/><Relationship Id="rId9" Type="http://schemas.openxmlformats.org/officeDocument/2006/relationships/tags" Target="../tags/tag60.xml"/><Relationship Id="rId10" Type="http://schemas.openxmlformats.org/officeDocument/2006/relationships/tags" Target="../tags/tag61.xml"/></Relationships>
</file>

<file path=ppt/slides/_rels/slide59.xml.rels><?xml version="1.0" encoding="UTF-8" standalone="yes"?>
<Relationships xmlns="http://schemas.openxmlformats.org/package/2006/relationships"><Relationship Id="rId3" Type="http://schemas.openxmlformats.org/officeDocument/2006/relationships/diagramLayout" Target="../diagrams/layout34.xml"/><Relationship Id="rId4" Type="http://schemas.openxmlformats.org/officeDocument/2006/relationships/diagramQuickStyle" Target="../diagrams/quickStyle34.xml"/><Relationship Id="rId5" Type="http://schemas.openxmlformats.org/officeDocument/2006/relationships/diagramColors" Target="../diagrams/colors34.xml"/><Relationship Id="rId6" Type="http://schemas.microsoft.com/office/2007/relationships/diagramDrawing" Target="../diagrams/drawing34.xml"/><Relationship Id="rId1" Type="http://schemas.openxmlformats.org/officeDocument/2006/relationships/slideLayout" Target="../slideLayouts/slideLayout7.xml"/><Relationship Id="rId2" Type="http://schemas.openxmlformats.org/officeDocument/2006/relationships/diagramData" Target="../diagrams/data34.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4" Type="http://schemas.openxmlformats.org/officeDocument/2006/relationships/diagramQuickStyle" Target="../diagrams/quickStyle1.xml"/><Relationship Id="rId5" Type="http://schemas.openxmlformats.org/officeDocument/2006/relationships/diagramColors" Target="../diagrams/colors1.xml"/><Relationship Id="rId6" Type="http://schemas.microsoft.com/office/2007/relationships/diagramDrawing" Target="../diagrams/drawing1.xml"/><Relationship Id="rId1" Type="http://schemas.openxmlformats.org/officeDocument/2006/relationships/slideLayout" Target="../slideLayouts/slideLayout7.xml"/><Relationship Id="rId2" Type="http://schemas.openxmlformats.org/officeDocument/2006/relationships/diagramData" Target="../diagrams/data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5.jpg"/></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7.xml"/><Relationship Id="rId4" Type="http://schemas.openxmlformats.org/officeDocument/2006/relationships/diagramData" Target="../diagrams/data35.xml"/><Relationship Id="rId5" Type="http://schemas.openxmlformats.org/officeDocument/2006/relationships/diagramLayout" Target="../diagrams/layout35.xml"/><Relationship Id="rId6" Type="http://schemas.openxmlformats.org/officeDocument/2006/relationships/diagramQuickStyle" Target="../diagrams/quickStyle35.xml"/><Relationship Id="rId7" Type="http://schemas.openxmlformats.org/officeDocument/2006/relationships/diagramColors" Target="../diagrams/colors35.xml"/><Relationship Id="rId8" Type="http://schemas.microsoft.com/office/2007/relationships/diagramDrawing" Target="../diagrams/drawing35.xml"/><Relationship Id="rId1" Type="http://schemas.openxmlformats.org/officeDocument/2006/relationships/tags" Target="../tags/tag66.xml"/><Relationship Id="rId2"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1" Type="http://schemas.openxmlformats.org/officeDocument/2006/relationships/diagramColors" Target="../diagrams/colors37.xml"/><Relationship Id="rId12" Type="http://schemas.microsoft.com/office/2007/relationships/diagramDrawing" Target="../diagrams/drawing37.xml"/><Relationship Id="rId1" Type="http://schemas.openxmlformats.org/officeDocument/2006/relationships/tags" Target="../tags/tag67.xml"/><Relationship Id="rId2" Type="http://schemas.openxmlformats.org/officeDocument/2006/relationships/slideLayout" Target="../slideLayouts/slideLayout7.xml"/><Relationship Id="rId3" Type="http://schemas.openxmlformats.org/officeDocument/2006/relationships/diagramData" Target="../diagrams/data36.xml"/><Relationship Id="rId4" Type="http://schemas.openxmlformats.org/officeDocument/2006/relationships/diagramLayout" Target="../diagrams/layout36.xml"/><Relationship Id="rId5" Type="http://schemas.openxmlformats.org/officeDocument/2006/relationships/diagramQuickStyle" Target="../diagrams/quickStyle36.xml"/><Relationship Id="rId6" Type="http://schemas.openxmlformats.org/officeDocument/2006/relationships/diagramColors" Target="../diagrams/colors36.xml"/><Relationship Id="rId7" Type="http://schemas.microsoft.com/office/2007/relationships/diagramDrawing" Target="../diagrams/drawing36.xml"/><Relationship Id="rId8" Type="http://schemas.openxmlformats.org/officeDocument/2006/relationships/diagramData" Target="../diagrams/data37.xml"/><Relationship Id="rId9" Type="http://schemas.openxmlformats.org/officeDocument/2006/relationships/diagramLayout" Target="../diagrams/layout37.xml"/><Relationship Id="rId10" Type="http://schemas.openxmlformats.org/officeDocument/2006/relationships/diagramQuickStyle" Target="../diagrams/quickStyle37.xml"/></Relationships>
</file>

<file path=ppt/slides/_rels/slide63.xml.rels><?xml version="1.0" encoding="UTF-8" standalone="yes"?>
<Relationships xmlns="http://schemas.openxmlformats.org/package/2006/relationships"><Relationship Id="rId11" Type="http://schemas.openxmlformats.org/officeDocument/2006/relationships/diagramColors" Target="../diagrams/colors39.xml"/><Relationship Id="rId12" Type="http://schemas.microsoft.com/office/2007/relationships/diagramDrawing" Target="../diagrams/drawing39.xml"/><Relationship Id="rId1" Type="http://schemas.openxmlformats.org/officeDocument/2006/relationships/tags" Target="../tags/tag68.xml"/><Relationship Id="rId2" Type="http://schemas.openxmlformats.org/officeDocument/2006/relationships/slideLayout" Target="../slideLayouts/slideLayout7.xml"/><Relationship Id="rId3" Type="http://schemas.openxmlformats.org/officeDocument/2006/relationships/diagramData" Target="../diagrams/data38.xml"/><Relationship Id="rId4" Type="http://schemas.openxmlformats.org/officeDocument/2006/relationships/diagramLayout" Target="../diagrams/layout38.xml"/><Relationship Id="rId5" Type="http://schemas.openxmlformats.org/officeDocument/2006/relationships/diagramQuickStyle" Target="../diagrams/quickStyle38.xml"/><Relationship Id="rId6" Type="http://schemas.openxmlformats.org/officeDocument/2006/relationships/diagramColors" Target="../diagrams/colors38.xml"/><Relationship Id="rId7" Type="http://schemas.microsoft.com/office/2007/relationships/diagramDrawing" Target="../diagrams/drawing38.xml"/><Relationship Id="rId8" Type="http://schemas.openxmlformats.org/officeDocument/2006/relationships/diagramData" Target="../diagrams/data39.xml"/><Relationship Id="rId9" Type="http://schemas.openxmlformats.org/officeDocument/2006/relationships/diagramLayout" Target="../diagrams/layout39.xml"/><Relationship Id="rId10" Type="http://schemas.openxmlformats.org/officeDocument/2006/relationships/diagramQuickStyle" Target="../diagrams/quickStyle39.xml"/></Relationships>
</file>

<file path=ppt/slides/_rels/slide64.xml.rels><?xml version="1.0" encoding="UTF-8" standalone="yes"?>
<Relationships xmlns="http://schemas.openxmlformats.org/package/2006/relationships"><Relationship Id="rId3" Type="http://schemas.openxmlformats.org/officeDocument/2006/relationships/notesSlide" Target="../notesSlides/notesSlide8.xml"/><Relationship Id="rId4" Type="http://schemas.openxmlformats.org/officeDocument/2006/relationships/diagramData" Target="../diagrams/data40.xml"/><Relationship Id="rId5" Type="http://schemas.openxmlformats.org/officeDocument/2006/relationships/diagramLayout" Target="../diagrams/layout40.xml"/><Relationship Id="rId6" Type="http://schemas.openxmlformats.org/officeDocument/2006/relationships/diagramQuickStyle" Target="../diagrams/quickStyle40.xml"/><Relationship Id="rId7" Type="http://schemas.openxmlformats.org/officeDocument/2006/relationships/diagramColors" Target="../diagrams/colors40.xml"/><Relationship Id="rId8" Type="http://schemas.microsoft.com/office/2007/relationships/diagramDrawing" Target="../diagrams/drawing40.xml"/><Relationship Id="rId1" Type="http://schemas.openxmlformats.org/officeDocument/2006/relationships/tags" Target="../tags/tag69.xml"/><Relationship Id="rId2"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3" Type="http://schemas.openxmlformats.org/officeDocument/2006/relationships/notesSlide" Target="../notesSlides/notesSlide9.xml"/><Relationship Id="rId4" Type="http://schemas.openxmlformats.org/officeDocument/2006/relationships/diagramData" Target="../diagrams/data41.xml"/><Relationship Id="rId5" Type="http://schemas.openxmlformats.org/officeDocument/2006/relationships/diagramLayout" Target="../diagrams/layout41.xml"/><Relationship Id="rId6" Type="http://schemas.openxmlformats.org/officeDocument/2006/relationships/diagramQuickStyle" Target="../diagrams/quickStyle41.xml"/><Relationship Id="rId7" Type="http://schemas.openxmlformats.org/officeDocument/2006/relationships/diagramColors" Target="../diagrams/colors41.xml"/><Relationship Id="rId8" Type="http://schemas.microsoft.com/office/2007/relationships/diagramDrawing" Target="../diagrams/drawing41.xml"/><Relationship Id="rId1" Type="http://schemas.openxmlformats.org/officeDocument/2006/relationships/tags" Target="../tags/tag70.xml"/><Relationship Id="rId2"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3" Type="http://schemas.openxmlformats.org/officeDocument/2006/relationships/image" Target="../media/image6.jpeg"/><Relationship Id="rId4" Type="http://schemas.openxmlformats.org/officeDocument/2006/relationships/diagramData" Target="../diagrams/data42.xml"/><Relationship Id="rId5" Type="http://schemas.openxmlformats.org/officeDocument/2006/relationships/diagramLayout" Target="../diagrams/layout42.xml"/><Relationship Id="rId6" Type="http://schemas.openxmlformats.org/officeDocument/2006/relationships/diagramQuickStyle" Target="../diagrams/quickStyle42.xml"/><Relationship Id="rId7" Type="http://schemas.openxmlformats.org/officeDocument/2006/relationships/diagramColors" Target="../diagrams/colors42.xml"/><Relationship Id="rId8" Type="http://schemas.microsoft.com/office/2007/relationships/diagramDrawing" Target="../diagrams/drawing42.xml"/><Relationship Id="rId1" Type="http://schemas.openxmlformats.org/officeDocument/2006/relationships/tags" Target="../tags/tag71.xml"/><Relationship Id="rId2"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3" Type="http://schemas.openxmlformats.org/officeDocument/2006/relationships/image" Target="../media/image6.jpeg"/><Relationship Id="rId4" Type="http://schemas.openxmlformats.org/officeDocument/2006/relationships/diagramData" Target="../diagrams/data43.xml"/><Relationship Id="rId5" Type="http://schemas.openxmlformats.org/officeDocument/2006/relationships/diagramLayout" Target="../diagrams/layout43.xml"/><Relationship Id="rId6" Type="http://schemas.openxmlformats.org/officeDocument/2006/relationships/diagramQuickStyle" Target="../diagrams/quickStyle43.xml"/><Relationship Id="rId7" Type="http://schemas.openxmlformats.org/officeDocument/2006/relationships/diagramColors" Target="../diagrams/colors43.xml"/><Relationship Id="rId8" Type="http://schemas.microsoft.com/office/2007/relationships/diagramDrawing" Target="../diagrams/drawing43.xml"/><Relationship Id="rId1" Type="http://schemas.openxmlformats.org/officeDocument/2006/relationships/tags" Target="../tags/tag72.xml"/><Relationship Id="rId2"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3" Type="http://schemas.openxmlformats.org/officeDocument/2006/relationships/image" Target="../media/image6.jpeg"/><Relationship Id="rId4" Type="http://schemas.openxmlformats.org/officeDocument/2006/relationships/diagramData" Target="../diagrams/data44.xml"/><Relationship Id="rId5" Type="http://schemas.openxmlformats.org/officeDocument/2006/relationships/diagramLayout" Target="../diagrams/layout44.xml"/><Relationship Id="rId6" Type="http://schemas.openxmlformats.org/officeDocument/2006/relationships/diagramQuickStyle" Target="../diagrams/quickStyle44.xml"/><Relationship Id="rId7" Type="http://schemas.openxmlformats.org/officeDocument/2006/relationships/diagramColors" Target="../diagrams/colors44.xml"/><Relationship Id="rId8" Type="http://schemas.microsoft.com/office/2007/relationships/diagramDrawing" Target="../diagrams/drawing44.xml"/><Relationship Id="rId1" Type="http://schemas.openxmlformats.org/officeDocument/2006/relationships/tags" Target="../tags/tag73.xml"/><Relationship Id="rId2"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3" Type="http://schemas.openxmlformats.org/officeDocument/2006/relationships/image" Target="../media/image6.jpeg"/><Relationship Id="rId4" Type="http://schemas.openxmlformats.org/officeDocument/2006/relationships/diagramData" Target="../diagrams/data45.xml"/><Relationship Id="rId5" Type="http://schemas.openxmlformats.org/officeDocument/2006/relationships/diagramLayout" Target="../diagrams/layout45.xml"/><Relationship Id="rId6" Type="http://schemas.openxmlformats.org/officeDocument/2006/relationships/diagramQuickStyle" Target="../diagrams/quickStyle45.xml"/><Relationship Id="rId7" Type="http://schemas.openxmlformats.org/officeDocument/2006/relationships/diagramColors" Target="../diagrams/colors45.xml"/><Relationship Id="rId8" Type="http://schemas.microsoft.com/office/2007/relationships/diagramDrawing" Target="../diagrams/drawing45.xml"/><Relationship Id="rId1" Type="http://schemas.openxmlformats.org/officeDocument/2006/relationships/tags" Target="../tags/tag74.xml"/><Relationship Id="rId2"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2.xml"/><Relationship Id="rId4" Type="http://schemas.openxmlformats.org/officeDocument/2006/relationships/diagramLayout" Target="../diagrams/layout2.xml"/><Relationship Id="rId5" Type="http://schemas.openxmlformats.org/officeDocument/2006/relationships/diagramQuickStyle" Target="../diagrams/quickStyle2.xml"/><Relationship Id="rId6" Type="http://schemas.openxmlformats.org/officeDocument/2006/relationships/diagramColors" Target="../diagrams/colors2.xml"/><Relationship Id="rId7" Type="http://schemas.microsoft.com/office/2007/relationships/diagramDrawing" Target="../diagrams/drawing2.xml"/><Relationship Id="rId1" Type="http://schemas.openxmlformats.org/officeDocument/2006/relationships/tags" Target="../tags/tag6.xml"/><Relationship Id="rId2"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1" Type="http://schemas.openxmlformats.org/officeDocument/2006/relationships/diagramColors" Target="../diagrams/colors47.xml"/><Relationship Id="rId12" Type="http://schemas.microsoft.com/office/2007/relationships/diagramDrawing" Target="../diagrams/drawing47.xml"/><Relationship Id="rId1" Type="http://schemas.openxmlformats.org/officeDocument/2006/relationships/tags" Target="../tags/tag75.xml"/><Relationship Id="rId2" Type="http://schemas.openxmlformats.org/officeDocument/2006/relationships/slideLayout" Target="../slideLayouts/slideLayout7.xml"/><Relationship Id="rId3" Type="http://schemas.openxmlformats.org/officeDocument/2006/relationships/diagramData" Target="../diagrams/data46.xml"/><Relationship Id="rId4" Type="http://schemas.openxmlformats.org/officeDocument/2006/relationships/diagramLayout" Target="../diagrams/layout46.xml"/><Relationship Id="rId5" Type="http://schemas.openxmlformats.org/officeDocument/2006/relationships/diagramQuickStyle" Target="../diagrams/quickStyle46.xml"/><Relationship Id="rId6" Type="http://schemas.openxmlformats.org/officeDocument/2006/relationships/diagramColors" Target="../diagrams/colors46.xml"/><Relationship Id="rId7" Type="http://schemas.microsoft.com/office/2007/relationships/diagramDrawing" Target="../diagrams/drawing46.xml"/><Relationship Id="rId8" Type="http://schemas.openxmlformats.org/officeDocument/2006/relationships/diagramData" Target="../diagrams/data47.xml"/><Relationship Id="rId9" Type="http://schemas.openxmlformats.org/officeDocument/2006/relationships/diagramLayout" Target="../diagrams/layout47.xml"/><Relationship Id="rId10" Type="http://schemas.openxmlformats.org/officeDocument/2006/relationships/diagramQuickStyle" Target="../diagrams/quickStyle47.xml"/></Relationships>
</file>

<file path=ppt/slides/_rels/slide71.xml.rels><?xml version="1.0" encoding="UTF-8" standalone="yes"?>
<Relationships xmlns="http://schemas.openxmlformats.org/package/2006/relationships"><Relationship Id="rId11" Type="http://schemas.openxmlformats.org/officeDocument/2006/relationships/diagramColors" Target="../diagrams/colors49.xml"/><Relationship Id="rId12" Type="http://schemas.microsoft.com/office/2007/relationships/diagramDrawing" Target="../diagrams/drawing49.xml"/><Relationship Id="rId1" Type="http://schemas.openxmlformats.org/officeDocument/2006/relationships/tags" Target="../tags/tag76.xml"/><Relationship Id="rId2" Type="http://schemas.openxmlformats.org/officeDocument/2006/relationships/slideLayout" Target="../slideLayouts/slideLayout7.xml"/><Relationship Id="rId3" Type="http://schemas.openxmlformats.org/officeDocument/2006/relationships/diagramData" Target="../diagrams/data48.xml"/><Relationship Id="rId4" Type="http://schemas.openxmlformats.org/officeDocument/2006/relationships/diagramLayout" Target="../diagrams/layout48.xml"/><Relationship Id="rId5" Type="http://schemas.openxmlformats.org/officeDocument/2006/relationships/diagramQuickStyle" Target="../diagrams/quickStyle48.xml"/><Relationship Id="rId6" Type="http://schemas.openxmlformats.org/officeDocument/2006/relationships/diagramColors" Target="../diagrams/colors48.xml"/><Relationship Id="rId7" Type="http://schemas.microsoft.com/office/2007/relationships/diagramDrawing" Target="../diagrams/drawing48.xml"/><Relationship Id="rId8" Type="http://schemas.openxmlformats.org/officeDocument/2006/relationships/diagramData" Target="../diagrams/data49.xml"/><Relationship Id="rId9" Type="http://schemas.openxmlformats.org/officeDocument/2006/relationships/diagramLayout" Target="../diagrams/layout49.xml"/><Relationship Id="rId10" Type="http://schemas.openxmlformats.org/officeDocument/2006/relationships/diagramQuickStyle" Target="../diagrams/quickStyle49.xml"/></Relationships>
</file>

<file path=ppt/slides/_rels/slide72.xml.rels><?xml version="1.0" encoding="UTF-8" standalone="yes"?>
<Relationships xmlns="http://schemas.openxmlformats.org/package/2006/relationships"><Relationship Id="rId3" Type="http://schemas.openxmlformats.org/officeDocument/2006/relationships/diagramData" Target="../diagrams/data50.xml"/><Relationship Id="rId4" Type="http://schemas.openxmlformats.org/officeDocument/2006/relationships/diagramLayout" Target="../diagrams/layout50.xml"/><Relationship Id="rId5" Type="http://schemas.openxmlformats.org/officeDocument/2006/relationships/diagramQuickStyle" Target="../diagrams/quickStyle50.xml"/><Relationship Id="rId6" Type="http://schemas.openxmlformats.org/officeDocument/2006/relationships/diagramColors" Target="../diagrams/colors50.xml"/><Relationship Id="rId7" Type="http://schemas.microsoft.com/office/2007/relationships/diagramDrawing" Target="../diagrams/drawing50.xml"/><Relationship Id="rId1" Type="http://schemas.openxmlformats.org/officeDocument/2006/relationships/tags" Target="../tags/tag77.xml"/><Relationship Id="rId2"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3" Type="http://schemas.openxmlformats.org/officeDocument/2006/relationships/diagramData" Target="../diagrams/data51.xml"/><Relationship Id="rId4" Type="http://schemas.openxmlformats.org/officeDocument/2006/relationships/diagramLayout" Target="../diagrams/layout51.xml"/><Relationship Id="rId5" Type="http://schemas.openxmlformats.org/officeDocument/2006/relationships/diagramQuickStyle" Target="../diagrams/quickStyle51.xml"/><Relationship Id="rId6" Type="http://schemas.openxmlformats.org/officeDocument/2006/relationships/diagramColors" Target="../diagrams/colors51.xml"/><Relationship Id="rId7" Type="http://schemas.microsoft.com/office/2007/relationships/diagramDrawing" Target="../diagrams/drawing51.xml"/><Relationship Id="rId1" Type="http://schemas.openxmlformats.org/officeDocument/2006/relationships/tags" Target="../tags/tag78.xml"/><Relationship Id="rId2"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1" Type="http://schemas.openxmlformats.org/officeDocument/2006/relationships/diagramColors" Target="../diagrams/colors53.xml"/><Relationship Id="rId12" Type="http://schemas.microsoft.com/office/2007/relationships/diagramDrawing" Target="../diagrams/drawing53.xml"/><Relationship Id="rId1" Type="http://schemas.openxmlformats.org/officeDocument/2006/relationships/tags" Target="../tags/tag79.xml"/><Relationship Id="rId2" Type="http://schemas.openxmlformats.org/officeDocument/2006/relationships/slideLayout" Target="../slideLayouts/slideLayout7.xml"/><Relationship Id="rId3" Type="http://schemas.openxmlformats.org/officeDocument/2006/relationships/diagramData" Target="../diagrams/data52.xml"/><Relationship Id="rId4" Type="http://schemas.openxmlformats.org/officeDocument/2006/relationships/diagramLayout" Target="../diagrams/layout52.xml"/><Relationship Id="rId5" Type="http://schemas.openxmlformats.org/officeDocument/2006/relationships/diagramQuickStyle" Target="../diagrams/quickStyle52.xml"/><Relationship Id="rId6" Type="http://schemas.openxmlformats.org/officeDocument/2006/relationships/diagramColors" Target="../diagrams/colors52.xml"/><Relationship Id="rId7" Type="http://schemas.microsoft.com/office/2007/relationships/diagramDrawing" Target="../diagrams/drawing52.xml"/><Relationship Id="rId8" Type="http://schemas.openxmlformats.org/officeDocument/2006/relationships/diagramData" Target="../diagrams/data53.xml"/><Relationship Id="rId9" Type="http://schemas.openxmlformats.org/officeDocument/2006/relationships/diagramLayout" Target="../diagrams/layout53.xml"/><Relationship Id="rId10" Type="http://schemas.openxmlformats.org/officeDocument/2006/relationships/diagramQuickStyle" Target="../diagrams/quickStyle53.xml"/></Relationships>
</file>

<file path=ppt/slides/_rels/slide75.xml.rels><?xml version="1.0" encoding="UTF-8" standalone="yes"?>
<Relationships xmlns="http://schemas.openxmlformats.org/package/2006/relationships"><Relationship Id="rId11" Type="http://schemas.openxmlformats.org/officeDocument/2006/relationships/diagramQuickStyle" Target="../diagrams/quickStyle55.xml"/><Relationship Id="rId12" Type="http://schemas.openxmlformats.org/officeDocument/2006/relationships/diagramColors" Target="../diagrams/colors55.xml"/><Relationship Id="rId13" Type="http://schemas.microsoft.com/office/2007/relationships/diagramDrawing" Target="../diagrams/drawing55.xml"/><Relationship Id="rId1" Type="http://schemas.openxmlformats.org/officeDocument/2006/relationships/tags" Target="../tags/tag80.xml"/><Relationship Id="rId2" Type="http://schemas.openxmlformats.org/officeDocument/2006/relationships/slideLayout" Target="../slideLayouts/slideLayout7.xml"/><Relationship Id="rId3" Type="http://schemas.openxmlformats.org/officeDocument/2006/relationships/notesSlide" Target="../notesSlides/notesSlide10.xml"/><Relationship Id="rId4" Type="http://schemas.openxmlformats.org/officeDocument/2006/relationships/diagramData" Target="../diagrams/data54.xml"/><Relationship Id="rId5" Type="http://schemas.openxmlformats.org/officeDocument/2006/relationships/diagramLayout" Target="../diagrams/layout54.xml"/><Relationship Id="rId6" Type="http://schemas.openxmlformats.org/officeDocument/2006/relationships/diagramQuickStyle" Target="../diagrams/quickStyle54.xml"/><Relationship Id="rId7" Type="http://schemas.openxmlformats.org/officeDocument/2006/relationships/diagramColors" Target="../diagrams/colors54.xml"/><Relationship Id="rId8" Type="http://schemas.microsoft.com/office/2007/relationships/diagramDrawing" Target="../diagrams/drawing54.xml"/><Relationship Id="rId9" Type="http://schemas.openxmlformats.org/officeDocument/2006/relationships/diagramData" Target="../diagrams/data55.xml"/><Relationship Id="rId10" Type="http://schemas.openxmlformats.org/officeDocument/2006/relationships/diagramLayout" Target="../diagrams/layout55.xml"/></Relationships>
</file>

<file path=ppt/slides/_rels/slide76.xml.rels><?xml version="1.0" encoding="UTF-8" standalone="yes"?>
<Relationships xmlns="http://schemas.openxmlformats.org/package/2006/relationships"><Relationship Id="rId3" Type="http://schemas.openxmlformats.org/officeDocument/2006/relationships/notesSlide" Target="../notesSlides/notesSlide11.xml"/><Relationship Id="rId4" Type="http://schemas.openxmlformats.org/officeDocument/2006/relationships/diagramData" Target="../diagrams/data56.xml"/><Relationship Id="rId5" Type="http://schemas.openxmlformats.org/officeDocument/2006/relationships/diagramLayout" Target="../diagrams/layout56.xml"/><Relationship Id="rId6" Type="http://schemas.openxmlformats.org/officeDocument/2006/relationships/diagramQuickStyle" Target="../diagrams/quickStyle56.xml"/><Relationship Id="rId7" Type="http://schemas.openxmlformats.org/officeDocument/2006/relationships/diagramColors" Target="../diagrams/colors56.xml"/><Relationship Id="rId8" Type="http://schemas.microsoft.com/office/2007/relationships/diagramDrawing" Target="../diagrams/drawing56.xml"/><Relationship Id="rId1" Type="http://schemas.openxmlformats.org/officeDocument/2006/relationships/tags" Target="../tags/tag81.xml"/><Relationship Id="rId2"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3" Type="http://schemas.openxmlformats.org/officeDocument/2006/relationships/diagramData" Target="../diagrams/data57.xml"/><Relationship Id="rId4" Type="http://schemas.openxmlformats.org/officeDocument/2006/relationships/diagramLayout" Target="../diagrams/layout57.xml"/><Relationship Id="rId5" Type="http://schemas.openxmlformats.org/officeDocument/2006/relationships/diagramQuickStyle" Target="../diagrams/quickStyle57.xml"/><Relationship Id="rId6" Type="http://schemas.openxmlformats.org/officeDocument/2006/relationships/diagramColors" Target="../diagrams/colors57.xml"/><Relationship Id="rId7" Type="http://schemas.microsoft.com/office/2007/relationships/diagramDrawing" Target="../diagrams/drawing57.xml"/><Relationship Id="rId1" Type="http://schemas.openxmlformats.org/officeDocument/2006/relationships/tags" Target="../tags/tag82.xml"/><Relationship Id="rId2"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3" Type="http://schemas.openxmlformats.org/officeDocument/2006/relationships/diagramData" Target="../diagrams/data58.xml"/><Relationship Id="rId4" Type="http://schemas.openxmlformats.org/officeDocument/2006/relationships/diagramLayout" Target="../diagrams/layout58.xml"/><Relationship Id="rId5" Type="http://schemas.openxmlformats.org/officeDocument/2006/relationships/diagramQuickStyle" Target="../diagrams/quickStyle58.xml"/><Relationship Id="rId6" Type="http://schemas.openxmlformats.org/officeDocument/2006/relationships/diagramColors" Target="../diagrams/colors58.xml"/><Relationship Id="rId7" Type="http://schemas.microsoft.com/office/2007/relationships/diagramDrawing" Target="../diagrams/drawing58.xml"/><Relationship Id="rId1" Type="http://schemas.openxmlformats.org/officeDocument/2006/relationships/tags" Target="../tags/tag83.xml"/><Relationship Id="rId2"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3" Type="http://schemas.openxmlformats.org/officeDocument/2006/relationships/diagramData" Target="../diagrams/data59.xml"/><Relationship Id="rId4" Type="http://schemas.openxmlformats.org/officeDocument/2006/relationships/diagramLayout" Target="../diagrams/layout59.xml"/><Relationship Id="rId5" Type="http://schemas.openxmlformats.org/officeDocument/2006/relationships/diagramQuickStyle" Target="../diagrams/quickStyle59.xml"/><Relationship Id="rId6" Type="http://schemas.openxmlformats.org/officeDocument/2006/relationships/diagramColors" Target="../diagrams/colors59.xml"/><Relationship Id="rId7" Type="http://schemas.microsoft.com/office/2007/relationships/diagramDrawing" Target="../diagrams/drawing59.xml"/><Relationship Id="rId1" Type="http://schemas.openxmlformats.org/officeDocument/2006/relationships/tags" Target="../tags/tag84.xml"/><Relationship Id="rId2"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1" Type="http://schemas.openxmlformats.org/officeDocument/2006/relationships/diagramColors" Target="../diagrams/colors4.xml"/><Relationship Id="rId12" Type="http://schemas.microsoft.com/office/2007/relationships/diagramDrawing" Target="../diagrams/drawing4.xml"/><Relationship Id="rId1" Type="http://schemas.openxmlformats.org/officeDocument/2006/relationships/tags" Target="../tags/tag7.xml"/><Relationship Id="rId2" Type="http://schemas.openxmlformats.org/officeDocument/2006/relationships/slideLayout" Target="../slideLayouts/slideLayout7.xml"/><Relationship Id="rId3" Type="http://schemas.openxmlformats.org/officeDocument/2006/relationships/diagramData" Target="../diagrams/data3.xml"/><Relationship Id="rId4" Type="http://schemas.openxmlformats.org/officeDocument/2006/relationships/diagramLayout" Target="../diagrams/layout3.xml"/><Relationship Id="rId5" Type="http://schemas.openxmlformats.org/officeDocument/2006/relationships/diagramQuickStyle" Target="../diagrams/quickStyle3.xml"/><Relationship Id="rId6" Type="http://schemas.openxmlformats.org/officeDocument/2006/relationships/diagramColors" Target="../diagrams/colors3.xml"/><Relationship Id="rId7" Type="http://schemas.microsoft.com/office/2007/relationships/diagramDrawing" Target="../diagrams/drawing3.xml"/><Relationship Id="rId8" Type="http://schemas.openxmlformats.org/officeDocument/2006/relationships/diagramData" Target="../diagrams/data4.xml"/><Relationship Id="rId9" Type="http://schemas.openxmlformats.org/officeDocument/2006/relationships/diagramLayout" Target="../diagrams/layout4.xml"/><Relationship Id="rId10" Type="http://schemas.openxmlformats.org/officeDocument/2006/relationships/diagramQuickStyle" Target="../diagrams/quickStyle4.xml"/></Relationships>
</file>

<file path=ppt/slides/_rels/slide80.xml.rels><?xml version="1.0" encoding="UTF-8" standalone="yes"?>
<Relationships xmlns="http://schemas.openxmlformats.org/package/2006/relationships"><Relationship Id="rId3" Type="http://schemas.openxmlformats.org/officeDocument/2006/relationships/diagramLayout" Target="../diagrams/layout60.xml"/><Relationship Id="rId4" Type="http://schemas.openxmlformats.org/officeDocument/2006/relationships/diagramQuickStyle" Target="../diagrams/quickStyle60.xml"/><Relationship Id="rId5" Type="http://schemas.openxmlformats.org/officeDocument/2006/relationships/diagramColors" Target="../diagrams/colors60.xml"/><Relationship Id="rId6" Type="http://schemas.microsoft.com/office/2007/relationships/diagramDrawing" Target="../diagrams/drawing60.xml"/><Relationship Id="rId1" Type="http://schemas.openxmlformats.org/officeDocument/2006/relationships/slideLayout" Target="../slideLayouts/slideLayout7.xml"/><Relationship Id="rId2" Type="http://schemas.openxmlformats.org/officeDocument/2006/relationships/diagramData" Target="../diagrams/data60.xml"/></Relationships>
</file>

<file path=ppt/slides/_rels/slide81.xml.rels><?xml version="1.0" encoding="UTF-8" standalone="yes"?>
<Relationships xmlns="http://schemas.openxmlformats.org/package/2006/relationships"><Relationship Id="rId1" Type="http://schemas.openxmlformats.org/officeDocument/2006/relationships/tags" Target="../tags/tag85.xml"/><Relationship Id="rId2"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tags" Target="../tags/tag86.xml"/><Relationship Id="rId2"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tags" Target="../tags/tag87.xml"/><Relationship Id="rId2"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3" Type="http://schemas.openxmlformats.org/officeDocument/2006/relationships/diagramData" Target="../diagrams/data61.xml"/><Relationship Id="rId4" Type="http://schemas.openxmlformats.org/officeDocument/2006/relationships/diagramLayout" Target="../diagrams/layout61.xml"/><Relationship Id="rId5" Type="http://schemas.openxmlformats.org/officeDocument/2006/relationships/diagramQuickStyle" Target="../diagrams/quickStyle61.xml"/><Relationship Id="rId6" Type="http://schemas.openxmlformats.org/officeDocument/2006/relationships/diagramColors" Target="../diagrams/colors61.xml"/><Relationship Id="rId7" Type="http://schemas.microsoft.com/office/2007/relationships/diagramDrawing" Target="../diagrams/drawing61.xml"/><Relationship Id="rId1" Type="http://schemas.openxmlformats.org/officeDocument/2006/relationships/tags" Target="../tags/tag88.xml"/><Relationship Id="rId2"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tags" Target="../tags/tag89.xml"/><Relationship Id="rId2"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tags" Target="../tags/tag90.xml"/><Relationship Id="rId2"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tags" Target="../tags/tag91.xml"/><Relationship Id="rId2"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tags" Target="../tags/tag92.xml"/><Relationship Id="rId2"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tags" Target="../tags/tag93.xml"/><Relationship Id="rId2"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tags" Target="../tags/tag94.xml"/><Relationship Id="rId2"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tags" Target="../tags/tag95.xml"/><Relationship Id="rId2"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tags" Target="../tags/tag96.xml"/><Relationship Id="rId2"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tags" Target="../tags/tag97.xml"/><Relationship Id="rId2"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tags" Target="../tags/tag98.xml"/><Relationship Id="rId2"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tags" Target="../tags/tag99.xml"/><Relationship Id="rId2"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tags" Target="../tags/tag100.xml"/><Relationship Id="rId2"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tags" Target="../tags/tag101.xml"/><Relationship Id="rId2"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tags" Target="../tags/tag102.xml"/><Relationship Id="rId2"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tags" Target="../tags/tag103.xml"/><Relationship Id="rId2"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9" name="图片 10"/>
          <p:cNvPicPr>
            <a:picLocks noChangeAspect="1"/>
          </p:cNvPicPr>
          <p:nvPr/>
        </p:nvPicPr>
        <p:blipFill>
          <a:blip r:embed="rId3"/>
          <a:stretch>
            <a:fillRect/>
          </a:stretch>
        </p:blipFill>
        <p:spPr>
          <a:xfrm>
            <a:off x="0" y="0"/>
            <a:ext cx="12192000" cy="6858000"/>
          </a:xfrm>
          <a:prstGeom prst="rect">
            <a:avLst/>
          </a:prstGeom>
          <a:noFill/>
          <a:ln w="9525">
            <a:noFill/>
          </a:ln>
        </p:spPr>
      </p:pic>
      <p:sp>
        <p:nvSpPr>
          <p:cNvPr id="2050" name="标题 1"/>
          <p:cNvSpPr>
            <a:spLocks noGrp="1"/>
          </p:cNvSpPr>
          <p:nvPr>
            <p:ph type="ctrTitle"/>
          </p:nvPr>
        </p:nvSpPr>
        <p:spPr>
          <a:xfrm>
            <a:off x="1447800" y="3833813"/>
            <a:ext cx="7151688" cy="989012"/>
          </a:xfrm>
        </p:spPr>
        <p:txBody>
          <a:bodyPr vert="horz" wrap="square" lIns="91440" tIns="45720" rIns="91440" bIns="45720" anchor="b"/>
          <a:lstStyle/>
          <a:p>
            <a:pPr algn="l" defTabSz="914400">
              <a:buNone/>
            </a:pPr>
            <a:r>
              <a:rPr lang="zh-CN" altLang="en-US" sz="4800" dirty="0">
                <a:latin typeface="黑体" panose="02010609060101010101" pitchFamily="49" charset="-122"/>
                <a:ea typeface="黑体" panose="02010609060101010101" pitchFamily="49" charset="-122"/>
                <a:sym typeface="+mn-ea"/>
              </a:rPr>
              <a:t>网络经济与企业管理</a:t>
            </a:r>
            <a:endParaRPr lang="zh-CN" altLang="en-US" sz="4800" kern="1200" dirty="0">
              <a:latin typeface="黑体" panose="02010609060101010101" pitchFamily="49" charset="-122"/>
              <a:ea typeface="黑体" panose="02010609060101010101" pitchFamily="49" charset="-122"/>
            </a:endParaRPr>
          </a:p>
        </p:txBody>
      </p:sp>
      <p:sp>
        <p:nvSpPr>
          <p:cNvPr id="7" name="矩形 6"/>
          <p:cNvSpPr/>
          <p:nvPr/>
        </p:nvSpPr>
        <p:spPr>
          <a:xfrm>
            <a:off x="1392238" y="3429000"/>
            <a:ext cx="1374775" cy="5461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2053" name="图片 7"/>
          <p:cNvPicPr>
            <a:picLocks noChangeAspect="1"/>
          </p:cNvPicPr>
          <p:nvPr/>
        </p:nvPicPr>
        <p:blipFill>
          <a:blip r:embed="rId4"/>
          <a:stretch>
            <a:fillRect/>
          </a:stretch>
        </p:blipFill>
        <p:spPr>
          <a:xfrm>
            <a:off x="1470025" y="3554413"/>
            <a:ext cx="1206500" cy="295275"/>
          </a:xfrm>
          <a:prstGeom prst="rect">
            <a:avLst/>
          </a:prstGeom>
          <a:noFill/>
          <a:ln w="9525">
            <a:noFill/>
          </a:ln>
        </p:spPr>
      </p:pic>
      <p:sp>
        <p:nvSpPr>
          <p:cNvPr id="9" name="矩形 8"/>
          <p:cNvSpPr/>
          <p:nvPr/>
        </p:nvSpPr>
        <p:spPr>
          <a:xfrm>
            <a:off x="1392238" y="4159250"/>
            <a:ext cx="55563" cy="1020763"/>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0" name="副标题 2"/>
          <p:cNvSpPr txBox="1"/>
          <p:nvPr/>
        </p:nvSpPr>
        <p:spPr>
          <a:xfrm>
            <a:off x="1465263" y="6129338"/>
            <a:ext cx="4891088" cy="487363"/>
          </a:xfrm>
          <a:prstGeom prst="rect">
            <a:avLst/>
          </a:prstGeom>
        </p:spPr>
        <p:txBody>
          <a:bodyPr vert="horz" lIns="91440" tIns="45720" rIns="91440" bIns="45720" rtlCol="0"/>
          <a:lstStyle>
            <a:lvl1pPr marL="228600" indent="-228600" algn="l" defTabSz="914400" rtl="0" eaLnBrk="1" latinLnBrk="0" hangingPunct="1">
              <a:lnSpc>
                <a:spcPct val="90000"/>
              </a:lnSpc>
              <a:spcBef>
                <a:spcPts val="1000"/>
              </a:spcBef>
              <a:buFont typeface="Arial" panose="020B060402020202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5pPr>
          </a:lstStyle>
          <a:p>
            <a:pPr marL="0" lvl="0" indent="0">
              <a:buNone/>
            </a:pPr>
            <a:r>
              <a:rPr lang="zh-CN" altLang="en-US" sz="1600">
                <a:solidFill>
                  <a:srgbClr val="A6A6A6"/>
                </a:solidFill>
                <a:latin typeface="微软雅黑" panose="020B0503020204020204" charset="-122"/>
                <a:ea typeface="微软雅黑" panose="020B0503020204020204" charset="-122"/>
              </a:rPr>
              <a:t>学习是一种信仰！ </a:t>
            </a:r>
            <a:r>
              <a:rPr lang="en-US" altLang="zh-CN" sz="1600">
                <a:solidFill>
                  <a:srgbClr val="A6A6A6"/>
                </a:solidFill>
                <a:latin typeface="微软雅黑" panose="020B0503020204020204" charset="-122"/>
                <a:ea typeface="微软雅黑" panose="020B0503020204020204" charset="-122"/>
              </a:rPr>
              <a:t>IN</a:t>
            </a:r>
            <a:r>
              <a:rPr lang="zh-CN" altLang="en-US" sz="1600">
                <a:solidFill>
                  <a:srgbClr val="A6A6A6"/>
                </a:solidFill>
                <a:latin typeface="微软雅黑" panose="020B0503020204020204" charset="-122"/>
                <a:ea typeface="微软雅黑" panose="020B0503020204020204" charset="-122"/>
              </a:rPr>
              <a:t> </a:t>
            </a:r>
            <a:r>
              <a:rPr lang="en-US" altLang="zh-CN" sz="1600">
                <a:solidFill>
                  <a:srgbClr val="A6A6A6"/>
                </a:solidFill>
                <a:latin typeface="微软雅黑" panose="020B0503020204020204" charset="-122"/>
                <a:ea typeface="微软雅黑" panose="020B0503020204020204" charset="-122"/>
              </a:rPr>
              <a:t>LEARING</a:t>
            </a:r>
            <a:r>
              <a:rPr lang="zh-CN" altLang="en-US" sz="1600">
                <a:solidFill>
                  <a:srgbClr val="A6A6A6"/>
                </a:solidFill>
                <a:latin typeface="微软雅黑" panose="020B0503020204020204" charset="-122"/>
                <a:ea typeface="微软雅黑" panose="020B0503020204020204" charset="-122"/>
              </a:rPr>
              <a:t> </a:t>
            </a:r>
            <a:r>
              <a:rPr lang="en-US" altLang="zh-CN" sz="1600">
                <a:solidFill>
                  <a:srgbClr val="A6A6A6"/>
                </a:solidFill>
                <a:latin typeface="微软雅黑" panose="020B0503020204020204" charset="-122"/>
                <a:ea typeface="微软雅黑" panose="020B0503020204020204" charset="-122"/>
              </a:rPr>
              <a:t>WE</a:t>
            </a:r>
            <a:r>
              <a:rPr lang="zh-CN" altLang="en-US" sz="1600">
                <a:solidFill>
                  <a:srgbClr val="A6A6A6"/>
                </a:solidFill>
                <a:latin typeface="微软雅黑" panose="020B0503020204020204" charset="-122"/>
                <a:ea typeface="微软雅黑" panose="020B0503020204020204" charset="-122"/>
              </a:rPr>
              <a:t> </a:t>
            </a:r>
            <a:r>
              <a:rPr lang="en-US" altLang="zh-CN" sz="1600">
                <a:solidFill>
                  <a:srgbClr val="A6A6A6"/>
                </a:solidFill>
                <a:latin typeface="微软雅黑" panose="020B0503020204020204" charset="-122"/>
                <a:ea typeface="微软雅黑" panose="020B0503020204020204" charset="-122"/>
              </a:rPr>
              <a:t>TRUST</a:t>
            </a:r>
            <a:endParaRPr lang="zh-CN" altLang="en-US" sz="1600">
              <a:solidFill>
                <a:srgbClr val="A6A6A6"/>
              </a:solidFill>
              <a:latin typeface="微软雅黑" panose="020B0503020204020204" charset="-122"/>
              <a:ea typeface="微软雅黑" panose="020B0503020204020204" charset="-122"/>
            </a:endParaRPr>
          </a:p>
        </p:txBody>
      </p:sp>
      <p:sp>
        <p:nvSpPr>
          <p:cNvPr id="2" name="副标题 1"/>
          <p:cNvSpPr>
            <a:spLocks noGrp="1"/>
          </p:cNvSpPr>
          <p:nvPr>
            <p:ph type="subTitle" idx="1"/>
          </p:nvPr>
        </p:nvSpPr>
        <p:spPr/>
        <p:txBody>
          <a:bodyPr/>
          <a:lstStyle/>
          <a:p>
            <a:endParaRPr kumimoji="1" lang="zh-CN" altLang="en-US"/>
          </a:p>
        </p:txBody>
      </p:sp>
    </p:spTree>
    <p:extLst>
      <p:ext uri="{BB962C8B-B14F-4D97-AF65-F5344CB8AC3E}">
        <p14:creationId xmlns:p14="http://schemas.microsoft.com/office/powerpoint/2010/main" val="404879242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800" b="0" dirty="0" smtClean="0">
                <a:solidFill>
                  <a:schemeClr val="tx1"/>
                </a:solidFill>
                <a:latin typeface="黑体" panose="02010609060101010101" pitchFamily="49" charset="-122"/>
                <a:ea typeface="黑体" panose="02010609060101010101" pitchFamily="49" charset="-122"/>
                <a:sym typeface="+mn-ea"/>
              </a:rPr>
              <a:t>8.4.2.1</a:t>
            </a:r>
            <a:r>
              <a:rPr lang="zh-CN" altLang="en-US" sz="2800" b="0" dirty="0" smtClean="0">
                <a:solidFill>
                  <a:schemeClr val="tx1"/>
                </a:solidFill>
                <a:latin typeface="黑体" panose="02010609060101010101" pitchFamily="49" charset="-122"/>
                <a:ea typeface="黑体" panose="02010609060101010101" pitchFamily="49" charset="-122"/>
                <a:sym typeface="+mn-ea"/>
              </a:rPr>
              <a:t> 薪酬</a:t>
            </a:r>
            <a:r>
              <a:rPr lang="zh-CN" altLang="en-US" sz="2800" b="0" dirty="0">
                <a:solidFill>
                  <a:schemeClr val="tx1"/>
                </a:solidFill>
                <a:latin typeface="黑体" panose="02010609060101010101" pitchFamily="49" charset="-122"/>
                <a:ea typeface="黑体" panose="02010609060101010101" pitchFamily="49" charset="-122"/>
                <a:sym typeface="+mn-ea"/>
              </a:rPr>
              <a:t>管理的内容（</a:t>
            </a:r>
            <a:r>
              <a:rPr lang="zh-CN" altLang="en-US" sz="2800" b="0" dirty="0" smtClean="0">
                <a:solidFill>
                  <a:schemeClr val="tx1"/>
                </a:solidFill>
                <a:latin typeface="黑体" panose="02010609060101010101" pitchFamily="49" charset="-122"/>
                <a:ea typeface="黑体" panose="02010609060101010101" pitchFamily="49" charset="-122"/>
                <a:sym typeface="+mn-ea"/>
              </a:rPr>
              <a:t>单选</a:t>
            </a:r>
            <a:r>
              <a:rPr lang="zh-CN" altLang="en-US" sz="2800" b="0" dirty="0" smtClean="0">
                <a:solidFill>
                  <a:srgbClr val="FF0000"/>
                </a:solidFill>
                <a:latin typeface="黑体" panose="02010609060101010101" pitchFamily="49" charset="-122"/>
                <a:ea typeface="黑体" panose="02010609060101010101" pitchFamily="49" charset="-122"/>
                <a:sym typeface="+mn-ea"/>
              </a:rPr>
              <a:t>★</a:t>
            </a:r>
            <a:r>
              <a:rPr lang="zh-CN" altLang="en-US" sz="2800" b="0" dirty="0">
                <a:solidFill>
                  <a:schemeClr val="tx1"/>
                </a:solidFill>
                <a:latin typeface="黑体" panose="02010609060101010101" pitchFamily="49" charset="-122"/>
                <a:ea typeface="黑体" panose="02010609060101010101" pitchFamily="49" charset="-122"/>
                <a:sym typeface="+mn-ea"/>
              </a:rPr>
              <a:t>）</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4" name="文本框 6"/>
          <p:cNvSpPr txBox="1"/>
          <p:nvPr/>
        </p:nvSpPr>
        <p:spPr>
          <a:xfrm>
            <a:off x="735180" y="596787"/>
            <a:ext cx="10474053"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8.4 </a:t>
            </a:r>
            <a:r>
              <a:rPr lang="zh-CN" altLang="en-US" sz="2800" b="1" dirty="0">
                <a:latin typeface="黑体" panose="02010609060101010101" pitchFamily="49" charset="-122"/>
                <a:ea typeface="黑体" panose="02010609060101010101" pitchFamily="49" charset="-122"/>
                <a:sym typeface="+mn-ea"/>
              </a:rPr>
              <a:t>绩效管理与薪酬管理</a:t>
            </a:r>
          </a:p>
        </p:txBody>
      </p:sp>
      <p:graphicFrame>
        <p:nvGraphicFramePr>
          <p:cNvPr id="5" name="图示 4"/>
          <p:cNvGraphicFramePr/>
          <p:nvPr/>
        </p:nvGraphicFramePr>
        <p:xfrm>
          <a:off x="1330251" y="2169042"/>
          <a:ext cx="9047125" cy="440187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0" name="矩形 9"/>
          <p:cNvSpPr/>
          <p:nvPr/>
        </p:nvSpPr>
        <p:spPr>
          <a:xfrm>
            <a:off x="46170" y="160757"/>
            <a:ext cx="2504212" cy="369332"/>
          </a:xfrm>
          <a:prstGeom prst="rect">
            <a:avLst/>
          </a:prstGeom>
        </p:spPr>
        <p:txBody>
          <a:bodyPr wrap="none">
            <a:spAutoFit/>
          </a:bodyPr>
          <a:lstStyle/>
          <a:p>
            <a:pPr algn="just">
              <a:spcAft>
                <a:spcPts val="0"/>
              </a:spcAft>
            </a:pPr>
            <a:r>
              <a:rPr lang="en-US" altLang="zh-CN" kern="100" dirty="0" smtClean="0">
                <a:solidFill>
                  <a:srgbClr val="A6A6A6"/>
                </a:solidFill>
                <a:latin typeface="DengXian" charset="-122"/>
                <a:ea typeface="DengXian" charset="-122"/>
                <a:cs typeface="Times New Roman" charset="0"/>
              </a:rPr>
              <a:t>8.4.2.1</a:t>
            </a:r>
            <a:r>
              <a:rPr lang="zh-CN" altLang="en-US" kern="100" dirty="0" smtClean="0">
                <a:solidFill>
                  <a:srgbClr val="A6A6A6"/>
                </a:solidFill>
                <a:latin typeface="DengXian" charset="-122"/>
                <a:ea typeface="DengXian" charset="-122"/>
                <a:cs typeface="Times New Roman" charset="0"/>
              </a:rPr>
              <a:t> 薪酬管理的内容</a:t>
            </a:r>
            <a:endParaRPr lang="zh-CN" altLang="zh-CN" kern="100" dirty="0">
              <a:effectLst/>
              <a:latin typeface="DengXian" charset="-122"/>
              <a:ea typeface="DengXian" charset="-122"/>
              <a:cs typeface="Times New Roman" charset="0"/>
            </a:endParaRPr>
          </a:p>
        </p:txBody>
      </p:sp>
      <p:graphicFrame>
        <p:nvGraphicFramePr>
          <p:cNvPr id="11" name="图示 4">
            <a:extLst>
              <a:ext uri="{FF2B5EF4-FFF2-40B4-BE49-F238E27FC236}">
                <a16:creationId xmlns="" xmlns:a16="http://schemas.microsoft.com/office/drawing/2014/main" id="{6DA1DBEE-1A53-49DB-8B34-6ABC881624CC}"/>
              </a:ext>
            </a:extLst>
          </p:cNvPr>
          <p:cNvGraphicFramePr/>
          <p:nvPr>
            <p:extLst/>
          </p:nvPr>
        </p:nvGraphicFramePr>
        <p:xfrm>
          <a:off x="8718998" y="92403"/>
          <a:ext cx="4005329" cy="1464721"/>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308505600"/>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smtClean="0">
                <a:latin typeface="黑体" panose="02010609060101010101" pitchFamily="49" charset="-122"/>
                <a:ea typeface="黑体" panose="02010609060101010101" pitchFamily="49" charset="-122"/>
                <a:sym typeface="+mn-ea"/>
              </a:rPr>
              <a:t>真题练练手</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smtClean="0">
                <a:solidFill>
                  <a:schemeClr val="tx1"/>
                </a:solidFill>
                <a:latin typeface="黑体" panose="02010609060101010101" pitchFamily="49" charset="-122"/>
                <a:ea typeface="黑体" panose="02010609060101010101" pitchFamily="49" charset="-122"/>
              </a:rPr>
              <a:t>10</a:t>
            </a:r>
            <a:r>
              <a:rPr lang="zh-CN" altLang="en-US" sz="2400" b="0" dirty="0" smtClean="0">
                <a:solidFill>
                  <a:schemeClr val="tx1"/>
                </a:solidFill>
                <a:latin typeface="黑体" panose="02010609060101010101" pitchFamily="49" charset="-122"/>
                <a:ea typeface="黑体" panose="02010609060101010101" pitchFamily="49" charset="-122"/>
              </a:rPr>
              <a:t>、在</a:t>
            </a:r>
            <a:r>
              <a:rPr lang="zh-CN" altLang="en-US" sz="2400" b="0" dirty="0">
                <a:solidFill>
                  <a:schemeClr val="tx1"/>
                </a:solidFill>
                <a:latin typeface="黑体" panose="02010609060101010101" pitchFamily="49" charset="-122"/>
                <a:ea typeface="黑体" panose="02010609060101010101" pitchFamily="49" charset="-122"/>
              </a:rPr>
              <a:t>知识管理的螺旋循环中，显性知识向显性知识的转化叫做</a:t>
            </a:r>
            <a:r>
              <a:rPr lang="en-US" altLang="zh-CN" sz="2400" b="0" dirty="0">
                <a:solidFill>
                  <a:schemeClr val="tx1"/>
                </a:solidFill>
                <a:latin typeface="黑体" panose="02010609060101010101" pitchFamily="49" charset="-122"/>
                <a:ea typeface="黑体" panose="02010609060101010101" pitchFamily="49" charset="-122"/>
              </a:rPr>
              <a:t>( </a:t>
            </a:r>
            <a:r>
              <a:rPr lang="en-US" altLang="zh-CN" sz="2400" b="0" dirty="0" smtClean="0">
                <a:solidFill>
                  <a:schemeClr val="tx1"/>
                </a:solidFill>
                <a:latin typeface="黑体" panose="02010609060101010101" pitchFamily="49" charset="-122"/>
                <a:ea typeface="黑体" panose="02010609060101010101" pitchFamily="49" charset="-122"/>
              </a:rPr>
              <a:t>)</a:t>
            </a:r>
            <a:r>
              <a:rPr lang="zh-CN" altLang="en-US" sz="2400" b="0" dirty="0">
                <a:solidFill>
                  <a:srgbClr val="FF0000"/>
                </a:solidFill>
                <a:latin typeface="黑体" panose="02010609060101010101" pitchFamily="49" charset="-122"/>
                <a:ea typeface="黑体" panose="02010609060101010101" pitchFamily="49" charset="-122"/>
              </a:rPr>
              <a:t>单选题  </a:t>
            </a:r>
            <a:r>
              <a:rPr lang="en-US" altLang="zh-CN" sz="2400" b="0" dirty="0" smtClean="0">
                <a:solidFill>
                  <a:schemeClr val="tx1"/>
                </a:solidFill>
                <a:latin typeface="黑体" panose="02010609060101010101" pitchFamily="49" charset="-122"/>
                <a:ea typeface="黑体" panose="02010609060101010101" pitchFamily="49" charset="-122"/>
              </a:rPr>
              <a:t>0801</a:t>
            </a:r>
            <a:endParaRPr lang="en-US" altLang="zh-CN" sz="2400" b="0" dirty="0">
              <a:solidFill>
                <a:schemeClr val="tx1"/>
              </a:solidFill>
              <a:latin typeface="黑体" panose="02010609060101010101" pitchFamily="49" charset="-122"/>
              <a:ea typeface="黑体" panose="02010609060101010101" pitchFamily="49" charset="-122"/>
            </a:endParaRP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endParaRPr>
          </a:p>
          <a:p>
            <a:pPr>
              <a:lnSpc>
                <a:spcPct val="150000"/>
              </a:lnSpc>
            </a:pPr>
            <a:r>
              <a:rPr lang="en-US" altLang="zh-CN" sz="2400" b="0" dirty="0" smtClean="0">
                <a:solidFill>
                  <a:schemeClr val="tx1"/>
                </a:solidFill>
                <a:latin typeface="黑体" panose="02010609060101010101" pitchFamily="49" charset="-122"/>
                <a:ea typeface="黑体" panose="02010609060101010101" pitchFamily="49" charset="-122"/>
              </a:rPr>
              <a:t>A</a:t>
            </a:r>
            <a:r>
              <a:rPr lang="en-US" altLang="zh-CN" sz="2400" b="0" dirty="0">
                <a:solidFill>
                  <a:schemeClr val="tx1"/>
                </a:solidFill>
                <a:latin typeface="黑体" panose="02010609060101010101" pitchFamily="49" charset="-122"/>
                <a:ea typeface="黑体" panose="02010609060101010101" pitchFamily="49" charset="-122"/>
              </a:rPr>
              <a:t>:</a:t>
            </a:r>
            <a:r>
              <a:rPr lang="zh-CN" altLang="en-US" sz="2400" b="0" dirty="0">
                <a:solidFill>
                  <a:schemeClr val="tx1"/>
                </a:solidFill>
                <a:latin typeface="黑体" panose="02010609060101010101" pitchFamily="49" charset="-122"/>
                <a:ea typeface="黑体" panose="02010609060101010101" pitchFamily="49" charset="-122"/>
              </a:rPr>
              <a:t>共同化</a:t>
            </a:r>
          </a:p>
          <a:p>
            <a:pPr>
              <a:lnSpc>
                <a:spcPct val="150000"/>
              </a:lnSpc>
            </a:pPr>
            <a:r>
              <a:rPr lang="en-US" altLang="zh-CN" sz="2400" b="0" dirty="0">
                <a:solidFill>
                  <a:schemeClr val="tx1"/>
                </a:solidFill>
                <a:latin typeface="黑体" panose="02010609060101010101" pitchFamily="49" charset="-122"/>
                <a:ea typeface="黑体" panose="02010609060101010101" pitchFamily="49" charset="-122"/>
              </a:rPr>
              <a:t>B:</a:t>
            </a:r>
            <a:r>
              <a:rPr lang="zh-CN" altLang="en-US" sz="2400" b="0" dirty="0">
                <a:solidFill>
                  <a:schemeClr val="tx1"/>
                </a:solidFill>
                <a:latin typeface="黑体" panose="02010609060101010101" pitchFamily="49" charset="-122"/>
                <a:ea typeface="黑体" panose="02010609060101010101" pitchFamily="49" charset="-122"/>
              </a:rPr>
              <a:t>外化 </a:t>
            </a:r>
          </a:p>
          <a:p>
            <a:pPr>
              <a:lnSpc>
                <a:spcPct val="150000"/>
              </a:lnSpc>
            </a:pPr>
            <a:r>
              <a:rPr lang="en-US" altLang="zh-CN" sz="2400" b="0" dirty="0">
                <a:solidFill>
                  <a:schemeClr val="tx1"/>
                </a:solidFill>
                <a:latin typeface="黑体" panose="02010609060101010101" pitchFamily="49" charset="-122"/>
                <a:ea typeface="黑体" panose="02010609060101010101" pitchFamily="49" charset="-122"/>
              </a:rPr>
              <a:t>C:</a:t>
            </a:r>
            <a:r>
              <a:rPr lang="zh-CN" altLang="en-US" sz="2400" b="0" dirty="0" smtClean="0">
                <a:solidFill>
                  <a:schemeClr val="tx1"/>
                </a:solidFill>
                <a:latin typeface="黑体" panose="02010609060101010101" pitchFamily="49" charset="-122"/>
                <a:ea typeface="黑体" panose="02010609060101010101" pitchFamily="49" charset="-122"/>
              </a:rPr>
              <a:t>连接化</a:t>
            </a:r>
            <a:endParaRPr lang="zh-CN" altLang="en-US" sz="2400" b="0" dirty="0">
              <a:solidFill>
                <a:schemeClr val="tx1"/>
              </a:solidFill>
              <a:latin typeface="黑体" panose="02010609060101010101" pitchFamily="49" charset="-122"/>
              <a:ea typeface="黑体" panose="02010609060101010101" pitchFamily="49" charset="-122"/>
            </a:endParaRPr>
          </a:p>
          <a:p>
            <a:pPr>
              <a:lnSpc>
                <a:spcPct val="150000"/>
              </a:lnSpc>
            </a:pPr>
            <a:r>
              <a:rPr lang="en-US" altLang="zh-CN" sz="2400" b="0" dirty="0">
                <a:solidFill>
                  <a:schemeClr val="tx1"/>
                </a:solidFill>
                <a:latin typeface="黑体" panose="02010609060101010101" pitchFamily="49" charset="-122"/>
                <a:ea typeface="黑体" panose="02010609060101010101" pitchFamily="49" charset="-122"/>
              </a:rPr>
              <a:t>D:</a:t>
            </a:r>
            <a:r>
              <a:rPr lang="zh-CN" altLang="en-US" sz="2400" b="0" dirty="0">
                <a:solidFill>
                  <a:schemeClr val="tx1"/>
                </a:solidFill>
                <a:latin typeface="黑体" panose="02010609060101010101" pitchFamily="49" charset="-122"/>
                <a:ea typeface="黑体" panose="02010609060101010101" pitchFamily="49" charset="-122"/>
              </a:rPr>
              <a:t>内外</a:t>
            </a:r>
          </a:p>
          <a:p>
            <a:pPr>
              <a:lnSpc>
                <a:spcPct val="150000"/>
              </a:lnSpc>
            </a:pPr>
            <a:endParaRPr lang="en-US" altLang="zh-CN" sz="2400" b="0" dirty="0" smtClean="0">
              <a:solidFill>
                <a:schemeClr val="tx1"/>
              </a:solidFill>
              <a:latin typeface="黑体" panose="02010609060101010101" pitchFamily="49" charset="-122"/>
              <a:ea typeface="黑体" panose="02010609060101010101" pitchFamily="49" charset="-122"/>
            </a:endParaRP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sym typeface="+mn-ea"/>
            </a:endParaRPr>
          </a:p>
        </p:txBody>
      </p:sp>
    </p:spTree>
    <p:extLst>
      <p:ext uri="{BB962C8B-B14F-4D97-AF65-F5344CB8AC3E}">
        <p14:creationId xmlns:p14="http://schemas.microsoft.com/office/powerpoint/2010/main" val="1415788212"/>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smtClean="0">
                <a:latin typeface="黑体" panose="02010609060101010101" pitchFamily="49" charset="-122"/>
                <a:ea typeface="黑体" panose="02010609060101010101" pitchFamily="49" charset="-122"/>
                <a:sym typeface="+mn-ea"/>
              </a:rPr>
              <a:t>真题练练手</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smtClean="0">
                <a:solidFill>
                  <a:schemeClr val="tx1"/>
                </a:solidFill>
                <a:latin typeface="黑体" panose="02010609060101010101" pitchFamily="49" charset="-122"/>
                <a:ea typeface="黑体" panose="02010609060101010101" pitchFamily="49" charset="-122"/>
              </a:rPr>
              <a:t>10</a:t>
            </a:r>
            <a:r>
              <a:rPr lang="zh-CN" altLang="en-US" sz="2400" b="0" dirty="0" smtClean="0">
                <a:solidFill>
                  <a:schemeClr val="tx1"/>
                </a:solidFill>
                <a:latin typeface="黑体" panose="02010609060101010101" pitchFamily="49" charset="-122"/>
                <a:ea typeface="黑体" panose="02010609060101010101" pitchFamily="49" charset="-122"/>
              </a:rPr>
              <a:t>、在</a:t>
            </a:r>
            <a:r>
              <a:rPr lang="zh-CN" altLang="en-US" sz="2400" b="0" dirty="0">
                <a:solidFill>
                  <a:schemeClr val="tx1"/>
                </a:solidFill>
                <a:latin typeface="黑体" panose="02010609060101010101" pitchFamily="49" charset="-122"/>
                <a:ea typeface="黑体" panose="02010609060101010101" pitchFamily="49" charset="-122"/>
              </a:rPr>
              <a:t>知识管理的螺旋循环中，显性知识向显性知识的转化叫做</a:t>
            </a:r>
            <a:r>
              <a:rPr lang="en-US" altLang="zh-CN" sz="2400" b="0" dirty="0" smtClean="0">
                <a:solidFill>
                  <a:schemeClr val="tx1"/>
                </a:solidFill>
                <a:latin typeface="黑体" panose="02010609060101010101" pitchFamily="49" charset="-122"/>
                <a:ea typeface="黑体" panose="02010609060101010101" pitchFamily="49" charset="-122"/>
              </a:rPr>
              <a:t>(</a:t>
            </a:r>
            <a:r>
              <a:rPr lang="zh-CN" altLang="en-US" sz="2400" b="0" dirty="0" smtClean="0">
                <a:solidFill>
                  <a:schemeClr val="tx1"/>
                </a:solidFill>
                <a:latin typeface="黑体" panose="02010609060101010101" pitchFamily="49" charset="-122"/>
                <a:ea typeface="黑体" panose="02010609060101010101" pitchFamily="49" charset="-122"/>
              </a:rPr>
              <a:t> </a:t>
            </a:r>
            <a:r>
              <a:rPr lang="en-US" altLang="zh-CN" sz="2400" b="0" dirty="0" smtClean="0">
                <a:solidFill>
                  <a:srgbClr val="FF0000"/>
                </a:solidFill>
                <a:latin typeface="黑体" panose="02010609060101010101" pitchFamily="49" charset="-122"/>
                <a:ea typeface="黑体" panose="02010609060101010101" pitchFamily="49" charset="-122"/>
              </a:rPr>
              <a:t>C</a:t>
            </a:r>
            <a:r>
              <a:rPr lang="en-US" altLang="zh-CN" sz="2400" b="0" dirty="0" smtClean="0">
                <a:solidFill>
                  <a:schemeClr val="tx1"/>
                </a:solidFill>
                <a:latin typeface="黑体" panose="02010609060101010101" pitchFamily="49" charset="-122"/>
                <a:ea typeface="黑体" panose="02010609060101010101" pitchFamily="49" charset="-122"/>
              </a:rPr>
              <a:t> )</a:t>
            </a:r>
            <a:r>
              <a:rPr lang="zh-CN" altLang="en-US" sz="2400" b="0" dirty="0">
                <a:solidFill>
                  <a:srgbClr val="FF0000"/>
                </a:solidFill>
                <a:latin typeface="黑体" panose="02010609060101010101" pitchFamily="49" charset="-122"/>
                <a:ea typeface="黑体" panose="02010609060101010101" pitchFamily="49" charset="-122"/>
              </a:rPr>
              <a:t>单选题  </a:t>
            </a:r>
            <a:r>
              <a:rPr lang="en-US" altLang="zh-CN" sz="2400" b="0" dirty="0" smtClean="0">
                <a:solidFill>
                  <a:schemeClr val="tx1"/>
                </a:solidFill>
                <a:latin typeface="黑体" panose="02010609060101010101" pitchFamily="49" charset="-122"/>
                <a:ea typeface="黑体" panose="02010609060101010101" pitchFamily="49" charset="-122"/>
              </a:rPr>
              <a:t>0801</a:t>
            </a:r>
            <a:endParaRPr lang="en-US" altLang="zh-CN" sz="2400" b="0" dirty="0">
              <a:solidFill>
                <a:schemeClr val="tx1"/>
              </a:solidFill>
              <a:latin typeface="黑体" panose="02010609060101010101" pitchFamily="49" charset="-122"/>
              <a:ea typeface="黑体" panose="02010609060101010101" pitchFamily="49" charset="-122"/>
            </a:endParaRP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endParaRPr>
          </a:p>
          <a:p>
            <a:pPr>
              <a:lnSpc>
                <a:spcPct val="150000"/>
              </a:lnSpc>
            </a:pPr>
            <a:r>
              <a:rPr lang="en-US" altLang="zh-CN" sz="2400" b="0" dirty="0" smtClean="0">
                <a:solidFill>
                  <a:schemeClr val="tx1"/>
                </a:solidFill>
                <a:latin typeface="黑体" panose="02010609060101010101" pitchFamily="49" charset="-122"/>
                <a:ea typeface="黑体" panose="02010609060101010101" pitchFamily="49" charset="-122"/>
              </a:rPr>
              <a:t>A</a:t>
            </a:r>
            <a:r>
              <a:rPr lang="en-US" altLang="zh-CN" sz="2400" b="0" dirty="0">
                <a:solidFill>
                  <a:schemeClr val="tx1"/>
                </a:solidFill>
                <a:latin typeface="黑体" panose="02010609060101010101" pitchFamily="49" charset="-122"/>
                <a:ea typeface="黑体" panose="02010609060101010101" pitchFamily="49" charset="-122"/>
              </a:rPr>
              <a:t>:</a:t>
            </a:r>
            <a:r>
              <a:rPr lang="zh-CN" altLang="en-US" sz="2400" b="0" dirty="0">
                <a:solidFill>
                  <a:schemeClr val="tx1"/>
                </a:solidFill>
                <a:latin typeface="黑体" panose="02010609060101010101" pitchFamily="49" charset="-122"/>
                <a:ea typeface="黑体" panose="02010609060101010101" pitchFamily="49" charset="-122"/>
              </a:rPr>
              <a:t>共同化</a:t>
            </a:r>
          </a:p>
          <a:p>
            <a:pPr>
              <a:lnSpc>
                <a:spcPct val="150000"/>
              </a:lnSpc>
            </a:pPr>
            <a:r>
              <a:rPr lang="en-US" altLang="zh-CN" sz="2400" b="0" dirty="0">
                <a:solidFill>
                  <a:schemeClr val="tx1"/>
                </a:solidFill>
                <a:latin typeface="黑体" panose="02010609060101010101" pitchFamily="49" charset="-122"/>
                <a:ea typeface="黑体" panose="02010609060101010101" pitchFamily="49" charset="-122"/>
              </a:rPr>
              <a:t>B:</a:t>
            </a:r>
            <a:r>
              <a:rPr lang="zh-CN" altLang="en-US" sz="2400" b="0" dirty="0">
                <a:solidFill>
                  <a:schemeClr val="tx1"/>
                </a:solidFill>
                <a:latin typeface="黑体" panose="02010609060101010101" pitchFamily="49" charset="-122"/>
                <a:ea typeface="黑体" panose="02010609060101010101" pitchFamily="49" charset="-122"/>
              </a:rPr>
              <a:t>外化 </a:t>
            </a:r>
          </a:p>
          <a:p>
            <a:pPr>
              <a:lnSpc>
                <a:spcPct val="150000"/>
              </a:lnSpc>
            </a:pPr>
            <a:r>
              <a:rPr lang="en-US" altLang="zh-CN" sz="2400" b="0" dirty="0">
                <a:solidFill>
                  <a:srgbClr val="FF0000"/>
                </a:solidFill>
                <a:latin typeface="黑体" panose="02010609060101010101" pitchFamily="49" charset="-122"/>
                <a:ea typeface="黑体" panose="02010609060101010101" pitchFamily="49" charset="-122"/>
              </a:rPr>
              <a:t>C:</a:t>
            </a:r>
            <a:r>
              <a:rPr lang="zh-CN" altLang="en-US" sz="2400" b="0" dirty="0" smtClean="0">
                <a:solidFill>
                  <a:srgbClr val="FF0000"/>
                </a:solidFill>
                <a:latin typeface="黑体" panose="02010609060101010101" pitchFamily="49" charset="-122"/>
                <a:ea typeface="黑体" panose="02010609060101010101" pitchFamily="49" charset="-122"/>
              </a:rPr>
              <a:t>连接化</a:t>
            </a:r>
            <a:endParaRPr lang="zh-CN" altLang="en-US" sz="2400" b="0" dirty="0">
              <a:solidFill>
                <a:srgbClr val="FF0000"/>
              </a:solidFill>
              <a:latin typeface="黑体" panose="02010609060101010101" pitchFamily="49" charset="-122"/>
              <a:ea typeface="黑体" panose="02010609060101010101" pitchFamily="49" charset="-122"/>
            </a:endParaRPr>
          </a:p>
          <a:p>
            <a:pPr>
              <a:lnSpc>
                <a:spcPct val="150000"/>
              </a:lnSpc>
            </a:pPr>
            <a:r>
              <a:rPr lang="en-US" altLang="zh-CN" sz="2400" b="0" dirty="0">
                <a:solidFill>
                  <a:schemeClr val="tx1"/>
                </a:solidFill>
                <a:latin typeface="黑体" panose="02010609060101010101" pitchFamily="49" charset="-122"/>
                <a:ea typeface="黑体" panose="02010609060101010101" pitchFamily="49" charset="-122"/>
              </a:rPr>
              <a:t>D:</a:t>
            </a:r>
            <a:r>
              <a:rPr lang="zh-CN" altLang="en-US" sz="2400" b="0" dirty="0">
                <a:solidFill>
                  <a:schemeClr val="tx1"/>
                </a:solidFill>
                <a:latin typeface="黑体" panose="02010609060101010101" pitchFamily="49" charset="-122"/>
                <a:ea typeface="黑体" panose="02010609060101010101" pitchFamily="49" charset="-122"/>
              </a:rPr>
              <a:t>内外</a:t>
            </a:r>
          </a:p>
          <a:p>
            <a:pPr>
              <a:lnSpc>
                <a:spcPct val="150000"/>
              </a:lnSpc>
            </a:pPr>
            <a:endParaRPr lang="en-US" altLang="zh-CN" sz="2400" b="0" dirty="0" smtClean="0">
              <a:solidFill>
                <a:schemeClr val="tx1"/>
              </a:solidFill>
              <a:latin typeface="黑体" panose="02010609060101010101" pitchFamily="49" charset="-122"/>
              <a:ea typeface="黑体" panose="02010609060101010101" pitchFamily="49" charset="-122"/>
            </a:endParaRP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sym typeface="+mn-ea"/>
            </a:endParaRPr>
          </a:p>
        </p:txBody>
      </p:sp>
    </p:spTree>
    <p:extLst>
      <p:ext uri="{BB962C8B-B14F-4D97-AF65-F5344CB8AC3E}">
        <p14:creationId xmlns:p14="http://schemas.microsoft.com/office/powerpoint/2010/main" val="599880507"/>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图示 4">
            <a:extLst>
              <a:ext uri="{FF2B5EF4-FFF2-40B4-BE49-F238E27FC236}">
                <a16:creationId xmlns="" xmlns:a16="http://schemas.microsoft.com/office/drawing/2014/main" id="{6DA1DBEE-1A53-49DB-8B34-6ABC881624CC}"/>
              </a:ext>
            </a:extLst>
          </p:cNvPr>
          <p:cNvGraphicFramePr/>
          <p:nvPr>
            <p:extLst>
              <p:ext uri="{D42A27DB-BD31-4B8C-83A1-F6EECF244321}">
                <p14:modId xmlns:p14="http://schemas.microsoft.com/office/powerpoint/2010/main" val="23586676"/>
              </p:ext>
            </p:extLst>
          </p:nvPr>
        </p:nvGraphicFramePr>
        <p:xfrm>
          <a:off x="528638" y="389837"/>
          <a:ext cx="10463212" cy="63110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en-US" altLang="zh-CN" sz="2800" b="1" dirty="0" smtClean="0">
                <a:latin typeface="黑体" panose="02010609060101010101" pitchFamily="49" charset="-122"/>
                <a:ea typeface="黑体" panose="02010609060101010101" pitchFamily="49" charset="-122"/>
                <a:sym typeface="+mn-ea"/>
              </a:rPr>
              <a:t>9.2 </a:t>
            </a:r>
            <a:r>
              <a:rPr lang="zh-CN" altLang="en-US" sz="2800" b="1" dirty="0">
                <a:latin typeface="黑体" panose="02010609060101010101" pitchFamily="49" charset="-122"/>
                <a:ea typeface="黑体" panose="02010609060101010101" pitchFamily="49" charset="-122"/>
                <a:sym typeface="+mn-ea"/>
              </a:rPr>
              <a:t>知识</a:t>
            </a:r>
            <a:r>
              <a:rPr lang="zh-CN" altLang="en-US" sz="2800" b="1" dirty="0" smtClean="0">
                <a:latin typeface="黑体" panose="02010609060101010101" pitchFamily="49" charset="-122"/>
                <a:ea typeface="黑体" panose="02010609060101010101" pitchFamily="49" charset="-122"/>
                <a:sym typeface="+mn-ea"/>
              </a:rPr>
              <a:t>管理的内容、原则及意义</a:t>
            </a:r>
            <a:endParaRPr lang="zh-CN" altLang="en-US" sz="2800" b="1" dirty="0">
              <a:latin typeface="黑体" panose="02010609060101010101" pitchFamily="49" charset="-122"/>
              <a:ea typeface="黑体" panose="02010609060101010101" pitchFamily="49" charset="-122"/>
              <a:sym typeface="+mn-ea"/>
            </a:endParaRPr>
          </a:p>
        </p:txBody>
      </p:sp>
    </p:spTree>
    <p:extLst>
      <p:ext uri="{BB962C8B-B14F-4D97-AF65-F5344CB8AC3E}">
        <p14:creationId xmlns:p14="http://schemas.microsoft.com/office/powerpoint/2010/main" val="441903886"/>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800" b="0" dirty="0" smtClean="0">
                <a:solidFill>
                  <a:schemeClr val="tx1"/>
                </a:solidFill>
                <a:latin typeface="黑体" panose="02010609060101010101" pitchFamily="49" charset="-122"/>
                <a:ea typeface="黑体" panose="02010609060101010101" pitchFamily="49" charset="-122"/>
                <a:sym typeface="+mn-ea"/>
              </a:rPr>
              <a:t>9.2.1.1</a:t>
            </a:r>
            <a:r>
              <a:rPr lang="zh-CN" altLang="en-US" sz="2800" b="0" dirty="0" smtClean="0">
                <a:solidFill>
                  <a:schemeClr val="tx1"/>
                </a:solidFill>
                <a:latin typeface="黑体" panose="02010609060101010101" pitchFamily="49" charset="-122"/>
                <a:ea typeface="黑体" panose="02010609060101010101" pitchFamily="49" charset="-122"/>
                <a:sym typeface="+mn-ea"/>
              </a:rPr>
              <a:t> 知识</a:t>
            </a:r>
            <a:r>
              <a:rPr lang="zh-CN" altLang="en-US" sz="2800" b="0" dirty="0">
                <a:solidFill>
                  <a:schemeClr val="tx1"/>
                </a:solidFill>
                <a:latin typeface="黑体" panose="02010609060101010101" pitchFamily="49" charset="-122"/>
                <a:ea typeface="黑体" panose="02010609060101010101" pitchFamily="49" charset="-122"/>
                <a:sym typeface="+mn-ea"/>
              </a:rPr>
              <a:t>管理的内容（文字，</a:t>
            </a:r>
            <a:r>
              <a:rPr lang="zh-CN" altLang="en-US" sz="2800" b="0" dirty="0" smtClean="0">
                <a:solidFill>
                  <a:schemeClr val="tx1"/>
                </a:solidFill>
                <a:latin typeface="黑体" panose="02010609060101010101" pitchFamily="49" charset="-122"/>
                <a:ea typeface="黑体" panose="02010609060101010101" pitchFamily="49" charset="-122"/>
                <a:sym typeface="+mn-ea"/>
              </a:rPr>
              <a:t>单选</a:t>
            </a:r>
            <a:r>
              <a:rPr lang="zh-CN" altLang="en-US" sz="2800" b="0" dirty="0" smtClean="0">
                <a:solidFill>
                  <a:srgbClr val="FF0000"/>
                </a:solidFill>
                <a:latin typeface="黑体" panose="02010609060101010101" pitchFamily="49" charset="-122"/>
                <a:ea typeface="黑体" panose="02010609060101010101" pitchFamily="49" charset="-122"/>
                <a:sym typeface="+mn-ea"/>
              </a:rPr>
              <a:t>★</a:t>
            </a:r>
            <a:r>
              <a:rPr lang="zh-CN" altLang="en-US" sz="2800" b="0" dirty="0">
                <a:solidFill>
                  <a:schemeClr val="tx1"/>
                </a:solidFill>
                <a:latin typeface="黑体" panose="02010609060101010101" pitchFamily="49" charset="-122"/>
                <a:ea typeface="黑体" panose="02010609060101010101" pitchFamily="49" charset="-122"/>
                <a:sym typeface="+mn-ea"/>
              </a:rPr>
              <a:t>）</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4" name="文本框 6"/>
          <p:cNvSpPr txBox="1"/>
          <p:nvPr/>
        </p:nvSpPr>
        <p:spPr>
          <a:xfrm>
            <a:off x="735180" y="596787"/>
            <a:ext cx="10474053"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9.2 </a:t>
            </a:r>
            <a:r>
              <a:rPr lang="zh-CN" altLang="en-US" sz="2800" b="1" dirty="0">
                <a:latin typeface="黑体" panose="02010609060101010101" pitchFamily="49" charset="-122"/>
                <a:ea typeface="黑体" panose="02010609060101010101" pitchFamily="49" charset="-122"/>
                <a:sym typeface="+mn-ea"/>
              </a:rPr>
              <a:t>知识管理的内容、原则及意义</a:t>
            </a:r>
          </a:p>
        </p:txBody>
      </p:sp>
      <p:sp>
        <p:nvSpPr>
          <p:cNvPr id="6" name="矩形 5"/>
          <p:cNvSpPr/>
          <p:nvPr/>
        </p:nvSpPr>
        <p:spPr>
          <a:xfrm>
            <a:off x="161146" y="129725"/>
            <a:ext cx="2504212" cy="369332"/>
          </a:xfrm>
          <a:prstGeom prst="rect">
            <a:avLst/>
          </a:prstGeom>
        </p:spPr>
        <p:txBody>
          <a:bodyPr wrap="none">
            <a:spAutoFit/>
          </a:bodyPr>
          <a:lstStyle/>
          <a:p>
            <a:pPr algn="just">
              <a:spcAft>
                <a:spcPts val="0"/>
              </a:spcAft>
            </a:pPr>
            <a:r>
              <a:rPr lang="en-US" altLang="zh-CN" kern="100" dirty="0" smtClean="0">
                <a:solidFill>
                  <a:srgbClr val="A6A6A6"/>
                </a:solidFill>
                <a:latin typeface="DengXian" charset="-122"/>
                <a:ea typeface="DengXian" charset="-122"/>
                <a:cs typeface="Times New Roman" charset="0"/>
              </a:rPr>
              <a:t>9.2.1.0</a:t>
            </a:r>
            <a:r>
              <a:rPr lang="zh-CN" altLang="en-US" kern="100" dirty="0" smtClean="0">
                <a:solidFill>
                  <a:srgbClr val="A6A6A6"/>
                </a:solidFill>
                <a:latin typeface="DengXian" charset="-122"/>
                <a:ea typeface="DengXian" charset="-122"/>
                <a:cs typeface="Times New Roman" charset="0"/>
              </a:rPr>
              <a:t> 知识管理的内容</a:t>
            </a:r>
            <a:endParaRPr lang="zh-CN" altLang="zh-CN" kern="100" dirty="0">
              <a:effectLst/>
              <a:latin typeface="DengXian" charset="-122"/>
              <a:ea typeface="DengXian" charset="-122"/>
              <a:cs typeface="Times New Roman" charset="0"/>
            </a:endParaRPr>
          </a:p>
        </p:txBody>
      </p:sp>
      <p:graphicFrame>
        <p:nvGraphicFramePr>
          <p:cNvPr id="7" name="图示 4">
            <a:extLst>
              <a:ext uri="{FF2B5EF4-FFF2-40B4-BE49-F238E27FC236}">
                <a16:creationId xmlns="" xmlns:a16="http://schemas.microsoft.com/office/drawing/2014/main" id="{6DA1DBEE-1A53-49DB-8B34-6ABC881624CC}"/>
              </a:ext>
            </a:extLst>
          </p:cNvPr>
          <p:cNvGraphicFramePr/>
          <p:nvPr>
            <p:extLst>
              <p:ext uri="{D42A27DB-BD31-4B8C-83A1-F6EECF244321}">
                <p14:modId xmlns:p14="http://schemas.microsoft.com/office/powerpoint/2010/main" val="541959487"/>
              </p:ext>
            </p:extLst>
          </p:nvPr>
        </p:nvGraphicFramePr>
        <p:xfrm>
          <a:off x="8348868" y="103221"/>
          <a:ext cx="4876801" cy="138595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800" b="0" dirty="0" smtClean="0">
                <a:solidFill>
                  <a:schemeClr val="tx1"/>
                </a:solidFill>
                <a:latin typeface="黑体" panose="02010609060101010101" pitchFamily="49" charset="-122"/>
                <a:ea typeface="黑体" panose="02010609060101010101" pitchFamily="49" charset="-122"/>
                <a:sym typeface="+mn-ea"/>
              </a:rPr>
              <a:t>9.2.1.1</a:t>
            </a:r>
            <a:r>
              <a:rPr lang="zh-CN" altLang="en-US" sz="2800" b="0" dirty="0" smtClean="0">
                <a:solidFill>
                  <a:schemeClr val="tx1"/>
                </a:solidFill>
                <a:latin typeface="黑体" panose="02010609060101010101" pitchFamily="49" charset="-122"/>
                <a:ea typeface="黑体" panose="02010609060101010101" pitchFamily="49" charset="-122"/>
                <a:sym typeface="+mn-ea"/>
              </a:rPr>
              <a:t> 知识</a:t>
            </a:r>
            <a:r>
              <a:rPr lang="zh-CN" altLang="en-US" sz="2800" b="0" dirty="0">
                <a:solidFill>
                  <a:schemeClr val="tx1"/>
                </a:solidFill>
                <a:latin typeface="黑体" panose="02010609060101010101" pitchFamily="49" charset="-122"/>
                <a:ea typeface="黑体" panose="02010609060101010101" pitchFamily="49" charset="-122"/>
                <a:sym typeface="+mn-ea"/>
              </a:rPr>
              <a:t>管理的内容（文字，</a:t>
            </a:r>
            <a:r>
              <a:rPr lang="zh-CN" altLang="en-US" sz="2800" b="0" dirty="0" smtClean="0">
                <a:solidFill>
                  <a:schemeClr val="tx1"/>
                </a:solidFill>
                <a:latin typeface="黑体" panose="02010609060101010101" pitchFamily="49" charset="-122"/>
                <a:ea typeface="黑体" panose="02010609060101010101" pitchFamily="49" charset="-122"/>
                <a:sym typeface="+mn-ea"/>
              </a:rPr>
              <a:t>单选</a:t>
            </a:r>
            <a:r>
              <a:rPr lang="zh-CN" altLang="en-US" sz="2800" b="0" dirty="0" smtClean="0">
                <a:solidFill>
                  <a:srgbClr val="FF0000"/>
                </a:solidFill>
                <a:latin typeface="黑体" panose="02010609060101010101" pitchFamily="49" charset="-122"/>
                <a:ea typeface="黑体" panose="02010609060101010101" pitchFamily="49" charset="-122"/>
                <a:sym typeface="+mn-ea"/>
              </a:rPr>
              <a:t>★</a:t>
            </a:r>
            <a:r>
              <a:rPr lang="zh-CN" altLang="en-US" sz="2800" b="0" dirty="0">
                <a:solidFill>
                  <a:schemeClr val="tx1"/>
                </a:solidFill>
                <a:latin typeface="黑体" panose="02010609060101010101" pitchFamily="49" charset="-122"/>
                <a:ea typeface="黑体" panose="02010609060101010101" pitchFamily="49" charset="-122"/>
                <a:sym typeface="+mn-ea"/>
              </a:rPr>
              <a:t>）</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4" name="文本框 6"/>
          <p:cNvSpPr txBox="1"/>
          <p:nvPr/>
        </p:nvSpPr>
        <p:spPr>
          <a:xfrm>
            <a:off x="735180" y="596787"/>
            <a:ext cx="10474053"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9.2 </a:t>
            </a:r>
            <a:r>
              <a:rPr lang="zh-CN" altLang="en-US" sz="2800" b="1" dirty="0">
                <a:latin typeface="黑体" panose="02010609060101010101" pitchFamily="49" charset="-122"/>
                <a:ea typeface="黑体" panose="02010609060101010101" pitchFamily="49" charset="-122"/>
                <a:sym typeface="+mn-ea"/>
              </a:rPr>
              <a:t>知识管理的内容、原则及意义</a:t>
            </a:r>
          </a:p>
        </p:txBody>
      </p:sp>
      <p:sp>
        <p:nvSpPr>
          <p:cNvPr id="6" name="矩形 5"/>
          <p:cNvSpPr/>
          <p:nvPr/>
        </p:nvSpPr>
        <p:spPr>
          <a:xfrm>
            <a:off x="45728" y="129725"/>
            <a:ext cx="2735044" cy="369332"/>
          </a:xfrm>
          <a:prstGeom prst="rect">
            <a:avLst/>
          </a:prstGeom>
        </p:spPr>
        <p:txBody>
          <a:bodyPr wrap="none">
            <a:spAutoFit/>
          </a:bodyPr>
          <a:lstStyle/>
          <a:p>
            <a:pPr algn="just">
              <a:spcAft>
                <a:spcPts val="0"/>
              </a:spcAft>
            </a:pPr>
            <a:r>
              <a:rPr lang="en-US" altLang="zh-CN" kern="100" dirty="0" smtClean="0">
                <a:solidFill>
                  <a:srgbClr val="A6A6A6"/>
                </a:solidFill>
                <a:latin typeface="DengXian" charset="-122"/>
                <a:ea typeface="DengXian" charset="-122"/>
                <a:cs typeface="Times New Roman" charset="0"/>
              </a:rPr>
              <a:t>9.2.1.1</a:t>
            </a:r>
            <a:r>
              <a:rPr lang="zh-CN" altLang="en-US" kern="100" dirty="0" smtClean="0">
                <a:solidFill>
                  <a:srgbClr val="A6A6A6"/>
                </a:solidFill>
                <a:latin typeface="DengXian" charset="-122"/>
                <a:ea typeface="DengXian" charset="-122"/>
                <a:cs typeface="Times New Roman" charset="0"/>
              </a:rPr>
              <a:t> 知识</a:t>
            </a:r>
            <a:r>
              <a:rPr lang="zh-CN" altLang="en-US" kern="100" dirty="0">
                <a:solidFill>
                  <a:srgbClr val="A6A6A6"/>
                </a:solidFill>
                <a:latin typeface="DengXian" charset="-122"/>
                <a:ea typeface="DengXian" charset="-122"/>
                <a:cs typeface="Times New Roman" charset="0"/>
              </a:rPr>
              <a:t>的采集和加工</a:t>
            </a:r>
            <a:endParaRPr lang="zh-CN" altLang="zh-CN" kern="100" dirty="0">
              <a:effectLst/>
              <a:latin typeface="DengXian" charset="-122"/>
              <a:ea typeface="DengXian" charset="-122"/>
              <a:cs typeface="Times New Roman" charset="0"/>
            </a:endParaRPr>
          </a:p>
        </p:txBody>
      </p:sp>
      <p:graphicFrame>
        <p:nvGraphicFramePr>
          <p:cNvPr id="7" name="图示 4">
            <a:extLst>
              <a:ext uri="{FF2B5EF4-FFF2-40B4-BE49-F238E27FC236}">
                <a16:creationId xmlns="" xmlns:a16="http://schemas.microsoft.com/office/drawing/2014/main" id="{6DA1DBEE-1A53-49DB-8B34-6ABC881624CC}"/>
              </a:ext>
            </a:extLst>
          </p:cNvPr>
          <p:cNvGraphicFramePr/>
          <p:nvPr>
            <p:extLst/>
          </p:nvPr>
        </p:nvGraphicFramePr>
        <p:xfrm>
          <a:off x="8348868" y="103221"/>
          <a:ext cx="4876801" cy="138595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8" name="组 7"/>
          <p:cNvGrpSpPr/>
          <p:nvPr/>
        </p:nvGrpSpPr>
        <p:grpSpPr>
          <a:xfrm>
            <a:off x="4476777" y="2089241"/>
            <a:ext cx="3057117" cy="679184"/>
            <a:chOff x="0" y="22291"/>
            <a:chExt cx="9440529" cy="679184"/>
          </a:xfrm>
        </p:grpSpPr>
        <p:sp>
          <p:nvSpPr>
            <p:cNvPr id="9" name="圆角矩形 8"/>
            <p:cNvSpPr/>
            <p:nvPr/>
          </p:nvSpPr>
          <p:spPr>
            <a:xfrm>
              <a:off x="0" y="22291"/>
              <a:ext cx="9440529" cy="679184"/>
            </a:xfrm>
            <a:prstGeom prst="roundRect">
              <a:avLst/>
            </a:prstGeom>
          </p:spPr>
          <p:style>
            <a:lnRef idx="3">
              <a:schemeClr val="accent2">
                <a:shade val="80000"/>
                <a:hueOff val="0"/>
                <a:satOff val="0"/>
                <a:lumOff val="0"/>
                <a:alphaOff val="0"/>
              </a:schemeClr>
            </a:lnRef>
            <a:fillRef idx="1">
              <a:schemeClr val="lt1">
                <a:hueOff val="0"/>
                <a:satOff val="0"/>
                <a:lumOff val="0"/>
                <a:alphaOff val="0"/>
              </a:schemeClr>
            </a:fillRef>
            <a:effectRef idx="1">
              <a:schemeClr val="lt1">
                <a:hueOff val="0"/>
                <a:satOff val="0"/>
                <a:lumOff val="0"/>
                <a:alphaOff val="0"/>
              </a:schemeClr>
            </a:effectRef>
            <a:fontRef idx="minor">
              <a:schemeClr val="dk1">
                <a:hueOff val="0"/>
                <a:satOff val="0"/>
                <a:lumOff val="0"/>
                <a:alphaOff val="0"/>
              </a:schemeClr>
            </a:fontRef>
          </p:style>
        </p:sp>
        <p:sp>
          <p:nvSpPr>
            <p:cNvPr id="10" name="圆角矩形 4"/>
            <p:cNvSpPr/>
            <p:nvPr/>
          </p:nvSpPr>
          <p:spPr>
            <a:xfrm>
              <a:off x="33155" y="55446"/>
              <a:ext cx="9374219" cy="612874"/>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02870" tIns="102870" rIns="102870" bIns="102870" numCol="1" spcCol="1270" anchor="ctr" anchorCtr="0">
              <a:noAutofit/>
            </a:bodyPr>
            <a:lstStyle/>
            <a:p>
              <a:pPr lvl="0" algn="l" defTabSz="1200150">
                <a:lnSpc>
                  <a:spcPct val="90000"/>
                </a:lnSpc>
                <a:spcBef>
                  <a:spcPct val="0"/>
                </a:spcBef>
                <a:spcAft>
                  <a:spcPct val="35000"/>
                </a:spcAft>
              </a:pPr>
              <a:r>
                <a:rPr lang="zh-CN" altLang="en-US" sz="2700" kern="1200" dirty="0" smtClean="0">
                  <a:latin typeface="手札体-简粗体" panose="03000700000000000000" pitchFamily="66" charset="-122"/>
                  <a:ea typeface="手札体-简粗体" panose="03000700000000000000" pitchFamily="66" charset="-122"/>
                </a:rPr>
                <a:t>知识的采集和加工</a:t>
              </a:r>
              <a:endParaRPr lang="zh-CN" altLang="en-US" sz="2700" kern="1200" dirty="0">
                <a:latin typeface="手札体-简粗体" panose="03000700000000000000" pitchFamily="66" charset="-122"/>
                <a:ea typeface="手札体-简粗体" panose="03000700000000000000" pitchFamily="66" charset="-122"/>
              </a:endParaRPr>
            </a:p>
          </p:txBody>
        </p:sp>
      </p:grpSp>
      <p:grpSp>
        <p:nvGrpSpPr>
          <p:cNvPr id="11" name="组 10"/>
          <p:cNvGrpSpPr/>
          <p:nvPr/>
        </p:nvGrpSpPr>
        <p:grpSpPr>
          <a:xfrm>
            <a:off x="4487438" y="3313623"/>
            <a:ext cx="3057117" cy="679184"/>
            <a:chOff x="0" y="1707496"/>
            <a:chExt cx="9440529" cy="679184"/>
          </a:xfrm>
        </p:grpSpPr>
        <p:sp>
          <p:nvSpPr>
            <p:cNvPr id="12" name="圆角矩形 11"/>
            <p:cNvSpPr/>
            <p:nvPr/>
          </p:nvSpPr>
          <p:spPr>
            <a:xfrm>
              <a:off x="0" y="1707496"/>
              <a:ext cx="9440529" cy="679184"/>
            </a:xfrm>
            <a:prstGeom prst="roundRect">
              <a:avLst/>
            </a:prstGeom>
          </p:spPr>
          <p:style>
            <a:lnRef idx="3">
              <a:schemeClr val="accent2">
                <a:shade val="80000"/>
                <a:hueOff val="0"/>
                <a:satOff val="0"/>
                <a:lumOff val="0"/>
                <a:alphaOff val="0"/>
              </a:schemeClr>
            </a:lnRef>
            <a:fillRef idx="1">
              <a:schemeClr val="lt1">
                <a:hueOff val="0"/>
                <a:satOff val="0"/>
                <a:lumOff val="0"/>
                <a:alphaOff val="0"/>
              </a:schemeClr>
            </a:fillRef>
            <a:effectRef idx="1">
              <a:schemeClr val="lt1">
                <a:hueOff val="0"/>
                <a:satOff val="0"/>
                <a:lumOff val="0"/>
                <a:alphaOff val="0"/>
              </a:schemeClr>
            </a:effectRef>
            <a:fontRef idx="minor">
              <a:schemeClr val="dk1">
                <a:hueOff val="0"/>
                <a:satOff val="0"/>
                <a:lumOff val="0"/>
                <a:alphaOff val="0"/>
              </a:schemeClr>
            </a:fontRef>
          </p:style>
        </p:sp>
        <p:sp>
          <p:nvSpPr>
            <p:cNvPr id="13" name="圆角矩形 4"/>
            <p:cNvSpPr/>
            <p:nvPr/>
          </p:nvSpPr>
          <p:spPr>
            <a:xfrm>
              <a:off x="33155" y="1740651"/>
              <a:ext cx="9374219" cy="612874"/>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02870" tIns="102870" rIns="102870" bIns="102870" numCol="1" spcCol="1270" anchor="ctr" anchorCtr="0">
              <a:noAutofit/>
            </a:bodyPr>
            <a:lstStyle/>
            <a:p>
              <a:pPr lvl="0" algn="l" defTabSz="1200150">
                <a:lnSpc>
                  <a:spcPct val="90000"/>
                </a:lnSpc>
                <a:spcBef>
                  <a:spcPct val="0"/>
                </a:spcBef>
                <a:spcAft>
                  <a:spcPct val="35000"/>
                </a:spcAft>
              </a:pPr>
              <a:r>
                <a:rPr lang="zh-CN" altLang="en-US" sz="2700" kern="1200" dirty="0" smtClean="0">
                  <a:latin typeface="手札体-简粗体" panose="03000700000000000000" pitchFamily="66" charset="-122"/>
                  <a:ea typeface="手札体-简粗体" panose="03000700000000000000" pitchFamily="66" charset="-122"/>
                </a:rPr>
                <a:t>知识的存储与积累</a:t>
              </a:r>
              <a:endParaRPr lang="zh-CN" altLang="en-US" sz="2700" kern="1200" dirty="0">
                <a:latin typeface="手札体-简粗体" panose="03000700000000000000" pitchFamily="66" charset="-122"/>
                <a:ea typeface="手札体-简粗体" panose="03000700000000000000" pitchFamily="66" charset="-122"/>
              </a:endParaRPr>
            </a:p>
          </p:txBody>
        </p:sp>
      </p:grpSp>
      <p:grpSp>
        <p:nvGrpSpPr>
          <p:cNvPr id="14" name="组 13"/>
          <p:cNvGrpSpPr/>
          <p:nvPr/>
        </p:nvGrpSpPr>
        <p:grpSpPr>
          <a:xfrm>
            <a:off x="4487439" y="4524835"/>
            <a:ext cx="3046380" cy="679184"/>
            <a:chOff x="0" y="2464441"/>
            <a:chExt cx="9440529" cy="679184"/>
          </a:xfrm>
        </p:grpSpPr>
        <p:sp>
          <p:nvSpPr>
            <p:cNvPr id="15" name="圆角矩形 14"/>
            <p:cNvSpPr/>
            <p:nvPr/>
          </p:nvSpPr>
          <p:spPr>
            <a:xfrm>
              <a:off x="0" y="2464441"/>
              <a:ext cx="9440529" cy="679184"/>
            </a:xfrm>
            <a:prstGeom prst="roundRect">
              <a:avLst/>
            </a:prstGeom>
          </p:spPr>
          <p:style>
            <a:lnRef idx="3">
              <a:schemeClr val="accent2">
                <a:shade val="80000"/>
                <a:hueOff val="0"/>
                <a:satOff val="0"/>
                <a:lumOff val="0"/>
                <a:alphaOff val="0"/>
              </a:schemeClr>
            </a:lnRef>
            <a:fillRef idx="1">
              <a:schemeClr val="lt1">
                <a:hueOff val="0"/>
                <a:satOff val="0"/>
                <a:lumOff val="0"/>
                <a:alphaOff val="0"/>
              </a:schemeClr>
            </a:fillRef>
            <a:effectRef idx="1">
              <a:schemeClr val="lt1">
                <a:hueOff val="0"/>
                <a:satOff val="0"/>
                <a:lumOff val="0"/>
                <a:alphaOff val="0"/>
              </a:schemeClr>
            </a:effectRef>
            <a:fontRef idx="minor">
              <a:schemeClr val="dk1">
                <a:hueOff val="0"/>
                <a:satOff val="0"/>
                <a:lumOff val="0"/>
                <a:alphaOff val="0"/>
              </a:schemeClr>
            </a:fontRef>
          </p:style>
        </p:sp>
        <p:sp>
          <p:nvSpPr>
            <p:cNvPr id="16" name="圆角矩形 4"/>
            <p:cNvSpPr/>
            <p:nvPr/>
          </p:nvSpPr>
          <p:spPr>
            <a:xfrm>
              <a:off x="33155" y="2497596"/>
              <a:ext cx="9374219" cy="612874"/>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02870" tIns="102870" rIns="102870" bIns="102870" numCol="1" spcCol="1270" anchor="ctr" anchorCtr="0">
              <a:noAutofit/>
            </a:bodyPr>
            <a:lstStyle/>
            <a:p>
              <a:pPr lvl="0" algn="l" defTabSz="1200150">
                <a:lnSpc>
                  <a:spcPct val="90000"/>
                </a:lnSpc>
                <a:spcBef>
                  <a:spcPct val="0"/>
                </a:spcBef>
                <a:spcAft>
                  <a:spcPct val="35000"/>
                </a:spcAft>
              </a:pPr>
              <a:r>
                <a:rPr lang="zh-CN" altLang="en-US" sz="2700" kern="1200" dirty="0" smtClean="0">
                  <a:latin typeface="手札体-简粗体" panose="03000700000000000000" pitchFamily="66" charset="-122"/>
                  <a:ea typeface="手札体-简粗体" panose="03000700000000000000" pitchFamily="66" charset="-122"/>
                </a:rPr>
                <a:t>知识的传播与共享</a:t>
              </a:r>
              <a:endParaRPr lang="zh-CN" altLang="en-US" sz="2700" kern="1200" dirty="0">
                <a:latin typeface="手札体-简粗体" panose="03000700000000000000" pitchFamily="66" charset="-122"/>
                <a:ea typeface="手札体-简粗体" panose="03000700000000000000" pitchFamily="66" charset="-122"/>
              </a:endParaRPr>
            </a:p>
          </p:txBody>
        </p:sp>
      </p:grpSp>
      <p:grpSp>
        <p:nvGrpSpPr>
          <p:cNvPr id="17" name="组 16"/>
          <p:cNvGrpSpPr/>
          <p:nvPr/>
        </p:nvGrpSpPr>
        <p:grpSpPr>
          <a:xfrm>
            <a:off x="4487495" y="5736047"/>
            <a:ext cx="3035680" cy="679184"/>
            <a:chOff x="0" y="3221385"/>
            <a:chExt cx="9440529" cy="679184"/>
          </a:xfrm>
        </p:grpSpPr>
        <p:sp>
          <p:nvSpPr>
            <p:cNvPr id="18" name="圆角矩形 17"/>
            <p:cNvSpPr/>
            <p:nvPr/>
          </p:nvSpPr>
          <p:spPr>
            <a:xfrm>
              <a:off x="0" y="3221385"/>
              <a:ext cx="9440529" cy="679184"/>
            </a:xfrm>
            <a:prstGeom prst="roundRect">
              <a:avLst/>
            </a:prstGeom>
          </p:spPr>
          <p:style>
            <a:lnRef idx="3">
              <a:schemeClr val="accent2">
                <a:shade val="80000"/>
                <a:hueOff val="0"/>
                <a:satOff val="0"/>
                <a:lumOff val="0"/>
                <a:alphaOff val="0"/>
              </a:schemeClr>
            </a:lnRef>
            <a:fillRef idx="1">
              <a:schemeClr val="lt1">
                <a:hueOff val="0"/>
                <a:satOff val="0"/>
                <a:lumOff val="0"/>
                <a:alphaOff val="0"/>
              </a:schemeClr>
            </a:fillRef>
            <a:effectRef idx="1">
              <a:schemeClr val="lt1">
                <a:hueOff val="0"/>
                <a:satOff val="0"/>
                <a:lumOff val="0"/>
                <a:alphaOff val="0"/>
              </a:schemeClr>
            </a:effectRef>
            <a:fontRef idx="minor">
              <a:schemeClr val="dk1">
                <a:hueOff val="0"/>
                <a:satOff val="0"/>
                <a:lumOff val="0"/>
                <a:alphaOff val="0"/>
              </a:schemeClr>
            </a:fontRef>
          </p:style>
        </p:sp>
        <p:sp>
          <p:nvSpPr>
            <p:cNvPr id="19" name="圆角矩形 4"/>
            <p:cNvSpPr/>
            <p:nvPr/>
          </p:nvSpPr>
          <p:spPr>
            <a:xfrm>
              <a:off x="33155" y="3254540"/>
              <a:ext cx="9374219" cy="612874"/>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02870" tIns="102870" rIns="102870" bIns="102870" numCol="1" spcCol="1270" anchor="ctr" anchorCtr="0">
              <a:noAutofit/>
            </a:bodyPr>
            <a:lstStyle/>
            <a:p>
              <a:pPr lvl="0" algn="l" defTabSz="1200150">
                <a:lnSpc>
                  <a:spcPct val="90000"/>
                </a:lnSpc>
                <a:spcBef>
                  <a:spcPct val="0"/>
                </a:spcBef>
                <a:spcAft>
                  <a:spcPct val="35000"/>
                </a:spcAft>
              </a:pPr>
              <a:r>
                <a:rPr lang="zh-CN" altLang="en-US" sz="2700" kern="1200" dirty="0" smtClean="0">
                  <a:latin typeface="手札体-简粗体" panose="03000700000000000000" pitchFamily="66" charset="-122"/>
                  <a:ea typeface="手札体-简粗体" panose="03000700000000000000" pitchFamily="66" charset="-122"/>
                </a:rPr>
                <a:t>知识的应用与创新</a:t>
              </a:r>
              <a:endParaRPr lang="zh-CN" altLang="en-US" sz="2700" kern="1200" dirty="0">
                <a:latin typeface="手札体-简粗体" panose="03000700000000000000" pitchFamily="66" charset="-122"/>
                <a:ea typeface="手札体-简粗体" panose="03000700000000000000" pitchFamily="66" charset="-122"/>
              </a:endParaRPr>
            </a:p>
          </p:txBody>
        </p:sp>
      </p:grpSp>
      <p:sp>
        <p:nvSpPr>
          <p:cNvPr id="5" name="下箭头 4"/>
          <p:cNvSpPr/>
          <p:nvPr/>
        </p:nvSpPr>
        <p:spPr>
          <a:xfrm>
            <a:off x="5810587" y="2928340"/>
            <a:ext cx="410817" cy="238539"/>
          </a:xfrm>
          <a:prstGeom prst="down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0" name="下箭头 19"/>
          <p:cNvSpPr/>
          <p:nvPr/>
        </p:nvSpPr>
        <p:spPr>
          <a:xfrm>
            <a:off x="5799925" y="4139551"/>
            <a:ext cx="410817" cy="238539"/>
          </a:xfrm>
          <a:prstGeom prst="down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1" name="下箭头 20"/>
          <p:cNvSpPr/>
          <p:nvPr/>
        </p:nvSpPr>
        <p:spPr>
          <a:xfrm>
            <a:off x="5810586" y="5350763"/>
            <a:ext cx="410817" cy="238539"/>
          </a:xfrm>
          <a:prstGeom prst="down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2" name="矩形 21"/>
          <p:cNvSpPr/>
          <p:nvPr/>
        </p:nvSpPr>
        <p:spPr>
          <a:xfrm>
            <a:off x="8019631" y="2244167"/>
            <a:ext cx="3518912" cy="400110"/>
          </a:xfrm>
          <a:prstGeom prst="rect">
            <a:avLst/>
          </a:prstGeom>
        </p:spPr>
        <p:txBody>
          <a:bodyPr wrap="none">
            <a:spAutoFit/>
          </a:bodyPr>
          <a:lstStyle/>
          <a:p>
            <a:pPr lvl="0">
              <a:spcAft>
                <a:spcPts val="0"/>
              </a:spcAft>
            </a:pPr>
            <a:r>
              <a:rPr lang="zh-CN" altLang="en-US" sz="2000">
                <a:solidFill>
                  <a:srgbClr val="FF0000"/>
                </a:solidFill>
                <a:latin typeface="手札体-简粗体" panose="03000700000000000000" pitchFamily="66" charset="-122"/>
                <a:ea typeface="手札体-简粗体" panose="03000700000000000000" pitchFamily="66" charset="-122"/>
              </a:rPr>
              <a:t>知识采集</a:t>
            </a:r>
            <a:r>
              <a:rPr lang="zh-CN" altLang="en-US" sz="2000">
                <a:latin typeface="手札体-简粗体" panose="03000700000000000000" pitchFamily="66" charset="-122"/>
                <a:ea typeface="手札体-简粗体" panose="03000700000000000000" pitchFamily="66" charset="-122"/>
              </a:rPr>
              <a:t>是知识管理的起点。</a:t>
            </a:r>
            <a:endParaRPr lang="zh-CN" altLang="en-US" sz="2000" dirty="0">
              <a:latin typeface="手札体-简粗体" panose="03000700000000000000" pitchFamily="66" charset="-122"/>
              <a:ea typeface="手札体-简粗体" panose="03000700000000000000" pitchFamily="66" charset="-122"/>
            </a:endParaRPr>
          </a:p>
        </p:txBody>
      </p:sp>
      <p:sp>
        <p:nvSpPr>
          <p:cNvPr id="23" name="矩形 22"/>
          <p:cNvSpPr/>
          <p:nvPr/>
        </p:nvSpPr>
        <p:spPr>
          <a:xfrm>
            <a:off x="8019631" y="5721776"/>
            <a:ext cx="6096000" cy="707886"/>
          </a:xfrm>
          <a:prstGeom prst="rect">
            <a:avLst/>
          </a:prstGeom>
        </p:spPr>
        <p:txBody>
          <a:bodyPr>
            <a:spAutoFit/>
          </a:bodyPr>
          <a:lstStyle/>
          <a:p>
            <a:pPr lvl="0"/>
            <a:r>
              <a:rPr lang="zh-CN" altLang="en-US" sz="2000" dirty="0">
                <a:solidFill>
                  <a:srgbClr val="FF0000"/>
                </a:solidFill>
                <a:latin typeface="手札体-简粗体" panose="03000700000000000000" pitchFamily="66" charset="-122"/>
                <a:ea typeface="手札体-简粗体" panose="03000700000000000000" pitchFamily="66" charset="-122"/>
              </a:rPr>
              <a:t>知识的应用与创新</a:t>
            </a:r>
            <a:r>
              <a:rPr lang="zh-CN" altLang="en-US" sz="2000" dirty="0" smtClean="0">
                <a:latin typeface="手札体-简粗体" panose="03000700000000000000" pitchFamily="66" charset="-122"/>
                <a:ea typeface="手札体-简粗体" panose="03000700000000000000" pitchFamily="66" charset="-122"/>
              </a:rPr>
              <a:t>是企业</a:t>
            </a:r>
            <a:endParaRPr lang="en-US" altLang="zh-CN" sz="2000" dirty="0" smtClean="0">
              <a:latin typeface="手札体-简粗体" panose="03000700000000000000" pitchFamily="66" charset="-122"/>
              <a:ea typeface="手札体-简粗体" panose="03000700000000000000" pitchFamily="66" charset="-122"/>
            </a:endParaRPr>
          </a:p>
          <a:p>
            <a:pPr lvl="0"/>
            <a:r>
              <a:rPr lang="zh-CN" altLang="en-US" sz="2000" dirty="0" smtClean="0">
                <a:latin typeface="手札体-简粗体" panose="03000700000000000000" pitchFamily="66" charset="-122"/>
                <a:ea typeface="手札体-简粗体" panose="03000700000000000000" pitchFamily="66" charset="-122"/>
              </a:rPr>
              <a:t>实施</a:t>
            </a:r>
            <a:r>
              <a:rPr lang="zh-CN" altLang="en-US" sz="2000" dirty="0">
                <a:latin typeface="手札体-简粗体" panose="03000700000000000000" pitchFamily="66" charset="-122"/>
                <a:ea typeface="手札体-简粗体" panose="03000700000000000000" pitchFamily="66" charset="-122"/>
              </a:rPr>
              <a:t>知识管理的原动力和最终落脚点</a:t>
            </a:r>
            <a:endParaRPr lang="zh-CN" altLang="en-US" sz="2000" dirty="0"/>
          </a:p>
        </p:txBody>
      </p:sp>
    </p:spTree>
    <p:extLst>
      <p:ext uri="{BB962C8B-B14F-4D97-AF65-F5344CB8AC3E}">
        <p14:creationId xmlns:p14="http://schemas.microsoft.com/office/powerpoint/2010/main" val="2393122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par>
                                <p:cTn id="8" presetID="3" presetClass="entr" presetSubtype="10"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blinds(horizontal)">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blinds(horizontal)">
                                      <p:cBhvr>
                                        <p:cTn id="15" dur="500"/>
                                        <p:tgtEl>
                                          <p:spTgt spid="20"/>
                                        </p:tgtEl>
                                      </p:cBhvr>
                                    </p:animEffect>
                                  </p:childTnLst>
                                </p:cTn>
                              </p:par>
                              <p:par>
                                <p:cTn id="16" presetID="3" presetClass="entr" presetSubtype="10" fill="hold" nodeType="with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blinds(horizontal)">
                                      <p:cBhvr>
                                        <p:cTn id="18" dur="500"/>
                                        <p:tgtEl>
                                          <p:spTgt spid="14"/>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21"/>
                                        </p:tgtEl>
                                        <p:attrNameLst>
                                          <p:attrName>style.visibility</p:attrName>
                                        </p:attrNameLst>
                                      </p:cBhvr>
                                      <p:to>
                                        <p:strVal val="visible"/>
                                      </p:to>
                                    </p:set>
                                    <p:animEffect transition="in" filter="blinds(horizontal)">
                                      <p:cBhvr>
                                        <p:cTn id="23" dur="500"/>
                                        <p:tgtEl>
                                          <p:spTgt spid="21"/>
                                        </p:tgtEl>
                                      </p:cBhvr>
                                    </p:animEffect>
                                  </p:childTnLst>
                                </p:cTn>
                              </p:par>
                              <p:par>
                                <p:cTn id="24" presetID="3" presetClass="entr" presetSubtype="10" fill="hold" nodeType="withEffect">
                                  <p:stCondLst>
                                    <p:cond delay="0"/>
                                  </p:stCondLst>
                                  <p:childTnLst>
                                    <p:set>
                                      <p:cBhvr>
                                        <p:cTn id="25" dur="1" fill="hold">
                                          <p:stCondLst>
                                            <p:cond delay="0"/>
                                          </p:stCondLst>
                                        </p:cTn>
                                        <p:tgtEl>
                                          <p:spTgt spid="17"/>
                                        </p:tgtEl>
                                        <p:attrNameLst>
                                          <p:attrName>style.visibility</p:attrName>
                                        </p:attrNameLst>
                                      </p:cBhvr>
                                      <p:to>
                                        <p:strVal val="visible"/>
                                      </p:to>
                                    </p:set>
                                    <p:animEffect transition="in" filter="blinds(horizontal)">
                                      <p:cBhvr>
                                        <p:cTn id="26" dur="500"/>
                                        <p:tgtEl>
                                          <p:spTgt spid="17"/>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22"/>
                                        </p:tgtEl>
                                        <p:attrNameLst>
                                          <p:attrName>style.visibility</p:attrName>
                                        </p:attrNameLst>
                                      </p:cBhvr>
                                      <p:to>
                                        <p:strVal val="visible"/>
                                      </p:to>
                                    </p:set>
                                    <p:animEffect transition="in" filter="blinds(horizontal)">
                                      <p:cBhvr>
                                        <p:cTn id="31" dur="500"/>
                                        <p:tgtEl>
                                          <p:spTgt spid="22"/>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23"/>
                                        </p:tgtEl>
                                        <p:attrNameLst>
                                          <p:attrName>style.visibility</p:attrName>
                                        </p:attrNameLst>
                                      </p:cBhvr>
                                      <p:to>
                                        <p:strVal val="visible"/>
                                      </p:to>
                                    </p:set>
                                    <p:animEffect transition="in" filter="blinds(horizontal)">
                                      <p:cBhvr>
                                        <p:cTn id="34"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0" grpId="0" animBg="1"/>
      <p:bldP spid="21" grpId="0" animBg="1"/>
      <p:bldP spid="22" grpId="0"/>
      <p:bldP spid="23" grpId="0"/>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圆角矩形 2"/>
          <p:cNvSpPr/>
          <p:nvPr/>
        </p:nvSpPr>
        <p:spPr>
          <a:xfrm>
            <a:off x="1362487" y="2214239"/>
            <a:ext cx="1837896" cy="740728"/>
          </a:xfrm>
          <a:prstGeom prst="round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latin typeface="手札体-简粗体" panose="03000700000000000000" pitchFamily="66" charset="-122"/>
                <a:ea typeface="手札体-简粗体" panose="03000700000000000000" pitchFamily="66" charset="-122"/>
              </a:rPr>
              <a:t>积累原则</a:t>
            </a:r>
            <a:endParaRPr lang="zh-CN" altLang="en-US" sz="2000" dirty="0">
              <a:latin typeface="手札体-简粗体" panose="03000700000000000000" pitchFamily="66" charset="-122"/>
              <a:ea typeface="手札体-简粗体" panose="03000700000000000000" pitchFamily="66" charset="-122"/>
            </a:endParaRPr>
          </a:p>
        </p:txBody>
      </p:sp>
      <p:sp>
        <p:nvSpPr>
          <p:cNvPr id="4" name="圆角矩形 3"/>
          <p:cNvSpPr/>
          <p:nvPr/>
        </p:nvSpPr>
        <p:spPr>
          <a:xfrm>
            <a:off x="1362485" y="3065715"/>
            <a:ext cx="1837896" cy="740728"/>
          </a:xfrm>
          <a:prstGeom prst="round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latin typeface="手札体-简粗体" panose="03000700000000000000" pitchFamily="66" charset="-122"/>
                <a:ea typeface="手札体-简粗体" panose="03000700000000000000" pitchFamily="66" charset="-122"/>
              </a:rPr>
              <a:t>信任原则</a:t>
            </a:r>
            <a:endParaRPr lang="zh-CN" altLang="en-US" sz="2000" dirty="0">
              <a:latin typeface="手札体-简粗体" panose="03000700000000000000" pitchFamily="66" charset="-122"/>
              <a:ea typeface="手札体-简粗体" panose="03000700000000000000" pitchFamily="66" charset="-122"/>
            </a:endParaRPr>
          </a:p>
        </p:txBody>
      </p:sp>
      <p:sp>
        <p:nvSpPr>
          <p:cNvPr id="5" name="圆角矩形 4"/>
          <p:cNvSpPr/>
          <p:nvPr/>
        </p:nvSpPr>
        <p:spPr>
          <a:xfrm>
            <a:off x="1362490" y="3951790"/>
            <a:ext cx="1837896" cy="740728"/>
          </a:xfrm>
          <a:prstGeom prst="round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latin typeface="手札体-简粗体" panose="03000700000000000000" pitchFamily="66" charset="-122"/>
                <a:ea typeface="手札体-简粗体" panose="03000700000000000000" pitchFamily="66" charset="-122"/>
              </a:rPr>
              <a:t>交流原则</a:t>
            </a:r>
            <a:endParaRPr lang="zh-CN" altLang="en-US" sz="2000" dirty="0">
              <a:latin typeface="手札体-简粗体" panose="03000700000000000000" pitchFamily="66" charset="-122"/>
              <a:ea typeface="手札体-简粗体" panose="03000700000000000000" pitchFamily="66" charset="-122"/>
            </a:endParaRPr>
          </a:p>
        </p:txBody>
      </p:sp>
      <p:sp>
        <p:nvSpPr>
          <p:cNvPr id="6" name="圆角矩形 5"/>
          <p:cNvSpPr/>
          <p:nvPr/>
        </p:nvSpPr>
        <p:spPr>
          <a:xfrm>
            <a:off x="1362485" y="4839612"/>
            <a:ext cx="1837896" cy="740728"/>
          </a:xfrm>
          <a:prstGeom prst="round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latin typeface="手札体-简粗体" panose="03000700000000000000" pitchFamily="66" charset="-122"/>
                <a:ea typeface="手札体-简粗体" panose="03000700000000000000" pitchFamily="66" charset="-122"/>
              </a:rPr>
              <a:t>共享原则</a:t>
            </a:r>
            <a:endParaRPr lang="zh-CN" altLang="en-US" sz="2000" dirty="0">
              <a:latin typeface="手札体-简粗体" panose="03000700000000000000" pitchFamily="66" charset="-122"/>
              <a:ea typeface="手札体-简粗体" panose="03000700000000000000" pitchFamily="66" charset="-122"/>
            </a:endParaRPr>
          </a:p>
        </p:txBody>
      </p:sp>
      <p:sp>
        <p:nvSpPr>
          <p:cNvPr id="7" name="圆角矩形 6"/>
          <p:cNvSpPr/>
          <p:nvPr/>
        </p:nvSpPr>
        <p:spPr>
          <a:xfrm>
            <a:off x="1362485" y="5717668"/>
            <a:ext cx="1837896" cy="740728"/>
          </a:xfrm>
          <a:prstGeom prst="round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latin typeface="手札体-简粗体" panose="03000700000000000000" pitchFamily="66" charset="-122"/>
                <a:ea typeface="手札体-简粗体" panose="03000700000000000000" pitchFamily="66" charset="-122"/>
              </a:rPr>
              <a:t>创新</a:t>
            </a:r>
            <a:r>
              <a:rPr lang="zh-CN" altLang="en-US" sz="2000" dirty="0" smtClean="0">
                <a:latin typeface="手札体-简粗体" panose="03000700000000000000" pitchFamily="66" charset="-122"/>
                <a:ea typeface="手札体-简粗体" panose="03000700000000000000" pitchFamily="66" charset="-122"/>
              </a:rPr>
              <a:t>原则</a:t>
            </a:r>
            <a:endParaRPr lang="zh-CN" altLang="en-US" sz="2000" dirty="0">
              <a:latin typeface="手札体-简粗体" panose="03000700000000000000" pitchFamily="66" charset="-122"/>
              <a:ea typeface="手札体-简粗体" panose="03000700000000000000" pitchFamily="66" charset="-122"/>
            </a:endParaRPr>
          </a:p>
        </p:txBody>
      </p:sp>
      <p:sp>
        <p:nvSpPr>
          <p:cNvPr id="8" name="圆角矩形 7"/>
          <p:cNvSpPr/>
          <p:nvPr/>
        </p:nvSpPr>
        <p:spPr>
          <a:xfrm>
            <a:off x="4891014" y="5745126"/>
            <a:ext cx="6028679" cy="685812"/>
          </a:xfrm>
          <a:prstGeom prst="round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dirty="0">
                <a:solidFill>
                  <a:schemeClr val="tx1"/>
                </a:solidFill>
                <a:latin typeface="手札体-简粗体" panose="03000700000000000000" pitchFamily="66" charset="-122"/>
                <a:ea typeface="手札体-简粗体" panose="03000700000000000000" pitchFamily="66" charset="-122"/>
              </a:rPr>
              <a:t>实现知识的交流、使用与共享的</a:t>
            </a:r>
            <a:r>
              <a:rPr lang="zh-CN" altLang="en-US" sz="2000" b="1" dirty="0">
                <a:solidFill>
                  <a:srgbClr val="FF0000"/>
                </a:solidFill>
                <a:latin typeface="手札体-简粗体" panose="03000700000000000000" pitchFamily="66" charset="-122"/>
                <a:ea typeface="手札体-简粗体" panose="03000700000000000000" pitchFamily="66" charset="-122"/>
              </a:rPr>
              <a:t>前提</a:t>
            </a:r>
          </a:p>
        </p:txBody>
      </p:sp>
      <p:sp>
        <p:nvSpPr>
          <p:cNvPr id="9" name="圆角矩形 8"/>
          <p:cNvSpPr/>
          <p:nvPr/>
        </p:nvSpPr>
        <p:spPr>
          <a:xfrm>
            <a:off x="4891014" y="4867070"/>
            <a:ext cx="6028683" cy="685812"/>
          </a:xfrm>
          <a:prstGeom prst="round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dirty="0">
                <a:solidFill>
                  <a:schemeClr val="tx1"/>
                </a:solidFill>
                <a:latin typeface="手札体-简粗体" panose="03000700000000000000" pitchFamily="66" charset="-122"/>
                <a:ea typeface="手札体-简粗体" panose="03000700000000000000" pitchFamily="66" charset="-122"/>
              </a:rPr>
              <a:t>知识管理的</a:t>
            </a:r>
            <a:r>
              <a:rPr lang="zh-CN" altLang="en-US" sz="2000" b="1" dirty="0">
                <a:solidFill>
                  <a:srgbClr val="FF0000"/>
                </a:solidFill>
                <a:latin typeface="手札体-简粗体" panose="03000700000000000000" pitchFamily="66" charset="-122"/>
                <a:ea typeface="手札体-简粗体" panose="03000700000000000000" pitchFamily="66" charset="-122"/>
              </a:rPr>
              <a:t>基础</a:t>
            </a:r>
          </a:p>
        </p:txBody>
      </p:sp>
      <p:sp>
        <p:nvSpPr>
          <p:cNvPr id="10" name="圆角矩形 9"/>
          <p:cNvSpPr/>
          <p:nvPr/>
        </p:nvSpPr>
        <p:spPr>
          <a:xfrm>
            <a:off x="4891015" y="2241697"/>
            <a:ext cx="6538990" cy="685812"/>
          </a:xfrm>
          <a:prstGeom prst="round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dirty="0" smtClean="0">
                <a:solidFill>
                  <a:schemeClr val="tx1"/>
                </a:solidFill>
                <a:latin typeface="手札体-简粗体" panose="03000700000000000000" pitchFamily="66" charset="-122"/>
                <a:ea typeface="手札体-简粗体" panose="03000700000000000000" pitchFamily="66" charset="-122"/>
              </a:rPr>
              <a:t>知识管理的主要职责是</a:t>
            </a:r>
            <a:r>
              <a:rPr lang="zh-CN" altLang="en-US" sz="2000" b="1" dirty="0" smtClean="0">
                <a:solidFill>
                  <a:srgbClr val="FF0000"/>
                </a:solidFill>
                <a:latin typeface="手札体-简粗体" panose="03000700000000000000" pitchFamily="66" charset="-122"/>
                <a:ea typeface="手札体-简粗体" panose="03000700000000000000" pitchFamily="66" charset="-122"/>
              </a:rPr>
              <a:t>为交流提供便利</a:t>
            </a:r>
            <a:r>
              <a:rPr lang="zh-CN" altLang="en-US" sz="2000" dirty="0" smtClean="0">
                <a:solidFill>
                  <a:schemeClr val="tx1"/>
                </a:solidFill>
                <a:latin typeface="手札体-简粗体" panose="03000700000000000000" pitchFamily="66" charset="-122"/>
                <a:ea typeface="手札体-简粗体" panose="03000700000000000000" pitchFamily="66" charset="-122"/>
              </a:rPr>
              <a:t>并不断加以促进</a:t>
            </a:r>
            <a:endParaRPr lang="zh-CN" altLang="en-US" sz="2000" dirty="0">
              <a:solidFill>
                <a:schemeClr val="tx1"/>
              </a:solidFill>
              <a:latin typeface="手札体-简粗体" panose="03000700000000000000" pitchFamily="66" charset="-122"/>
              <a:ea typeface="手札体-简粗体" panose="03000700000000000000" pitchFamily="66" charset="-122"/>
            </a:endParaRPr>
          </a:p>
        </p:txBody>
      </p:sp>
      <p:sp>
        <p:nvSpPr>
          <p:cNvPr id="11" name="圆角矩形 10"/>
          <p:cNvSpPr/>
          <p:nvPr/>
        </p:nvSpPr>
        <p:spPr>
          <a:xfrm>
            <a:off x="4891033" y="3093173"/>
            <a:ext cx="6411433" cy="685812"/>
          </a:xfrm>
          <a:prstGeom prst="round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dirty="0">
                <a:solidFill>
                  <a:schemeClr val="tx1"/>
                </a:solidFill>
                <a:latin typeface="手札体-简粗体" panose="03000700000000000000" pitchFamily="66" charset="-122"/>
                <a:ea typeface="手札体-简粗体" panose="03000700000000000000" pitchFamily="66" charset="-122"/>
              </a:rPr>
              <a:t>将一个项目的</a:t>
            </a:r>
            <a:r>
              <a:rPr lang="zh-CN" altLang="en-US" sz="2000" b="1" dirty="0">
                <a:solidFill>
                  <a:srgbClr val="FF0000"/>
                </a:solidFill>
                <a:latin typeface="手札体-简粗体" panose="03000700000000000000" pitchFamily="66" charset="-122"/>
                <a:ea typeface="手札体-简粗体" panose="03000700000000000000" pitchFamily="66" charset="-122"/>
              </a:rPr>
              <a:t>个体行为</a:t>
            </a:r>
            <a:r>
              <a:rPr lang="zh-CN" altLang="en-US" sz="2000" dirty="0">
                <a:solidFill>
                  <a:schemeClr val="tx1"/>
                </a:solidFill>
                <a:latin typeface="手札体-简粗体" panose="03000700000000000000" pitchFamily="66" charset="-122"/>
                <a:ea typeface="手札体-简粗体" panose="03000700000000000000" pitchFamily="66" charset="-122"/>
              </a:rPr>
              <a:t>，拓展成一个企业的</a:t>
            </a:r>
            <a:r>
              <a:rPr lang="zh-CN" altLang="en-US" sz="2000" b="1" dirty="0">
                <a:solidFill>
                  <a:srgbClr val="FF0000"/>
                </a:solidFill>
                <a:latin typeface="手札体-简粗体" panose="03000700000000000000" pitchFamily="66" charset="-122"/>
                <a:ea typeface="手札体-简粗体" panose="03000700000000000000" pitchFamily="66" charset="-122"/>
              </a:rPr>
              <a:t>整体行为</a:t>
            </a:r>
            <a:r>
              <a:rPr lang="zh-CN" altLang="en-US" sz="2000" dirty="0">
                <a:solidFill>
                  <a:schemeClr val="tx1"/>
                </a:solidFill>
                <a:latin typeface="手札体-简粗体" panose="03000700000000000000" pitchFamily="66" charset="-122"/>
                <a:ea typeface="手札体-简粗体" panose="03000700000000000000" pitchFamily="66" charset="-122"/>
              </a:rPr>
              <a:t>，将提高企业利用知识的整体</a:t>
            </a:r>
            <a:r>
              <a:rPr lang="zh-CN" altLang="en-US" sz="2000" dirty="0" smtClean="0">
                <a:solidFill>
                  <a:schemeClr val="tx1"/>
                </a:solidFill>
                <a:latin typeface="手札体-简粗体" panose="03000700000000000000" pitchFamily="66" charset="-122"/>
                <a:ea typeface="手札体-简粗体" panose="03000700000000000000" pitchFamily="66" charset="-122"/>
              </a:rPr>
              <a:t>价值</a:t>
            </a:r>
            <a:endParaRPr lang="zh-CN" altLang="en-US" sz="2000" dirty="0">
              <a:solidFill>
                <a:schemeClr val="tx1"/>
              </a:solidFill>
              <a:latin typeface="手札体-简粗体" panose="03000700000000000000" pitchFamily="66" charset="-122"/>
              <a:ea typeface="手札体-简粗体" panose="03000700000000000000" pitchFamily="66" charset="-122"/>
            </a:endParaRPr>
          </a:p>
        </p:txBody>
      </p:sp>
      <p:sp>
        <p:nvSpPr>
          <p:cNvPr id="12" name="圆角矩形 11"/>
          <p:cNvSpPr/>
          <p:nvPr/>
        </p:nvSpPr>
        <p:spPr>
          <a:xfrm>
            <a:off x="4891012" y="3979248"/>
            <a:ext cx="6028681" cy="685812"/>
          </a:xfrm>
          <a:prstGeom prst="round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dirty="0" smtClean="0">
                <a:solidFill>
                  <a:schemeClr val="tx1"/>
                </a:solidFill>
                <a:latin typeface="手札体-简粗体" panose="03000700000000000000" pitchFamily="66" charset="-122"/>
                <a:ea typeface="手札体-简粗体" panose="03000700000000000000" pitchFamily="66" charset="-122"/>
              </a:rPr>
              <a:t>企业知识管理的</a:t>
            </a:r>
            <a:r>
              <a:rPr lang="zh-CN" altLang="en-US" sz="2000" b="1" dirty="0" smtClean="0">
                <a:solidFill>
                  <a:srgbClr val="FF0000"/>
                </a:solidFill>
                <a:latin typeface="手札体-简粗体" panose="03000700000000000000" pitchFamily="66" charset="-122"/>
                <a:ea typeface="手札体-简粗体" panose="03000700000000000000" pitchFamily="66" charset="-122"/>
              </a:rPr>
              <a:t>最终目的</a:t>
            </a:r>
            <a:endParaRPr lang="zh-CN" altLang="en-US" sz="2000" b="1" dirty="0">
              <a:solidFill>
                <a:srgbClr val="FF0000"/>
              </a:solidFill>
              <a:latin typeface="手札体-简粗体" panose="03000700000000000000" pitchFamily="66" charset="-122"/>
              <a:ea typeface="手札体-简粗体" panose="03000700000000000000" pitchFamily="66" charset="-122"/>
            </a:endParaRPr>
          </a:p>
        </p:txBody>
      </p:sp>
      <p:sp>
        <p:nvSpPr>
          <p:cNvPr id="16" name="文本框 6"/>
          <p:cNvSpPr txBox="1"/>
          <p:nvPr/>
        </p:nvSpPr>
        <p:spPr>
          <a:xfrm>
            <a:off x="735180" y="596787"/>
            <a:ext cx="10474053"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9.2 </a:t>
            </a:r>
            <a:r>
              <a:rPr lang="zh-CN" altLang="en-US" sz="2800" b="1" dirty="0">
                <a:latin typeface="黑体" panose="02010609060101010101" pitchFamily="49" charset="-122"/>
                <a:ea typeface="黑体" panose="02010609060101010101" pitchFamily="49" charset="-122"/>
                <a:sym typeface="+mn-ea"/>
              </a:rPr>
              <a:t>知识管理的内容、原则及意义</a:t>
            </a:r>
          </a:p>
        </p:txBody>
      </p:sp>
      <p:sp>
        <p:nvSpPr>
          <p:cNvPr id="17" name="矩形 16"/>
          <p:cNvSpPr/>
          <p:nvPr/>
        </p:nvSpPr>
        <p:spPr>
          <a:xfrm>
            <a:off x="68383" y="129725"/>
            <a:ext cx="2504212" cy="369332"/>
          </a:xfrm>
          <a:prstGeom prst="rect">
            <a:avLst/>
          </a:prstGeom>
        </p:spPr>
        <p:txBody>
          <a:bodyPr wrap="none">
            <a:spAutoFit/>
          </a:bodyPr>
          <a:lstStyle/>
          <a:p>
            <a:pPr algn="just">
              <a:spcAft>
                <a:spcPts val="0"/>
              </a:spcAft>
            </a:pPr>
            <a:r>
              <a:rPr lang="en-US" altLang="zh-CN" kern="100" dirty="0" smtClean="0">
                <a:solidFill>
                  <a:srgbClr val="A6A6A6"/>
                </a:solidFill>
                <a:latin typeface="DengXian" charset="-122"/>
                <a:ea typeface="DengXian" charset="-122"/>
                <a:cs typeface="Times New Roman" charset="0"/>
              </a:rPr>
              <a:t>9.2.2.0</a:t>
            </a:r>
            <a:r>
              <a:rPr lang="zh-CN" altLang="en-US" kern="100" dirty="0" smtClean="0">
                <a:solidFill>
                  <a:srgbClr val="A6A6A6"/>
                </a:solidFill>
                <a:latin typeface="DengXian" charset="-122"/>
                <a:ea typeface="DengXian" charset="-122"/>
                <a:cs typeface="Times New Roman" charset="0"/>
              </a:rPr>
              <a:t> 知识管理的原则</a:t>
            </a:r>
            <a:endParaRPr lang="zh-CN" altLang="zh-CN" kern="100" dirty="0">
              <a:effectLst/>
              <a:latin typeface="DengXian" charset="-122"/>
              <a:ea typeface="DengXian" charset="-122"/>
              <a:cs typeface="Times New Roman" charset="0"/>
            </a:endParaRPr>
          </a:p>
        </p:txBody>
      </p:sp>
      <p:sp>
        <p:nvSpPr>
          <p:cNvPr id="18" name="文本框 17"/>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800" b="0" dirty="0" smtClean="0">
                <a:solidFill>
                  <a:schemeClr val="tx1"/>
                </a:solidFill>
                <a:latin typeface="黑体" panose="02010609060101010101" pitchFamily="49" charset="-122"/>
                <a:ea typeface="黑体" panose="02010609060101010101" pitchFamily="49" charset="-122"/>
                <a:sym typeface="+mn-ea"/>
              </a:rPr>
              <a:t>9.2.2.0</a:t>
            </a:r>
            <a:r>
              <a:rPr lang="zh-CN" altLang="en-US" sz="2800" b="0" dirty="0" smtClean="0">
                <a:solidFill>
                  <a:schemeClr val="tx1"/>
                </a:solidFill>
                <a:latin typeface="黑体" panose="02010609060101010101" pitchFamily="49" charset="-122"/>
                <a:ea typeface="黑体" panose="02010609060101010101" pitchFamily="49" charset="-122"/>
                <a:sym typeface="+mn-ea"/>
              </a:rPr>
              <a:t> 知识</a:t>
            </a:r>
            <a:r>
              <a:rPr lang="zh-CN" altLang="en-US" sz="2800" b="0" dirty="0">
                <a:solidFill>
                  <a:schemeClr val="tx1"/>
                </a:solidFill>
                <a:latin typeface="黑体" panose="02010609060101010101" pitchFamily="49" charset="-122"/>
                <a:ea typeface="黑体" panose="02010609060101010101" pitchFamily="49" charset="-122"/>
                <a:sym typeface="+mn-ea"/>
              </a:rPr>
              <a:t>管理的原则（</a:t>
            </a:r>
            <a:r>
              <a:rPr lang="zh-CN" altLang="en-US" sz="2800" b="0" dirty="0" smtClean="0">
                <a:solidFill>
                  <a:schemeClr val="tx1"/>
                </a:solidFill>
                <a:latin typeface="黑体" panose="02010609060101010101" pitchFamily="49" charset="-122"/>
                <a:ea typeface="黑体" panose="02010609060101010101" pitchFamily="49" charset="-122"/>
                <a:sym typeface="+mn-ea"/>
              </a:rPr>
              <a:t>选择</a:t>
            </a:r>
            <a:r>
              <a:rPr lang="zh-CN" altLang="en-US" sz="2800" b="0" dirty="0" smtClean="0">
                <a:solidFill>
                  <a:srgbClr val="FF0000"/>
                </a:solidFill>
                <a:latin typeface="黑体" panose="02010609060101010101" pitchFamily="49" charset="-122"/>
                <a:ea typeface="黑体" panose="02010609060101010101" pitchFamily="49" charset="-122"/>
                <a:sym typeface="+mn-ea"/>
              </a:rPr>
              <a:t>★</a:t>
            </a:r>
            <a:r>
              <a:rPr lang="zh-CN" altLang="en-US" sz="2800" b="0" dirty="0">
                <a:solidFill>
                  <a:schemeClr val="tx1"/>
                </a:solidFill>
                <a:latin typeface="黑体" panose="02010609060101010101" pitchFamily="49" charset="-122"/>
                <a:ea typeface="黑体" panose="02010609060101010101" pitchFamily="49" charset="-122"/>
                <a:sym typeface="+mn-ea"/>
              </a:rPr>
              <a:t>）</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graphicFrame>
        <p:nvGraphicFramePr>
          <p:cNvPr id="19" name="图示 4">
            <a:extLst>
              <a:ext uri="{FF2B5EF4-FFF2-40B4-BE49-F238E27FC236}">
                <a16:creationId xmlns="" xmlns:a16="http://schemas.microsoft.com/office/drawing/2014/main" id="{6DA1DBEE-1A53-49DB-8B34-6ABC881624CC}"/>
              </a:ext>
            </a:extLst>
          </p:cNvPr>
          <p:cNvGraphicFramePr/>
          <p:nvPr>
            <p:extLst>
              <p:ext uri="{D42A27DB-BD31-4B8C-83A1-F6EECF244321}">
                <p14:modId xmlns:p14="http://schemas.microsoft.com/office/powerpoint/2010/main" val="971962407"/>
              </p:ext>
            </p:extLst>
          </p:nvPr>
        </p:nvGraphicFramePr>
        <p:xfrm>
          <a:off x="8348868" y="103221"/>
          <a:ext cx="4876801" cy="138595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圆角矩形 2"/>
          <p:cNvSpPr/>
          <p:nvPr/>
        </p:nvSpPr>
        <p:spPr>
          <a:xfrm>
            <a:off x="1362487" y="2214239"/>
            <a:ext cx="1837896" cy="740728"/>
          </a:xfrm>
          <a:prstGeom prst="round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latin typeface="手札体-简粗体" panose="03000700000000000000" pitchFamily="66" charset="-122"/>
                <a:ea typeface="手札体-简粗体" panose="03000700000000000000" pitchFamily="66" charset="-122"/>
              </a:rPr>
              <a:t>积累原则</a:t>
            </a:r>
            <a:endParaRPr lang="zh-CN" altLang="en-US" sz="2000" dirty="0">
              <a:latin typeface="手札体-简粗体" panose="03000700000000000000" pitchFamily="66" charset="-122"/>
              <a:ea typeface="手札体-简粗体" panose="03000700000000000000" pitchFamily="66" charset="-122"/>
            </a:endParaRPr>
          </a:p>
        </p:txBody>
      </p:sp>
      <p:sp>
        <p:nvSpPr>
          <p:cNvPr id="4" name="圆角矩形 3"/>
          <p:cNvSpPr/>
          <p:nvPr/>
        </p:nvSpPr>
        <p:spPr>
          <a:xfrm>
            <a:off x="1362485" y="3065715"/>
            <a:ext cx="1837896" cy="740728"/>
          </a:xfrm>
          <a:prstGeom prst="round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latin typeface="手札体-简粗体" panose="03000700000000000000" pitchFamily="66" charset="-122"/>
                <a:ea typeface="手札体-简粗体" panose="03000700000000000000" pitchFamily="66" charset="-122"/>
              </a:rPr>
              <a:t>信任原则</a:t>
            </a:r>
            <a:endParaRPr lang="zh-CN" altLang="en-US" sz="2000" dirty="0">
              <a:latin typeface="手札体-简粗体" panose="03000700000000000000" pitchFamily="66" charset="-122"/>
              <a:ea typeface="手札体-简粗体" panose="03000700000000000000" pitchFamily="66" charset="-122"/>
            </a:endParaRPr>
          </a:p>
        </p:txBody>
      </p:sp>
      <p:sp>
        <p:nvSpPr>
          <p:cNvPr id="5" name="圆角矩形 4"/>
          <p:cNvSpPr/>
          <p:nvPr/>
        </p:nvSpPr>
        <p:spPr>
          <a:xfrm>
            <a:off x="1362490" y="3951790"/>
            <a:ext cx="1837896" cy="740728"/>
          </a:xfrm>
          <a:prstGeom prst="round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latin typeface="手札体-简粗体" panose="03000700000000000000" pitchFamily="66" charset="-122"/>
                <a:ea typeface="手札体-简粗体" panose="03000700000000000000" pitchFamily="66" charset="-122"/>
              </a:rPr>
              <a:t>交流原则</a:t>
            </a:r>
            <a:endParaRPr lang="zh-CN" altLang="en-US" sz="2000" dirty="0">
              <a:latin typeface="手札体-简粗体" panose="03000700000000000000" pitchFamily="66" charset="-122"/>
              <a:ea typeface="手札体-简粗体" panose="03000700000000000000" pitchFamily="66" charset="-122"/>
            </a:endParaRPr>
          </a:p>
        </p:txBody>
      </p:sp>
      <p:sp>
        <p:nvSpPr>
          <p:cNvPr id="6" name="圆角矩形 5"/>
          <p:cNvSpPr/>
          <p:nvPr/>
        </p:nvSpPr>
        <p:spPr>
          <a:xfrm>
            <a:off x="1362485" y="4839612"/>
            <a:ext cx="1837896" cy="740728"/>
          </a:xfrm>
          <a:prstGeom prst="round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latin typeface="手札体-简粗体" panose="03000700000000000000" pitchFamily="66" charset="-122"/>
                <a:ea typeface="手札体-简粗体" panose="03000700000000000000" pitchFamily="66" charset="-122"/>
              </a:rPr>
              <a:t>共享原则</a:t>
            </a:r>
            <a:endParaRPr lang="zh-CN" altLang="en-US" sz="2000" dirty="0">
              <a:latin typeface="手札体-简粗体" panose="03000700000000000000" pitchFamily="66" charset="-122"/>
              <a:ea typeface="手札体-简粗体" panose="03000700000000000000" pitchFamily="66" charset="-122"/>
            </a:endParaRPr>
          </a:p>
        </p:txBody>
      </p:sp>
      <p:sp>
        <p:nvSpPr>
          <p:cNvPr id="7" name="圆角矩形 6"/>
          <p:cNvSpPr/>
          <p:nvPr/>
        </p:nvSpPr>
        <p:spPr>
          <a:xfrm>
            <a:off x="1362485" y="5717668"/>
            <a:ext cx="1837896" cy="740728"/>
          </a:xfrm>
          <a:prstGeom prst="round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latin typeface="手札体-简粗体" panose="03000700000000000000" pitchFamily="66" charset="-122"/>
                <a:ea typeface="手札体-简粗体" panose="03000700000000000000" pitchFamily="66" charset="-122"/>
              </a:rPr>
              <a:t>创新</a:t>
            </a:r>
            <a:r>
              <a:rPr lang="zh-CN" altLang="en-US" sz="2000" dirty="0" smtClean="0">
                <a:latin typeface="手札体-简粗体" panose="03000700000000000000" pitchFamily="66" charset="-122"/>
                <a:ea typeface="手札体-简粗体" panose="03000700000000000000" pitchFamily="66" charset="-122"/>
              </a:rPr>
              <a:t>原则</a:t>
            </a:r>
            <a:endParaRPr lang="zh-CN" altLang="en-US" sz="2000" dirty="0">
              <a:latin typeface="手札体-简粗体" panose="03000700000000000000" pitchFamily="66" charset="-122"/>
              <a:ea typeface="手札体-简粗体" panose="03000700000000000000" pitchFamily="66" charset="-122"/>
            </a:endParaRPr>
          </a:p>
        </p:txBody>
      </p:sp>
      <p:sp>
        <p:nvSpPr>
          <p:cNvPr id="16" name="文本框 6"/>
          <p:cNvSpPr txBox="1"/>
          <p:nvPr/>
        </p:nvSpPr>
        <p:spPr>
          <a:xfrm>
            <a:off x="735180" y="596787"/>
            <a:ext cx="10474053"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9.2 </a:t>
            </a:r>
            <a:r>
              <a:rPr lang="zh-CN" altLang="en-US" sz="2800" b="1" dirty="0">
                <a:latin typeface="黑体" panose="02010609060101010101" pitchFamily="49" charset="-122"/>
                <a:ea typeface="黑体" panose="02010609060101010101" pitchFamily="49" charset="-122"/>
                <a:sym typeface="+mn-ea"/>
              </a:rPr>
              <a:t>知识管理的内容、原则及意义</a:t>
            </a:r>
          </a:p>
        </p:txBody>
      </p:sp>
      <p:cxnSp>
        <p:nvCxnSpPr>
          <p:cNvPr id="17" name="直接连接符 16"/>
          <p:cNvCxnSpPr/>
          <p:nvPr/>
        </p:nvCxnSpPr>
        <p:spPr>
          <a:xfrm>
            <a:off x="3200388" y="2584603"/>
            <a:ext cx="1786290" cy="2544729"/>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flipH="1">
            <a:off x="3200386" y="4322154"/>
            <a:ext cx="1786292" cy="1765878"/>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3200386" y="3436079"/>
            <a:ext cx="1786292" cy="2651953"/>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flipV="1">
            <a:off x="3200391" y="2584603"/>
            <a:ext cx="1786292" cy="17375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flipV="1">
            <a:off x="3200391" y="3472425"/>
            <a:ext cx="1786292" cy="17375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sp>
        <p:nvSpPr>
          <p:cNvPr id="23" name="矩形 22"/>
          <p:cNvSpPr/>
          <p:nvPr/>
        </p:nvSpPr>
        <p:spPr>
          <a:xfrm>
            <a:off x="47425" y="129725"/>
            <a:ext cx="2042547" cy="369332"/>
          </a:xfrm>
          <a:prstGeom prst="rect">
            <a:avLst/>
          </a:prstGeom>
        </p:spPr>
        <p:txBody>
          <a:bodyPr wrap="none">
            <a:spAutoFit/>
          </a:bodyPr>
          <a:lstStyle/>
          <a:p>
            <a:pPr algn="just">
              <a:spcAft>
                <a:spcPts val="0"/>
              </a:spcAft>
            </a:pPr>
            <a:r>
              <a:rPr lang="en-US" altLang="zh-CN" kern="100" dirty="0" smtClean="0">
                <a:solidFill>
                  <a:srgbClr val="A6A6A6"/>
                </a:solidFill>
                <a:latin typeface="DengXian" charset="-122"/>
                <a:ea typeface="DengXian" charset="-122"/>
                <a:cs typeface="Times New Roman" charset="0"/>
              </a:rPr>
              <a:t>9.2.2.3</a:t>
            </a:r>
            <a:r>
              <a:rPr lang="zh-CN" altLang="en-US" kern="100" dirty="0" smtClean="0">
                <a:solidFill>
                  <a:srgbClr val="A6A6A6"/>
                </a:solidFill>
                <a:latin typeface="DengXian" charset="-122"/>
                <a:ea typeface="DengXian" charset="-122"/>
                <a:cs typeface="Times New Roman" charset="0"/>
              </a:rPr>
              <a:t> 交流的</a:t>
            </a:r>
            <a:r>
              <a:rPr lang="zh-CN" altLang="en-US" kern="100" dirty="0">
                <a:solidFill>
                  <a:srgbClr val="A6A6A6"/>
                </a:solidFill>
                <a:latin typeface="DengXian" charset="-122"/>
                <a:ea typeface="DengXian" charset="-122"/>
                <a:cs typeface="Times New Roman" charset="0"/>
              </a:rPr>
              <a:t>原则</a:t>
            </a:r>
            <a:endParaRPr lang="zh-CN" altLang="zh-CN" kern="100" dirty="0">
              <a:effectLst/>
              <a:latin typeface="DengXian" charset="-122"/>
              <a:ea typeface="DengXian" charset="-122"/>
              <a:cs typeface="Times New Roman" charset="0"/>
            </a:endParaRPr>
          </a:p>
        </p:txBody>
      </p:sp>
      <p:sp>
        <p:nvSpPr>
          <p:cNvPr id="24" name="文本框 23"/>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800" b="0" dirty="0" smtClean="0">
                <a:solidFill>
                  <a:schemeClr val="tx1"/>
                </a:solidFill>
                <a:latin typeface="黑体" panose="02010609060101010101" pitchFamily="49" charset="-122"/>
                <a:ea typeface="黑体" panose="02010609060101010101" pitchFamily="49" charset="-122"/>
                <a:sym typeface="+mn-ea"/>
              </a:rPr>
              <a:t>9.2.2.0</a:t>
            </a:r>
            <a:r>
              <a:rPr lang="zh-CN" altLang="en-US" sz="2800" b="0" dirty="0" smtClean="0">
                <a:solidFill>
                  <a:schemeClr val="tx1"/>
                </a:solidFill>
                <a:latin typeface="黑体" panose="02010609060101010101" pitchFamily="49" charset="-122"/>
                <a:ea typeface="黑体" panose="02010609060101010101" pitchFamily="49" charset="-122"/>
                <a:sym typeface="+mn-ea"/>
              </a:rPr>
              <a:t> 知识</a:t>
            </a:r>
            <a:r>
              <a:rPr lang="zh-CN" altLang="en-US" sz="2800" b="0" dirty="0">
                <a:solidFill>
                  <a:schemeClr val="tx1"/>
                </a:solidFill>
                <a:latin typeface="黑体" panose="02010609060101010101" pitchFamily="49" charset="-122"/>
                <a:ea typeface="黑体" panose="02010609060101010101" pitchFamily="49" charset="-122"/>
                <a:sym typeface="+mn-ea"/>
              </a:rPr>
              <a:t>管理的原则（</a:t>
            </a:r>
            <a:r>
              <a:rPr lang="zh-CN" altLang="en-US" sz="2800" b="0" dirty="0" smtClean="0">
                <a:solidFill>
                  <a:schemeClr val="tx1"/>
                </a:solidFill>
                <a:latin typeface="黑体" panose="02010609060101010101" pitchFamily="49" charset="-122"/>
                <a:ea typeface="黑体" panose="02010609060101010101" pitchFamily="49" charset="-122"/>
                <a:sym typeface="+mn-ea"/>
              </a:rPr>
              <a:t>选择</a:t>
            </a:r>
            <a:r>
              <a:rPr lang="zh-CN" altLang="en-US" sz="2800" b="0" dirty="0" smtClean="0">
                <a:solidFill>
                  <a:srgbClr val="FF0000"/>
                </a:solidFill>
                <a:latin typeface="黑体" panose="02010609060101010101" pitchFamily="49" charset="-122"/>
                <a:ea typeface="黑体" panose="02010609060101010101" pitchFamily="49" charset="-122"/>
                <a:sym typeface="+mn-ea"/>
              </a:rPr>
              <a:t>★</a:t>
            </a:r>
            <a:r>
              <a:rPr lang="zh-CN" altLang="en-US" sz="2800" b="0" dirty="0">
                <a:solidFill>
                  <a:schemeClr val="tx1"/>
                </a:solidFill>
                <a:latin typeface="黑体" panose="02010609060101010101" pitchFamily="49" charset="-122"/>
                <a:ea typeface="黑体" panose="02010609060101010101" pitchFamily="49" charset="-122"/>
                <a:sym typeface="+mn-ea"/>
              </a:rPr>
              <a:t>）</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graphicFrame>
        <p:nvGraphicFramePr>
          <p:cNvPr id="25" name="图示 4">
            <a:extLst>
              <a:ext uri="{FF2B5EF4-FFF2-40B4-BE49-F238E27FC236}">
                <a16:creationId xmlns="" xmlns:a16="http://schemas.microsoft.com/office/drawing/2014/main" id="{6DA1DBEE-1A53-49DB-8B34-6ABC881624CC}"/>
              </a:ext>
            </a:extLst>
          </p:cNvPr>
          <p:cNvGraphicFramePr/>
          <p:nvPr>
            <p:extLst>
              <p:ext uri="{D42A27DB-BD31-4B8C-83A1-F6EECF244321}">
                <p14:modId xmlns:p14="http://schemas.microsoft.com/office/powerpoint/2010/main" val="971962407"/>
              </p:ext>
            </p:extLst>
          </p:nvPr>
        </p:nvGraphicFramePr>
        <p:xfrm>
          <a:off x="8348868" y="103221"/>
          <a:ext cx="4876801" cy="138595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2" name="圆角矩形 21"/>
          <p:cNvSpPr/>
          <p:nvPr/>
        </p:nvSpPr>
        <p:spPr>
          <a:xfrm>
            <a:off x="4891014" y="5745126"/>
            <a:ext cx="6028679" cy="685812"/>
          </a:xfrm>
          <a:prstGeom prst="round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dirty="0">
                <a:solidFill>
                  <a:schemeClr val="tx1"/>
                </a:solidFill>
                <a:latin typeface="手札体-简粗体" panose="03000700000000000000" pitchFamily="66" charset="-122"/>
                <a:ea typeface="手札体-简粗体" panose="03000700000000000000" pitchFamily="66" charset="-122"/>
              </a:rPr>
              <a:t>实现知识的交流、使用与共享的</a:t>
            </a:r>
            <a:r>
              <a:rPr lang="zh-CN" altLang="en-US" sz="2000" b="1" dirty="0">
                <a:solidFill>
                  <a:srgbClr val="FF0000"/>
                </a:solidFill>
                <a:latin typeface="手札体-简粗体" panose="03000700000000000000" pitchFamily="66" charset="-122"/>
                <a:ea typeface="手札体-简粗体" panose="03000700000000000000" pitchFamily="66" charset="-122"/>
              </a:rPr>
              <a:t>前提</a:t>
            </a:r>
          </a:p>
        </p:txBody>
      </p:sp>
      <p:sp>
        <p:nvSpPr>
          <p:cNvPr id="26" name="圆角矩形 25"/>
          <p:cNvSpPr/>
          <p:nvPr/>
        </p:nvSpPr>
        <p:spPr>
          <a:xfrm>
            <a:off x="4891014" y="4867070"/>
            <a:ext cx="6028683" cy="685812"/>
          </a:xfrm>
          <a:prstGeom prst="round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dirty="0">
                <a:solidFill>
                  <a:schemeClr val="tx1"/>
                </a:solidFill>
                <a:latin typeface="手札体-简粗体" panose="03000700000000000000" pitchFamily="66" charset="-122"/>
                <a:ea typeface="手札体-简粗体" panose="03000700000000000000" pitchFamily="66" charset="-122"/>
              </a:rPr>
              <a:t>知识管理的</a:t>
            </a:r>
            <a:r>
              <a:rPr lang="zh-CN" altLang="en-US" sz="2000" b="1" dirty="0">
                <a:solidFill>
                  <a:srgbClr val="FF0000"/>
                </a:solidFill>
                <a:latin typeface="手札体-简粗体" panose="03000700000000000000" pitchFamily="66" charset="-122"/>
                <a:ea typeface="手札体-简粗体" panose="03000700000000000000" pitchFamily="66" charset="-122"/>
              </a:rPr>
              <a:t>基础</a:t>
            </a:r>
          </a:p>
        </p:txBody>
      </p:sp>
      <p:sp>
        <p:nvSpPr>
          <p:cNvPr id="27" name="圆角矩形 26"/>
          <p:cNvSpPr/>
          <p:nvPr/>
        </p:nvSpPr>
        <p:spPr>
          <a:xfrm>
            <a:off x="4891015" y="2241697"/>
            <a:ext cx="6538990" cy="685812"/>
          </a:xfrm>
          <a:prstGeom prst="round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dirty="0" smtClean="0">
                <a:solidFill>
                  <a:schemeClr val="tx1"/>
                </a:solidFill>
                <a:latin typeface="手札体-简粗体" panose="03000700000000000000" pitchFamily="66" charset="-122"/>
                <a:ea typeface="手札体-简粗体" panose="03000700000000000000" pitchFamily="66" charset="-122"/>
              </a:rPr>
              <a:t>知识管理的主要职责是</a:t>
            </a:r>
            <a:r>
              <a:rPr lang="zh-CN" altLang="en-US" sz="2000" b="1" dirty="0" smtClean="0">
                <a:solidFill>
                  <a:srgbClr val="FF0000"/>
                </a:solidFill>
                <a:latin typeface="手札体-简粗体" panose="03000700000000000000" pitchFamily="66" charset="-122"/>
                <a:ea typeface="手札体-简粗体" panose="03000700000000000000" pitchFamily="66" charset="-122"/>
              </a:rPr>
              <a:t>为交流提供便利</a:t>
            </a:r>
            <a:r>
              <a:rPr lang="zh-CN" altLang="en-US" sz="2000" dirty="0" smtClean="0">
                <a:solidFill>
                  <a:schemeClr val="tx1"/>
                </a:solidFill>
                <a:latin typeface="手札体-简粗体" panose="03000700000000000000" pitchFamily="66" charset="-122"/>
                <a:ea typeface="手札体-简粗体" panose="03000700000000000000" pitchFamily="66" charset="-122"/>
              </a:rPr>
              <a:t>并不断加以促进</a:t>
            </a:r>
            <a:endParaRPr lang="zh-CN" altLang="en-US" sz="2000" dirty="0">
              <a:solidFill>
                <a:schemeClr val="tx1"/>
              </a:solidFill>
              <a:latin typeface="手札体-简粗体" panose="03000700000000000000" pitchFamily="66" charset="-122"/>
              <a:ea typeface="手札体-简粗体" panose="03000700000000000000" pitchFamily="66" charset="-122"/>
            </a:endParaRPr>
          </a:p>
        </p:txBody>
      </p:sp>
      <p:sp>
        <p:nvSpPr>
          <p:cNvPr id="28" name="圆角矩形 27"/>
          <p:cNvSpPr/>
          <p:nvPr/>
        </p:nvSpPr>
        <p:spPr>
          <a:xfrm>
            <a:off x="4891033" y="3093173"/>
            <a:ext cx="6411433" cy="685812"/>
          </a:xfrm>
          <a:prstGeom prst="round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dirty="0">
                <a:solidFill>
                  <a:schemeClr val="tx1"/>
                </a:solidFill>
                <a:latin typeface="手札体-简粗体" panose="03000700000000000000" pitchFamily="66" charset="-122"/>
                <a:ea typeface="手札体-简粗体" panose="03000700000000000000" pitchFamily="66" charset="-122"/>
              </a:rPr>
              <a:t>将一个项目的</a:t>
            </a:r>
            <a:r>
              <a:rPr lang="zh-CN" altLang="en-US" sz="2000" b="1" dirty="0">
                <a:solidFill>
                  <a:srgbClr val="FF0000"/>
                </a:solidFill>
                <a:latin typeface="手札体-简粗体" panose="03000700000000000000" pitchFamily="66" charset="-122"/>
                <a:ea typeface="手札体-简粗体" panose="03000700000000000000" pitchFamily="66" charset="-122"/>
              </a:rPr>
              <a:t>个体行为</a:t>
            </a:r>
            <a:r>
              <a:rPr lang="zh-CN" altLang="en-US" sz="2000" dirty="0">
                <a:solidFill>
                  <a:schemeClr val="tx1"/>
                </a:solidFill>
                <a:latin typeface="手札体-简粗体" panose="03000700000000000000" pitchFamily="66" charset="-122"/>
                <a:ea typeface="手札体-简粗体" panose="03000700000000000000" pitchFamily="66" charset="-122"/>
              </a:rPr>
              <a:t>，拓展成一个企业的</a:t>
            </a:r>
            <a:r>
              <a:rPr lang="zh-CN" altLang="en-US" sz="2000" b="1" dirty="0">
                <a:solidFill>
                  <a:srgbClr val="FF0000"/>
                </a:solidFill>
                <a:latin typeface="手札体-简粗体" panose="03000700000000000000" pitchFamily="66" charset="-122"/>
                <a:ea typeface="手札体-简粗体" panose="03000700000000000000" pitchFamily="66" charset="-122"/>
              </a:rPr>
              <a:t>整体行为</a:t>
            </a:r>
            <a:r>
              <a:rPr lang="zh-CN" altLang="en-US" sz="2000" dirty="0">
                <a:solidFill>
                  <a:schemeClr val="tx1"/>
                </a:solidFill>
                <a:latin typeface="手札体-简粗体" panose="03000700000000000000" pitchFamily="66" charset="-122"/>
                <a:ea typeface="手札体-简粗体" panose="03000700000000000000" pitchFamily="66" charset="-122"/>
              </a:rPr>
              <a:t>，将提高企业利用知识的整体</a:t>
            </a:r>
            <a:r>
              <a:rPr lang="zh-CN" altLang="en-US" sz="2000" dirty="0" smtClean="0">
                <a:solidFill>
                  <a:schemeClr val="tx1"/>
                </a:solidFill>
                <a:latin typeface="手札体-简粗体" panose="03000700000000000000" pitchFamily="66" charset="-122"/>
                <a:ea typeface="手札体-简粗体" panose="03000700000000000000" pitchFamily="66" charset="-122"/>
              </a:rPr>
              <a:t>价值</a:t>
            </a:r>
            <a:endParaRPr lang="zh-CN" altLang="en-US" sz="2000" dirty="0">
              <a:solidFill>
                <a:schemeClr val="tx1"/>
              </a:solidFill>
              <a:latin typeface="手札体-简粗体" panose="03000700000000000000" pitchFamily="66" charset="-122"/>
              <a:ea typeface="手札体-简粗体" panose="03000700000000000000" pitchFamily="66" charset="-122"/>
            </a:endParaRPr>
          </a:p>
        </p:txBody>
      </p:sp>
      <p:sp>
        <p:nvSpPr>
          <p:cNvPr id="29" name="圆角矩形 28"/>
          <p:cNvSpPr/>
          <p:nvPr/>
        </p:nvSpPr>
        <p:spPr>
          <a:xfrm>
            <a:off x="4891012" y="3979248"/>
            <a:ext cx="6028681" cy="685812"/>
          </a:xfrm>
          <a:prstGeom prst="round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dirty="0" smtClean="0">
                <a:solidFill>
                  <a:schemeClr val="tx1"/>
                </a:solidFill>
                <a:latin typeface="手札体-简粗体" panose="03000700000000000000" pitchFamily="66" charset="-122"/>
                <a:ea typeface="手札体-简粗体" panose="03000700000000000000" pitchFamily="66" charset="-122"/>
              </a:rPr>
              <a:t>企业知识管理的</a:t>
            </a:r>
            <a:r>
              <a:rPr lang="zh-CN" altLang="en-US" sz="2000" b="1" dirty="0" smtClean="0">
                <a:solidFill>
                  <a:srgbClr val="FF0000"/>
                </a:solidFill>
                <a:latin typeface="手札体-简粗体" panose="03000700000000000000" pitchFamily="66" charset="-122"/>
                <a:ea typeface="手札体-简粗体" panose="03000700000000000000" pitchFamily="66" charset="-122"/>
              </a:rPr>
              <a:t>最终目的</a:t>
            </a:r>
            <a:endParaRPr lang="zh-CN" altLang="en-US" sz="2000" b="1" dirty="0">
              <a:solidFill>
                <a:srgbClr val="FF0000"/>
              </a:solidFill>
              <a:latin typeface="手札体-简粗体" panose="03000700000000000000" pitchFamily="66" charset="-122"/>
              <a:ea typeface="手札体-简粗体" panose="03000700000000000000" pitchFamily="66" charset="-122"/>
            </a:endParaRPr>
          </a:p>
        </p:txBody>
      </p:sp>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800" b="0" dirty="0" smtClean="0">
                <a:solidFill>
                  <a:schemeClr val="tx1"/>
                </a:solidFill>
                <a:latin typeface="黑体" panose="02010609060101010101" pitchFamily="49" charset="-122"/>
                <a:ea typeface="黑体" panose="02010609060101010101" pitchFamily="49" charset="-122"/>
                <a:sym typeface="+mn-ea"/>
              </a:rPr>
              <a:t>9.2.2.0</a:t>
            </a:r>
            <a:r>
              <a:rPr lang="zh-CN" altLang="en-US" sz="2800" b="0" dirty="0" smtClean="0">
                <a:solidFill>
                  <a:schemeClr val="tx1"/>
                </a:solidFill>
                <a:latin typeface="黑体" panose="02010609060101010101" pitchFamily="49" charset="-122"/>
                <a:ea typeface="黑体" panose="02010609060101010101" pitchFamily="49" charset="-122"/>
                <a:sym typeface="+mn-ea"/>
              </a:rPr>
              <a:t> 知识</a:t>
            </a:r>
            <a:r>
              <a:rPr lang="zh-CN" altLang="en-US" sz="2800" b="0" dirty="0">
                <a:solidFill>
                  <a:schemeClr val="tx1"/>
                </a:solidFill>
                <a:latin typeface="黑体" panose="02010609060101010101" pitchFamily="49" charset="-122"/>
                <a:ea typeface="黑体" panose="02010609060101010101" pitchFamily="49" charset="-122"/>
                <a:sym typeface="+mn-ea"/>
              </a:rPr>
              <a:t>管理的原则（</a:t>
            </a:r>
            <a:r>
              <a:rPr lang="zh-CN" altLang="en-US" sz="2800" b="0" dirty="0" smtClean="0">
                <a:solidFill>
                  <a:schemeClr val="tx1"/>
                </a:solidFill>
                <a:latin typeface="黑体" panose="02010609060101010101" pitchFamily="49" charset="-122"/>
                <a:ea typeface="黑体" panose="02010609060101010101" pitchFamily="49" charset="-122"/>
                <a:sym typeface="+mn-ea"/>
              </a:rPr>
              <a:t>选择</a:t>
            </a:r>
            <a:r>
              <a:rPr lang="zh-CN" altLang="en-US" sz="2800" b="0" dirty="0" smtClean="0">
                <a:solidFill>
                  <a:srgbClr val="FF0000"/>
                </a:solidFill>
                <a:latin typeface="黑体" panose="02010609060101010101" pitchFamily="49" charset="-122"/>
                <a:ea typeface="黑体" panose="02010609060101010101" pitchFamily="49" charset="-122"/>
                <a:sym typeface="+mn-ea"/>
              </a:rPr>
              <a:t>★</a:t>
            </a:r>
            <a:r>
              <a:rPr lang="zh-CN" altLang="en-US" sz="2800" b="0" dirty="0">
                <a:solidFill>
                  <a:schemeClr val="tx1"/>
                </a:solidFill>
                <a:latin typeface="黑体" panose="02010609060101010101" pitchFamily="49" charset="-122"/>
                <a:ea typeface="黑体" panose="02010609060101010101" pitchFamily="49" charset="-122"/>
                <a:sym typeface="+mn-ea"/>
              </a:rPr>
              <a:t>）</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4" name="文本框 6"/>
          <p:cNvSpPr txBox="1"/>
          <p:nvPr/>
        </p:nvSpPr>
        <p:spPr>
          <a:xfrm>
            <a:off x="735180" y="596787"/>
            <a:ext cx="10474053"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9.2 </a:t>
            </a:r>
            <a:r>
              <a:rPr lang="zh-CN" altLang="en-US" sz="2800" b="1" dirty="0">
                <a:latin typeface="黑体" panose="02010609060101010101" pitchFamily="49" charset="-122"/>
                <a:ea typeface="黑体" panose="02010609060101010101" pitchFamily="49" charset="-122"/>
                <a:sym typeface="+mn-ea"/>
              </a:rPr>
              <a:t>知识管理的内容、原则及意义</a:t>
            </a:r>
          </a:p>
        </p:txBody>
      </p:sp>
      <p:sp>
        <p:nvSpPr>
          <p:cNvPr id="5" name="圆角矩形 4"/>
          <p:cNvSpPr/>
          <p:nvPr/>
        </p:nvSpPr>
        <p:spPr>
          <a:xfrm>
            <a:off x="3296080" y="2301053"/>
            <a:ext cx="7719237" cy="685812"/>
          </a:xfrm>
          <a:prstGeom prst="round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Arial" panose="020B0604020202020204" pitchFamily="34" charset="0"/>
              <a:buChar char="•"/>
            </a:pPr>
            <a:r>
              <a:rPr lang="zh-CN" altLang="en-US" sz="2000" dirty="0" smtClean="0">
                <a:solidFill>
                  <a:schemeClr val="tx1"/>
                </a:solidFill>
                <a:latin typeface="手札体-简粗体" panose="03000700000000000000" pitchFamily="66" charset="-122"/>
                <a:ea typeface="手札体-简粗体" panose="03000700000000000000" pitchFamily="66" charset="-122"/>
              </a:rPr>
              <a:t>积累是知识管理的</a:t>
            </a:r>
            <a:r>
              <a:rPr lang="zh-CN" altLang="en-US" sz="2000" b="1" dirty="0" smtClean="0">
                <a:solidFill>
                  <a:srgbClr val="FF0000"/>
                </a:solidFill>
                <a:latin typeface="手札体-简粗体" panose="03000700000000000000" pitchFamily="66" charset="-122"/>
                <a:ea typeface="手札体-简粗体" panose="03000700000000000000" pitchFamily="66" charset="-122"/>
              </a:rPr>
              <a:t>基础</a:t>
            </a:r>
            <a:r>
              <a:rPr lang="zh-CN" altLang="en-US" sz="2000" dirty="0" smtClean="0">
                <a:solidFill>
                  <a:schemeClr val="tx1"/>
                </a:solidFill>
                <a:latin typeface="手札体-简粗体" panose="03000700000000000000" pitchFamily="66" charset="-122"/>
                <a:ea typeface="手札体-简粗体" panose="03000700000000000000" pitchFamily="66" charset="-122"/>
              </a:rPr>
              <a:t>。</a:t>
            </a:r>
            <a:endParaRPr lang="zh-CN" altLang="en-US" sz="2000" dirty="0">
              <a:solidFill>
                <a:schemeClr val="tx1"/>
              </a:solidFill>
              <a:latin typeface="手札体-简粗体" panose="03000700000000000000" pitchFamily="66" charset="-122"/>
              <a:ea typeface="手札体-简粗体" panose="03000700000000000000" pitchFamily="66" charset="-122"/>
            </a:endParaRPr>
          </a:p>
        </p:txBody>
      </p:sp>
      <p:sp>
        <p:nvSpPr>
          <p:cNvPr id="6" name="圆角矩形 5"/>
          <p:cNvSpPr/>
          <p:nvPr/>
        </p:nvSpPr>
        <p:spPr>
          <a:xfrm>
            <a:off x="3296075" y="3152529"/>
            <a:ext cx="7719242" cy="685812"/>
          </a:xfrm>
          <a:prstGeom prst="round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Arial" panose="020B0604020202020204" pitchFamily="34" charset="0"/>
              <a:buChar char="•"/>
            </a:pPr>
            <a:r>
              <a:rPr lang="zh-CN" altLang="en-US" sz="2000" dirty="0" smtClean="0">
                <a:solidFill>
                  <a:schemeClr val="tx1"/>
                </a:solidFill>
                <a:latin typeface="手札体-简粗体" panose="03000700000000000000" pitchFamily="66" charset="-122"/>
                <a:ea typeface="手札体-简粗体" panose="03000700000000000000" pitchFamily="66" charset="-122"/>
              </a:rPr>
              <a:t>信任是实现知识的交流、使用与共享的</a:t>
            </a:r>
            <a:r>
              <a:rPr lang="zh-CN" altLang="en-US" sz="2000" b="1" dirty="0" smtClean="0">
                <a:solidFill>
                  <a:srgbClr val="FF0000"/>
                </a:solidFill>
                <a:latin typeface="手札体-简粗体" panose="03000700000000000000" pitchFamily="66" charset="-122"/>
                <a:ea typeface="手札体-简粗体" panose="03000700000000000000" pitchFamily="66" charset="-122"/>
              </a:rPr>
              <a:t>前提</a:t>
            </a:r>
            <a:r>
              <a:rPr lang="zh-CN" altLang="en-US" sz="2000" dirty="0" smtClean="0">
                <a:solidFill>
                  <a:schemeClr val="tx1"/>
                </a:solidFill>
                <a:latin typeface="手札体-简粗体" panose="03000700000000000000" pitchFamily="66" charset="-122"/>
                <a:ea typeface="手札体-简粗体" panose="03000700000000000000" pitchFamily="66" charset="-122"/>
              </a:rPr>
              <a:t>。</a:t>
            </a:r>
            <a:endParaRPr lang="zh-CN" altLang="en-US" sz="2000" dirty="0">
              <a:solidFill>
                <a:schemeClr val="tx1"/>
              </a:solidFill>
              <a:latin typeface="手札体-简粗体" panose="03000700000000000000" pitchFamily="66" charset="-122"/>
              <a:ea typeface="手札体-简粗体" panose="03000700000000000000" pitchFamily="66" charset="-122"/>
            </a:endParaRPr>
          </a:p>
        </p:txBody>
      </p:sp>
      <p:sp>
        <p:nvSpPr>
          <p:cNvPr id="7" name="圆角矩形 6"/>
          <p:cNvSpPr/>
          <p:nvPr/>
        </p:nvSpPr>
        <p:spPr>
          <a:xfrm>
            <a:off x="3296092" y="4038604"/>
            <a:ext cx="8273055" cy="685812"/>
          </a:xfrm>
          <a:prstGeom prst="round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Arial" panose="020B0604020202020204" pitchFamily="34" charset="0"/>
              <a:buChar char="•"/>
            </a:pPr>
            <a:r>
              <a:rPr lang="zh-CN" altLang="en-US" sz="2000" dirty="0" smtClean="0">
                <a:solidFill>
                  <a:schemeClr val="tx1"/>
                </a:solidFill>
                <a:latin typeface="手札体-简粗体" panose="03000700000000000000" pitchFamily="66" charset="-122"/>
                <a:ea typeface="手札体-简粗体" panose="03000700000000000000" pitchFamily="66" charset="-122"/>
              </a:rPr>
              <a:t>知识管理的主要职责是</a:t>
            </a:r>
            <a:r>
              <a:rPr lang="zh-CN" altLang="en-US" sz="2000" b="1" dirty="0" smtClean="0">
                <a:solidFill>
                  <a:srgbClr val="FF0000"/>
                </a:solidFill>
                <a:latin typeface="手札体-简粗体" panose="03000700000000000000" pitchFamily="66" charset="-122"/>
                <a:ea typeface="手札体-简粗体" panose="03000700000000000000" pitchFamily="66" charset="-122"/>
              </a:rPr>
              <a:t>为交流提供便</a:t>
            </a:r>
            <a:r>
              <a:rPr lang="zh-CN" altLang="en-US" sz="2000" dirty="0" smtClean="0">
                <a:solidFill>
                  <a:schemeClr val="tx1"/>
                </a:solidFill>
                <a:latin typeface="手札体-简粗体" panose="03000700000000000000" pitchFamily="66" charset="-122"/>
                <a:ea typeface="手札体-简粗体" panose="03000700000000000000" pitchFamily="66" charset="-122"/>
              </a:rPr>
              <a:t>利并不断加以促进，</a:t>
            </a:r>
            <a:r>
              <a:rPr lang="en-US" altLang="zh-CN" sz="2000" dirty="0" smtClean="0">
                <a:solidFill>
                  <a:schemeClr val="tx1"/>
                </a:solidFill>
                <a:latin typeface="手札体-简粗体" panose="03000700000000000000" pitchFamily="66" charset="-122"/>
                <a:ea typeface="手札体-简粗体" panose="03000700000000000000" pitchFamily="66" charset="-122"/>
              </a:rPr>
              <a:t>“</a:t>
            </a:r>
            <a:r>
              <a:rPr lang="zh-CN" altLang="en-US" sz="2000" dirty="0" smtClean="0">
                <a:solidFill>
                  <a:schemeClr val="tx1"/>
                </a:solidFill>
                <a:latin typeface="手札体-简粗体" panose="03000700000000000000" pitchFamily="66" charset="-122"/>
                <a:ea typeface="手札体-简粗体" panose="03000700000000000000" pitchFamily="66" charset="-122"/>
              </a:rPr>
              <a:t>传帮带</a:t>
            </a:r>
            <a:r>
              <a:rPr lang="en-US" altLang="zh-CN" sz="2000" dirty="0" smtClean="0">
                <a:solidFill>
                  <a:schemeClr val="tx1"/>
                </a:solidFill>
                <a:latin typeface="手札体-简粗体" panose="03000700000000000000" pitchFamily="66" charset="-122"/>
                <a:ea typeface="手札体-简粗体" panose="03000700000000000000" pitchFamily="66" charset="-122"/>
              </a:rPr>
              <a:t>”</a:t>
            </a:r>
            <a:r>
              <a:rPr lang="zh-CN" altLang="en-US" sz="2000" dirty="0" smtClean="0">
                <a:solidFill>
                  <a:schemeClr val="tx1"/>
                </a:solidFill>
                <a:latin typeface="手札体-简粗体" panose="03000700000000000000" pitchFamily="66" charset="-122"/>
                <a:ea typeface="手札体-简粗体" panose="03000700000000000000" pitchFamily="66" charset="-122"/>
              </a:rPr>
              <a:t>。</a:t>
            </a:r>
            <a:endParaRPr lang="en-US" altLang="zh-CN" sz="2000" dirty="0" smtClean="0">
              <a:solidFill>
                <a:schemeClr val="tx1"/>
              </a:solidFill>
              <a:latin typeface="手札体-简粗体" panose="03000700000000000000" pitchFamily="66" charset="-122"/>
              <a:ea typeface="手札体-简粗体" panose="03000700000000000000" pitchFamily="66" charset="-122"/>
            </a:endParaRPr>
          </a:p>
        </p:txBody>
      </p:sp>
      <p:sp>
        <p:nvSpPr>
          <p:cNvPr id="8" name="圆角矩形 7"/>
          <p:cNvSpPr/>
          <p:nvPr/>
        </p:nvSpPr>
        <p:spPr>
          <a:xfrm>
            <a:off x="3296075" y="4926426"/>
            <a:ext cx="8047786" cy="685812"/>
          </a:xfrm>
          <a:prstGeom prst="round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Arial" panose="020B0604020202020204" pitchFamily="34" charset="0"/>
              <a:buChar char="•"/>
            </a:pPr>
            <a:r>
              <a:rPr lang="zh-CN" altLang="en-US" sz="2000" dirty="0">
                <a:solidFill>
                  <a:schemeClr val="tx1"/>
                </a:solidFill>
                <a:latin typeface="手札体-简粗体" panose="03000700000000000000" pitchFamily="66" charset="-122"/>
                <a:ea typeface="手札体-简粗体" panose="03000700000000000000" pitchFamily="66" charset="-122"/>
              </a:rPr>
              <a:t>将一个项目的</a:t>
            </a:r>
            <a:r>
              <a:rPr lang="zh-CN" altLang="en-US" sz="2000" b="1" dirty="0">
                <a:solidFill>
                  <a:srgbClr val="FF0000"/>
                </a:solidFill>
                <a:latin typeface="手札体-简粗体" panose="03000700000000000000" pitchFamily="66" charset="-122"/>
                <a:ea typeface="手札体-简粗体" panose="03000700000000000000" pitchFamily="66" charset="-122"/>
              </a:rPr>
              <a:t>个体行为</a:t>
            </a:r>
            <a:r>
              <a:rPr lang="zh-CN" altLang="en-US" sz="2000" dirty="0">
                <a:solidFill>
                  <a:schemeClr val="tx1"/>
                </a:solidFill>
                <a:latin typeface="手札体-简粗体" panose="03000700000000000000" pitchFamily="66" charset="-122"/>
                <a:ea typeface="手札体-简粗体" panose="03000700000000000000" pitchFamily="66" charset="-122"/>
              </a:rPr>
              <a:t>，拓展成一个企业的</a:t>
            </a:r>
            <a:r>
              <a:rPr lang="zh-CN" altLang="en-US" sz="2000" b="1" dirty="0">
                <a:solidFill>
                  <a:srgbClr val="FF0000"/>
                </a:solidFill>
                <a:latin typeface="手札体-简粗体" panose="03000700000000000000" pitchFamily="66" charset="-122"/>
                <a:ea typeface="手札体-简粗体" panose="03000700000000000000" pitchFamily="66" charset="-122"/>
              </a:rPr>
              <a:t>整体行为</a:t>
            </a:r>
            <a:r>
              <a:rPr lang="zh-CN" altLang="en-US" sz="2000" dirty="0">
                <a:solidFill>
                  <a:schemeClr val="tx1"/>
                </a:solidFill>
                <a:latin typeface="手札体-简粗体" panose="03000700000000000000" pitchFamily="66" charset="-122"/>
                <a:ea typeface="手札体-简粗体" panose="03000700000000000000" pitchFamily="66" charset="-122"/>
              </a:rPr>
              <a:t>，将提高企业利用知识的整体</a:t>
            </a:r>
            <a:r>
              <a:rPr lang="zh-CN" altLang="en-US" sz="2000" dirty="0" smtClean="0">
                <a:solidFill>
                  <a:schemeClr val="tx1"/>
                </a:solidFill>
                <a:latin typeface="手札体-简粗体" panose="03000700000000000000" pitchFamily="66" charset="-122"/>
                <a:ea typeface="手札体-简粗体" panose="03000700000000000000" pitchFamily="66" charset="-122"/>
              </a:rPr>
              <a:t>价值。</a:t>
            </a:r>
            <a:endParaRPr lang="zh-CN" altLang="en-US" sz="2000" dirty="0">
              <a:solidFill>
                <a:schemeClr val="tx1"/>
              </a:solidFill>
              <a:latin typeface="手札体-简粗体" panose="03000700000000000000" pitchFamily="66" charset="-122"/>
              <a:ea typeface="手札体-简粗体" panose="03000700000000000000" pitchFamily="66" charset="-122"/>
            </a:endParaRPr>
          </a:p>
        </p:txBody>
      </p:sp>
      <p:sp>
        <p:nvSpPr>
          <p:cNvPr id="9" name="圆角矩形 8"/>
          <p:cNvSpPr/>
          <p:nvPr/>
        </p:nvSpPr>
        <p:spPr>
          <a:xfrm>
            <a:off x="1458194" y="2273595"/>
            <a:ext cx="1837896" cy="740728"/>
          </a:xfrm>
          <a:prstGeom prst="round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latin typeface="手札体-简粗体" panose="03000700000000000000" pitchFamily="66" charset="-122"/>
                <a:ea typeface="手札体-简粗体" panose="03000700000000000000" pitchFamily="66" charset="-122"/>
              </a:rPr>
              <a:t>积累原则</a:t>
            </a:r>
            <a:endParaRPr lang="zh-CN" altLang="en-US" sz="2000" dirty="0">
              <a:latin typeface="手札体-简粗体" panose="03000700000000000000" pitchFamily="66" charset="-122"/>
              <a:ea typeface="手札体-简粗体" panose="03000700000000000000" pitchFamily="66" charset="-122"/>
            </a:endParaRPr>
          </a:p>
        </p:txBody>
      </p:sp>
      <p:sp>
        <p:nvSpPr>
          <p:cNvPr id="10" name="圆角矩形 9"/>
          <p:cNvSpPr/>
          <p:nvPr/>
        </p:nvSpPr>
        <p:spPr>
          <a:xfrm>
            <a:off x="1458192" y="3125071"/>
            <a:ext cx="1837896" cy="740728"/>
          </a:xfrm>
          <a:prstGeom prst="round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latin typeface="手札体-简粗体" panose="03000700000000000000" pitchFamily="66" charset="-122"/>
                <a:ea typeface="手札体-简粗体" panose="03000700000000000000" pitchFamily="66" charset="-122"/>
              </a:rPr>
              <a:t>信任原则</a:t>
            </a:r>
            <a:endParaRPr lang="zh-CN" altLang="en-US" sz="2000" dirty="0">
              <a:latin typeface="手札体-简粗体" panose="03000700000000000000" pitchFamily="66" charset="-122"/>
              <a:ea typeface="手札体-简粗体" panose="03000700000000000000" pitchFamily="66" charset="-122"/>
            </a:endParaRPr>
          </a:p>
        </p:txBody>
      </p:sp>
      <p:sp>
        <p:nvSpPr>
          <p:cNvPr id="11" name="圆角矩形 10"/>
          <p:cNvSpPr/>
          <p:nvPr/>
        </p:nvSpPr>
        <p:spPr>
          <a:xfrm>
            <a:off x="1458197" y="4011146"/>
            <a:ext cx="1837896" cy="740728"/>
          </a:xfrm>
          <a:prstGeom prst="round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latin typeface="手札体-简粗体" panose="03000700000000000000" pitchFamily="66" charset="-122"/>
                <a:ea typeface="手札体-简粗体" panose="03000700000000000000" pitchFamily="66" charset="-122"/>
              </a:rPr>
              <a:t>交流原则</a:t>
            </a:r>
            <a:endParaRPr lang="zh-CN" altLang="en-US" sz="2000" dirty="0">
              <a:latin typeface="手札体-简粗体" panose="03000700000000000000" pitchFamily="66" charset="-122"/>
              <a:ea typeface="手札体-简粗体" panose="03000700000000000000" pitchFamily="66" charset="-122"/>
            </a:endParaRPr>
          </a:p>
        </p:txBody>
      </p:sp>
      <p:sp>
        <p:nvSpPr>
          <p:cNvPr id="12" name="圆角矩形 11"/>
          <p:cNvSpPr/>
          <p:nvPr/>
        </p:nvSpPr>
        <p:spPr>
          <a:xfrm>
            <a:off x="1458192" y="4898968"/>
            <a:ext cx="1837896" cy="740728"/>
          </a:xfrm>
          <a:prstGeom prst="round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latin typeface="手札体-简粗体" panose="03000700000000000000" pitchFamily="66" charset="-122"/>
                <a:ea typeface="手札体-简粗体" panose="03000700000000000000" pitchFamily="66" charset="-122"/>
              </a:rPr>
              <a:t>共享原则</a:t>
            </a:r>
            <a:endParaRPr lang="zh-CN" altLang="en-US" sz="2000" dirty="0">
              <a:latin typeface="手札体-简粗体" panose="03000700000000000000" pitchFamily="66" charset="-122"/>
              <a:ea typeface="手札体-简粗体" panose="03000700000000000000" pitchFamily="66" charset="-122"/>
            </a:endParaRPr>
          </a:p>
        </p:txBody>
      </p:sp>
      <p:sp>
        <p:nvSpPr>
          <p:cNvPr id="13" name="圆角矩形 12"/>
          <p:cNvSpPr/>
          <p:nvPr/>
        </p:nvSpPr>
        <p:spPr>
          <a:xfrm>
            <a:off x="1458192" y="5777024"/>
            <a:ext cx="1837896" cy="740728"/>
          </a:xfrm>
          <a:prstGeom prst="round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latin typeface="手札体-简粗体" panose="03000700000000000000" pitchFamily="66" charset="-122"/>
                <a:ea typeface="手札体-简粗体" panose="03000700000000000000" pitchFamily="66" charset="-122"/>
              </a:rPr>
              <a:t>创新</a:t>
            </a:r>
            <a:r>
              <a:rPr lang="zh-CN" altLang="en-US" sz="2000" dirty="0" smtClean="0">
                <a:latin typeface="手札体-简粗体" panose="03000700000000000000" pitchFamily="66" charset="-122"/>
                <a:ea typeface="手札体-简粗体" panose="03000700000000000000" pitchFamily="66" charset="-122"/>
              </a:rPr>
              <a:t>原则</a:t>
            </a:r>
            <a:endParaRPr lang="zh-CN" altLang="en-US" sz="2000" dirty="0">
              <a:latin typeface="手札体-简粗体" panose="03000700000000000000" pitchFamily="66" charset="-122"/>
              <a:ea typeface="手札体-简粗体" panose="03000700000000000000" pitchFamily="66" charset="-122"/>
            </a:endParaRPr>
          </a:p>
        </p:txBody>
      </p:sp>
      <p:sp>
        <p:nvSpPr>
          <p:cNvPr id="14" name="圆角矩形 13"/>
          <p:cNvSpPr/>
          <p:nvPr/>
        </p:nvSpPr>
        <p:spPr>
          <a:xfrm>
            <a:off x="3296096" y="5804482"/>
            <a:ext cx="7719239" cy="685812"/>
          </a:xfrm>
          <a:prstGeom prst="round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Arial" panose="020B0604020202020204" pitchFamily="34" charset="0"/>
              <a:buChar char="•"/>
            </a:pPr>
            <a:r>
              <a:rPr lang="zh-CN" altLang="en-US" sz="2000" dirty="0" smtClean="0">
                <a:solidFill>
                  <a:schemeClr val="tx1"/>
                </a:solidFill>
                <a:latin typeface="手札体-简粗体" panose="03000700000000000000" pitchFamily="66" charset="-122"/>
                <a:ea typeface="手札体-简粗体" panose="03000700000000000000" pitchFamily="66" charset="-122"/>
              </a:rPr>
              <a:t>创新是企业知识管理的</a:t>
            </a:r>
            <a:r>
              <a:rPr lang="zh-CN" altLang="en-US" sz="2000" b="1" dirty="0" smtClean="0">
                <a:solidFill>
                  <a:srgbClr val="FF0000"/>
                </a:solidFill>
                <a:latin typeface="手札体-简粗体" panose="03000700000000000000" pitchFamily="66" charset="-122"/>
                <a:ea typeface="手札体-简粗体" panose="03000700000000000000" pitchFamily="66" charset="-122"/>
              </a:rPr>
              <a:t>最终目的</a:t>
            </a:r>
            <a:r>
              <a:rPr lang="zh-CN" altLang="en-US" sz="2000" dirty="0" smtClean="0">
                <a:solidFill>
                  <a:schemeClr val="tx1"/>
                </a:solidFill>
                <a:latin typeface="手札体-简粗体" panose="03000700000000000000" pitchFamily="66" charset="-122"/>
                <a:ea typeface="手札体-简粗体" panose="03000700000000000000" pitchFamily="66" charset="-122"/>
              </a:rPr>
              <a:t>。</a:t>
            </a:r>
            <a:endParaRPr lang="zh-CN" altLang="en-US" sz="2000" dirty="0">
              <a:solidFill>
                <a:schemeClr val="tx1"/>
              </a:solidFill>
              <a:latin typeface="手札体-简粗体" panose="03000700000000000000" pitchFamily="66" charset="-122"/>
              <a:ea typeface="手札体-简粗体" panose="03000700000000000000" pitchFamily="66" charset="-122"/>
            </a:endParaRPr>
          </a:p>
        </p:txBody>
      </p:sp>
      <p:sp>
        <p:nvSpPr>
          <p:cNvPr id="15" name="矩形 14"/>
          <p:cNvSpPr/>
          <p:nvPr/>
        </p:nvSpPr>
        <p:spPr>
          <a:xfrm>
            <a:off x="55128" y="129725"/>
            <a:ext cx="2504212" cy="369332"/>
          </a:xfrm>
          <a:prstGeom prst="rect">
            <a:avLst/>
          </a:prstGeom>
        </p:spPr>
        <p:txBody>
          <a:bodyPr wrap="none">
            <a:spAutoFit/>
          </a:bodyPr>
          <a:lstStyle/>
          <a:p>
            <a:pPr algn="just">
              <a:spcAft>
                <a:spcPts val="0"/>
              </a:spcAft>
            </a:pPr>
            <a:r>
              <a:rPr lang="en-US" altLang="zh-CN" kern="100" dirty="0" smtClean="0">
                <a:solidFill>
                  <a:srgbClr val="A6A6A6"/>
                </a:solidFill>
                <a:latin typeface="DengXian" charset="-122"/>
                <a:ea typeface="DengXian" charset="-122"/>
                <a:cs typeface="Times New Roman" charset="0"/>
              </a:rPr>
              <a:t>9.2.2.0</a:t>
            </a:r>
            <a:r>
              <a:rPr lang="zh-CN" altLang="en-US" kern="100" dirty="0" smtClean="0">
                <a:solidFill>
                  <a:srgbClr val="A6A6A6"/>
                </a:solidFill>
                <a:latin typeface="DengXian" charset="-122"/>
                <a:ea typeface="DengXian" charset="-122"/>
                <a:cs typeface="Times New Roman" charset="0"/>
              </a:rPr>
              <a:t> 知识</a:t>
            </a:r>
            <a:r>
              <a:rPr lang="zh-CN" altLang="en-US" kern="100" dirty="0">
                <a:solidFill>
                  <a:srgbClr val="A6A6A6"/>
                </a:solidFill>
                <a:latin typeface="DengXian" charset="-122"/>
                <a:ea typeface="DengXian" charset="-122"/>
                <a:cs typeface="Times New Roman" charset="0"/>
              </a:rPr>
              <a:t>管理的原则</a:t>
            </a:r>
            <a:endParaRPr lang="zh-CN" altLang="zh-CN" kern="100" dirty="0">
              <a:effectLst/>
              <a:latin typeface="DengXian" charset="-122"/>
              <a:ea typeface="DengXian" charset="-122"/>
              <a:cs typeface="Times New Roman" charset="0"/>
            </a:endParaRPr>
          </a:p>
        </p:txBody>
      </p:sp>
      <p:graphicFrame>
        <p:nvGraphicFramePr>
          <p:cNvPr id="16" name="图示 4">
            <a:extLst>
              <a:ext uri="{FF2B5EF4-FFF2-40B4-BE49-F238E27FC236}">
                <a16:creationId xmlns="" xmlns:a16="http://schemas.microsoft.com/office/drawing/2014/main" id="{6DA1DBEE-1A53-49DB-8B34-6ABC881624CC}"/>
              </a:ext>
            </a:extLst>
          </p:cNvPr>
          <p:cNvGraphicFramePr/>
          <p:nvPr>
            <p:extLst>
              <p:ext uri="{D42A27DB-BD31-4B8C-83A1-F6EECF244321}">
                <p14:modId xmlns:p14="http://schemas.microsoft.com/office/powerpoint/2010/main" val="159420899"/>
              </p:ext>
            </p:extLst>
          </p:nvPr>
        </p:nvGraphicFramePr>
        <p:xfrm>
          <a:off x="8348868" y="103221"/>
          <a:ext cx="4876801" cy="138595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800" b="0" dirty="0" smtClean="0">
                <a:solidFill>
                  <a:schemeClr val="tx1"/>
                </a:solidFill>
                <a:latin typeface="黑体" panose="02010609060101010101" pitchFamily="49" charset="-122"/>
                <a:ea typeface="黑体" panose="02010609060101010101" pitchFamily="49" charset="-122"/>
                <a:sym typeface="+mn-ea"/>
              </a:rPr>
              <a:t>9.2.3.0</a:t>
            </a:r>
            <a:r>
              <a:rPr lang="zh-CN" altLang="en-US" sz="2800" b="0" dirty="0" smtClean="0">
                <a:solidFill>
                  <a:schemeClr val="tx1"/>
                </a:solidFill>
                <a:latin typeface="黑体" panose="02010609060101010101" pitchFamily="49" charset="-122"/>
                <a:ea typeface="黑体" panose="02010609060101010101" pitchFamily="49" charset="-122"/>
                <a:sym typeface="+mn-ea"/>
              </a:rPr>
              <a:t>  知识</a:t>
            </a:r>
            <a:r>
              <a:rPr lang="zh-CN" altLang="en-US" sz="2800" b="0" dirty="0">
                <a:solidFill>
                  <a:schemeClr val="tx1"/>
                </a:solidFill>
                <a:latin typeface="黑体" panose="02010609060101010101" pitchFamily="49" charset="-122"/>
                <a:ea typeface="黑体" panose="02010609060101010101" pitchFamily="49" charset="-122"/>
                <a:sym typeface="+mn-ea"/>
              </a:rPr>
              <a:t>管理的意义（选择，</a:t>
            </a:r>
            <a:r>
              <a:rPr lang="zh-CN" altLang="en-US" sz="2800" b="0" dirty="0" smtClean="0">
                <a:solidFill>
                  <a:schemeClr val="tx1"/>
                </a:solidFill>
                <a:latin typeface="黑体" panose="02010609060101010101" pitchFamily="49" charset="-122"/>
                <a:ea typeface="黑体" panose="02010609060101010101" pitchFamily="49" charset="-122"/>
                <a:sym typeface="+mn-ea"/>
              </a:rPr>
              <a:t>文字）</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4" name="文本框 6"/>
          <p:cNvSpPr txBox="1"/>
          <p:nvPr/>
        </p:nvSpPr>
        <p:spPr>
          <a:xfrm>
            <a:off x="735180" y="596787"/>
            <a:ext cx="10474053"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9.2 </a:t>
            </a:r>
            <a:r>
              <a:rPr lang="zh-CN" altLang="en-US" sz="2800" b="1" dirty="0">
                <a:latin typeface="黑体" panose="02010609060101010101" pitchFamily="49" charset="-122"/>
                <a:ea typeface="黑体" panose="02010609060101010101" pitchFamily="49" charset="-122"/>
                <a:sym typeface="+mn-ea"/>
              </a:rPr>
              <a:t>知识管理的内容、原则及意义</a:t>
            </a:r>
          </a:p>
        </p:txBody>
      </p:sp>
      <p:sp>
        <p:nvSpPr>
          <p:cNvPr id="6" name="矩形 5"/>
          <p:cNvSpPr/>
          <p:nvPr/>
        </p:nvSpPr>
        <p:spPr>
          <a:xfrm>
            <a:off x="97517" y="129725"/>
            <a:ext cx="5043368" cy="369332"/>
          </a:xfrm>
          <a:prstGeom prst="rect">
            <a:avLst/>
          </a:prstGeom>
        </p:spPr>
        <p:txBody>
          <a:bodyPr wrap="none">
            <a:spAutoFit/>
          </a:bodyPr>
          <a:lstStyle/>
          <a:p>
            <a:pPr algn="just">
              <a:spcAft>
                <a:spcPts val="0"/>
              </a:spcAft>
            </a:pPr>
            <a:r>
              <a:rPr lang="en-US" altLang="zh-CN" kern="100" dirty="0" smtClean="0">
                <a:solidFill>
                  <a:srgbClr val="A6A6A6"/>
                </a:solidFill>
                <a:latin typeface="DengXian" charset="-122"/>
                <a:ea typeface="DengXian" charset="-122"/>
                <a:cs typeface="Times New Roman" charset="0"/>
              </a:rPr>
              <a:t>9.2.3.1</a:t>
            </a:r>
            <a:r>
              <a:rPr lang="zh-CN" altLang="en-US" kern="100" dirty="0" smtClean="0">
                <a:solidFill>
                  <a:srgbClr val="A6A6A6"/>
                </a:solidFill>
                <a:latin typeface="DengXian" charset="-122"/>
                <a:ea typeface="DengXian" charset="-122"/>
                <a:cs typeface="Times New Roman" charset="0"/>
              </a:rPr>
              <a:t> 知识</a:t>
            </a:r>
            <a:r>
              <a:rPr lang="zh-CN" altLang="en-US" kern="100" dirty="0">
                <a:solidFill>
                  <a:srgbClr val="A6A6A6"/>
                </a:solidFill>
                <a:latin typeface="DengXian" charset="-122"/>
                <a:ea typeface="DengXian" charset="-122"/>
                <a:cs typeface="Times New Roman" charset="0"/>
              </a:rPr>
              <a:t>管理是适应资源环境变化的必然结果</a:t>
            </a:r>
            <a:endParaRPr lang="zh-CN" altLang="zh-CN" kern="100" dirty="0">
              <a:effectLst/>
              <a:latin typeface="DengXian" charset="-122"/>
              <a:ea typeface="DengXian" charset="-122"/>
              <a:cs typeface="Times New Roman" charset="0"/>
            </a:endParaRPr>
          </a:p>
        </p:txBody>
      </p:sp>
      <p:graphicFrame>
        <p:nvGraphicFramePr>
          <p:cNvPr id="7" name="图示 4">
            <a:extLst>
              <a:ext uri="{FF2B5EF4-FFF2-40B4-BE49-F238E27FC236}">
                <a16:creationId xmlns="" xmlns:a16="http://schemas.microsoft.com/office/drawing/2014/main" id="{6DA1DBEE-1A53-49DB-8B34-6ABC881624CC}"/>
              </a:ext>
            </a:extLst>
          </p:cNvPr>
          <p:cNvGraphicFramePr/>
          <p:nvPr>
            <p:extLst>
              <p:ext uri="{D42A27DB-BD31-4B8C-83A1-F6EECF244321}">
                <p14:modId xmlns:p14="http://schemas.microsoft.com/office/powerpoint/2010/main" val="2145774682"/>
              </p:ext>
            </p:extLst>
          </p:nvPr>
        </p:nvGraphicFramePr>
        <p:xfrm>
          <a:off x="8348868" y="103221"/>
          <a:ext cx="4876801" cy="138595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8" name="组 7"/>
          <p:cNvGrpSpPr/>
          <p:nvPr/>
        </p:nvGrpSpPr>
        <p:grpSpPr>
          <a:xfrm>
            <a:off x="2973683" y="2253065"/>
            <a:ext cx="6077552" cy="678960"/>
            <a:chOff x="461265" y="72191"/>
            <a:chExt cx="7031875" cy="678960"/>
          </a:xfrm>
        </p:grpSpPr>
        <p:sp>
          <p:nvSpPr>
            <p:cNvPr id="9" name="圆角矩形 8"/>
            <p:cNvSpPr/>
            <p:nvPr/>
          </p:nvSpPr>
          <p:spPr>
            <a:xfrm>
              <a:off x="461265" y="72191"/>
              <a:ext cx="7031875" cy="678960"/>
            </a:xfrm>
            <a:prstGeom prst="roundRect">
              <a:avLst/>
            </a:prstGeom>
          </p:spPr>
          <p:style>
            <a:lnRef idx="2">
              <a:schemeClr val="accent2">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0" name="圆角矩形 4"/>
            <p:cNvSpPr/>
            <p:nvPr/>
          </p:nvSpPr>
          <p:spPr>
            <a:xfrm>
              <a:off x="494409" y="105335"/>
              <a:ext cx="6965587" cy="612672"/>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44086" tIns="0" rIns="244086" bIns="0" numCol="1" spcCol="1270" anchor="ctr" anchorCtr="0">
              <a:noAutofit/>
            </a:bodyPr>
            <a:lstStyle/>
            <a:p>
              <a:pPr lvl="0" algn="l" defTabSz="1066800">
                <a:lnSpc>
                  <a:spcPct val="90000"/>
                </a:lnSpc>
                <a:spcBef>
                  <a:spcPct val="0"/>
                </a:spcBef>
                <a:spcAft>
                  <a:spcPct val="35000"/>
                </a:spcAft>
              </a:pPr>
              <a:r>
                <a:rPr lang="zh-CN" altLang="en-US" sz="2400" b="0" i="0" kern="1200" dirty="0" smtClean="0">
                  <a:latin typeface="手札体-简粗体" panose="03000700000000000000" pitchFamily="66" charset="-122"/>
                  <a:ea typeface="手札体-简粗体" panose="03000700000000000000" pitchFamily="66" charset="-122"/>
                </a:rPr>
                <a:t>知识管理是</a:t>
              </a:r>
              <a:r>
                <a:rPr lang="zh-CN" altLang="en-US" sz="2400" b="1" i="0" kern="1200" dirty="0" smtClean="0">
                  <a:solidFill>
                    <a:srgbClr val="FF0000"/>
                  </a:solidFill>
                  <a:latin typeface="手札体-简粗体" panose="03000700000000000000" pitchFamily="66" charset="-122"/>
                  <a:ea typeface="手札体-简粗体" panose="03000700000000000000" pitchFamily="66" charset="-122"/>
                </a:rPr>
                <a:t>适应资源环境变化</a:t>
              </a:r>
              <a:r>
                <a:rPr lang="zh-CN" altLang="en-US" sz="2400" b="0" i="0" kern="1200" dirty="0" smtClean="0">
                  <a:latin typeface="手札体-简粗体" panose="03000700000000000000" pitchFamily="66" charset="-122"/>
                  <a:ea typeface="手札体-简粗体" panose="03000700000000000000" pitchFamily="66" charset="-122"/>
                </a:rPr>
                <a:t>的必然结果</a:t>
              </a:r>
              <a:endParaRPr lang="zh-CN" altLang="en-US" sz="2400" kern="1200" dirty="0">
                <a:latin typeface="手札体-简粗体" panose="03000700000000000000" pitchFamily="66" charset="-122"/>
                <a:ea typeface="手札体-简粗体" panose="03000700000000000000" pitchFamily="66" charset="-122"/>
              </a:endParaRPr>
            </a:p>
          </p:txBody>
        </p:sp>
      </p:grpSp>
      <p:grpSp>
        <p:nvGrpSpPr>
          <p:cNvPr id="11" name="组 10"/>
          <p:cNvGrpSpPr/>
          <p:nvPr/>
        </p:nvGrpSpPr>
        <p:grpSpPr>
          <a:xfrm>
            <a:off x="2973682" y="3294929"/>
            <a:ext cx="6077554" cy="678960"/>
            <a:chOff x="461265" y="1115471"/>
            <a:chExt cx="7031875" cy="678960"/>
          </a:xfrm>
        </p:grpSpPr>
        <p:sp>
          <p:nvSpPr>
            <p:cNvPr id="12" name="圆角矩形 11"/>
            <p:cNvSpPr/>
            <p:nvPr/>
          </p:nvSpPr>
          <p:spPr>
            <a:xfrm>
              <a:off x="461265" y="1115471"/>
              <a:ext cx="7031875" cy="678960"/>
            </a:xfrm>
            <a:prstGeom prst="roundRect">
              <a:avLst/>
            </a:prstGeom>
          </p:spPr>
          <p:style>
            <a:lnRef idx="2">
              <a:schemeClr val="accent2">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3" name="圆角矩形 4"/>
            <p:cNvSpPr/>
            <p:nvPr/>
          </p:nvSpPr>
          <p:spPr>
            <a:xfrm>
              <a:off x="494409" y="1148615"/>
              <a:ext cx="6965587" cy="612672"/>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44086" tIns="0" rIns="244086" bIns="0" numCol="1" spcCol="1270" anchor="ctr" anchorCtr="0">
              <a:noAutofit/>
            </a:bodyPr>
            <a:lstStyle/>
            <a:p>
              <a:pPr lvl="0" algn="l" defTabSz="1066800">
                <a:lnSpc>
                  <a:spcPct val="90000"/>
                </a:lnSpc>
                <a:spcBef>
                  <a:spcPct val="0"/>
                </a:spcBef>
                <a:spcAft>
                  <a:spcPct val="35000"/>
                </a:spcAft>
              </a:pPr>
              <a:r>
                <a:rPr lang="zh-CN" altLang="en-US" sz="2400" b="0" i="0" kern="1200" dirty="0" smtClean="0">
                  <a:latin typeface="手札体-简粗体" panose="03000700000000000000" pitchFamily="66" charset="-122"/>
                  <a:ea typeface="手札体-简粗体" panose="03000700000000000000" pitchFamily="66" charset="-122"/>
                </a:rPr>
                <a:t>知识管理的实施</a:t>
              </a:r>
              <a:r>
                <a:rPr lang="zh-CN" altLang="en-US" sz="2400" b="1" i="0" kern="1200" dirty="0" smtClean="0">
                  <a:solidFill>
                    <a:srgbClr val="FF0000"/>
                  </a:solidFill>
                  <a:latin typeface="手札体-简粗体" panose="03000700000000000000" pitchFamily="66" charset="-122"/>
                  <a:ea typeface="手札体-简粗体" panose="03000700000000000000" pitchFamily="66" charset="-122"/>
                </a:rPr>
                <a:t>有助于企业的创新</a:t>
              </a:r>
              <a:endParaRPr lang="zh-CN" altLang="en-US" sz="2400" b="1" kern="1200" dirty="0">
                <a:solidFill>
                  <a:srgbClr val="FF0000"/>
                </a:solidFill>
                <a:latin typeface="手札体-简粗体" panose="03000700000000000000" pitchFamily="66" charset="-122"/>
                <a:ea typeface="手札体-简粗体" panose="03000700000000000000" pitchFamily="66" charset="-122"/>
              </a:endParaRPr>
            </a:p>
          </p:txBody>
        </p:sp>
      </p:grpSp>
      <p:grpSp>
        <p:nvGrpSpPr>
          <p:cNvPr id="14" name="组 13"/>
          <p:cNvGrpSpPr/>
          <p:nvPr/>
        </p:nvGrpSpPr>
        <p:grpSpPr>
          <a:xfrm>
            <a:off x="2958286" y="4407903"/>
            <a:ext cx="6077555" cy="678960"/>
            <a:chOff x="461265" y="2158751"/>
            <a:chExt cx="7031875" cy="678960"/>
          </a:xfrm>
        </p:grpSpPr>
        <p:sp>
          <p:nvSpPr>
            <p:cNvPr id="15" name="圆角矩形 14"/>
            <p:cNvSpPr/>
            <p:nvPr/>
          </p:nvSpPr>
          <p:spPr>
            <a:xfrm>
              <a:off x="461265" y="2158751"/>
              <a:ext cx="7031875" cy="678960"/>
            </a:xfrm>
            <a:prstGeom prst="roundRect">
              <a:avLst/>
            </a:prstGeom>
          </p:spPr>
          <p:style>
            <a:lnRef idx="2">
              <a:schemeClr val="accent2">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6" name="圆角矩形 4"/>
            <p:cNvSpPr/>
            <p:nvPr/>
          </p:nvSpPr>
          <p:spPr>
            <a:xfrm>
              <a:off x="494409" y="2191895"/>
              <a:ext cx="6965587" cy="612672"/>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44086" tIns="0" rIns="244086" bIns="0" numCol="1" spcCol="1270" anchor="ctr" anchorCtr="0">
              <a:noAutofit/>
            </a:bodyPr>
            <a:lstStyle/>
            <a:p>
              <a:pPr lvl="0" algn="l" defTabSz="1066800">
                <a:lnSpc>
                  <a:spcPct val="90000"/>
                </a:lnSpc>
                <a:spcBef>
                  <a:spcPct val="0"/>
                </a:spcBef>
                <a:spcAft>
                  <a:spcPct val="35000"/>
                </a:spcAft>
              </a:pPr>
              <a:r>
                <a:rPr lang="zh-CN" altLang="en-US" sz="2400" b="0" i="0" kern="1200" dirty="0" smtClean="0">
                  <a:latin typeface="手札体-简粗体" panose="03000700000000000000" pitchFamily="66" charset="-122"/>
                  <a:ea typeface="手札体-简粗体" panose="03000700000000000000" pitchFamily="66" charset="-122"/>
                </a:rPr>
                <a:t>知识管理的实施有助于</a:t>
              </a:r>
              <a:r>
                <a:rPr lang="zh-CN" altLang="en-US" sz="2400" b="1" i="0" kern="1200" dirty="0" smtClean="0">
                  <a:solidFill>
                    <a:srgbClr val="FF0000"/>
                  </a:solidFill>
                  <a:latin typeface="手札体-简粗体" panose="03000700000000000000" pitchFamily="66" charset="-122"/>
                  <a:ea typeface="手札体-简粗体" panose="03000700000000000000" pitchFamily="66" charset="-122"/>
                </a:rPr>
                <a:t>提高企业的适应性</a:t>
              </a:r>
              <a:endParaRPr lang="zh-CN" altLang="en-US" sz="2400" b="1" kern="1200" dirty="0">
                <a:solidFill>
                  <a:srgbClr val="FF0000"/>
                </a:solidFill>
                <a:latin typeface="手札体-简粗体" panose="03000700000000000000" pitchFamily="66" charset="-122"/>
                <a:ea typeface="手札体-简粗体" panose="03000700000000000000" pitchFamily="66" charset="-122"/>
              </a:endParaRPr>
            </a:p>
          </p:txBody>
        </p:sp>
      </p:grpSp>
      <p:grpSp>
        <p:nvGrpSpPr>
          <p:cNvPr id="17" name="组 16"/>
          <p:cNvGrpSpPr/>
          <p:nvPr/>
        </p:nvGrpSpPr>
        <p:grpSpPr>
          <a:xfrm>
            <a:off x="2946681" y="5520877"/>
            <a:ext cx="6077554" cy="678960"/>
            <a:chOff x="461265" y="3202031"/>
            <a:chExt cx="7031875" cy="678960"/>
          </a:xfrm>
        </p:grpSpPr>
        <p:sp>
          <p:nvSpPr>
            <p:cNvPr id="18" name="圆角矩形 17"/>
            <p:cNvSpPr/>
            <p:nvPr/>
          </p:nvSpPr>
          <p:spPr>
            <a:xfrm>
              <a:off x="461265" y="3202031"/>
              <a:ext cx="7031875" cy="678960"/>
            </a:xfrm>
            <a:prstGeom prst="roundRect">
              <a:avLst/>
            </a:prstGeom>
          </p:spPr>
          <p:style>
            <a:lnRef idx="2">
              <a:schemeClr val="accent2">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9" name="圆角矩形 4"/>
            <p:cNvSpPr/>
            <p:nvPr/>
          </p:nvSpPr>
          <p:spPr>
            <a:xfrm>
              <a:off x="494409" y="3235175"/>
              <a:ext cx="6965587" cy="612672"/>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44086" tIns="0" rIns="244086" bIns="0" numCol="1" spcCol="1270" anchor="ctr" anchorCtr="0">
              <a:noAutofit/>
            </a:bodyPr>
            <a:lstStyle/>
            <a:p>
              <a:pPr lvl="0" algn="l" defTabSz="1066800">
                <a:lnSpc>
                  <a:spcPct val="90000"/>
                </a:lnSpc>
                <a:spcBef>
                  <a:spcPct val="0"/>
                </a:spcBef>
                <a:spcAft>
                  <a:spcPct val="35000"/>
                </a:spcAft>
              </a:pPr>
              <a:r>
                <a:rPr lang="zh-CN" altLang="en-US" sz="2400" b="0" i="0" kern="1200" dirty="0" smtClean="0">
                  <a:latin typeface="手札体-简粗体" panose="03000700000000000000" pitchFamily="66" charset="-122"/>
                  <a:ea typeface="手札体-简粗体" panose="03000700000000000000" pitchFamily="66" charset="-122"/>
                </a:rPr>
                <a:t>知识管理的实施有助于</a:t>
              </a:r>
              <a:r>
                <a:rPr lang="zh-CN" altLang="en-US" sz="2400" b="1" i="0" kern="1200" dirty="0" smtClean="0">
                  <a:solidFill>
                    <a:srgbClr val="FF0000"/>
                  </a:solidFill>
                  <a:latin typeface="手札体-简粗体" panose="03000700000000000000" pitchFamily="66" charset="-122"/>
                  <a:ea typeface="手札体-简粗体" panose="03000700000000000000" pitchFamily="66" charset="-122"/>
                </a:rPr>
                <a:t>提高企业生产效率</a:t>
              </a:r>
              <a:endParaRPr lang="zh-CN" altLang="en-US" sz="2400" b="1" kern="1200" dirty="0">
                <a:solidFill>
                  <a:srgbClr val="FF0000"/>
                </a:solidFill>
                <a:latin typeface="手札体-简粗体" panose="03000700000000000000" pitchFamily="66" charset="-122"/>
                <a:ea typeface="手札体-简粗体" panose="03000700000000000000" pitchFamily="66"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blinds(horizontal)">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blinds(horizontal)">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blinds(horizontal)">
                                      <p:cBhvr>
                                        <p:cTn id="22"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图示 4">
            <a:extLst>
              <a:ext uri="{FF2B5EF4-FFF2-40B4-BE49-F238E27FC236}">
                <a16:creationId xmlns="" xmlns:a16="http://schemas.microsoft.com/office/drawing/2014/main" id="{6DA1DBEE-1A53-49DB-8B34-6ABC881624CC}"/>
              </a:ext>
            </a:extLst>
          </p:cNvPr>
          <p:cNvGraphicFramePr/>
          <p:nvPr>
            <p:extLst/>
          </p:nvPr>
        </p:nvGraphicFramePr>
        <p:xfrm>
          <a:off x="528638" y="389837"/>
          <a:ext cx="10463212" cy="63110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en-US" altLang="zh-CN" sz="2800" b="1" dirty="0" smtClean="0">
                <a:latin typeface="黑体" panose="02010609060101010101" pitchFamily="49" charset="-122"/>
                <a:ea typeface="黑体" panose="02010609060101010101" pitchFamily="49" charset="-122"/>
                <a:sym typeface="+mn-ea"/>
              </a:rPr>
              <a:t>9.2 </a:t>
            </a:r>
            <a:r>
              <a:rPr lang="zh-CN" altLang="en-US" sz="2800" b="1" dirty="0">
                <a:latin typeface="黑体" panose="02010609060101010101" pitchFamily="49" charset="-122"/>
                <a:ea typeface="黑体" panose="02010609060101010101" pitchFamily="49" charset="-122"/>
                <a:sym typeface="+mn-ea"/>
              </a:rPr>
              <a:t>知识</a:t>
            </a:r>
            <a:r>
              <a:rPr lang="zh-CN" altLang="en-US" sz="2800" b="1" dirty="0" smtClean="0">
                <a:latin typeface="黑体" panose="02010609060101010101" pitchFamily="49" charset="-122"/>
                <a:ea typeface="黑体" panose="02010609060101010101" pitchFamily="49" charset="-122"/>
                <a:sym typeface="+mn-ea"/>
              </a:rPr>
              <a:t>管理的内容、原则及意义</a:t>
            </a:r>
            <a:endParaRPr lang="zh-CN" altLang="en-US" sz="2800" b="1" dirty="0">
              <a:latin typeface="黑体" panose="02010609060101010101" pitchFamily="49" charset="-122"/>
              <a:ea typeface="黑体" panose="02010609060101010101" pitchFamily="49" charset="-122"/>
              <a:sym typeface="+mn-ea"/>
            </a:endParaRPr>
          </a:p>
        </p:txBody>
      </p:sp>
    </p:spTree>
    <p:extLst>
      <p:ext uri="{BB962C8B-B14F-4D97-AF65-F5344CB8AC3E}">
        <p14:creationId xmlns:p14="http://schemas.microsoft.com/office/powerpoint/2010/main" val="205973130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6"/>
          <p:cNvSpPr txBox="1"/>
          <p:nvPr/>
        </p:nvSpPr>
        <p:spPr>
          <a:xfrm>
            <a:off x="735180" y="596787"/>
            <a:ext cx="10474053"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8.4 </a:t>
            </a:r>
            <a:r>
              <a:rPr lang="zh-CN" altLang="en-US" sz="2800" b="1" dirty="0">
                <a:latin typeface="黑体" panose="02010609060101010101" pitchFamily="49" charset="-122"/>
                <a:ea typeface="黑体" panose="02010609060101010101" pitchFamily="49" charset="-122"/>
                <a:sym typeface="+mn-ea"/>
              </a:rPr>
              <a:t>绩效管理与薪酬管理</a:t>
            </a:r>
          </a:p>
        </p:txBody>
      </p:sp>
      <p:graphicFrame>
        <p:nvGraphicFramePr>
          <p:cNvPr id="5" name="图示 4"/>
          <p:cNvGraphicFramePr/>
          <p:nvPr>
            <p:extLst/>
          </p:nvPr>
        </p:nvGraphicFramePr>
        <p:xfrm>
          <a:off x="1573619" y="2005478"/>
          <a:ext cx="9473609" cy="453354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0" name="矩形 9"/>
          <p:cNvSpPr/>
          <p:nvPr/>
        </p:nvSpPr>
        <p:spPr>
          <a:xfrm>
            <a:off x="46170" y="160757"/>
            <a:ext cx="2504212" cy="369332"/>
          </a:xfrm>
          <a:prstGeom prst="rect">
            <a:avLst/>
          </a:prstGeom>
        </p:spPr>
        <p:txBody>
          <a:bodyPr wrap="none">
            <a:spAutoFit/>
          </a:bodyPr>
          <a:lstStyle/>
          <a:p>
            <a:pPr algn="just">
              <a:spcAft>
                <a:spcPts val="0"/>
              </a:spcAft>
            </a:pPr>
            <a:r>
              <a:rPr lang="en-US" altLang="zh-CN" kern="100" dirty="0" smtClean="0">
                <a:solidFill>
                  <a:srgbClr val="A6A6A6"/>
                </a:solidFill>
                <a:latin typeface="DengXian" charset="-122"/>
                <a:ea typeface="DengXian" charset="-122"/>
                <a:cs typeface="Times New Roman" charset="0"/>
              </a:rPr>
              <a:t>8.4.2.1</a:t>
            </a:r>
            <a:r>
              <a:rPr lang="zh-CN" altLang="en-US" kern="100" dirty="0" smtClean="0">
                <a:solidFill>
                  <a:srgbClr val="A6A6A6"/>
                </a:solidFill>
                <a:latin typeface="DengXian" charset="-122"/>
                <a:ea typeface="DengXian" charset="-122"/>
                <a:cs typeface="Times New Roman" charset="0"/>
              </a:rPr>
              <a:t> 薪酬管理的内容</a:t>
            </a:r>
            <a:endParaRPr lang="zh-CN" altLang="zh-CN" kern="100" dirty="0">
              <a:effectLst/>
              <a:latin typeface="DengXian" charset="-122"/>
              <a:ea typeface="DengXian" charset="-122"/>
              <a:cs typeface="Times New Roman" charset="0"/>
            </a:endParaRPr>
          </a:p>
        </p:txBody>
      </p:sp>
      <p:graphicFrame>
        <p:nvGraphicFramePr>
          <p:cNvPr id="11" name="图示 4">
            <a:extLst>
              <a:ext uri="{FF2B5EF4-FFF2-40B4-BE49-F238E27FC236}">
                <a16:creationId xmlns="" xmlns:a16="http://schemas.microsoft.com/office/drawing/2014/main" id="{6DA1DBEE-1A53-49DB-8B34-6ABC881624CC}"/>
              </a:ext>
            </a:extLst>
          </p:cNvPr>
          <p:cNvGraphicFramePr/>
          <p:nvPr>
            <p:extLst/>
          </p:nvPr>
        </p:nvGraphicFramePr>
        <p:xfrm>
          <a:off x="8718998" y="92403"/>
          <a:ext cx="4005329" cy="1464721"/>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12" name="文本框 11"/>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800" b="0" dirty="0" smtClean="0">
                <a:solidFill>
                  <a:schemeClr val="tx1"/>
                </a:solidFill>
                <a:latin typeface="黑体" panose="02010609060101010101" pitchFamily="49" charset="-122"/>
                <a:ea typeface="黑体" panose="02010609060101010101" pitchFamily="49" charset="-122"/>
                <a:sym typeface="+mn-ea"/>
              </a:rPr>
              <a:t>8.4.2.1</a:t>
            </a:r>
            <a:r>
              <a:rPr lang="zh-CN" altLang="en-US" sz="2800" b="0" dirty="0" smtClean="0">
                <a:solidFill>
                  <a:schemeClr val="tx1"/>
                </a:solidFill>
                <a:latin typeface="黑体" panose="02010609060101010101" pitchFamily="49" charset="-122"/>
                <a:ea typeface="黑体" panose="02010609060101010101" pitchFamily="49" charset="-122"/>
                <a:sym typeface="+mn-ea"/>
              </a:rPr>
              <a:t> 薪酬</a:t>
            </a:r>
            <a:r>
              <a:rPr lang="zh-CN" altLang="en-US" sz="2800" b="0" dirty="0">
                <a:solidFill>
                  <a:schemeClr val="tx1"/>
                </a:solidFill>
                <a:latin typeface="黑体" panose="02010609060101010101" pitchFamily="49" charset="-122"/>
                <a:ea typeface="黑体" panose="02010609060101010101" pitchFamily="49" charset="-122"/>
                <a:sym typeface="+mn-ea"/>
              </a:rPr>
              <a:t>管理的内容（</a:t>
            </a:r>
            <a:r>
              <a:rPr lang="zh-CN" altLang="en-US" sz="2800" b="0" dirty="0" smtClean="0">
                <a:solidFill>
                  <a:schemeClr val="tx1"/>
                </a:solidFill>
                <a:latin typeface="黑体" panose="02010609060101010101" pitchFamily="49" charset="-122"/>
                <a:ea typeface="黑体" panose="02010609060101010101" pitchFamily="49" charset="-122"/>
                <a:sym typeface="+mn-ea"/>
              </a:rPr>
              <a:t>单选</a:t>
            </a:r>
            <a:r>
              <a:rPr lang="zh-CN" altLang="en-US" sz="2800" b="0" dirty="0" smtClean="0">
                <a:solidFill>
                  <a:srgbClr val="FF0000"/>
                </a:solidFill>
                <a:latin typeface="黑体" panose="02010609060101010101" pitchFamily="49" charset="-122"/>
                <a:ea typeface="黑体" panose="02010609060101010101" pitchFamily="49" charset="-122"/>
                <a:sym typeface="+mn-ea"/>
              </a:rPr>
              <a:t>★</a:t>
            </a:r>
            <a:r>
              <a:rPr lang="zh-CN" altLang="en-US" sz="2800" b="0" dirty="0">
                <a:solidFill>
                  <a:schemeClr val="tx1"/>
                </a:solidFill>
                <a:latin typeface="黑体" panose="02010609060101010101" pitchFamily="49" charset="-122"/>
                <a:ea typeface="黑体" panose="02010609060101010101" pitchFamily="49" charset="-122"/>
                <a:sym typeface="+mn-ea"/>
              </a:rPr>
              <a:t>）</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Tree>
    <p:extLst>
      <p:ext uri="{BB962C8B-B14F-4D97-AF65-F5344CB8AC3E}">
        <p14:creationId xmlns:p14="http://schemas.microsoft.com/office/powerpoint/2010/main" val="511495628"/>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smtClean="0">
                <a:latin typeface="黑体" panose="02010609060101010101" pitchFamily="49" charset="-122"/>
                <a:ea typeface="黑体" panose="02010609060101010101" pitchFamily="49" charset="-122"/>
                <a:sym typeface="+mn-ea"/>
              </a:rPr>
              <a:t>真题练练手</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smtClean="0">
                <a:solidFill>
                  <a:schemeClr val="tx1"/>
                </a:solidFill>
                <a:latin typeface="黑体" panose="02010609060101010101" pitchFamily="49" charset="-122"/>
                <a:ea typeface="黑体" panose="02010609060101010101" pitchFamily="49" charset="-122"/>
              </a:rPr>
              <a:t>1</a:t>
            </a:r>
            <a:r>
              <a:rPr lang="zh-CN" altLang="en-US" sz="2400" b="0" dirty="0" smtClean="0">
                <a:solidFill>
                  <a:schemeClr val="tx1"/>
                </a:solidFill>
                <a:latin typeface="黑体" panose="02010609060101010101" pitchFamily="49" charset="-122"/>
                <a:ea typeface="黑体" panose="02010609060101010101" pitchFamily="49" charset="-122"/>
              </a:rPr>
              <a:t>、</a:t>
            </a:r>
            <a:r>
              <a:rPr lang="zh-CN" altLang="en-US" sz="2400" b="0" dirty="0">
                <a:solidFill>
                  <a:schemeClr val="tx1"/>
                </a:solidFill>
                <a:latin typeface="黑体" panose="02010609060101010101" pitchFamily="49" charset="-122"/>
                <a:ea typeface="黑体" panose="02010609060101010101" pitchFamily="49" charset="-122"/>
              </a:rPr>
              <a:t>简述知识管理的核心内容</a:t>
            </a:r>
            <a:r>
              <a:rPr lang="zh-CN" altLang="en-US" sz="2400" b="0" dirty="0" smtClean="0">
                <a:solidFill>
                  <a:schemeClr val="tx1"/>
                </a:solidFill>
                <a:latin typeface="黑体" panose="02010609060101010101" pitchFamily="49" charset="-122"/>
                <a:ea typeface="黑体" panose="02010609060101010101" pitchFamily="49" charset="-122"/>
              </a:rPr>
              <a:t>。</a:t>
            </a:r>
            <a:r>
              <a:rPr lang="zh-CN" altLang="en-US" sz="2400" b="0" dirty="0">
                <a:solidFill>
                  <a:srgbClr val="FF0000"/>
                </a:solidFill>
                <a:latin typeface="黑体" panose="02010609060101010101" pitchFamily="49" charset="-122"/>
                <a:ea typeface="黑体" panose="02010609060101010101" pitchFamily="49" charset="-122"/>
              </a:rPr>
              <a:t>简答</a:t>
            </a:r>
            <a:r>
              <a:rPr lang="zh-CN" altLang="en-US" sz="2400" b="0" dirty="0" smtClean="0">
                <a:solidFill>
                  <a:srgbClr val="FF0000"/>
                </a:solidFill>
                <a:latin typeface="黑体" panose="02010609060101010101" pitchFamily="49" charset="-122"/>
                <a:ea typeface="黑体" panose="02010609060101010101" pitchFamily="49" charset="-122"/>
              </a:rPr>
              <a:t>题  </a:t>
            </a:r>
            <a:r>
              <a:rPr lang="en-US" altLang="zh-CN" sz="2400" b="0" dirty="0" smtClean="0">
                <a:solidFill>
                  <a:schemeClr val="tx1"/>
                </a:solidFill>
                <a:latin typeface="黑体" panose="02010609060101010101" pitchFamily="49" charset="-122"/>
                <a:ea typeface="黑体" panose="02010609060101010101" pitchFamily="49" charset="-122"/>
              </a:rPr>
              <a:t>1704</a:t>
            </a: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endParaRPr>
          </a:p>
          <a:p>
            <a:pPr>
              <a:lnSpc>
                <a:spcPct val="150000"/>
              </a:lnSpc>
            </a:pPr>
            <a:endParaRPr lang="en-US" altLang="zh-CN" sz="2400" b="0" dirty="0" smtClean="0">
              <a:solidFill>
                <a:schemeClr val="tx1"/>
              </a:solidFill>
              <a:latin typeface="黑体" panose="02010609060101010101" pitchFamily="49" charset="-122"/>
              <a:ea typeface="黑体" panose="02010609060101010101" pitchFamily="49" charset="-122"/>
            </a:endParaRP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sym typeface="+mn-ea"/>
            </a:endParaRPr>
          </a:p>
        </p:txBody>
      </p:sp>
    </p:spTree>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smtClean="0">
                <a:latin typeface="黑体" panose="02010609060101010101" pitchFamily="49" charset="-122"/>
                <a:ea typeface="黑体" panose="02010609060101010101" pitchFamily="49" charset="-122"/>
                <a:sym typeface="+mn-ea"/>
              </a:rPr>
              <a:t>真题练练手</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smtClean="0">
                <a:solidFill>
                  <a:schemeClr val="tx1"/>
                </a:solidFill>
                <a:latin typeface="黑体" panose="02010609060101010101" pitchFamily="49" charset="-122"/>
                <a:ea typeface="黑体" panose="02010609060101010101" pitchFamily="49" charset="-122"/>
              </a:rPr>
              <a:t>1</a:t>
            </a:r>
            <a:r>
              <a:rPr lang="zh-CN" altLang="en-US" sz="2400" b="0" dirty="0" smtClean="0">
                <a:solidFill>
                  <a:schemeClr val="tx1"/>
                </a:solidFill>
                <a:latin typeface="黑体" panose="02010609060101010101" pitchFamily="49" charset="-122"/>
                <a:ea typeface="黑体" panose="02010609060101010101" pitchFamily="49" charset="-122"/>
              </a:rPr>
              <a:t>、</a:t>
            </a:r>
            <a:r>
              <a:rPr lang="zh-CN" altLang="en-US" sz="2400" b="0" dirty="0">
                <a:solidFill>
                  <a:schemeClr val="tx1"/>
                </a:solidFill>
                <a:latin typeface="黑体" panose="02010609060101010101" pitchFamily="49" charset="-122"/>
                <a:ea typeface="黑体" panose="02010609060101010101" pitchFamily="49" charset="-122"/>
              </a:rPr>
              <a:t>简述知识管理的核心内容</a:t>
            </a:r>
            <a:r>
              <a:rPr lang="zh-CN" altLang="en-US" sz="2400" b="0" dirty="0" smtClean="0">
                <a:solidFill>
                  <a:schemeClr val="tx1"/>
                </a:solidFill>
                <a:latin typeface="黑体" panose="02010609060101010101" pitchFamily="49" charset="-122"/>
                <a:ea typeface="黑体" panose="02010609060101010101" pitchFamily="49" charset="-122"/>
              </a:rPr>
              <a:t>。</a:t>
            </a:r>
            <a:r>
              <a:rPr lang="zh-CN" altLang="en-US" sz="2400" b="0" dirty="0">
                <a:solidFill>
                  <a:srgbClr val="FF0000"/>
                </a:solidFill>
                <a:latin typeface="黑体" panose="02010609060101010101" pitchFamily="49" charset="-122"/>
                <a:ea typeface="黑体" panose="02010609060101010101" pitchFamily="49" charset="-122"/>
              </a:rPr>
              <a:t>简答</a:t>
            </a:r>
            <a:r>
              <a:rPr lang="zh-CN" altLang="en-US" sz="2400" b="0" dirty="0" smtClean="0">
                <a:solidFill>
                  <a:srgbClr val="FF0000"/>
                </a:solidFill>
                <a:latin typeface="黑体" panose="02010609060101010101" pitchFamily="49" charset="-122"/>
                <a:ea typeface="黑体" panose="02010609060101010101" pitchFamily="49" charset="-122"/>
              </a:rPr>
              <a:t>题  </a:t>
            </a:r>
            <a:r>
              <a:rPr lang="en-US" altLang="zh-CN" sz="2400" b="0" dirty="0" smtClean="0">
                <a:solidFill>
                  <a:schemeClr val="tx1"/>
                </a:solidFill>
                <a:latin typeface="黑体" panose="02010609060101010101" pitchFamily="49" charset="-122"/>
                <a:ea typeface="黑体" panose="02010609060101010101" pitchFamily="49" charset="-122"/>
              </a:rPr>
              <a:t>1704</a:t>
            </a: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endParaRPr>
          </a:p>
          <a:p>
            <a:pPr>
              <a:lnSpc>
                <a:spcPct val="150000"/>
              </a:lnSpc>
            </a:pPr>
            <a:endParaRPr lang="en-US" altLang="zh-CN" sz="2400" b="0" dirty="0" smtClean="0">
              <a:solidFill>
                <a:schemeClr val="tx1"/>
              </a:solidFill>
              <a:latin typeface="黑体" panose="02010609060101010101" pitchFamily="49" charset="-122"/>
              <a:ea typeface="黑体" panose="02010609060101010101" pitchFamily="49" charset="-122"/>
            </a:endParaRP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sym typeface="+mn-ea"/>
            </a:endParaRPr>
          </a:p>
        </p:txBody>
      </p:sp>
      <p:graphicFrame>
        <p:nvGraphicFramePr>
          <p:cNvPr id="5" name="图示 4"/>
          <p:cNvGraphicFramePr/>
          <p:nvPr/>
        </p:nvGraphicFramePr>
        <p:xfrm>
          <a:off x="1415311" y="2498651"/>
          <a:ext cx="9504325" cy="237106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smtClean="0">
                <a:latin typeface="黑体" panose="02010609060101010101" pitchFamily="49" charset="-122"/>
                <a:ea typeface="黑体" panose="02010609060101010101" pitchFamily="49" charset="-122"/>
                <a:sym typeface="+mn-ea"/>
              </a:rPr>
              <a:t>真题练练手</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smtClean="0">
                <a:solidFill>
                  <a:schemeClr val="tx1"/>
                </a:solidFill>
                <a:latin typeface="黑体" panose="02010609060101010101" pitchFamily="49" charset="-122"/>
                <a:ea typeface="黑体" panose="02010609060101010101" pitchFamily="49" charset="-122"/>
              </a:rPr>
              <a:t>2</a:t>
            </a:r>
            <a:r>
              <a:rPr lang="zh-CN" altLang="en-US" sz="2400" b="0" dirty="0" smtClean="0">
                <a:solidFill>
                  <a:schemeClr val="tx1"/>
                </a:solidFill>
                <a:latin typeface="黑体" panose="02010609060101010101" pitchFamily="49" charset="-122"/>
                <a:ea typeface="黑体" panose="02010609060101010101" pitchFamily="49" charset="-122"/>
              </a:rPr>
              <a:t>、</a:t>
            </a:r>
            <a:r>
              <a:rPr lang="zh-CN" altLang="en-US" sz="2400" b="0" dirty="0">
                <a:solidFill>
                  <a:schemeClr val="tx1"/>
                </a:solidFill>
                <a:latin typeface="黑体" panose="02010609060101010101" pitchFamily="49" charset="-122"/>
                <a:ea typeface="黑体" panose="02010609060101010101" pitchFamily="49" charset="-122"/>
              </a:rPr>
              <a:t>知识管理的起点是（      </a:t>
            </a:r>
            <a:r>
              <a:rPr lang="zh-CN" altLang="en-US" sz="2400" b="0" dirty="0" smtClean="0">
                <a:solidFill>
                  <a:schemeClr val="tx1"/>
                </a:solidFill>
                <a:latin typeface="黑体" panose="02010609060101010101" pitchFamily="49" charset="-122"/>
                <a:ea typeface="黑体" panose="02010609060101010101" pitchFamily="49" charset="-122"/>
              </a:rPr>
              <a:t>   </a:t>
            </a:r>
            <a:r>
              <a:rPr lang="zh-CN" altLang="en-US" sz="2400" b="0" dirty="0">
                <a:solidFill>
                  <a:schemeClr val="tx1"/>
                </a:solidFill>
                <a:latin typeface="黑体" panose="02010609060101010101" pitchFamily="49" charset="-122"/>
                <a:ea typeface="黑体" panose="02010609060101010101" pitchFamily="49" charset="-122"/>
              </a:rPr>
              <a:t>）</a:t>
            </a:r>
            <a:r>
              <a:rPr lang="zh-CN" altLang="en-US" sz="2400" b="0" dirty="0" smtClean="0">
                <a:solidFill>
                  <a:schemeClr val="tx1"/>
                </a:solidFill>
                <a:latin typeface="黑体" panose="02010609060101010101" pitchFamily="49" charset="-122"/>
                <a:ea typeface="黑体" panose="02010609060101010101" pitchFamily="49" charset="-122"/>
              </a:rPr>
              <a:t>。</a:t>
            </a:r>
            <a:r>
              <a:rPr lang="zh-CN" altLang="en-US" sz="2400" b="0" dirty="0">
                <a:solidFill>
                  <a:srgbClr val="FF0000"/>
                </a:solidFill>
                <a:latin typeface="黑体" panose="02010609060101010101" pitchFamily="49" charset="-122"/>
                <a:ea typeface="黑体" panose="02010609060101010101" pitchFamily="49" charset="-122"/>
              </a:rPr>
              <a:t>单选</a:t>
            </a:r>
            <a:r>
              <a:rPr lang="zh-CN" altLang="en-US" sz="2400" b="0" dirty="0" smtClean="0">
                <a:solidFill>
                  <a:srgbClr val="FF0000"/>
                </a:solidFill>
                <a:latin typeface="黑体" panose="02010609060101010101" pitchFamily="49" charset="-122"/>
                <a:ea typeface="黑体" panose="02010609060101010101" pitchFamily="49" charset="-122"/>
              </a:rPr>
              <a:t>题  </a:t>
            </a:r>
            <a:r>
              <a:rPr lang="en-US" altLang="zh-CN" sz="2400" b="0" dirty="0" smtClean="0">
                <a:solidFill>
                  <a:schemeClr val="tx1"/>
                </a:solidFill>
                <a:latin typeface="黑体" panose="02010609060101010101" pitchFamily="49" charset="-122"/>
                <a:ea typeface="黑体" panose="02010609060101010101" pitchFamily="49" charset="-122"/>
              </a:rPr>
              <a:t>1010</a:t>
            </a:r>
          </a:p>
          <a:p>
            <a:pPr>
              <a:lnSpc>
                <a:spcPct val="150000"/>
              </a:lnSpc>
            </a:pPr>
            <a:endParaRPr lang="en-US" altLang="zh-CN" sz="2400" b="0" dirty="0" smtClean="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A:</a:t>
            </a:r>
            <a:r>
              <a:rPr lang="zh-CN" altLang="en-US" sz="2400" b="0" dirty="0">
                <a:solidFill>
                  <a:schemeClr val="tx1"/>
                </a:solidFill>
                <a:latin typeface="黑体" panose="02010609060101010101" pitchFamily="49" charset="-122"/>
                <a:ea typeface="黑体" panose="02010609060101010101" pitchFamily="49" charset="-122"/>
              </a:rPr>
              <a:t>知识的</a:t>
            </a:r>
            <a:r>
              <a:rPr lang="zh-CN" altLang="en-US" sz="2400" b="0" dirty="0" smtClean="0">
                <a:solidFill>
                  <a:schemeClr val="tx1"/>
                </a:solidFill>
                <a:latin typeface="黑体" panose="02010609060101010101" pitchFamily="49" charset="-122"/>
                <a:ea typeface="黑体" panose="02010609060101010101" pitchFamily="49" charset="-122"/>
              </a:rPr>
              <a:t>采集</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B:</a:t>
            </a:r>
            <a:r>
              <a:rPr lang="zh-CN" altLang="en-US" sz="2400" b="0" dirty="0">
                <a:solidFill>
                  <a:schemeClr val="tx1"/>
                </a:solidFill>
                <a:latin typeface="黑体" panose="02010609060101010101" pitchFamily="49" charset="-122"/>
                <a:ea typeface="黑体" panose="02010609060101010101" pitchFamily="49" charset="-122"/>
              </a:rPr>
              <a:t>知识的</a:t>
            </a:r>
            <a:r>
              <a:rPr lang="zh-CN" altLang="en-US" sz="2400" b="0" dirty="0" smtClean="0">
                <a:solidFill>
                  <a:schemeClr val="tx1"/>
                </a:solidFill>
                <a:latin typeface="黑体" panose="02010609060101010101" pitchFamily="49" charset="-122"/>
                <a:ea typeface="黑体" panose="02010609060101010101" pitchFamily="49" charset="-122"/>
              </a:rPr>
              <a:t>存储</a:t>
            </a:r>
            <a:endParaRPr lang="en-US" altLang="zh-CN" sz="2400" b="0" dirty="0" smtClean="0">
              <a:solidFill>
                <a:schemeClr val="tx1"/>
              </a:solidFill>
              <a:latin typeface="黑体" panose="02010609060101010101" pitchFamily="49" charset="-122"/>
              <a:ea typeface="黑体" panose="02010609060101010101" pitchFamily="49" charset="-122"/>
            </a:endParaRPr>
          </a:p>
          <a:p>
            <a:r>
              <a:rPr lang="zh-CN" altLang="en-US" sz="2400" b="0" dirty="0">
                <a:solidFill>
                  <a:schemeClr val="tx1"/>
                </a:solidFill>
                <a:latin typeface="黑体" panose="02010609060101010101" pitchFamily="49" charset="-122"/>
                <a:ea typeface="黑体" panose="02010609060101010101" pitchFamily="49" charset="-122"/>
              </a:rPr>
              <a:t> </a:t>
            </a:r>
          </a:p>
          <a:p>
            <a:r>
              <a:rPr lang="en-US" altLang="zh-CN" sz="2400" b="0" dirty="0">
                <a:solidFill>
                  <a:schemeClr val="tx1"/>
                </a:solidFill>
                <a:latin typeface="黑体" panose="02010609060101010101" pitchFamily="49" charset="-122"/>
                <a:ea typeface="黑体" panose="02010609060101010101" pitchFamily="49" charset="-122"/>
              </a:rPr>
              <a:t>C:</a:t>
            </a:r>
            <a:r>
              <a:rPr lang="zh-CN" altLang="en-US" sz="2400" b="0" dirty="0">
                <a:solidFill>
                  <a:schemeClr val="tx1"/>
                </a:solidFill>
                <a:latin typeface="黑体" panose="02010609060101010101" pitchFamily="49" charset="-122"/>
                <a:ea typeface="黑体" panose="02010609060101010101" pitchFamily="49" charset="-122"/>
              </a:rPr>
              <a:t>知识的</a:t>
            </a:r>
            <a:r>
              <a:rPr lang="zh-CN" altLang="en-US" sz="2400" b="0" dirty="0" smtClean="0">
                <a:solidFill>
                  <a:schemeClr val="tx1"/>
                </a:solidFill>
                <a:latin typeface="黑体" panose="02010609060101010101" pitchFamily="49" charset="-122"/>
                <a:ea typeface="黑体" panose="02010609060101010101" pitchFamily="49" charset="-122"/>
              </a:rPr>
              <a:t>创新</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D:</a:t>
            </a:r>
            <a:r>
              <a:rPr lang="zh-CN" altLang="en-US" sz="2400" b="0" dirty="0">
                <a:solidFill>
                  <a:schemeClr val="tx1"/>
                </a:solidFill>
                <a:latin typeface="黑体" panose="02010609060101010101" pitchFamily="49" charset="-122"/>
                <a:ea typeface="黑体" panose="02010609060101010101" pitchFamily="49" charset="-122"/>
              </a:rPr>
              <a:t>知识的积累</a:t>
            </a: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endParaRPr>
          </a:p>
          <a:p>
            <a:pPr>
              <a:lnSpc>
                <a:spcPct val="150000"/>
              </a:lnSpc>
            </a:pPr>
            <a:endParaRPr lang="en-US" altLang="zh-CN" sz="2400" b="0" dirty="0" smtClean="0">
              <a:solidFill>
                <a:schemeClr val="tx1"/>
              </a:solidFill>
              <a:latin typeface="黑体" panose="02010609060101010101" pitchFamily="49" charset="-122"/>
              <a:ea typeface="黑体" panose="02010609060101010101" pitchFamily="49" charset="-122"/>
            </a:endParaRP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sym typeface="+mn-ea"/>
            </a:endParaRPr>
          </a:p>
        </p:txBody>
      </p:sp>
    </p:spTree>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smtClean="0">
                <a:latin typeface="黑体" panose="02010609060101010101" pitchFamily="49" charset="-122"/>
                <a:ea typeface="黑体" panose="02010609060101010101" pitchFamily="49" charset="-122"/>
                <a:sym typeface="+mn-ea"/>
              </a:rPr>
              <a:t>真题练练手</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smtClean="0">
                <a:solidFill>
                  <a:schemeClr val="tx1"/>
                </a:solidFill>
                <a:latin typeface="黑体" panose="02010609060101010101" pitchFamily="49" charset="-122"/>
                <a:ea typeface="黑体" panose="02010609060101010101" pitchFamily="49" charset="-122"/>
              </a:rPr>
              <a:t>2</a:t>
            </a:r>
            <a:r>
              <a:rPr lang="zh-CN" altLang="en-US" sz="2400" b="0" dirty="0" smtClean="0">
                <a:solidFill>
                  <a:schemeClr val="tx1"/>
                </a:solidFill>
                <a:latin typeface="黑体" panose="02010609060101010101" pitchFamily="49" charset="-122"/>
                <a:ea typeface="黑体" panose="02010609060101010101" pitchFamily="49" charset="-122"/>
              </a:rPr>
              <a:t>、</a:t>
            </a:r>
            <a:r>
              <a:rPr lang="zh-CN" altLang="en-US" sz="2400" b="0" dirty="0">
                <a:solidFill>
                  <a:schemeClr val="tx1"/>
                </a:solidFill>
                <a:latin typeface="黑体" panose="02010609060101010101" pitchFamily="49" charset="-122"/>
                <a:ea typeface="黑体" panose="02010609060101010101" pitchFamily="49" charset="-122"/>
              </a:rPr>
              <a:t>知识管理的起点是（     </a:t>
            </a:r>
            <a:r>
              <a:rPr lang="en-US" altLang="zh-CN" sz="2400" b="0" dirty="0" smtClean="0">
                <a:solidFill>
                  <a:srgbClr val="FF0000"/>
                </a:solidFill>
                <a:latin typeface="黑体" panose="02010609060101010101" pitchFamily="49" charset="-122"/>
                <a:ea typeface="黑体" panose="02010609060101010101" pitchFamily="49" charset="-122"/>
              </a:rPr>
              <a:t>A</a:t>
            </a:r>
            <a:r>
              <a:rPr lang="zh-CN" altLang="en-US" sz="2400" b="0" dirty="0" smtClean="0">
                <a:solidFill>
                  <a:schemeClr val="tx1"/>
                </a:solidFill>
                <a:latin typeface="黑体" panose="02010609060101010101" pitchFamily="49" charset="-122"/>
                <a:ea typeface="黑体" panose="02010609060101010101" pitchFamily="49" charset="-122"/>
              </a:rPr>
              <a:t>    </a:t>
            </a:r>
            <a:r>
              <a:rPr lang="zh-CN" altLang="en-US" sz="2400" b="0" dirty="0">
                <a:solidFill>
                  <a:schemeClr val="tx1"/>
                </a:solidFill>
                <a:latin typeface="黑体" panose="02010609060101010101" pitchFamily="49" charset="-122"/>
                <a:ea typeface="黑体" panose="02010609060101010101" pitchFamily="49" charset="-122"/>
              </a:rPr>
              <a:t>）</a:t>
            </a:r>
            <a:r>
              <a:rPr lang="zh-CN" altLang="en-US" sz="2400" b="0" dirty="0" smtClean="0">
                <a:solidFill>
                  <a:schemeClr val="tx1"/>
                </a:solidFill>
                <a:latin typeface="黑体" panose="02010609060101010101" pitchFamily="49" charset="-122"/>
                <a:ea typeface="黑体" panose="02010609060101010101" pitchFamily="49" charset="-122"/>
              </a:rPr>
              <a:t>。</a:t>
            </a:r>
            <a:r>
              <a:rPr lang="zh-CN" altLang="en-US" sz="2400" b="0" dirty="0">
                <a:solidFill>
                  <a:srgbClr val="FF0000"/>
                </a:solidFill>
                <a:latin typeface="黑体" panose="02010609060101010101" pitchFamily="49" charset="-122"/>
                <a:ea typeface="黑体" panose="02010609060101010101" pitchFamily="49" charset="-122"/>
              </a:rPr>
              <a:t>单选</a:t>
            </a:r>
            <a:r>
              <a:rPr lang="zh-CN" altLang="en-US" sz="2400" b="0" dirty="0" smtClean="0">
                <a:solidFill>
                  <a:srgbClr val="FF0000"/>
                </a:solidFill>
                <a:latin typeface="黑体" panose="02010609060101010101" pitchFamily="49" charset="-122"/>
                <a:ea typeface="黑体" panose="02010609060101010101" pitchFamily="49" charset="-122"/>
              </a:rPr>
              <a:t>题  </a:t>
            </a:r>
            <a:r>
              <a:rPr lang="en-US" altLang="zh-CN" sz="2400" b="0" dirty="0" smtClean="0">
                <a:solidFill>
                  <a:schemeClr val="tx1"/>
                </a:solidFill>
                <a:latin typeface="黑体" panose="02010609060101010101" pitchFamily="49" charset="-122"/>
                <a:ea typeface="黑体" panose="02010609060101010101" pitchFamily="49" charset="-122"/>
              </a:rPr>
              <a:t>1010</a:t>
            </a:r>
          </a:p>
          <a:p>
            <a:pPr>
              <a:lnSpc>
                <a:spcPct val="150000"/>
              </a:lnSpc>
            </a:pPr>
            <a:endParaRPr lang="en-US" altLang="zh-CN" sz="2400" b="0" dirty="0" smtClean="0">
              <a:solidFill>
                <a:schemeClr val="tx1"/>
              </a:solidFill>
              <a:latin typeface="黑体" panose="02010609060101010101" pitchFamily="49" charset="-122"/>
              <a:ea typeface="黑体" panose="02010609060101010101" pitchFamily="49" charset="-122"/>
            </a:endParaRPr>
          </a:p>
          <a:p>
            <a:r>
              <a:rPr lang="en-US" altLang="zh-CN" sz="2400" b="0" dirty="0">
                <a:solidFill>
                  <a:srgbClr val="FF0000"/>
                </a:solidFill>
                <a:latin typeface="黑体" panose="02010609060101010101" pitchFamily="49" charset="-122"/>
                <a:ea typeface="黑体" panose="02010609060101010101" pitchFamily="49" charset="-122"/>
              </a:rPr>
              <a:t>A:</a:t>
            </a:r>
            <a:r>
              <a:rPr lang="zh-CN" altLang="en-US" sz="2400" b="0" dirty="0">
                <a:solidFill>
                  <a:srgbClr val="FF0000"/>
                </a:solidFill>
                <a:latin typeface="黑体" panose="02010609060101010101" pitchFamily="49" charset="-122"/>
                <a:ea typeface="黑体" panose="02010609060101010101" pitchFamily="49" charset="-122"/>
              </a:rPr>
              <a:t>知识的</a:t>
            </a:r>
            <a:r>
              <a:rPr lang="zh-CN" altLang="en-US" sz="2400" b="0" dirty="0" smtClean="0">
                <a:solidFill>
                  <a:srgbClr val="FF0000"/>
                </a:solidFill>
                <a:latin typeface="黑体" panose="02010609060101010101" pitchFamily="49" charset="-122"/>
                <a:ea typeface="黑体" panose="02010609060101010101" pitchFamily="49" charset="-122"/>
              </a:rPr>
              <a:t>采集</a:t>
            </a:r>
            <a:endParaRPr lang="en-US" altLang="zh-CN" sz="2400" b="0" dirty="0" smtClean="0">
              <a:solidFill>
                <a:srgbClr val="FF0000"/>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B:</a:t>
            </a:r>
            <a:r>
              <a:rPr lang="zh-CN" altLang="en-US" sz="2400" b="0" dirty="0">
                <a:solidFill>
                  <a:schemeClr val="tx1"/>
                </a:solidFill>
                <a:latin typeface="黑体" panose="02010609060101010101" pitchFamily="49" charset="-122"/>
                <a:ea typeface="黑体" panose="02010609060101010101" pitchFamily="49" charset="-122"/>
              </a:rPr>
              <a:t>知识的</a:t>
            </a:r>
            <a:r>
              <a:rPr lang="zh-CN" altLang="en-US" sz="2400" b="0" dirty="0" smtClean="0">
                <a:solidFill>
                  <a:schemeClr val="tx1"/>
                </a:solidFill>
                <a:latin typeface="黑体" panose="02010609060101010101" pitchFamily="49" charset="-122"/>
                <a:ea typeface="黑体" panose="02010609060101010101" pitchFamily="49" charset="-122"/>
              </a:rPr>
              <a:t>存储</a:t>
            </a:r>
            <a:endParaRPr lang="en-US" altLang="zh-CN" sz="2400" b="0" dirty="0" smtClean="0">
              <a:solidFill>
                <a:schemeClr val="tx1"/>
              </a:solidFill>
              <a:latin typeface="黑体" panose="02010609060101010101" pitchFamily="49" charset="-122"/>
              <a:ea typeface="黑体" panose="02010609060101010101" pitchFamily="49" charset="-122"/>
            </a:endParaRPr>
          </a:p>
          <a:p>
            <a:r>
              <a:rPr lang="zh-CN" altLang="en-US" sz="2400" b="0" dirty="0">
                <a:solidFill>
                  <a:schemeClr val="tx1"/>
                </a:solidFill>
                <a:latin typeface="黑体" panose="02010609060101010101" pitchFamily="49" charset="-122"/>
                <a:ea typeface="黑体" panose="02010609060101010101" pitchFamily="49" charset="-122"/>
              </a:rPr>
              <a:t> </a:t>
            </a:r>
          </a:p>
          <a:p>
            <a:r>
              <a:rPr lang="en-US" altLang="zh-CN" sz="2400" b="0" dirty="0">
                <a:solidFill>
                  <a:schemeClr val="tx1"/>
                </a:solidFill>
                <a:latin typeface="黑体" panose="02010609060101010101" pitchFamily="49" charset="-122"/>
                <a:ea typeface="黑体" panose="02010609060101010101" pitchFamily="49" charset="-122"/>
              </a:rPr>
              <a:t>C:</a:t>
            </a:r>
            <a:r>
              <a:rPr lang="zh-CN" altLang="en-US" sz="2400" b="0" dirty="0">
                <a:solidFill>
                  <a:schemeClr val="tx1"/>
                </a:solidFill>
                <a:latin typeface="黑体" panose="02010609060101010101" pitchFamily="49" charset="-122"/>
                <a:ea typeface="黑体" panose="02010609060101010101" pitchFamily="49" charset="-122"/>
              </a:rPr>
              <a:t>知识的</a:t>
            </a:r>
            <a:r>
              <a:rPr lang="zh-CN" altLang="en-US" sz="2400" b="0" dirty="0" smtClean="0">
                <a:solidFill>
                  <a:schemeClr val="tx1"/>
                </a:solidFill>
                <a:latin typeface="黑体" panose="02010609060101010101" pitchFamily="49" charset="-122"/>
                <a:ea typeface="黑体" panose="02010609060101010101" pitchFamily="49" charset="-122"/>
              </a:rPr>
              <a:t>创新</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D:</a:t>
            </a:r>
            <a:r>
              <a:rPr lang="zh-CN" altLang="en-US" sz="2400" b="0" dirty="0">
                <a:solidFill>
                  <a:schemeClr val="tx1"/>
                </a:solidFill>
                <a:latin typeface="黑体" panose="02010609060101010101" pitchFamily="49" charset="-122"/>
                <a:ea typeface="黑体" panose="02010609060101010101" pitchFamily="49" charset="-122"/>
              </a:rPr>
              <a:t>知识的积累</a:t>
            </a: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endParaRPr>
          </a:p>
          <a:p>
            <a:pPr>
              <a:lnSpc>
                <a:spcPct val="150000"/>
              </a:lnSpc>
            </a:pPr>
            <a:endParaRPr lang="en-US" altLang="zh-CN" sz="2400" b="0" dirty="0" smtClean="0">
              <a:solidFill>
                <a:schemeClr val="tx1"/>
              </a:solidFill>
              <a:latin typeface="黑体" panose="02010609060101010101" pitchFamily="49" charset="-122"/>
              <a:ea typeface="黑体" panose="02010609060101010101" pitchFamily="49" charset="-122"/>
            </a:endParaRP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sym typeface="+mn-ea"/>
            </a:endParaRPr>
          </a:p>
        </p:txBody>
      </p:sp>
    </p:spTree>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smtClean="0">
                <a:latin typeface="黑体" panose="02010609060101010101" pitchFamily="49" charset="-122"/>
                <a:ea typeface="黑体" panose="02010609060101010101" pitchFamily="49" charset="-122"/>
                <a:sym typeface="+mn-ea"/>
              </a:rPr>
              <a:t>真题练练手</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smtClean="0">
                <a:solidFill>
                  <a:schemeClr val="tx1"/>
                </a:solidFill>
                <a:latin typeface="黑体" panose="02010609060101010101" pitchFamily="49" charset="-122"/>
                <a:ea typeface="黑体" panose="02010609060101010101" pitchFamily="49" charset="-122"/>
              </a:rPr>
              <a:t>3</a:t>
            </a:r>
            <a:r>
              <a:rPr lang="zh-CN" altLang="en-US" sz="2400" b="0" dirty="0" smtClean="0">
                <a:solidFill>
                  <a:schemeClr val="tx1"/>
                </a:solidFill>
                <a:latin typeface="黑体" panose="02010609060101010101" pitchFamily="49" charset="-122"/>
                <a:ea typeface="黑体" panose="02010609060101010101" pitchFamily="49" charset="-122"/>
              </a:rPr>
              <a:t>、</a:t>
            </a:r>
            <a:r>
              <a:rPr lang="zh-CN" altLang="en-US" sz="2400" b="0" dirty="0">
                <a:solidFill>
                  <a:schemeClr val="tx1"/>
                </a:solidFill>
                <a:latin typeface="黑体" panose="02010609060101010101" pitchFamily="49" charset="-122"/>
                <a:ea typeface="黑体" panose="02010609060101010101" pitchFamily="49" charset="-122"/>
              </a:rPr>
              <a:t>企业实施知识管理的原动力与最终落脚点是</a:t>
            </a:r>
            <a:r>
              <a:rPr lang="zh-CN" altLang="en-US" sz="2400" b="0" dirty="0" smtClean="0">
                <a:solidFill>
                  <a:schemeClr val="tx1"/>
                </a:solidFill>
                <a:latin typeface="黑体" panose="02010609060101010101" pitchFamily="49" charset="-122"/>
                <a:ea typeface="黑体" panose="02010609060101010101" pitchFamily="49" charset="-122"/>
              </a:rPr>
              <a:t>（         </a:t>
            </a:r>
            <a:r>
              <a:rPr lang="zh-CN" altLang="en-US" sz="2400" b="0" dirty="0">
                <a:solidFill>
                  <a:schemeClr val="tx1"/>
                </a:solidFill>
                <a:latin typeface="黑体" panose="02010609060101010101" pitchFamily="49" charset="-122"/>
                <a:ea typeface="黑体" panose="02010609060101010101" pitchFamily="49" charset="-122"/>
              </a:rPr>
              <a:t>）</a:t>
            </a:r>
            <a:r>
              <a:rPr lang="zh-CN" altLang="en-US" sz="2400" b="0" dirty="0" smtClean="0">
                <a:solidFill>
                  <a:schemeClr val="tx1"/>
                </a:solidFill>
                <a:latin typeface="黑体" panose="02010609060101010101" pitchFamily="49" charset="-122"/>
                <a:ea typeface="黑体" panose="02010609060101010101" pitchFamily="49" charset="-122"/>
              </a:rPr>
              <a:t>。</a:t>
            </a:r>
            <a:r>
              <a:rPr lang="zh-CN" altLang="en-US" sz="2400" b="0" dirty="0">
                <a:solidFill>
                  <a:srgbClr val="FF0000"/>
                </a:solidFill>
                <a:latin typeface="黑体" panose="02010609060101010101" pitchFamily="49" charset="-122"/>
                <a:ea typeface="黑体" panose="02010609060101010101" pitchFamily="49" charset="-122"/>
              </a:rPr>
              <a:t>单选</a:t>
            </a:r>
            <a:r>
              <a:rPr lang="zh-CN" altLang="en-US" sz="2400" b="0" dirty="0" smtClean="0">
                <a:solidFill>
                  <a:srgbClr val="FF0000"/>
                </a:solidFill>
                <a:latin typeface="黑体" panose="02010609060101010101" pitchFamily="49" charset="-122"/>
                <a:ea typeface="黑体" panose="02010609060101010101" pitchFamily="49" charset="-122"/>
              </a:rPr>
              <a:t>题  </a:t>
            </a:r>
            <a:r>
              <a:rPr lang="en-US" altLang="zh-CN" sz="2400" b="0" dirty="0" smtClean="0">
                <a:solidFill>
                  <a:schemeClr val="tx1"/>
                </a:solidFill>
                <a:latin typeface="黑体" panose="02010609060101010101" pitchFamily="49" charset="-122"/>
                <a:ea typeface="黑体" panose="02010609060101010101" pitchFamily="49" charset="-122"/>
              </a:rPr>
              <a:t>1210</a:t>
            </a:r>
          </a:p>
          <a:p>
            <a:pPr>
              <a:lnSpc>
                <a:spcPct val="150000"/>
              </a:lnSpc>
            </a:pPr>
            <a:endParaRPr lang="en-US" altLang="zh-CN" sz="2400" b="0" dirty="0" smtClean="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A:</a:t>
            </a:r>
            <a:r>
              <a:rPr lang="zh-CN" altLang="en-US" sz="2400" b="0" dirty="0">
                <a:solidFill>
                  <a:schemeClr val="tx1"/>
                </a:solidFill>
                <a:latin typeface="黑体" panose="02010609060101010101" pitchFamily="49" charset="-122"/>
                <a:ea typeface="黑体" panose="02010609060101010101" pitchFamily="49" charset="-122"/>
              </a:rPr>
              <a:t>知识的采集与</a:t>
            </a:r>
            <a:r>
              <a:rPr lang="zh-CN" altLang="en-US" sz="2400" b="0" dirty="0" smtClean="0">
                <a:solidFill>
                  <a:schemeClr val="tx1"/>
                </a:solidFill>
                <a:latin typeface="黑体" panose="02010609060101010101" pitchFamily="49" charset="-122"/>
                <a:ea typeface="黑体" panose="02010609060101010101" pitchFamily="49" charset="-122"/>
              </a:rPr>
              <a:t>加工</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B:</a:t>
            </a:r>
            <a:r>
              <a:rPr lang="zh-CN" altLang="en-US" sz="2400" b="0" dirty="0">
                <a:solidFill>
                  <a:schemeClr val="tx1"/>
                </a:solidFill>
                <a:latin typeface="黑体" panose="02010609060101010101" pitchFamily="49" charset="-122"/>
                <a:ea typeface="黑体" panose="02010609060101010101" pitchFamily="49" charset="-122"/>
              </a:rPr>
              <a:t>知识的存储与</a:t>
            </a:r>
            <a:r>
              <a:rPr lang="zh-CN" altLang="en-US" sz="2400" b="0" dirty="0" smtClean="0">
                <a:solidFill>
                  <a:schemeClr val="tx1"/>
                </a:solidFill>
                <a:latin typeface="黑体" panose="02010609060101010101" pitchFamily="49" charset="-122"/>
                <a:ea typeface="黑体" panose="02010609060101010101" pitchFamily="49" charset="-122"/>
              </a:rPr>
              <a:t>积累</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C:</a:t>
            </a:r>
            <a:r>
              <a:rPr lang="zh-CN" altLang="en-US" sz="2400" b="0" dirty="0">
                <a:solidFill>
                  <a:schemeClr val="tx1"/>
                </a:solidFill>
                <a:latin typeface="黑体" panose="02010609060101010101" pitchFamily="49" charset="-122"/>
                <a:ea typeface="黑体" panose="02010609060101010101" pitchFamily="49" charset="-122"/>
              </a:rPr>
              <a:t>知识的应用与</a:t>
            </a:r>
            <a:r>
              <a:rPr lang="zh-CN" altLang="en-US" sz="2400" b="0" dirty="0" smtClean="0">
                <a:solidFill>
                  <a:schemeClr val="tx1"/>
                </a:solidFill>
                <a:latin typeface="黑体" panose="02010609060101010101" pitchFamily="49" charset="-122"/>
                <a:ea typeface="黑体" panose="02010609060101010101" pitchFamily="49" charset="-122"/>
              </a:rPr>
              <a:t>创新</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D:</a:t>
            </a:r>
            <a:r>
              <a:rPr lang="zh-CN" altLang="en-US" sz="2400" b="0" dirty="0">
                <a:solidFill>
                  <a:schemeClr val="tx1"/>
                </a:solidFill>
                <a:latin typeface="黑体" panose="02010609060101010101" pitchFamily="49" charset="-122"/>
                <a:ea typeface="黑体" panose="02010609060101010101" pitchFamily="49" charset="-122"/>
              </a:rPr>
              <a:t>知识的传播与共享</a:t>
            </a: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endParaRPr>
          </a:p>
          <a:p>
            <a:pPr>
              <a:lnSpc>
                <a:spcPct val="150000"/>
              </a:lnSpc>
            </a:pPr>
            <a:endParaRPr lang="en-US" altLang="zh-CN" sz="2400" b="0" dirty="0" smtClean="0">
              <a:solidFill>
                <a:schemeClr val="tx1"/>
              </a:solidFill>
              <a:latin typeface="黑体" panose="02010609060101010101" pitchFamily="49" charset="-122"/>
              <a:ea typeface="黑体" panose="02010609060101010101" pitchFamily="49" charset="-122"/>
            </a:endParaRP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sym typeface="+mn-ea"/>
            </a:endParaRPr>
          </a:p>
        </p:txBody>
      </p:sp>
    </p:spTree>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smtClean="0">
                <a:latin typeface="黑体" panose="02010609060101010101" pitchFamily="49" charset="-122"/>
                <a:ea typeface="黑体" panose="02010609060101010101" pitchFamily="49" charset="-122"/>
                <a:sym typeface="+mn-ea"/>
              </a:rPr>
              <a:t>真题练练手</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smtClean="0">
                <a:solidFill>
                  <a:schemeClr val="tx1"/>
                </a:solidFill>
                <a:latin typeface="黑体" panose="02010609060101010101" pitchFamily="49" charset="-122"/>
                <a:ea typeface="黑体" panose="02010609060101010101" pitchFamily="49" charset="-122"/>
              </a:rPr>
              <a:t>3</a:t>
            </a:r>
            <a:r>
              <a:rPr lang="zh-CN" altLang="en-US" sz="2400" b="0" dirty="0" smtClean="0">
                <a:solidFill>
                  <a:schemeClr val="tx1"/>
                </a:solidFill>
                <a:latin typeface="黑体" panose="02010609060101010101" pitchFamily="49" charset="-122"/>
                <a:ea typeface="黑体" panose="02010609060101010101" pitchFamily="49" charset="-122"/>
              </a:rPr>
              <a:t>、</a:t>
            </a:r>
            <a:r>
              <a:rPr lang="zh-CN" altLang="en-US" sz="2400" b="0" dirty="0">
                <a:solidFill>
                  <a:schemeClr val="tx1"/>
                </a:solidFill>
                <a:latin typeface="黑体" panose="02010609060101010101" pitchFamily="49" charset="-122"/>
                <a:ea typeface="黑体" panose="02010609060101010101" pitchFamily="49" charset="-122"/>
              </a:rPr>
              <a:t>企业实施知识管理的原动力与最终落脚点是</a:t>
            </a:r>
            <a:r>
              <a:rPr lang="zh-CN" altLang="en-US" sz="2400" b="0" dirty="0" smtClean="0">
                <a:solidFill>
                  <a:schemeClr val="tx1"/>
                </a:solidFill>
                <a:latin typeface="黑体" panose="02010609060101010101" pitchFamily="49" charset="-122"/>
                <a:ea typeface="黑体" panose="02010609060101010101" pitchFamily="49" charset="-122"/>
              </a:rPr>
              <a:t>（    </a:t>
            </a:r>
            <a:r>
              <a:rPr lang="en-US" altLang="zh-CN" sz="2400" b="0" dirty="0" smtClean="0">
                <a:solidFill>
                  <a:srgbClr val="FF0000"/>
                </a:solidFill>
                <a:latin typeface="黑体" panose="02010609060101010101" pitchFamily="49" charset="-122"/>
                <a:ea typeface="黑体" panose="02010609060101010101" pitchFamily="49" charset="-122"/>
              </a:rPr>
              <a:t>C</a:t>
            </a:r>
            <a:r>
              <a:rPr lang="zh-CN" altLang="en-US" sz="2400" b="0" dirty="0" smtClean="0">
                <a:solidFill>
                  <a:schemeClr val="tx1"/>
                </a:solidFill>
                <a:latin typeface="黑体" panose="02010609060101010101" pitchFamily="49" charset="-122"/>
                <a:ea typeface="黑体" panose="02010609060101010101" pitchFamily="49" charset="-122"/>
              </a:rPr>
              <a:t>     </a:t>
            </a:r>
            <a:r>
              <a:rPr lang="zh-CN" altLang="en-US" sz="2400" b="0" dirty="0">
                <a:solidFill>
                  <a:schemeClr val="tx1"/>
                </a:solidFill>
                <a:latin typeface="黑体" panose="02010609060101010101" pitchFamily="49" charset="-122"/>
                <a:ea typeface="黑体" panose="02010609060101010101" pitchFamily="49" charset="-122"/>
              </a:rPr>
              <a:t>）</a:t>
            </a:r>
            <a:r>
              <a:rPr lang="zh-CN" altLang="en-US" sz="2400" b="0" dirty="0" smtClean="0">
                <a:solidFill>
                  <a:schemeClr val="tx1"/>
                </a:solidFill>
                <a:latin typeface="黑体" panose="02010609060101010101" pitchFamily="49" charset="-122"/>
                <a:ea typeface="黑体" panose="02010609060101010101" pitchFamily="49" charset="-122"/>
              </a:rPr>
              <a:t>。</a:t>
            </a:r>
            <a:r>
              <a:rPr lang="zh-CN" altLang="en-US" sz="2400" b="0" dirty="0">
                <a:solidFill>
                  <a:srgbClr val="FF0000"/>
                </a:solidFill>
                <a:latin typeface="黑体" panose="02010609060101010101" pitchFamily="49" charset="-122"/>
                <a:ea typeface="黑体" panose="02010609060101010101" pitchFamily="49" charset="-122"/>
              </a:rPr>
              <a:t>单选</a:t>
            </a:r>
            <a:r>
              <a:rPr lang="zh-CN" altLang="en-US" sz="2400" b="0" dirty="0" smtClean="0">
                <a:solidFill>
                  <a:srgbClr val="FF0000"/>
                </a:solidFill>
                <a:latin typeface="黑体" panose="02010609060101010101" pitchFamily="49" charset="-122"/>
                <a:ea typeface="黑体" panose="02010609060101010101" pitchFamily="49" charset="-122"/>
              </a:rPr>
              <a:t>题  </a:t>
            </a:r>
            <a:r>
              <a:rPr lang="en-US" altLang="zh-CN" sz="2400" b="0" dirty="0" smtClean="0">
                <a:solidFill>
                  <a:schemeClr val="tx1"/>
                </a:solidFill>
                <a:latin typeface="黑体" panose="02010609060101010101" pitchFamily="49" charset="-122"/>
                <a:ea typeface="黑体" panose="02010609060101010101" pitchFamily="49" charset="-122"/>
              </a:rPr>
              <a:t>1210</a:t>
            </a:r>
          </a:p>
          <a:p>
            <a:pPr>
              <a:lnSpc>
                <a:spcPct val="150000"/>
              </a:lnSpc>
            </a:pPr>
            <a:endParaRPr lang="en-US" altLang="zh-CN" sz="2400" b="0" dirty="0" smtClean="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A:</a:t>
            </a:r>
            <a:r>
              <a:rPr lang="zh-CN" altLang="en-US" sz="2400" b="0" dirty="0">
                <a:solidFill>
                  <a:schemeClr val="tx1"/>
                </a:solidFill>
                <a:latin typeface="黑体" panose="02010609060101010101" pitchFamily="49" charset="-122"/>
                <a:ea typeface="黑体" panose="02010609060101010101" pitchFamily="49" charset="-122"/>
              </a:rPr>
              <a:t>知识的采集与</a:t>
            </a:r>
            <a:r>
              <a:rPr lang="zh-CN" altLang="en-US" sz="2400" b="0" dirty="0" smtClean="0">
                <a:solidFill>
                  <a:schemeClr val="tx1"/>
                </a:solidFill>
                <a:latin typeface="黑体" panose="02010609060101010101" pitchFamily="49" charset="-122"/>
                <a:ea typeface="黑体" panose="02010609060101010101" pitchFamily="49" charset="-122"/>
              </a:rPr>
              <a:t>加工</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B:</a:t>
            </a:r>
            <a:r>
              <a:rPr lang="zh-CN" altLang="en-US" sz="2400" b="0" dirty="0">
                <a:solidFill>
                  <a:schemeClr val="tx1"/>
                </a:solidFill>
                <a:latin typeface="黑体" panose="02010609060101010101" pitchFamily="49" charset="-122"/>
                <a:ea typeface="黑体" panose="02010609060101010101" pitchFamily="49" charset="-122"/>
              </a:rPr>
              <a:t>知识的存储与</a:t>
            </a:r>
            <a:r>
              <a:rPr lang="zh-CN" altLang="en-US" sz="2400" b="0" dirty="0" smtClean="0">
                <a:solidFill>
                  <a:schemeClr val="tx1"/>
                </a:solidFill>
                <a:latin typeface="黑体" panose="02010609060101010101" pitchFamily="49" charset="-122"/>
                <a:ea typeface="黑体" panose="02010609060101010101" pitchFamily="49" charset="-122"/>
              </a:rPr>
              <a:t>积累</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rgbClr val="FF0000"/>
                </a:solidFill>
                <a:latin typeface="黑体" panose="02010609060101010101" pitchFamily="49" charset="-122"/>
                <a:ea typeface="黑体" panose="02010609060101010101" pitchFamily="49" charset="-122"/>
              </a:rPr>
              <a:t>C:</a:t>
            </a:r>
            <a:r>
              <a:rPr lang="zh-CN" altLang="en-US" sz="2400" b="0" dirty="0">
                <a:solidFill>
                  <a:srgbClr val="FF0000"/>
                </a:solidFill>
                <a:latin typeface="黑体" panose="02010609060101010101" pitchFamily="49" charset="-122"/>
                <a:ea typeface="黑体" panose="02010609060101010101" pitchFamily="49" charset="-122"/>
              </a:rPr>
              <a:t>知识的应用与</a:t>
            </a:r>
            <a:r>
              <a:rPr lang="zh-CN" altLang="en-US" sz="2400" b="0" dirty="0" smtClean="0">
                <a:solidFill>
                  <a:srgbClr val="FF0000"/>
                </a:solidFill>
                <a:latin typeface="黑体" panose="02010609060101010101" pitchFamily="49" charset="-122"/>
                <a:ea typeface="黑体" panose="02010609060101010101" pitchFamily="49" charset="-122"/>
              </a:rPr>
              <a:t>创新</a:t>
            </a:r>
            <a:endParaRPr lang="en-US" altLang="zh-CN" sz="2400" b="0" dirty="0" smtClean="0">
              <a:solidFill>
                <a:srgbClr val="FF0000"/>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D:</a:t>
            </a:r>
            <a:r>
              <a:rPr lang="zh-CN" altLang="en-US" sz="2400" b="0" dirty="0">
                <a:solidFill>
                  <a:schemeClr val="tx1"/>
                </a:solidFill>
                <a:latin typeface="黑体" panose="02010609060101010101" pitchFamily="49" charset="-122"/>
                <a:ea typeface="黑体" panose="02010609060101010101" pitchFamily="49" charset="-122"/>
              </a:rPr>
              <a:t>知识的传播与共享</a:t>
            </a: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endParaRPr>
          </a:p>
          <a:p>
            <a:pPr>
              <a:lnSpc>
                <a:spcPct val="150000"/>
              </a:lnSpc>
            </a:pPr>
            <a:endParaRPr lang="en-US" altLang="zh-CN" sz="2400" b="0" dirty="0" smtClean="0">
              <a:solidFill>
                <a:schemeClr val="tx1"/>
              </a:solidFill>
              <a:latin typeface="黑体" panose="02010609060101010101" pitchFamily="49" charset="-122"/>
              <a:ea typeface="黑体" panose="02010609060101010101" pitchFamily="49" charset="-122"/>
            </a:endParaRP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sym typeface="+mn-ea"/>
            </a:endParaRPr>
          </a:p>
        </p:txBody>
      </p:sp>
    </p:spTree>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smtClean="0">
                <a:latin typeface="黑体" panose="02010609060101010101" pitchFamily="49" charset="-122"/>
                <a:ea typeface="黑体" panose="02010609060101010101" pitchFamily="49" charset="-122"/>
                <a:sym typeface="+mn-ea"/>
              </a:rPr>
              <a:t>真题练练手</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smtClean="0">
                <a:solidFill>
                  <a:schemeClr val="tx1"/>
                </a:solidFill>
                <a:latin typeface="黑体" panose="02010609060101010101" pitchFamily="49" charset="-122"/>
                <a:ea typeface="黑体" panose="02010609060101010101" pitchFamily="49" charset="-122"/>
              </a:rPr>
              <a:t>4</a:t>
            </a:r>
            <a:r>
              <a:rPr lang="zh-CN" altLang="en-US" sz="2400" b="0" dirty="0" smtClean="0">
                <a:solidFill>
                  <a:schemeClr val="tx1"/>
                </a:solidFill>
                <a:latin typeface="黑体" panose="02010609060101010101" pitchFamily="49" charset="-122"/>
                <a:ea typeface="黑体" panose="02010609060101010101" pitchFamily="49" charset="-122"/>
              </a:rPr>
              <a:t>、</a:t>
            </a:r>
            <a:r>
              <a:rPr lang="zh-CN" altLang="en-US" sz="2400" b="0" dirty="0">
                <a:solidFill>
                  <a:schemeClr val="tx1"/>
                </a:solidFill>
                <a:latin typeface="黑体" panose="02010609060101010101" pitchFamily="49" charset="-122"/>
                <a:ea typeface="黑体" panose="02010609060101010101" pitchFamily="49" charset="-122"/>
              </a:rPr>
              <a:t>实施企业知识管理的原则不包括</a:t>
            </a:r>
            <a:r>
              <a:rPr lang="zh-CN" altLang="en-US" sz="2400" b="0" dirty="0" smtClean="0">
                <a:solidFill>
                  <a:schemeClr val="tx1"/>
                </a:solidFill>
                <a:latin typeface="黑体" panose="02010609060101010101" pitchFamily="49" charset="-122"/>
                <a:ea typeface="黑体" panose="02010609060101010101" pitchFamily="49" charset="-122"/>
              </a:rPr>
              <a:t>（         </a:t>
            </a:r>
            <a:r>
              <a:rPr lang="zh-CN" altLang="en-US" sz="2400" b="0" dirty="0">
                <a:solidFill>
                  <a:schemeClr val="tx1"/>
                </a:solidFill>
                <a:latin typeface="黑体" panose="02010609060101010101" pitchFamily="49" charset="-122"/>
                <a:ea typeface="黑体" panose="02010609060101010101" pitchFamily="49" charset="-122"/>
              </a:rPr>
              <a:t>）</a:t>
            </a:r>
            <a:r>
              <a:rPr lang="zh-CN" altLang="en-US" sz="2400" b="0" dirty="0" smtClean="0">
                <a:solidFill>
                  <a:schemeClr val="tx1"/>
                </a:solidFill>
                <a:latin typeface="黑体" panose="02010609060101010101" pitchFamily="49" charset="-122"/>
                <a:ea typeface="黑体" panose="02010609060101010101" pitchFamily="49" charset="-122"/>
              </a:rPr>
              <a:t>。</a:t>
            </a:r>
            <a:r>
              <a:rPr lang="zh-CN" altLang="en-US" sz="2400" b="0" dirty="0">
                <a:solidFill>
                  <a:srgbClr val="FF0000"/>
                </a:solidFill>
                <a:latin typeface="黑体" panose="02010609060101010101" pitchFamily="49" charset="-122"/>
                <a:ea typeface="黑体" panose="02010609060101010101" pitchFamily="49" charset="-122"/>
              </a:rPr>
              <a:t>单选</a:t>
            </a:r>
            <a:r>
              <a:rPr lang="zh-CN" altLang="en-US" sz="2400" b="0" dirty="0" smtClean="0">
                <a:solidFill>
                  <a:srgbClr val="FF0000"/>
                </a:solidFill>
                <a:latin typeface="黑体" panose="02010609060101010101" pitchFamily="49" charset="-122"/>
                <a:ea typeface="黑体" panose="02010609060101010101" pitchFamily="49" charset="-122"/>
              </a:rPr>
              <a:t>题  </a:t>
            </a:r>
            <a:r>
              <a:rPr lang="en-US" altLang="zh-CN" sz="2400" b="0" dirty="0" smtClean="0">
                <a:solidFill>
                  <a:schemeClr val="tx1"/>
                </a:solidFill>
                <a:latin typeface="黑体" panose="02010609060101010101" pitchFamily="49" charset="-122"/>
                <a:ea typeface="黑体" panose="02010609060101010101" pitchFamily="49" charset="-122"/>
              </a:rPr>
              <a:t>1504</a:t>
            </a:r>
          </a:p>
          <a:p>
            <a:pPr>
              <a:lnSpc>
                <a:spcPct val="150000"/>
              </a:lnSpc>
            </a:pPr>
            <a:endParaRPr lang="en-US" altLang="zh-CN" sz="2400" b="0" dirty="0" smtClean="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A:</a:t>
            </a:r>
            <a:r>
              <a:rPr lang="zh-CN" altLang="en-US" sz="2400" b="0" dirty="0">
                <a:solidFill>
                  <a:schemeClr val="tx1"/>
                </a:solidFill>
                <a:latin typeface="黑体" panose="02010609060101010101" pitchFamily="49" charset="-122"/>
                <a:ea typeface="黑体" panose="02010609060101010101" pitchFamily="49" charset="-122"/>
              </a:rPr>
              <a:t>积累</a:t>
            </a:r>
            <a:r>
              <a:rPr lang="zh-CN" altLang="en-US" sz="2400" b="0" dirty="0" smtClean="0">
                <a:solidFill>
                  <a:schemeClr val="tx1"/>
                </a:solidFill>
                <a:latin typeface="黑体" panose="02010609060101010101" pitchFamily="49" charset="-122"/>
                <a:ea typeface="黑体" panose="02010609060101010101" pitchFamily="49" charset="-122"/>
              </a:rPr>
              <a:t>原则</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B:</a:t>
            </a:r>
            <a:r>
              <a:rPr lang="zh-CN" altLang="en-US" sz="2400" b="0" dirty="0">
                <a:solidFill>
                  <a:schemeClr val="tx1"/>
                </a:solidFill>
                <a:latin typeface="黑体" panose="02010609060101010101" pitchFamily="49" charset="-122"/>
                <a:ea typeface="黑体" panose="02010609060101010101" pitchFamily="49" charset="-122"/>
              </a:rPr>
              <a:t>信任</a:t>
            </a:r>
            <a:r>
              <a:rPr lang="zh-CN" altLang="en-US" sz="2400" b="0" dirty="0" smtClean="0">
                <a:solidFill>
                  <a:schemeClr val="tx1"/>
                </a:solidFill>
                <a:latin typeface="黑体" panose="02010609060101010101" pitchFamily="49" charset="-122"/>
                <a:ea typeface="黑体" panose="02010609060101010101" pitchFamily="49" charset="-122"/>
              </a:rPr>
              <a:t>原则</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C:</a:t>
            </a:r>
            <a:r>
              <a:rPr lang="zh-CN" altLang="en-US" sz="2400" b="0" dirty="0">
                <a:solidFill>
                  <a:schemeClr val="tx1"/>
                </a:solidFill>
                <a:latin typeface="黑体" panose="02010609060101010101" pitchFamily="49" charset="-122"/>
                <a:ea typeface="黑体" panose="02010609060101010101" pitchFamily="49" charset="-122"/>
              </a:rPr>
              <a:t>共享</a:t>
            </a:r>
            <a:r>
              <a:rPr lang="zh-CN" altLang="en-US" sz="2400" b="0" dirty="0" smtClean="0">
                <a:solidFill>
                  <a:schemeClr val="tx1"/>
                </a:solidFill>
                <a:latin typeface="黑体" panose="02010609060101010101" pitchFamily="49" charset="-122"/>
                <a:ea typeface="黑体" panose="02010609060101010101" pitchFamily="49" charset="-122"/>
              </a:rPr>
              <a:t>原则</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D:</a:t>
            </a:r>
            <a:r>
              <a:rPr lang="zh-CN" altLang="en-US" sz="2400" b="0" dirty="0">
                <a:solidFill>
                  <a:schemeClr val="tx1"/>
                </a:solidFill>
                <a:latin typeface="黑体" panose="02010609060101010101" pitchFamily="49" charset="-122"/>
                <a:ea typeface="黑体" panose="02010609060101010101" pitchFamily="49" charset="-122"/>
              </a:rPr>
              <a:t>传播原则</a:t>
            </a: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endParaRPr>
          </a:p>
          <a:p>
            <a:pPr>
              <a:lnSpc>
                <a:spcPct val="150000"/>
              </a:lnSpc>
            </a:pPr>
            <a:endParaRPr lang="en-US" altLang="zh-CN" sz="2400" b="0" dirty="0" smtClean="0">
              <a:solidFill>
                <a:schemeClr val="tx1"/>
              </a:solidFill>
              <a:latin typeface="黑体" panose="02010609060101010101" pitchFamily="49" charset="-122"/>
              <a:ea typeface="黑体" panose="02010609060101010101" pitchFamily="49" charset="-122"/>
            </a:endParaRP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sym typeface="+mn-ea"/>
            </a:endParaRPr>
          </a:p>
        </p:txBody>
      </p:sp>
    </p:spTree>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smtClean="0">
                <a:latin typeface="黑体" panose="02010609060101010101" pitchFamily="49" charset="-122"/>
                <a:ea typeface="黑体" panose="02010609060101010101" pitchFamily="49" charset="-122"/>
                <a:sym typeface="+mn-ea"/>
              </a:rPr>
              <a:t>真题练练手</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smtClean="0">
                <a:solidFill>
                  <a:schemeClr val="tx1"/>
                </a:solidFill>
                <a:latin typeface="黑体" panose="02010609060101010101" pitchFamily="49" charset="-122"/>
                <a:ea typeface="黑体" panose="02010609060101010101" pitchFamily="49" charset="-122"/>
              </a:rPr>
              <a:t>4</a:t>
            </a:r>
            <a:r>
              <a:rPr lang="zh-CN" altLang="en-US" sz="2400" b="0" dirty="0" smtClean="0">
                <a:solidFill>
                  <a:schemeClr val="tx1"/>
                </a:solidFill>
                <a:latin typeface="黑体" panose="02010609060101010101" pitchFamily="49" charset="-122"/>
                <a:ea typeface="黑体" panose="02010609060101010101" pitchFamily="49" charset="-122"/>
              </a:rPr>
              <a:t>、</a:t>
            </a:r>
            <a:r>
              <a:rPr lang="zh-CN" altLang="en-US" sz="2400" b="0" dirty="0">
                <a:solidFill>
                  <a:schemeClr val="tx1"/>
                </a:solidFill>
                <a:latin typeface="黑体" panose="02010609060101010101" pitchFamily="49" charset="-122"/>
                <a:ea typeface="黑体" panose="02010609060101010101" pitchFamily="49" charset="-122"/>
              </a:rPr>
              <a:t>实施企业知识管理的原则不包括</a:t>
            </a:r>
            <a:r>
              <a:rPr lang="zh-CN" altLang="en-US" sz="2400" b="0" dirty="0" smtClean="0">
                <a:solidFill>
                  <a:schemeClr val="tx1"/>
                </a:solidFill>
                <a:latin typeface="黑体" panose="02010609060101010101" pitchFamily="49" charset="-122"/>
                <a:ea typeface="黑体" panose="02010609060101010101" pitchFamily="49" charset="-122"/>
              </a:rPr>
              <a:t>（     </a:t>
            </a:r>
            <a:r>
              <a:rPr lang="en-US" altLang="zh-CN" sz="2400" b="0" dirty="0" smtClean="0">
                <a:solidFill>
                  <a:srgbClr val="FF0000"/>
                </a:solidFill>
                <a:latin typeface="黑体" panose="02010609060101010101" pitchFamily="49" charset="-122"/>
                <a:ea typeface="黑体" panose="02010609060101010101" pitchFamily="49" charset="-122"/>
              </a:rPr>
              <a:t>D</a:t>
            </a:r>
            <a:r>
              <a:rPr lang="zh-CN" altLang="en-US" sz="2400" b="0" dirty="0" smtClean="0">
                <a:solidFill>
                  <a:schemeClr val="tx1"/>
                </a:solidFill>
                <a:latin typeface="黑体" panose="02010609060101010101" pitchFamily="49" charset="-122"/>
                <a:ea typeface="黑体" panose="02010609060101010101" pitchFamily="49" charset="-122"/>
              </a:rPr>
              <a:t>    </a:t>
            </a:r>
            <a:r>
              <a:rPr lang="zh-CN" altLang="en-US" sz="2400" b="0" dirty="0">
                <a:solidFill>
                  <a:schemeClr val="tx1"/>
                </a:solidFill>
                <a:latin typeface="黑体" panose="02010609060101010101" pitchFamily="49" charset="-122"/>
                <a:ea typeface="黑体" panose="02010609060101010101" pitchFamily="49" charset="-122"/>
              </a:rPr>
              <a:t>）</a:t>
            </a:r>
            <a:r>
              <a:rPr lang="zh-CN" altLang="en-US" sz="2400" b="0" dirty="0" smtClean="0">
                <a:solidFill>
                  <a:schemeClr val="tx1"/>
                </a:solidFill>
                <a:latin typeface="黑体" panose="02010609060101010101" pitchFamily="49" charset="-122"/>
                <a:ea typeface="黑体" panose="02010609060101010101" pitchFamily="49" charset="-122"/>
              </a:rPr>
              <a:t>。</a:t>
            </a:r>
            <a:r>
              <a:rPr lang="zh-CN" altLang="en-US" sz="2400" b="0" dirty="0">
                <a:solidFill>
                  <a:srgbClr val="FF0000"/>
                </a:solidFill>
                <a:latin typeface="黑体" panose="02010609060101010101" pitchFamily="49" charset="-122"/>
                <a:ea typeface="黑体" panose="02010609060101010101" pitchFamily="49" charset="-122"/>
              </a:rPr>
              <a:t>单选</a:t>
            </a:r>
            <a:r>
              <a:rPr lang="zh-CN" altLang="en-US" sz="2400" b="0" dirty="0" smtClean="0">
                <a:solidFill>
                  <a:srgbClr val="FF0000"/>
                </a:solidFill>
                <a:latin typeface="黑体" panose="02010609060101010101" pitchFamily="49" charset="-122"/>
                <a:ea typeface="黑体" panose="02010609060101010101" pitchFamily="49" charset="-122"/>
              </a:rPr>
              <a:t>题  </a:t>
            </a:r>
            <a:r>
              <a:rPr lang="en-US" altLang="zh-CN" sz="2400" b="0" dirty="0" smtClean="0">
                <a:solidFill>
                  <a:schemeClr val="tx1"/>
                </a:solidFill>
                <a:latin typeface="黑体" panose="02010609060101010101" pitchFamily="49" charset="-122"/>
                <a:ea typeface="黑体" panose="02010609060101010101" pitchFamily="49" charset="-122"/>
              </a:rPr>
              <a:t>1504</a:t>
            </a:r>
          </a:p>
          <a:p>
            <a:pPr>
              <a:lnSpc>
                <a:spcPct val="150000"/>
              </a:lnSpc>
            </a:pPr>
            <a:endParaRPr lang="en-US" altLang="zh-CN" sz="2400" b="0" dirty="0" smtClean="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A:</a:t>
            </a:r>
            <a:r>
              <a:rPr lang="zh-CN" altLang="en-US" sz="2400" b="0" dirty="0">
                <a:solidFill>
                  <a:schemeClr val="tx1"/>
                </a:solidFill>
                <a:latin typeface="黑体" panose="02010609060101010101" pitchFamily="49" charset="-122"/>
                <a:ea typeface="黑体" panose="02010609060101010101" pitchFamily="49" charset="-122"/>
              </a:rPr>
              <a:t>积累</a:t>
            </a:r>
            <a:r>
              <a:rPr lang="zh-CN" altLang="en-US" sz="2400" b="0" dirty="0" smtClean="0">
                <a:solidFill>
                  <a:schemeClr val="tx1"/>
                </a:solidFill>
                <a:latin typeface="黑体" panose="02010609060101010101" pitchFamily="49" charset="-122"/>
                <a:ea typeface="黑体" panose="02010609060101010101" pitchFamily="49" charset="-122"/>
              </a:rPr>
              <a:t>原则</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B:</a:t>
            </a:r>
            <a:r>
              <a:rPr lang="zh-CN" altLang="en-US" sz="2400" b="0" dirty="0">
                <a:solidFill>
                  <a:schemeClr val="tx1"/>
                </a:solidFill>
                <a:latin typeface="黑体" panose="02010609060101010101" pitchFamily="49" charset="-122"/>
                <a:ea typeface="黑体" panose="02010609060101010101" pitchFamily="49" charset="-122"/>
              </a:rPr>
              <a:t>信任</a:t>
            </a:r>
            <a:r>
              <a:rPr lang="zh-CN" altLang="en-US" sz="2400" b="0" dirty="0" smtClean="0">
                <a:solidFill>
                  <a:schemeClr val="tx1"/>
                </a:solidFill>
                <a:latin typeface="黑体" panose="02010609060101010101" pitchFamily="49" charset="-122"/>
                <a:ea typeface="黑体" panose="02010609060101010101" pitchFamily="49" charset="-122"/>
              </a:rPr>
              <a:t>原则</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C:</a:t>
            </a:r>
            <a:r>
              <a:rPr lang="zh-CN" altLang="en-US" sz="2400" b="0" dirty="0">
                <a:solidFill>
                  <a:schemeClr val="tx1"/>
                </a:solidFill>
                <a:latin typeface="黑体" panose="02010609060101010101" pitchFamily="49" charset="-122"/>
                <a:ea typeface="黑体" panose="02010609060101010101" pitchFamily="49" charset="-122"/>
              </a:rPr>
              <a:t>共享</a:t>
            </a:r>
            <a:r>
              <a:rPr lang="zh-CN" altLang="en-US" sz="2400" b="0" dirty="0" smtClean="0">
                <a:solidFill>
                  <a:schemeClr val="tx1"/>
                </a:solidFill>
                <a:latin typeface="黑体" panose="02010609060101010101" pitchFamily="49" charset="-122"/>
                <a:ea typeface="黑体" panose="02010609060101010101" pitchFamily="49" charset="-122"/>
              </a:rPr>
              <a:t>原则</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rgbClr val="FF0000"/>
                </a:solidFill>
                <a:latin typeface="黑体" panose="02010609060101010101" pitchFamily="49" charset="-122"/>
                <a:ea typeface="黑体" panose="02010609060101010101" pitchFamily="49" charset="-122"/>
              </a:rPr>
              <a:t>D:</a:t>
            </a:r>
            <a:r>
              <a:rPr lang="zh-CN" altLang="en-US" sz="2400" b="0" dirty="0">
                <a:solidFill>
                  <a:srgbClr val="FF0000"/>
                </a:solidFill>
                <a:latin typeface="黑体" panose="02010609060101010101" pitchFamily="49" charset="-122"/>
                <a:ea typeface="黑体" panose="02010609060101010101" pitchFamily="49" charset="-122"/>
              </a:rPr>
              <a:t>传播原则</a:t>
            </a: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endParaRPr>
          </a:p>
          <a:p>
            <a:pPr>
              <a:lnSpc>
                <a:spcPct val="150000"/>
              </a:lnSpc>
            </a:pPr>
            <a:endParaRPr lang="en-US" altLang="zh-CN" sz="2400" b="0" dirty="0" smtClean="0">
              <a:solidFill>
                <a:schemeClr val="tx1"/>
              </a:solidFill>
              <a:latin typeface="黑体" panose="02010609060101010101" pitchFamily="49" charset="-122"/>
              <a:ea typeface="黑体" panose="02010609060101010101" pitchFamily="49" charset="-122"/>
            </a:endParaRP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sym typeface="+mn-ea"/>
            </a:endParaRPr>
          </a:p>
        </p:txBody>
      </p:sp>
    </p:spTree>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smtClean="0">
                <a:latin typeface="黑体" panose="02010609060101010101" pitchFamily="49" charset="-122"/>
                <a:ea typeface="黑体" panose="02010609060101010101" pitchFamily="49" charset="-122"/>
                <a:sym typeface="+mn-ea"/>
              </a:rPr>
              <a:t>真题练练手</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smtClean="0">
                <a:solidFill>
                  <a:schemeClr val="tx1"/>
                </a:solidFill>
                <a:latin typeface="黑体" panose="02010609060101010101" pitchFamily="49" charset="-122"/>
                <a:ea typeface="黑体" panose="02010609060101010101" pitchFamily="49" charset="-122"/>
              </a:rPr>
              <a:t>5</a:t>
            </a:r>
            <a:r>
              <a:rPr lang="zh-CN" altLang="en-US" sz="2400" b="0" dirty="0" smtClean="0">
                <a:solidFill>
                  <a:schemeClr val="tx1"/>
                </a:solidFill>
                <a:latin typeface="黑体" panose="02010609060101010101" pitchFamily="49" charset="-122"/>
                <a:ea typeface="黑体" panose="02010609060101010101" pitchFamily="49" charset="-122"/>
              </a:rPr>
              <a:t>、</a:t>
            </a:r>
            <a:r>
              <a:rPr lang="zh-CN" altLang="en-US" sz="2400" b="0" dirty="0">
                <a:solidFill>
                  <a:schemeClr val="tx1"/>
                </a:solidFill>
                <a:latin typeface="黑体" panose="02010609060101010101" pitchFamily="49" charset="-122"/>
                <a:ea typeface="黑体" panose="02010609060101010101" pitchFamily="49" charset="-122"/>
              </a:rPr>
              <a:t>老员工对新员工的“传帮带”体现了知识管理的</a:t>
            </a:r>
            <a:r>
              <a:rPr lang="zh-CN" altLang="en-US" sz="2400" b="0" dirty="0" smtClean="0">
                <a:solidFill>
                  <a:schemeClr val="tx1"/>
                </a:solidFill>
                <a:latin typeface="黑体" panose="02010609060101010101" pitchFamily="49" charset="-122"/>
                <a:ea typeface="黑体" panose="02010609060101010101" pitchFamily="49" charset="-122"/>
              </a:rPr>
              <a:t>（         </a:t>
            </a:r>
            <a:r>
              <a:rPr lang="zh-CN" altLang="en-US" sz="2400" b="0" dirty="0">
                <a:solidFill>
                  <a:schemeClr val="tx1"/>
                </a:solidFill>
                <a:latin typeface="黑体" panose="02010609060101010101" pitchFamily="49" charset="-122"/>
                <a:ea typeface="黑体" panose="02010609060101010101" pitchFamily="49" charset="-122"/>
              </a:rPr>
              <a:t>）</a:t>
            </a:r>
            <a:r>
              <a:rPr lang="zh-CN" altLang="en-US" sz="2400" b="0" dirty="0" smtClean="0">
                <a:solidFill>
                  <a:schemeClr val="tx1"/>
                </a:solidFill>
                <a:latin typeface="黑体" panose="02010609060101010101" pitchFamily="49" charset="-122"/>
                <a:ea typeface="黑体" panose="02010609060101010101" pitchFamily="49" charset="-122"/>
              </a:rPr>
              <a:t>。</a:t>
            </a:r>
            <a:r>
              <a:rPr lang="zh-CN" altLang="en-US" sz="2400" b="0" dirty="0">
                <a:solidFill>
                  <a:srgbClr val="FF0000"/>
                </a:solidFill>
                <a:latin typeface="黑体" panose="02010609060101010101" pitchFamily="49" charset="-122"/>
                <a:ea typeface="黑体" panose="02010609060101010101" pitchFamily="49" charset="-122"/>
              </a:rPr>
              <a:t>单选</a:t>
            </a:r>
            <a:r>
              <a:rPr lang="zh-CN" altLang="en-US" sz="2400" b="0" dirty="0" smtClean="0">
                <a:solidFill>
                  <a:srgbClr val="FF0000"/>
                </a:solidFill>
                <a:latin typeface="黑体" panose="02010609060101010101" pitchFamily="49" charset="-122"/>
                <a:ea typeface="黑体" panose="02010609060101010101" pitchFamily="49" charset="-122"/>
              </a:rPr>
              <a:t>题  </a:t>
            </a:r>
            <a:r>
              <a:rPr lang="en-US" altLang="zh-CN" sz="2400" b="0" dirty="0" smtClean="0">
                <a:solidFill>
                  <a:schemeClr val="tx1"/>
                </a:solidFill>
                <a:latin typeface="黑体" panose="02010609060101010101" pitchFamily="49" charset="-122"/>
                <a:ea typeface="黑体" panose="02010609060101010101" pitchFamily="49" charset="-122"/>
              </a:rPr>
              <a:t>1404</a:t>
            </a:r>
          </a:p>
          <a:p>
            <a:pPr>
              <a:lnSpc>
                <a:spcPct val="150000"/>
              </a:lnSpc>
            </a:pPr>
            <a:endParaRPr lang="en-US" altLang="zh-CN" sz="2400" b="0" dirty="0" smtClean="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A:</a:t>
            </a:r>
            <a:r>
              <a:rPr lang="zh-CN" altLang="en-US" sz="2400" b="0" dirty="0">
                <a:solidFill>
                  <a:schemeClr val="tx1"/>
                </a:solidFill>
                <a:latin typeface="黑体" panose="02010609060101010101" pitchFamily="49" charset="-122"/>
                <a:ea typeface="黑体" panose="02010609060101010101" pitchFamily="49" charset="-122"/>
              </a:rPr>
              <a:t>信任</a:t>
            </a:r>
            <a:r>
              <a:rPr lang="zh-CN" altLang="en-US" sz="2400" b="0" dirty="0" smtClean="0">
                <a:solidFill>
                  <a:schemeClr val="tx1"/>
                </a:solidFill>
                <a:latin typeface="黑体" panose="02010609060101010101" pitchFamily="49" charset="-122"/>
                <a:ea typeface="黑体" panose="02010609060101010101" pitchFamily="49" charset="-122"/>
              </a:rPr>
              <a:t>原则</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B:</a:t>
            </a:r>
            <a:r>
              <a:rPr lang="zh-CN" altLang="en-US" sz="2400" b="0" dirty="0">
                <a:solidFill>
                  <a:schemeClr val="tx1"/>
                </a:solidFill>
                <a:latin typeface="黑体" panose="02010609060101010101" pitchFamily="49" charset="-122"/>
                <a:ea typeface="黑体" panose="02010609060101010101" pitchFamily="49" charset="-122"/>
              </a:rPr>
              <a:t>共享</a:t>
            </a:r>
            <a:r>
              <a:rPr lang="zh-CN" altLang="en-US" sz="2400" b="0" dirty="0" smtClean="0">
                <a:solidFill>
                  <a:schemeClr val="tx1"/>
                </a:solidFill>
                <a:latin typeface="黑体" panose="02010609060101010101" pitchFamily="49" charset="-122"/>
                <a:ea typeface="黑体" panose="02010609060101010101" pitchFamily="49" charset="-122"/>
              </a:rPr>
              <a:t>原则</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C:</a:t>
            </a:r>
            <a:r>
              <a:rPr lang="zh-CN" altLang="en-US" sz="2400" b="0" dirty="0">
                <a:solidFill>
                  <a:schemeClr val="tx1"/>
                </a:solidFill>
                <a:latin typeface="黑体" panose="02010609060101010101" pitchFamily="49" charset="-122"/>
                <a:ea typeface="黑体" panose="02010609060101010101" pitchFamily="49" charset="-122"/>
              </a:rPr>
              <a:t>交流</a:t>
            </a:r>
            <a:r>
              <a:rPr lang="zh-CN" altLang="en-US" sz="2400" b="0" dirty="0" smtClean="0">
                <a:solidFill>
                  <a:schemeClr val="tx1"/>
                </a:solidFill>
                <a:latin typeface="黑体" panose="02010609060101010101" pitchFamily="49" charset="-122"/>
                <a:ea typeface="黑体" panose="02010609060101010101" pitchFamily="49" charset="-122"/>
              </a:rPr>
              <a:t>原则</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D:</a:t>
            </a:r>
            <a:r>
              <a:rPr lang="zh-CN" altLang="en-US" sz="2400" b="0" dirty="0">
                <a:solidFill>
                  <a:schemeClr val="tx1"/>
                </a:solidFill>
                <a:latin typeface="黑体" panose="02010609060101010101" pitchFamily="49" charset="-122"/>
                <a:ea typeface="黑体" panose="02010609060101010101" pitchFamily="49" charset="-122"/>
              </a:rPr>
              <a:t>积累原则</a:t>
            </a: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endParaRPr>
          </a:p>
          <a:p>
            <a:pPr>
              <a:lnSpc>
                <a:spcPct val="150000"/>
              </a:lnSpc>
            </a:pPr>
            <a:endParaRPr lang="en-US" altLang="zh-CN" sz="2400" b="0" dirty="0" smtClean="0">
              <a:solidFill>
                <a:schemeClr val="tx1"/>
              </a:solidFill>
              <a:latin typeface="黑体" panose="02010609060101010101" pitchFamily="49" charset="-122"/>
              <a:ea typeface="黑体" panose="02010609060101010101" pitchFamily="49" charset="-122"/>
            </a:endParaRP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sym typeface="+mn-ea"/>
            </a:endParaRPr>
          </a:p>
        </p:txBody>
      </p:sp>
    </p:spTree>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smtClean="0">
                <a:latin typeface="黑体" panose="02010609060101010101" pitchFamily="49" charset="-122"/>
                <a:ea typeface="黑体" panose="02010609060101010101" pitchFamily="49" charset="-122"/>
                <a:sym typeface="+mn-ea"/>
              </a:rPr>
              <a:t>真题练练手</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smtClean="0">
                <a:solidFill>
                  <a:schemeClr val="tx1"/>
                </a:solidFill>
                <a:latin typeface="黑体" panose="02010609060101010101" pitchFamily="49" charset="-122"/>
                <a:ea typeface="黑体" panose="02010609060101010101" pitchFamily="49" charset="-122"/>
              </a:rPr>
              <a:t>5</a:t>
            </a:r>
            <a:r>
              <a:rPr lang="zh-CN" altLang="en-US" sz="2400" b="0" dirty="0" smtClean="0">
                <a:solidFill>
                  <a:schemeClr val="tx1"/>
                </a:solidFill>
                <a:latin typeface="黑体" panose="02010609060101010101" pitchFamily="49" charset="-122"/>
                <a:ea typeface="黑体" panose="02010609060101010101" pitchFamily="49" charset="-122"/>
              </a:rPr>
              <a:t>、</a:t>
            </a:r>
            <a:r>
              <a:rPr lang="zh-CN" altLang="en-US" sz="2400" b="0" dirty="0">
                <a:solidFill>
                  <a:schemeClr val="tx1"/>
                </a:solidFill>
                <a:latin typeface="黑体" panose="02010609060101010101" pitchFamily="49" charset="-122"/>
                <a:ea typeface="黑体" panose="02010609060101010101" pitchFamily="49" charset="-122"/>
              </a:rPr>
              <a:t>老员工对新员工的“传帮带”体现了知识管理的</a:t>
            </a:r>
            <a:r>
              <a:rPr lang="zh-CN" altLang="en-US" sz="2400" b="0" dirty="0" smtClean="0">
                <a:solidFill>
                  <a:schemeClr val="tx1"/>
                </a:solidFill>
                <a:latin typeface="黑体" panose="02010609060101010101" pitchFamily="49" charset="-122"/>
                <a:ea typeface="黑体" panose="02010609060101010101" pitchFamily="49" charset="-122"/>
              </a:rPr>
              <a:t>（     </a:t>
            </a:r>
            <a:r>
              <a:rPr lang="en-US" altLang="zh-CN" sz="2400" b="0" dirty="0" smtClean="0">
                <a:solidFill>
                  <a:srgbClr val="FF0000"/>
                </a:solidFill>
                <a:latin typeface="黑体" panose="02010609060101010101" pitchFamily="49" charset="-122"/>
                <a:ea typeface="黑体" panose="02010609060101010101" pitchFamily="49" charset="-122"/>
              </a:rPr>
              <a:t>C</a:t>
            </a:r>
            <a:r>
              <a:rPr lang="zh-CN" altLang="en-US" sz="2400" b="0" dirty="0" smtClean="0">
                <a:solidFill>
                  <a:schemeClr val="tx1"/>
                </a:solidFill>
                <a:latin typeface="黑体" panose="02010609060101010101" pitchFamily="49" charset="-122"/>
                <a:ea typeface="黑体" panose="02010609060101010101" pitchFamily="49" charset="-122"/>
              </a:rPr>
              <a:t>    </a:t>
            </a:r>
            <a:r>
              <a:rPr lang="zh-CN" altLang="en-US" sz="2400" b="0" dirty="0">
                <a:solidFill>
                  <a:schemeClr val="tx1"/>
                </a:solidFill>
                <a:latin typeface="黑体" panose="02010609060101010101" pitchFamily="49" charset="-122"/>
                <a:ea typeface="黑体" panose="02010609060101010101" pitchFamily="49" charset="-122"/>
              </a:rPr>
              <a:t>）</a:t>
            </a:r>
            <a:r>
              <a:rPr lang="zh-CN" altLang="en-US" sz="2400" b="0" dirty="0" smtClean="0">
                <a:solidFill>
                  <a:schemeClr val="tx1"/>
                </a:solidFill>
                <a:latin typeface="黑体" panose="02010609060101010101" pitchFamily="49" charset="-122"/>
                <a:ea typeface="黑体" panose="02010609060101010101" pitchFamily="49" charset="-122"/>
              </a:rPr>
              <a:t>。</a:t>
            </a:r>
            <a:r>
              <a:rPr lang="zh-CN" altLang="en-US" sz="2400" b="0" dirty="0">
                <a:solidFill>
                  <a:srgbClr val="FF0000"/>
                </a:solidFill>
                <a:latin typeface="黑体" panose="02010609060101010101" pitchFamily="49" charset="-122"/>
                <a:ea typeface="黑体" panose="02010609060101010101" pitchFamily="49" charset="-122"/>
              </a:rPr>
              <a:t>单选</a:t>
            </a:r>
            <a:r>
              <a:rPr lang="zh-CN" altLang="en-US" sz="2400" b="0" dirty="0" smtClean="0">
                <a:solidFill>
                  <a:srgbClr val="FF0000"/>
                </a:solidFill>
                <a:latin typeface="黑体" panose="02010609060101010101" pitchFamily="49" charset="-122"/>
                <a:ea typeface="黑体" panose="02010609060101010101" pitchFamily="49" charset="-122"/>
              </a:rPr>
              <a:t>题  </a:t>
            </a:r>
            <a:r>
              <a:rPr lang="en-US" altLang="zh-CN" sz="2400" b="0" dirty="0" smtClean="0">
                <a:solidFill>
                  <a:schemeClr val="tx1"/>
                </a:solidFill>
                <a:latin typeface="黑体" panose="02010609060101010101" pitchFamily="49" charset="-122"/>
                <a:ea typeface="黑体" panose="02010609060101010101" pitchFamily="49" charset="-122"/>
              </a:rPr>
              <a:t>1404</a:t>
            </a:r>
          </a:p>
          <a:p>
            <a:pPr>
              <a:lnSpc>
                <a:spcPct val="150000"/>
              </a:lnSpc>
            </a:pPr>
            <a:endParaRPr lang="en-US" altLang="zh-CN" sz="2400" b="0" dirty="0" smtClean="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A:</a:t>
            </a:r>
            <a:r>
              <a:rPr lang="zh-CN" altLang="en-US" sz="2400" b="0" dirty="0">
                <a:solidFill>
                  <a:schemeClr val="tx1"/>
                </a:solidFill>
                <a:latin typeface="黑体" panose="02010609060101010101" pitchFamily="49" charset="-122"/>
                <a:ea typeface="黑体" panose="02010609060101010101" pitchFamily="49" charset="-122"/>
              </a:rPr>
              <a:t>信任</a:t>
            </a:r>
            <a:r>
              <a:rPr lang="zh-CN" altLang="en-US" sz="2400" b="0" dirty="0" smtClean="0">
                <a:solidFill>
                  <a:schemeClr val="tx1"/>
                </a:solidFill>
                <a:latin typeface="黑体" panose="02010609060101010101" pitchFamily="49" charset="-122"/>
                <a:ea typeface="黑体" panose="02010609060101010101" pitchFamily="49" charset="-122"/>
              </a:rPr>
              <a:t>原则</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B:</a:t>
            </a:r>
            <a:r>
              <a:rPr lang="zh-CN" altLang="en-US" sz="2400" b="0" dirty="0">
                <a:solidFill>
                  <a:schemeClr val="tx1"/>
                </a:solidFill>
                <a:latin typeface="黑体" panose="02010609060101010101" pitchFamily="49" charset="-122"/>
                <a:ea typeface="黑体" panose="02010609060101010101" pitchFamily="49" charset="-122"/>
              </a:rPr>
              <a:t>共享</a:t>
            </a:r>
            <a:r>
              <a:rPr lang="zh-CN" altLang="en-US" sz="2400" b="0" dirty="0" smtClean="0">
                <a:solidFill>
                  <a:schemeClr val="tx1"/>
                </a:solidFill>
                <a:latin typeface="黑体" panose="02010609060101010101" pitchFamily="49" charset="-122"/>
                <a:ea typeface="黑体" panose="02010609060101010101" pitchFamily="49" charset="-122"/>
              </a:rPr>
              <a:t>原则</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rgbClr val="FF0000"/>
                </a:solidFill>
                <a:latin typeface="黑体" panose="02010609060101010101" pitchFamily="49" charset="-122"/>
                <a:ea typeface="黑体" panose="02010609060101010101" pitchFamily="49" charset="-122"/>
              </a:rPr>
              <a:t>C:</a:t>
            </a:r>
            <a:r>
              <a:rPr lang="zh-CN" altLang="en-US" sz="2400" b="0" dirty="0">
                <a:solidFill>
                  <a:srgbClr val="FF0000"/>
                </a:solidFill>
                <a:latin typeface="黑体" panose="02010609060101010101" pitchFamily="49" charset="-122"/>
                <a:ea typeface="黑体" panose="02010609060101010101" pitchFamily="49" charset="-122"/>
              </a:rPr>
              <a:t>交流</a:t>
            </a:r>
            <a:r>
              <a:rPr lang="zh-CN" altLang="en-US" sz="2400" b="0" dirty="0" smtClean="0">
                <a:solidFill>
                  <a:srgbClr val="FF0000"/>
                </a:solidFill>
                <a:latin typeface="黑体" panose="02010609060101010101" pitchFamily="49" charset="-122"/>
                <a:ea typeface="黑体" panose="02010609060101010101" pitchFamily="49" charset="-122"/>
              </a:rPr>
              <a:t>原则</a:t>
            </a:r>
            <a:endParaRPr lang="en-US" altLang="zh-CN" sz="2400" b="0" dirty="0" smtClean="0">
              <a:solidFill>
                <a:srgbClr val="FF0000"/>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D:</a:t>
            </a:r>
            <a:r>
              <a:rPr lang="zh-CN" altLang="en-US" sz="2400" b="0" dirty="0">
                <a:solidFill>
                  <a:schemeClr val="tx1"/>
                </a:solidFill>
                <a:latin typeface="黑体" panose="02010609060101010101" pitchFamily="49" charset="-122"/>
                <a:ea typeface="黑体" panose="02010609060101010101" pitchFamily="49" charset="-122"/>
              </a:rPr>
              <a:t>积累原则</a:t>
            </a: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endParaRPr>
          </a:p>
          <a:p>
            <a:pPr>
              <a:lnSpc>
                <a:spcPct val="150000"/>
              </a:lnSpc>
            </a:pPr>
            <a:endParaRPr lang="en-US" altLang="zh-CN" sz="2400" b="0" dirty="0" smtClean="0">
              <a:solidFill>
                <a:schemeClr val="tx1"/>
              </a:solidFill>
              <a:latin typeface="黑体" panose="02010609060101010101" pitchFamily="49" charset="-122"/>
              <a:ea typeface="黑体" panose="02010609060101010101" pitchFamily="49" charset="-122"/>
            </a:endParaRP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sym typeface="+mn-ea"/>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800" b="0" dirty="0" smtClean="0">
                <a:solidFill>
                  <a:schemeClr val="tx1"/>
                </a:solidFill>
                <a:latin typeface="黑体" panose="02010609060101010101" pitchFamily="49" charset="-122"/>
                <a:ea typeface="黑体" panose="02010609060101010101" pitchFamily="49" charset="-122"/>
              </a:rPr>
              <a:t>8.4.2.2</a:t>
            </a:r>
            <a:r>
              <a:rPr lang="zh-CN" altLang="en-US" sz="2800" b="0" dirty="0" smtClean="0">
                <a:solidFill>
                  <a:schemeClr val="tx1"/>
                </a:solidFill>
                <a:latin typeface="黑体" panose="02010609060101010101" pitchFamily="49" charset="-122"/>
                <a:ea typeface="黑体" panose="02010609060101010101" pitchFamily="49" charset="-122"/>
              </a:rPr>
              <a:t> 影响</a:t>
            </a:r>
            <a:r>
              <a:rPr lang="zh-CN" altLang="en-US" sz="2800" b="0" dirty="0">
                <a:solidFill>
                  <a:schemeClr val="tx1"/>
                </a:solidFill>
                <a:latin typeface="黑体" panose="02010609060101010101" pitchFamily="49" charset="-122"/>
                <a:ea typeface="黑体" panose="02010609060101010101" pitchFamily="49" charset="-122"/>
              </a:rPr>
              <a:t>薪酬的因素</a:t>
            </a:r>
            <a:r>
              <a:rPr lang="zh-CN" altLang="en-US" sz="2800" b="0" dirty="0">
                <a:solidFill>
                  <a:schemeClr val="tx1"/>
                </a:solidFill>
                <a:latin typeface="黑体" panose="02010609060101010101" pitchFamily="49" charset="-122"/>
                <a:ea typeface="黑体" panose="02010609060101010101" pitchFamily="49" charset="-122"/>
                <a:sym typeface="+mn-ea"/>
              </a:rPr>
              <a:t>（选择，</a:t>
            </a:r>
            <a:r>
              <a:rPr lang="zh-CN" altLang="en-US" sz="2800" b="0" dirty="0" smtClean="0">
                <a:solidFill>
                  <a:schemeClr val="tx1"/>
                </a:solidFill>
                <a:latin typeface="黑体" panose="02010609060101010101" pitchFamily="49" charset="-122"/>
                <a:ea typeface="黑体" panose="02010609060101010101" pitchFamily="49" charset="-122"/>
                <a:sym typeface="+mn-ea"/>
              </a:rPr>
              <a:t>文字）</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4" name="文本框 6"/>
          <p:cNvSpPr txBox="1"/>
          <p:nvPr/>
        </p:nvSpPr>
        <p:spPr>
          <a:xfrm>
            <a:off x="735180" y="596787"/>
            <a:ext cx="10474053"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8.4 </a:t>
            </a:r>
            <a:r>
              <a:rPr lang="zh-CN" altLang="en-US" sz="2800" b="1" dirty="0">
                <a:latin typeface="黑体" panose="02010609060101010101" pitchFamily="49" charset="-122"/>
                <a:ea typeface="黑体" panose="02010609060101010101" pitchFamily="49" charset="-122"/>
                <a:sym typeface="+mn-ea"/>
              </a:rPr>
              <a:t>绩效管理与薪酬管理</a:t>
            </a:r>
          </a:p>
        </p:txBody>
      </p:sp>
      <p:graphicFrame>
        <p:nvGraphicFramePr>
          <p:cNvPr id="5" name="图示 4"/>
          <p:cNvGraphicFramePr/>
          <p:nvPr>
            <p:extLst/>
          </p:nvPr>
        </p:nvGraphicFramePr>
        <p:xfrm>
          <a:off x="1521638" y="2388249"/>
          <a:ext cx="8128000" cy="403381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0" name="矩形 9"/>
          <p:cNvSpPr/>
          <p:nvPr/>
        </p:nvSpPr>
        <p:spPr>
          <a:xfrm>
            <a:off x="46172" y="160757"/>
            <a:ext cx="2504212" cy="369332"/>
          </a:xfrm>
          <a:prstGeom prst="rect">
            <a:avLst/>
          </a:prstGeom>
        </p:spPr>
        <p:txBody>
          <a:bodyPr wrap="none">
            <a:spAutoFit/>
          </a:bodyPr>
          <a:lstStyle/>
          <a:p>
            <a:pPr algn="just">
              <a:spcAft>
                <a:spcPts val="0"/>
              </a:spcAft>
            </a:pPr>
            <a:r>
              <a:rPr lang="en-US" altLang="zh-CN" kern="100" dirty="0" smtClean="0">
                <a:solidFill>
                  <a:srgbClr val="A6A6A6"/>
                </a:solidFill>
                <a:latin typeface="DengXian" charset="-122"/>
                <a:ea typeface="DengXian" charset="-122"/>
                <a:cs typeface="Times New Roman" charset="0"/>
              </a:rPr>
              <a:t>8.4.2.2</a:t>
            </a:r>
            <a:r>
              <a:rPr lang="zh-CN" altLang="en-US" kern="100" dirty="0" smtClean="0">
                <a:solidFill>
                  <a:srgbClr val="A6A6A6"/>
                </a:solidFill>
                <a:latin typeface="DengXian" charset="-122"/>
                <a:ea typeface="DengXian" charset="-122"/>
                <a:cs typeface="Times New Roman" charset="0"/>
              </a:rPr>
              <a:t> 影响薪酬的因素</a:t>
            </a:r>
            <a:endParaRPr lang="zh-CN" altLang="zh-CN" kern="100" dirty="0">
              <a:effectLst/>
              <a:latin typeface="DengXian" charset="-122"/>
              <a:ea typeface="DengXian" charset="-122"/>
              <a:cs typeface="Times New Roman" charset="0"/>
            </a:endParaRPr>
          </a:p>
        </p:txBody>
      </p:sp>
      <p:graphicFrame>
        <p:nvGraphicFramePr>
          <p:cNvPr id="11" name="图示 4">
            <a:extLst>
              <a:ext uri="{FF2B5EF4-FFF2-40B4-BE49-F238E27FC236}">
                <a16:creationId xmlns="" xmlns:a16="http://schemas.microsoft.com/office/drawing/2014/main" id="{6DA1DBEE-1A53-49DB-8B34-6ABC881624CC}"/>
              </a:ext>
            </a:extLst>
          </p:cNvPr>
          <p:cNvGraphicFramePr/>
          <p:nvPr>
            <p:extLst/>
          </p:nvPr>
        </p:nvGraphicFramePr>
        <p:xfrm>
          <a:off x="8718998" y="92403"/>
          <a:ext cx="4005329" cy="1464721"/>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1710021598"/>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smtClean="0">
                <a:latin typeface="黑体" panose="02010609060101010101" pitchFamily="49" charset="-122"/>
                <a:ea typeface="黑体" panose="02010609060101010101" pitchFamily="49" charset="-122"/>
                <a:sym typeface="+mn-ea"/>
              </a:rPr>
              <a:t>真题练练手</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smtClean="0">
                <a:solidFill>
                  <a:schemeClr val="tx1"/>
                </a:solidFill>
                <a:latin typeface="黑体" panose="02010609060101010101" pitchFamily="49" charset="-122"/>
                <a:ea typeface="黑体" panose="02010609060101010101" pitchFamily="49" charset="-122"/>
              </a:rPr>
              <a:t>6</a:t>
            </a:r>
            <a:r>
              <a:rPr lang="zh-CN" altLang="en-US" sz="2400" b="0" dirty="0" smtClean="0">
                <a:solidFill>
                  <a:schemeClr val="tx1"/>
                </a:solidFill>
                <a:latin typeface="黑体" panose="02010609060101010101" pitchFamily="49" charset="-122"/>
                <a:ea typeface="黑体" panose="02010609060101010101" pitchFamily="49" charset="-122"/>
              </a:rPr>
              <a:t>、知识</a:t>
            </a:r>
            <a:r>
              <a:rPr lang="zh-CN" altLang="en-US" sz="2400" b="0" dirty="0">
                <a:solidFill>
                  <a:schemeClr val="tx1"/>
                </a:solidFill>
                <a:latin typeface="黑体" panose="02010609060101010101" pitchFamily="49" charset="-122"/>
                <a:ea typeface="黑体" panose="02010609060101010101" pitchFamily="49" charset="-122"/>
              </a:rPr>
              <a:t>管理的主要职责就是为交流提供便利并不断地加以促进，包括把企业内外的专家联系在一起，这体现了</a:t>
            </a:r>
            <a:r>
              <a:rPr lang="en-US" altLang="zh-CN" sz="2400" b="0" dirty="0" smtClean="0">
                <a:solidFill>
                  <a:schemeClr val="tx1"/>
                </a:solidFill>
                <a:latin typeface="黑体" panose="02010609060101010101" pitchFamily="49" charset="-122"/>
                <a:ea typeface="黑体" panose="02010609060101010101" pitchFamily="49" charset="-122"/>
              </a:rPr>
              <a:t>(</a:t>
            </a:r>
            <a:r>
              <a:rPr lang="zh-CN" altLang="en-US" sz="2400" b="0" dirty="0" smtClean="0">
                <a:solidFill>
                  <a:schemeClr val="tx1"/>
                </a:solidFill>
                <a:latin typeface="黑体" panose="02010609060101010101" pitchFamily="49" charset="-122"/>
                <a:ea typeface="黑体" panose="02010609060101010101" pitchFamily="49" charset="-122"/>
              </a:rPr>
              <a:t>  </a:t>
            </a:r>
            <a:r>
              <a:rPr lang="en-US" altLang="zh-CN" sz="2400" b="0" dirty="0" smtClean="0">
                <a:solidFill>
                  <a:schemeClr val="tx1"/>
                </a:solidFill>
                <a:latin typeface="黑体" panose="02010609060101010101" pitchFamily="49" charset="-122"/>
                <a:ea typeface="黑体" panose="02010609060101010101" pitchFamily="49" charset="-122"/>
              </a:rPr>
              <a:t> )</a:t>
            </a:r>
            <a:r>
              <a:rPr lang="zh-CN" altLang="en-US" sz="2400" b="0" dirty="0" smtClean="0">
                <a:solidFill>
                  <a:schemeClr val="tx1"/>
                </a:solidFill>
                <a:latin typeface="黑体" panose="02010609060101010101" pitchFamily="49" charset="-122"/>
                <a:ea typeface="黑体" panose="02010609060101010101" pitchFamily="49" charset="-122"/>
              </a:rPr>
              <a:t>   </a:t>
            </a:r>
            <a:r>
              <a:rPr lang="zh-CN" altLang="en-US" sz="2400" b="0" dirty="0" smtClean="0">
                <a:solidFill>
                  <a:srgbClr val="FF0000"/>
                </a:solidFill>
                <a:latin typeface="黑体" panose="02010609060101010101" pitchFamily="49" charset="-122"/>
                <a:ea typeface="黑体" panose="02010609060101010101" pitchFamily="49" charset="-122"/>
              </a:rPr>
              <a:t>单</a:t>
            </a:r>
            <a:r>
              <a:rPr lang="zh-CN" altLang="en-US" sz="2400" b="0" dirty="0">
                <a:solidFill>
                  <a:srgbClr val="FF0000"/>
                </a:solidFill>
                <a:latin typeface="黑体" panose="02010609060101010101" pitchFamily="49" charset="-122"/>
                <a:ea typeface="黑体" panose="02010609060101010101" pitchFamily="49" charset="-122"/>
              </a:rPr>
              <a:t>选题  </a:t>
            </a:r>
            <a:r>
              <a:rPr lang="en-US" altLang="zh-CN" sz="2400" b="0" dirty="0" smtClean="0">
                <a:solidFill>
                  <a:schemeClr val="tx1"/>
                </a:solidFill>
                <a:latin typeface="黑体" panose="02010609060101010101" pitchFamily="49" charset="-122"/>
                <a:ea typeface="黑体" panose="02010609060101010101" pitchFamily="49" charset="-122"/>
              </a:rPr>
              <a:t>0901</a:t>
            </a:r>
            <a:endParaRPr lang="en-US" altLang="zh-CN" sz="2400" b="0" dirty="0">
              <a:solidFill>
                <a:schemeClr val="tx1"/>
              </a:solidFill>
              <a:latin typeface="黑体" panose="02010609060101010101" pitchFamily="49" charset="-122"/>
              <a:ea typeface="黑体" panose="02010609060101010101" pitchFamily="49" charset="-122"/>
            </a:endParaRPr>
          </a:p>
          <a:p>
            <a:pPr>
              <a:lnSpc>
                <a:spcPct val="150000"/>
              </a:lnSpc>
            </a:pPr>
            <a:r>
              <a:rPr lang="en-US" altLang="zh-CN" sz="2400" b="0" dirty="0">
                <a:solidFill>
                  <a:schemeClr val="tx1"/>
                </a:solidFill>
                <a:latin typeface="黑体" panose="02010609060101010101" pitchFamily="49" charset="-122"/>
                <a:ea typeface="黑体" panose="02010609060101010101" pitchFamily="49" charset="-122"/>
              </a:rPr>
              <a:t/>
            </a:r>
            <a:br>
              <a:rPr lang="en-US" altLang="zh-CN" sz="2400" b="0" dirty="0">
                <a:solidFill>
                  <a:schemeClr val="tx1"/>
                </a:solidFill>
                <a:latin typeface="黑体" panose="02010609060101010101" pitchFamily="49" charset="-122"/>
                <a:ea typeface="黑体" panose="02010609060101010101" pitchFamily="49" charset="-122"/>
              </a:rPr>
            </a:br>
            <a:r>
              <a:rPr lang="en-US" altLang="zh-CN" sz="2400" b="0" dirty="0" smtClean="0">
                <a:solidFill>
                  <a:schemeClr val="tx1"/>
                </a:solidFill>
                <a:latin typeface="黑体" panose="02010609060101010101" pitchFamily="49" charset="-122"/>
                <a:ea typeface="黑体" panose="02010609060101010101" pitchFamily="49" charset="-122"/>
              </a:rPr>
              <a:t>A</a:t>
            </a:r>
            <a:r>
              <a:rPr lang="en-US" altLang="zh-CN" sz="2400" b="0" dirty="0">
                <a:solidFill>
                  <a:schemeClr val="tx1"/>
                </a:solidFill>
                <a:latin typeface="黑体" panose="02010609060101010101" pitchFamily="49" charset="-122"/>
                <a:ea typeface="黑体" panose="02010609060101010101" pitchFamily="49" charset="-122"/>
              </a:rPr>
              <a:t>:</a:t>
            </a:r>
            <a:r>
              <a:rPr lang="zh-CN" altLang="en-US" sz="2400" b="0" dirty="0">
                <a:solidFill>
                  <a:schemeClr val="tx1"/>
                </a:solidFill>
                <a:latin typeface="黑体" panose="02010609060101010101" pitchFamily="49" charset="-122"/>
                <a:ea typeface="黑体" panose="02010609060101010101" pitchFamily="49" charset="-122"/>
              </a:rPr>
              <a:t>信任原则</a:t>
            </a:r>
          </a:p>
          <a:p>
            <a:pPr>
              <a:lnSpc>
                <a:spcPct val="150000"/>
              </a:lnSpc>
            </a:pPr>
            <a:r>
              <a:rPr lang="en-US" altLang="zh-CN" sz="2400" b="0" dirty="0">
                <a:solidFill>
                  <a:schemeClr val="tx1"/>
                </a:solidFill>
                <a:latin typeface="黑体" panose="02010609060101010101" pitchFamily="49" charset="-122"/>
                <a:ea typeface="黑体" panose="02010609060101010101" pitchFamily="49" charset="-122"/>
              </a:rPr>
              <a:t>B:</a:t>
            </a:r>
            <a:r>
              <a:rPr lang="zh-CN" altLang="en-US" sz="2400" b="0" dirty="0">
                <a:solidFill>
                  <a:schemeClr val="tx1"/>
                </a:solidFill>
                <a:latin typeface="黑体" panose="02010609060101010101" pitchFamily="49" charset="-122"/>
                <a:ea typeface="黑体" panose="02010609060101010101" pitchFamily="49" charset="-122"/>
              </a:rPr>
              <a:t>交流</a:t>
            </a:r>
            <a:r>
              <a:rPr lang="zh-CN" altLang="en-US" sz="2400" b="0" dirty="0" smtClean="0">
                <a:solidFill>
                  <a:schemeClr val="tx1"/>
                </a:solidFill>
                <a:latin typeface="黑体" panose="02010609060101010101" pitchFamily="49" charset="-122"/>
                <a:ea typeface="黑体" panose="02010609060101010101" pitchFamily="49" charset="-122"/>
              </a:rPr>
              <a:t>原则</a:t>
            </a:r>
            <a:endParaRPr lang="zh-CN" altLang="en-US" sz="2400" b="0" dirty="0">
              <a:solidFill>
                <a:schemeClr val="tx1"/>
              </a:solidFill>
              <a:latin typeface="黑体" panose="02010609060101010101" pitchFamily="49" charset="-122"/>
              <a:ea typeface="黑体" panose="02010609060101010101" pitchFamily="49" charset="-122"/>
            </a:endParaRPr>
          </a:p>
          <a:p>
            <a:pPr>
              <a:lnSpc>
                <a:spcPct val="150000"/>
              </a:lnSpc>
            </a:pPr>
            <a:r>
              <a:rPr lang="en-US" altLang="zh-CN" sz="2400" b="0" dirty="0">
                <a:solidFill>
                  <a:schemeClr val="tx1"/>
                </a:solidFill>
                <a:latin typeface="黑体" panose="02010609060101010101" pitchFamily="49" charset="-122"/>
                <a:ea typeface="黑体" panose="02010609060101010101" pitchFamily="49" charset="-122"/>
              </a:rPr>
              <a:t>C:</a:t>
            </a:r>
            <a:r>
              <a:rPr lang="zh-CN" altLang="en-US" sz="2400" b="0" dirty="0">
                <a:solidFill>
                  <a:schemeClr val="tx1"/>
                </a:solidFill>
                <a:latin typeface="黑体" panose="02010609060101010101" pitchFamily="49" charset="-122"/>
                <a:ea typeface="黑体" panose="02010609060101010101" pitchFamily="49" charset="-122"/>
              </a:rPr>
              <a:t>共享原则</a:t>
            </a:r>
          </a:p>
          <a:p>
            <a:pPr>
              <a:lnSpc>
                <a:spcPct val="150000"/>
              </a:lnSpc>
            </a:pPr>
            <a:r>
              <a:rPr lang="en-US" altLang="zh-CN" sz="2400" b="0" dirty="0">
                <a:solidFill>
                  <a:schemeClr val="tx1"/>
                </a:solidFill>
                <a:latin typeface="黑体" panose="02010609060101010101" pitchFamily="49" charset="-122"/>
                <a:ea typeface="黑体" panose="02010609060101010101" pitchFamily="49" charset="-122"/>
              </a:rPr>
              <a:t>D:</a:t>
            </a:r>
            <a:r>
              <a:rPr lang="zh-CN" altLang="en-US" sz="2400" b="0" dirty="0">
                <a:solidFill>
                  <a:schemeClr val="tx1"/>
                </a:solidFill>
                <a:latin typeface="黑体" panose="02010609060101010101" pitchFamily="49" charset="-122"/>
                <a:ea typeface="黑体" panose="02010609060101010101" pitchFamily="49" charset="-122"/>
              </a:rPr>
              <a:t>积累原则</a:t>
            </a: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endParaRPr>
          </a:p>
          <a:p>
            <a:pPr>
              <a:lnSpc>
                <a:spcPct val="150000"/>
              </a:lnSpc>
            </a:pPr>
            <a:endParaRPr lang="en-US" altLang="zh-CN" sz="2400" b="0" dirty="0" smtClean="0">
              <a:solidFill>
                <a:schemeClr val="tx1"/>
              </a:solidFill>
              <a:latin typeface="黑体" panose="02010609060101010101" pitchFamily="49" charset="-122"/>
              <a:ea typeface="黑体" panose="02010609060101010101" pitchFamily="49" charset="-122"/>
            </a:endParaRP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sym typeface="+mn-ea"/>
            </a:endParaRPr>
          </a:p>
        </p:txBody>
      </p:sp>
    </p:spTree>
    <p:extLst>
      <p:ext uri="{BB962C8B-B14F-4D97-AF65-F5344CB8AC3E}">
        <p14:creationId xmlns:p14="http://schemas.microsoft.com/office/powerpoint/2010/main" val="9282243"/>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smtClean="0">
                <a:latin typeface="黑体" panose="02010609060101010101" pitchFamily="49" charset="-122"/>
                <a:ea typeface="黑体" panose="02010609060101010101" pitchFamily="49" charset="-122"/>
                <a:sym typeface="+mn-ea"/>
              </a:rPr>
              <a:t>真题练练手</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smtClean="0">
                <a:solidFill>
                  <a:schemeClr val="tx1"/>
                </a:solidFill>
                <a:latin typeface="黑体" panose="02010609060101010101" pitchFamily="49" charset="-122"/>
                <a:ea typeface="黑体" panose="02010609060101010101" pitchFamily="49" charset="-122"/>
              </a:rPr>
              <a:t>6</a:t>
            </a:r>
            <a:r>
              <a:rPr lang="zh-CN" altLang="en-US" sz="2400" b="0" dirty="0" smtClean="0">
                <a:solidFill>
                  <a:schemeClr val="tx1"/>
                </a:solidFill>
                <a:latin typeface="黑体" panose="02010609060101010101" pitchFamily="49" charset="-122"/>
                <a:ea typeface="黑体" panose="02010609060101010101" pitchFamily="49" charset="-122"/>
              </a:rPr>
              <a:t>、知识</a:t>
            </a:r>
            <a:r>
              <a:rPr lang="zh-CN" altLang="en-US" sz="2400" b="0" dirty="0">
                <a:solidFill>
                  <a:schemeClr val="tx1"/>
                </a:solidFill>
                <a:latin typeface="黑体" panose="02010609060101010101" pitchFamily="49" charset="-122"/>
                <a:ea typeface="黑体" panose="02010609060101010101" pitchFamily="49" charset="-122"/>
              </a:rPr>
              <a:t>管理的主要职责就是为交流提供便利并不断地加以促进，包括把企业内外的专家联系在一起，这体现了</a:t>
            </a:r>
            <a:r>
              <a:rPr lang="en-US" altLang="zh-CN" sz="2400" b="0" dirty="0" smtClean="0">
                <a:solidFill>
                  <a:schemeClr val="tx1"/>
                </a:solidFill>
                <a:latin typeface="黑体" panose="02010609060101010101" pitchFamily="49" charset="-122"/>
                <a:ea typeface="黑体" panose="02010609060101010101" pitchFamily="49" charset="-122"/>
              </a:rPr>
              <a:t>(</a:t>
            </a:r>
            <a:r>
              <a:rPr lang="zh-CN" altLang="en-US" sz="2400" b="0" dirty="0" smtClean="0">
                <a:solidFill>
                  <a:schemeClr val="tx1"/>
                </a:solidFill>
                <a:latin typeface="黑体" panose="02010609060101010101" pitchFamily="49" charset="-122"/>
                <a:ea typeface="黑体" panose="02010609060101010101" pitchFamily="49" charset="-122"/>
              </a:rPr>
              <a:t>  </a:t>
            </a:r>
            <a:r>
              <a:rPr lang="en-US" altLang="zh-CN" sz="2400" b="0" dirty="0" smtClean="0">
                <a:solidFill>
                  <a:srgbClr val="FF0000"/>
                </a:solidFill>
                <a:latin typeface="黑体" panose="02010609060101010101" pitchFamily="49" charset="-122"/>
                <a:ea typeface="黑体" panose="02010609060101010101" pitchFamily="49" charset="-122"/>
              </a:rPr>
              <a:t>B</a:t>
            </a:r>
            <a:r>
              <a:rPr lang="zh-CN" altLang="en-US" sz="2400" b="0" dirty="0" smtClean="0">
                <a:solidFill>
                  <a:schemeClr val="tx1"/>
                </a:solidFill>
                <a:latin typeface="黑体" panose="02010609060101010101" pitchFamily="49" charset="-122"/>
                <a:ea typeface="黑体" panose="02010609060101010101" pitchFamily="49" charset="-122"/>
              </a:rPr>
              <a:t> </a:t>
            </a:r>
            <a:r>
              <a:rPr lang="en-US" altLang="zh-CN" sz="2400" b="0" dirty="0" smtClean="0">
                <a:solidFill>
                  <a:schemeClr val="tx1"/>
                </a:solidFill>
                <a:latin typeface="黑体" panose="02010609060101010101" pitchFamily="49" charset="-122"/>
                <a:ea typeface="黑体" panose="02010609060101010101" pitchFamily="49" charset="-122"/>
              </a:rPr>
              <a:t> )</a:t>
            </a:r>
            <a:r>
              <a:rPr lang="zh-CN" altLang="en-US" sz="2400" b="0" dirty="0" smtClean="0">
                <a:solidFill>
                  <a:schemeClr val="tx1"/>
                </a:solidFill>
                <a:latin typeface="黑体" panose="02010609060101010101" pitchFamily="49" charset="-122"/>
                <a:ea typeface="黑体" panose="02010609060101010101" pitchFamily="49" charset="-122"/>
              </a:rPr>
              <a:t>   </a:t>
            </a:r>
            <a:r>
              <a:rPr lang="zh-CN" altLang="en-US" sz="2400" b="0" dirty="0" smtClean="0">
                <a:solidFill>
                  <a:srgbClr val="FF0000"/>
                </a:solidFill>
                <a:latin typeface="黑体" panose="02010609060101010101" pitchFamily="49" charset="-122"/>
                <a:ea typeface="黑体" panose="02010609060101010101" pitchFamily="49" charset="-122"/>
              </a:rPr>
              <a:t>单</a:t>
            </a:r>
            <a:r>
              <a:rPr lang="zh-CN" altLang="en-US" sz="2400" b="0" dirty="0">
                <a:solidFill>
                  <a:srgbClr val="FF0000"/>
                </a:solidFill>
                <a:latin typeface="黑体" panose="02010609060101010101" pitchFamily="49" charset="-122"/>
                <a:ea typeface="黑体" panose="02010609060101010101" pitchFamily="49" charset="-122"/>
              </a:rPr>
              <a:t>选题  </a:t>
            </a:r>
            <a:r>
              <a:rPr lang="en-US" altLang="zh-CN" sz="2400" b="0" dirty="0" smtClean="0">
                <a:solidFill>
                  <a:schemeClr val="tx1"/>
                </a:solidFill>
                <a:latin typeface="黑体" panose="02010609060101010101" pitchFamily="49" charset="-122"/>
                <a:ea typeface="黑体" panose="02010609060101010101" pitchFamily="49" charset="-122"/>
              </a:rPr>
              <a:t>0901</a:t>
            </a:r>
            <a:endParaRPr lang="en-US" altLang="zh-CN" sz="2400" b="0" dirty="0">
              <a:solidFill>
                <a:schemeClr val="tx1"/>
              </a:solidFill>
              <a:latin typeface="黑体" panose="02010609060101010101" pitchFamily="49" charset="-122"/>
              <a:ea typeface="黑体" panose="02010609060101010101" pitchFamily="49" charset="-122"/>
            </a:endParaRPr>
          </a:p>
          <a:p>
            <a:pPr>
              <a:lnSpc>
                <a:spcPct val="150000"/>
              </a:lnSpc>
            </a:pPr>
            <a:r>
              <a:rPr lang="en-US" altLang="zh-CN" sz="2400" b="0" dirty="0">
                <a:solidFill>
                  <a:schemeClr val="tx1"/>
                </a:solidFill>
                <a:latin typeface="黑体" panose="02010609060101010101" pitchFamily="49" charset="-122"/>
                <a:ea typeface="黑体" panose="02010609060101010101" pitchFamily="49" charset="-122"/>
              </a:rPr>
              <a:t/>
            </a:r>
            <a:br>
              <a:rPr lang="en-US" altLang="zh-CN" sz="2400" b="0" dirty="0">
                <a:solidFill>
                  <a:schemeClr val="tx1"/>
                </a:solidFill>
                <a:latin typeface="黑体" panose="02010609060101010101" pitchFamily="49" charset="-122"/>
                <a:ea typeface="黑体" panose="02010609060101010101" pitchFamily="49" charset="-122"/>
              </a:rPr>
            </a:br>
            <a:r>
              <a:rPr lang="en-US" altLang="zh-CN" sz="2400" b="0" dirty="0" smtClean="0">
                <a:solidFill>
                  <a:schemeClr val="tx1"/>
                </a:solidFill>
                <a:latin typeface="黑体" panose="02010609060101010101" pitchFamily="49" charset="-122"/>
                <a:ea typeface="黑体" panose="02010609060101010101" pitchFamily="49" charset="-122"/>
              </a:rPr>
              <a:t>A</a:t>
            </a:r>
            <a:r>
              <a:rPr lang="en-US" altLang="zh-CN" sz="2400" b="0" dirty="0">
                <a:solidFill>
                  <a:schemeClr val="tx1"/>
                </a:solidFill>
                <a:latin typeface="黑体" panose="02010609060101010101" pitchFamily="49" charset="-122"/>
                <a:ea typeface="黑体" panose="02010609060101010101" pitchFamily="49" charset="-122"/>
              </a:rPr>
              <a:t>:</a:t>
            </a:r>
            <a:r>
              <a:rPr lang="zh-CN" altLang="en-US" sz="2400" b="0" dirty="0">
                <a:solidFill>
                  <a:schemeClr val="tx1"/>
                </a:solidFill>
                <a:latin typeface="黑体" panose="02010609060101010101" pitchFamily="49" charset="-122"/>
                <a:ea typeface="黑体" panose="02010609060101010101" pitchFamily="49" charset="-122"/>
              </a:rPr>
              <a:t>信任原则</a:t>
            </a:r>
          </a:p>
          <a:p>
            <a:pPr>
              <a:lnSpc>
                <a:spcPct val="150000"/>
              </a:lnSpc>
            </a:pPr>
            <a:r>
              <a:rPr lang="en-US" altLang="zh-CN" sz="2400" b="0" dirty="0">
                <a:solidFill>
                  <a:srgbClr val="FF0000"/>
                </a:solidFill>
                <a:latin typeface="黑体" panose="02010609060101010101" pitchFamily="49" charset="-122"/>
                <a:ea typeface="黑体" panose="02010609060101010101" pitchFamily="49" charset="-122"/>
              </a:rPr>
              <a:t>B:</a:t>
            </a:r>
            <a:r>
              <a:rPr lang="zh-CN" altLang="en-US" sz="2400" b="0" dirty="0">
                <a:solidFill>
                  <a:srgbClr val="FF0000"/>
                </a:solidFill>
                <a:latin typeface="黑体" panose="02010609060101010101" pitchFamily="49" charset="-122"/>
                <a:ea typeface="黑体" panose="02010609060101010101" pitchFamily="49" charset="-122"/>
              </a:rPr>
              <a:t>交流</a:t>
            </a:r>
            <a:r>
              <a:rPr lang="zh-CN" altLang="en-US" sz="2400" b="0" dirty="0" smtClean="0">
                <a:solidFill>
                  <a:srgbClr val="FF0000"/>
                </a:solidFill>
                <a:latin typeface="黑体" panose="02010609060101010101" pitchFamily="49" charset="-122"/>
                <a:ea typeface="黑体" panose="02010609060101010101" pitchFamily="49" charset="-122"/>
              </a:rPr>
              <a:t>原则</a:t>
            </a:r>
            <a:endParaRPr lang="zh-CN" altLang="en-US" sz="2400" b="0" dirty="0">
              <a:solidFill>
                <a:srgbClr val="FF0000"/>
              </a:solidFill>
              <a:latin typeface="黑体" panose="02010609060101010101" pitchFamily="49" charset="-122"/>
              <a:ea typeface="黑体" panose="02010609060101010101" pitchFamily="49" charset="-122"/>
            </a:endParaRPr>
          </a:p>
          <a:p>
            <a:pPr>
              <a:lnSpc>
                <a:spcPct val="150000"/>
              </a:lnSpc>
            </a:pPr>
            <a:r>
              <a:rPr lang="en-US" altLang="zh-CN" sz="2400" b="0" dirty="0">
                <a:solidFill>
                  <a:schemeClr val="tx1"/>
                </a:solidFill>
                <a:latin typeface="黑体" panose="02010609060101010101" pitchFamily="49" charset="-122"/>
                <a:ea typeface="黑体" panose="02010609060101010101" pitchFamily="49" charset="-122"/>
              </a:rPr>
              <a:t>C:</a:t>
            </a:r>
            <a:r>
              <a:rPr lang="zh-CN" altLang="en-US" sz="2400" b="0" dirty="0">
                <a:solidFill>
                  <a:schemeClr val="tx1"/>
                </a:solidFill>
                <a:latin typeface="黑体" panose="02010609060101010101" pitchFamily="49" charset="-122"/>
                <a:ea typeface="黑体" panose="02010609060101010101" pitchFamily="49" charset="-122"/>
              </a:rPr>
              <a:t>共享原则</a:t>
            </a:r>
          </a:p>
          <a:p>
            <a:pPr>
              <a:lnSpc>
                <a:spcPct val="150000"/>
              </a:lnSpc>
            </a:pPr>
            <a:r>
              <a:rPr lang="en-US" altLang="zh-CN" sz="2400" b="0" dirty="0">
                <a:solidFill>
                  <a:schemeClr val="tx1"/>
                </a:solidFill>
                <a:latin typeface="黑体" panose="02010609060101010101" pitchFamily="49" charset="-122"/>
                <a:ea typeface="黑体" panose="02010609060101010101" pitchFamily="49" charset="-122"/>
              </a:rPr>
              <a:t>D:</a:t>
            </a:r>
            <a:r>
              <a:rPr lang="zh-CN" altLang="en-US" sz="2400" b="0" dirty="0">
                <a:solidFill>
                  <a:schemeClr val="tx1"/>
                </a:solidFill>
                <a:latin typeface="黑体" panose="02010609060101010101" pitchFamily="49" charset="-122"/>
                <a:ea typeface="黑体" panose="02010609060101010101" pitchFamily="49" charset="-122"/>
              </a:rPr>
              <a:t>积累原则</a:t>
            </a: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endParaRPr>
          </a:p>
          <a:p>
            <a:pPr>
              <a:lnSpc>
                <a:spcPct val="150000"/>
              </a:lnSpc>
            </a:pPr>
            <a:endParaRPr lang="en-US" altLang="zh-CN" sz="2400" b="0" dirty="0" smtClean="0">
              <a:solidFill>
                <a:schemeClr val="tx1"/>
              </a:solidFill>
              <a:latin typeface="黑体" panose="02010609060101010101" pitchFamily="49" charset="-122"/>
              <a:ea typeface="黑体" panose="02010609060101010101" pitchFamily="49" charset="-122"/>
            </a:endParaRP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sym typeface="+mn-ea"/>
            </a:endParaRPr>
          </a:p>
        </p:txBody>
      </p:sp>
    </p:spTree>
    <p:extLst>
      <p:ext uri="{BB962C8B-B14F-4D97-AF65-F5344CB8AC3E}">
        <p14:creationId xmlns:p14="http://schemas.microsoft.com/office/powerpoint/2010/main" val="1777886137"/>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smtClean="0">
                <a:latin typeface="黑体" panose="02010609060101010101" pitchFamily="49" charset="-122"/>
                <a:ea typeface="黑体" panose="02010609060101010101" pitchFamily="49" charset="-122"/>
                <a:sym typeface="+mn-ea"/>
              </a:rPr>
              <a:t>真题练练手</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1341252"/>
            <a:ext cx="11629098"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smtClean="0">
                <a:solidFill>
                  <a:schemeClr val="tx1"/>
                </a:solidFill>
                <a:latin typeface="黑体" panose="02010609060101010101" pitchFamily="49" charset="-122"/>
                <a:ea typeface="黑体" panose="02010609060101010101" pitchFamily="49" charset="-122"/>
              </a:rPr>
              <a:t>7</a:t>
            </a:r>
            <a:r>
              <a:rPr lang="zh-CN" altLang="en-US" sz="2400" b="0" dirty="0" smtClean="0">
                <a:solidFill>
                  <a:schemeClr val="tx1"/>
                </a:solidFill>
                <a:latin typeface="黑体" panose="02010609060101010101" pitchFamily="49" charset="-122"/>
                <a:ea typeface="黑体" panose="02010609060101010101" pitchFamily="49" charset="-122"/>
              </a:rPr>
              <a:t>、对</a:t>
            </a:r>
            <a:r>
              <a:rPr lang="zh-CN" altLang="en-US" sz="2400" b="0" dirty="0">
                <a:solidFill>
                  <a:schemeClr val="tx1"/>
                </a:solidFill>
                <a:latin typeface="黑体" panose="02010609060101010101" pitchFamily="49" charset="-122"/>
                <a:ea typeface="黑体" panose="02010609060101010101" pitchFamily="49" charset="-122"/>
              </a:rPr>
              <a:t>知识进行分类、分析、整理和提炼，形成对企业有价值的是</a:t>
            </a:r>
            <a:r>
              <a:rPr lang="en-US" altLang="zh-CN" sz="2400" b="0" dirty="0">
                <a:solidFill>
                  <a:schemeClr val="tx1"/>
                </a:solidFill>
                <a:latin typeface="黑体" panose="02010609060101010101" pitchFamily="49" charset="-122"/>
                <a:ea typeface="黑体" panose="02010609060101010101" pitchFamily="49" charset="-122"/>
              </a:rPr>
              <a:t>( </a:t>
            </a:r>
            <a:r>
              <a:rPr lang="en-US" altLang="zh-CN" sz="2400" b="0" dirty="0" smtClean="0">
                <a:solidFill>
                  <a:schemeClr val="tx1"/>
                </a:solidFill>
                <a:latin typeface="黑体" panose="02010609060101010101" pitchFamily="49" charset="-122"/>
                <a:ea typeface="黑体" panose="02010609060101010101" pitchFamily="49" charset="-122"/>
              </a:rPr>
              <a:t>)</a:t>
            </a:r>
            <a:r>
              <a:rPr lang="zh-CN" altLang="en-US" sz="2400" b="0" dirty="0">
                <a:solidFill>
                  <a:srgbClr val="FF0000"/>
                </a:solidFill>
                <a:latin typeface="黑体" panose="02010609060101010101" pitchFamily="49" charset="-122"/>
                <a:ea typeface="黑体" panose="02010609060101010101" pitchFamily="49" charset="-122"/>
              </a:rPr>
              <a:t>单选题  </a:t>
            </a:r>
            <a:r>
              <a:rPr lang="en-US" altLang="zh-CN" sz="2400" b="0" dirty="0" smtClean="0">
                <a:solidFill>
                  <a:schemeClr val="tx1"/>
                </a:solidFill>
                <a:latin typeface="黑体" panose="02010609060101010101" pitchFamily="49" charset="-122"/>
                <a:ea typeface="黑体" panose="02010609060101010101" pitchFamily="49" charset="-122"/>
              </a:rPr>
              <a:t>1001</a:t>
            </a:r>
            <a:endParaRPr lang="en-US" altLang="zh-CN" sz="2400" b="0" dirty="0">
              <a:solidFill>
                <a:schemeClr val="tx1"/>
              </a:solidFill>
              <a:latin typeface="黑体" panose="02010609060101010101" pitchFamily="49" charset="-122"/>
              <a:ea typeface="黑体" panose="02010609060101010101" pitchFamily="49" charset="-122"/>
            </a:endParaRP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endParaRPr>
          </a:p>
          <a:p>
            <a:pPr>
              <a:lnSpc>
                <a:spcPct val="150000"/>
              </a:lnSpc>
            </a:pPr>
            <a:r>
              <a:rPr lang="en-US" altLang="zh-CN" sz="2400" b="0" dirty="0" smtClean="0">
                <a:solidFill>
                  <a:schemeClr val="tx1"/>
                </a:solidFill>
                <a:latin typeface="黑体" panose="02010609060101010101" pitchFamily="49" charset="-122"/>
                <a:ea typeface="黑体" panose="02010609060101010101" pitchFamily="49" charset="-122"/>
              </a:rPr>
              <a:t>A</a:t>
            </a:r>
            <a:r>
              <a:rPr lang="en-US" altLang="zh-CN" sz="2400" b="0" dirty="0">
                <a:solidFill>
                  <a:schemeClr val="tx1"/>
                </a:solidFill>
                <a:latin typeface="黑体" panose="02010609060101010101" pitchFamily="49" charset="-122"/>
                <a:ea typeface="黑体" panose="02010609060101010101" pitchFamily="49" charset="-122"/>
              </a:rPr>
              <a:t>:</a:t>
            </a:r>
            <a:r>
              <a:rPr lang="zh-CN" altLang="en-US" sz="2400" b="0" dirty="0">
                <a:solidFill>
                  <a:schemeClr val="tx1"/>
                </a:solidFill>
                <a:latin typeface="黑体" panose="02010609060101010101" pitchFamily="49" charset="-122"/>
                <a:ea typeface="黑体" panose="02010609060101010101" pitchFamily="49" charset="-122"/>
              </a:rPr>
              <a:t>知识的收集</a:t>
            </a:r>
          </a:p>
          <a:p>
            <a:pPr>
              <a:lnSpc>
                <a:spcPct val="150000"/>
              </a:lnSpc>
            </a:pPr>
            <a:r>
              <a:rPr lang="en-US" altLang="zh-CN" sz="2400" b="0" dirty="0">
                <a:solidFill>
                  <a:schemeClr val="tx1"/>
                </a:solidFill>
                <a:latin typeface="黑体" panose="02010609060101010101" pitchFamily="49" charset="-122"/>
                <a:ea typeface="黑体" panose="02010609060101010101" pitchFamily="49" charset="-122"/>
              </a:rPr>
              <a:t>B:</a:t>
            </a:r>
            <a:r>
              <a:rPr lang="zh-CN" altLang="en-US" sz="2400" b="0" dirty="0">
                <a:solidFill>
                  <a:schemeClr val="tx1"/>
                </a:solidFill>
                <a:latin typeface="黑体" panose="02010609060101010101" pitchFamily="49" charset="-122"/>
                <a:ea typeface="黑体" panose="02010609060101010101" pitchFamily="49" charset="-122"/>
              </a:rPr>
              <a:t>知识的传播</a:t>
            </a:r>
          </a:p>
          <a:p>
            <a:pPr>
              <a:lnSpc>
                <a:spcPct val="150000"/>
              </a:lnSpc>
            </a:pPr>
            <a:r>
              <a:rPr lang="en-US" altLang="zh-CN" sz="2400" b="0" dirty="0">
                <a:solidFill>
                  <a:schemeClr val="tx1"/>
                </a:solidFill>
                <a:latin typeface="黑体" panose="02010609060101010101" pitchFamily="49" charset="-122"/>
                <a:ea typeface="黑体" panose="02010609060101010101" pitchFamily="49" charset="-122"/>
              </a:rPr>
              <a:t>C:</a:t>
            </a:r>
            <a:r>
              <a:rPr lang="zh-CN" altLang="en-US" sz="2400" b="0" dirty="0">
                <a:solidFill>
                  <a:schemeClr val="tx1"/>
                </a:solidFill>
                <a:latin typeface="黑体" panose="02010609060101010101" pitchFamily="49" charset="-122"/>
                <a:ea typeface="黑体" panose="02010609060101010101" pitchFamily="49" charset="-122"/>
              </a:rPr>
              <a:t>知识的加工处理</a:t>
            </a:r>
          </a:p>
          <a:p>
            <a:pPr>
              <a:lnSpc>
                <a:spcPct val="150000"/>
              </a:lnSpc>
            </a:pPr>
            <a:r>
              <a:rPr lang="en-US" altLang="zh-CN" sz="2400" b="0" dirty="0">
                <a:solidFill>
                  <a:schemeClr val="tx1"/>
                </a:solidFill>
                <a:latin typeface="黑体" panose="02010609060101010101" pitchFamily="49" charset="-122"/>
                <a:ea typeface="黑体" panose="02010609060101010101" pitchFamily="49" charset="-122"/>
              </a:rPr>
              <a:t>D:</a:t>
            </a:r>
            <a:r>
              <a:rPr lang="zh-CN" altLang="en-US" sz="2400" b="0" dirty="0">
                <a:solidFill>
                  <a:schemeClr val="tx1"/>
                </a:solidFill>
                <a:latin typeface="黑体" panose="02010609060101010101" pitchFamily="49" charset="-122"/>
                <a:ea typeface="黑体" panose="02010609060101010101" pitchFamily="49" charset="-122"/>
              </a:rPr>
              <a:t>知识的延续</a:t>
            </a: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endParaRPr>
          </a:p>
          <a:p>
            <a:pPr>
              <a:lnSpc>
                <a:spcPct val="150000"/>
              </a:lnSpc>
            </a:pPr>
            <a:endParaRPr lang="en-US" altLang="zh-CN" sz="2400" b="0" dirty="0" smtClean="0">
              <a:solidFill>
                <a:schemeClr val="tx1"/>
              </a:solidFill>
              <a:latin typeface="黑体" panose="02010609060101010101" pitchFamily="49" charset="-122"/>
              <a:ea typeface="黑体" panose="02010609060101010101" pitchFamily="49" charset="-122"/>
            </a:endParaRP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sym typeface="+mn-ea"/>
            </a:endParaRPr>
          </a:p>
        </p:txBody>
      </p:sp>
    </p:spTree>
    <p:extLst>
      <p:ext uri="{BB962C8B-B14F-4D97-AF65-F5344CB8AC3E}">
        <p14:creationId xmlns:p14="http://schemas.microsoft.com/office/powerpoint/2010/main" val="812584486"/>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smtClean="0">
                <a:latin typeface="黑体" panose="02010609060101010101" pitchFamily="49" charset="-122"/>
                <a:ea typeface="黑体" panose="02010609060101010101" pitchFamily="49" charset="-122"/>
                <a:sym typeface="+mn-ea"/>
              </a:rPr>
              <a:t>真题练练手</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1341252"/>
            <a:ext cx="11629098"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smtClean="0">
                <a:solidFill>
                  <a:schemeClr val="tx1"/>
                </a:solidFill>
                <a:latin typeface="黑体" panose="02010609060101010101" pitchFamily="49" charset="-122"/>
                <a:ea typeface="黑体" panose="02010609060101010101" pitchFamily="49" charset="-122"/>
              </a:rPr>
              <a:t>7</a:t>
            </a:r>
            <a:r>
              <a:rPr lang="zh-CN" altLang="en-US" sz="2400" b="0" dirty="0" smtClean="0">
                <a:solidFill>
                  <a:schemeClr val="tx1"/>
                </a:solidFill>
                <a:latin typeface="黑体" panose="02010609060101010101" pitchFamily="49" charset="-122"/>
                <a:ea typeface="黑体" panose="02010609060101010101" pitchFamily="49" charset="-122"/>
              </a:rPr>
              <a:t>、对</a:t>
            </a:r>
            <a:r>
              <a:rPr lang="zh-CN" altLang="en-US" sz="2400" b="0" dirty="0">
                <a:solidFill>
                  <a:schemeClr val="tx1"/>
                </a:solidFill>
                <a:latin typeface="黑体" panose="02010609060101010101" pitchFamily="49" charset="-122"/>
                <a:ea typeface="黑体" panose="02010609060101010101" pitchFamily="49" charset="-122"/>
              </a:rPr>
              <a:t>知识进行分类、分析、整理和提炼，形成对企业有价值的是</a:t>
            </a:r>
            <a:r>
              <a:rPr lang="en-US" altLang="zh-CN" sz="2400" b="0" dirty="0" smtClean="0">
                <a:solidFill>
                  <a:schemeClr val="tx1"/>
                </a:solidFill>
                <a:latin typeface="黑体" panose="02010609060101010101" pitchFamily="49" charset="-122"/>
                <a:ea typeface="黑体" panose="02010609060101010101" pitchFamily="49" charset="-122"/>
              </a:rPr>
              <a:t>(</a:t>
            </a:r>
            <a:r>
              <a:rPr lang="zh-CN" altLang="en-US" sz="2400" b="0" dirty="0" smtClean="0">
                <a:solidFill>
                  <a:schemeClr val="tx1"/>
                </a:solidFill>
                <a:latin typeface="黑体" panose="02010609060101010101" pitchFamily="49" charset="-122"/>
                <a:ea typeface="黑体" panose="02010609060101010101" pitchFamily="49" charset="-122"/>
              </a:rPr>
              <a:t> </a:t>
            </a:r>
            <a:r>
              <a:rPr lang="en-US" altLang="zh-CN" sz="2400" b="0" dirty="0" smtClean="0">
                <a:solidFill>
                  <a:srgbClr val="FF0000"/>
                </a:solidFill>
                <a:latin typeface="黑体" panose="02010609060101010101" pitchFamily="49" charset="-122"/>
                <a:ea typeface="黑体" panose="02010609060101010101" pitchFamily="49" charset="-122"/>
              </a:rPr>
              <a:t>C</a:t>
            </a:r>
            <a:r>
              <a:rPr lang="en-US" altLang="zh-CN" sz="2400" b="0" dirty="0" smtClean="0">
                <a:solidFill>
                  <a:schemeClr val="tx1"/>
                </a:solidFill>
                <a:latin typeface="黑体" panose="02010609060101010101" pitchFamily="49" charset="-122"/>
                <a:ea typeface="黑体" panose="02010609060101010101" pitchFamily="49" charset="-122"/>
              </a:rPr>
              <a:t> )</a:t>
            </a:r>
            <a:r>
              <a:rPr lang="zh-CN" altLang="en-US" sz="2400" b="0" dirty="0">
                <a:solidFill>
                  <a:srgbClr val="FF0000"/>
                </a:solidFill>
                <a:latin typeface="黑体" panose="02010609060101010101" pitchFamily="49" charset="-122"/>
                <a:ea typeface="黑体" panose="02010609060101010101" pitchFamily="49" charset="-122"/>
              </a:rPr>
              <a:t>单选题  </a:t>
            </a:r>
            <a:r>
              <a:rPr lang="en-US" altLang="zh-CN" sz="2400" b="0" dirty="0" smtClean="0">
                <a:solidFill>
                  <a:schemeClr val="tx1"/>
                </a:solidFill>
                <a:latin typeface="黑体" panose="02010609060101010101" pitchFamily="49" charset="-122"/>
                <a:ea typeface="黑体" panose="02010609060101010101" pitchFamily="49" charset="-122"/>
              </a:rPr>
              <a:t>1001</a:t>
            </a:r>
            <a:endParaRPr lang="en-US" altLang="zh-CN" sz="2400" b="0" dirty="0">
              <a:solidFill>
                <a:schemeClr val="tx1"/>
              </a:solidFill>
              <a:latin typeface="黑体" panose="02010609060101010101" pitchFamily="49" charset="-122"/>
              <a:ea typeface="黑体" panose="02010609060101010101" pitchFamily="49" charset="-122"/>
            </a:endParaRP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endParaRPr>
          </a:p>
          <a:p>
            <a:pPr>
              <a:lnSpc>
                <a:spcPct val="150000"/>
              </a:lnSpc>
            </a:pPr>
            <a:r>
              <a:rPr lang="en-US" altLang="zh-CN" sz="2400" b="0" dirty="0" smtClean="0">
                <a:solidFill>
                  <a:schemeClr val="tx1"/>
                </a:solidFill>
                <a:latin typeface="黑体" panose="02010609060101010101" pitchFamily="49" charset="-122"/>
                <a:ea typeface="黑体" panose="02010609060101010101" pitchFamily="49" charset="-122"/>
              </a:rPr>
              <a:t>A</a:t>
            </a:r>
            <a:r>
              <a:rPr lang="en-US" altLang="zh-CN" sz="2400" b="0" dirty="0">
                <a:solidFill>
                  <a:schemeClr val="tx1"/>
                </a:solidFill>
                <a:latin typeface="黑体" panose="02010609060101010101" pitchFamily="49" charset="-122"/>
                <a:ea typeface="黑体" panose="02010609060101010101" pitchFamily="49" charset="-122"/>
              </a:rPr>
              <a:t>:</a:t>
            </a:r>
            <a:r>
              <a:rPr lang="zh-CN" altLang="en-US" sz="2400" b="0" dirty="0">
                <a:solidFill>
                  <a:schemeClr val="tx1"/>
                </a:solidFill>
                <a:latin typeface="黑体" panose="02010609060101010101" pitchFamily="49" charset="-122"/>
                <a:ea typeface="黑体" panose="02010609060101010101" pitchFamily="49" charset="-122"/>
              </a:rPr>
              <a:t>知识的收集</a:t>
            </a:r>
          </a:p>
          <a:p>
            <a:pPr>
              <a:lnSpc>
                <a:spcPct val="150000"/>
              </a:lnSpc>
            </a:pPr>
            <a:r>
              <a:rPr lang="en-US" altLang="zh-CN" sz="2400" b="0" dirty="0">
                <a:solidFill>
                  <a:schemeClr val="tx1"/>
                </a:solidFill>
                <a:latin typeface="黑体" panose="02010609060101010101" pitchFamily="49" charset="-122"/>
                <a:ea typeface="黑体" panose="02010609060101010101" pitchFamily="49" charset="-122"/>
              </a:rPr>
              <a:t>B:</a:t>
            </a:r>
            <a:r>
              <a:rPr lang="zh-CN" altLang="en-US" sz="2400" b="0" dirty="0">
                <a:solidFill>
                  <a:schemeClr val="tx1"/>
                </a:solidFill>
                <a:latin typeface="黑体" panose="02010609060101010101" pitchFamily="49" charset="-122"/>
                <a:ea typeface="黑体" panose="02010609060101010101" pitchFamily="49" charset="-122"/>
              </a:rPr>
              <a:t>知识的传播</a:t>
            </a:r>
          </a:p>
          <a:p>
            <a:pPr>
              <a:lnSpc>
                <a:spcPct val="150000"/>
              </a:lnSpc>
            </a:pPr>
            <a:r>
              <a:rPr lang="en-US" altLang="zh-CN" sz="2400" b="0" dirty="0">
                <a:solidFill>
                  <a:srgbClr val="FF0000"/>
                </a:solidFill>
                <a:latin typeface="黑体" panose="02010609060101010101" pitchFamily="49" charset="-122"/>
                <a:ea typeface="黑体" panose="02010609060101010101" pitchFamily="49" charset="-122"/>
              </a:rPr>
              <a:t>C:</a:t>
            </a:r>
            <a:r>
              <a:rPr lang="zh-CN" altLang="en-US" sz="2400" b="0" dirty="0">
                <a:solidFill>
                  <a:srgbClr val="FF0000"/>
                </a:solidFill>
                <a:latin typeface="黑体" panose="02010609060101010101" pitchFamily="49" charset="-122"/>
                <a:ea typeface="黑体" panose="02010609060101010101" pitchFamily="49" charset="-122"/>
              </a:rPr>
              <a:t>知识的加工处理</a:t>
            </a:r>
          </a:p>
          <a:p>
            <a:pPr>
              <a:lnSpc>
                <a:spcPct val="150000"/>
              </a:lnSpc>
            </a:pPr>
            <a:r>
              <a:rPr lang="en-US" altLang="zh-CN" sz="2400" b="0" dirty="0">
                <a:solidFill>
                  <a:schemeClr val="tx1"/>
                </a:solidFill>
                <a:latin typeface="黑体" panose="02010609060101010101" pitchFamily="49" charset="-122"/>
                <a:ea typeface="黑体" panose="02010609060101010101" pitchFamily="49" charset="-122"/>
              </a:rPr>
              <a:t>D:</a:t>
            </a:r>
            <a:r>
              <a:rPr lang="zh-CN" altLang="en-US" sz="2400" b="0" dirty="0">
                <a:solidFill>
                  <a:schemeClr val="tx1"/>
                </a:solidFill>
                <a:latin typeface="黑体" panose="02010609060101010101" pitchFamily="49" charset="-122"/>
                <a:ea typeface="黑体" panose="02010609060101010101" pitchFamily="49" charset="-122"/>
              </a:rPr>
              <a:t>知识的延续</a:t>
            </a: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endParaRPr>
          </a:p>
          <a:p>
            <a:pPr>
              <a:lnSpc>
                <a:spcPct val="150000"/>
              </a:lnSpc>
            </a:pPr>
            <a:endParaRPr lang="en-US" altLang="zh-CN" sz="2400" b="0" dirty="0" smtClean="0">
              <a:solidFill>
                <a:schemeClr val="tx1"/>
              </a:solidFill>
              <a:latin typeface="黑体" panose="02010609060101010101" pitchFamily="49" charset="-122"/>
              <a:ea typeface="黑体" panose="02010609060101010101" pitchFamily="49" charset="-122"/>
            </a:endParaRP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sym typeface="+mn-ea"/>
            </a:endParaRPr>
          </a:p>
        </p:txBody>
      </p:sp>
    </p:spTree>
    <p:extLst>
      <p:ext uri="{BB962C8B-B14F-4D97-AF65-F5344CB8AC3E}">
        <p14:creationId xmlns:p14="http://schemas.microsoft.com/office/powerpoint/2010/main" val="2021105615"/>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5" name="图片 3"/>
          <p:cNvPicPr>
            <a:picLocks noChangeAspect="1"/>
          </p:cNvPicPr>
          <p:nvPr/>
        </p:nvPicPr>
        <p:blipFill>
          <a:blip r:embed="rId2"/>
          <a:stretch>
            <a:fillRect/>
          </a:stretch>
        </p:blipFill>
        <p:spPr>
          <a:xfrm>
            <a:off x="0" y="0"/>
            <a:ext cx="12192000" cy="6858000"/>
          </a:xfrm>
          <a:prstGeom prst="rect">
            <a:avLst/>
          </a:prstGeom>
          <a:noFill/>
          <a:ln w="9525">
            <a:noFill/>
          </a:ln>
        </p:spPr>
      </p:pic>
      <p:sp>
        <p:nvSpPr>
          <p:cNvPr id="13" name="矩形 12"/>
          <p:cNvSpPr/>
          <p:nvPr/>
        </p:nvSpPr>
        <p:spPr>
          <a:xfrm>
            <a:off x="4859338" y="2420938"/>
            <a:ext cx="1984375" cy="30162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dirty="0">
              <a:ln>
                <a:noFill/>
              </a:ln>
              <a:solidFill>
                <a:schemeClr val="lt1"/>
              </a:solidFill>
              <a:effectLst/>
              <a:uLnTx/>
              <a:uFillTx/>
              <a:latin typeface="+mn-lt"/>
              <a:ea typeface="+mn-ea"/>
              <a:cs typeface="+mn-cs"/>
            </a:endParaRPr>
          </a:p>
        </p:txBody>
      </p:sp>
      <p:sp>
        <p:nvSpPr>
          <p:cNvPr id="16" name="三角形 15"/>
          <p:cNvSpPr/>
          <p:nvPr/>
        </p:nvSpPr>
        <p:spPr>
          <a:xfrm rot="5400000">
            <a:off x="2782888" y="3094038"/>
            <a:ext cx="220663" cy="188913"/>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6148" name="文本框 8"/>
          <p:cNvSpPr txBox="1"/>
          <p:nvPr/>
        </p:nvSpPr>
        <p:spPr>
          <a:xfrm>
            <a:off x="3246438" y="2722563"/>
            <a:ext cx="5208587" cy="1108075"/>
          </a:xfrm>
          <a:prstGeom prst="rect">
            <a:avLst/>
          </a:prstGeom>
          <a:noFill/>
          <a:ln w="9525">
            <a:noFill/>
          </a:ln>
        </p:spPr>
        <p:txBody>
          <a:bodyPr wrap="none">
            <a:spAutoFit/>
          </a:bodyPr>
          <a:lstStyle>
            <a:lvl1pPr marL="228600" indent="-228600" algn="l" defTabSz="914400" rtl="0" eaLnBrk="1" latinLnBrk="0" hangingPunct="1">
              <a:lnSpc>
                <a:spcPct val="90000"/>
              </a:lnSpc>
              <a:spcBef>
                <a:spcPts val="1000"/>
              </a:spcBef>
              <a:buFont typeface="Arial" panose="020B060402020202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5pPr>
          </a:lstStyle>
          <a:p>
            <a:pPr marL="0" lvl="0" indent="0" algn="r">
              <a:lnSpc>
                <a:spcPct val="100000"/>
              </a:lnSpc>
              <a:spcBef>
                <a:spcPct val="0"/>
              </a:spcBef>
              <a:buNone/>
            </a:pPr>
            <a:r>
              <a:rPr lang="en-US" altLang="zh-CN" sz="6600">
                <a:solidFill>
                  <a:srgbClr val="404040"/>
                </a:solidFill>
                <a:latin typeface="微软雅黑" panose="020B0503020204020204" charset="-122"/>
                <a:ea typeface="微软雅黑" panose="020B0503020204020204" charset="-122"/>
              </a:rPr>
              <a:t>THANK</a:t>
            </a:r>
            <a:r>
              <a:rPr lang="zh-CN" altLang="en-US" sz="6600">
                <a:solidFill>
                  <a:srgbClr val="404040"/>
                </a:solidFill>
                <a:latin typeface="微软雅黑" panose="020B0503020204020204" charset="-122"/>
                <a:ea typeface="微软雅黑" panose="020B0503020204020204" charset="-122"/>
              </a:rPr>
              <a:t> </a:t>
            </a:r>
            <a:r>
              <a:rPr lang="en-US" altLang="zh-CN" sz="6600">
                <a:solidFill>
                  <a:srgbClr val="404040"/>
                </a:solidFill>
                <a:latin typeface="微软雅黑" panose="020B0503020204020204" charset="-122"/>
                <a:ea typeface="微软雅黑" panose="020B0503020204020204" charset="-122"/>
              </a:rPr>
              <a:t>YOU</a:t>
            </a:r>
            <a:endParaRPr lang="zh-CN" altLang="en-US" sz="6600">
              <a:solidFill>
                <a:srgbClr val="404040"/>
              </a:solidFill>
              <a:latin typeface="微软雅黑" panose="020B0503020204020204" charset="-122"/>
              <a:ea typeface="微软雅黑" panose="020B0503020204020204" charset="-122"/>
            </a:endParaRPr>
          </a:p>
        </p:txBody>
      </p:sp>
      <p:sp>
        <p:nvSpPr>
          <p:cNvPr id="24" name="三角形 23"/>
          <p:cNvSpPr/>
          <p:nvPr/>
        </p:nvSpPr>
        <p:spPr>
          <a:xfrm rot="16200000">
            <a:off x="8763000" y="3094038"/>
            <a:ext cx="220663" cy="188913"/>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6150" name="图片 1"/>
          <p:cNvPicPr>
            <a:picLocks noChangeAspect="1"/>
          </p:cNvPicPr>
          <p:nvPr/>
        </p:nvPicPr>
        <p:blipFill>
          <a:blip r:embed="rId3"/>
          <a:stretch>
            <a:fillRect/>
          </a:stretch>
        </p:blipFill>
        <p:spPr>
          <a:xfrm>
            <a:off x="5222875" y="2403475"/>
            <a:ext cx="1300163" cy="319088"/>
          </a:xfrm>
          <a:prstGeom prst="rect">
            <a:avLst/>
          </a:prstGeom>
          <a:noFill/>
          <a:ln w="9525">
            <a:noFill/>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800" b="0" dirty="0" smtClean="0">
                <a:solidFill>
                  <a:schemeClr val="tx1"/>
                </a:solidFill>
                <a:latin typeface="黑体" panose="02010609060101010101" pitchFamily="49" charset="-122"/>
                <a:ea typeface="黑体" panose="02010609060101010101" pitchFamily="49" charset="-122"/>
              </a:rPr>
              <a:t>8.4.2.2</a:t>
            </a:r>
            <a:r>
              <a:rPr lang="zh-CN" altLang="en-US" sz="2800" b="0" dirty="0" smtClean="0">
                <a:solidFill>
                  <a:schemeClr val="tx1"/>
                </a:solidFill>
                <a:latin typeface="黑体" panose="02010609060101010101" pitchFamily="49" charset="-122"/>
                <a:ea typeface="黑体" panose="02010609060101010101" pitchFamily="49" charset="-122"/>
              </a:rPr>
              <a:t> 影响</a:t>
            </a:r>
            <a:r>
              <a:rPr lang="zh-CN" altLang="en-US" sz="2800" b="0" dirty="0">
                <a:solidFill>
                  <a:schemeClr val="tx1"/>
                </a:solidFill>
                <a:latin typeface="黑体" panose="02010609060101010101" pitchFamily="49" charset="-122"/>
                <a:ea typeface="黑体" panose="02010609060101010101" pitchFamily="49" charset="-122"/>
              </a:rPr>
              <a:t>薪酬的因素</a:t>
            </a:r>
            <a:r>
              <a:rPr lang="zh-CN" altLang="en-US" sz="2800" b="0" dirty="0">
                <a:solidFill>
                  <a:schemeClr val="tx1"/>
                </a:solidFill>
                <a:latin typeface="黑体" panose="02010609060101010101" pitchFamily="49" charset="-122"/>
                <a:ea typeface="黑体" panose="02010609060101010101" pitchFamily="49" charset="-122"/>
                <a:sym typeface="+mn-ea"/>
              </a:rPr>
              <a:t>（选择，</a:t>
            </a:r>
            <a:r>
              <a:rPr lang="zh-CN" altLang="en-US" sz="2800" b="0" dirty="0" smtClean="0">
                <a:solidFill>
                  <a:schemeClr val="tx1"/>
                </a:solidFill>
                <a:latin typeface="黑体" panose="02010609060101010101" pitchFamily="49" charset="-122"/>
                <a:ea typeface="黑体" panose="02010609060101010101" pitchFamily="49" charset="-122"/>
                <a:sym typeface="+mn-ea"/>
              </a:rPr>
              <a:t>文字）</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4" name="文本框 6"/>
          <p:cNvSpPr txBox="1"/>
          <p:nvPr/>
        </p:nvSpPr>
        <p:spPr>
          <a:xfrm>
            <a:off x="735180" y="596787"/>
            <a:ext cx="10474053"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8.4 </a:t>
            </a:r>
            <a:r>
              <a:rPr lang="zh-CN" altLang="en-US" sz="2800" b="1" dirty="0">
                <a:latin typeface="黑体" panose="02010609060101010101" pitchFamily="49" charset="-122"/>
                <a:ea typeface="黑体" panose="02010609060101010101" pitchFamily="49" charset="-122"/>
                <a:sym typeface="+mn-ea"/>
              </a:rPr>
              <a:t>绩效管理与薪酬管理</a:t>
            </a:r>
          </a:p>
        </p:txBody>
      </p:sp>
      <p:graphicFrame>
        <p:nvGraphicFramePr>
          <p:cNvPr id="5" name="图示 4"/>
          <p:cNvGraphicFramePr/>
          <p:nvPr>
            <p:extLst/>
          </p:nvPr>
        </p:nvGraphicFramePr>
        <p:xfrm>
          <a:off x="1521638" y="2388249"/>
          <a:ext cx="8128000" cy="403381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0" name="矩形 9"/>
          <p:cNvSpPr/>
          <p:nvPr/>
        </p:nvSpPr>
        <p:spPr>
          <a:xfrm>
            <a:off x="46172" y="160757"/>
            <a:ext cx="2504212" cy="369332"/>
          </a:xfrm>
          <a:prstGeom prst="rect">
            <a:avLst/>
          </a:prstGeom>
        </p:spPr>
        <p:txBody>
          <a:bodyPr wrap="none">
            <a:spAutoFit/>
          </a:bodyPr>
          <a:lstStyle/>
          <a:p>
            <a:pPr algn="just">
              <a:spcAft>
                <a:spcPts val="0"/>
              </a:spcAft>
            </a:pPr>
            <a:r>
              <a:rPr lang="en-US" altLang="zh-CN" kern="100" dirty="0" smtClean="0">
                <a:solidFill>
                  <a:srgbClr val="A6A6A6"/>
                </a:solidFill>
                <a:latin typeface="DengXian" charset="-122"/>
                <a:ea typeface="DengXian" charset="-122"/>
                <a:cs typeface="Times New Roman" charset="0"/>
              </a:rPr>
              <a:t>8.4.2.2</a:t>
            </a:r>
            <a:r>
              <a:rPr lang="zh-CN" altLang="en-US" kern="100" dirty="0" smtClean="0">
                <a:solidFill>
                  <a:srgbClr val="A6A6A6"/>
                </a:solidFill>
                <a:latin typeface="DengXian" charset="-122"/>
                <a:ea typeface="DengXian" charset="-122"/>
                <a:cs typeface="Times New Roman" charset="0"/>
              </a:rPr>
              <a:t> 影响薪酬的因素</a:t>
            </a:r>
            <a:endParaRPr lang="zh-CN" altLang="zh-CN" kern="100" dirty="0">
              <a:effectLst/>
              <a:latin typeface="DengXian" charset="-122"/>
              <a:ea typeface="DengXian" charset="-122"/>
              <a:cs typeface="Times New Roman" charset="0"/>
            </a:endParaRPr>
          </a:p>
        </p:txBody>
      </p:sp>
      <p:graphicFrame>
        <p:nvGraphicFramePr>
          <p:cNvPr id="11" name="图示 4">
            <a:extLst>
              <a:ext uri="{FF2B5EF4-FFF2-40B4-BE49-F238E27FC236}">
                <a16:creationId xmlns="" xmlns:a16="http://schemas.microsoft.com/office/drawing/2014/main" id="{6DA1DBEE-1A53-49DB-8B34-6ABC881624CC}"/>
              </a:ext>
            </a:extLst>
          </p:cNvPr>
          <p:cNvGraphicFramePr/>
          <p:nvPr>
            <p:extLst/>
          </p:nvPr>
        </p:nvGraphicFramePr>
        <p:xfrm>
          <a:off x="8718998" y="92403"/>
          <a:ext cx="4005329" cy="1464721"/>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111079791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800" b="0" dirty="0" smtClean="0">
                <a:solidFill>
                  <a:schemeClr val="tx1"/>
                </a:solidFill>
                <a:latin typeface="黑体" panose="02010609060101010101" pitchFamily="49" charset="-122"/>
                <a:ea typeface="黑体" panose="02010609060101010101" pitchFamily="49" charset="-122"/>
              </a:rPr>
              <a:t>8.4.2.2</a:t>
            </a:r>
            <a:r>
              <a:rPr lang="zh-CN" altLang="en-US" sz="2800" b="0" dirty="0" smtClean="0">
                <a:solidFill>
                  <a:schemeClr val="tx1"/>
                </a:solidFill>
                <a:latin typeface="黑体" panose="02010609060101010101" pitchFamily="49" charset="-122"/>
                <a:ea typeface="黑体" panose="02010609060101010101" pitchFamily="49" charset="-122"/>
              </a:rPr>
              <a:t> 影响</a:t>
            </a:r>
            <a:r>
              <a:rPr lang="zh-CN" altLang="en-US" sz="2800" b="0" dirty="0">
                <a:solidFill>
                  <a:schemeClr val="tx1"/>
                </a:solidFill>
                <a:latin typeface="黑体" panose="02010609060101010101" pitchFamily="49" charset="-122"/>
                <a:ea typeface="黑体" panose="02010609060101010101" pitchFamily="49" charset="-122"/>
              </a:rPr>
              <a:t>薪酬的因素</a:t>
            </a:r>
            <a:r>
              <a:rPr lang="zh-CN" altLang="en-US" sz="2800" b="0" dirty="0">
                <a:solidFill>
                  <a:schemeClr val="tx1"/>
                </a:solidFill>
                <a:latin typeface="黑体" panose="02010609060101010101" pitchFamily="49" charset="-122"/>
                <a:ea typeface="黑体" panose="02010609060101010101" pitchFamily="49" charset="-122"/>
                <a:sym typeface="+mn-ea"/>
              </a:rPr>
              <a:t>（选择，</a:t>
            </a:r>
            <a:r>
              <a:rPr lang="zh-CN" altLang="en-US" sz="2800" b="0" dirty="0" smtClean="0">
                <a:solidFill>
                  <a:schemeClr val="tx1"/>
                </a:solidFill>
                <a:latin typeface="黑体" panose="02010609060101010101" pitchFamily="49" charset="-122"/>
                <a:ea typeface="黑体" panose="02010609060101010101" pitchFamily="49" charset="-122"/>
                <a:sym typeface="+mn-ea"/>
              </a:rPr>
              <a:t>文字）</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4" name="文本框 6"/>
          <p:cNvSpPr txBox="1"/>
          <p:nvPr/>
        </p:nvSpPr>
        <p:spPr>
          <a:xfrm>
            <a:off x="735180" y="596787"/>
            <a:ext cx="10474053"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8.4 </a:t>
            </a:r>
            <a:r>
              <a:rPr lang="zh-CN" altLang="en-US" sz="2800" b="1" dirty="0">
                <a:latin typeface="黑体" panose="02010609060101010101" pitchFamily="49" charset="-122"/>
                <a:ea typeface="黑体" panose="02010609060101010101" pitchFamily="49" charset="-122"/>
                <a:sym typeface="+mn-ea"/>
              </a:rPr>
              <a:t>绩效管理与薪酬管理</a:t>
            </a:r>
          </a:p>
        </p:txBody>
      </p:sp>
      <p:graphicFrame>
        <p:nvGraphicFramePr>
          <p:cNvPr id="5" name="图示 4"/>
          <p:cNvGraphicFramePr/>
          <p:nvPr/>
        </p:nvGraphicFramePr>
        <p:xfrm>
          <a:off x="1521638" y="2388249"/>
          <a:ext cx="8128000" cy="403381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0" name="矩形 9"/>
          <p:cNvSpPr/>
          <p:nvPr/>
        </p:nvSpPr>
        <p:spPr>
          <a:xfrm>
            <a:off x="46172" y="160757"/>
            <a:ext cx="2504212" cy="369332"/>
          </a:xfrm>
          <a:prstGeom prst="rect">
            <a:avLst/>
          </a:prstGeom>
        </p:spPr>
        <p:txBody>
          <a:bodyPr wrap="none">
            <a:spAutoFit/>
          </a:bodyPr>
          <a:lstStyle/>
          <a:p>
            <a:pPr algn="just">
              <a:spcAft>
                <a:spcPts val="0"/>
              </a:spcAft>
            </a:pPr>
            <a:r>
              <a:rPr lang="en-US" altLang="zh-CN" kern="100" dirty="0" smtClean="0">
                <a:solidFill>
                  <a:srgbClr val="A6A6A6"/>
                </a:solidFill>
                <a:latin typeface="DengXian" charset="-122"/>
                <a:ea typeface="DengXian" charset="-122"/>
                <a:cs typeface="Times New Roman" charset="0"/>
              </a:rPr>
              <a:t>8.4.2.2</a:t>
            </a:r>
            <a:r>
              <a:rPr lang="zh-CN" altLang="en-US" kern="100" dirty="0" smtClean="0">
                <a:solidFill>
                  <a:srgbClr val="A6A6A6"/>
                </a:solidFill>
                <a:latin typeface="DengXian" charset="-122"/>
                <a:ea typeface="DengXian" charset="-122"/>
                <a:cs typeface="Times New Roman" charset="0"/>
              </a:rPr>
              <a:t> 影响薪酬的因素</a:t>
            </a:r>
            <a:endParaRPr lang="zh-CN" altLang="zh-CN" kern="100" dirty="0">
              <a:effectLst/>
              <a:latin typeface="DengXian" charset="-122"/>
              <a:ea typeface="DengXian" charset="-122"/>
              <a:cs typeface="Times New Roman" charset="0"/>
            </a:endParaRPr>
          </a:p>
        </p:txBody>
      </p:sp>
      <p:graphicFrame>
        <p:nvGraphicFramePr>
          <p:cNvPr id="11" name="图示 4">
            <a:extLst>
              <a:ext uri="{FF2B5EF4-FFF2-40B4-BE49-F238E27FC236}">
                <a16:creationId xmlns="" xmlns:a16="http://schemas.microsoft.com/office/drawing/2014/main" id="{6DA1DBEE-1A53-49DB-8B34-6ABC881624CC}"/>
              </a:ext>
            </a:extLst>
          </p:cNvPr>
          <p:cNvGraphicFramePr/>
          <p:nvPr>
            <p:extLst/>
          </p:nvPr>
        </p:nvGraphicFramePr>
        <p:xfrm>
          <a:off x="8718998" y="92403"/>
          <a:ext cx="4005329" cy="1464721"/>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150654741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图示 4">
            <a:extLst>
              <a:ext uri="{FF2B5EF4-FFF2-40B4-BE49-F238E27FC236}">
                <a16:creationId xmlns="" xmlns:a16="http://schemas.microsoft.com/office/drawing/2014/main" id="{6DA1DBEE-1A53-49DB-8B34-6ABC881624CC}"/>
              </a:ext>
            </a:extLst>
          </p:cNvPr>
          <p:cNvGraphicFramePr/>
          <p:nvPr>
            <p:extLst/>
          </p:nvPr>
        </p:nvGraphicFramePr>
        <p:xfrm>
          <a:off x="528638" y="389837"/>
          <a:ext cx="10463212" cy="63110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en-US" altLang="zh-CN" sz="2800" b="1" dirty="0" smtClean="0">
                <a:latin typeface="黑体" panose="02010609060101010101" pitchFamily="49" charset="-122"/>
                <a:ea typeface="黑体" panose="02010609060101010101" pitchFamily="49" charset="-122"/>
                <a:sym typeface="+mn-ea"/>
              </a:rPr>
              <a:t>8.4 </a:t>
            </a:r>
            <a:r>
              <a:rPr lang="zh-CN" altLang="en-US" sz="2800" b="1" dirty="0" smtClean="0">
                <a:latin typeface="黑体" panose="02010609060101010101" pitchFamily="49" charset="-122"/>
                <a:ea typeface="黑体" panose="02010609060101010101" pitchFamily="49" charset="-122"/>
                <a:sym typeface="+mn-ea"/>
              </a:rPr>
              <a:t>绩效管理与薪酬管理</a:t>
            </a:r>
            <a:endParaRPr lang="zh-CN" altLang="en-US" sz="2800" b="1" dirty="0">
              <a:latin typeface="黑体" panose="02010609060101010101" pitchFamily="49" charset="-122"/>
              <a:ea typeface="黑体" panose="02010609060101010101" pitchFamily="49" charset="-122"/>
              <a:sym typeface="+mn-ea"/>
            </a:endParaRPr>
          </a:p>
        </p:txBody>
      </p:sp>
    </p:spTree>
    <p:extLst>
      <p:ext uri="{BB962C8B-B14F-4D97-AF65-F5344CB8AC3E}">
        <p14:creationId xmlns:p14="http://schemas.microsoft.com/office/powerpoint/2010/main" val="8279178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smtClean="0">
                <a:latin typeface="黑体" panose="02010609060101010101" pitchFamily="49" charset="-122"/>
                <a:ea typeface="黑体" panose="02010609060101010101" pitchFamily="49" charset="-122"/>
                <a:sym typeface="+mn-ea"/>
              </a:rPr>
              <a:t>真题练练手</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400" b="0" dirty="0" smtClean="0">
                <a:solidFill>
                  <a:schemeClr val="tx1"/>
                </a:solidFill>
                <a:latin typeface="黑体" panose="02010609060101010101" pitchFamily="49" charset="-122"/>
                <a:ea typeface="黑体" panose="02010609060101010101" pitchFamily="49" charset="-122"/>
              </a:rPr>
              <a:t>绩效</a:t>
            </a:r>
            <a:r>
              <a:rPr lang="zh-CN" altLang="en-US" sz="2400" b="0" dirty="0">
                <a:solidFill>
                  <a:schemeClr val="tx1"/>
                </a:solidFill>
                <a:latin typeface="黑体" panose="02010609060101010101" pitchFamily="49" charset="-122"/>
                <a:ea typeface="黑体" panose="02010609060101010101" pitchFamily="49" charset="-122"/>
              </a:rPr>
              <a:t>管理的导向是组织</a:t>
            </a:r>
            <a:r>
              <a:rPr lang="zh-CN" altLang="en-US" sz="2400" b="0" dirty="0" smtClean="0">
                <a:solidFill>
                  <a:schemeClr val="tx1"/>
                </a:solidFill>
                <a:latin typeface="黑体" panose="02010609060101010101" pitchFamily="49" charset="-122"/>
                <a:ea typeface="黑体" panose="02010609060101010101" pitchFamily="49" charset="-122"/>
              </a:rPr>
              <a:t>（   </a:t>
            </a:r>
            <a:r>
              <a:rPr lang="en-US" altLang="zh-CN" sz="2400" b="0" dirty="0" smtClean="0">
                <a:solidFill>
                  <a:srgbClr val="FF0000"/>
                </a:solidFill>
                <a:latin typeface="黑体" panose="02010609060101010101" pitchFamily="49" charset="-122"/>
                <a:ea typeface="黑体" panose="02010609060101010101" pitchFamily="49" charset="-122"/>
              </a:rPr>
              <a:t>  </a:t>
            </a:r>
            <a:r>
              <a:rPr lang="zh-CN" altLang="en-US" sz="2400" b="0" dirty="0" smtClean="0">
                <a:solidFill>
                  <a:schemeClr val="tx1"/>
                </a:solidFill>
                <a:latin typeface="黑体" panose="02010609060101010101" pitchFamily="49" charset="-122"/>
                <a:ea typeface="黑体" panose="02010609060101010101" pitchFamily="49" charset="-122"/>
              </a:rPr>
              <a:t>   </a:t>
            </a:r>
            <a:r>
              <a:rPr lang="zh-CN" altLang="en-US" sz="2400" b="0" dirty="0">
                <a:solidFill>
                  <a:schemeClr val="tx1"/>
                </a:solidFill>
                <a:latin typeface="黑体" panose="02010609060101010101" pitchFamily="49" charset="-122"/>
                <a:ea typeface="黑体" panose="02010609060101010101" pitchFamily="49" charset="-122"/>
              </a:rPr>
              <a:t>）</a:t>
            </a:r>
            <a:r>
              <a:rPr lang="zh-CN" altLang="en-US" sz="2400" b="0" dirty="0" smtClean="0">
                <a:solidFill>
                  <a:schemeClr val="tx1"/>
                </a:solidFill>
                <a:latin typeface="黑体" panose="02010609060101010101" pitchFamily="49" charset="-122"/>
                <a:ea typeface="黑体" panose="02010609060101010101" pitchFamily="49" charset="-122"/>
              </a:rPr>
              <a:t>。</a:t>
            </a:r>
            <a:r>
              <a:rPr lang="zh-CN" altLang="en-US" sz="2400" b="0" dirty="0" smtClean="0">
                <a:solidFill>
                  <a:srgbClr val="FF0000"/>
                </a:solidFill>
                <a:latin typeface="黑体" panose="02010609060101010101" pitchFamily="49" charset="-122"/>
                <a:ea typeface="黑体" panose="02010609060101010101" pitchFamily="49" charset="-122"/>
              </a:rPr>
              <a:t>单选题  </a:t>
            </a:r>
            <a:r>
              <a:rPr lang="en-US" altLang="zh-CN" sz="2400" b="0" dirty="0" smtClean="0">
                <a:solidFill>
                  <a:schemeClr val="tx1"/>
                </a:solidFill>
                <a:latin typeface="黑体" panose="02010609060101010101" pitchFamily="49" charset="-122"/>
                <a:ea typeface="黑体" panose="02010609060101010101" pitchFamily="49" charset="-122"/>
              </a:rPr>
              <a:t>1110</a:t>
            </a: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A:</a:t>
            </a:r>
            <a:r>
              <a:rPr lang="zh-CN" altLang="en-US" sz="2400" b="0" dirty="0" smtClean="0">
                <a:solidFill>
                  <a:schemeClr val="tx1"/>
                </a:solidFill>
                <a:latin typeface="黑体" panose="02010609060101010101" pitchFamily="49" charset="-122"/>
                <a:ea typeface="黑体" panose="02010609060101010101" pitchFamily="49" charset="-122"/>
              </a:rPr>
              <a:t>目标</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B:</a:t>
            </a:r>
            <a:r>
              <a:rPr lang="zh-CN" altLang="en-US" sz="2400" b="0" dirty="0" smtClean="0">
                <a:solidFill>
                  <a:schemeClr val="tx1"/>
                </a:solidFill>
                <a:latin typeface="黑体" panose="02010609060101010101" pitchFamily="49" charset="-122"/>
                <a:ea typeface="黑体" panose="02010609060101010101" pitchFamily="49" charset="-122"/>
              </a:rPr>
              <a:t>文化</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C:</a:t>
            </a:r>
            <a:r>
              <a:rPr lang="zh-CN" altLang="en-US" sz="2400" b="0" dirty="0" smtClean="0">
                <a:solidFill>
                  <a:schemeClr val="tx1"/>
                </a:solidFill>
                <a:latin typeface="黑体" panose="02010609060101010101" pitchFamily="49" charset="-122"/>
                <a:ea typeface="黑体" panose="02010609060101010101" pitchFamily="49" charset="-122"/>
              </a:rPr>
              <a:t>收益</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D:</a:t>
            </a:r>
            <a:r>
              <a:rPr lang="zh-CN" altLang="en-US" sz="2400" b="0" dirty="0">
                <a:solidFill>
                  <a:schemeClr val="tx1"/>
                </a:solidFill>
                <a:latin typeface="黑体" panose="02010609060101010101" pitchFamily="49" charset="-122"/>
                <a:ea typeface="黑体" panose="02010609060101010101" pitchFamily="49" charset="-122"/>
              </a:rPr>
              <a:t>战略</a:t>
            </a:r>
          </a:p>
          <a:p>
            <a:pPr>
              <a:lnSpc>
                <a:spcPct val="150000"/>
              </a:lnSpc>
            </a:pPr>
            <a:endParaRPr lang="en-US" altLang="zh-CN" sz="2400" b="0" dirty="0" smtClean="0">
              <a:solidFill>
                <a:schemeClr val="tx1"/>
              </a:solidFill>
              <a:latin typeface="黑体" panose="02010609060101010101" pitchFamily="49" charset="-122"/>
              <a:ea typeface="黑体" panose="02010609060101010101" pitchFamily="49" charset="-122"/>
            </a:endParaRP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sym typeface="+mn-ea"/>
            </a:endParaRPr>
          </a:p>
        </p:txBody>
      </p:sp>
    </p:spTree>
    <p:extLst>
      <p:ext uri="{BB962C8B-B14F-4D97-AF65-F5344CB8AC3E}">
        <p14:creationId xmlns:p14="http://schemas.microsoft.com/office/powerpoint/2010/main" val="14582195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smtClean="0">
                <a:latin typeface="黑体" panose="02010609060101010101" pitchFamily="49" charset="-122"/>
                <a:ea typeface="黑体" panose="02010609060101010101" pitchFamily="49" charset="-122"/>
                <a:sym typeface="+mn-ea"/>
              </a:rPr>
              <a:t>真题练练手</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400" b="0" dirty="0" smtClean="0">
                <a:solidFill>
                  <a:schemeClr val="tx1"/>
                </a:solidFill>
                <a:latin typeface="黑体" panose="02010609060101010101" pitchFamily="49" charset="-122"/>
                <a:ea typeface="黑体" panose="02010609060101010101" pitchFamily="49" charset="-122"/>
              </a:rPr>
              <a:t>绩效</a:t>
            </a:r>
            <a:r>
              <a:rPr lang="zh-CN" altLang="en-US" sz="2400" b="0" dirty="0">
                <a:solidFill>
                  <a:schemeClr val="tx1"/>
                </a:solidFill>
                <a:latin typeface="黑体" panose="02010609060101010101" pitchFamily="49" charset="-122"/>
                <a:ea typeface="黑体" panose="02010609060101010101" pitchFamily="49" charset="-122"/>
              </a:rPr>
              <a:t>管理的导向是组织</a:t>
            </a:r>
            <a:r>
              <a:rPr lang="zh-CN" altLang="en-US" sz="2400" b="0" dirty="0" smtClean="0">
                <a:solidFill>
                  <a:schemeClr val="tx1"/>
                </a:solidFill>
                <a:latin typeface="黑体" panose="02010609060101010101" pitchFamily="49" charset="-122"/>
                <a:ea typeface="黑体" panose="02010609060101010101" pitchFamily="49" charset="-122"/>
              </a:rPr>
              <a:t>（   </a:t>
            </a:r>
            <a:r>
              <a:rPr lang="en-US" altLang="zh-CN" sz="2400" b="0" dirty="0" smtClean="0">
                <a:solidFill>
                  <a:srgbClr val="FF0000"/>
                </a:solidFill>
                <a:latin typeface="黑体" panose="02010609060101010101" pitchFamily="49" charset="-122"/>
                <a:ea typeface="黑体" panose="02010609060101010101" pitchFamily="49" charset="-122"/>
              </a:rPr>
              <a:t> D </a:t>
            </a:r>
            <a:r>
              <a:rPr lang="zh-CN" altLang="en-US" sz="2400" b="0" dirty="0" smtClean="0">
                <a:solidFill>
                  <a:schemeClr val="tx1"/>
                </a:solidFill>
                <a:latin typeface="黑体" panose="02010609060101010101" pitchFamily="49" charset="-122"/>
                <a:ea typeface="黑体" panose="02010609060101010101" pitchFamily="49" charset="-122"/>
              </a:rPr>
              <a:t>   </a:t>
            </a:r>
            <a:r>
              <a:rPr lang="zh-CN" altLang="en-US" sz="2400" b="0" dirty="0">
                <a:solidFill>
                  <a:schemeClr val="tx1"/>
                </a:solidFill>
                <a:latin typeface="黑体" panose="02010609060101010101" pitchFamily="49" charset="-122"/>
                <a:ea typeface="黑体" panose="02010609060101010101" pitchFamily="49" charset="-122"/>
              </a:rPr>
              <a:t>）</a:t>
            </a:r>
            <a:r>
              <a:rPr lang="zh-CN" altLang="en-US" sz="2400" b="0" dirty="0" smtClean="0">
                <a:solidFill>
                  <a:schemeClr val="tx1"/>
                </a:solidFill>
                <a:latin typeface="黑体" panose="02010609060101010101" pitchFamily="49" charset="-122"/>
                <a:ea typeface="黑体" panose="02010609060101010101" pitchFamily="49" charset="-122"/>
              </a:rPr>
              <a:t>。</a:t>
            </a:r>
            <a:r>
              <a:rPr lang="zh-CN" altLang="en-US" sz="2400" b="0" dirty="0" smtClean="0">
                <a:solidFill>
                  <a:srgbClr val="FF0000"/>
                </a:solidFill>
                <a:latin typeface="黑体" panose="02010609060101010101" pitchFamily="49" charset="-122"/>
                <a:ea typeface="黑体" panose="02010609060101010101" pitchFamily="49" charset="-122"/>
              </a:rPr>
              <a:t>单选题  </a:t>
            </a:r>
            <a:r>
              <a:rPr lang="en-US" altLang="zh-CN" sz="2400" b="0" dirty="0" smtClean="0">
                <a:solidFill>
                  <a:schemeClr val="tx1"/>
                </a:solidFill>
                <a:latin typeface="黑体" panose="02010609060101010101" pitchFamily="49" charset="-122"/>
                <a:ea typeface="黑体" panose="02010609060101010101" pitchFamily="49" charset="-122"/>
              </a:rPr>
              <a:t>1110</a:t>
            </a: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A:</a:t>
            </a:r>
            <a:r>
              <a:rPr lang="zh-CN" altLang="en-US" sz="2400" b="0" dirty="0" smtClean="0">
                <a:solidFill>
                  <a:schemeClr val="tx1"/>
                </a:solidFill>
                <a:latin typeface="黑体" panose="02010609060101010101" pitchFamily="49" charset="-122"/>
                <a:ea typeface="黑体" panose="02010609060101010101" pitchFamily="49" charset="-122"/>
              </a:rPr>
              <a:t>目标</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B:</a:t>
            </a:r>
            <a:r>
              <a:rPr lang="zh-CN" altLang="en-US" sz="2400" b="0" dirty="0" smtClean="0">
                <a:solidFill>
                  <a:schemeClr val="tx1"/>
                </a:solidFill>
                <a:latin typeface="黑体" panose="02010609060101010101" pitchFamily="49" charset="-122"/>
                <a:ea typeface="黑体" panose="02010609060101010101" pitchFamily="49" charset="-122"/>
              </a:rPr>
              <a:t>文化</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C:</a:t>
            </a:r>
            <a:r>
              <a:rPr lang="zh-CN" altLang="en-US" sz="2400" b="0" dirty="0" smtClean="0">
                <a:solidFill>
                  <a:schemeClr val="tx1"/>
                </a:solidFill>
                <a:latin typeface="黑体" panose="02010609060101010101" pitchFamily="49" charset="-122"/>
                <a:ea typeface="黑体" panose="02010609060101010101" pitchFamily="49" charset="-122"/>
              </a:rPr>
              <a:t>收益</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rgbClr val="FF0000"/>
                </a:solidFill>
                <a:latin typeface="黑体" panose="02010609060101010101" pitchFamily="49" charset="-122"/>
                <a:ea typeface="黑体" panose="02010609060101010101" pitchFamily="49" charset="-122"/>
              </a:rPr>
              <a:t>D:</a:t>
            </a:r>
            <a:r>
              <a:rPr lang="zh-CN" altLang="en-US" sz="2400" b="0" dirty="0">
                <a:solidFill>
                  <a:srgbClr val="FF0000"/>
                </a:solidFill>
                <a:latin typeface="黑体" panose="02010609060101010101" pitchFamily="49" charset="-122"/>
                <a:ea typeface="黑体" panose="02010609060101010101" pitchFamily="49" charset="-122"/>
              </a:rPr>
              <a:t>战略</a:t>
            </a:r>
          </a:p>
          <a:p>
            <a:pPr>
              <a:lnSpc>
                <a:spcPct val="150000"/>
              </a:lnSpc>
            </a:pPr>
            <a:endParaRPr lang="en-US" altLang="zh-CN" sz="2400" b="0" dirty="0" smtClean="0">
              <a:solidFill>
                <a:schemeClr val="tx1"/>
              </a:solidFill>
              <a:latin typeface="黑体" panose="02010609060101010101" pitchFamily="49" charset="-122"/>
              <a:ea typeface="黑体" panose="02010609060101010101" pitchFamily="49" charset="-122"/>
            </a:endParaRP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sym typeface="+mn-ea"/>
            </a:endParaRPr>
          </a:p>
        </p:txBody>
      </p:sp>
    </p:spTree>
    <p:extLst>
      <p:ext uri="{BB962C8B-B14F-4D97-AF65-F5344CB8AC3E}">
        <p14:creationId xmlns:p14="http://schemas.microsoft.com/office/powerpoint/2010/main" val="172248649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smtClean="0">
                <a:latin typeface="黑体" panose="02010609060101010101" pitchFamily="49" charset="-122"/>
                <a:ea typeface="黑体" panose="02010609060101010101" pitchFamily="49" charset="-122"/>
                <a:sym typeface="+mn-ea"/>
              </a:rPr>
              <a:t>真题练练手</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400" b="0" dirty="0" smtClean="0">
                <a:solidFill>
                  <a:schemeClr val="tx1"/>
                </a:solidFill>
                <a:latin typeface="黑体" panose="02010609060101010101" pitchFamily="49" charset="-122"/>
                <a:ea typeface="黑体" panose="02010609060101010101" pitchFamily="49" charset="-122"/>
              </a:rPr>
              <a:t>对</a:t>
            </a:r>
            <a:r>
              <a:rPr lang="zh-CN" altLang="en-US" sz="2400" b="0" dirty="0">
                <a:solidFill>
                  <a:schemeClr val="tx1"/>
                </a:solidFill>
                <a:latin typeface="黑体" panose="02010609060101010101" pitchFamily="49" charset="-122"/>
                <a:ea typeface="黑体" panose="02010609060101010101" pitchFamily="49" charset="-122"/>
              </a:rPr>
              <a:t>员工工作中的不利因素进行的补偿是</a:t>
            </a:r>
            <a:r>
              <a:rPr lang="zh-CN" altLang="en-US" sz="2400" b="0" dirty="0" smtClean="0">
                <a:solidFill>
                  <a:schemeClr val="tx1"/>
                </a:solidFill>
                <a:latin typeface="黑体" panose="02010609060101010101" pitchFamily="49" charset="-122"/>
                <a:ea typeface="黑体" panose="02010609060101010101" pitchFamily="49" charset="-122"/>
              </a:rPr>
              <a:t>（   </a:t>
            </a:r>
            <a:r>
              <a:rPr lang="en-US" altLang="zh-CN" sz="2400" b="0" dirty="0" smtClean="0">
                <a:solidFill>
                  <a:srgbClr val="FF0000"/>
                </a:solidFill>
                <a:latin typeface="黑体" panose="02010609060101010101" pitchFamily="49" charset="-122"/>
                <a:ea typeface="黑体" panose="02010609060101010101" pitchFamily="49" charset="-122"/>
              </a:rPr>
              <a:t>  </a:t>
            </a:r>
            <a:r>
              <a:rPr lang="zh-CN" altLang="en-US" sz="2400" b="0" dirty="0" smtClean="0">
                <a:solidFill>
                  <a:schemeClr val="tx1"/>
                </a:solidFill>
                <a:latin typeface="黑体" panose="02010609060101010101" pitchFamily="49" charset="-122"/>
                <a:ea typeface="黑体" panose="02010609060101010101" pitchFamily="49" charset="-122"/>
              </a:rPr>
              <a:t>   </a:t>
            </a:r>
            <a:r>
              <a:rPr lang="zh-CN" altLang="en-US" sz="2400" b="0" dirty="0">
                <a:solidFill>
                  <a:schemeClr val="tx1"/>
                </a:solidFill>
                <a:latin typeface="黑体" panose="02010609060101010101" pitchFamily="49" charset="-122"/>
                <a:ea typeface="黑体" panose="02010609060101010101" pitchFamily="49" charset="-122"/>
              </a:rPr>
              <a:t>）</a:t>
            </a:r>
            <a:r>
              <a:rPr lang="zh-CN" altLang="en-US" sz="2400" b="0" dirty="0" smtClean="0">
                <a:solidFill>
                  <a:schemeClr val="tx1"/>
                </a:solidFill>
                <a:latin typeface="黑体" panose="02010609060101010101" pitchFamily="49" charset="-122"/>
                <a:ea typeface="黑体" panose="02010609060101010101" pitchFamily="49" charset="-122"/>
              </a:rPr>
              <a:t>。</a:t>
            </a:r>
            <a:r>
              <a:rPr lang="zh-CN" altLang="en-US" sz="2400" b="0" dirty="0" smtClean="0">
                <a:solidFill>
                  <a:srgbClr val="FF0000"/>
                </a:solidFill>
                <a:latin typeface="黑体" panose="02010609060101010101" pitchFamily="49" charset="-122"/>
                <a:ea typeface="黑体" panose="02010609060101010101" pitchFamily="49" charset="-122"/>
              </a:rPr>
              <a:t>单选题  </a:t>
            </a:r>
            <a:r>
              <a:rPr lang="en-US" altLang="zh-CN" sz="2400" b="0" dirty="0" smtClean="0">
                <a:solidFill>
                  <a:schemeClr val="tx1"/>
                </a:solidFill>
                <a:latin typeface="黑体" panose="02010609060101010101" pitchFamily="49" charset="-122"/>
                <a:ea typeface="黑体" panose="02010609060101010101" pitchFamily="49" charset="-122"/>
              </a:rPr>
              <a:t>1310</a:t>
            </a: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A:</a:t>
            </a:r>
            <a:r>
              <a:rPr lang="zh-CN" altLang="en-US" sz="2400" b="0" dirty="0" smtClean="0">
                <a:solidFill>
                  <a:schemeClr val="tx1"/>
                </a:solidFill>
                <a:latin typeface="黑体" panose="02010609060101010101" pitchFamily="49" charset="-122"/>
                <a:ea typeface="黑体" panose="02010609060101010101" pitchFamily="49" charset="-122"/>
              </a:rPr>
              <a:t>奖金</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B:</a:t>
            </a:r>
            <a:r>
              <a:rPr lang="zh-CN" altLang="en-US" sz="2400" b="0" dirty="0" smtClean="0">
                <a:solidFill>
                  <a:schemeClr val="tx1"/>
                </a:solidFill>
                <a:latin typeface="黑体" panose="02010609060101010101" pitchFamily="49" charset="-122"/>
                <a:ea typeface="黑体" panose="02010609060101010101" pitchFamily="49" charset="-122"/>
              </a:rPr>
              <a:t>福利</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C:</a:t>
            </a:r>
            <a:r>
              <a:rPr lang="zh-CN" altLang="en-US" sz="2400" b="0" dirty="0" smtClean="0">
                <a:solidFill>
                  <a:schemeClr val="tx1"/>
                </a:solidFill>
                <a:latin typeface="黑体" panose="02010609060101010101" pitchFamily="49" charset="-122"/>
                <a:ea typeface="黑体" panose="02010609060101010101" pitchFamily="49" charset="-122"/>
              </a:rPr>
              <a:t>津贴</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D:</a:t>
            </a:r>
            <a:r>
              <a:rPr lang="zh-CN" altLang="en-US" sz="2400" b="0" dirty="0">
                <a:solidFill>
                  <a:schemeClr val="tx1"/>
                </a:solidFill>
                <a:latin typeface="黑体" panose="02010609060101010101" pitchFamily="49" charset="-122"/>
                <a:ea typeface="黑体" panose="02010609060101010101" pitchFamily="49" charset="-122"/>
              </a:rPr>
              <a:t>绩效薪酬</a:t>
            </a:r>
          </a:p>
          <a:p>
            <a:pPr>
              <a:lnSpc>
                <a:spcPct val="150000"/>
              </a:lnSpc>
            </a:pPr>
            <a:endParaRPr lang="en-US" altLang="zh-CN" sz="2400" b="0" dirty="0" smtClean="0">
              <a:solidFill>
                <a:schemeClr val="tx1"/>
              </a:solidFill>
              <a:latin typeface="黑体" panose="02010609060101010101" pitchFamily="49" charset="-122"/>
              <a:ea typeface="黑体" panose="02010609060101010101" pitchFamily="49" charset="-122"/>
            </a:endParaRP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sym typeface="+mn-ea"/>
            </a:endParaRPr>
          </a:p>
        </p:txBody>
      </p:sp>
    </p:spTree>
    <p:extLst>
      <p:ext uri="{BB962C8B-B14F-4D97-AF65-F5344CB8AC3E}">
        <p14:creationId xmlns:p14="http://schemas.microsoft.com/office/powerpoint/2010/main" val="11486842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smtClean="0">
                <a:latin typeface="黑体" panose="02010609060101010101" pitchFamily="49" charset="-122"/>
                <a:ea typeface="黑体" panose="02010609060101010101" pitchFamily="49" charset="-122"/>
                <a:sym typeface="+mn-ea"/>
              </a:rPr>
              <a:t>真题练练手</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400" b="0" dirty="0" smtClean="0">
                <a:solidFill>
                  <a:schemeClr val="tx1"/>
                </a:solidFill>
                <a:latin typeface="黑体" panose="02010609060101010101" pitchFamily="49" charset="-122"/>
                <a:ea typeface="黑体" panose="02010609060101010101" pitchFamily="49" charset="-122"/>
              </a:rPr>
              <a:t>对</a:t>
            </a:r>
            <a:r>
              <a:rPr lang="zh-CN" altLang="en-US" sz="2400" b="0" dirty="0">
                <a:solidFill>
                  <a:schemeClr val="tx1"/>
                </a:solidFill>
                <a:latin typeface="黑体" panose="02010609060101010101" pitchFamily="49" charset="-122"/>
                <a:ea typeface="黑体" panose="02010609060101010101" pitchFamily="49" charset="-122"/>
              </a:rPr>
              <a:t>员工工作中的不利因素进行的补偿是</a:t>
            </a:r>
            <a:r>
              <a:rPr lang="zh-CN" altLang="en-US" sz="2400" b="0" dirty="0" smtClean="0">
                <a:solidFill>
                  <a:schemeClr val="tx1"/>
                </a:solidFill>
                <a:latin typeface="黑体" panose="02010609060101010101" pitchFamily="49" charset="-122"/>
                <a:ea typeface="黑体" panose="02010609060101010101" pitchFamily="49" charset="-122"/>
              </a:rPr>
              <a:t>（   </a:t>
            </a:r>
            <a:r>
              <a:rPr lang="en-US" altLang="zh-CN" sz="2400" b="0" dirty="0" smtClean="0">
                <a:solidFill>
                  <a:srgbClr val="FF0000"/>
                </a:solidFill>
                <a:latin typeface="黑体" panose="02010609060101010101" pitchFamily="49" charset="-122"/>
                <a:ea typeface="黑体" panose="02010609060101010101" pitchFamily="49" charset="-122"/>
              </a:rPr>
              <a:t> C </a:t>
            </a:r>
            <a:r>
              <a:rPr lang="zh-CN" altLang="en-US" sz="2400" b="0" dirty="0" smtClean="0">
                <a:solidFill>
                  <a:schemeClr val="tx1"/>
                </a:solidFill>
                <a:latin typeface="黑体" panose="02010609060101010101" pitchFamily="49" charset="-122"/>
                <a:ea typeface="黑体" panose="02010609060101010101" pitchFamily="49" charset="-122"/>
              </a:rPr>
              <a:t>   </a:t>
            </a:r>
            <a:r>
              <a:rPr lang="zh-CN" altLang="en-US" sz="2400" b="0" dirty="0">
                <a:solidFill>
                  <a:schemeClr val="tx1"/>
                </a:solidFill>
                <a:latin typeface="黑体" panose="02010609060101010101" pitchFamily="49" charset="-122"/>
                <a:ea typeface="黑体" panose="02010609060101010101" pitchFamily="49" charset="-122"/>
              </a:rPr>
              <a:t>）</a:t>
            </a:r>
            <a:r>
              <a:rPr lang="zh-CN" altLang="en-US" sz="2400" b="0" dirty="0" smtClean="0">
                <a:solidFill>
                  <a:schemeClr val="tx1"/>
                </a:solidFill>
                <a:latin typeface="黑体" panose="02010609060101010101" pitchFamily="49" charset="-122"/>
                <a:ea typeface="黑体" panose="02010609060101010101" pitchFamily="49" charset="-122"/>
              </a:rPr>
              <a:t>。</a:t>
            </a:r>
            <a:r>
              <a:rPr lang="zh-CN" altLang="en-US" sz="2400" b="0" dirty="0" smtClean="0">
                <a:solidFill>
                  <a:srgbClr val="FF0000"/>
                </a:solidFill>
                <a:latin typeface="黑体" panose="02010609060101010101" pitchFamily="49" charset="-122"/>
                <a:ea typeface="黑体" panose="02010609060101010101" pitchFamily="49" charset="-122"/>
              </a:rPr>
              <a:t>单选题  </a:t>
            </a:r>
            <a:r>
              <a:rPr lang="en-US" altLang="zh-CN" sz="2400" b="0" dirty="0" smtClean="0">
                <a:solidFill>
                  <a:schemeClr val="tx1"/>
                </a:solidFill>
                <a:latin typeface="黑体" panose="02010609060101010101" pitchFamily="49" charset="-122"/>
                <a:ea typeface="黑体" panose="02010609060101010101" pitchFamily="49" charset="-122"/>
              </a:rPr>
              <a:t>1310</a:t>
            </a: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A:</a:t>
            </a:r>
            <a:r>
              <a:rPr lang="zh-CN" altLang="en-US" sz="2400" b="0" dirty="0" smtClean="0">
                <a:solidFill>
                  <a:schemeClr val="tx1"/>
                </a:solidFill>
                <a:latin typeface="黑体" panose="02010609060101010101" pitchFamily="49" charset="-122"/>
                <a:ea typeface="黑体" panose="02010609060101010101" pitchFamily="49" charset="-122"/>
              </a:rPr>
              <a:t>奖金</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B:</a:t>
            </a:r>
            <a:r>
              <a:rPr lang="zh-CN" altLang="en-US" sz="2400" b="0" dirty="0" smtClean="0">
                <a:solidFill>
                  <a:schemeClr val="tx1"/>
                </a:solidFill>
                <a:latin typeface="黑体" panose="02010609060101010101" pitchFamily="49" charset="-122"/>
                <a:ea typeface="黑体" panose="02010609060101010101" pitchFamily="49" charset="-122"/>
              </a:rPr>
              <a:t>福利</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rgbClr val="FF0000"/>
                </a:solidFill>
                <a:latin typeface="黑体" panose="02010609060101010101" pitchFamily="49" charset="-122"/>
                <a:ea typeface="黑体" panose="02010609060101010101" pitchFamily="49" charset="-122"/>
              </a:rPr>
              <a:t>C:</a:t>
            </a:r>
            <a:r>
              <a:rPr lang="zh-CN" altLang="en-US" sz="2400" b="0" dirty="0" smtClean="0">
                <a:solidFill>
                  <a:srgbClr val="FF0000"/>
                </a:solidFill>
                <a:latin typeface="黑体" panose="02010609060101010101" pitchFamily="49" charset="-122"/>
                <a:ea typeface="黑体" panose="02010609060101010101" pitchFamily="49" charset="-122"/>
              </a:rPr>
              <a:t>津贴</a:t>
            </a:r>
            <a:endParaRPr lang="en-US" altLang="zh-CN" sz="2400" b="0" dirty="0" smtClean="0">
              <a:solidFill>
                <a:srgbClr val="FF0000"/>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D:</a:t>
            </a:r>
            <a:r>
              <a:rPr lang="zh-CN" altLang="en-US" sz="2400" b="0" dirty="0">
                <a:solidFill>
                  <a:schemeClr val="tx1"/>
                </a:solidFill>
                <a:latin typeface="黑体" panose="02010609060101010101" pitchFamily="49" charset="-122"/>
                <a:ea typeface="黑体" panose="02010609060101010101" pitchFamily="49" charset="-122"/>
              </a:rPr>
              <a:t>绩效薪酬</a:t>
            </a:r>
          </a:p>
          <a:p>
            <a:pPr>
              <a:lnSpc>
                <a:spcPct val="150000"/>
              </a:lnSpc>
            </a:pPr>
            <a:endParaRPr lang="en-US" altLang="zh-CN" sz="2400" b="0" dirty="0" smtClean="0">
              <a:solidFill>
                <a:schemeClr val="tx1"/>
              </a:solidFill>
              <a:latin typeface="黑体" panose="02010609060101010101" pitchFamily="49" charset="-122"/>
              <a:ea typeface="黑体" panose="02010609060101010101" pitchFamily="49" charset="-122"/>
            </a:endParaRP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sym typeface="+mn-ea"/>
            </a:endParaRPr>
          </a:p>
        </p:txBody>
      </p:sp>
    </p:spTree>
    <p:extLst>
      <p:ext uri="{BB962C8B-B14F-4D97-AF65-F5344CB8AC3E}">
        <p14:creationId xmlns:p14="http://schemas.microsoft.com/office/powerpoint/2010/main" val="60593615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205230" y="1014095"/>
            <a:ext cx="5670550" cy="4892675"/>
          </a:xfrm>
          <a:prstGeom prst="rect">
            <a:avLst/>
          </a:prstGeom>
          <a:noFill/>
        </p:spPr>
        <p:txBody>
          <a:bodyPr wrap="square" rtlCol="0">
            <a:spAutoFit/>
          </a:bodyPr>
          <a:lstStyle/>
          <a:p>
            <a:pPr fontAlgn="auto">
              <a:lnSpc>
                <a:spcPct val="200000"/>
              </a:lnSpc>
            </a:pPr>
            <a:r>
              <a:rPr lang="zh-CN" altLang="en-US" sz="2800" b="1" dirty="0" smtClean="0">
                <a:latin typeface="黑体" panose="02010609060101010101" pitchFamily="49" charset="-122"/>
                <a:ea typeface="黑体" panose="02010609060101010101" pitchFamily="49" charset="-122"/>
              </a:rPr>
              <a:t>《网络经济与企业管理》</a:t>
            </a:r>
            <a:r>
              <a:rPr lang="zh-CN" altLang="en-US" sz="2800" dirty="0" smtClean="0">
                <a:latin typeface="微软雅黑" panose="020B0503020204020204" charset="-122"/>
                <a:ea typeface="微软雅黑" panose="020B0503020204020204" charset="-122"/>
              </a:rPr>
              <a:t>  </a:t>
            </a:r>
            <a:endParaRPr lang="zh-CN" altLang="en-US" sz="2800" dirty="0">
              <a:latin typeface="微软雅黑" panose="020B0503020204020204" charset="-122"/>
              <a:ea typeface="微软雅黑" panose="020B0503020204020204" charset="-122"/>
            </a:endParaRPr>
          </a:p>
          <a:p>
            <a:pPr fontAlgn="auto">
              <a:lnSpc>
                <a:spcPct val="200000"/>
              </a:lnSpc>
            </a:pPr>
            <a:r>
              <a:rPr lang="zh-CN" altLang="en-US" sz="3200" dirty="0">
                <a:latin typeface="隶书" panose="02010509060101010101" charset="-122"/>
                <a:ea typeface="隶书" panose="02010509060101010101" charset="-122"/>
              </a:rPr>
              <a:t>课程代码：</a:t>
            </a:r>
            <a:r>
              <a:rPr lang="en-US" altLang="zh-CN" sz="2400" dirty="0" smtClean="0">
                <a:latin typeface="黑体" panose="02010609060101010101" pitchFamily="49" charset="-122"/>
                <a:ea typeface="黑体" panose="02010609060101010101" pitchFamily="49" charset="-122"/>
              </a:rPr>
              <a:t>0910</a:t>
            </a:r>
            <a:endParaRPr lang="en-US" altLang="zh-CN" sz="2400" dirty="0">
              <a:latin typeface="黑体" panose="02010609060101010101" pitchFamily="49" charset="-122"/>
              <a:ea typeface="黑体" panose="02010609060101010101" pitchFamily="49" charset="-122"/>
            </a:endParaRPr>
          </a:p>
          <a:p>
            <a:pPr fontAlgn="auto">
              <a:lnSpc>
                <a:spcPct val="200000"/>
              </a:lnSpc>
            </a:pPr>
            <a:r>
              <a:rPr lang="zh-CN" altLang="en-US" sz="3200" dirty="0">
                <a:latin typeface="隶书" panose="02010509060101010101" charset="-122"/>
                <a:ea typeface="隶书" panose="02010509060101010101" charset="-122"/>
              </a:rPr>
              <a:t>版本：</a:t>
            </a:r>
            <a:r>
              <a:rPr lang="en-US" altLang="zh-CN" sz="2400" dirty="0" smtClean="0">
                <a:latin typeface="黑体" panose="02010609060101010101" pitchFamily="49" charset="-122"/>
                <a:ea typeface="黑体" panose="02010609060101010101" pitchFamily="49" charset="-122"/>
              </a:rPr>
              <a:t>2007</a:t>
            </a:r>
            <a:r>
              <a:rPr lang="zh-CN" altLang="en-US" sz="2400" dirty="0" smtClean="0">
                <a:latin typeface="黑体" panose="02010609060101010101" pitchFamily="49" charset="-122"/>
                <a:ea typeface="黑体" panose="02010609060101010101" pitchFamily="49" charset="-122"/>
              </a:rPr>
              <a:t>年</a:t>
            </a:r>
            <a:r>
              <a:rPr lang="zh-CN" altLang="en-US" sz="2400" dirty="0">
                <a:latin typeface="黑体" panose="02010609060101010101" pitchFamily="49" charset="-122"/>
                <a:ea typeface="黑体" panose="02010609060101010101" pitchFamily="49" charset="-122"/>
              </a:rPr>
              <a:t>版</a:t>
            </a:r>
          </a:p>
          <a:p>
            <a:pPr fontAlgn="auto">
              <a:lnSpc>
                <a:spcPct val="200000"/>
              </a:lnSpc>
            </a:pPr>
            <a:r>
              <a:rPr lang="zh-CN" altLang="en-US" sz="3200" dirty="0">
                <a:latin typeface="隶书" panose="02010509060101010101" charset="-122"/>
                <a:ea typeface="隶书" panose="02010509060101010101" charset="-122"/>
              </a:rPr>
              <a:t>主编</a:t>
            </a:r>
            <a:r>
              <a:rPr lang="zh-CN" altLang="en-US" sz="3200" dirty="0" smtClean="0">
                <a:latin typeface="隶书" panose="02010509060101010101" charset="-122"/>
                <a:ea typeface="隶书" panose="02010509060101010101" charset="-122"/>
              </a:rPr>
              <a:t>：</a:t>
            </a:r>
            <a:r>
              <a:rPr lang="zh-CN" altLang="en-US" sz="2400" dirty="0" smtClean="0">
                <a:latin typeface="黑体" panose="02010609060101010101" pitchFamily="49" charset="-122"/>
                <a:ea typeface="黑体" panose="02010609060101010101" pitchFamily="49" charset="-122"/>
              </a:rPr>
              <a:t>李凤云</a:t>
            </a:r>
          </a:p>
          <a:p>
            <a:pPr fontAlgn="auto">
              <a:lnSpc>
                <a:spcPct val="200000"/>
              </a:lnSpc>
            </a:pPr>
            <a:r>
              <a:rPr lang="zh-CN" altLang="en-US" sz="3200" dirty="0" smtClean="0">
                <a:latin typeface="隶书" panose="02010509060101010101" charset="-122"/>
                <a:ea typeface="隶书" panose="02010509060101010101" charset="-122"/>
              </a:rPr>
              <a:t>出版社：</a:t>
            </a:r>
            <a:r>
              <a:rPr lang="zh-CN" altLang="en-US" sz="2400" dirty="0" smtClean="0">
                <a:latin typeface="黑体" panose="02010609060101010101" pitchFamily="49" charset="-122"/>
                <a:ea typeface="黑体" panose="02010609060101010101" pitchFamily="49" charset="-122"/>
              </a:rPr>
              <a:t>辽宁教育出版社</a:t>
            </a:r>
            <a:endParaRPr lang="zh-CN" altLang="en-US" sz="2400" dirty="0">
              <a:latin typeface="黑体" panose="02010609060101010101" pitchFamily="49" charset="-122"/>
              <a:ea typeface="黑体" panose="02010609060101010101" pitchFamily="49" charset="-122"/>
            </a:endParaRPr>
          </a:p>
        </p:txBody>
      </p:sp>
      <p:pic>
        <p:nvPicPr>
          <p:cNvPr id="1026" name="Picture 2" descr="https://timgsa.baidu.com/timg?image&amp;quality=80&amp;size=b9999_10000&amp;sec=1522732246153&amp;di=f29562d0c55ab16a185e80c17280e64f&amp;imgtype=0&amp;src=http%3A%2F%2Fimg36.ddimg.cn%2F42%2F10%2F1187447226-1_w_1.jpg"/>
          <p:cNvPicPr>
            <a:picLocks noChangeAspect="1" noChangeArrowheads="1"/>
          </p:cNvPicPr>
          <p:nvPr/>
        </p:nvPicPr>
        <p:blipFill rotWithShape="1">
          <a:blip r:embed="rId3">
            <a:extLst>
              <a:ext uri="{28A0092B-C50C-407E-A947-70E740481C1C}">
                <a14:useLocalDpi xmlns:a14="http://schemas.microsoft.com/office/drawing/2010/main" val="0"/>
              </a:ext>
            </a:extLst>
          </a:blip>
          <a:srcRect l="12525" r="12525"/>
          <a:stretch>
            <a:fillRect/>
          </a:stretch>
        </p:blipFill>
        <p:spPr bwMode="auto">
          <a:xfrm>
            <a:off x="7208875" y="1424703"/>
            <a:ext cx="3562241" cy="47528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820588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smtClean="0">
                <a:latin typeface="黑体" panose="02010609060101010101" pitchFamily="49" charset="-122"/>
                <a:ea typeface="黑体" panose="02010609060101010101" pitchFamily="49" charset="-122"/>
                <a:sym typeface="+mn-ea"/>
              </a:rPr>
              <a:t>真题练练手</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400" b="0" dirty="0" smtClean="0">
                <a:solidFill>
                  <a:schemeClr val="tx1"/>
                </a:solidFill>
                <a:latin typeface="黑体" panose="02010609060101010101" pitchFamily="49" charset="-122"/>
                <a:ea typeface="黑体" panose="02010609060101010101" pitchFamily="49" charset="-122"/>
              </a:rPr>
              <a:t>企业</a:t>
            </a:r>
            <a:r>
              <a:rPr lang="zh-CN" altLang="en-US" sz="2400" b="0" dirty="0">
                <a:solidFill>
                  <a:schemeClr val="tx1"/>
                </a:solidFill>
                <a:latin typeface="黑体" panose="02010609060101010101" pitchFamily="49" charset="-122"/>
                <a:ea typeface="黑体" panose="02010609060101010101" pitchFamily="49" charset="-122"/>
              </a:rPr>
              <a:t>按照一定的时间间隔，定期向员工发放的固定报酬是</a:t>
            </a:r>
            <a:r>
              <a:rPr lang="zh-CN" altLang="en-US" sz="2400" b="0" dirty="0" smtClean="0">
                <a:solidFill>
                  <a:schemeClr val="tx1"/>
                </a:solidFill>
                <a:latin typeface="黑体" panose="02010609060101010101" pitchFamily="49" charset="-122"/>
                <a:ea typeface="黑体" panose="02010609060101010101" pitchFamily="49" charset="-122"/>
              </a:rPr>
              <a:t>（   </a:t>
            </a:r>
            <a:r>
              <a:rPr lang="en-US" altLang="zh-CN" sz="2400" b="0" dirty="0" smtClean="0">
                <a:solidFill>
                  <a:srgbClr val="FF0000"/>
                </a:solidFill>
                <a:latin typeface="黑体" panose="02010609060101010101" pitchFamily="49" charset="-122"/>
                <a:ea typeface="黑体" panose="02010609060101010101" pitchFamily="49" charset="-122"/>
              </a:rPr>
              <a:t>  </a:t>
            </a:r>
            <a:r>
              <a:rPr lang="zh-CN" altLang="en-US" sz="2400" b="0" dirty="0" smtClean="0">
                <a:solidFill>
                  <a:schemeClr val="tx1"/>
                </a:solidFill>
                <a:latin typeface="黑体" panose="02010609060101010101" pitchFamily="49" charset="-122"/>
                <a:ea typeface="黑体" panose="02010609060101010101" pitchFamily="49" charset="-122"/>
              </a:rPr>
              <a:t>   </a:t>
            </a:r>
            <a:r>
              <a:rPr lang="zh-CN" altLang="en-US" sz="2400" b="0" dirty="0">
                <a:solidFill>
                  <a:schemeClr val="tx1"/>
                </a:solidFill>
                <a:latin typeface="黑体" panose="02010609060101010101" pitchFamily="49" charset="-122"/>
                <a:ea typeface="黑体" panose="02010609060101010101" pitchFamily="49" charset="-122"/>
              </a:rPr>
              <a:t>）</a:t>
            </a:r>
            <a:r>
              <a:rPr lang="zh-CN" altLang="en-US" sz="2400" b="0" dirty="0" smtClean="0">
                <a:solidFill>
                  <a:schemeClr val="tx1"/>
                </a:solidFill>
                <a:latin typeface="黑体" panose="02010609060101010101" pitchFamily="49" charset="-122"/>
                <a:ea typeface="黑体" panose="02010609060101010101" pitchFamily="49" charset="-122"/>
              </a:rPr>
              <a:t>。</a:t>
            </a:r>
            <a:r>
              <a:rPr lang="zh-CN" altLang="en-US" sz="2400" b="0" dirty="0" smtClean="0">
                <a:solidFill>
                  <a:srgbClr val="FF0000"/>
                </a:solidFill>
                <a:latin typeface="黑体" panose="02010609060101010101" pitchFamily="49" charset="-122"/>
                <a:ea typeface="黑体" panose="02010609060101010101" pitchFamily="49" charset="-122"/>
              </a:rPr>
              <a:t>单选题  </a:t>
            </a:r>
            <a:r>
              <a:rPr lang="en-US" altLang="zh-CN" sz="2400" b="0" dirty="0" smtClean="0">
                <a:solidFill>
                  <a:schemeClr val="tx1"/>
                </a:solidFill>
                <a:latin typeface="黑体" panose="02010609060101010101" pitchFamily="49" charset="-122"/>
                <a:ea typeface="黑体" panose="02010609060101010101" pitchFamily="49" charset="-122"/>
              </a:rPr>
              <a:t>1310</a:t>
            </a: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A:</a:t>
            </a:r>
            <a:r>
              <a:rPr lang="zh-CN" altLang="en-US" sz="2400" b="0" dirty="0">
                <a:solidFill>
                  <a:schemeClr val="tx1"/>
                </a:solidFill>
                <a:latin typeface="黑体" panose="02010609060101010101" pitchFamily="49" charset="-122"/>
                <a:ea typeface="黑体" panose="02010609060101010101" pitchFamily="49" charset="-122"/>
              </a:rPr>
              <a:t>基本薪</a:t>
            </a:r>
            <a:r>
              <a:rPr lang="zh-CN" altLang="en-US" sz="2400" b="0" dirty="0" smtClean="0">
                <a:solidFill>
                  <a:schemeClr val="tx1"/>
                </a:solidFill>
                <a:latin typeface="黑体" panose="02010609060101010101" pitchFamily="49" charset="-122"/>
                <a:ea typeface="黑体" panose="02010609060101010101" pitchFamily="49" charset="-122"/>
              </a:rPr>
              <a:t>酬</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B:</a:t>
            </a:r>
            <a:r>
              <a:rPr lang="zh-CN" altLang="en-US" sz="2400" b="0" dirty="0" smtClean="0">
                <a:solidFill>
                  <a:schemeClr val="tx1"/>
                </a:solidFill>
                <a:latin typeface="黑体" panose="02010609060101010101" pitchFamily="49" charset="-122"/>
                <a:ea typeface="黑体" panose="02010609060101010101" pitchFamily="49" charset="-122"/>
              </a:rPr>
              <a:t>奖金</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C:</a:t>
            </a:r>
            <a:r>
              <a:rPr lang="zh-CN" altLang="en-US" sz="2400" b="0" dirty="0" smtClean="0">
                <a:solidFill>
                  <a:schemeClr val="tx1"/>
                </a:solidFill>
                <a:latin typeface="黑体" panose="02010609060101010101" pitchFamily="49" charset="-122"/>
                <a:ea typeface="黑体" panose="02010609060101010101" pitchFamily="49" charset="-122"/>
              </a:rPr>
              <a:t>奖金</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D:</a:t>
            </a:r>
            <a:r>
              <a:rPr lang="zh-CN" altLang="en-US" sz="2400" b="0" dirty="0">
                <a:solidFill>
                  <a:schemeClr val="tx1"/>
                </a:solidFill>
                <a:latin typeface="黑体" panose="02010609060101010101" pitchFamily="49" charset="-122"/>
                <a:ea typeface="黑体" panose="02010609060101010101" pitchFamily="49" charset="-122"/>
              </a:rPr>
              <a:t>绩效薪酬</a:t>
            </a:r>
          </a:p>
          <a:p>
            <a:pPr>
              <a:lnSpc>
                <a:spcPct val="150000"/>
              </a:lnSpc>
            </a:pPr>
            <a:endParaRPr lang="en-US" altLang="zh-CN" sz="2400" b="0" dirty="0" smtClean="0">
              <a:solidFill>
                <a:schemeClr val="tx1"/>
              </a:solidFill>
              <a:latin typeface="黑体" panose="02010609060101010101" pitchFamily="49" charset="-122"/>
              <a:ea typeface="黑体" panose="02010609060101010101" pitchFamily="49" charset="-122"/>
            </a:endParaRP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sym typeface="+mn-ea"/>
            </a:endParaRPr>
          </a:p>
        </p:txBody>
      </p:sp>
    </p:spTree>
    <p:extLst>
      <p:ext uri="{BB962C8B-B14F-4D97-AF65-F5344CB8AC3E}">
        <p14:creationId xmlns:p14="http://schemas.microsoft.com/office/powerpoint/2010/main" val="97310419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smtClean="0">
                <a:latin typeface="黑体" panose="02010609060101010101" pitchFamily="49" charset="-122"/>
                <a:ea typeface="黑体" panose="02010609060101010101" pitchFamily="49" charset="-122"/>
                <a:sym typeface="+mn-ea"/>
              </a:rPr>
              <a:t>真题练练手</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400" b="0" dirty="0" smtClean="0">
                <a:solidFill>
                  <a:schemeClr val="tx1"/>
                </a:solidFill>
                <a:latin typeface="黑体" panose="02010609060101010101" pitchFamily="49" charset="-122"/>
                <a:ea typeface="黑体" panose="02010609060101010101" pitchFamily="49" charset="-122"/>
              </a:rPr>
              <a:t>企业</a:t>
            </a:r>
            <a:r>
              <a:rPr lang="zh-CN" altLang="en-US" sz="2400" b="0" dirty="0">
                <a:solidFill>
                  <a:schemeClr val="tx1"/>
                </a:solidFill>
                <a:latin typeface="黑体" panose="02010609060101010101" pitchFamily="49" charset="-122"/>
                <a:ea typeface="黑体" panose="02010609060101010101" pitchFamily="49" charset="-122"/>
              </a:rPr>
              <a:t>按照一定的时间间隔，定期向员工发放的固定报酬是</a:t>
            </a:r>
            <a:r>
              <a:rPr lang="zh-CN" altLang="en-US" sz="2400" b="0" dirty="0" smtClean="0">
                <a:solidFill>
                  <a:schemeClr val="tx1"/>
                </a:solidFill>
                <a:latin typeface="黑体" panose="02010609060101010101" pitchFamily="49" charset="-122"/>
                <a:ea typeface="黑体" panose="02010609060101010101" pitchFamily="49" charset="-122"/>
              </a:rPr>
              <a:t>（   </a:t>
            </a:r>
            <a:r>
              <a:rPr lang="en-US" altLang="zh-CN" sz="2400" b="0" dirty="0" smtClean="0">
                <a:solidFill>
                  <a:srgbClr val="FF0000"/>
                </a:solidFill>
                <a:latin typeface="黑体" panose="02010609060101010101" pitchFamily="49" charset="-122"/>
                <a:ea typeface="黑体" panose="02010609060101010101" pitchFamily="49" charset="-122"/>
              </a:rPr>
              <a:t> A </a:t>
            </a:r>
            <a:r>
              <a:rPr lang="zh-CN" altLang="en-US" sz="2400" b="0" dirty="0" smtClean="0">
                <a:solidFill>
                  <a:schemeClr val="tx1"/>
                </a:solidFill>
                <a:latin typeface="黑体" panose="02010609060101010101" pitchFamily="49" charset="-122"/>
                <a:ea typeface="黑体" panose="02010609060101010101" pitchFamily="49" charset="-122"/>
              </a:rPr>
              <a:t>   </a:t>
            </a:r>
            <a:r>
              <a:rPr lang="zh-CN" altLang="en-US" sz="2400" b="0" dirty="0">
                <a:solidFill>
                  <a:schemeClr val="tx1"/>
                </a:solidFill>
                <a:latin typeface="黑体" panose="02010609060101010101" pitchFamily="49" charset="-122"/>
                <a:ea typeface="黑体" panose="02010609060101010101" pitchFamily="49" charset="-122"/>
              </a:rPr>
              <a:t>）</a:t>
            </a:r>
            <a:r>
              <a:rPr lang="zh-CN" altLang="en-US" sz="2400" b="0" dirty="0" smtClean="0">
                <a:solidFill>
                  <a:schemeClr val="tx1"/>
                </a:solidFill>
                <a:latin typeface="黑体" panose="02010609060101010101" pitchFamily="49" charset="-122"/>
                <a:ea typeface="黑体" panose="02010609060101010101" pitchFamily="49" charset="-122"/>
              </a:rPr>
              <a:t>。</a:t>
            </a:r>
            <a:r>
              <a:rPr lang="zh-CN" altLang="en-US" sz="2400" b="0" dirty="0" smtClean="0">
                <a:solidFill>
                  <a:srgbClr val="FF0000"/>
                </a:solidFill>
                <a:latin typeface="黑体" panose="02010609060101010101" pitchFamily="49" charset="-122"/>
                <a:ea typeface="黑体" panose="02010609060101010101" pitchFamily="49" charset="-122"/>
              </a:rPr>
              <a:t>单选题  </a:t>
            </a:r>
            <a:r>
              <a:rPr lang="en-US" altLang="zh-CN" sz="2400" b="0" dirty="0" smtClean="0">
                <a:solidFill>
                  <a:schemeClr val="tx1"/>
                </a:solidFill>
                <a:latin typeface="黑体" panose="02010609060101010101" pitchFamily="49" charset="-122"/>
                <a:ea typeface="黑体" panose="02010609060101010101" pitchFamily="49" charset="-122"/>
              </a:rPr>
              <a:t>1310</a:t>
            </a: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rgbClr val="FF0000"/>
                </a:solidFill>
                <a:latin typeface="黑体" panose="02010609060101010101" pitchFamily="49" charset="-122"/>
                <a:ea typeface="黑体" panose="02010609060101010101" pitchFamily="49" charset="-122"/>
              </a:rPr>
              <a:t>A:</a:t>
            </a:r>
            <a:r>
              <a:rPr lang="zh-CN" altLang="en-US" sz="2400" b="0" dirty="0">
                <a:solidFill>
                  <a:srgbClr val="FF0000"/>
                </a:solidFill>
                <a:latin typeface="黑体" panose="02010609060101010101" pitchFamily="49" charset="-122"/>
                <a:ea typeface="黑体" panose="02010609060101010101" pitchFamily="49" charset="-122"/>
              </a:rPr>
              <a:t>基本薪</a:t>
            </a:r>
            <a:r>
              <a:rPr lang="zh-CN" altLang="en-US" sz="2400" b="0" dirty="0" smtClean="0">
                <a:solidFill>
                  <a:srgbClr val="FF0000"/>
                </a:solidFill>
                <a:latin typeface="黑体" panose="02010609060101010101" pitchFamily="49" charset="-122"/>
                <a:ea typeface="黑体" panose="02010609060101010101" pitchFamily="49" charset="-122"/>
              </a:rPr>
              <a:t>酬</a:t>
            </a:r>
            <a:endParaRPr lang="en-US" altLang="zh-CN" sz="2400" b="0" dirty="0" smtClean="0">
              <a:solidFill>
                <a:srgbClr val="FF0000"/>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B:</a:t>
            </a:r>
            <a:r>
              <a:rPr lang="zh-CN" altLang="en-US" sz="2400" b="0" dirty="0" smtClean="0">
                <a:solidFill>
                  <a:schemeClr val="tx1"/>
                </a:solidFill>
                <a:latin typeface="黑体" panose="02010609060101010101" pitchFamily="49" charset="-122"/>
                <a:ea typeface="黑体" panose="02010609060101010101" pitchFamily="49" charset="-122"/>
              </a:rPr>
              <a:t>奖金</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C:</a:t>
            </a:r>
            <a:r>
              <a:rPr lang="zh-CN" altLang="en-US" sz="2400" b="0" dirty="0" smtClean="0">
                <a:solidFill>
                  <a:schemeClr val="tx1"/>
                </a:solidFill>
                <a:latin typeface="黑体" panose="02010609060101010101" pitchFamily="49" charset="-122"/>
                <a:ea typeface="黑体" panose="02010609060101010101" pitchFamily="49" charset="-122"/>
              </a:rPr>
              <a:t>奖金</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D:</a:t>
            </a:r>
            <a:r>
              <a:rPr lang="zh-CN" altLang="en-US" sz="2400" b="0" dirty="0">
                <a:solidFill>
                  <a:schemeClr val="tx1"/>
                </a:solidFill>
                <a:latin typeface="黑体" panose="02010609060101010101" pitchFamily="49" charset="-122"/>
                <a:ea typeface="黑体" panose="02010609060101010101" pitchFamily="49" charset="-122"/>
              </a:rPr>
              <a:t>绩效薪酬</a:t>
            </a:r>
          </a:p>
          <a:p>
            <a:pPr>
              <a:lnSpc>
                <a:spcPct val="150000"/>
              </a:lnSpc>
            </a:pPr>
            <a:endParaRPr lang="en-US" altLang="zh-CN" sz="2400" b="0" dirty="0" smtClean="0">
              <a:solidFill>
                <a:schemeClr val="tx1"/>
              </a:solidFill>
              <a:latin typeface="黑体" panose="02010609060101010101" pitchFamily="49" charset="-122"/>
              <a:ea typeface="黑体" panose="02010609060101010101" pitchFamily="49" charset="-122"/>
            </a:endParaRP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sym typeface="+mn-ea"/>
            </a:endParaRPr>
          </a:p>
        </p:txBody>
      </p:sp>
    </p:spTree>
    <p:extLst>
      <p:ext uri="{BB962C8B-B14F-4D97-AF65-F5344CB8AC3E}">
        <p14:creationId xmlns:p14="http://schemas.microsoft.com/office/powerpoint/2010/main" val="175108342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smtClean="0">
                <a:latin typeface="黑体" panose="02010609060101010101" pitchFamily="49" charset="-122"/>
                <a:ea typeface="黑体" panose="02010609060101010101" pitchFamily="49" charset="-122"/>
                <a:sym typeface="+mn-ea"/>
              </a:rPr>
              <a:t>真题练练手</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400" b="0" dirty="0" smtClean="0">
                <a:solidFill>
                  <a:schemeClr val="tx1"/>
                </a:solidFill>
                <a:latin typeface="黑体" panose="02010609060101010101" pitchFamily="49" charset="-122"/>
                <a:ea typeface="黑体" panose="02010609060101010101" pitchFamily="49" charset="-122"/>
              </a:rPr>
              <a:t>薪酬</a:t>
            </a:r>
            <a:r>
              <a:rPr lang="zh-CN" altLang="en-US" sz="2400" b="0" dirty="0">
                <a:solidFill>
                  <a:schemeClr val="tx1"/>
                </a:solidFill>
                <a:latin typeface="黑体" panose="02010609060101010101" pitchFamily="49" charset="-122"/>
                <a:ea typeface="黑体" panose="02010609060101010101" pitchFamily="49" charset="-122"/>
              </a:rPr>
              <a:t>中，被称为激励薪资的是</a:t>
            </a:r>
            <a:r>
              <a:rPr lang="zh-CN" altLang="en-US" sz="2400" b="0" dirty="0" smtClean="0">
                <a:solidFill>
                  <a:schemeClr val="tx1"/>
                </a:solidFill>
                <a:latin typeface="黑体" panose="02010609060101010101" pitchFamily="49" charset="-122"/>
                <a:ea typeface="黑体" panose="02010609060101010101" pitchFamily="49" charset="-122"/>
              </a:rPr>
              <a:t>（   </a:t>
            </a:r>
            <a:r>
              <a:rPr lang="en-US" altLang="zh-CN" sz="2400" b="0" dirty="0" smtClean="0">
                <a:solidFill>
                  <a:srgbClr val="FF0000"/>
                </a:solidFill>
                <a:latin typeface="黑体" panose="02010609060101010101" pitchFamily="49" charset="-122"/>
                <a:ea typeface="黑体" panose="02010609060101010101" pitchFamily="49" charset="-122"/>
              </a:rPr>
              <a:t>  </a:t>
            </a:r>
            <a:r>
              <a:rPr lang="zh-CN" altLang="en-US" sz="2400" b="0" dirty="0" smtClean="0">
                <a:solidFill>
                  <a:schemeClr val="tx1"/>
                </a:solidFill>
                <a:latin typeface="黑体" panose="02010609060101010101" pitchFamily="49" charset="-122"/>
                <a:ea typeface="黑体" panose="02010609060101010101" pitchFamily="49" charset="-122"/>
              </a:rPr>
              <a:t>   </a:t>
            </a:r>
            <a:r>
              <a:rPr lang="zh-CN" altLang="en-US" sz="2400" b="0" dirty="0">
                <a:solidFill>
                  <a:schemeClr val="tx1"/>
                </a:solidFill>
                <a:latin typeface="黑体" panose="02010609060101010101" pitchFamily="49" charset="-122"/>
                <a:ea typeface="黑体" panose="02010609060101010101" pitchFamily="49" charset="-122"/>
              </a:rPr>
              <a:t>）</a:t>
            </a:r>
            <a:r>
              <a:rPr lang="zh-CN" altLang="en-US" sz="2400" b="0" dirty="0" smtClean="0">
                <a:solidFill>
                  <a:schemeClr val="tx1"/>
                </a:solidFill>
                <a:latin typeface="黑体" panose="02010609060101010101" pitchFamily="49" charset="-122"/>
                <a:ea typeface="黑体" panose="02010609060101010101" pitchFamily="49" charset="-122"/>
              </a:rPr>
              <a:t>。</a:t>
            </a:r>
            <a:r>
              <a:rPr lang="zh-CN" altLang="en-US" sz="2400" b="0" dirty="0" smtClean="0">
                <a:solidFill>
                  <a:srgbClr val="FF0000"/>
                </a:solidFill>
                <a:latin typeface="黑体" panose="02010609060101010101" pitchFamily="49" charset="-122"/>
                <a:ea typeface="黑体" panose="02010609060101010101" pitchFamily="49" charset="-122"/>
              </a:rPr>
              <a:t>单选题  </a:t>
            </a:r>
            <a:r>
              <a:rPr lang="en-US" altLang="zh-CN" sz="2400" b="0" dirty="0" smtClean="0">
                <a:solidFill>
                  <a:schemeClr val="tx1"/>
                </a:solidFill>
                <a:latin typeface="黑体" panose="02010609060101010101" pitchFamily="49" charset="-122"/>
                <a:ea typeface="黑体" panose="02010609060101010101" pitchFamily="49" charset="-122"/>
              </a:rPr>
              <a:t>1210</a:t>
            </a: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A:</a:t>
            </a:r>
            <a:r>
              <a:rPr lang="zh-CN" altLang="en-US" sz="2400" b="0" dirty="0">
                <a:solidFill>
                  <a:schemeClr val="tx1"/>
                </a:solidFill>
                <a:latin typeface="黑体" panose="02010609060101010101" pitchFamily="49" charset="-122"/>
                <a:ea typeface="黑体" panose="02010609060101010101" pitchFamily="49" charset="-122"/>
              </a:rPr>
              <a:t>绩效薪</a:t>
            </a:r>
            <a:r>
              <a:rPr lang="zh-CN" altLang="en-US" sz="2400" b="0" dirty="0" smtClean="0">
                <a:solidFill>
                  <a:schemeClr val="tx1"/>
                </a:solidFill>
                <a:latin typeface="黑体" panose="02010609060101010101" pitchFamily="49" charset="-122"/>
                <a:ea typeface="黑体" panose="02010609060101010101" pitchFamily="49" charset="-122"/>
              </a:rPr>
              <a:t>酬</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B:</a:t>
            </a:r>
            <a:r>
              <a:rPr lang="zh-CN" altLang="en-US" sz="2400" b="0" dirty="0" smtClean="0">
                <a:solidFill>
                  <a:schemeClr val="tx1"/>
                </a:solidFill>
                <a:latin typeface="黑体" panose="02010609060101010101" pitchFamily="49" charset="-122"/>
                <a:ea typeface="黑体" panose="02010609060101010101" pitchFamily="49" charset="-122"/>
              </a:rPr>
              <a:t>奖金</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C:</a:t>
            </a:r>
            <a:r>
              <a:rPr lang="zh-CN" altLang="en-US" sz="2400" b="0" dirty="0" smtClean="0">
                <a:solidFill>
                  <a:schemeClr val="tx1"/>
                </a:solidFill>
                <a:latin typeface="黑体" panose="02010609060101010101" pitchFamily="49" charset="-122"/>
                <a:ea typeface="黑体" panose="02010609060101010101" pitchFamily="49" charset="-122"/>
              </a:rPr>
              <a:t>福利</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D:</a:t>
            </a:r>
            <a:r>
              <a:rPr lang="zh-CN" altLang="en-US" sz="2400" b="0" dirty="0">
                <a:solidFill>
                  <a:schemeClr val="tx1"/>
                </a:solidFill>
                <a:latin typeface="黑体" panose="02010609060101010101" pitchFamily="49" charset="-122"/>
                <a:ea typeface="黑体" panose="02010609060101010101" pitchFamily="49" charset="-122"/>
              </a:rPr>
              <a:t>津贴</a:t>
            </a:r>
          </a:p>
          <a:p>
            <a:pPr>
              <a:lnSpc>
                <a:spcPct val="150000"/>
              </a:lnSpc>
            </a:pPr>
            <a:endParaRPr lang="en-US" altLang="zh-CN" sz="2400" b="0" dirty="0" smtClean="0">
              <a:solidFill>
                <a:schemeClr val="tx1"/>
              </a:solidFill>
              <a:latin typeface="黑体" panose="02010609060101010101" pitchFamily="49" charset="-122"/>
              <a:ea typeface="黑体" panose="02010609060101010101" pitchFamily="49" charset="-122"/>
            </a:endParaRP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sym typeface="+mn-ea"/>
            </a:endParaRPr>
          </a:p>
        </p:txBody>
      </p:sp>
    </p:spTree>
    <p:extLst>
      <p:ext uri="{BB962C8B-B14F-4D97-AF65-F5344CB8AC3E}">
        <p14:creationId xmlns:p14="http://schemas.microsoft.com/office/powerpoint/2010/main" val="115428814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smtClean="0">
                <a:latin typeface="黑体" panose="02010609060101010101" pitchFamily="49" charset="-122"/>
                <a:ea typeface="黑体" panose="02010609060101010101" pitchFamily="49" charset="-122"/>
                <a:sym typeface="+mn-ea"/>
              </a:rPr>
              <a:t>真题练练手</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400" b="0" dirty="0" smtClean="0">
                <a:solidFill>
                  <a:schemeClr val="tx1"/>
                </a:solidFill>
                <a:latin typeface="黑体" panose="02010609060101010101" pitchFamily="49" charset="-122"/>
                <a:ea typeface="黑体" panose="02010609060101010101" pitchFamily="49" charset="-122"/>
              </a:rPr>
              <a:t>薪酬</a:t>
            </a:r>
            <a:r>
              <a:rPr lang="zh-CN" altLang="en-US" sz="2400" b="0" dirty="0">
                <a:solidFill>
                  <a:schemeClr val="tx1"/>
                </a:solidFill>
                <a:latin typeface="黑体" panose="02010609060101010101" pitchFamily="49" charset="-122"/>
                <a:ea typeface="黑体" panose="02010609060101010101" pitchFamily="49" charset="-122"/>
              </a:rPr>
              <a:t>中，被称为激励薪资的是</a:t>
            </a:r>
            <a:r>
              <a:rPr lang="zh-CN" altLang="en-US" sz="2400" b="0" dirty="0" smtClean="0">
                <a:solidFill>
                  <a:schemeClr val="tx1"/>
                </a:solidFill>
                <a:latin typeface="黑体" panose="02010609060101010101" pitchFamily="49" charset="-122"/>
                <a:ea typeface="黑体" panose="02010609060101010101" pitchFamily="49" charset="-122"/>
              </a:rPr>
              <a:t>（   </a:t>
            </a:r>
            <a:r>
              <a:rPr lang="en-US" altLang="zh-CN" sz="2400" b="0" dirty="0" smtClean="0">
                <a:solidFill>
                  <a:srgbClr val="FF0000"/>
                </a:solidFill>
                <a:latin typeface="黑体" panose="02010609060101010101" pitchFamily="49" charset="-122"/>
                <a:ea typeface="黑体" panose="02010609060101010101" pitchFamily="49" charset="-122"/>
              </a:rPr>
              <a:t> B </a:t>
            </a:r>
            <a:r>
              <a:rPr lang="zh-CN" altLang="en-US" sz="2400" b="0" dirty="0" smtClean="0">
                <a:solidFill>
                  <a:schemeClr val="tx1"/>
                </a:solidFill>
                <a:latin typeface="黑体" panose="02010609060101010101" pitchFamily="49" charset="-122"/>
                <a:ea typeface="黑体" panose="02010609060101010101" pitchFamily="49" charset="-122"/>
              </a:rPr>
              <a:t>   </a:t>
            </a:r>
            <a:r>
              <a:rPr lang="zh-CN" altLang="en-US" sz="2400" b="0" dirty="0">
                <a:solidFill>
                  <a:schemeClr val="tx1"/>
                </a:solidFill>
                <a:latin typeface="黑体" panose="02010609060101010101" pitchFamily="49" charset="-122"/>
                <a:ea typeface="黑体" panose="02010609060101010101" pitchFamily="49" charset="-122"/>
              </a:rPr>
              <a:t>）</a:t>
            </a:r>
            <a:r>
              <a:rPr lang="zh-CN" altLang="en-US" sz="2400" b="0" dirty="0" smtClean="0">
                <a:solidFill>
                  <a:schemeClr val="tx1"/>
                </a:solidFill>
                <a:latin typeface="黑体" panose="02010609060101010101" pitchFamily="49" charset="-122"/>
                <a:ea typeface="黑体" panose="02010609060101010101" pitchFamily="49" charset="-122"/>
              </a:rPr>
              <a:t>。</a:t>
            </a:r>
            <a:r>
              <a:rPr lang="zh-CN" altLang="en-US" sz="2400" b="0" dirty="0" smtClean="0">
                <a:solidFill>
                  <a:srgbClr val="FF0000"/>
                </a:solidFill>
                <a:latin typeface="黑体" panose="02010609060101010101" pitchFamily="49" charset="-122"/>
                <a:ea typeface="黑体" panose="02010609060101010101" pitchFamily="49" charset="-122"/>
              </a:rPr>
              <a:t>单选题  </a:t>
            </a:r>
            <a:r>
              <a:rPr lang="en-US" altLang="zh-CN" sz="2400" b="0" dirty="0" smtClean="0">
                <a:solidFill>
                  <a:schemeClr val="tx1"/>
                </a:solidFill>
                <a:latin typeface="黑体" panose="02010609060101010101" pitchFamily="49" charset="-122"/>
                <a:ea typeface="黑体" panose="02010609060101010101" pitchFamily="49" charset="-122"/>
              </a:rPr>
              <a:t>1210</a:t>
            </a: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A:</a:t>
            </a:r>
            <a:r>
              <a:rPr lang="zh-CN" altLang="en-US" sz="2400" b="0" dirty="0">
                <a:solidFill>
                  <a:schemeClr val="tx1"/>
                </a:solidFill>
                <a:latin typeface="黑体" panose="02010609060101010101" pitchFamily="49" charset="-122"/>
                <a:ea typeface="黑体" panose="02010609060101010101" pitchFamily="49" charset="-122"/>
              </a:rPr>
              <a:t>绩效薪</a:t>
            </a:r>
            <a:r>
              <a:rPr lang="zh-CN" altLang="en-US" sz="2400" b="0" dirty="0" smtClean="0">
                <a:solidFill>
                  <a:schemeClr val="tx1"/>
                </a:solidFill>
                <a:latin typeface="黑体" panose="02010609060101010101" pitchFamily="49" charset="-122"/>
                <a:ea typeface="黑体" panose="02010609060101010101" pitchFamily="49" charset="-122"/>
              </a:rPr>
              <a:t>酬</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rgbClr val="FF0000"/>
                </a:solidFill>
                <a:latin typeface="黑体" panose="02010609060101010101" pitchFamily="49" charset="-122"/>
                <a:ea typeface="黑体" panose="02010609060101010101" pitchFamily="49" charset="-122"/>
              </a:rPr>
              <a:t>B:</a:t>
            </a:r>
            <a:r>
              <a:rPr lang="zh-CN" altLang="en-US" sz="2400" b="0" dirty="0" smtClean="0">
                <a:solidFill>
                  <a:srgbClr val="FF0000"/>
                </a:solidFill>
                <a:latin typeface="黑体" panose="02010609060101010101" pitchFamily="49" charset="-122"/>
                <a:ea typeface="黑体" panose="02010609060101010101" pitchFamily="49" charset="-122"/>
              </a:rPr>
              <a:t>奖金</a:t>
            </a:r>
            <a:endParaRPr lang="en-US" altLang="zh-CN" sz="2400" b="0" dirty="0" smtClean="0">
              <a:solidFill>
                <a:srgbClr val="FF0000"/>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C:</a:t>
            </a:r>
            <a:r>
              <a:rPr lang="zh-CN" altLang="en-US" sz="2400" b="0" dirty="0" smtClean="0">
                <a:solidFill>
                  <a:schemeClr val="tx1"/>
                </a:solidFill>
                <a:latin typeface="黑体" panose="02010609060101010101" pitchFamily="49" charset="-122"/>
                <a:ea typeface="黑体" panose="02010609060101010101" pitchFamily="49" charset="-122"/>
              </a:rPr>
              <a:t>福利</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D:</a:t>
            </a:r>
            <a:r>
              <a:rPr lang="zh-CN" altLang="en-US" sz="2400" b="0" dirty="0">
                <a:solidFill>
                  <a:schemeClr val="tx1"/>
                </a:solidFill>
                <a:latin typeface="黑体" panose="02010609060101010101" pitchFamily="49" charset="-122"/>
                <a:ea typeface="黑体" panose="02010609060101010101" pitchFamily="49" charset="-122"/>
              </a:rPr>
              <a:t>津贴</a:t>
            </a:r>
          </a:p>
          <a:p>
            <a:pPr>
              <a:lnSpc>
                <a:spcPct val="150000"/>
              </a:lnSpc>
            </a:pPr>
            <a:endParaRPr lang="en-US" altLang="zh-CN" sz="2400" b="0" dirty="0" smtClean="0">
              <a:solidFill>
                <a:schemeClr val="tx1"/>
              </a:solidFill>
              <a:latin typeface="黑体" panose="02010609060101010101" pitchFamily="49" charset="-122"/>
              <a:ea typeface="黑体" panose="02010609060101010101" pitchFamily="49" charset="-122"/>
            </a:endParaRP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sym typeface="+mn-ea"/>
            </a:endParaRPr>
          </a:p>
        </p:txBody>
      </p:sp>
    </p:spTree>
    <p:extLst>
      <p:ext uri="{BB962C8B-B14F-4D97-AF65-F5344CB8AC3E}">
        <p14:creationId xmlns:p14="http://schemas.microsoft.com/office/powerpoint/2010/main" val="199846035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smtClean="0">
                <a:latin typeface="黑体" panose="02010609060101010101" pitchFamily="49" charset="-122"/>
                <a:ea typeface="黑体" panose="02010609060101010101" pitchFamily="49" charset="-122"/>
                <a:sym typeface="+mn-ea"/>
              </a:rPr>
              <a:t>真题练练手</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400" b="0" dirty="0" smtClean="0">
                <a:solidFill>
                  <a:schemeClr val="tx1"/>
                </a:solidFill>
                <a:latin typeface="黑体" panose="02010609060101010101" pitchFamily="49" charset="-122"/>
                <a:ea typeface="黑体" panose="02010609060101010101" pitchFamily="49" charset="-122"/>
              </a:rPr>
              <a:t>企业</a:t>
            </a:r>
            <a:r>
              <a:rPr lang="zh-CN" altLang="en-US" sz="2400" b="0" dirty="0">
                <a:solidFill>
                  <a:schemeClr val="tx1"/>
                </a:solidFill>
                <a:latin typeface="黑体" panose="02010609060101010101" pitchFamily="49" charset="-122"/>
                <a:ea typeface="黑体" panose="02010609060101010101" pitchFamily="49" charset="-122"/>
              </a:rPr>
              <a:t>在科研团队成功开发新产品后，给予其团队奖励，属于</a:t>
            </a:r>
            <a:r>
              <a:rPr lang="zh-CN" altLang="en-US" sz="2400" b="0" dirty="0" smtClean="0">
                <a:solidFill>
                  <a:schemeClr val="tx1"/>
                </a:solidFill>
                <a:latin typeface="黑体" panose="02010609060101010101" pitchFamily="49" charset="-122"/>
                <a:ea typeface="黑体" panose="02010609060101010101" pitchFamily="49" charset="-122"/>
              </a:rPr>
              <a:t>（   </a:t>
            </a:r>
            <a:r>
              <a:rPr lang="en-US" altLang="zh-CN" sz="2400" b="0" dirty="0" smtClean="0">
                <a:solidFill>
                  <a:srgbClr val="FF0000"/>
                </a:solidFill>
                <a:latin typeface="黑体" panose="02010609060101010101" pitchFamily="49" charset="-122"/>
                <a:ea typeface="黑体" panose="02010609060101010101" pitchFamily="49" charset="-122"/>
              </a:rPr>
              <a:t>  </a:t>
            </a:r>
            <a:r>
              <a:rPr lang="zh-CN" altLang="en-US" sz="2400" b="0" dirty="0" smtClean="0">
                <a:solidFill>
                  <a:schemeClr val="tx1"/>
                </a:solidFill>
                <a:latin typeface="黑体" panose="02010609060101010101" pitchFamily="49" charset="-122"/>
                <a:ea typeface="黑体" panose="02010609060101010101" pitchFamily="49" charset="-122"/>
              </a:rPr>
              <a:t>   </a:t>
            </a:r>
            <a:r>
              <a:rPr lang="zh-CN" altLang="en-US" sz="2400" b="0" dirty="0">
                <a:solidFill>
                  <a:schemeClr val="tx1"/>
                </a:solidFill>
                <a:latin typeface="黑体" panose="02010609060101010101" pitchFamily="49" charset="-122"/>
                <a:ea typeface="黑体" panose="02010609060101010101" pitchFamily="49" charset="-122"/>
              </a:rPr>
              <a:t>）</a:t>
            </a:r>
            <a:r>
              <a:rPr lang="zh-CN" altLang="en-US" sz="2400" b="0" dirty="0" smtClean="0">
                <a:solidFill>
                  <a:schemeClr val="tx1"/>
                </a:solidFill>
                <a:latin typeface="黑体" panose="02010609060101010101" pitchFamily="49" charset="-122"/>
                <a:ea typeface="黑体" panose="02010609060101010101" pitchFamily="49" charset="-122"/>
              </a:rPr>
              <a:t>。</a:t>
            </a:r>
            <a:r>
              <a:rPr lang="zh-CN" altLang="en-US" sz="2400" b="0" dirty="0" smtClean="0">
                <a:solidFill>
                  <a:srgbClr val="FF0000"/>
                </a:solidFill>
                <a:latin typeface="黑体" panose="02010609060101010101" pitchFamily="49" charset="-122"/>
                <a:ea typeface="黑体" panose="02010609060101010101" pitchFamily="49" charset="-122"/>
              </a:rPr>
              <a:t>单选题  </a:t>
            </a:r>
            <a:r>
              <a:rPr lang="en-US" altLang="zh-CN" sz="2400" b="0" dirty="0" smtClean="0">
                <a:solidFill>
                  <a:schemeClr val="tx1"/>
                </a:solidFill>
                <a:latin typeface="黑体" panose="02010609060101010101" pitchFamily="49" charset="-122"/>
                <a:ea typeface="黑体" panose="02010609060101010101" pitchFamily="49" charset="-122"/>
              </a:rPr>
              <a:t>1604</a:t>
            </a: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A:</a:t>
            </a:r>
            <a:r>
              <a:rPr lang="zh-CN" altLang="en-US" sz="2400" b="0" dirty="0" smtClean="0">
                <a:solidFill>
                  <a:schemeClr val="tx1"/>
                </a:solidFill>
                <a:latin typeface="黑体" panose="02010609060101010101" pitchFamily="49" charset="-122"/>
                <a:ea typeface="黑体" panose="02010609060101010101" pitchFamily="49" charset="-122"/>
              </a:rPr>
              <a:t>津贴</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B:</a:t>
            </a:r>
            <a:r>
              <a:rPr lang="zh-CN" altLang="en-US" sz="2400" b="0" dirty="0" smtClean="0">
                <a:solidFill>
                  <a:schemeClr val="tx1"/>
                </a:solidFill>
                <a:latin typeface="黑体" panose="02010609060101010101" pitchFamily="49" charset="-122"/>
                <a:ea typeface="黑体" panose="02010609060101010101" pitchFamily="49" charset="-122"/>
              </a:rPr>
              <a:t>福利</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C:</a:t>
            </a:r>
            <a:r>
              <a:rPr lang="zh-CN" altLang="en-US" sz="2400" b="0" dirty="0">
                <a:solidFill>
                  <a:schemeClr val="tx1"/>
                </a:solidFill>
                <a:latin typeface="黑体" panose="02010609060101010101" pitchFamily="49" charset="-122"/>
                <a:ea typeface="黑体" panose="02010609060101010101" pitchFamily="49" charset="-122"/>
              </a:rPr>
              <a:t>基本薪</a:t>
            </a:r>
            <a:r>
              <a:rPr lang="zh-CN" altLang="en-US" sz="2400" b="0" dirty="0" smtClean="0">
                <a:solidFill>
                  <a:schemeClr val="tx1"/>
                </a:solidFill>
                <a:latin typeface="黑体" panose="02010609060101010101" pitchFamily="49" charset="-122"/>
                <a:ea typeface="黑体" panose="02010609060101010101" pitchFamily="49" charset="-122"/>
              </a:rPr>
              <a:t>酬</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D:</a:t>
            </a:r>
            <a:r>
              <a:rPr lang="zh-CN" altLang="en-US" sz="2400" b="0" dirty="0">
                <a:solidFill>
                  <a:schemeClr val="tx1"/>
                </a:solidFill>
                <a:latin typeface="黑体" panose="02010609060101010101" pitchFamily="49" charset="-122"/>
                <a:ea typeface="黑体" panose="02010609060101010101" pitchFamily="49" charset="-122"/>
              </a:rPr>
              <a:t>激励薪资</a:t>
            </a:r>
          </a:p>
          <a:p>
            <a:pPr>
              <a:lnSpc>
                <a:spcPct val="150000"/>
              </a:lnSpc>
            </a:pPr>
            <a:endParaRPr lang="en-US" altLang="zh-CN" sz="2400" b="0" dirty="0" smtClean="0">
              <a:solidFill>
                <a:schemeClr val="tx1"/>
              </a:solidFill>
              <a:latin typeface="黑体" panose="02010609060101010101" pitchFamily="49" charset="-122"/>
              <a:ea typeface="黑体" panose="02010609060101010101" pitchFamily="49" charset="-122"/>
            </a:endParaRP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sym typeface="+mn-ea"/>
            </a:endParaRPr>
          </a:p>
        </p:txBody>
      </p:sp>
    </p:spTree>
    <p:extLst>
      <p:ext uri="{BB962C8B-B14F-4D97-AF65-F5344CB8AC3E}">
        <p14:creationId xmlns:p14="http://schemas.microsoft.com/office/powerpoint/2010/main" val="172191297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smtClean="0">
                <a:latin typeface="黑体" panose="02010609060101010101" pitchFamily="49" charset="-122"/>
                <a:ea typeface="黑体" panose="02010609060101010101" pitchFamily="49" charset="-122"/>
                <a:sym typeface="+mn-ea"/>
              </a:rPr>
              <a:t>真题练练手</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400" b="0" dirty="0" smtClean="0">
                <a:solidFill>
                  <a:schemeClr val="tx1"/>
                </a:solidFill>
                <a:latin typeface="黑体" panose="02010609060101010101" pitchFamily="49" charset="-122"/>
                <a:ea typeface="黑体" panose="02010609060101010101" pitchFamily="49" charset="-122"/>
              </a:rPr>
              <a:t>企业</a:t>
            </a:r>
            <a:r>
              <a:rPr lang="zh-CN" altLang="en-US" sz="2400" b="0" dirty="0">
                <a:solidFill>
                  <a:schemeClr val="tx1"/>
                </a:solidFill>
                <a:latin typeface="黑体" panose="02010609060101010101" pitchFamily="49" charset="-122"/>
                <a:ea typeface="黑体" panose="02010609060101010101" pitchFamily="49" charset="-122"/>
              </a:rPr>
              <a:t>在科研团队成功开发新产品后，给予其团队奖励，属于</a:t>
            </a:r>
            <a:r>
              <a:rPr lang="zh-CN" altLang="en-US" sz="2400" b="0" dirty="0" smtClean="0">
                <a:solidFill>
                  <a:schemeClr val="tx1"/>
                </a:solidFill>
                <a:latin typeface="黑体" panose="02010609060101010101" pitchFamily="49" charset="-122"/>
                <a:ea typeface="黑体" panose="02010609060101010101" pitchFamily="49" charset="-122"/>
              </a:rPr>
              <a:t>（   </a:t>
            </a:r>
            <a:r>
              <a:rPr lang="en-US" altLang="zh-CN" sz="2400" b="0" dirty="0" smtClean="0">
                <a:solidFill>
                  <a:srgbClr val="FF0000"/>
                </a:solidFill>
                <a:latin typeface="黑体" panose="02010609060101010101" pitchFamily="49" charset="-122"/>
                <a:ea typeface="黑体" panose="02010609060101010101" pitchFamily="49" charset="-122"/>
              </a:rPr>
              <a:t> D </a:t>
            </a:r>
            <a:r>
              <a:rPr lang="zh-CN" altLang="en-US" sz="2400" b="0" dirty="0" smtClean="0">
                <a:solidFill>
                  <a:schemeClr val="tx1"/>
                </a:solidFill>
                <a:latin typeface="黑体" panose="02010609060101010101" pitchFamily="49" charset="-122"/>
                <a:ea typeface="黑体" panose="02010609060101010101" pitchFamily="49" charset="-122"/>
              </a:rPr>
              <a:t>   </a:t>
            </a:r>
            <a:r>
              <a:rPr lang="zh-CN" altLang="en-US" sz="2400" b="0" dirty="0">
                <a:solidFill>
                  <a:schemeClr val="tx1"/>
                </a:solidFill>
                <a:latin typeface="黑体" panose="02010609060101010101" pitchFamily="49" charset="-122"/>
                <a:ea typeface="黑体" panose="02010609060101010101" pitchFamily="49" charset="-122"/>
              </a:rPr>
              <a:t>）</a:t>
            </a:r>
            <a:r>
              <a:rPr lang="zh-CN" altLang="en-US" sz="2400" b="0" dirty="0" smtClean="0">
                <a:solidFill>
                  <a:schemeClr val="tx1"/>
                </a:solidFill>
                <a:latin typeface="黑体" panose="02010609060101010101" pitchFamily="49" charset="-122"/>
                <a:ea typeface="黑体" panose="02010609060101010101" pitchFamily="49" charset="-122"/>
              </a:rPr>
              <a:t>。</a:t>
            </a:r>
            <a:r>
              <a:rPr lang="zh-CN" altLang="en-US" sz="2400" b="0" dirty="0" smtClean="0">
                <a:solidFill>
                  <a:srgbClr val="FF0000"/>
                </a:solidFill>
                <a:latin typeface="黑体" panose="02010609060101010101" pitchFamily="49" charset="-122"/>
                <a:ea typeface="黑体" panose="02010609060101010101" pitchFamily="49" charset="-122"/>
              </a:rPr>
              <a:t>单选题  </a:t>
            </a:r>
            <a:r>
              <a:rPr lang="en-US" altLang="zh-CN" sz="2400" b="0" dirty="0" smtClean="0">
                <a:solidFill>
                  <a:schemeClr val="tx1"/>
                </a:solidFill>
                <a:latin typeface="黑体" panose="02010609060101010101" pitchFamily="49" charset="-122"/>
                <a:ea typeface="黑体" panose="02010609060101010101" pitchFamily="49" charset="-122"/>
              </a:rPr>
              <a:t>1604</a:t>
            </a: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A:</a:t>
            </a:r>
            <a:r>
              <a:rPr lang="zh-CN" altLang="en-US" sz="2400" b="0" dirty="0" smtClean="0">
                <a:solidFill>
                  <a:schemeClr val="tx1"/>
                </a:solidFill>
                <a:latin typeface="黑体" panose="02010609060101010101" pitchFamily="49" charset="-122"/>
                <a:ea typeface="黑体" panose="02010609060101010101" pitchFamily="49" charset="-122"/>
              </a:rPr>
              <a:t>津贴</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B:</a:t>
            </a:r>
            <a:r>
              <a:rPr lang="zh-CN" altLang="en-US" sz="2400" b="0" dirty="0" smtClean="0">
                <a:solidFill>
                  <a:schemeClr val="tx1"/>
                </a:solidFill>
                <a:latin typeface="黑体" panose="02010609060101010101" pitchFamily="49" charset="-122"/>
                <a:ea typeface="黑体" panose="02010609060101010101" pitchFamily="49" charset="-122"/>
              </a:rPr>
              <a:t>福利</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C:</a:t>
            </a:r>
            <a:r>
              <a:rPr lang="zh-CN" altLang="en-US" sz="2400" b="0" dirty="0">
                <a:solidFill>
                  <a:schemeClr val="tx1"/>
                </a:solidFill>
                <a:latin typeface="黑体" panose="02010609060101010101" pitchFamily="49" charset="-122"/>
                <a:ea typeface="黑体" panose="02010609060101010101" pitchFamily="49" charset="-122"/>
              </a:rPr>
              <a:t>基本薪</a:t>
            </a:r>
            <a:r>
              <a:rPr lang="zh-CN" altLang="en-US" sz="2400" b="0" dirty="0" smtClean="0">
                <a:solidFill>
                  <a:schemeClr val="tx1"/>
                </a:solidFill>
                <a:latin typeface="黑体" panose="02010609060101010101" pitchFamily="49" charset="-122"/>
                <a:ea typeface="黑体" panose="02010609060101010101" pitchFamily="49" charset="-122"/>
              </a:rPr>
              <a:t>酬</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rgbClr val="FF0000"/>
                </a:solidFill>
                <a:latin typeface="黑体" panose="02010609060101010101" pitchFamily="49" charset="-122"/>
                <a:ea typeface="黑体" panose="02010609060101010101" pitchFamily="49" charset="-122"/>
              </a:rPr>
              <a:t>D:</a:t>
            </a:r>
            <a:r>
              <a:rPr lang="zh-CN" altLang="en-US" sz="2400" b="0" dirty="0">
                <a:solidFill>
                  <a:srgbClr val="FF0000"/>
                </a:solidFill>
                <a:latin typeface="黑体" panose="02010609060101010101" pitchFamily="49" charset="-122"/>
                <a:ea typeface="黑体" panose="02010609060101010101" pitchFamily="49" charset="-122"/>
              </a:rPr>
              <a:t>激励薪资</a:t>
            </a:r>
          </a:p>
          <a:p>
            <a:pPr>
              <a:lnSpc>
                <a:spcPct val="150000"/>
              </a:lnSpc>
            </a:pPr>
            <a:endParaRPr lang="en-US" altLang="zh-CN" sz="2400" b="0" dirty="0" smtClean="0">
              <a:solidFill>
                <a:schemeClr val="tx1"/>
              </a:solidFill>
              <a:latin typeface="黑体" panose="02010609060101010101" pitchFamily="49" charset="-122"/>
              <a:ea typeface="黑体" panose="02010609060101010101" pitchFamily="49" charset="-122"/>
            </a:endParaRP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sym typeface="+mn-ea"/>
            </a:endParaRPr>
          </a:p>
        </p:txBody>
      </p:sp>
    </p:spTree>
    <p:extLst>
      <p:ext uri="{BB962C8B-B14F-4D97-AF65-F5344CB8AC3E}">
        <p14:creationId xmlns:p14="http://schemas.microsoft.com/office/powerpoint/2010/main" val="59464642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smtClean="0">
                <a:latin typeface="黑体" panose="02010609060101010101" pitchFamily="49" charset="-122"/>
                <a:ea typeface="黑体" panose="02010609060101010101" pitchFamily="49" charset="-122"/>
                <a:sym typeface="+mn-ea"/>
              </a:rPr>
              <a:t>真题练练手</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400" b="0" dirty="0" smtClean="0">
                <a:solidFill>
                  <a:schemeClr val="tx1"/>
                </a:solidFill>
                <a:latin typeface="黑体" panose="02010609060101010101" pitchFamily="49" charset="-122"/>
                <a:ea typeface="黑体" panose="02010609060101010101" pitchFamily="49" charset="-122"/>
              </a:rPr>
              <a:t>在</a:t>
            </a:r>
            <a:r>
              <a:rPr lang="zh-CN" altLang="en-US" sz="2400" b="0" dirty="0">
                <a:solidFill>
                  <a:schemeClr val="tx1"/>
                </a:solidFill>
                <a:latin typeface="黑体" panose="02010609060101010101" pitchFamily="49" charset="-122"/>
                <a:ea typeface="黑体" panose="02010609060101010101" pitchFamily="49" charset="-122"/>
              </a:rPr>
              <a:t>员工的经济报酬中，住房补贴属于</a:t>
            </a:r>
            <a:r>
              <a:rPr lang="zh-CN" altLang="en-US" sz="2400" b="0" dirty="0" smtClean="0">
                <a:solidFill>
                  <a:schemeClr val="tx1"/>
                </a:solidFill>
                <a:latin typeface="黑体" panose="02010609060101010101" pitchFamily="49" charset="-122"/>
                <a:ea typeface="黑体" panose="02010609060101010101" pitchFamily="49" charset="-122"/>
              </a:rPr>
              <a:t>（   </a:t>
            </a:r>
            <a:r>
              <a:rPr lang="en-US" altLang="zh-CN" sz="2400" b="0" dirty="0" smtClean="0">
                <a:solidFill>
                  <a:srgbClr val="FF0000"/>
                </a:solidFill>
                <a:latin typeface="黑体" panose="02010609060101010101" pitchFamily="49" charset="-122"/>
                <a:ea typeface="黑体" panose="02010609060101010101" pitchFamily="49" charset="-122"/>
              </a:rPr>
              <a:t>  </a:t>
            </a:r>
            <a:r>
              <a:rPr lang="zh-CN" altLang="en-US" sz="2400" b="0" dirty="0" smtClean="0">
                <a:solidFill>
                  <a:schemeClr val="tx1"/>
                </a:solidFill>
                <a:latin typeface="黑体" panose="02010609060101010101" pitchFamily="49" charset="-122"/>
                <a:ea typeface="黑体" panose="02010609060101010101" pitchFamily="49" charset="-122"/>
              </a:rPr>
              <a:t>   </a:t>
            </a:r>
            <a:r>
              <a:rPr lang="zh-CN" altLang="en-US" sz="2400" b="0" dirty="0">
                <a:solidFill>
                  <a:schemeClr val="tx1"/>
                </a:solidFill>
                <a:latin typeface="黑体" panose="02010609060101010101" pitchFamily="49" charset="-122"/>
                <a:ea typeface="黑体" panose="02010609060101010101" pitchFamily="49" charset="-122"/>
              </a:rPr>
              <a:t>）</a:t>
            </a:r>
            <a:r>
              <a:rPr lang="zh-CN" altLang="en-US" sz="2400" b="0" dirty="0" smtClean="0">
                <a:solidFill>
                  <a:schemeClr val="tx1"/>
                </a:solidFill>
                <a:latin typeface="黑体" panose="02010609060101010101" pitchFamily="49" charset="-122"/>
                <a:ea typeface="黑体" panose="02010609060101010101" pitchFamily="49" charset="-122"/>
              </a:rPr>
              <a:t>。</a:t>
            </a:r>
            <a:r>
              <a:rPr lang="zh-CN" altLang="en-US" sz="2400" b="0" dirty="0" smtClean="0">
                <a:solidFill>
                  <a:srgbClr val="FF0000"/>
                </a:solidFill>
                <a:latin typeface="黑体" panose="02010609060101010101" pitchFamily="49" charset="-122"/>
                <a:ea typeface="黑体" panose="02010609060101010101" pitchFamily="49" charset="-122"/>
              </a:rPr>
              <a:t>单选题  </a:t>
            </a:r>
            <a:r>
              <a:rPr lang="en-US" altLang="zh-CN" sz="2400" b="0" dirty="0" smtClean="0">
                <a:solidFill>
                  <a:schemeClr val="tx1"/>
                </a:solidFill>
                <a:latin typeface="黑体" panose="02010609060101010101" pitchFamily="49" charset="-122"/>
                <a:ea typeface="黑体" panose="02010609060101010101" pitchFamily="49" charset="-122"/>
              </a:rPr>
              <a:t>1404</a:t>
            </a: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A:.</a:t>
            </a:r>
            <a:r>
              <a:rPr lang="zh-CN" altLang="en-US" sz="2400" b="0" dirty="0">
                <a:solidFill>
                  <a:schemeClr val="tx1"/>
                </a:solidFill>
                <a:latin typeface="黑体" panose="02010609060101010101" pitchFamily="49" charset="-122"/>
                <a:ea typeface="黑体" panose="02010609060101010101" pitchFamily="49" charset="-122"/>
              </a:rPr>
              <a:t>基本薪</a:t>
            </a:r>
            <a:r>
              <a:rPr lang="zh-CN" altLang="en-US" sz="2400" b="0" dirty="0" smtClean="0">
                <a:solidFill>
                  <a:schemeClr val="tx1"/>
                </a:solidFill>
                <a:latin typeface="黑体" panose="02010609060101010101" pitchFamily="49" charset="-122"/>
                <a:ea typeface="黑体" panose="02010609060101010101" pitchFamily="49" charset="-122"/>
              </a:rPr>
              <a:t>酬</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B:</a:t>
            </a:r>
            <a:r>
              <a:rPr lang="zh-CN" altLang="en-US" sz="2400" b="0" dirty="0" smtClean="0">
                <a:solidFill>
                  <a:schemeClr val="tx1"/>
                </a:solidFill>
                <a:latin typeface="黑体" panose="02010609060101010101" pitchFamily="49" charset="-122"/>
                <a:ea typeface="黑体" panose="02010609060101010101" pitchFamily="49" charset="-122"/>
              </a:rPr>
              <a:t>奖金</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C:</a:t>
            </a:r>
            <a:r>
              <a:rPr lang="zh-CN" altLang="en-US" sz="2400" b="0" dirty="0" smtClean="0">
                <a:solidFill>
                  <a:schemeClr val="tx1"/>
                </a:solidFill>
                <a:latin typeface="黑体" panose="02010609060101010101" pitchFamily="49" charset="-122"/>
                <a:ea typeface="黑体" panose="02010609060101010101" pitchFamily="49" charset="-122"/>
              </a:rPr>
              <a:t>福利</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D:</a:t>
            </a:r>
            <a:r>
              <a:rPr lang="zh-CN" altLang="en-US" sz="2400" b="0" dirty="0">
                <a:solidFill>
                  <a:schemeClr val="tx1"/>
                </a:solidFill>
                <a:latin typeface="黑体" panose="02010609060101010101" pitchFamily="49" charset="-122"/>
                <a:ea typeface="黑体" panose="02010609060101010101" pitchFamily="49" charset="-122"/>
              </a:rPr>
              <a:t>绩效薪酬</a:t>
            </a:r>
          </a:p>
          <a:p>
            <a:pPr>
              <a:lnSpc>
                <a:spcPct val="150000"/>
              </a:lnSpc>
            </a:pPr>
            <a:endParaRPr lang="en-US" altLang="zh-CN" sz="2400" b="0" dirty="0" smtClean="0">
              <a:solidFill>
                <a:schemeClr val="tx1"/>
              </a:solidFill>
              <a:latin typeface="黑体" panose="02010609060101010101" pitchFamily="49" charset="-122"/>
              <a:ea typeface="黑体" panose="02010609060101010101" pitchFamily="49" charset="-122"/>
            </a:endParaRP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sym typeface="+mn-ea"/>
            </a:endParaRPr>
          </a:p>
        </p:txBody>
      </p:sp>
    </p:spTree>
    <p:extLst>
      <p:ext uri="{BB962C8B-B14F-4D97-AF65-F5344CB8AC3E}">
        <p14:creationId xmlns:p14="http://schemas.microsoft.com/office/powerpoint/2010/main" val="76613031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smtClean="0">
                <a:latin typeface="黑体" panose="02010609060101010101" pitchFamily="49" charset="-122"/>
                <a:ea typeface="黑体" panose="02010609060101010101" pitchFamily="49" charset="-122"/>
                <a:sym typeface="+mn-ea"/>
              </a:rPr>
              <a:t>真题练练手</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400" b="0" dirty="0" smtClean="0">
                <a:solidFill>
                  <a:schemeClr val="tx1"/>
                </a:solidFill>
                <a:latin typeface="黑体" panose="02010609060101010101" pitchFamily="49" charset="-122"/>
                <a:ea typeface="黑体" panose="02010609060101010101" pitchFamily="49" charset="-122"/>
              </a:rPr>
              <a:t>在</a:t>
            </a:r>
            <a:r>
              <a:rPr lang="zh-CN" altLang="en-US" sz="2400" b="0" dirty="0">
                <a:solidFill>
                  <a:schemeClr val="tx1"/>
                </a:solidFill>
                <a:latin typeface="黑体" panose="02010609060101010101" pitchFamily="49" charset="-122"/>
                <a:ea typeface="黑体" panose="02010609060101010101" pitchFamily="49" charset="-122"/>
              </a:rPr>
              <a:t>员工的经济报酬中，住房补贴属于</a:t>
            </a:r>
            <a:r>
              <a:rPr lang="zh-CN" altLang="en-US" sz="2400" b="0" dirty="0" smtClean="0">
                <a:solidFill>
                  <a:schemeClr val="tx1"/>
                </a:solidFill>
                <a:latin typeface="黑体" panose="02010609060101010101" pitchFamily="49" charset="-122"/>
                <a:ea typeface="黑体" panose="02010609060101010101" pitchFamily="49" charset="-122"/>
              </a:rPr>
              <a:t>（   </a:t>
            </a:r>
            <a:r>
              <a:rPr lang="en-US" altLang="zh-CN" sz="2400" b="0" dirty="0" smtClean="0">
                <a:solidFill>
                  <a:srgbClr val="FF0000"/>
                </a:solidFill>
                <a:latin typeface="黑体" panose="02010609060101010101" pitchFamily="49" charset="-122"/>
                <a:ea typeface="黑体" panose="02010609060101010101" pitchFamily="49" charset="-122"/>
              </a:rPr>
              <a:t> C </a:t>
            </a:r>
            <a:r>
              <a:rPr lang="zh-CN" altLang="en-US" sz="2400" b="0" dirty="0" smtClean="0">
                <a:solidFill>
                  <a:schemeClr val="tx1"/>
                </a:solidFill>
                <a:latin typeface="黑体" panose="02010609060101010101" pitchFamily="49" charset="-122"/>
                <a:ea typeface="黑体" panose="02010609060101010101" pitchFamily="49" charset="-122"/>
              </a:rPr>
              <a:t>   </a:t>
            </a:r>
            <a:r>
              <a:rPr lang="zh-CN" altLang="en-US" sz="2400" b="0" dirty="0">
                <a:solidFill>
                  <a:schemeClr val="tx1"/>
                </a:solidFill>
                <a:latin typeface="黑体" panose="02010609060101010101" pitchFamily="49" charset="-122"/>
                <a:ea typeface="黑体" panose="02010609060101010101" pitchFamily="49" charset="-122"/>
              </a:rPr>
              <a:t>）</a:t>
            </a:r>
            <a:r>
              <a:rPr lang="zh-CN" altLang="en-US" sz="2400" b="0" dirty="0" smtClean="0">
                <a:solidFill>
                  <a:schemeClr val="tx1"/>
                </a:solidFill>
                <a:latin typeface="黑体" panose="02010609060101010101" pitchFamily="49" charset="-122"/>
                <a:ea typeface="黑体" panose="02010609060101010101" pitchFamily="49" charset="-122"/>
              </a:rPr>
              <a:t>。</a:t>
            </a:r>
            <a:r>
              <a:rPr lang="zh-CN" altLang="en-US" sz="2400" b="0" dirty="0" smtClean="0">
                <a:solidFill>
                  <a:srgbClr val="FF0000"/>
                </a:solidFill>
                <a:latin typeface="黑体" panose="02010609060101010101" pitchFamily="49" charset="-122"/>
                <a:ea typeface="黑体" panose="02010609060101010101" pitchFamily="49" charset="-122"/>
              </a:rPr>
              <a:t>单选题  </a:t>
            </a:r>
            <a:r>
              <a:rPr lang="en-US" altLang="zh-CN" sz="2400" b="0" dirty="0" smtClean="0">
                <a:solidFill>
                  <a:schemeClr val="tx1"/>
                </a:solidFill>
                <a:latin typeface="黑体" panose="02010609060101010101" pitchFamily="49" charset="-122"/>
                <a:ea typeface="黑体" panose="02010609060101010101" pitchFamily="49" charset="-122"/>
              </a:rPr>
              <a:t>1404</a:t>
            </a: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A:.</a:t>
            </a:r>
            <a:r>
              <a:rPr lang="zh-CN" altLang="en-US" sz="2400" b="0" dirty="0">
                <a:solidFill>
                  <a:schemeClr val="tx1"/>
                </a:solidFill>
                <a:latin typeface="黑体" panose="02010609060101010101" pitchFamily="49" charset="-122"/>
                <a:ea typeface="黑体" panose="02010609060101010101" pitchFamily="49" charset="-122"/>
              </a:rPr>
              <a:t>基本薪</a:t>
            </a:r>
            <a:r>
              <a:rPr lang="zh-CN" altLang="en-US" sz="2400" b="0" dirty="0" smtClean="0">
                <a:solidFill>
                  <a:schemeClr val="tx1"/>
                </a:solidFill>
                <a:latin typeface="黑体" panose="02010609060101010101" pitchFamily="49" charset="-122"/>
                <a:ea typeface="黑体" panose="02010609060101010101" pitchFamily="49" charset="-122"/>
              </a:rPr>
              <a:t>酬</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B:</a:t>
            </a:r>
            <a:r>
              <a:rPr lang="zh-CN" altLang="en-US" sz="2400" b="0" dirty="0" smtClean="0">
                <a:solidFill>
                  <a:schemeClr val="tx1"/>
                </a:solidFill>
                <a:latin typeface="黑体" panose="02010609060101010101" pitchFamily="49" charset="-122"/>
                <a:ea typeface="黑体" panose="02010609060101010101" pitchFamily="49" charset="-122"/>
              </a:rPr>
              <a:t>奖金</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rgbClr val="FF0000"/>
                </a:solidFill>
                <a:latin typeface="黑体" panose="02010609060101010101" pitchFamily="49" charset="-122"/>
                <a:ea typeface="黑体" panose="02010609060101010101" pitchFamily="49" charset="-122"/>
              </a:rPr>
              <a:t>C:</a:t>
            </a:r>
            <a:r>
              <a:rPr lang="zh-CN" altLang="en-US" sz="2400" b="0" dirty="0" smtClean="0">
                <a:solidFill>
                  <a:srgbClr val="FF0000"/>
                </a:solidFill>
                <a:latin typeface="黑体" panose="02010609060101010101" pitchFamily="49" charset="-122"/>
                <a:ea typeface="黑体" panose="02010609060101010101" pitchFamily="49" charset="-122"/>
              </a:rPr>
              <a:t>福利</a:t>
            </a:r>
            <a:endParaRPr lang="en-US" altLang="zh-CN" sz="2400" b="0" dirty="0" smtClean="0">
              <a:solidFill>
                <a:srgbClr val="FF0000"/>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D:</a:t>
            </a:r>
            <a:r>
              <a:rPr lang="zh-CN" altLang="en-US" sz="2400" b="0" dirty="0">
                <a:solidFill>
                  <a:schemeClr val="tx1"/>
                </a:solidFill>
                <a:latin typeface="黑体" panose="02010609060101010101" pitchFamily="49" charset="-122"/>
                <a:ea typeface="黑体" panose="02010609060101010101" pitchFamily="49" charset="-122"/>
              </a:rPr>
              <a:t>绩效薪酬</a:t>
            </a:r>
          </a:p>
          <a:p>
            <a:pPr>
              <a:lnSpc>
                <a:spcPct val="150000"/>
              </a:lnSpc>
            </a:pPr>
            <a:endParaRPr lang="en-US" altLang="zh-CN" sz="2400" b="0" dirty="0" smtClean="0">
              <a:solidFill>
                <a:schemeClr val="tx1"/>
              </a:solidFill>
              <a:latin typeface="黑体" panose="02010609060101010101" pitchFamily="49" charset="-122"/>
              <a:ea typeface="黑体" panose="02010609060101010101" pitchFamily="49" charset="-122"/>
            </a:endParaRP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sym typeface="+mn-ea"/>
            </a:endParaRPr>
          </a:p>
        </p:txBody>
      </p:sp>
    </p:spTree>
    <p:extLst>
      <p:ext uri="{BB962C8B-B14F-4D97-AF65-F5344CB8AC3E}">
        <p14:creationId xmlns:p14="http://schemas.microsoft.com/office/powerpoint/2010/main" val="190588691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smtClean="0">
                <a:latin typeface="黑体" panose="02010609060101010101" pitchFamily="49" charset="-122"/>
                <a:ea typeface="黑体" panose="02010609060101010101" pitchFamily="49" charset="-122"/>
                <a:sym typeface="+mn-ea"/>
              </a:rPr>
              <a:t>真题练练手</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400" b="0" dirty="0" smtClean="0">
                <a:solidFill>
                  <a:schemeClr val="tx1"/>
                </a:solidFill>
                <a:latin typeface="黑体" panose="02010609060101010101" pitchFamily="49" charset="-122"/>
                <a:ea typeface="黑体" panose="02010609060101010101" pitchFamily="49" charset="-122"/>
              </a:rPr>
              <a:t>属于</a:t>
            </a:r>
            <a:r>
              <a:rPr lang="zh-CN" altLang="en-US" sz="2400" b="0" dirty="0">
                <a:solidFill>
                  <a:schemeClr val="tx1"/>
                </a:solidFill>
                <a:latin typeface="黑体" panose="02010609060101010101" pitchFamily="49" charset="-122"/>
                <a:ea typeface="黑体" panose="02010609060101010101" pitchFamily="49" charset="-122"/>
              </a:rPr>
              <a:t>影响员工薪酬的外部因素的是</a:t>
            </a:r>
            <a:r>
              <a:rPr lang="zh-CN" altLang="en-US" sz="2400" b="0" dirty="0" smtClean="0">
                <a:solidFill>
                  <a:schemeClr val="tx1"/>
                </a:solidFill>
                <a:latin typeface="黑体" panose="02010609060101010101" pitchFamily="49" charset="-122"/>
                <a:ea typeface="黑体" panose="02010609060101010101" pitchFamily="49" charset="-122"/>
              </a:rPr>
              <a:t>（   </a:t>
            </a:r>
            <a:r>
              <a:rPr lang="en-US" altLang="zh-CN" sz="2400" b="0" dirty="0" smtClean="0">
                <a:solidFill>
                  <a:srgbClr val="FF0000"/>
                </a:solidFill>
                <a:latin typeface="黑体" panose="02010609060101010101" pitchFamily="49" charset="-122"/>
                <a:ea typeface="黑体" panose="02010609060101010101" pitchFamily="49" charset="-122"/>
              </a:rPr>
              <a:t>  </a:t>
            </a:r>
            <a:r>
              <a:rPr lang="zh-CN" altLang="en-US" sz="2400" b="0" dirty="0" smtClean="0">
                <a:solidFill>
                  <a:schemeClr val="tx1"/>
                </a:solidFill>
                <a:latin typeface="黑体" panose="02010609060101010101" pitchFamily="49" charset="-122"/>
                <a:ea typeface="黑体" panose="02010609060101010101" pitchFamily="49" charset="-122"/>
              </a:rPr>
              <a:t>   </a:t>
            </a:r>
            <a:r>
              <a:rPr lang="zh-CN" altLang="en-US" sz="2400" b="0" dirty="0">
                <a:solidFill>
                  <a:schemeClr val="tx1"/>
                </a:solidFill>
                <a:latin typeface="黑体" panose="02010609060101010101" pitchFamily="49" charset="-122"/>
                <a:ea typeface="黑体" panose="02010609060101010101" pitchFamily="49" charset="-122"/>
              </a:rPr>
              <a:t>）</a:t>
            </a:r>
            <a:r>
              <a:rPr lang="zh-CN" altLang="en-US" sz="2400" b="0" dirty="0" smtClean="0">
                <a:solidFill>
                  <a:schemeClr val="tx1"/>
                </a:solidFill>
                <a:latin typeface="黑体" panose="02010609060101010101" pitchFamily="49" charset="-122"/>
                <a:ea typeface="黑体" panose="02010609060101010101" pitchFamily="49" charset="-122"/>
              </a:rPr>
              <a:t>。</a:t>
            </a:r>
            <a:r>
              <a:rPr lang="zh-CN" altLang="en-US" sz="2400" b="0" dirty="0" smtClean="0">
                <a:solidFill>
                  <a:srgbClr val="FF0000"/>
                </a:solidFill>
                <a:latin typeface="黑体" panose="02010609060101010101" pitchFamily="49" charset="-122"/>
                <a:ea typeface="黑体" panose="02010609060101010101" pitchFamily="49" charset="-122"/>
              </a:rPr>
              <a:t>单选题  </a:t>
            </a:r>
            <a:r>
              <a:rPr lang="en-US" altLang="zh-CN" sz="2400" b="0" dirty="0" smtClean="0">
                <a:solidFill>
                  <a:schemeClr val="tx1"/>
                </a:solidFill>
                <a:latin typeface="黑体" panose="02010609060101010101" pitchFamily="49" charset="-122"/>
                <a:ea typeface="黑体" panose="02010609060101010101" pitchFamily="49" charset="-122"/>
              </a:rPr>
              <a:t>1504</a:t>
            </a: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A:</a:t>
            </a:r>
            <a:r>
              <a:rPr lang="zh-CN" altLang="en-US" sz="2400" b="0" dirty="0">
                <a:solidFill>
                  <a:schemeClr val="tx1"/>
                </a:solidFill>
                <a:latin typeface="黑体" panose="02010609060101010101" pitchFamily="49" charset="-122"/>
                <a:ea typeface="黑体" panose="02010609060101010101" pitchFamily="49" charset="-122"/>
              </a:rPr>
              <a:t>劳动力市场 </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B:</a:t>
            </a:r>
            <a:r>
              <a:rPr lang="zh-CN" altLang="en-US" sz="2400" b="0" dirty="0">
                <a:solidFill>
                  <a:schemeClr val="tx1"/>
                </a:solidFill>
                <a:latin typeface="黑体" panose="02010609060101010101" pitchFamily="49" charset="-122"/>
                <a:ea typeface="黑体" panose="02010609060101010101" pitchFamily="49" charset="-122"/>
              </a:rPr>
              <a:t>组织的</a:t>
            </a:r>
            <a:r>
              <a:rPr lang="zh-CN" altLang="en-US" sz="2400" b="0" dirty="0" smtClean="0">
                <a:solidFill>
                  <a:schemeClr val="tx1"/>
                </a:solidFill>
                <a:latin typeface="黑体" panose="02010609060101010101" pitchFamily="49" charset="-122"/>
                <a:ea typeface="黑体" panose="02010609060101010101" pitchFamily="49" charset="-122"/>
              </a:rPr>
              <a:t>规模</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C:</a:t>
            </a:r>
            <a:r>
              <a:rPr lang="zh-CN" altLang="en-US" sz="2400" b="0" dirty="0">
                <a:solidFill>
                  <a:schemeClr val="tx1"/>
                </a:solidFill>
                <a:latin typeface="黑体" panose="02010609060101010101" pitchFamily="49" charset="-122"/>
                <a:ea typeface="黑体" panose="02010609060101010101" pitchFamily="49" charset="-122"/>
              </a:rPr>
              <a:t>组织的薪酬</a:t>
            </a:r>
            <a:r>
              <a:rPr lang="zh-CN" altLang="en-US" sz="2400" b="0" dirty="0" smtClean="0">
                <a:solidFill>
                  <a:schemeClr val="tx1"/>
                </a:solidFill>
                <a:latin typeface="黑体" panose="02010609060101010101" pitchFamily="49" charset="-122"/>
                <a:ea typeface="黑体" panose="02010609060101010101" pitchFamily="49" charset="-122"/>
              </a:rPr>
              <a:t>预算</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D:</a:t>
            </a:r>
            <a:r>
              <a:rPr lang="zh-CN" altLang="en-US" sz="2400" b="0" dirty="0">
                <a:solidFill>
                  <a:schemeClr val="tx1"/>
                </a:solidFill>
                <a:latin typeface="黑体" panose="02010609060101010101" pitchFamily="49" charset="-122"/>
                <a:ea typeface="黑体" panose="02010609060101010101" pitchFamily="49" charset="-122"/>
              </a:rPr>
              <a:t>薪酬政策的制定者</a:t>
            </a:r>
          </a:p>
          <a:p>
            <a:pPr>
              <a:lnSpc>
                <a:spcPct val="150000"/>
              </a:lnSpc>
            </a:pPr>
            <a:endParaRPr lang="en-US" altLang="zh-CN" sz="2400" b="0" dirty="0" smtClean="0">
              <a:solidFill>
                <a:schemeClr val="tx1"/>
              </a:solidFill>
              <a:latin typeface="黑体" panose="02010609060101010101" pitchFamily="49" charset="-122"/>
              <a:ea typeface="黑体" panose="02010609060101010101" pitchFamily="49" charset="-122"/>
            </a:endParaRP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sym typeface="+mn-ea"/>
            </a:endParaRPr>
          </a:p>
        </p:txBody>
      </p:sp>
    </p:spTree>
    <p:extLst>
      <p:ext uri="{BB962C8B-B14F-4D97-AF65-F5344CB8AC3E}">
        <p14:creationId xmlns:p14="http://schemas.microsoft.com/office/powerpoint/2010/main" val="149861350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smtClean="0">
                <a:latin typeface="黑体" panose="02010609060101010101" pitchFamily="49" charset="-122"/>
                <a:ea typeface="黑体" panose="02010609060101010101" pitchFamily="49" charset="-122"/>
                <a:sym typeface="+mn-ea"/>
              </a:rPr>
              <a:t>真题练练手</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400" b="0" dirty="0" smtClean="0">
                <a:solidFill>
                  <a:schemeClr val="tx1"/>
                </a:solidFill>
                <a:latin typeface="黑体" panose="02010609060101010101" pitchFamily="49" charset="-122"/>
                <a:ea typeface="黑体" panose="02010609060101010101" pitchFamily="49" charset="-122"/>
              </a:rPr>
              <a:t>属于</a:t>
            </a:r>
            <a:r>
              <a:rPr lang="zh-CN" altLang="en-US" sz="2400" b="0" dirty="0">
                <a:solidFill>
                  <a:schemeClr val="tx1"/>
                </a:solidFill>
                <a:latin typeface="黑体" panose="02010609060101010101" pitchFamily="49" charset="-122"/>
                <a:ea typeface="黑体" panose="02010609060101010101" pitchFamily="49" charset="-122"/>
              </a:rPr>
              <a:t>影响员工薪酬的外部因素的是</a:t>
            </a:r>
            <a:r>
              <a:rPr lang="zh-CN" altLang="en-US" sz="2400" b="0" dirty="0" smtClean="0">
                <a:solidFill>
                  <a:schemeClr val="tx1"/>
                </a:solidFill>
                <a:latin typeface="黑体" panose="02010609060101010101" pitchFamily="49" charset="-122"/>
                <a:ea typeface="黑体" panose="02010609060101010101" pitchFamily="49" charset="-122"/>
              </a:rPr>
              <a:t>（   </a:t>
            </a:r>
            <a:r>
              <a:rPr lang="en-US" altLang="zh-CN" sz="2400" b="0" dirty="0" smtClean="0">
                <a:solidFill>
                  <a:srgbClr val="FF0000"/>
                </a:solidFill>
                <a:latin typeface="黑体" panose="02010609060101010101" pitchFamily="49" charset="-122"/>
                <a:ea typeface="黑体" panose="02010609060101010101" pitchFamily="49" charset="-122"/>
              </a:rPr>
              <a:t> A </a:t>
            </a:r>
            <a:r>
              <a:rPr lang="zh-CN" altLang="en-US" sz="2400" b="0" dirty="0" smtClean="0">
                <a:solidFill>
                  <a:schemeClr val="tx1"/>
                </a:solidFill>
                <a:latin typeface="黑体" panose="02010609060101010101" pitchFamily="49" charset="-122"/>
                <a:ea typeface="黑体" panose="02010609060101010101" pitchFamily="49" charset="-122"/>
              </a:rPr>
              <a:t>   </a:t>
            </a:r>
            <a:r>
              <a:rPr lang="zh-CN" altLang="en-US" sz="2400" b="0" dirty="0">
                <a:solidFill>
                  <a:schemeClr val="tx1"/>
                </a:solidFill>
                <a:latin typeface="黑体" panose="02010609060101010101" pitchFamily="49" charset="-122"/>
                <a:ea typeface="黑体" panose="02010609060101010101" pitchFamily="49" charset="-122"/>
              </a:rPr>
              <a:t>）</a:t>
            </a:r>
            <a:r>
              <a:rPr lang="zh-CN" altLang="en-US" sz="2400" b="0" dirty="0" smtClean="0">
                <a:solidFill>
                  <a:schemeClr val="tx1"/>
                </a:solidFill>
                <a:latin typeface="黑体" panose="02010609060101010101" pitchFamily="49" charset="-122"/>
                <a:ea typeface="黑体" panose="02010609060101010101" pitchFamily="49" charset="-122"/>
              </a:rPr>
              <a:t>。</a:t>
            </a:r>
            <a:r>
              <a:rPr lang="zh-CN" altLang="en-US" sz="2400" b="0" dirty="0" smtClean="0">
                <a:solidFill>
                  <a:srgbClr val="FF0000"/>
                </a:solidFill>
                <a:latin typeface="黑体" panose="02010609060101010101" pitchFamily="49" charset="-122"/>
                <a:ea typeface="黑体" panose="02010609060101010101" pitchFamily="49" charset="-122"/>
              </a:rPr>
              <a:t>单选题  </a:t>
            </a:r>
            <a:r>
              <a:rPr lang="en-US" altLang="zh-CN" sz="2400" b="0" dirty="0" smtClean="0">
                <a:solidFill>
                  <a:schemeClr val="tx1"/>
                </a:solidFill>
                <a:latin typeface="黑体" panose="02010609060101010101" pitchFamily="49" charset="-122"/>
                <a:ea typeface="黑体" panose="02010609060101010101" pitchFamily="49" charset="-122"/>
              </a:rPr>
              <a:t>1504</a:t>
            </a: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rgbClr val="FF0000"/>
                </a:solidFill>
                <a:latin typeface="黑体" panose="02010609060101010101" pitchFamily="49" charset="-122"/>
                <a:ea typeface="黑体" panose="02010609060101010101" pitchFamily="49" charset="-122"/>
              </a:rPr>
              <a:t>A:</a:t>
            </a:r>
            <a:r>
              <a:rPr lang="zh-CN" altLang="en-US" sz="2400" b="0" dirty="0">
                <a:solidFill>
                  <a:srgbClr val="FF0000"/>
                </a:solidFill>
                <a:latin typeface="黑体" panose="02010609060101010101" pitchFamily="49" charset="-122"/>
                <a:ea typeface="黑体" panose="02010609060101010101" pitchFamily="49" charset="-122"/>
              </a:rPr>
              <a:t>劳动力市场 </a:t>
            </a:r>
            <a:endParaRPr lang="en-US" altLang="zh-CN" sz="2400" b="0" dirty="0" smtClean="0">
              <a:solidFill>
                <a:srgbClr val="FF0000"/>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B:</a:t>
            </a:r>
            <a:r>
              <a:rPr lang="zh-CN" altLang="en-US" sz="2400" b="0" dirty="0">
                <a:solidFill>
                  <a:schemeClr val="tx1"/>
                </a:solidFill>
                <a:latin typeface="黑体" panose="02010609060101010101" pitchFamily="49" charset="-122"/>
                <a:ea typeface="黑体" panose="02010609060101010101" pitchFamily="49" charset="-122"/>
              </a:rPr>
              <a:t>组织的</a:t>
            </a:r>
            <a:r>
              <a:rPr lang="zh-CN" altLang="en-US" sz="2400" b="0" dirty="0" smtClean="0">
                <a:solidFill>
                  <a:schemeClr val="tx1"/>
                </a:solidFill>
                <a:latin typeface="黑体" panose="02010609060101010101" pitchFamily="49" charset="-122"/>
                <a:ea typeface="黑体" panose="02010609060101010101" pitchFamily="49" charset="-122"/>
              </a:rPr>
              <a:t>规模</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C:</a:t>
            </a:r>
            <a:r>
              <a:rPr lang="zh-CN" altLang="en-US" sz="2400" b="0" dirty="0">
                <a:solidFill>
                  <a:schemeClr val="tx1"/>
                </a:solidFill>
                <a:latin typeface="黑体" panose="02010609060101010101" pitchFamily="49" charset="-122"/>
                <a:ea typeface="黑体" panose="02010609060101010101" pitchFamily="49" charset="-122"/>
              </a:rPr>
              <a:t>组织的薪酬</a:t>
            </a:r>
            <a:r>
              <a:rPr lang="zh-CN" altLang="en-US" sz="2400" b="0" dirty="0" smtClean="0">
                <a:solidFill>
                  <a:schemeClr val="tx1"/>
                </a:solidFill>
                <a:latin typeface="黑体" panose="02010609060101010101" pitchFamily="49" charset="-122"/>
                <a:ea typeface="黑体" panose="02010609060101010101" pitchFamily="49" charset="-122"/>
              </a:rPr>
              <a:t>预算</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D:</a:t>
            </a:r>
            <a:r>
              <a:rPr lang="zh-CN" altLang="en-US" sz="2400" b="0" dirty="0">
                <a:solidFill>
                  <a:schemeClr val="tx1"/>
                </a:solidFill>
                <a:latin typeface="黑体" panose="02010609060101010101" pitchFamily="49" charset="-122"/>
                <a:ea typeface="黑体" panose="02010609060101010101" pitchFamily="49" charset="-122"/>
              </a:rPr>
              <a:t>薪酬政策的制定者</a:t>
            </a:r>
          </a:p>
          <a:p>
            <a:pPr>
              <a:lnSpc>
                <a:spcPct val="150000"/>
              </a:lnSpc>
            </a:pPr>
            <a:endParaRPr lang="en-US" altLang="zh-CN" sz="2400" b="0" dirty="0" smtClean="0">
              <a:solidFill>
                <a:schemeClr val="tx1"/>
              </a:solidFill>
              <a:latin typeface="黑体" panose="02010609060101010101" pitchFamily="49" charset="-122"/>
              <a:ea typeface="黑体" panose="02010609060101010101" pitchFamily="49" charset="-122"/>
            </a:endParaRP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sym typeface="+mn-ea"/>
            </a:endParaRPr>
          </a:p>
        </p:txBody>
      </p:sp>
    </p:spTree>
    <p:extLst>
      <p:ext uri="{BB962C8B-B14F-4D97-AF65-F5344CB8AC3E}">
        <p14:creationId xmlns:p14="http://schemas.microsoft.com/office/powerpoint/2010/main" val="116003906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txBox="1"/>
          <p:nvPr>
            <p:custDataLst>
              <p:tags r:id="rId1"/>
            </p:custDataLst>
          </p:nvPr>
        </p:nvSpPr>
        <p:spPr>
          <a:xfrm>
            <a:off x="4541338" y="1691299"/>
            <a:ext cx="3906347" cy="554804"/>
          </a:xfrm>
          <a:prstGeom prst="rect">
            <a:avLst/>
          </a:prstGeom>
        </p:spPr>
        <p:txBody>
          <a:bodyPr lIns="91430" tIns="45718" rIns="91430" bIns="45718"/>
          <a:lstStyle>
            <a:lvl1pPr marL="342900" indent="-342900" algn="l" defTabSz="913765"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3765"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3765"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zh-CN" altLang="en-US" sz="2400" b="1" dirty="0" smtClean="0">
                <a:latin typeface="黑体" panose="02010609060101010101" pitchFamily="49" charset="-122"/>
                <a:ea typeface="黑体" panose="02010609060101010101" pitchFamily="49" charset="-122"/>
              </a:rPr>
              <a:t>单选题</a:t>
            </a:r>
            <a:r>
              <a:rPr lang="zh-CN" altLang="en-US" sz="2400" dirty="0" smtClean="0">
                <a:latin typeface="黑体" panose="02010609060101010101" pitchFamily="49" charset="-122"/>
                <a:ea typeface="黑体" panose="02010609060101010101" pitchFamily="49" charset="-122"/>
              </a:rPr>
              <a:t>：</a:t>
            </a:r>
            <a:r>
              <a:rPr lang="en-US" altLang="zh-CN" sz="2400" dirty="0" smtClean="0">
                <a:latin typeface="黑体" panose="02010609060101010101" pitchFamily="49" charset="-122"/>
                <a:ea typeface="黑体" panose="02010609060101010101" pitchFamily="49" charset="-122"/>
              </a:rPr>
              <a:t>30</a:t>
            </a:r>
            <a:r>
              <a:rPr lang="zh-CN" altLang="en-US" sz="2400" dirty="0" smtClean="0">
                <a:latin typeface="黑体" panose="02010609060101010101" pitchFamily="49" charset="-122"/>
                <a:ea typeface="黑体" panose="02010609060101010101" pitchFamily="49" charset="-122"/>
              </a:rPr>
              <a:t>题 * </a:t>
            </a:r>
            <a:r>
              <a:rPr lang="en-US" altLang="zh-CN" sz="2400" dirty="0">
                <a:latin typeface="黑体" panose="02010609060101010101" pitchFamily="49" charset="-122"/>
                <a:ea typeface="黑体" panose="02010609060101010101" pitchFamily="49" charset="-122"/>
              </a:rPr>
              <a:t>1</a:t>
            </a:r>
            <a:r>
              <a:rPr lang="zh-CN" altLang="en-US" sz="2400" dirty="0" smtClean="0">
                <a:latin typeface="黑体" panose="02010609060101010101" pitchFamily="49" charset="-122"/>
                <a:ea typeface="黑体" panose="02010609060101010101" pitchFamily="49" charset="-122"/>
              </a:rPr>
              <a:t>分</a:t>
            </a:r>
            <a:r>
              <a:rPr lang="en-US" altLang="zh-CN" sz="2400" dirty="0" smtClean="0">
                <a:latin typeface="黑体" panose="02010609060101010101" pitchFamily="49" charset="-122"/>
                <a:ea typeface="黑体" panose="02010609060101010101" pitchFamily="49" charset="-122"/>
              </a:rPr>
              <a:t>=</a:t>
            </a:r>
            <a:r>
              <a:rPr lang="en-US" altLang="zh-CN" sz="2400" b="1" dirty="0" smtClean="0">
                <a:latin typeface="黑体" panose="02010609060101010101" pitchFamily="49" charset="-122"/>
                <a:ea typeface="黑体" panose="02010609060101010101" pitchFamily="49" charset="-122"/>
              </a:rPr>
              <a:t>30</a:t>
            </a:r>
            <a:r>
              <a:rPr lang="zh-CN" altLang="en-US" sz="2400" b="1" dirty="0" smtClean="0">
                <a:latin typeface="黑体" panose="02010609060101010101" pitchFamily="49" charset="-122"/>
                <a:ea typeface="黑体" panose="02010609060101010101" pitchFamily="49" charset="-122"/>
              </a:rPr>
              <a:t>分</a:t>
            </a:r>
          </a:p>
        </p:txBody>
      </p:sp>
      <p:sp>
        <p:nvSpPr>
          <p:cNvPr id="5" name="内容占位符 2"/>
          <p:cNvSpPr txBox="1"/>
          <p:nvPr>
            <p:custDataLst>
              <p:tags r:id="rId2"/>
            </p:custDataLst>
          </p:nvPr>
        </p:nvSpPr>
        <p:spPr>
          <a:xfrm>
            <a:off x="4559253" y="4283587"/>
            <a:ext cx="4716524" cy="554804"/>
          </a:xfrm>
          <a:prstGeom prst="rect">
            <a:avLst/>
          </a:prstGeom>
        </p:spPr>
        <p:txBody>
          <a:bodyPr lIns="91430" tIns="45718" rIns="91430" bIns="45718"/>
          <a:lstStyle>
            <a:lvl1pPr marL="342900" indent="-342900" algn="l" defTabSz="913765"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3765"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3765"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zh-CN" altLang="en-US" sz="2400" b="1" dirty="0">
                <a:latin typeface="黑体" panose="02010609060101010101" pitchFamily="49" charset="-122"/>
                <a:ea typeface="黑体" panose="02010609060101010101" pitchFamily="49" charset="-122"/>
              </a:rPr>
              <a:t>论述</a:t>
            </a:r>
            <a:r>
              <a:rPr lang="zh-CN" altLang="en-US" sz="2400" b="1" dirty="0" smtClean="0">
                <a:latin typeface="黑体" panose="02010609060101010101" pitchFamily="49" charset="-122"/>
                <a:ea typeface="黑体" panose="02010609060101010101" pitchFamily="49" charset="-122"/>
              </a:rPr>
              <a:t>题</a:t>
            </a:r>
            <a:r>
              <a:rPr lang="zh-CN" altLang="en-US" sz="2400" dirty="0" smtClean="0">
                <a:latin typeface="黑体" panose="02010609060101010101" pitchFamily="49" charset="-122"/>
                <a:ea typeface="黑体" panose="02010609060101010101" pitchFamily="49" charset="-122"/>
              </a:rPr>
              <a:t>：</a:t>
            </a:r>
            <a:r>
              <a:rPr lang="en-US" altLang="zh-CN" sz="2400" dirty="0">
                <a:latin typeface="黑体" panose="02010609060101010101" pitchFamily="49" charset="-122"/>
                <a:ea typeface="黑体" panose="02010609060101010101" pitchFamily="49" charset="-122"/>
              </a:rPr>
              <a:t>1</a:t>
            </a:r>
            <a:r>
              <a:rPr lang="zh-CN" altLang="en-US" sz="2400" dirty="0" smtClean="0">
                <a:latin typeface="黑体" panose="02010609060101010101" pitchFamily="49" charset="-122"/>
                <a:ea typeface="黑体" panose="02010609060101010101" pitchFamily="49" charset="-122"/>
              </a:rPr>
              <a:t>题 *</a:t>
            </a:r>
            <a:r>
              <a:rPr lang="en-US" altLang="zh-CN" sz="2400" dirty="0">
                <a:latin typeface="黑体" panose="02010609060101010101" pitchFamily="49" charset="-122"/>
                <a:ea typeface="黑体" panose="02010609060101010101" pitchFamily="49" charset="-122"/>
              </a:rPr>
              <a:t> </a:t>
            </a:r>
            <a:r>
              <a:rPr lang="en-US" altLang="zh-CN" sz="2400" dirty="0" smtClean="0">
                <a:latin typeface="黑体" panose="02010609060101010101" pitchFamily="49" charset="-122"/>
                <a:ea typeface="黑体" panose="02010609060101010101" pitchFamily="49" charset="-122"/>
              </a:rPr>
              <a:t>10</a:t>
            </a:r>
            <a:r>
              <a:rPr lang="zh-CN" altLang="en-US" sz="2400" dirty="0" smtClean="0">
                <a:latin typeface="黑体" panose="02010609060101010101" pitchFamily="49" charset="-122"/>
                <a:ea typeface="黑体" panose="02010609060101010101" pitchFamily="49" charset="-122"/>
              </a:rPr>
              <a:t>分</a:t>
            </a:r>
            <a:r>
              <a:rPr lang="en-US" altLang="zh-CN" sz="2400" dirty="0" smtClean="0">
                <a:latin typeface="黑体" panose="02010609060101010101" pitchFamily="49" charset="-122"/>
                <a:ea typeface="黑体" panose="02010609060101010101" pitchFamily="49" charset="-122"/>
              </a:rPr>
              <a:t>=</a:t>
            </a:r>
            <a:r>
              <a:rPr lang="en-US" altLang="zh-CN" sz="2400" b="1" dirty="0">
                <a:latin typeface="黑体" panose="02010609060101010101" pitchFamily="49" charset="-122"/>
                <a:ea typeface="黑体" panose="02010609060101010101" pitchFamily="49" charset="-122"/>
              </a:rPr>
              <a:t>1</a:t>
            </a:r>
            <a:r>
              <a:rPr lang="en-US" altLang="zh-CN" sz="2400" b="1" dirty="0" smtClean="0">
                <a:latin typeface="黑体" panose="02010609060101010101" pitchFamily="49" charset="-122"/>
                <a:ea typeface="黑体" panose="02010609060101010101" pitchFamily="49" charset="-122"/>
              </a:rPr>
              <a:t>0</a:t>
            </a:r>
            <a:r>
              <a:rPr lang="zh-CN" altLang="en-US" sz="2400" b="1" dirty="0" smtClean="0">
                <a:latin typeface="黑体" panose="02010609060101010101" pitchFamily="49" charset="-122"/>
                <a:ea typeface="黑体" panose="02010609060101010101" pitchFamily="49" charset="-122"/>
              </a:rPr>
              <a:t>分</a:t>
            </a:r>
          </a:p>
        </p:txBody>
      </p:sp>
      <p:sp>
        <p:nvSpPr>
          <p:cNvPr id="12" name="左大括号 11"/>
          <p:cNvSpPr/>
          <p:nvPr/>
        </p:nvSpPr>
        <p:spPr>
          <a:xfrm>
            <a:off x="3515137" y="1889691"/>
            <a:ext cx="697230" cy="3492874"/>
          </a:xfrm>
          <a:prstGeom prst="leftBrace">
            <a:avLst>
              <a:gd name="adj1" fmla="val 76122"/>
              <a:gd name="adj2" fmla="val 50000"/>
            </a:avLst>
          </a:prstGeom>
          <a:ln w="28575">
            <a:solidFill>
              <a:srgbClr val="C00000"/>
            </a:solidFill>
          </a:ln>
        </p:spPr>
        <p:style>
          <a:lnRef idx="1">
            <a:schemeClr val="accent1"/>
          </a:lnRef>
          <a:fillRef idx="0">
            <a:schemeClr val="accent1"/>
          </a:fillRef>
          <a:effectRef idx="0">
            <a:schemeClr val="accent1"/>
          </a:effectRef>
          <a:fontRef idx="minor">
            <a:schemeClr val="tx1"/>
          </a:fontRef>
        </p:style>
        <p:txBody>
          <a:bodyPr lIns="91430" tIns="45718" rIns="91430" bIns="45718" rtlCol="0" anchor="ctr"/>
          <a:lstStyle/>
          <a:p>
            <a:pPr algn="ctr"/>
            <a:endParaRPr lang="zh-CN" altLang="en-US" sz="2400">
              <a:latin typeface="微软雅黑" panose="020B0503020204020204" charset="-122"/>
              <a:ea typeface="微软雅黑" panose="020B0503020204020204" charset="-122"/>
            </a:endParaRPr>
          </a:p>
        </p:txBody>
      </p:sp>
      <p:sp>
        <p:nvSpPr>
          <p:cNvPr id="15" name="矩形 14"/>
          <p:cNvSpPr/>
          <p:nvPr/>
        </p:nvSpPr>
        <p:spPr>
          <a:xfrm>
            <a:off x="1148616" y="3256693"/>
            <a:ext cx="2582545" cy="768350"/>
          </a:xfrm>
          <a:prstGeom prst="rect">
            <a:avLst/>
          </a:prstGeom>
          <a:noFill/>
          <a:ln>
            <a:noFill/>
          </a:ln>
        </p:spPr>
        <p:txBody>
          <a:bodyPr wrap="square" rtlCol="0" anchor="t">
            <a:spAutoFit/>
          </a:bodyPr>
          <a:lstStyle/>
          <a:p>
            <a:pPr algn="ctr"/>
            <a:r>
              <a:rPr lang="en-US" altLang="zh-CN" sz="4400" b="1" dirty="0">
                <a:ln w="22225">
                  <a:solidFill>
                    <a:schemeClr val="accent2"/>
                  </a:solidFill>
                  <a:prstDash val="solid"/>
                </a:ln>
                <a:solidFill>
                  <a:schemeClr val="accent2">
                    <a:lumMod val="40000"/>
                    <a:lumOff val="60000"/>
                  </a:schemeClr>
                </a:solidFill>
                <a:effectLst/>
              </a:rPr>
              <a:t>100</a:t>
            </a:r>
            <a:r>
              <a:rPr lang="zh-CN" altLang="en-US" sz="4400" b="1" dirty="0">
                <a:ln w="22225">
                  <a:solidFill>
                    <a:schemeClr val="accent2"/>
                  </a:solidFill>
                  <a:prstDash val="solid"/>
                </a:ln>
                <a:solidFill>
                  <a:schemeClr val="accent2">
                    <a:lumMod val="40000"/>
                    <a:lumOff val="60000"/>
                  </a:schemeClr>
                </a:solidFill>
                <a:effectLst/>
              </a:rPr>
              <a:t>分</a:t>
            </a:r>
          </a:p>
        </p:txBody>
      </p:sp>
      <p:sp>
        <p:nvSpPr>
          <p:cNvPr id="14" name="内容占位符 2"/>
          <p:cNvSpPr txBox="1"/>
          <p:nvPr>
            <p:custDataLst>
              <p:tags r:id="rId3"/>
            </p:custDataLst>
          </p:nvPr>
        </p:nvSpPr>
        <p:spPr>
          <a:xfrm>
            <a:off x="4559253" y="2627403"/>
            <a:ext cx="3906347" cy="554804"/>
          </a:xfrm>
          <a:prstGeom prst="rect">
            <a:avLst/>
          </a:prstGeom>
        </p:spPr>
        <p:txBody>
          <a:bodyPr lIns="91430" tIns="45718" rIns="91430" bIns="45718"/>
          <a:lstStyle>
            <a:lvl1pPr marL="342900" indent="-342900" algn="l" defTabSz="913765"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3765"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3765"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zh-CN" altLang="en-US" sz="2400" b="1" dirty="0" smtClean="0">
                <a:latin typeface="黑体" panose="02010609060101010101" pitchFamily="49" charset="-122"/>
                <a:ea typeface="黑体" panose="02010609060101010101" pitchFamily="49" charset="-122"/>
              </a:rPr>
              <a:t>多选题</a:t>
            </a:r>
            <a:r>
              <a:rPr lang="zh-CN" altLang="en-US" sz="2400" dirty="0" smtClean="0">
                <a:latin typeface="黑体" panose="02010609060101010101" pitchFamily="49" charset="-122"/>
                <a:ea typeface="黑体" panose="02010609060101010101" pitchFamily="49" charset="-122"/>
              </a:rPr>
              <a:t>：</a:t>
            </a:r>
            <a:r>
              <a:rPr lang="en-US" altLang="zh-CN" sz="2400" dirty="0">
                <a:latin typeface="黑体" panose="02010609060101010101" pitchFamily="49" charset="-122"/>
                <a:ea typeface="黑体" panose="02010609060101010101" pitchFamily="49" charset="-122"/>
              </a:rPr>
              <a:t>5</a:t>
            </a:r>
            <a:r>
              <a:rPr lang="zh-CN" altLang="en-US" sz="2400" dirty="0" smtClean="0">
                <a:latin typeface="黑体" panose="02010609060101010101" pitchFamily="49" charset="-122"/>
                <a:ea typeface="黑体" panose="02010609060101010101" pitchFamily="49" charset="-122"/>
              </a:rPr>
              <a:t>题 * </a:t>
            </a:r>
            <a:r>
              <a:rPr lang="en-US" altLang="zh-CN" sz="2400" dirty="0">
                <a:latin typeface="黑体" panose="02010609060101010101" pitchFamily="49" charset="-122"/>
                <a:ea typeface="黑体" panose="02010609060101010101" pitchFamily="49" charset="-122"/>
              </a:rPr>
              <a:t>2</a:t>
            </a:r>
            <a:r>
              <a:rPr lang="zh-CN" altLang="en-US" sz="2400" dirty="0" smtClean="0">
                <a:latin typeface="黑体" panose="02010609060101010101" pitchFamily="49" charset="-122"/>
                <a:ea typeface="黑体" panose="02010609060101010101" pitchFamily="49" charset="-122"/>
              </a:rPr>
              <a:t>分</a:t>
            </a:r>
            <a:r>
              <a:rPr lang="en-US" altLang="zh-CN" sz="2400" dirty="0" smtClean="0">
                <a:latin typeface="黑体" panose="02010609060101010101" pitchFamily="49" charset="-122"/>
                <a:ea typeface="黑体" panose="02010609060101010101" pitchFamily="49" charset="-122"/>
              </a:rPr>
              <a:t>=</a:t>
            </a:r>
            <a:r>
              <a:rPr lang="en-US" altLang="zh-CN" sz="2400" b="1" dirty="0">
                <a:latin typeface="黑体" panose="02010609060101010101" pitchFamily="49" charset="-122"/>
                <a:ea typeface="黑体" panose="02010609060101010101" pitchFamily="49" charset="-122"/>
              </a:rPr>
              <a:t>1</a:t>
            </a:r>
            <a:r>
              <a:rPr lang="en-US" altLang="zh-CN" sz="2400" b="1" dirty="0" smtClean="0">
                <a:latin typeface="黑体" panose="02010609060101010101" pitchFamily="49" charset="-122"/>
                <a:ea typeface="黑体" panose="02010609060101010101" pitchFamily="49" charset="-122"/>
              </a:rPr>
              <a:t>0</a:t>
            </a:r>
            <a:r>
              <a:rPr lang="zh-CN" altLang="en-US" sz="2400" b="1" dirty="0" smtClean="0">
                <a:latin typeface="黑体" panose="02010609060101010101" pitchFamily="49" charset="-122"/>
                <a:ea typeface="黑体" panose="02010609060101010101" pitchFamily="49" charset="-122"/>
              </a:rPr>
              <a:t>分</a:t>
            </a:r>
          </a:p>
        </p:txBody>
      </p:sp>
      <p:sp>
        <p:nvSpPr>
          <p:cNvPr id="17" name="内容占位符 2"/>
          <p:cNvSpPr txBox="1"/>
          <p:nvPr>
            <p:custDataLst>
              <p:tags r:id="rId4"/>
            </p:custDataLst>
          </p:nvPr>
        </p:nvSpPr>
        <p:spPr>
          <a:xfrm>
            <a:off x="4559884" y="3470239"/>
            <a:ext cx="5256584" cy="554804"/>
          </a:xfrm>
          <a:prstGeom prst="rect">
            <a:avLst/>
          </a:prstGeom>
        </p:spPr>
        <p:txBody>
          <a:bodyPr lIns="91430" tIns="45718" rIns="91430" bIns="45718"/>
          <a:lstStyle>
            <a:lvl1pPr marL="342900" indent="-342900" algn="l" defTabSz="913765"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3765"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3765"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zh-CN" altLang="en-US" sz="2400" b="1" dirty="0">
                <a:latin typeface="黑体" panose="02010609060101010101" pitchFamily="49" charset="-122"/>
                <a:ea typeface="黑体" panose="02010609060101010101" pitchFamily="49" charset="-122"/>
              </a:rPr>
              <a:t>简答</a:t>
            </a:r>
            <a:r>
              <a:rPr lang="zh-CN" altLang="en-US" sz="2400" b="1" dirty="0" smtClean="0">
                <a:latin typeface="黑体" panose="02010609060101010101" pitchFamily="49" charset="-122"/>
                <a:ea typeface="黑体" panose="02010609060101010101" pitchFamily="49" charset="-122"/>
              </a:rPr>
              <a:t>题</a:t>
            </a:r>
            <a:r>
              <a:rPr lang="zh-CN" altLang="en-US" sz="2400" dirty="0" smtClean="0">
                <a:latin typeface="黑体" panose="02010609060101010101" pitchFamily="49" charset="-122"/>
                <a:ea typeface="黑体" panose="02010609060101010101" pitchFamily="49" charset="-122"/>
              </a:rPr>
              <a:t>：</a:t>
            </a:r>
            <a:r>
              <a:rPr lang="en-US" altLang="zh-CN" sz="2400" dirty="0">
                <a:latin typeface="黑体" panose="02010609060101010101" pitchFamily="49" charset="-122"/>
                <a:ea typeface="黑体" panose="02010609060101010101" pitchFamily="49" charset="-122"/>
              </a:rPr>
              <a:t>6</a:t>
            </a:r>
            <a:r>
              <a:rPr lang="zh-CN" altLang="en-US" sz="2400" dirty="0" smtClean="0">
                <a:latin typeface="黑体" panose="02010609060101010101" pitchFamily="49" charset="-122"/>
                <a:ea typeface="黑体" panose="02010609060101010101" pitchFamily="49" charset="-122"/>
              </a:rPr>
              <a:t>题 * </a:t>
            </a:r>
            <a:r>
              <a:rPr lang="en-US" altLang="zh-CN" sz="2400" dirty="0">
                <a:latin typeface="黑体" panose="02010609060101010101" pitchFamily="49" charset="-122"/>
                <a:ea typeface="黑体" panose="02010609060101010101" pitchFamily="49" charset="-122"/>
              </a:rPr>
              <a:t>5</a:t>
            </a:r>
            <a:r>
              <a:rPr lang="zh-CN" altLang="en-US" sz="2400" dirty="0" smtClean="0">
                <a:latin typeface="黑体" panose="02010609060101010101" pitchFamily="49" charset="-122"/>
                <a:ea typeface="黑体" panose="02010609060101010101" pitchFamily="49" charset="-122"/>
              </a:rPr>
              <a:t>分</a:t>
            </a:r>
            <a:r>
              <a:rPr lang="en-US" altLang="zh-CN" sz="2400" dirty="0" smtClean="0">
                <a:latin typeface="黑体" panose="02010609060101010101" pitchFamily="49" charset="-122"/>
                <a:ea typeface="黑体" panose="02010609060101010101" pitchFamily="49" charset="-122"/>
              </a:rPr>
              <a:t>=</a:t>
            </a:r>
            <a:r>
              <a:rPr lang="en-US" altLang="zh-CN" sz="2400" b="1" dirty="0" smtClean="0">
                <a:latin typeface="黑体" panose="02010609060101010101" pitchFamily="49" charset="-122"/>
                <a:ea typeface="黑体" panose="02010609060101010101" pitchFamily="49" charset="-122"/>
              </a:rPr>
              <a:t>30</a:t>
            </a:r>
            <a:r>
              <a:rPr lang="zh-CN" altLang="en-US" sz="2400" b="1" dirty="0" smtClean="0">
                <a:latin typeface="黑体" panose="02010609060101010101" pitchFamily="49" charset="-122"/>
                <a:ea typeface="黑体" panose="02010609060101010101" pitchFamily="49" charset="-122"/>
              </a:rPr>
              <a:t>分</a:t>
            </a:r>
          </a:p>
        </p:txBody>
      </p:sp>
      <p:sp>
        <p:nvSpPr>
          <p:cNvPr id="18" name="圆角矩形 17"/>
          <p:cNvSpPr/>
          <p:nvPr/>
        </p:nvSpPr>
        <p:spPr>
          <a:xfrm>
            <a:off x="674228" y="435118"/>
            <a:ext cx="3189524" cy="776605"/>
          </a:xfrm>
          <a:prstGeom prst="roundRect">
            <a:avLst/>
          </a:prstGeom>
          <a:noFill/>
          <a:ln>
            <a:noFill/>
          </a:ln>
          <a:extLst>
            <a:ext uri="{909E8E84-426E-40DD-AFC4-6F175D3DCCD1}">
              <a14:hiddenFill xmlns:a14="http://schemas.microsoft.com/office/drawing/2010/main">
                <a:solidFill>
                  <a:schemeClr val="lt1"/>
                </a:solidFill>
              </a14:hiddenFill>
            </a:ext>
          </a:extLst>
        </p:spPr>
        <p:style>
          <a:lnRef idx="2">
            <a:schemeClr val="accent6"/>
          </a:lnRef>
          <a:fillRef idx="1">
            <a:schemeClr val="lt1"/>
          </a:fillRef>
          <a:effectRef idx="0">
            <a:schemeClr val="accent6"/>
          </a:effectRef>
          <a:fontRef idx="minor">
            <a:schemeClr val="dk1"/>
          </a:fontRef>
        </p:style>
        <p:txBody>
          <a:bodyPr rtlCol="0" anchor="ctr"/>
          <a:lstStyle/>
          <a:p>
            <a:pPr algn="just"/>
            <a:r>
              <a:rPr lang="zh-CN" altLang="en-US" sz="2800" b="1" dirty="0" smtClean="0">
                <a:latin typeface="黑体" panose="02010609060101010101" pitchFamily="49" charset="-122"/>
                <a:ea typeface="黑体" panose="02010609060101010101" pitchFamily="49" charset="-122"/>
              </a:rPr>
              <a:t>考试题型介绍</a:t>
            </a:r>
            <a:endParaRPr lang="zh-CN" altLang="en-US" sz="2800" b="1" dirty="0">
              <a:latin typeface="黑体" panose="02010609060101010101" pitchFamily="49" charset="-122"/>
              <a:ea typeface="黑体" panose="02010609060101010101" pitchFamily="49" charset="-122"/>
            </a:endParaRPr>
          </a:p>
        </p:txBody>
      </p:sp>
      <p:sp>
        <p:nvSpPr>
          <p:cNvPr id="9" name="内容占位符 2"/>
          <p:cNvSpPr txBox="1"/>
          <p:nvPr>
            <p:custDataLst>
              <p:tags r:id="rId5"/>
            </p:custDataLst>
          </p:nvPr>
        </p:nvSpPr>
        <p:spPr>
          <a:xfrm>
            <a:off x="4541338" y="5105163"/>
            <a:ext cx="4716524" cy="554804"/>
          </a:xfrm>
          <a:prstGeom prst="rect">
            <a:avLst/>
          </a:prstGeom>
        </p:spPr>
        <p:txBody>
          <a:bodyPr lIns="91430" tIns="45718" rIns="91430" bIns="45718"/>
          <a:lstStyle>
            <a:lvl1pPr marL="342900" indent="-342900" algn="l" defTabSz="913765"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3765"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3765"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zh-CN" altLang="en-US" sz="2400" b="1" dirty="0" smtClean="0">
                <a:latin typeface="黑体" panose="02010609060101010101" pitchFamily="49" charset="-122"/>
                <a:ea typeface="黑体" panose="02010609060101010101" pitchFamily="49" charset="-122"/>
              </a:rPr>
              <a:t>案例题</a:t>
            </a:r>
            <a:r>
              <a:rPr lang="zh-CN" altLang="en-US" sz="2400" dirty="0" smtClean="0">
                <a:latin typeface="黑体" panose="02010609060101010101" pitchFamily="49" charset="-122"/>
                <a:ea typeface="黑体" panose="02010609060101010101" pitchFamily="49" charset="-122"/>
              </a:rPr>
              <a:t>：</a:t>
            </a:r>
            <a:r>
              <a:rPr lang="en-US" altLang="zh-CN" sz="2400" dirty="0">
                <a:latin typeface="黑体" panose="02010609060101010101" pitchFamily="49" charset="-122"/>
                <a:ea typeface="黑体" panose="02010609060101010101" pitchFamily="49" charset="-122"/>
              </a:rPr>
              <a:t>1</a:t>
            </a:r>
            <a:r>
              <a:rPr lang="zh-CN" altLang="en-US" sz="2400" dirty="0" smtClean="0">
                <a:latin typeface="黑体" panose="02010609060101010101" pitchFamily="49" charset="-122"/>
                <a:ea typeface="黑体" panose="02010609060101010101" pitchFamily="49" charset="-122"/>
              </a:rPr>
              <a:t>题 *</a:t>
            </a:r>
            <a:r>
              <a:rPr lang="en-US" altLang="zh-CN" sz="2400" dirty="0">
                <a:latin typeface="黑体" panose="02010609060101010101" pitchFamily="49" charset="-122"/>
                <a:ea typeface="黑体" panose="02010609060101010101" pitchFamily="49" charset="-122"/>
              </a:rPr>
              <a:t> 2</a:t>
            </a:r>
            <a:r>
              <a:rPr lang="en-US" altLang="zh-CN" sz="2400" dirty="0" smtClean="0">
                <a:latin typeface="黑体" panose="02010609060101010101" pitchFamily="49" charset="-122"/>
                <a:ea typeface="黑体" panose="02010609060101010101" pitchFamily="49" charset="-122"/>
              </a:rPr>
              <a:t>0</a:t>
            </a:r>
            <a:r>
              <a:rPr lang="zh-CN" altLang="en-US" sz="2400" dirty="0" smtClean="0">
                <a:latin typeface="黑体" panose="02010609060101010101" pitchFamily="49" charset="-122"/>
                <a:ea typeface="黑体" panose="02010609060101010101" pitchFamily="49" charset="-122"/>
              </a:rPr>
              <a:t>分</a:t>
            </a:r>
            <a:r>
              <a:rPr lang="en-US" altLang="zh-CN" sz="2400" dirty="0" smtClean="0">
                <a:latin typeface="黑体" panose="02010609060101010101" pitchFamily="49" charset="-122"/>
                <a:ea typeface="黑体" panose="02010609060101010101" pitchFamily="49" charset="-122"/>
              </a:rPr>
              <a:t>=</a:t>
            </a:r>
            <a:r>
              <a:rPr lang="en-US" altLang="zh-CN" sz="2400" b="1" dirty="0" smtClean="0">
                <a:latin typeface="黑体" panose="02010609060101010101" pitchFamily="49" charset="-122"/>
                <a:ea typeface="黑体" panose="02010609060101010101" pitchFamily="49" charset="-122"/>
              </a:rPr>
              <a:t>20</a:t>
            </a:r>
            <a:r>
              <a:rPr lang="zh-CN" altLang="en-US" sz="2400" b="1" dirty="0" smtClean="0">
                <a:latin typeface="黑体" panose="02010609060101010101" pitchFamily="49" charset="-122"/>
                <a:ea typeface="黑体" panose="02010609060101010101" pitchFamily="49" charset="-122"/>
              </a:rPr>
              <a:t>分</a:t>
            </a:r>
          </a:p>
        </p:txBody>
      </p:sp>
      <p:sp>
        <p:nvSpPr>
          <p:cNvPr id="11" name="矩形 10"/>
          <p:cNvSpPr/>
          <p:nvPr/>
        </p:nvSpPr>
        <p:spPr>
          <a:xfrm>
            <a:off x="8465600" y="3211695"/>
            <a:ext cx="3247429" cy="769441"/>
          </a:xfrm>
          <a:prstGeom prst="rect">
            <a:avLst/>
          </a:prstGeom>
          <a:noFill/>
          <a:ln>
            <a:noFill/>
          </a:ln>
        </p:spPr>
        <p:txBody>
          <a:bodyPr wrap="square" rtlCol="0" anchor="t">
            <a:spAutoFit/>
          </a:bodyPr>
          <a:lstStyle/>
          <a:p>
            <a:pPr algn="ctr"/>
            <a:r>
              <a:rPr lang="en-US" altLang="zh-CN" sz="4400" b="1" dirty="0" smtClean="0">
                <a:ln w="22225">
                  <a:solidFill>
                    <a:schemeClr val="accent2"/>
                  </a:solidFill>
                  <a:prstDash val="solid"/>
                </a:ln>
                <a:solidFill>
                  <a:schemeClr val="accent2">
                    <a:lumMod val="40000"/>
                    <a:lumOff val="60000"/>
                  </a:schemeClr>
                </a:solidFill>
                <a:effectLst/>
              </a:rPr>
              <a:t>60</a:t>
            </a:r>
            <a:r>
              <a:rPr lang="zh-CN" altLang="en-US" sz="4400" b="1" dirty="0" smtClean="0">
                <a:ln w="22225">
                  <a:solidFill>
                    <a:schemeClr val="accent2"/>
                  </a:solidFill>
                  <a:prstDash val="solid"/>
                </a:ln>
                <a:solidFill>
                  <a:schemeClr val="accent2">
                    <a:lumMod val="40000"/>
                    <a:lumOff val="60000"/>
                  </a:schemeClr>
                </a:solidFill>
                <a:effectLst/>
              </a:rPr>
              <a:t>分万岁！</a:t>
            </a:r>
            <a:endParaRPr lang="zh-CN" altLang="en-US" sz="4400" b="1" dirty="0">
              <a:ln w="22225">
                <a:solidFill>
                  <a:schemeClr val="accent2"/>
                </a:solidFill>
                <a:prstDash val="solid"/>
              </a:ln>
              <a:solidFill>
                <a:schemeClr val="accent2">
                  <a:lumMod val="40000"/>
                  <a:lumOff val="60000"/>
                </a:schemeClr>
              </a:solidFill>
              <a:effectLst/>
            </a:endParaRPr>
          </a:p>
        </p:txBody>
      </p:sp>
    </p:spTree>
    <p:extLst>
      <p:ext uri="{BB962C8B-B14F-4D97-AF65-F5344CB8AC3E}">
        <p14:creationId xmlns:p14="http://schemas.microsoft.com/office/powerpoint/2010/main" val="300115163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smtClean="0">
                <a:latin typeface="黑体" panose="02010609060101010101" pitchFamily="49" charset="-122"/>
                <a:ea typeface="黑体" panose="02010609060101010101" pitchFamily="49" charset="-122"/>
                <a:sym typeface="+mn-ea"/>
              </a:rPr>
              <a:t>真题练练手</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400" b="0" dirty="0">
                <a:solidFill>
                  <a:schemeClr val="tx1"/>
                </a:solidFill>
                <a:latin typeface="黑体" panose="02010609060101010101" pitchFamily="49" charset="-122"/>
                <a:ea typeface="黑体" panose="02010609060101010101" pitchFamily="49" charset="-122"/>
              </a:rPr>
              <a:t>影响薪酬的内部因素包括组织规模</a:t>
            </a:r>
            <a:r>
              <a:rPr lang="en-US" altLang="zh-CN" sz="2400" b="0" dirty="0">
                <a:solidFill>
                  <a:schemeClr val="tx1"/>
                </a:solidFill>
                <a:latin typeface="黑体" panose="02010609060101010101" pitchFamily="49" charset="-122"/>
                <a:ea typeface="黑体" panose="02010609060101010101" pitchFamily="49" charset="-122"/>
              </a:rPr>
              <a:t>,</a:t>
            </a:r>
            <a:r>
              <a:rPr lang="zh-CN" altLang="en-US" sz="2400" b="0" dirty="0">
                <a:solidFill>
                  <a:schemeClr val="tx1"/>
                </a:solidFill>
                <a:latin typeface="黑体" panose="02010609060101010101" pitchFamily="49" charset="-122"/>
                <a:ea typeface="黑体" panose="02010609060101010101" pitchFamily="49" charset="-122"/>
              </a:rPr>
              <a:t>组织的预算及（</a:t>
            </a:r>
            <a:r>
              <a:rPr lang="zh-CN" altLang="en-US" sz="2400" b="0" dirty="0" smtClean="0">
                <a:solidFill>
                  <a:schemeClr val="tx1"/>
                </a:solidFill>
                <a:latin typeface="黑体" panose="02010609060101010101" pitchFamily="49" charset="-122"/>
                <a:ea typeface="黑体" panose="02010609060101010101" pitchFamily="49" charset="-122"/>
              </a:rPr>
              <a:t>）</a:t>
            </a:r>
            <a:r>
              <a:rPr lang="zh-CN" altLang="en-US" sz="2400" b="0" dirty="0">
                <a:solidFill>
                  <a:srgbClr val="FF0000"/>
                </a:solidFill>
                <a:latin typeface="黑体" panose="02010609060101010101" pitchFamily="49" charset="-122"/>
                <a:ea typeface="黑体" panose="02010609060101010101" pitchFamily="49" charset="-122"/>
              </a:rPr>
              <a:t>单选题  </a:t>
            </a:r>
            <a:r>
              <a:rPr lang="en-US" altLang="zh-CN" sz="2400" b="0" dirty="0" smtClean="0">
                <a:solidFill>
                  <a:schemeClr val="tx1"/>
                </a:solidFill>
                <a:latin typeface="黑体" panose="02010609060101010101" pitchFamily="49" charset="-122"/>
                <a:ea typeface="黑体" panose="02010609060101010101" pitchFamily="49" charset="-122"/>
              </a:rPr>
              <a:t>1810</a:t>
            </a:r>
            <a:endParaRPr lang="en-US" altLang="zh-CN" sz="2400" b="0" dirty="0">
              <a:solidFill>
                <a:schemeClr val="tx1"/>
              </a:solidFill>
              <a:latin typeface="黑体" panose="02010609060101010101" pitchFamily="49" charset="-122"/>
              <a:ea typeface="黑体" panose="02010609060101010101" pitchFamily="49" charset="-122"/>
            </a:endParaRPr>
          </a:p>
          <a:p>
            <a:pPr>
              <a:lnSpc>
                <a:spcPct val="150000"/>
              </a:lnSpc>
            </a:pPr>
            <a:endParaRPr lang="zh-CN" altLang="en-US" sz="2400" b="0" dirty="0">
              <a:solidFill>
                <a:schemeClr val="tx1"/>
              </a:solidFill>
              <a:latin typeface="黑体" panose="02010609060101010101" pitchFamily="49" charset="-122"/>
              <a:ea typeface="黑体" panose="02010609060101010101" pitchFamily="49" charset="-122"/>
            </a:endParaRPr>
          </a:p>
          <a:p>
            <a:pPr>
              <a:lnSpc>
                <a:spcPct val="150000"/>
              </a:lnSpc>
            </a:pPr>
            <a:r>
              <a:rPr lang="en-US" altLang="zh-CN" sz="2400" b="0" dirty="0" smtClean="0">
                <a:solidFill>
                  <a:schemeClr val="tx1"/>
                </a:solidFill>
                <a:latin typeface="黑体" panose="02010609060101010101" pitchFamily="49" charset="-122"/>
                <a:ea typeface="黑体" panose="02010609060101010101" pitchFamily="49" charset="-122"/>
              </a:rPr>
              <a:t>A</a:t>
            </a:r>
            <a:r>
              <a:rPr lang="en-US" altLang="zh-CN" sz="2400" b="0" dirty="0">
                <a:solidFill>
                  <a:schemeClr val="tx1"/>
                </a:solidFill>
                <a:latin typeface="黑体" panose="02010609060101010101" pitchFamily="49" charset="-122"/>
                <a:ea typeface="黑体" panose="02010609060101010101" pitchFamily="49" charset="-122"/>
              </a:rPr>
              <a:t>:</a:t>
            </a:r>
            <a:r>
              <a:rPr lang="zh-CN" altLang="en-US" sz="2400" b="0" dirty="0">
                <a:solidFill>
                  <a:schemeClr val="tx1"/>
                </a:solidFill>
                <a:latin typeface="黑体" panose="02010609060101010101" pitchFamily="49" charset="-122"/>
                <a:ea typeface="黑体" panose="02010609060101010101" pitchFamily="49" charset="-122"/>
              </a:rPr>
              <a:t>行业前景</a:t>
            </a:r>
          </a:p>
          <a:p>
            <a:pPr>
              <a:lnSpc>
                <a:spcPct val="150000"/>
              </a:lnSpc>
            </a:pPr>
            <a:r>
              <a:rPr lang="en-US" altLang="zh-CN" sz="2400" b="0" dirty="0">
                <a:solidFill>
                  <a:schemeClr val="tx1"/>
                </a:solidFill>
                <a:latin typeface="黑体" panose="02010609060101010101" pitchFamily="49" charset="-122"/>
                <a:ea typeface="黑体" panose="02010609060101010101" pitchFamily="49" charset="-122"/>
              </a:rPr>
              <a:t>B:</a:t>
            </a:r>
            <a:r>
              <a:rPr lang="zh-CN" altLang="en-US" sz="2400" b="0" dirty="0">
                <a:solidFill>
                  <a:schemeClr val="tx1"/>
                </a:solidFill>
                <a:latin typeface="黑体" panose="02010609060101010101" pitchFamily="49" charset="-122"/>
                <a:ea typeface="黑体" panose="02010609060101010101" pitchFamily="49" charset="-122"/>
              </a:rPr>
              <a:t>企业盈利情况</a:t>
            </a:r>
          </a:p>
          <a:p>
            <a:pPr>
              <a:lnSpc>
                <a:spcPct val="150000"/>
              </a:lnSpc>
            </a:pPr>
            <a:r>
              <a:rPr lang="en-US" altLang="zh-CN" sz="2400" b="0" dirty="0">
                <a:solidFill>
                  <a:schemeClr val="tx1"/>
                </a:solidFill>
                <a:latin typeface="黑体" panose="02010609060101010101" pitchFamily="49" charset="-122"/>
                <a:ea typeface="黑体" panose="02010609060101010101" pitchFamily="49" charset="-122"/>
              </a:rPr>
              <a:t>C:</a:t>
            </a:r>
            <a:r>
              <a:rPr lang="zh-CN" altLang="en-US" sz="2400" b="0" dirty="0">
                <a:solidFill>
                  <a:schemeClr val="tx1"/>
                </a:solidFill>
                <a:latin typeface="黑体" panose="02010609060101010101" pitchFamily="49" charset="-122"/>
                <a:ea typeface="黑体" panose="02010609060101010101" pitchFamily="49" charset="-122"/>
              </a:rPr>
              <a:t>企业成本控制</a:t>
            </a:r>
          </a:p>
          <a:p>
            <a:pPr>
              <a:lnSpc>
                <a:spcPct val="150000"/>
              </a:lnSpc>
            </a:pPr>
            <a:r>
              <a:rPr lang="en-US" altLang="zh-CN" sz="2400" b="0" dirty="0">
                <a:solidFill>
                  <a:schemeClr val="tx1"/>
                </a:solidFill>
                <a:latin typeface="黑体" panose="02010609060101010101" pitchFamily="49" charset="-122"/>
                <a:ea typeface="黑体" panose="02010609060101010101" pitchFamily="49" charset="-122"/>
              </a:rPr>
              <a:t>D:</a:t>
            </a:r>
            <a:r>
              <a:rPr lang="zh-CN" altLang="en-US" sz="2400" b="0" dirty="0">
                <a:solidFill>
                  <a:schemeClr val="tx1"/>
                </a:solidFill>
                <a:latin typeface="黑体" panose="02010609060101010101" pitchFamily="49" charset="-122"/>
                <a:ea typeface="黑体" panose="02010609060101010101" pitchFamily="49" charset="-122"/>
              </a:rPr>
              <a:t>薪酬政策的制定者</a:t>
            </a:r>
          </a:p>
          <a:p>
            <a:endParaRPr lang="zh-CN" altLang="en-US" sz="2400" b="0" dirty="0">
              <a:solidFill>
                <a:schemeClr val="tx1"/>
              </a:solidFill>
              <a:latin typeface="黑体" panose="02010609060101010101" pitchFamily="49" charset="-122"/>
              <a:ea typeface="黑体" panose="02010609060101010101" pitchFamily="49" charset="-122"/>
            </a:endParaRPr>
          </a:p>
          <a:p>
            <a:pPr>
              <a:lnSpc>
                <a:spcPct val="150000"/>
              </a:lnSpc>
            </a:pPr>
            <a:endParaRPr lang="en-US" altLang="zh-CN" sz="2400" b="0" dirty="0" smtClean="0">
              <a:solidFill>
                <a:schemeClr val="tx1"/>
              </a:solidFill>
              <a:latin typeface="黑体" panose="02010609060101010101" pitchFamily="49" charset="-122"/>
              <a:ea typeface="黑体" panose="02010609060101010101" pitchFamily="49" charset="-122"/>
            </a:endParaRP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sym typeface="+mn-ea"/>
            </a:endParaRPr>
          </a:p>
        </p:txBody>
      </p:sp>
    </p:spTree>
    <p:extLst>
      <p:ext uri="{BB962C8B-B14F-4D97-AF65-F5344CB8AC3E}">
        <p14:creationId xmlns:p14="http://schemas.microsoft.com/office/powerpoint/2010/main" val="89884616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smtClean="0">
                <a:latin typeface="黑体" panose="02010609060101010101" pitchFamily="49" charset="-122"/>
                <a:ea typeface="黑体" panose="02010609060101010101" pitchFamily="49" charset="-122"/>
                <a:sym typeface="+mn-ea"/>
              </a:rPr>
              <a:t>真题练练手</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400" b="0" dirty="0">
                <a:solidFill>
                  <a:schemeClr val="tx1"/>
                </a:solidFill>
                <a:latin typeface="黑体" panose="02010609060101010101" pitchFamily="49" charset="-122"/>
                <a:ea typeface="黑体" panose="02010609060101010101" pitchFamily="49" charset="-122"/>
              </a:rPr>
              <a:t>影响薪酬的内部因素包括组织规模</a:t>
            </a:r>
            <a:r>
              <a:rPr lang="en-US" altLang="zh-CN" sz="2400" b="0" dirty="0">
                <a:solidFill>
                  <a:schemeClr val="tx1"/>
                </a:solidFill>
                <a:latin typeface="黑体" panose="02010609060101010101" pitchFamily="49" charset="-122"/>
                <a:ea typeface="黑体" panose="02010609060101010101" pitchFamily="49" charset="-122"/>
              </a:rPr>
              <a:t>,</a:t>
            </a:r>
            <a:r>
              <a:rPr lang="zh-CN" altLang="en-US" sz="2400" b="0" dirty="0">
                <a:solidFill>
                  <a:schemeClr val="tx1"/>
                </a:solidFill>
                <a:latin typeface="黑体" panose="02010609060101010101" pitchFamily="49" charset="-122"/>
                <a:ea typeface="黑体" panose="02010609060101010101" pitchFamily="49" charset="-122"/>
              </a:rPr>
              <a:t>组织的预算及</a:t>
            </a:r>
            <a:r>
              <a:rPr lang="zh-CN" altLang="en-US" sz="2400" b="0" dirty="0" smtClean="0">
                <a:solidFill>
                  <a:schemeClr val="tx1"/>
                </a:solidFill>
                <a:latin typeface="黑体" panose="02010609060101010101" pitchFamily="49" charset="-122"/>
                <a:ea typeface="黑体" panose="02010609060101010101" pitchFamily="49" charset="-122"/>
              </a:rPr>
              <a:t>（</a:t>
            </a:r>
            <a:r>
              <a:rPr lang="en-US" altLang="zh-CN" sz="2400" b="0" dirty="0">
                <a:solidFill>
                  <a:srgbClr val="FF0000"/>
                </a:solidFill>
                <a:latin typeface="黑体" panose="02010609060101010101" pitchFamily="49" charset="-122"/>
                <a:ea typeface="黑体" panose="02010609060101010101" pitchFamily="49" charset="-122"/>
              </a:rPr>
              <a:t> D </a:t>
            </a:r>
            <a:r>
              <a:rPr lang="zh-CN" altLang="en-US" sz="2400" b="0" dirty="0" smtClean="0">
                <a:solidFill>
                  <a:schemeClr val="tx1"/>
                </a:solidFill>
                <a:latin typeface="黑体" panose="02010609060101010101" pitchFamily="49" charset="-122"/>
                <a:ea typeface="黑体" panose="02010609060101010101" pitchFamily="49" charset="-122"/>
              </a:rPr>
              <a:t>）</a:t>
            </a:r>
            <a:r>
              <a:rPr lang="zh-CN" altLang="en-US" sz="2400" b="0" dirty="0">
                <a:solidFill>
                  <a:srgbClr val="FF0000"/>
                </a:solidFill>
                <a:latin typeface="黑体" panose="02010609060101010101" pitchFamily="49" charset="-122"/>
                <a:ea typeface="黑体" panose="02010609060101010101" pitchFamily="49" charset="-122"/>
              </a:rPr>
              <a:t>单选题  </a:t>
            </a:r>
            <a:r>
              <a:rPr lang="en-US" altLang="zh-CN" sz="2400" b="0" dirty="0" smtClean="0">
                <a:solidFill>
                  <a:schemeClr val="tx1"/>
                </a:solidFill>
                <a:latin typeface="黑体" panose="02010609060101010101" pitchFamily="49" charset="-122"/>
                <a:ea typeface="黑体" panose="02010609060101010101" pitchFamily="49" charset="-122"/>
              </a:rPr>
              <a:t>1810</a:t>
            </a:r>
            <a:endParaRPr lang="en-US" altLang="zh-CN" sz="2400" b="0" dirty="0">
              <a:solidFill>
                <a:schemeClr val="tx1"/>
              </a:solidFill>
              <a:latin typeface="黑体" panose="02010609060101010101" pitchFamily="49" charset="-122"/>
              <a:ea typeface="黑体" panose="02010609060101010101" pitchFamily="49" charset="-122"/>
            </a:endParaRPr>
          </a:p>
          <a:p>
            <a:pPr>
              <a:lnSpc>
                <a:spcPct val="150000"/>
              </a:lnSpc>
            </a:pPr>
            <a:endParaRPr lang="zh-CN" altLang="en-US" sz="2400" b="0" dirty="0">
              <a:solidFill>
                <a:schemeClr val="tx1"/>
              </a:solidFill>
              <a:latin typeface="黑体" panose="02010609060101010101" pitchFamily="49" charset="-122"/>
              <a:ea typeface="黑体" panose="02010609060101010101" pitchFamily="49" charset="-122"/>
            </a:endParaRPr>
          </a:p>
          <a:p>
            <a:pPr>
              <a:lnSpc>
                <a:spcPct val="150000"/>
              </a:lnSpc>
            </a:pPr>
            <a:r>
              <a:rPr lang="en-US" altLang="zh-CN" sz="2400" b="0" dirty="0" smtClean="0">
                <a:solidFill>
                  <a:schemeClr val="tx1"/>
                </a:solidFill>
                <a:latin typeface="黑体" panose="02010609060101010101" pitchFamily="49" charset="-122"/>
                <a:ea typeface="黑体" panose="02010609060101010101" pitchFamily="49" charset="-122"/>
              </a:rPr>
              <a:t>A</a:t>
            </a:r>
            <a:r>
              <a:rPr lang="en-US" altLang="zh-CN" sz="2400" b="0" dirty="0">
                <a:solidFill>
                  <a:schemeClr val="tx1"/>
                </a:solidFill>
                <a:latin typeface="黑体" panose="02010609060101010101" pitchFamily="49" charset="-122"/>
                <a:ea typeface="黑体" panose="02010609060101010101" pitchFamily="49" charset="-122"/>
              </a:rPr>
              <a:t>:</a:t>
            </a:r>
            <a:r>
              <a:rPr lang="zh-CN" altLang="en-US" sz="2400" b="0" dirty="0">
                <a:solidFill>
                  <a:schemeClr val="tx1"/>
                </a:solidFill>
                <a:latin typeface="黑体" panose="02010609060101010101" pitchFamily="49" charset="-122"/>
                <a:ea typeface="黑体" panose="02010609060101010101" pitchFamily="49" charset="-122"/>
              </a:rPr>
              <a:t>行业前景</a:t>
            </a:r>
          </a:p>
          <a:p>
            <a:pPr>
              <a:lnSpc>
                <a:spcPct val="150000"/>
              </a:lnSpc>
            </a:pPr>
            <a:r>
              <a:rPr lang="en-US" altLang="zh-CN" sz="2400" b="0" dirty="0">
                <a:solidFill>
                  <a:schemeClr val="tx1"/>
                </a:solidFill>
                <a:latin typeface="黑体" panose="02010609060101010101" pitchFamily="49" charset="-122"/>
                <a:ea typeface="黑体" panose="02010609060101010101" pitchFamily="49" charset="-122"/>
              </a:rPr>
              <a:t>B:</a:t>
            </a:r>
            <a:r>
              <a:rPr lang="zh-CN" altLang="en-US" sz="2400" b="0" dirty="0">
                <a:solidFill>
                  <a:schemeClr val="tx1"/>
                </a:solidFill>
                <a:latin typeface="黑体" panose="02010609060101010101" pitchFamily="49" charset="-122"/>
                <a:ea typeface="黑体" panose="02010609060101010101" pitchFamily="49" charset="-122"/>
              </a:rPr>
              <a:t>企业盈利情况</a:t>
            </a:r>
          </a:p>
          <a:p>
            <a:pPr>
              <a:lnSpc>
                <a:spcPct val="150000"/>
              </a:lnSpc>
            </a:pPr>
            <a:r>
              <a:rPr lang="en-US" altLang="zh-CN" sz="2400" b="0" dirty="0">
                <a:solidFill>
                  <a:schemeClr val="tx1"/>
                </a:solidFill>
                <a:latin typeface="黑体" panose="02010609060101010101" pitchFamily="49" charset="-122"/>
                <a:ea typeface="黑体" panose="02010609060101010101" pitchFamily="49" charset="-122"/>
              </a:rPr>
              <a:t>C:</a:t>
            </a:r>
            <a:r>
              <a:rPr lang="zh-CN" altLang="en-US" sz="2400" b="0" dirty="0">
                <a:solidFill>
                  <a:schemeClr val="tx1"/>
                </a:solidFill>
                <a:latin typeface="黑体" panose="02010609060101010101" pitchFamily="49" charset="-122"/>
                <a:ea typeface="黑体" panose="02010609060101010101" pitchFamily="49" charset="-122"/>
              </a:rPr>
              <a:t>企业成本控制</a:t>
            </a:r>
          </a:p>
          <a:p>
            <a:pPr>
              <a:lnSpc>
                <a:spcPct val="150000"/>
              </a:lnSpc>
            </a:pPr>
            <a:r>
              <a:rPr lang="en-US" altLang="zh-CN" sz="2400" b="0" dirty="0">
                <a:solidFill>
                  <a:srgbClr val="FF0000"/>
                </a:solidFill>
                <a:latin typeface="黑体" panose="02010609060101010101" pitchFamily="49" charset="-122"/>
                <a:ea typeface="黑体" panose="02010609060101010101" pitchFamily="49" charset="-122"/>
              </a:rPr>
              <a:t>D:</a:t>
            </a:r>
            <a:r>
              <a:rPr lang="zh-CN" altLang="en-US" sz="2400" b="0" dirty="0">
                <a:solidFill>
                  <a:srgbClr val="FF0000"/>
                </a:solidFill>
                <a:latin typeface="黑体" panose="02010609060101010101" pitchFamily="49" charset="-122"/>
                <a:ea typeface="黑体" panose="02010609060101010101" pitchFamily="49" charset="-122"/>
              </a:rPr>
              <a:t>薪酬政策的制定者</a:t>
            </a:r>
          </a:p>
          <a:p>
            <a:endParaRPr lang="zh-CN" altLang="en-US" sz="2400" b="0" dirty="0">
              <a:solidFill>
                <a:schemeClr val="tx1"/>
              </a:solidFill>
              <a:latin typeface="黑体" panose="02010609060101010101" pitchFamily="49" charset="-122"/>
              <a:ea typeface="黑体" panose="02010609060101010101" pitchFamily="49" charset="-122"/>
            </a:endParaRPr>
          </a:p>
          <a:p>
            <a:pPr>
              <a:lnSpc>
                <a:spcPct val="150000"/>
              </a:lnSpc>
            </a:pPr>
            <a:endParaRPr lang="en-US" altLang="zh-CN" sz="2400" b="0" dirty="0" smtClean="0">
              <a:solidFill>
                <a:schemeClr val="tx1"/>
              </a:solidFill>
              <a:latin typeface="黑体" panose="02010609060101010101" pitchFamily="49" charset="-122"/>
              <a:ea typeface="黑体" panose="02010609060101010101" pitchFamily="49" charset="-122"/>
            </a:endParaRP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sym typeface="+mn-ea"/>
            </a:endParaRPr>
          </a:p>
        </p:txBody>
      </p:sp>
    </p:spTree>
    <p:extLst>
      <p:ext uri="{BB962C8B-B14F-4D97-AF65-F5344CB8AC3E}">
        <p14:creationId xmlns:p14="http://schemas.microsoft.com/office/powerpoint/2010/main" val="177753343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图示 4">
            <a:extLst>
              <a:ext uri="{FF2B5EF4-FFF2-40B4-BE49-F238E27FC236}">
                <a16:creationId xmlns="" xmlns:a16="http://schemas.microsoft.com/office/drawing/2014/main" id="{6DA1DBEE-1A53-49DB-8B34-6ABC881624CC}"/>
              </a:ext>
            </a:extLst>
          </p:cNvPr>
          <p:cNvGraphicFramePr/>
          <p:nvPr>
            <p:extLst/>
          </p:nvPr>
        </p:nvGraphicFramePr>
        <p:xfrm>
          <a:off x="206666" y="1139723"/>
          <a:ext cx="10463212" cy="556111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en-US" altLang="zh-CN" sz="2800" b="1" dirty="0" smtClean="0">
                <a:latin typeface="黑体" panose="02010609060101010101" pitchFamily="49" charset="-122"/>
                <a:ea typeface="黑体" panose="02010609060101010101" pitchFamily="49" charset="-122"/>
                <a:sym typeface="+mn-ea"/>
              </a:rPr>
              <a:t>8.5 </a:t>
            </a:r>
            <a:r>
              <a:rPr lang="zh-CN" altLang="en-US" sz="2800" b="1" dirty="0" smtClean="0">
                <a:latin typeface="黑体" panose="02010609060101010101" pitchFamily="49" charset="-122"/>
                <a:ea typeface="黑体" panose="02010609060101010101" pitchFamily="49" charset="-122"/>
                <a:sym typeface="+mn-ea"/>
              </a:rPr>
              <a:t>网络时代人力资源管理模式</a:t>
            </a:r>
            <a:endParaRPr lang="zh-CN" altLang="en-US" sz="2800" b="1" dirty="0">
              <a:latin typeface="黑体" panose="02010609060101010101" pitchFamily="49" charset="-122"/>
              <a:ea typeface="黑体" panose="02010609060101010101" pitchFamily="49" charset="-122"/>
              <a:sym typeface="+mn-ea"/>
            </a:endParaRPr>
          </a:p>
        </p:txBody>
      </p:sp>
    </p:spTree>
    <p:extLst>
      <p:ext uri="{BB962C8B-B14F-4D97-AF65-F5344CB8AC3E}">
        <p14:creationId xmlns:p14="http://schemas.microsoft.com/office/powerpoint/2010/main" val="122592106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800" b="0" dirty="0" smtClean="0">
                <a:solidFill>
                  <a:schemeClr val="tx1"/>
                </a:solidFill>
                <a:latin typeface="黑体" panose="02010609060101010101" pitchFamily="49" charset="-122"/>
                <a:ea typeface="黑体" panose="02010609060101010101" pitchFamily="49" charset="-122"/>
                <a:sym typeface="+mn-ea"/>
              </a:rPr>
              <a:t>8.5.1.1</a:t>
            </a:r>
            <a:r>
              <a:rPr lang="zh-CN" altLang="en-US" sz="2800" b="0" dirty="0" smtClean="0">
                <a:solidFill>
                  <a:schemeClr val="tx1"/>
                </a:solidFill>
                <a:latin typeface="黑体" panose="02010609060101010101" pitchFamily="49" charset="-122"/>
                <a:ea typeface="黑体" panose="02010609060101010101" pitchFamily="49" charset="-122"/>
                <a:sym typeface="+mn-ea"/>
              </a:rPr>
              <a:t> 网上</a:t>
            </a:r>
            <a:r>
              <a:rPr lang="zh-CN" altLang="en-US" sz="2800" b="0" dirty="0">
                <a:solidFill>
                  <a:schemeClr val="tx1"/>
                </a:solidFill>
                <a:latin typeface="黑体" panose="02010609060101010101" pitchFamily="49" charset="-122"/>
                <a:ea typeface="黑体" panose="02010609060101010101" pitchFamily="49" charset="-122"/>
                <a:sym typeface="+mn-ea"/>
              </a:rPr>
              <a:t>招聘的作用（选择，简</a:t>
            </a:r>
            <a:r>
              <a:rPr lang="zh-CN" altLang="en-US" sz="2800" b="0" dirty="0" smtClean="0">
                <a:solidFill>
                  <a:schemeClr val="tx1"/>
                </a:solidFill>
                <a:latin typeface="黑体" panose="02010609060101010101" pitchFamily="49" charset="-122"/>
                <a:ea typeface="黑体" panose="02010609060101010101" pitchFamily="49" charset="-122"/>
                <a:sym typeface="+mn-ea"/>
              </a:rPr>
              <a:t>答）</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4" name="文本框 6"/>
          <p:cNvSpPr txBox="1"/>
          <p:nvPr/>
        </p:nvSpPr>
        <p:spPr>
          <a:xfrm>
            <a:off x="735180" y="596787"/>
            <a:ext cx="10474053"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8.5 </a:t>
            </a:r>
            <a:r>
              <a:rPr lang="zh-CN" altLang="en-US" sz="2800" b="1" dirty="0">
                <a:latin typeface="黑体" panose="02010609060101010101" pitchFamily="49" charset="-122"/>
                <a:ea typeface="黑体" panose="02010609060101010101" pitchFamily="49" charset="-122"/>
                <a:sym typeface="+mn-ea"/>
              </a:rPr>
              <a:t>网络时代人力资源管理模式</a:t>
            </a:r>
          </a:p>
        </p:txBody>
      </p:sp>
      <p:sp>
        <p:nvSpPr>
          <p:cNvPr id="13" name="矩形 12"/>
          <p:cNvSpPr/>
          <p:nvPr/>
        </p:nvSpPr>
        <p:spPr>
          <a:xfrm>
            <a:off x="73414" y="160757"/>
            <a:ext cx="3196709" cy="369332"/>
          </a:xfrm>
          <a:prstGeom prst="rect">
            <a:avLst/>
          </a:prstGeom>
        </p:spPr>
        <p:txBody>
          <a:bodyPr wrap="none">
            <a:spAutoFit/>
          </a:bodyPr>
          <a:lstStyle/>
          <a:p>
            <a:pPr algn="just">
              <a:spcAft>
                <a:spcPts val="0"/>
              </a:spcAft>
            </a:pPr>
            <a:r>
              <a:rPr lang="en-US" altLang="zh-CN" kern="100" dirty="0" smtClean="0">
                <a:solidFill>
                  <a:srgbClr val="A6A6A6"/>
                </a:solidFill>
                <a:latin typeface="DengXian" charset="-122"/>
                <a:ea typeface="DengXian" charset="-122"/>
                <a:cs typeface="Times New Roman" charset="0"/>
              </a:rPr>
              <a:t>8.5.1.1</a:t>
            </a:r>
            <a:r>
              <a:rPr lang="zh-CN" altLang="en-US" kern="100" dirty="0" smtClean="0">
                <a:solidFill>
                  <a:srgbClr val="A6A6A6"/>
                </a:solidFill>
                <a:latin typeface="DengXian" charset="-122"/>
                <a:ea typeface="DengXian" charset="-122"/>
                <a:cs typeface="Times New Roman" charset="0"/>
              </a:rPr>
              <a:t> 网上</a:t>
            </a:r>
            <a:r>
              <a:rPr lang="zh-CN" altLang="en-US" kern="100" dirty="0">
                <a:solidFill>
                  <a:srgbClr val="A6A6A6"/>
                </a:solidFill>
                <a:latin typeface="DengXian" charset="-122"/>
                <a:ea typeface="DengXian" charset="-122"/>
                <a:cs typeface="Times New Roman" charset="0"/>
              </a:rPr>
              <a:t>招聘的内容及作用</a:t>
            </a:r>
            <a:endParaRPr lang="zh-CN" altLang="zh-CN" kern="100" dirty="0">
              <a:effectLst/>
              <a:latin typeface="DengXian" charset="-122"/>
              <a:ea typeface="DengXian" charset="-122"/>
              <a:cs typeface="Times New Roman" charset="0"/>
            </a:endParaRPr>
          </a:p>
        </p:txBody>
      </p:sp>
      <p:graphicFrame>
        <p:nvGraphicFramePr>
          <p:cNvPr id="14" name="图示 4">
            <a:extLst>
              <a:ext uri="{FF2B5EF4-FFF2-40B4-BE49-F238E27FC236}">
                <a16:creationId xmlns="" xmlns:a16="http://schemas.microsoft.com/office/drawing/2014/main" id="{6DA1DBEE-1A53-49DB-8B34-6ABC881624CC}"/>
              </a:ext>
            </a:extLst>
          </p:cNvPr>
          <p:cNvGraphicFramePr/>
          <p:nvPr>
            <p:extLst/>
          </p:nvPr>
        </p:nvGraphicFramePr>
        <p:xfrm>
          <a:off x="8886423" y="111946"/>
          <a:ext cx="4031088" cy="171938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3994317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800" b="0" dirty="0" smtClean="0">
                <a:solidFill>
                  <a:schemeClr val="tx1"/>
                </a:solidFill>
                <a:latin typeface="黑体" panose="02010609060101010101" pitchFamily="49" charset="-122"/>
                <a:ea typeface="黑体" panose="02010609060101010101" pitchFamily="49" charset="-122"/>
                <a:sym typeface="+mn-ea"/>
              </a:rPr>
              <a:t>8.5.1.1</a:t>
            </a:r>
            <a:r>
              <a:rPr lang="zh-CN" altLang="en-US" sz="2800" b="0" dirty="0" smtClean="0">
                <a:solidFill>
                  <a:schemeClr val="tx1"/>
                </a:solidFill>
                <a:latin typeface="黑体" panose="02010609060101010101" pitchFamily="49" charset="-122"/>
                <a:ea typeface="黑体" panose="02010609060101010101" pitchFamily="49" charset="-122"/>
                <a:sym typeface="+mn-ea"/>
              </a:rPr>
              <a:t> 网上</a:t>
            </a:r>
            <a:r>
              <a:rPr lang="zh-CN" altLang="en-US" sz="2800" b="0" dirty="0">
                <a:solidFill>
                  <a:schemeClr val="tx1"/>
                </a:solidFill>
                <a:latin typeface="黑体" panose="02010609060101010101" pitchFamily="49" charset="-122"/>
                <a:ea typeface="黑体" panose="02010609060101010101" pitchFamily="49" charset="-122"/>
                <a:sym typeface="+mn-ea"/>
              </a:rPr>
              <a:t>招聘的作用（选择，简</a:t>
            </a:r>
            <a:r>
              <a:rPr lang="zh-CN" altLang="en-US" sz="2800" b="0" dirty="0" smtClean="0">
                <a:solidFill>
                  <a:schemeClr val="tx1"/>
                </a:solidFill>
                <a:latin typeface="黑体" panose="02010609060101010101" pitchFamily="49" charset="-122"/>
                <a:ea typeface="黑体" panose="02010609060101010101" pitchFamily="49" charset="-122"/>
                <a:sym typeface="+mn-ea"/>
              </a:rPr>
              <a:t>答）</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4" name="文本框 6"/>
          <p:cNvSpPr txBox="1"/>
          <p:nvPr/>
        </p:nvSpPr>
        <p:spPr>
          <a:xfrm>
            <a:off x="735180" y="596787"/>
            <a:ext cx="10474053"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8.5 </a:t>
            </a:r>
            <a:r>
              <a:rPr lang="zh-CN" altLang="en-US" sz="2800" b="1" dirty="0">
                <a:latin typeface="黑体" panose="02010609060101010101" pitchFamily="49" charset="-122"/>
                <a:ea typeface="黑体" panose="02010609060101010101" pitchFamily="49" charset="-122"/>
                <a:sym typeface="+mn-ea"/>
              </a:rPr>
              <a:t>网络时代人力资源管理模式</a:t>
            </a:r>
          </a:p>
        </p:txBody>
      </p:sp>
      <p:sp>
        <p:nvSpPr>
          <p:cNvPr id="13" name="矩形 12"/>
          <p:cNvSpPr/>
          <p:nvPr/>
        </p:nvSpPr>
        <p:spPr>
          <a:xfrm>
            <a:off x="73414" y="160757"/>
            <a:ext cx="3196709" cy="369332"/>
          </a:xfrm>
          <a:prstGeom prst="rect">
            <a:avLst/>
          </a:prstGeom>
        </p:spPr>
        <p:txBody>
          <a:bodyPr wrap="none">
            <a:spAutoFit/>
          </a:bodyPr>
          <a:lstStyle/>
          <a:p>
            <a:pPr algn="just">
              <a:spcAft>
                <a:spcPts val="0"/>
              </a:spcAft>
            </a:pPr>
            <a:r>
              <a:rPr lang="en-US" altLang="zh-CN" kern="100" dirty="0" smtClean="0">
                <a:solidFill>
                  <a:srgbClr val="A6A6A6"/>
                </a:solidFill>
                <a:latin typeface="DengXian" charset="-122"/>
                <a:ea typeface="DengXian" charset="-122"/>
                <a:cs typeface="Times New Roman" charset="0"/>
              </a:rPr>
              <a:t>8.5.1.1</a:t>
            </a:r>
            <a:r>
              <a:rPr lang="zh-CN" altLang="en-US" kern="100" dirty="0" smtClean="0">
                <a:solidFill>
                  <a:srgbClr val="A6A6A6"/>
                </a:solidFill>
                <a:latin typeface="DengXian" charset="-122"/>
                <a:ea typeface="DengXian" charset="-122"/>
                <a:cs typeface="Times New Roman" charset="0"/>
              </a:rPr>
              <a:t> 网上</a:t>
            </a:r>
            <a:r>
              <a:rPr lang="zh-CN" altLang="en-US" kern="100" dirty="0">
                <a:solidFill>
                  <a:srgbClr val="A6A6A6"/>
                </a:solidFill>
                <a:latin typeface="DengXian" charset="-122"/>
                <a:ea typeface="DengXian" charset="-122"/>
                <a:cs typeface="Times New Roman" charset="0"/>
              </a:rPr>
              <a:t>招聘的内容及作用</a:t>
            </a:r>
            <a:endParaRPr lang="zh-CN" altLang="zh-CN" kern="100" dirty="0">
              <a:effectLst/>
              <a:latin typeface="DengXian" charset="-122"/>
              <a:ea typeface="DengXian" charset="-122"/>
              <a:cs typeface="Times New Roman" charset="0"/>
            </a:endParaRPr>
          </a:p>
        </p:txBody>
      </p:sp>
      <p:graphicFrame>
        <p:nvGraphicFramePr>
          <p:cNvPr id="14" name="图示 4">
            <a:extLst>
              <a:ext uri="{FF2B5EF4-FFF2-40B4-BE49-F238E27FC236}">
                <a16:creationId xmlns="" xmlns:a16="http://schemas.microsoft.com/office/drawing/2014/main" id="{6DA1DBEE-1A53-49DB-8B34-6ABC881624CC}"/>
              </a:ext>
            </a:extLst>
          </p:cNvPr>
          <p:cNvGraphicFramePr/>
          <p:nvPr>
            <p:extLst/>
          </p:nvPr>
        </p:nvGraphicFramePr>
        <p:xfrm>
          <a:off x="8886423" y="111946"/>
          <a:ext cx="4031088" cy="171938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文本框 5"/>
          <p:cNvSpPr txBox="1"/>
          <p:nvPr/>
        </p:nvSpPr>
        <p:spPr>
          <a:xfrm>
            <a:off x="1175717" y="3111500"/>
            <a:ext cx="9417963" cy="830997"/>
          </a:xfrm>
          <a:prstGeom prst="rect">
            <a:avLst/>
          </a:prstGeom>
          <a:noFill/>
        </p:spPr>
        <p:txBody>
          <a:bodyPr wrap="none" rtlCol="0">
            <a:spAutoFit/>
          </a:bodyPr>
          <a:lstStyle/>
          <a:p>
            <a:r>
              <a:rPr kumimoji="1" lang="zh-CN" altLang="en-US" sz="4800" b="1" dirty="0" smtClean="0"/>
              <a:t>大家经历过哪些网上招聘的经历？</a:t>
            </a:r>
            <a:endParaRPr kumimoji="1" lang="zh-CN" altLang="en-US" sz="4800" b="1" dirty="0"/>
          </a:p>
        </p:txBody>
      </p:sp>
    </p:spTree>
    <p:extLst>
      <p:ext uri="{BB962C8B-B14F-4D97-AF65-F5344CB8AC3E}">
        <p14:creationId xmlns:p14="http://schemas.microsoft.com/office/powerpoint/2010/main" val="90537512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800" b="0" dirty="0" smtClean="0">
                <a:solidFill>
                  <a:schemeClr val="tx1"/>
                </a:solidFill>
                <a:latin typeface="黑体" panose="02010609060101010101" pitchFamily="49" charset="-122"/>
                <a:ea typeface="黑体" panose="02010609060101010101" pitchFamily="49" charset="-122"/>
                <a:sym typeface="+mn-ea"/>
              </a:rPr>
              <a:t>8.5.1.1</a:t>
            </a:r>
            <a:r>
              <a:rPr lang="zh-CN" altLang="en-US" sz="2800" b="0" dirty="0" smtClean="0">
                <a:solidFill>
                  <a:schemeClr val="tx1"/>
                </a:solidFill>
                <a:latin typeface="黑体" panose="02010609060101010101" pitchFamily="49" charset="-122"/>
                <a:ea typeface="黑体" panose="02010609060101010101" pitchFamily="49" charset="-122"/>
                <a:sym typeface="+mn-ea"/>
              </a:rPr>
              <a:t> 网上</a:t>
            </a:r>
            <a:r>
              <a:rPr lang="zh-CN" altLang="en-US" sz="2800" b="0" dirty="0">
                <a:solidFill>
                  <a:schemeClr val="tx1"/>
                </a:solidFill>
                <a:latin typeface="黑体" panose="02010609060101010101" pitchFamily="49" charset="-122"/>
                <a:ea typeface="黑体" panose="02010609060101010101" pitchFamily="49" charset="-122"/>
                <a:sym typeface="+mn-ea"/>
              </a:rPr>
              <a:t>招聘的作用（选择，简</a:t>
            </a:r>
            <a:r>
              <a:rPr lang="zh-CN" altLang="en-US" sz="2800" b="0" dirty="0" smtClean="0">
                <a:solidFill>
                  <a:schemeClr val="tx1"/>
                </a:solidFill>
                <a:latin typeface="黑体" panose="02010609060101010101" pitchFamily="49" charset="-122"/>
                <a:ea typeface="黑体" panose="02010609060101010101" pitchFamily="49" charset="-122"/>
                <a:sym typeface="+mn-ea"/>
              </a:rPr>
              <a:t>答）</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4" name="文本框 6"/>
          <p:cNvSpPr txBox="1"/>
          <p:nvPr/>
        </p:nvSpPr>
        <p:spPr>
          <a:xfrm>
            <a:off x="735180" y="596787"/>
            <a:ext cx="10474053"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8.5 </a:t>
            </a:r>
            <a:r>
              <a:rPr lang="zh-CN" altLang="en-US" sz="2800" b="1" dirty="0">
                <a:latin typeface="黑体" panose="02010609060101010101" pitchFamily="49" charset="-122"/>
                <a:ea typeface="黑体" panose="02010609060101010101" pitchFamily="49" charset="-122"/>
                <a:sym typeface="+mn-ea"/>
              </a:rPr>
              <a:t>网络时代人力资源管理模式</a:t>
            </a:r>
          </a:p>
        </p:txBody>
      </p:sp>
      <p:sp>
        <p:nvSpPr>
          <p:cNvPr id="13" name="矩形 12"/>
          <p:cNvSpPr/>
          <p:nvPr/>
        </p:nvSpPr>
        <p:spPr>
          <a:xfrm>
            <a:off x="73414" y="160757"/>
            <a:ext cx="3196709" cy="369332"/>
          </a:xfrm>
          <a:prstGeom prst="rect">
            <a:avLst/>
          </a:prstGeom>
        </p:spPr>
        <p:txBody>
          <a:bodyPr wrap="none">
            <a:spAutoFit/>
          </a:bodyPr>
          <a:lstStyle/>
          <a:p>
            <a:pPr algn="just">
              <a:spcAft>
                <a:spcPts val="0"/>
              </a:spcAft>
            </a:pPr>
            <a:r>
              <a:rPr lang="en-US" altLang="zh-CN" kern="100" dirty="0" smtClean="0">
                <a:solidFill>
                  <a:srgbClr val="A6A6A6"/>
                </a:solidFill>
                <a:latin typeface="DengXian" charset="-122"/>
                <a:ea typeface="DengXian" charset="-122"/>
                <a:cs typeface="Times New Roman" charset="0"/>
              </a:rPr>
              <a:t>8.5.1.1</a:t>
            </a:r>
            <a:r>
              <a:rPr lang="zh-CN" altLang="en-US" kern="100" dirty="0" smtClean="0">
                <a:solidFill>
                  <a:srgbClr val="A6A6A6"/>
                </a:solidFill>
                <a:latin typeface="DengXian" charset="-122"/>
                <a:ea typeface="DengXian" charset="-122"/>
                <a:cs typeface="Times New Roman" charset="0"/>
              </a:rPr>
              <a:t> 网上</a:t>
            </a:r>
            <a:r>
              <a:rPr lang="zh-CN" altLang="en-US" kern="100" dirty="0">
                <a:solidFill>
                  <a:srgbClr val="A6A6A6"/>
                </a:solidFill>
                <a:latin typeface="DengXian" charset="-122"/>
                <a:ea typeface="DengXian" charset="-122"/>
                <a:cs typeface="Times New Roman" charset="0"/>
              </a:rPr>
              <a:t>招聘的内容及作用</a:t>
            </a:r>
            <a:endParaRPr lang="zh-CN" altLang="zh-CN" kern="100" dirty="0">
              <a:effectLst/>
              <a:latin typeface="DengXian" charset="-122"/>
              <a:ea typeface="DengXian" charset="-122"/>
              <a:cs typeface="Times New Roman" charset="0"/>
            </a:endParaRPr>
          </a:p>
        </p:txBody>
      </p:sp>
      <p:graphicFrame>
        <p:nvGraphicFramePr>
          <p:cNvPr id="14" name="图示 4">
            <a:extLst>
              <a:ext uri="{FF2B5EF4-FFF2-40B4-BE49-F238E27FC236}">
                <a16:creationId xmlns="" xmlns:a16="http://schemas.microsoft.com/office/drawing/2014/main" id="{6DA1DBEE-1A53-49DB-8B34-6ABC881624CC}"/>
              </a:ext>
            </a:extLst>
          </p:cNvPr>
          <p:cNvGraphicFramePr/>
          <p:nvPr>
            <p:extLst/>
          </p:nvPr>
        </p:nvGraphicFramePr>
        <p:xfrm>
          <a:off x="8886423" y="111946"/>
          <a:ext cx="4031088" cy="171938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矩形 1"/>
          <p:cNvSpPr/>
          <p:nvPr/>
        </p:nvSpPr>
        <p:spPr>
          <a:xfrm>
            <a:off x="197300" y="2316174"/>
            <a:ext cx="8704729" cy="566822"/>
          </a:xfrm>
          <a:prstGeom prst="rect">
            <a:avLst/>
          </a:prstGeom>
        </p:spPr>
        <p:txBody>
          <a:bodyPr wrap="square">
            <a:spAutoFit/>
          </a:bodyPr>
          <a:lstStyle/>
          <a:p>
            <a:pPr>
              <a:lnSpc>
                <a:spcPts val="3700"/>
              </a:lnSpc>
            </a:pPr>
            <a:r>
              <a:rPr lang="zh-CN" altLang="en-US" dirty="0" smtClean="0">
                <a:latin typeface="手札体-简粗体" panose="03000700000000000000" pitchFamily="66" charset="-122"/>
                <a:ea typeface="手札体-简粗体" panose="03000700000000000000" pitchFamily="66" charset="-122"/>
              </a:rPr>
              <a:t>公司</a:t>
            </a:r>
            <a:r>
              <a:rPr lang="zh-CN" altLang="en-US" dirty="0">
                <a:latin typeface="手札体-简粗体" panose="03000700000000000000" pitchFamily="66" charset="-122"/>
                <a:ea typeface="手札体-简粗体" panose="03000700000000000000" pitchFamily="66" charset="-122"/>
              </a:rPr>
              <a:t>在网上发布招聘信息，但鼓励应聘者通过传统渠道应聘。</a:t>
            </a:r>
            <a:endParaRPr lang="en-US" altLang="zh-CN" dirty="0">
              <a:latin typeface="手札体-简粗体" panose="03000700000000000000" pitchFamily="66" charset="-122"/>
              <a:ea typeface="手札体-简粗体" panose="03000700000000000000" pitchFamily="66" charset="-122"/>
            </a:endParaRPr>
          </a:p>
        </p:txBody>
      </p:sp>
      <p:sp>
        <p:nvSpPr>
          <p:cNvPr id="5" name="矩形 4"/>
          <p:cNvSpPr/>
          <p:nvPr/>
        </p:nvSpPr>
        <p:spPr>
          <a:xfrm>
            <a:off x="6903532" y="2461430"/>
            <a:ext cx="1569660" cy="369332"/>
          </a:xfrm>
          <a:prstGeom prst="rect">
            <a:avLst/>
          </a:prstGeom>
        </p:spPr>
        <p:txBody>
          <a:bodyPr wrap="none">
            <a:spAutoFit/>
          </a:bodyPr>
          <a:lstStyle/>
          <a:p>
            <a:r>
              <a:rPr lang="zh-CN" altLang="en-US">
                <a:solidFill>
                  <a:srgbClr val="FF0000"/>
                </a:solidFill>
                <a:latin typeface="手札体-简粗体" panose="03000700000000000000" pitchFamily="66" charset="-122"/>
                <a:ea typeface="手札体-简粗体" panose="03000700000000000000" pitchFamily="66" charset="-122"/>
              </a:rPr>
              <a:t>初级网上</a:t>
            </a:r>
            <a:r>
              <a:rPr lang="zh-CN" altLang="en-US" smtClean="0">
                <a:solidFill>
                  <a:srgbClr val="FF0000"/>
                </a:solidFill>
                <a:latin typeface="手札体-简粗体" panose="03000700000000000000" pitchFamily="66" charset="-122"/>
                <a:ea typeface="手札体-简粗体" panose="03000700000000000000" pitchFamily="66" charset="-122"/>
              </a:rPr>
              <a:t>招聘</a:t>
            </a:r>
            <a:endParaRPr lang="zh-CN" altLang="en-US"/>
          </a:p>
        </p:txBody>
      </p:sp>
      <p:sp>
        <p:nvSpPr>
          <p:cNvPr id="7" name="右箭头 6"/>
          <p:cNvSpPr/>
          <p:nvPr/>
        </p:nvSpPr>
        <p:spPr>
          <a:xfrm>
            <a:off x="6541929" y="2538519"/>
            <a:ext cx="295835" cy="215153"/>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164550740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800" b="0" dirty="0" smtClean="0">
                <a:solidFill>
                  <a:schemeClr val="tx1"/>
                </a:solidFill>
                <a:latin typeface="黑体" panose="02010609060101010101" pitchFamily="49" charset="-122"/>
                <a:ea typeface="黑体" panose="02010609060101010101" pitchFamily="49" charset="-122"/>
                <a:sym typeface="+mn-ea"/>
              </a:rPr>
              <a:t>8.5.1.1</a:t>
            </a:r>
            <a:r>
              <a:rPr lang="zh-CN" altLang="en-US" sz="2800" b="0" dirty="0" smtClean="0">
                <a:solidFill>
                  <a:schemeClr val="tx1"/>
                </a:solidFill>
                <a:latin typeface="黑体" panose="02010609060101010101" pitchFamily="49" charset="-122"/>
                <a:ea typeface="黑体" panose="02010609060101010101" pitchFamily="49" charset="-122"/>
                <a:sym typeface="+mn-ea"/>
              </a:rPr>
              <a:t> 网上</a:t>
            </a:r>
            <a:r>
              <a:rPr lang="zh-CN" altLang="en-US" sz="2800" b="0" dirty="0">
                <a:solidFill>
                  <a:schemeClr val="tx1"/>
                </a:solidFill>
                <a:latin typeface="黑体" panose="02010609060101010101" pitchFamily="49" charset="-122"/>
                <a:ea typeface="黑体" panose="02010609060101010101" pitchFamily="49" charset="-122"/>
                <a:sym typeface="+mn-ea"/>
              </a:rPr>
              <a:t>招聘的作用（选择，简</a:t>
            </a:r>
            <a:r>
              <a:rPr lang="zh-CN" altLang="en-US" sz="2800" b="0" dirty="0" smtClean="0">
                <a:solidFill>
                  <a:schemeClr val="tx1"/>
                </a:solidFill>
                <a:latin typeface="黑体" panose="02010609060101010101" pitchFamily="49" charset="-122"/>
                <a:ea typeface="黑体" panose="02010609060101010101" pitchFamily="49" charset="-122"/>
                <a:sym typeface="+mn-ea"/>
              </a:rPr>
              <a:t>答）</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4" name="文本框 6"/>
          <p:cNvSpPr txBox="1"/>
          <p:nvPr/>
        </p:nvSpPr>
        <p:spPr>
          <a:xfrm>
            <a:off x="735180" y="596787"/>
            <a:ext cx="10474053"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8.5 </a:t>
            </a:r>
            <a:r>
              <a:rPr lang="zh-CN" altLang="en-US" sz="2800" b="1" dirty="0">
                <a:latin typeface="黑体" panose="02010609060101010101" pitchFamily="49" charset="-122"/>
                <a:ea typeface="黑体" panose="02010609060101010101" pitchFamily="49" charset="-122"/>
                <a:sym typeface="+mn-ea"/>
              </a:rPr>
              <a:t>网络时代人力资源管理模式</a:t>
            </a:r>
          </a:p>
        </p:txBody>
      </p:sp>
      <p:sp>
        <p:nvSpPr>
          <p:cNvPr id="13" name="矩形 12"/>
          <p:cNvSpPr/>
          <p:nvPr/>
        </p:nvSpPr>
        <p:spPr>
          <a:xfrm>
            <a:off x="73414" y="160757"/>
            <a:ext cx="3196709" cy="369332"/>
          </a:xfrm>
          <a:prstGeom prst="rect">
            <a:avLst/>
          </a:prstGeom>
        </p:spPr>
        <p:txBody>
          <a:bodyPr wrap="none">
            <a:spAutoFit/>
          </a:bodyPr>
          <a:lstStyle/>
          <a:p>
            <a:pPr algn="just">
              <a:spcAft>
                <a:spcPts val="0"/>
              </a:spcAft>
            </a:pPr>
            <a:r>
              <a:rPr lang="en-US" altLang="zh-CN" kern="100" dirty="0" smtClean="0">
                <a:solidFill>
                  <a:srgbClr val="A6A6A6"/>
                </a:solidFill>
                <a:latin typeface="DengXian" charset="-122"/>
                <a:ea typeface="DengXian" charset="-122"/>
                <a:cs typeface="Times New Roman" charset="0"/>
              </a:rPr>
              <a:t>8.5.1.1</a:t>
            </a:r>
            <a:r>
              <a:rPr lang="zh-CN" altLang="en-US" kern="100" dirty="0" smtClean="0">
                <a:solidFill>
                  <a:srgbClr val="A6A6A6"/>
                </a:solidFill>
                <a:latin typeface="DengXian" charset="-122"/>
                <a:ea typeface="DengXian" charset="-122"/>
                <a:cs typeface="Times New Roman" charset="0"/>
              </a:rPr>
              <a:t> 网上</a:t>
            </a:r>
            <a:r>
              <a:rPr lang="zh-CN" altLang="en-US" kern="100" dirty="0">
                <a:solidFill>
                  <a:srgbClr val="A6A6A6"/>
                </a:solidFill>
                <a:latin typeface="DengXian" charset="-122"/>
                <a:ea typeface="DengXian" charset="-122"/>
                <a:cs typeface="Times New Roman" charset="0"/>
              </a:rPr>
              <a:t>招聘的内容及作用</a:t>
            </a:r>
            <a:endParaRPr lang="zh-CN" altLang="zh-CN" kern="100" dirty="0">
              <a:effectLst/>
              <a:latin typeface="DengXian" charset="-122"/>
              <a:ea typeface="DengXian" charset="-122"/>
              <a:cs typeface="Times New Roman" charset="0"/>
            </a:endParaRPr>
          </a:p>
        </p:txBody>
      </p:sp>
      <p:graphicFrame>
        <p:nvGraphicFramePr>
          <p:cNvPr id="14" name="图示 4">
            <a:extLst>
              <a:ext uri="{FF2B5EF4-FFF2-40B4-BE49-F238E27FC236}">
                <a16:creationId xmlns="" xmlns:a16="http://schemas.microsoft.com/office/drawing/2014/main" id="{6DA1DBEE-1A53-49DB-8B34-6ABC881624CC}"/>
              </a:ext>
            </a:extLst>
          </p:cNvPr>
          <p:cNvGraphicFramePr/>
          <p:nvPr>
            <p:extLst/>
          </p:nvPr>
        </p:nvGraphicFramePr>
        <p:xfrm>
          <a:off x="8886423" y="111946"/>
          <a:ext cx="4031088" cy="171938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矩形 1"/>
          <p:cNvSpPr/>
          <p:nvPr/>
        </p:nvSpPr>
        <p:spPr>
          <a:xfrm>
            <a:off x="197300" y="2316174"/>
            <a:ext cx="8704729" cy="566822"/>
          </a:xfrm>
          <a:prstGeom prst="rect">
            <a:avLst/>
          </a:prstGeom>
        </p:spPr>
        <p:txBody>
          <a:bodyPr wrap="square">
            <a:spAutoFit/>
          </a:bodyPr>
          <a:lstStyle/>
          <a:p>
            <a:pPr>
              <a:lnSpc>
                <a:spcPts val="3700"/>
              </a:lnSpc>
            </a:pPr>
            <a:r>
              <a:rPr lang="zh-CN" altLang="en-US" dirty="0" smtClean="0">
                <a:latin typeface="手札体-简粗体" panose="03000700000000000000" pitchFamily="66" charset="-122"/>
                <a:ea typeface="手札体-简粗体" panose="03000700000000000000" pitchFamily="66" charset="-122"/>
              </a:rPr>
              <a:t>公司</a:t>
            </a:r>
            <a:r>
              <a:rPr lang="zh-CN" altLang="en-US" dirty="0">
                <a:latin typeface="手札体-简粗体" panose="03000700000000000000" pitchFamily="66" charset="-122"/>
                <a:ea typeface="手札体-简粗体" panose="03000700000000000000" pitchFamily="66" charset="-122"/>
              </a:rPr>
              <a:t>在网上发布招聘信息，但鼓励应聘者通过传统渠道应聘。</a:t>
            </a:r>
            <a:endParaRPr lang="en-US" altLang="zh-CN" dirty="0">
              <a:latin typeface="手札体-简粗体" panose="03000700000000000000" pitchFamily="66" charset="-122"/>
              <a:ea typeface="手札体-简粗体" panose="03000700000000000000" pitchFamily="66" charset="-122"/>
            </a:endParaRPr>
          </a:p>
        </p:txBody>
      </p:sp>
      <p:sp>
        <p:nvSpPr>
          <p:cNvPr id="5" name="矩形 4"/>
          <p:cNvSpPr/>
          <p:nvPr/>
        </p:nvSpPr>
        <p:spPr>
          <a:xfrm>
            <a:off x="6903532" y="2461430"/>
            <a:ext cx="1569660" cy="369332"/>
          </a:xfrm>
          <a:prstGeom prst="rect">
            <a:avLst/>
          </a:prstGeom>
        </p:spPr>
        <p:txBody>
          <a:bodyPr wrap="none">
            <a:spAutoFit/>
          </a:bodyPr>
          <a:lstStyle/>
          <a:p>
            <a:r>
              <a:rPr lang="zh-CN" altLang="en-US">
                <a:solidFill>
                  <a:srgbClr val="FF0000"/>
                </a:solidFill>
                <a:latin typeface="手札体-简粗体" panose="03000700000000000000" pitchFamily="66" charset="-122"/>
                <a:ea typeface="手札体-简粗体" panose="03000700000000000000" pitchFamily="66" charset="-122"/>
              </a:rPr>
              <a:t>初级网上</a:t>
            </a:r>
            <a:r>
              <a:rPr lang="zh-CN" altLang="en-US" smtClean="0">
                <a:solidFill>
                  <a:srgbClr val="FF0000"/>
                </a:solidFill>
                <a:latin typeface="手札体-简粗体" panose="03000700000000000000" pitchFamily="66" charset="-122"/>
                <a:ea typeface="手札体-简粗体" panose="03000700000000000000" pitchFamily="66" charset="-122"/>
              </a:rPr>
              <a:t>招聘</a:t>
            </a:r>
            <a:endParaRPr lang="zh-CN" altLang="en-US"/>
          </a:p>
        </p:txBody>
      </p:sp>
      <p:sp>
        <p:nvSpPr>
          <p:cNvPr id="7" name="右箭头 6"/>
          <p:cNvSpPr/>
          <p:nvPr/>
        </p:nvSpPr>
        <p:spPr>
          <a:xfrm>
            <a:off x="6541929" y="2538519"/>
            <a:ext cx="295835" cy="215153"/>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矩形 5"/>
          <p:cNvSpPr/>
          <p:nvPr/>
        </p:nvSpPr>
        <p:spPr>
          <a:xfrm>
            <a:off x="197299" y="3193692"/>
            <a:ext cx="10474053" cy="369332"/>
          </a:xfrm>
          <a:prstGeom prst="rect">
            <a:avLst/>
          </a:prstGeom>
        </p:spPr>
        <p:txBody>
          <a:bodyPr wrap="square">
            <a:spAutoFit/>
          </a:bodyPr>
          <a:lstStyle/>
          <a:p>
            <a:r>
              <a:rPr lang="zh-CN" altLang="en-US" dirty="0">
                <a:latin typeface="手札体-简粗体" panose="03000700000000000000" pitchFamily="66" charset="-122"/>
                <a:ea typeface="手札体-简粗体" panose="03000700000000000000" pitchFamily="66" charset="-122"/>
              </a:rPr>
              <a:t>公司在网站上发布招聘信息，并通过电子邮件或简历库收集应聘信息，利用软件测试考察应聘者。</a:t>
            </a:r>
            <a:endParaRPr lang="zh-CN" altLang="en-US" dirty="0"/>
          </a:p>
        </p:txBody>
      </p:sp>
      <p:sp>
        <p:nvSpPr>
          <p:cNvPr id="10" name="矩形 9"/>
          <p:cNvSpPr/>
          <p:nvPr/>
        </p:nvSpPr>
        <p:spPr>
          <a:xfrm>
            <a:off x="10372568" y="3193692"/>
            <a:ext cx="1569660" cy="369332"/>
          </a:xfrm>
          <a:prstGeom prst="rect">
            <a:avLst/>
          </a:prstGeom>
        </p:spPr>
        <p:txBody>
          <a:bodyPr wrap="none">
            <a:spAutoFit/>
          </a:bodyPr>
          <a:lstStyle/>
          <a:p>
            <a:r>
              <a:rPr lang="zh-CN" altLang="en-US" smtClean="0">
                <a:solidFill>
                  <a:srgbClr val="FF0000"/>
                </a:solidFill>
                <a:latin typeface="手札体-简粗体" panose="03000700000000000000" pitchFamily="66" charset="-122"/>
                <a:ea typeface="手札体-简粗体" panose="03000700000000000000" pitchFamily="66" charset="-122"/>
              </a:rPr>
              <a:t>高级</a:t>
            </a:r>
            <a:r>
              <a:rPr lang="zh-CN" altLang="en-US" dirty="0">
                <a:solidFill>
                  <a:srgbClr val="FF0000"/>
                </a:solidFill>
                <a:latin typeface="手札体-简粗体" panose="03000700000000000000" pitchFamily="66" charset="-122"/>
                <a:ea typeface="手札体-简粗体" panose="03000700000000000000" pitchFamily="66" charset="-122"/>
              </a:rPr>
              <a:t>网上</a:t>
            </a:r>
            <a:r>
              <a:rPr lang="zh-CN" altLang="en-US" dirty="0" smtClean="0">
                <a:solidFill>
                  <a:srgbClr val="FF0000"/>
                </a:solidFill>
                <a:latin typeface="手札体-简粗体" panose="03000700000000000000" pitchFamily="66" charset="-122"/>
                <a:ea typeface="手札体-简粗体" panose="03000700000000000000" pitchFamily="66" charset="-122"/>
              </a:rPr>
              <a:t>招聘</a:t>
            </a:r>
            <a:endParaRPr lang="zh-CN" altLang="en-US" dirty="0"/>
          </a:p>
        </p:txBody>
      </p:sp>
      <p:sp>
        <p:nvSpPr>
          <p:cNvPr id="11" name="右箭头 10"/>
          <p:cNvSpPr/>
          <p:nvPr/>
        </p:nvSpPr>
        <p:spPr>
          <a:xfrm>
            <a:off x="10064753" y="3270781"/>
            <a:ext cx="295835" cy="215153"/>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82519785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800" b="0" dirty="0" smtClean="0">
                <a:solidFill>
                  <a:schemeClr val="tx1"/>
                </a:solidFill>
                <a:latin typeface="黑体" panose="02010609060101010101" pitchFamily="49" charset="-122"/>
                <a:ea typeface="黑体" panose="02010609060101010101" pitchFamily="49" charset="-122"/>
                <a:sym typeface="+mn-ea"/>
              </a:rPr>
              <a:t>8.5.1.1</a:t>
            </a:r>
            <a:r>
              <a:rPr lang="zh-CN" altLang="en-US" sz="2800" b="0" dirty="0" smtClean="0">
                <a:solidFill>
                  <a:schemeClr val="tx1"/>
                </a:solidFill>
                <a:latin typeface="黑体" panose="02010609060101010101" pitchFamily="49" charset="-122"/>
                <a:ea typeface="黑体" panose="02010609060101010101" pitchFamily="49" charset="-122"/>
                <a:sym typeface="+mn-ea"/>
              </a:rPr>
              <a:t> 网上</a:t>
            </a:r>
            <a:r>
              <a:rPr lang="zh-CN" altLang="en-US" sz="2800" b="0" dirty="0">
                <a:solidFill>
                  <a:schemeClr val="tx1"/>
                </a:solidFill>
                <a:latin typeface="黑体" panose="02010609060101010101" pitchFamily="49" charset="-122"/>
                <a:ea typeface="黑体" panose="02010609060101010101" pitchFamily="49" charset="-122"/>
                <a:sym typeface="+mn-ea"/>
              </a:rPr>
              <a:t>招聘的作用（选择，简</a:t>
            </a:r>
            <a:r>
              <a:rPr lang="zh-CN" altLang="en-US" sz="2800" b="0" dirty="0" smtClean="0">
                <a:solidFill>
                  <a:schemeClr val="tx1"/>
                </a:solidFill>
                <a:latin typeface="黑体" panose="02010609060101010101" pitchFamily="49" charset="-122"/>
                <a:ea typeface="黑体" panose="02010609060101010101" pitchFamily="49" charset="-122"/>
                <a:sym typeface="+mn-ea"/>
              </a:rPr>
              <a:t>答）</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4" name="文本框 6"/>
          <p:cNvSpPr txBox="1"/>
          <p:nvPr/>
        </p:nvSpPr>
        <p:spPr>
          <a:xfrm>
            <a:off x="735180" y="596787"/>
            <a:ext cx="10474053"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8.5 </a:t>
            </a:r>
            <a:r>
              <a:rPr lang="zh-CN" altLang="en-US" sz="2800" b="1" dirty="0">
                <a:latin typeface="黑体" panose="02010609060101010101" pitchFamily="49" charset="-122"/>
                <a:ea typeface="黑体" panose="02010609060101010101" pitchFamily="49" charset="-122"/>
                <a:sym typeface="+mn-ea"/>
              </a:rPr>
              <a:t>网络时代人力资源管理模式</a:t>
            </a:r>
          </a:p>
        </p:txBody>
      </p:sp>
      <p:sp>
        <p:nvSpPr>
          <p:cNvPr id="13" name="矩形 12"/>
          <p:cNvSpPr/>
          <p:nvPr/>
        </p:nvSpPr>
        <p:spPr>
          <a:xfrm>
            <a:off x="73414" y="160757"/>
            <a:ext cx="3196709" cy="369332"/>
          </a:xfrm>
          <a:prstGeom prst="rect">
            <a:avLst/>
          </a:prstGeom>
        </p:spPr>
        <p:txBody>
          <a:bodyPr wrap="none">
            <a:spAutoFit/>
          </a:bodyPr>
          <a:lstStyle/>
          <a:p>
            <a:pPr algn="just">
              <a:spcAft>
                <a:spcPts val="0"/>
              </a:spcAft>
            </a:pPr>
            <a:r>
              <a:rPr lang="en-US" altLang="zh-CN" kern="100" dirty="0" smtClean="0">
                <a:solidFill>
                  <a:srgbClr val="A6A6A6"/>
                </a:solidFill>
                <a:latin typeface="DengXian" charset="-122"/>
                <a:ea typeface="DengXian" charset="-122"/>
                <a:cs typeface="Times New Roman" charset="0"/>
              </a:rPr>
              <a:t>8.5.1.1</a:t>
            </a:r>
            <a:r>
              <a:rPr lang="zh-CN" altLang="en-US" kern="100" dirty="0" smtClean="0">
                <a:solidFill>
                  <a:srgbClr val="A6A6A6"/>
                </a:solidFill>
                <a:latin typeface="DengXian" charset="-122"/>
                <a:ea typeface="DengXian" charset="-122"/>
                <a:cs typeface="Times New Roman" charset="0"/>
              </a:rPr>
              <a:t> 网上</a:t>
            </a:r>
            <a:r>
              <a:rPr lang="zh-CN" altLang="en-US" kern="100" dirty="0">
                <a:solidFill>
                  <a:srgbClr val="A6A6A6"/>
                </a:solidFill>
                <a:latin typeface="DengXian" charset="-122"/>
                <a:ea typeface="DengXian" charset="-122"/>
                <a:cs typeface="Times New Roman" charset="0"/>
              </a:rPr>
              <a:t>招聘的内容及作用</a:t>
            </a:r>
            <a:endParaRPr lang="zh-CN" altLang="zh-CN" kern="100" dirty="0">
              <a:effectLst/>
              <a:latin typeface="DengXian" charset="-122"/>
              <a:ea typeface="DengXian" charset="-122"/>
              <a:cs typeface="Times New Roman" charset="0"/>
            </a:endParaRPr>
          </a:p>
        </p:txBody>
      </p:sp>
      <p:graphicFrame>
        <p:nvGraphicFramePr>
          <p:cNvPr id="14" name="图示 4">
            <a:extLst>
              <a:ext uri="{FF2B5EF4-FFF2-40B4-BE49-F238E27FC236}">
                <a16:creationId xmlns="" xmlns:a16="http://schemas.microsoft.com/office/drawing/2014/main" id="{6DA1DBEE-1A53-49DB-8B34-6ABC881624CC}"/>
              </a:ext>
            </a:extLst>
          </p:cNvPr>
          <p:cNvGraphicFramePr/>
          <p:nvPr>
            <p:extLst/>
          </p:nvPr>
        </p:nvGraphicFramePr>
        <p:xfrm>
          <a:off x="8886423" y="111946"/>
          <a:ext cx="4031088" cy="171938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矩形 1"/>
          <p:cNvSpPr/>
          <p:nvPr/>
        </p:nvSpPr>
        <p:spPr>
          <a:xfrm>
            <a:off x="197300" y="2316174"/>
            <a:ext cx="8704729" cy="566822"/>
          </a:xfrm>
          <a:prstGeom prst="rect">
            <a:avLst/>
          </a:prstGeom>
        </p:spPr>
        <p:txBody>
          <a:bodyPr wrap="square">
            <a:spAutoFit/>
          </a:bodyPr>
          <a:lstStyle/>
          <a:p>
            <a:pPr>
              <a:lnSpc>
                <a:spcPts val="3700"/>
              </a:lnSpc>
            </a:pPr>
            <a:r>
              <a:rPr lang="zh-CN" altLang="en-US" dirty="0" smtClean="0">
                <a:latin typeface="手札体-简粗体" panose="03000700000000000000" pitchFamily="66" charset="-122"/>
                <a:ea typeface="手札体-简粗体" panose="03000700000000000000" pitchFamily="66" charset="-122"/>
              </a:rPr>
              <a:t>公司</a:t>
            </a:r>
            <a:r>
              <a:rPr lang="zh-CN" altLang="en-US" dirty="0">
                <a:latin typeface="手札体-简粗体" panose="03000700000000000000" pitchFamily="66" charset="-122"/>
                <a:ea typeface="手札体-简粗体" panose="03000700000000000000" pitchFamily="66" charset="-122"/>
              </a:rPr>
              <a:t>在网上发布招聘信息，但鼓励应聘者通过传统渠道应聘。</a:t>
            </a:r>
            <a:endParaRPr lang="en-US" altLang="zh-CN" dirty="0">
              <a:latin typeface="手札体-简粗体" panose="03000700000000000000" pitchFamily="66" charset="-122"/>
              <a:ea typeface="手札体-简粗体" panose="03000700000000000000" pitchFamily="66" charset="-122"/>
            </a:endParaRPr>
          </a:p>
        </p:txBody>
      </p:sp>
      <p:sp>
        <p:nvSpPr>
          <p:cNvPr id="5" name="矩形 4"/>
          <p:cNvSpPr/>
          <p:nvPr/>
        </p:nvSpPr>
        <p:spPr>
          <a:xfrm>
            <a:off x="6903532" y="2461430"/>
            <a:ext cx="1569660" cy="369332"/>
          </a:xfrm>
          <a:prstGeom prst="rect">
            <a:avLst/>
          </a:prstGeom>
        </p:spPr>
        <p:txBody>
          <a:bodyPr wrap="none">
            <a:spAutoFit/>
          </a:bodyPr>
          <a:lstStyle/>
          <a:p>
            <a:r>
              <a:rPr lang="zh-CN" altLang="en-US">
                <a:solidFill>
                  <a:srgbClr val="FF0000"/>
                </a:solidFill>
                <a:latin typeface="手札体-简粗体" panose="03000700000000000000" pitchFamily="66" charset="-122"/>
                <a:ea typeface="手札体-简粗体" panose="03000700000000000000" pitchFamily="66" charset="-122"/>
              </a:rPr>
              <a:t>初级网上</a:t>
            </a:r>
            <a:r>
              <a:rPr lang="zh-CN" altLang="en-US" smtClean="0">
                <a:solidFill>
                  <a:srgbClr val="FF0000"/>
                </a:solidFill>
                <a:latin typeface="手札体-简粗体" panose="03000700000000000000" pitchFamily="66" charset="-122"/>
                <a:ea typeface="手札体-简粗体" panose="03000700000000000000" pitchFamily="66" charset="-122"/>
              </a:rPr>
              <a:t>招聘</a:t>
            </a:r>
            <a:endParaRPr lang="zh-CN" altLang="en-US"/>
          </a:p>
        </p:txBody>
      </p:sp>
      <p:sp>
        <p:nvSpPr>
          <p:cNvPr id="7" name="右箭头 6"/>
          <p:cNvSpPr/>
          <p:nvPr/>
        </p:nvSpPr>
        <p:spPr>
          <a:xfrm>
            <a:off x="6541929" y="2538519"/>
            <a:ext cx="295835" cy="215153"/>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矩形 5"/>
          <p:cNvSpPr/>
          <p:nvPr/>
        </p:nvSpPr>
        <p:spPr>
          <a:xfrm>
            <a:off x="197299" y="3193692"/>
            <a:ext cx="10474053" cy="369332"/>
          </a:xfrm>
          <a:prstGeom prst="rect">
            <a:avLst/>
          </a:prstGeom>
        </p:spPr>
        <p:txBody>
          <a:bodyPr wrap="square">
            <a:spAutoFit/>
          </a:bodyPr>
          <a:lstStyle/>
          <a:p>
            <a:r>
              <a:rPr lang="zh-CN" altLang="en-US" dirty="0">
                <a:latin typeface="手札体-简粗体" panose="03000700000000000000" pitchFamily="66" charset="-122"/>
                <a:ea typeface="手札体-简粗体" panose="03000700000000000000" pitchFamily="66" charset="-122"/>
              </a:rPr>
              <a:t>公司在网站上发布招聘信息，并通过电子邮件或简历库收集应聘信息，利用软件测试考察应聘者。</a:t>
            </a:r>
            <a:endParaRPr lang="zh-CN" altLang="en-US" dirty="0"/>
          </a:p>
        </p:txBody>
      </p:sp>
      <p:sp>
        <p:nvSpPr>
          <p:cNvPr id="10" name="矩形 9"/>
          <p:cNvSpPr/>
          <p:nvPr/>
        </p:nvSpPr>
        <p:spPr>
          <a:xfrm>
            <a:off x="10372568" y="3193692"/>
            <a:ext cx="1569660" cy="369332"/>
          </a:xfrm>
          <a:prstGeom prst="rect">
            <a:avLst/>
          </a:prstGeom>
        </p:spPr>
        <p:txBody>
          <a:bodyPr wrap="none">
            <a:spAutoFit/>
          </a:bodyPr>
          <a:lstStyle/>
          <a:p>
            <a:r>
              <a:rPr lang="zh-CN" altLang="en-US" smtClean="0">
                <a:solidFill>
                  <a:srgbClr val="FF0000"/>
                </a:solidFill>
                <a:latin typeface="手札体-简粗体" panose="03000700000000000000" pitchFamily="66" charset="-122"/>
                <a:ea typeface="手札体-简粗体" panose="03000700000000000000" pitchFamily="66" charset="-122"/>
              </a:rPr>
              <a:t>高级</a:t>
            </a:r>
            <a:r>
              <a:rPr lang="zh-CN" altLang="en-US" dirty="0">
                <a:solidFill>
                  <a:srgbClr val="FF0000"/>
                </a:solidFill>
                <a:latin typeface="手札体-简粗体" panose="03000700000000000000" pitchFamily="66" charset="-122"/>
                <a:ea typeface="手札体-简粗体" panose="03000700000000000000" pitchFamily="66" charset="-122"/>
              </a:rPr>
              <a:t>网上</a:t>
            </a:r>
            <a:r>
              <a:rPr lang="zh-CN" altLang="en-US" dirty="0" smtClean="0">
                <a:solidFill>
                  <a:srgbClr val="FF0000"/>
                </a:solidFill>
                <a:latin typeface="手札体-简粗体" panose="03000700000000000000" pitchFamily="66" charset="-122"/>
                <a:ea typeface="手札体-简粗体" panose="03000700000000000000" pitchFamily="66" charset="-122"/>
              </a:rPr>
              <a:t>招聘</a:t>
            </a:r>
            <a:endParaRPr lang="zh-CN" altLang="en-US" dirty="0"/>
          </a:p>
        </p:txBody>
      </p:sp>
      <p:sp>
        <p:nvSpPr>
          <p:cNvPr id="11" name="右箭头 10"/>
          <p:cNvSpPr/>
          <p:nvPr/>
        </p:nvSpPr>
        <p:spPr>
          <a:xfrm>
            <a:off x="10064753" y="3270781"/>
            <a:ext cx="295835" cy="215153"/>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aphicFrame>
        <p:nvGraphicFramePr>
          <p:cNvPr id="12" name="图示 5"/>
          <p:cNvGraphicFramePr/>
          <p:nvPr/>
        </p:nvGraphicFramePr>
        <p:xfrm>
          <a:off x="1917322" y="3827723"/>
          <a:ext cx="8006316" cy="209796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144209173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800" b="0" dirty="0" smtClean="0">
                <a:solidFill>
                  <a:schemeClr val="tx1"/>
                </a:solidFill>
                <a:latin typeface="黑体" panose="02010609060101010101" pitchFamily="49" charset="-122"/>
                <a:ea typeface="黑体" panose="02010609060101010101" pitchFamily="49" charset="-122"/>
                <a:sym typeface="+mn-ea"/>
              </a:rPr>
              <a:t>8.5.1.2</a:t>
            </a:r>
            <a:r>
              <a:rPr lang="zh-CN" altLang="en-US" sz="2800" b="0" dirty="0" smtClean="0">
                <a:solidFill>
                  <a:schemeClr val="tx1"/>
                </a:solidFill>
                <a:latin typeface="黑体" panose="02010609060101010101" pitchFamily="49" charset="-122"/>
                <a:ea typeface="黑体" panose="02010609060101010101" pitchFamily="49" charset="-122"/>
                <a:sym typeface="+mn-ea"/>
              </a:rPr>
              <a:t> 网上</a:t>
            </a:r>
            <a:r>
              <a:rPr lang="zh-CN" altLang="en-US" sz="2800" b="0" dirty="0">
                <a:solidFill>
                  <a:schemeClr val="tx1"/>
                </a:solidFill>
                <a:latin typeface="黑体" panose="02010609060101010101" pitchFamily="49" charset="-122"/>
                <a:ea typeface="黑体" panose="02010609060101010101" pitchFamily="49" charset="-122"/>
                <a:sym typeface="+mn-ea"/>
              </a:rPr>
              <a:t>招聘应注意的问题（选择，简</a:t>
            </a:r>
            <a:r>
              <a:rPr lang="zh-CN" altLang="en-US" sz="2800" b="0" dirty="0" smtClean="0">
                <a:solidFill>
                  <a:schemeClr val="tx1"/>
                </a:solidFill>
                <a:latin typeface="黑体" panose="02010609060101010101" pitchFamily="49" charset="-122"/>
                <a:ea typeface="黑体" panose="02010609060101010101" pitchFamily="49" charset="-122"/>
                <a:sym typeface="+mn-ea"/>
              </a:rPr>
              <a:t>答）</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4" name="文本框 6"/>
          <p:cNvSpPr txBox="1"/>
          <p:nvPr/>
        </p:nvSpPr>
        <p:spPr>
          <a:xfrm>
            <a:off x="735180" y="596787"/>
            <a:ext cx="10474053"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8.5 </a:t>
            </a:r>
            <a:r>
              <a:rPr lang="zh-CN" altLang="en-US" sz="2800" b="1" dirty="0">
                <a:latin typeface="黑体" panose="02010609060101010101" pitchFamily="49" charset="-122"/>
                <a:ea typeface="黑体" panose="02010609060101010101" pitchFamily="49" charset="-122"/>
                <a:sym typeface="+mn-ea"/>
              </a:rPr>
              <a:t>网络时代人力资源管理模式</a:t>
            </a:r>
          </a:p>
        </p:txBody>
      </p:sp>
      <p:sp>
        <p:nvSpPr>
          <p:cNvPr id="15" name="矩形 14"/>
          <p:cNvSpPr/>
          <p:nvPr/>
        </p:nvSpPr>
        <p:spPr>
          <a:xfrm>
            <a:off x="60537" y="160757"/>
            <a:ext cx="3196709" cy="369332"/>
          </a:xfrm>
          <a:prstGeom prst="rect">
            <a:avLst/>
          </a:prstGeom>
        </p:spPr>
        <p:txBody>
          <a:bodyPr wrap="none">
            <a:spAutoFit/>
          </a:bodyPr>
          <a:lstStyle/>
          <a:p>
            <a:pPr algn="just">
              <a:spcAft>
                <a:spcPts val="0"/>
              </a:spcAft>
            </a:pPr>
            <a:r>
              <a:rPr lang="en-US" altLang="zh-CN" kern="100" dirty="0" smtClean="0">
                <a:solidFill>
                  <a:srgbClr val="A6A6A6"/>
                </a:solidFill>
                <a:latin typeface="DengXian" charset="-122"/>
                <a:ea typeface="DengXian" charset="-122"/>
                <a:cs typeface="Times New Roman" charset="0"/>
              </a:rPr>
              <a:t>8.5.1.2</a:t>
            </a:r>
            <a:r>
              <a:rPr lang="zh-CN" altLang="en-US" kern="100" dirty="0" smtClean="0">
                <a:solidFill>
                  <a:srgbClr val="A6A6A6"/>
                </a:solidFill>
                <a:latin typeface="DengXian" charset="-122"/>
                <a:ea typeface="DengXian" charset="-122"/>
                <a:cs typeface="Times New Roman" charset="0"/>
              </a:rPr>
              <a:t> 网上招聘应注意的问题</a:t>
            </a:r>
            <a:endParaRPr lang="zh-CN" altLang="zh-CN" kern="100" dirty="0">
              <a:effectLst/>
              <a:latin typeface="DengXian" charset="-122"/>
              <a:ea typeface="DengXian" charset="-122"/>
              <a:cs typeface="Times New Roman" charset="0"/>
            </a:endParaRPr>
          </a:p>
        </p:txBody>
      </p:sp>
      <p:graphicFrame>
        <p:nvGraphicFramePr>
          <p:cNvPr id="16" name="图示 4">
            <a:extLst>
              <a:ext uri="{FF2B5EF4-FFF2-40B4-BE49-F238E27FC236}">
                <a16:creationId xmlns="" xmlns:a16="http://schemas.microsoft.com/office/drawing/2014/main" id="{6DA1DBEE-1A53-49DB-8B34-6ABC881624CC}"/>
              </a:ext>
            </a:extLst>
          </p:cNvPr>
          <p:cNvGraphicFramePr/>
          <p:nvPr>
            <p:extLst/>
          </p:nvPr>
        </p:nvGraphicFramePr>
        <p:xfrm>
          <a:off x="8886423" y="111946"/>
          <a:ext cx="4031088" cy="171938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9230521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800" b="0" dirty="0" smtClean="0">
                <a:solidFill>
                  <a:schemeClr val="tx1"/>
                </a:solidFill>
                <a:latin typeface="黑体" panose="02010609060101010101" pitchFamily="49" charset="-122"/>
                <a:ea typeface="黑体" panose="02010609060101010101" pitchFamily="49" charset="-122"/>
                <a:sym typeface="+mn-ea"/>
              </a:rPr>
              <a:t>8.5.1.2</a:t>
            </a:r>
            <a:r>
              <a:rPr lang="zh-CN" altLang="en-US" sz="2800" b="0" dirty="0" smtClean="0">
                <a:solidFill>
                  <a:schemeClr val="tx1"/>
                </a:solidFill>
                <a:latin typeface="黑体" panose="02010609060101010101" pitchFamily="49" charset="-122"/>
                <a:ea typeface="黑体" panose="02010609060101010101" pitchFamily="49" charset="-122"/>
                <a:sym typeface="+mn-ea"/>
              </a:rPr>
              <a:t> 网上</a:t>
            </a:r>
            <a:r>
              <a:rPr lang="zh-CN" altLang="en-US" sz="2800" b="0" dirty="0">
                <a:solidFill>
                  <a:schemeClr val="tx1"/>
                </a:solidFill>
                <a:latin typeface="黑体" panose="02010609060101010101" pitchFamily="49" charset="-122"/>
                <a:ea typeface="黑体" panose="02010609060101010101" pitchFamily="49" charset="-122"/>
                <a:sym typeface="+mn-ea"/>
              </a:rPr>
              <a:t>招聘应注意的问题（选择，简</a:t>
            </a:r>
            <a:r>
              <a:rPr lang="zh-CN" altLang="en-US" sz="2800" b="0" dirty="0" smtClean="0">
                <a:solidFill>
                  <a:schemeClr val="tx1"/>
                </a:solidFill>
                <a:latin typeface="黑体" panose="02010609060101010101" pitchFamily="49" charset="-122"/>
                <a:ea typeface="黑体" panose="02010609060101010101" pitchFamily="49" charset="-122"/>
                <a:sym typeface="+mn-ea"/>
              </a:rPr>
              <a:t>答）</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4" name="文本框 6"/>
          <p:cNvSpPr txBox="1"/>
          <p:nvPr/>
        </p:nvSpPr>
        <p:spPr>
          <a:xfrm>
            <a:off x="735180" y="596787"/>
            <a:ext cx="10474053"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8.5 </a:t>
            </a:r>
            <a:r>
              <a:rPr lang="zh-CN" altLang="en-US" sz="2800" b="1" dirty="0">
                <a:latin typeface="黑体" panose="02010609060101010101" pitchFamily="49" charset="-122"/>
                <a:ea typeface="黑体" panose="02010609060101010101" pitchFamily="49" charset="-122"/>
                <a:sym typeface="+mn-ea"/>
              </a:rPr>
              <a:t>网络时代人力资源管理模式</a:t>
            </a:r>
          </a:p>
        </p:txBody>
      </p:sp>
      <p:sp>
        <p:nvSpPr>
          <p:cNvPr id="6" name="圆角矩形 5"/>
          <p:cNvSpPr/>
          <p:nvPr/>
        </p:nvSpPr>
        <p:spPr>
          <a:xfrm>
            <a:off x="1733107" y="2339161"/>
            <a:ext cx="7538484" cy="882502"/>
          </a:xfrm>
          <a:prstGeom prst="round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smtClean="0">
                <a:solidFill>
                  <a:schemeClr val="tx1"/>
                </a:solidFill>
                <a:latin typeface="手札体-简粗体" panose="03000700000000000000" pitchFamily="66" charset="-122"/>
                <a:ea typeface="手札体-简粗体" panose="03000700000000000000" pitchFamily="66" charset="-122"/>
              </a:rPr>
              <a:t>信息处理的复杂性</a:t>
            </a:r>
            <a:endParaRPr lang="zh-CN" altLang="en-US" sz="2400" dirty="0">
              <a:solidFill>
                <a:schemeClr val="tx1"/>
              </a:solidFill>
              <a:latin typeface="手札体-简粗体" panose="03000700000000000000" pitchFamily="66" charset="-122"/>
              <a:ea typeface="手札体-简粗体" panose="03000700000000000000" pitchFamily="66" charset="-122"/>
            </a:endParaRPr>
          </a:p>
        </p:txBody>
      </p:sp>
      <p:sp>
        <p:nvSpPr>
          <p:cNvPr id="7" name="圆角矩形 6"/>
          <p:cNvSpPr/>
          <p:nvPr/>
        </p:nvSpPr>
        <p:spPr>
          <a:xfrm>
            <a:off x="1733107" y="3331531"/>
            <a:ext cx="7538484" cy="882502"/>
          </a:xfrm>
          <a:prstGeom prst="round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smtClean="0">
                <a:solidFill>
                  <a:schemeClr val="tx1"/>
                </a:solidFill>
                <a:latin typeface="手札体-简粗体" panose="03000700000000000000" pitchFamily="66" charset="-122"/>
                <a:ea typeface="手札体-简粗体" panose="03000700000000000000" pitchFamily="66" charset="-122"/>
              </a:rPr>
              <a:t>虚假信息的大量存在</a:t>
            </a:r>
            <a:endParaRPr lang="zh-CN" altLang="en-US" sz="2400" dirty="0">
              <a:solidFill>
                <a:schemeClr val="tx1"/>
              </a:solidFill>
              <a:latin typeface="手札体-简粗体" panose="03000700000000000000" pitchFamily="66" charset="-122"/>
              <a:ea typeface="手札体-简粗体" panose="03000700000000000000" pitchFamily="66" charset="-122"/>
            </a:endParaRPr>
          </a:p>
        </p:txBody>
      </p:sp>
      <p:sp>
        <p:nvSpPr>
          <p:cNvPr id="8" name="圆角矩形 7"/>
          <p:cNvSpPr/>
          <p:nvPr/>
        </p:nvSpPr>
        <p:spPr>
          <a:xfrm>
            <a:off x="1733107" y="4320356"/>
            <a:ext cx="7538484" cy="882502"/>
          </a:xfrm>
          <a:prstGeom prst="round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smtClean="0">
                <a:solidFill>
                  <a:schemeClr val="tx1"/>
                </a:solidFill>
                <a:latin typeface="手札体-简粗体" panose="03000700000000000000" pitchFamily="66" charset="-122"/>
                <a:ea typeface="手札体-简粗体" panose="03000700000000000000" pitchFamily="66" charset="-122"/>
              </a:rPr>
              <a:t>应聘者受到限制</a:t>
            </a:r>
            <a:endParaRPr lang="zh-CN" altLang="en-US" sz="2400" dirty="0">
              <a:solidFill>
                <a:schemeClr val="tx1"/>
              </a:solidFill>
              <a:latin typeface="手札体-简粗体" panose="03000700000000000000" pitchFamily="66" charset="-122"/>
              <a:ea typeface="手札体-简粗体" panose="03000700000000000000" pitchFamily="66" charset="-122"/>
            </a:endParaRPr>
          </a:p>
        </p:txBody>
      </p:sp>
      <p:sp>
        <p:nvSpPr>
          <p:cNvPr id="9" name="圆角矩形 8"/>
          <p:cNvSpPr/>
          <p:nvPr/>
        </p:nvSpPr>
        <p:spPr>
          <a:xfrm>
            <a:off x="1733107" y="5309182"/>
            <a:ext cx="7538484" cy="882502"/>
          </a:xfrm>
          <a:prstGeom prst="round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smtClean="0">
                <a:solidFill>
                  <a:schemeClr val="tx1"/>
                </a:solidFill>
                <a:latin typeface="手札体-简粗体" panose="03000700000000000000" pitchFamily="66" charset="-122"/>
                <a:ea typeface="手札体-简粗体" panose="03000700000000000000" pitchFamily="66" charset="-122"/>
              </a:rPr>
              <a:t>服务体系不完善</a:t>
            </a:r>
            <a:endParaRPr lang="zh-CN" altLang="en-US" sz="2400" dirty="0">
              <a:solidFill>
                <a:schemeClr val="tx1"/>
              </a:solidFill>
              <a:latin typeface="手札体-简粗体" panose="03000700000000000000" pitchFamily="66" charset="-122"/>
              <a:ea typeface="手札体-简粗体" panose="03000700000000000000" pitchFamily="66" charset="-122"/>
            </a:endParaRPr>
          </a:p>
        </p:txBody>
      </p:sp>
      <p:sp>
        <p:nvSpPr>
          <p:cNvPr id="15" name="矩形 14"/>
          <p:cNvSpPr/>
          <p:nvPr/>
        </p:nvSpPr>
        <p:spPr>
          <a:xfrm>
            <a:off x="60537" y="160757"/>
            <a:ext cx="3196709" cy="369332"/>
          </a:xfrm>
          <a:prstGeom prst="rect">
            <a:avLst/>
          </a:prstGeom>
        </p:spPr>
        <p:txBody>
          <a:bodyPr wrap="none">
            <a:spAutoFit/>
          </a:bodyPr>
          <a:lstStyle/>
          <a:p>
            <a:pPr algn="just">
              <a:spcAft>
                <a:spcPts val="0"/>
              </a:spcAft>
            </a:pPr>
            <a:r>
              <a:rPr lang="en-US" altLang="zh-CN" kern="100" dirty="0" smtClean="0">
                <a:solidFill>
                  <a:srgbClr val="A6A6A6"/>
                </a:solidFill>
                <a:latin typeface="DengXian" charset="-122"/>
                <a:ea typeface="DengXian" charset="-122"/>
                <a:cs typeface="Times New Roman" charset="0"/>
              </a:rPr>
              <a:t>8.5.1.2</a:t>
            </a:r>
            <a:r>
              <a:rPr lang="zh-CN" altLang="en-US" kern="100" dirty="0" smtClean="0">
                <a:solidFill>
                  <a:srgbClr val="A6A6A6"/>
                </a:solidFill>
                <a:latin typeface="DengXian" charset="-122"/>
                <a:ea typeface="DengXian" charset="-122"/>
                <a:cs typeface="Times New Roman" charset="0"/>
              </a:rPr>
              <a:t> 网上招聘应注意的问题</a:t>
            </a:r>
            <a:endParaRPr lang="zh-CN" altLang="zh-CN" kern="100" dirty="0">
              <a:effectLst/>
              <a:latin typeface="DengXian" charset="-122"/>
              <a:ea typeface="DengXian" charset="-122"/>
              <a:cs typeface="Times New Roman" charset="0"/>
            </a:endParaRPr>
          </a:p>
        </p:txBody>
      </p:sp>
      <p:graphicFrame>
        <p:nvGraphicFramePr>
          <p:cNvPr id="16" name="图示 4">
            <a:extLst>
              <a:ext uri="{FF2B5EF4-FFF2-40B4-BE49-F238E27FC236}">
                <a16:creationId xmlns="" xmlns:a16="http://schemas.microsoft.com/office/drawing/2014/main" id="{6DA1DBEE-1A53-49DB-8B34-6ABC881624CC}"/>
              </a:ext>
            </a:extLst>
          </p:cNvPr>
          <p:cNvGraphicFramePr/>
          <p:nvPr>
            <p:extLst/>
          </p:nvPr>
        </p:nvGraphicFramePr>
        <p:xfrm>
          <a:off x="8886423" y="111946"/>
          <a:ext cx="4031088" cy="171938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7487620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1"/>
          <p:cNvSpPr/>
          <p:nvPr/>
        </p:nvSpPr>
        <p:spPr>
          <a:xfrm>
            <a:off x="1253431" y="1725954"/>
            <a:ext cx="4554500" cy="575931"/>
          </a:xfrm>
          <a:custGeom>
            <a:avLst/>
            <a:gdLst>
              <a:gd name="connsiteX0" fmla="*/ 0 w 3501630"/>
              <a:gd name="connsiteY0" fmla="*/ 64870 h 648695"/>
              <a:gd name="connsiteX1" fmla="*/ 64870 w 3501630"/>
              <a:gd name="connsiteY1" fmla="*/ 0 h 648695"/>
              <a:gd name="connsiteX2" fmla="*/ 3436761 w 3501630"/>
              <a:gd name="connsiteY2" fmla="*/ 0 h 648695"/>
              <a:gd name="connsiteX3" fmla="*/ 3501631 w 3501630"/>
              <a:gd name="connsiteY3" fmla="*/ 64870 h 648695"/>
              <a:gd name="connsiteX4" fmla="*/ 3501630 w 3501630"/>
              <a:gd name="connsiteY4" fmla="*/ 583826 h 648695"/>
              <a:gd name="connsiteX5" fmla="*/ 3436760 w 3501630"/>
              <a:gd name="connsiteY5" fmla="*/ 648696 h 648695"/>
              <a:gd name="connsiteX6" fmla="*/ 64870 w 3501630"/>
              <a:gd name="connsiteY6" fmla="*/ 648695 h 648695"/>
              <a:gd name="connsiteX7" fmla="*/ 0 w 3501630"/>
              <a:gd name="connsiteY7" fmla="*/ 583825 h 648695"/>
              <a:gd name="connsiteX8" fmla="*/ 0 w 3501630"/>
              <a:gd name="connsiteY8" fmla="*/ 64870 h 648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01630" h="648695">
                <a:moveTo>
                  <a:pt x="0" y="64870"/>
                </a:moveTo>
                <a:cubicBezTo>
                  <a:pt x="0" y="29043"/>
                  <a:pt x="29043" y="0"/>
                  <a:pt x="64870" y="0"/>
                </a:cubicBezTo>
                <a:lnTo>
                  <a:pt x="3436761" y="0"/>
                </a:lnTo>
                <a:cubicBezTo>
                  <a:pt x="3472588" y="0"/>
                  <a:pt x="3501631" y="29043"/>
                  <a:pt x="3501631" y="64870"/>
                </a:cubicBezTo>
                <a:cubicBezTo>
                  <a:pt x="3501631" y="237855"/>
                  <a:pt x="3501630" y="410841"/>
                  <a:pt x="3501630" y="583826"/>
                </a:cubicBezTo>
                <a:cubicBezTo>
                  <a:pt x="3501630" y="619653"/>
                  <a:pt x="3472587" y="648696"/>
                  <a:pt x="3436760" y="648696"/>
                </a:cubicBezTo>
                <a:lnTo>
                  <a:pt x="64870" y="648695"/>
                </a:lnTo>
                <a:cubicBezTo>
                  <a:pt x="29043" y="648695"/>
                  <a:pt x="0" y="619652"/>
                  <a:pt x="0" y="583825"/>
                </a:cubicBezTo>
                <a:lnTo>
                  <a:pt x="0" y="64870"/>
                </a:lnTo>
                <a:close/>
              </a:path>
            </a:pathLst>
          </a:custGeom>
          <a:noFill/>
          <a:ln w="19050">
            <a:solidFill>
              <a:srgbClr val="C00000"/>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1700" tIns="31700" rIns="31700" bIns="31700" numCol="1" spcCol="1270" anchor="ctr" anchorCtr="0">
            <a:noAutofit/>
          </a:bodyPr>
          <a:lstStyle/>
          <a:p>
            <a:pPr algn="ctr" defTabSz="666750">
              <a:lnSpc>
                <a:spcPct val="90000"/>
              </a:lnSpc>
              <a:spcBef>
                <a:spcPct val="0"/>
              </a:spcBef>
              <a:spcAft>
                <a:spcPct val="35000"/>
              </a:spcAft>
            </a:pPr>
            <a:r>
              <a:rPr lang="zh-CN" altLang="en-US" sz="2000" b="1" dirty="0" smtClean="0">
                <a:solidFill>
                  <a:schemeClr val="tx1"/>
                </a:solidFill>
                <a:latin typeface="黑体" panose="02010609060101010101" pitchFamily="49" charset="-122"/>
                <a:ea typeface="黑体" panose="02010609060101010101" pitchFamily="49" charset="-122"/>
              </a:rPr>
              <a:t>第</a:t>
            </a:r>
            <a:r>
              <a:rPr lang="en-US" altLang="zh-CN" sz="2000" b="1" dirty="0" smtClean="0">
                <a:solidFill>
                  <a:schemeClr val="tx1"/>
                </a:solidFill>
                <a:latin typeface="黑体" panose="02010609060101010101" pitchFamily="49" charset="-122"/>
                <a:ea typeface="黑体" panose="02010609060101010101" pitchFamily="49" charset="-122"/>
              </a:rPr>
              <a:t>1</a:t>
            </a:r>
            <a:r>
              <a:rPr lang="zh-CN" altLang="en-US" sz="2000" b="1" dirty="0" smtClean="0">
                <a:solidFill>
                  <a:schemeClr val="tx1"/>
                </a:solidFill>
                <a:latin typeface="黑体" panose="02010609060101010101" pitchFamily="49" charset="-122"/>
                <a:ea typeface="黑体" panose="02010609060101010101" pitchFamily="49" charset="-122"/>
              </a:rPr>
              <a:t>章  企业管理概论</a:t>
            </a:r>
            <a:endParaRPr lang="zh-CN" altLang="en-US" sz="2000" b="1" dirty="0">
              <a:solidFill>
                <a:schemeClr val="tx1"/>
              </a:solidFill>
              <a:latin typeface="黑体" panose="02010609060101010101" pitchFamily="49" charset="-122"/>
              <a:ea typeface="黑体" panose="02010609060101010101" pitchFamily="49" charset="-122"/>
            </a:endParaRPr>
          </a:p>
        </p:txBody>
      </p:sp>
      <p:sp>
        <p:nvSpPr>
          <p:cNvPr id="3" name="任意多边形 2"/>
          <p:cNvSpPr/>
          <p:nvPr/>
        </p:nvSpPr>
        <p:spPr>
          <a:xfrm>
            <a:off x="1253431" y="3106862"/>
            <a:ext cx="4554500" cy="575931"/>
          </a:xfrm>
          <a:custGeom>
            <a:avLst/>
            <a:gdLst>
              <a:gd name="connsiteX0" fmla="*/ 0 w 3501630"/>
              <a:gd name="connsiteY0" fmla="*/ 64870 h 648695"/>
              <a:gd name="connsiteX1" fmla="*/ 64870 w 3501630"/>
              <a:gd name="connsiteY1" fmla="*/ 0 h 648695"/>
              <a:gd name="connsiteX2" fmla="*/ 3436761 w 3501630"/>
              <a:gd name="connsiteY2" fmla="*/ 0 h 648695"/>
              <a:gd name="connsiteX3" fmla="*/ 3501631 w 3501630"/>
              <a:gd name="connsiteY3" fmla="*/ 64870 h 648695"/>
              <a:gd name="connsiteX4" fmla="*/ 3501630 w 3501630"/>
              <a:gd name="connsiteY4" fmla="*/ 583826 h 648695"/>
              <a:gd name="connsiteX5" fmla="*/ 3436760 w 3501630"/>
              <a:gd name="connsiteY5" fmla="*/ 648696 h 648695"/>
              <a:gd name="connsiteX6" fmla="*/ 64870 w 3501630"/>
              <a:gd name="connsiteY6" fmla="*/ 648695 h 648695"/>
              <a:gd name="connsiteX7" fmla="*/ 0 w 3501630"/>
              <a:gd name="connsiteY7" fmla="*/ 583825 h 648695"/>
              <a:gd name="connsiteX8" fmla="*/ 0 w 3501630"/>
              <a:gd name="connsiteY8" fmla="*/ 64870 h 648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01630" h="648695">
                <a:moveTo>
                  <a:pt x="0" y="64870"/>
                </a:moveTo>
                <a:cubicBezTo>
                  <a:pt x="0" y="29043"/>
                  <a:pt x="29043" y="0"/>
                  <a:pt x="64870" y="0"/>
                </a:cubicBezTo>
                <a:lnTo>
                  <a:pt x="3436761" y="0"/>
                </a:lnTo>
                <a:cubicBezTo>
                  <a:pt x="3472588" y="0"/>
                  <a:pt x="3501631" y="29043"/>
                  <a:pt x="3501631" y="64870"/>
                </a:cubicBezTo>
                <a:cubicBezTo>
                  <a:pt x="3501631" y="237855"/>
                  <a:pt x="3501630" y="410841"/>
                  <a:pt x="3501630" y="583826"/>
                </a:cubicBezTo>
                <a:cubicBezTo>
                  <a:pt x="3501630" y="619653"/>
                  <a:pt x="3472587" y="648696"/>
                  <a:pt x="3436760" y="648696"/>
                </a:cubicBezTo>
                <a:lnTo>
                  <a:pt x="64870" y="648695"/>
                </a:lnTo>
                <a:cubicBezTo>
                  <a:pt x="29043" y="648695"/>
                  <a:pt x="0" y="619652"/>
                  <a:pt x="0" y="583825"/>
                </a:cubicBezTo>
                <a:lnTo>
                  <a:pt x="0" y="64870"/>
                </a:lnTo>
                <a:close/>
              </a:path>
            </a:pathLst>
          </a:custGeom>
          <a:noFill/>
          <a:ln w="19050">
            <a:solidFill>
              <a:srgbClr val="C00000"/>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1700" tIns="31700" rIns="31700" bIns="31700" numCol="1" spcCol="1270" anchor="ctr" anchorCtr="0">
            <a:noAutofit/>
          </a:bodyPr>
          <a:lstStyle/>
          <a:p>
            <a:pPr algn="ctr" defTabSz="666750">
              <a:lnSpc>
                <a:spcPct val="90000"/>
              </a:lnSpc>
              <a:spcBef>
                <a:spcPct val="0"/>
              </a:spcBef>
              <a:spcAft>
                <a:spcPct val="35000"/>
              </a:spcAft>
            </a:pPr>
            <a:r>
              <a:rPr lang="zh-CN" altLang="en-US" sz="2000" b="1" dirty="0" smtClean="0">
                <a:solidFill>
                  <a:schemeClr val="tx1"/>
                </a:solidFill>
                <a:latin typeface="黑体" panose="02010609060101010101" pitchFamily="49" charset="-122"/>
                <a:ea typeface="黑体" panose="02010609060101010101" pitchFamily="49" charset="-122"/>
              </a:rPr>
              <a:t>第</a:t>
            </a:r>
            <a:r>
              <a:rPr lang="en-US" altLang="zh-CN" sz="2000" b="1" dirty="0" smtClean="0">
                <a:solidFill>
                  <a:schemeClr val="tx1"/>
                </a:solidFill>
                <a:latin typeface="黑体" panose="02010609060101010101" pitchFamily="49" charset="-122"/>
                <a:ea typeface="黑体" panose="02010609060101010101" pitchFamily="49" charset="-122"/>
              </a:rPr>
              <a:t>3</a:t>
            </a:r>
            <a:r>
              <a:rPr lang="zh-CN" altLang="en-US" sz="2000" b="1" dirty="0" smtClean="0">
                <a:solidFill>
                  <a:schemeClr val="tx1"/>
                </a:solidFill>
                <a:latin typeface="黑体" panose="02010609060101010101" pitchFamily="49" charset="-122"/>
                <a:ea typeface="黑体" panose="02010609060101010101" pitchFamily="49" charset="-122"/>
              </a:rPr>
              <a:t>章  客户关系管理</a:t>
            </a:r>
          </a:p>
        </p:txBody>
      </p:sp>
      <p:sp>
        <p:nvSpPr>
          <p:cNvPr id="4" name="任意多边形 3"/>
          <p:cNvSpPr/>
          <p:nvPr/>
        </p:nvSpPr>
        <p:spPr>
          <a:xfrm>
            <a:off x="1253431" y="4487770"/>
            <a:ext cx="4554500" cy="575931"/>
          </a:xfrm>
          <a:custGeom>
            <a:avLst/>
            <a:gdLst>
              <a:gd name="connsiteX0" fmla="*/ 0 w 3501630"/>
              <a:gd name="connsiteY0" fmla="*/ 64870 h 648695"/>
              <a:gd name="connsiteX1" fmla="*/ 64870 w 3501630"/>
              <a:gd name="connsiteY1" fmla="*/ 0 h 648695"/>
              <a:gd name="connsiteX2" fmla="*/ 3436761 w 3501630"/>
              <a:gd name="connsiteY2" fmla="*/ 0 h 648695"/>
              <a:gd name="connsiteX3" fmla="*/ 3501631 w 3501630"/>
              <a:gd name="connsiteY3" fmla="*/ 64870 h 648695"/>
              <a:gd name="connsiteX4" fmla="*/ 3501630 w 3501630"/>
              <a:gd name="connsiteY4" fmla="*/ 583826 h 648695"/>
              <a:gd name="connsiteX5" fmla="*/ 3436760 w 3501630"/>
              <a:gd name="connsiteY5" fmla="*/ 648696 h 648695"/>
              <a:gd name="connsiteX6" fmla="*/ 64870 w 3501630"/>
              <a:gd name="connsiteY6" fmla="*/ 648695 h 648695"/>
              <a:gd name="connsiteX7" fmla="*/ 0 w 3501630"/>
              <a:gd name="connsiteY7" fmla="*/ 583825 h 648695"/>
              <a:gd name="connsiteX8" fmla="*/ 0 w 3501630"/>
              <a:gd name="connsiteY8" fmla="*/ 64870 h 648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01630" h="648695">
                <a:moveTo>
                  <a:pt x="0" y="64870"/>
                </a:moveTo>
                <a:cubicBezTo>
                  <a:pt x="0" y="29043"/>
                  <a:pt x="29043" y="0"/>
                  <a:pt x="64870" y="0"/>
                </a:cubicBezTo>
                <a:lnTo>
                  <a:pt x="3436761" y="0"/>
                </a:lnTo>
                <a:cubicBezTo>
                  <a:pt x="3472588" y="0"/>
                  <a:pt x="3501631" y="29043"/>
                  <a:pt x="3501631" y="64870"/>
                </a:cubicBezTo>
                <a:cubicBezTo>
                  <a:pt x="3501631" y="237855"/>
                  <a:pt x="3501630" y="410841"/>
                  <a:pt x="3501630" y="583826"/>
                </a:cubicBezTo>
                <a:cubicBezTo>
                  <a:pt x="3501630" y="619653"/>
                  <a:pt x="3472587" y="648696"/>
                  <a:pt x="3436760" y="648696"/>
                </a:cubicBezTo>
                <a:lnTo>
                  <a:pt x="64870" y="648695"/>
                </a:lnTo>
                <a:cubicBezTo>
                  <a:pt x="29043" y="648695"/>
                  <a:pt x="0" y="619652"/>
                  <a:pt x="0" y="583825"/>
                </a:cubicBezTo>
                <a:lnTo>
                  <a:pt x="0" y="64870"/>
                </a:lnTo>
                <a:close/>
              </a:path>
            </a:pathLst>
          </a:custGeom>
          <a:noFill/>
          <a:ln w="19050">
            <a:solidFill>
              <a:srgbClr val="C00000"/>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1700" tIns="31700" rIns="31700" bIns="31700" numCol="1" spcCol="1270" anchor="ctr" anchorCtr="0">
            <a:noAutofit/>
          </a:bodyPr>
          <a:lstStyle/>
          <a:p>
            <a:pPr algn="ctr" defTabSz="666750">
              <a:lnSpc>
                <a:spcPct val="90000"/>
              </a:lnSpc>
              <a:spcBef>
                <a:spcPct val="0"/>
              </a:spcBef>
              <a:spcAft>
                <a:spcPct val="35000"/>
              </a:spcAft>
            </a:pPr>
            <a:r>
              <a:rPr lang="zh-CN" altLang="en-US" sz="2000" b="1" dirty="0" smtClean="0">
                <a:solidFill>
                  <a:schemeClr val="tx1"/>
                </a:solidFill>
                <a:latin typeface="黑体" panose="02010609060101010101" pitchFamily="49" charset="-122"/>
                <a:ea typeface="黑体" panose="02010609060101010101" pitchFamily="49" charset="-122"/>
              </a:rPr>
              <a:t>第</a:t>
            </a:r>
            <a:r>
              <a:rPr lang="en-US" altLang="zh-CN" sz="2000" b="1" dirty="0" smtClean="0">
                <a:solidFill>
                  <a:schemeClr val="tx1"/>
                </a:solidFill>
                <a:latin typeface="黑体" panose="02010609060101010101" pitchFamily="49" charset="-122"/>
                <a:ea typeface="黑体" panose="02010609060101010101" pitchFamily="49" charset="-122"/>
              </a:rPr>
              <a:t>5</a:t>
            </a:r>
            <a:r>
              <a:rPr lang="zh-CN" altLang="en-US" sz="2000" b="1" dirty="0" smtClean="0">
                <a:solidFill>
                  <a:schemeClr val="tx1"/>
                </a:solidFill>
                <a:latin typeface="黑体" panose="02010609060101010101" pitchFamily="49" charset="-122"/>
                <a:ea typeface="黑体" panose="02010609060101010101" pitchFamily="49" charset="-122"/>
              </a:rPr>
              <a:t>章  市场营销管理</a:t>
            </a:r>
          </a:p>
        </p:txBody>
      </p:sp>
      <p:sp>
        <p:nvSpPr>
          <p:cNvPr id="5" name="任意多边形 4"/>
          <p:cNvSpPr/>
          <p:nvPr/>
        </p:nvSpPr>
        <p:spPr>
          <a:xfrm>
            <a:off x="1253431" y="2416408"/>
            <a:ext cx="4554500" cy="575931"/>
          </a:xfrm>
          <a:custGeom>
            <a:avLst/>
            <a:gdLst>
              <a:gd name="connsiteX0" fmla="*/ 0 w 3501630"/>
              <a:gd name="connsiteY0" fmla="*/ 64870 h 648695"/>
              <a:gd name="connsiteX1" fmla="*/ 64870 w 3501630"/>
              <a:gd name="connsiteY1" fmla="*/ 0 h 648695"/>
              <a:gd name="connsiteX2" fmla="*/ 3436761 w 3501630"/>
              <a:gd name="connsiteY2" fmla="*/ 0 h 648695"/>
              <a:gd name="connsiteX3" fmla="*/ 3501631 w 3501630"/>
              <a:gd name="connsiteY3" fmla="*/ 64870 h 648695"/>
              <a:gd name="connsiteX4" fmla="*/ 3501630 w 3501630"/>
              <a:gd name="connsiteY4" fmla="*/ 583826 h 648695"/>
              <a:gd name="connsiteX5" fmla="*/ 3436760 w 3501630"/>
              <a:gd name="connsiteY5" fmla="*/ 648696 h 648695"/>
              <a:gd name="connsiteX6" fmla="*/ 64870 w 3501630"/>
              <a:gd name="connsiteY6" fmla="*/ 648695 h 648695"/>
              <a:gd name="connsiteX7" fmla="*/ 0 w 3501630"/>
              <a:gd name="connsiteY7" fmla="*/ 583825 h 648695"/>
              <a:gd name="connsiteX8" fmla="*/ 0 w 3501630"/>
              <a:gd name="connsiteY8" fmla="*/ 64870 h 648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01630" h="648695">
                <a:moveTo>
                  <a:pt x="0" y="64870"/>
                </a:moveTo>
                <a:cubicBezTo>
                  <a:pt x="0" y="29043"/>
                  <a:pt x="29043" y="0"/>
                  <a:pt x="64870" y="0"/>
                </a:cubicBezTo>
                <a:lnTo>
                  <a:pt x="3436761" y="0"/>
                </a:lnTo>
                <a:cubicBezTo>
                  <a:pt x="3472588" y="0"/>
                  <a:pt x="3501631" y="29043"/>
                  <a:pt x="3501631" y="64870"/>
                </a:cubicBezTo>
                <a:cubicBezTo>
                  <a:pt x="3501631" y="237855"/>
                  <a:pt x="3501630" y="410841"/>
                  <a:pt x="3501630" y="583826"/>
                </a:cubicBezTo>
                <a:cubicBezTo>
                  <a:pt x="3501630" y="619653"/>
                  <a:pt x="3472587" y="648696"/>
                  <a:pt x="3436760" y="648696"/>
                </a:cubicBezTo>
                <a:lnTo>
                  <a:pt x="64870" y="648695"/>
                </a:lnTo>
                <a:cubicBezTo>
                  <a:pt x="29043" y="648695"/>
                  <a:pt x="0" y="619652"/>
                  <a:pt x="0" y="583825"/>
                </a:cubicBezTo>
                <a:lnTo>
                  <a:pt x="0" y="64870"/>
                </a:lnTo>
                <a:close/>
              </a:path>
            </a:pathLst>
          </a:custGeom>
          <a:noFill/>
          <a:ln w="19050">
            <a:solidFill>
              <a:srgbClr val="C00000"/>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1700" tIns="31700" rIns="31700" bIns="31700" numCol="1" spcCol="1270" anchor="ctr" anchorCtr="0">
            <a:noAutofit/>
          </a:bodyPr>
          <a:lstStyle/>
          <a:p>
            <a:pPr algn="ctr" defTabSz="666750">
              <a:lnSpc>
                <a:spcPct val="90000"/>
              </a:lnSpc>
              <a:spcBef>
                <a:spcPct val="0"/>
              </a:spcBef>
              <a:spcAft>
                <a:spcPct val="35000"/>
              </a:spcAft>
            </a:pPr>
            <a:r>
              <a:rPr lang="zh-CN" altLang="en-US" sz="2000" b="1" dirty="0" smtClean="0">
                <a:solidFill>
                  <a:schemeClr val="tx1"/>
                </a:solidFill>
                <a:latin typeface="黑体" panose="02010609060101010101" pitchFamily="49" charset="-122"/>
                <a:ea typeface="黑体" panose="02010609060101010101" pitchFamily="49" charset="-122"/>
              </a:rPr>
              <a:t>第</a:t>
            </a:r>
            <a:r>
              <a:rPr lang="en-US" altLang="zh-CN" sz="2000" b="1" dirty="0" smtClean="0">
                <a:solidFill>
                  <a:schemeClr val="tx1"/>
                </a:solidFill>
                <a:latin typeface="黑体" panose="02010609060101010101" pitchFamily="49" charset="-122"/>
                <a:ea typeface="黑体" panose="02010609060101010101" pitchFamily="49" charset="-122"/>
              </a:rPr>
              <a:t>2</a:t>
            </a:r>
            <a:r>
              <a:rPr lang="zh-CN" altLang="en-US" sz="2000" b="1" dirty="0" smtClean="0">
                <a:solidFill>
                  <a:schemeClr val="tx1"/>
                </a:solidFill>
                <a:latin typeface="黑体" panose="02010609060101010101" pitchFamily="49" charset="-122"/>
                <a:ea typeface="黑体" panose="02010609060101010101" pitchFamily="49" charset="-122"/>
              </a:rPr>
              <a:t>章  企业战略管理</a:t>
            </a:r>
            <a:endParaRPr lang="zh-CN" altLang="en-US" sz="2000" b="1" dirty="0">
              <a:solidFill>
                <a:schemeClr val="tx1"/>
              </a:solidFill>
              <a:latin typeface="黑体" panose="02010609060101010101" pitchFamily="49" charset="-122"/>
              <a:ea typeface="黑体" panose="02010609060101010101" pitchFamily="49" charset="-122"/>
            </a:endParaRPr>
          </a:p>
        </p:txBody>
      </p:sp>
      <p:sp>
        <p:nvSpPr>
          <p:cNvPr id="6" name="任意多边形 5"/>
          <p:cNvSpPr/>
          <p:nvPr/>
        </p:nvSpPr>
        <p:spPr>
          <a:xfrm>
            <a:off x="1253431" y="3797316"/>
            <a:ext cx="4554500" cy="575931"/>
          </a:xfrm>
          <a:custGeom>
            <a:avLst/>
            <a:gdLst>
              <a:gd name="connsiteX0" fmla="*/ 0 w 3501630"/>
              <a:gd name="connsiteY0" fmla="*/ 64870 h 648695"/>
              <a:gd name="connsiteX1" fmla="*/ 64870 w 3501630"/>
              <a:gd name="connsiteY1" fmla="*/ 0 h 648695"/>
              <a:gd name="connsiteX2" fmla="*/ 3436761 w 3501630"/>
              <a:gd name="connsiteY2" fmla="*/ 0 h 648695"/>
              <a:gd name="connsiteX3" fmla="*/ 3501631 w 3501630"/>
              <a:gd name="connsiteY3" fmla="*/ 64870 h 648695"/>
              <a:gd name="connsiteX4" fmla="*/ 3501630 w 3501630"/>
              <a:gd name="connsiteY4" fmla="*/ 583826 h 648695"/>
              <a:gd name="connsiteX5" fmla="*/ 3436760 w 3501630"/>
              <a:gd name="connsiteY5" fmla="*/ 648696 h 648695"/>
              <a:gd name="connsiteX6" fmla="*/ 64870 w 3501630"/>
              <a:gd name="connsiteY6" fmla="*/ 648695 h 648695"/>
              <a:gd name="connsiteX7" fmla="*/ 0 w 3501630"/>
              <a:gd name="connsiteY7" fmla="*/ 583825 h 648695"/>
              <a:gd name="connsiteX8" fmla="*/ 0 w 3501630"/>
              <a:gd name="connsiteY8" fmla="*/ 64870 h 648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01630" h="648695">
                <a:moveTo>
                  <a:pt x="0" y="64870"/>
                </a:moveTo>
                <a:cubicBezTo>
                  <a:pt x="0" y="29043"/>
                  <a:pt x="29043" y="0"/>
                  <a:pt x="64870" y="0"/>
                </a:cubicBezTo>
                <a:lnTo>
                  <a:pt x="3436761" y="0"/>
                </a:lnTo>
                <a:cubicBezTo>
                  <a:pt x="3472588" y="0"/>
                  <a:pt x="3501631" y="29043"/>
                  <a:pt x="3501631" y="64870"/>
                </a:cubicBezTo>
                <a:cubicBezTo>
                  <a:pt x="3501631" y="237855"/>
                  <a:pt x="3501630" y="410841"/>
                  <a:pt x="3501630" y="583826"/>
                </a:cubicBezTo>
                <a:cubicBezTo>
                  <a:pt x="3501630" y="619653"/>
                  <a:pt x="3472587" y="648696"/>
                  <a:pt x="3436760" y="648696"/>
                </a:cubicBezTo>
                <a:lnTo>
                  <a:pt x="64870" y="648695"/>
                </a:lnTo>
                <a:cubicBezTo>
                  <a:pt x="29043" y="648695"/>
                  <a:pt x="0" y="619652"/>
                  <a:pt x="0" y="583825"/>
                </a:cubicBezTo>
                <a:lnTo>
                  <a:pt x="0" y="64870"/>
                </a:lnTo>
                <a:close/>
              </a:path>
            </a:pathLst>
          </a:custGeom>
          <a:noFill/>
          <a:ln w="19050">
            <a:solidFill>
              <a:srgbClr val="C00000"/>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1700" tIns="31700" rIns="31700" bIns="31700" numCol="1" spcCol="1270" anchor="ctr" anchorCtr="0">
            <a:noAutofit/>
          </a:bodyPr>
          <a:lstStyle/>
          <a:p>
            <a:pPr algn="ctr" defTabSz="666750">
              <a:lnSpc>
                <a:spcPct val="90000"/>
              </a:lnSpc>
              <a:spcBef>
                <a:spcPct val="0"/>
              </a:spcBef>
              <a:spcAft>
                <a:spcPct val="35000"/>
              </a:spcAft>
            </a:pPr>
            <a:r>
              <a:rPr lang="zh-CN" altLang="en-US" sz="2000" b="1" dirty="0" smtClean="0">
                <a:solidFill>
                  <a:schemeClr val="tx1"/>
                </a:solidFill>
                <a:latin typeface="黑体" panose="02010609060101010101" pitchFamily="49" charset="-122"/>
                <a:ea typeface="黑体" panose="02010609060101010101" pitchFamily="49" charset="-122"/>
              </a:rPr>
              <a:t>第</a:t>
            </a:r>
            <a:r>
              <a:rPr lang="en-US" altLang="zh-CN" sz="2000" b="1" dirty="0" smtClean="0">
                <a:solidFill>
                  <a:schemeClr val="tx1"/>
                </a:solidFill>
                <a:latin typeface="黑体" panose="02010609060101010101" pitchFamily="49" charset="-122"/>
                <a:ea typeface="黑体" panose="02010609060101010101" pitchFamily="49" charset="-122"/>
              </a:rPr>
              <a:t>4</a:t>
            </a:r>
            <a:r>
              <a:rPr lang="zh-CN" altLang="en-US" sz="2000" b="1" dirty="0" smtClean="0">
                <a:solidFill>
                  <a:schemeClr val="tx1"/>
                </a:solidFill>
                <a:latin typeface="黑体" panose="02010609060101010101" pitchFamily="49" charset="-122"/>
                <a:ea typeface="黑体" panose="02010609060101010101" pitchFamily="49" charset="-122"/>
              </a:rPr>
              <a:t>章  企业组织管理</a:t>
            </a:r>
            <a:endParaRPr lang="zh-CN" altLang="en-US" sz="2000" b="1" dirty="0">
              <a:solidFill>
                <a:schemeClr val="tx1"/>
              </a:solidFill>
              <a:latin typeface="黑体" panose="02010609060101010101" pitchFamily="49" charset="-122"/>
              <a:ea typeface="黑体" panose="02010609060101010101" pitchFamily="49" charset="-122"/>
            </a:endParaRPr>
          </a:p>
        </p:txBody>
      </p:sp>
      <p:sp>
        <p:nvSpPr>
          <p:cNvPr id="7" name="任意多边形 6"/>
          <p:cNvSpPr/>
          <p:nvPr/>
        </p:nvSpPr>
        <p:spPr>
          <a:xfrm>
            <a:off x="1253431" y="5178224"/>
            <a:ext cx="4554500" cy="575931"/>
          </a:xfrm>
          <a:custGeom>
            <a:avLst/>
            <a:gdLst>
              <a:gd name="connsiteX0" fmla="*/ 0 w 3501630"/>
              <a:gd name="connsiteY0" fmla="*/ 64870 h 648695"/>
              <a:gd name="connsiteX1" fmla="*/ 64870 w 3501630"/>
              <a:gd name="connsiteY1" fmla="*/ 0 h 648695"/>
              <a:gd name="connsiteX2" fmla="*/ 3436761 w 3501630"/>
              <a:gd name="connsiteY2" fmla="*/ 0 h 648695"/>
              <a:gd name="connsiteX3" fmla="*/ 3501631 w 3501630"/>
              <a:gd name="connsiteY3" fmla="*/ 64870 h 648695"/>
              <a:gd name="connsiteX4" fmla="*/ 3501630 w 3501630"/>
              <a:gd name="connsiteY4" fmla="*/ 583826 h 648695"/>
              <a:gd name="connsiteX5" fmla="*/ 3436760 w 3501630"/>
              <a:gd name="connsiteY5" fmla="*/ 648696 h 648695"/>
              <a:gd name="connsiteX6" fmla="*/ 64870 w 3501630"/>
              <a:gd name="connsiteY6" fmla="*/ 648695 h 648695"/>
              <a:gd name="connsiteX7" fmla="*/ 0 w 3501630"/>
              <a:gd name="connsiteY7" fmla="*/ 583825 h 648695"/>
              <a:gd name="connsiteX8" fmla="*/ 0 w 3501630"/>
              <a:gd name="connsiteY8" fmla="*/ 64870 h 648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01630" h="648695">
                <a:moveTo>
                  <a:pt x="0" y="64870"/>
                </a:moveTo>
                <a:cubicBezTo>
                  <a:pt x="0" y="29043"/>
                  <a:pt x="29043" y="0"/>
                  <a:pt x="64870" y="0"/>
                </a:cubicBezTo>
                <a:lnTo>
                  <a:pt x="3436761" y="0"/>
                </a:lnTo>
                <a:cubicBezTo>
                  <a:pt x="3472588" y="0"/>
                  <a:pt x="3501631" y="29043"/>
                  <a:pt x="3501631" y="64870"/>
                </a:cubicBezTo>
                <a:cubicBezTo>
                  <a:pt x="3501631" y="237855"/>
                  <a:pt x="3501630" y="410841"/>
                  <a:pt x="3501630" y="583826"/>
                </a:cubicBezTo>
                <a:cubicBezTo>
                  <a:pt x="3501630" y="619653"/>
                  <a:pt x="3472587" y="648696"/>
                  <a:pt x="3436760" y="648696"/>
                </a:cubicBezTo>
                <a:lnTo>
                  <a:pt x="64870" y="648695"/>
                </a:lnTo>
                <a:cubicBezTo>
                  <a:pt x="29043" y="648695"/>
                  <a:pt x="0" y="619652"/>
                  <a:pt x="0" y="583825"/>
                </a:cubicBezTo>
                <a:lnTo>
                  <a:pt x="0" y="64870"/>
                </a:lnTo>
                <a:close/>
              </a:path>
            </a:pathLst>
          </a:custGeom>
          <a:noFill/>
          <a:ln w="19050">
            <a:solidFill>
              <a:srgbClr val="C00000"/>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1700" tIns="31700" rIns="31700" bIns="31700" numCol="1" spcCol="1270" anchor="ctr" anchorCtr="0">
            <a:noAutofit/>
          </a:bodyPr>
          <a:lstStyle/>
          <a:p>
            <a:pPr algn="ctr" defTabSz="666750">
              <a:lnSpc>
                <a:spcPct val="90000"/>
              </a:lnSpc>
              <a:spcBef>
                <a:spcPct val="0"/>
              </a:spcBef>
              <a:spcAft>
                <a:spcPct val="35000"/>
              </a:spcAft>
            </a:pPr>
            <a:r>
              <a:rPr lang="zh-CN" altLang="en-US" sz="2000" b="1" dirty="0" smtClean="0">
                <a:solidFill>
                  <a:schemeClr val="tx1"/>
                </a:solidFill>
                <a:latin typeface="黑体" panose="02010609060101010101" pitchFamily="49" charset="-122"/>
                <a:ea typeface="黑体" panose="02010609060101010101" pitchFamily="49" charset="-122"/>
              </a:rPr>
              <a:t>第</a:t>
            </a:r>
            <a:r>
              <a:rPr lang="en-US" altLang="zh-CN" sz="2000" b="1" dirty="0" smtClean="0">
                <a:solidFill>
                  <a:schemeClr val="tx1"/>
                </a:solidFill>
                <a:latin typeface="黑体" panose="02010609060101010101" pitchFamily="49" charset="-122"/>
                <a:ea typeface="黑体" panose="02010609060101010101" pitchFamily="49" charset="-122"/>
              </a:rPr>
              <a:t>6</a:t>
            </a:r>
            <a:r>
              <a:rPr lang="zh-CN" altLang="en-US" sz="2000" b="1" dirty="0" smtClean="0">
                <a:solidFill>
                  <a:schemeClr val="tx1"/>
                </a:solidFill>
                <a:latin typeface="黑体" panose="02010609060101010101" pitchFamily="49" charset="-122"/>
                <a:ea typeface="黑体" panose="02010609060101010101" pitchFamily="49" charset="-122"/>
              </a:rPr>
              <a:t>章  企业运作管理</a:t>
            </a:r>
            <a:endParaRPr lang="zh-CN" altLang="en-US" sz="2000" b="1" dirty="0">
              <a:solidFill>
                <a:schemeClr val="tx1"/>
              </a:solidFill>
              <a:latin typeface="黑体" panose="02010609060101010101" pitchFamily="49" charset="-122"/>
              <a:ea typeface="黑体" panose="02010609060101010101" pitchFamily="49" charset="-122"/>
            </a:endParaRPr>
          </a:p>
        </p:txBody>
      </p:sp>
      <p:sp>
        <p:nvSpPr>
          <p:cNvPr id="12" name="任意多边形 11"/>
          <p:cNvSpPr/>
          <p:nvPr/>
        </p:nvSpPr>
        <p:spPr>
          <a:xfrm>
            <a:off x="6498827" y="1725954"/>
            <a:ext cx="4554500" cy="575931"/>
          </a:xfrm>
          <a:custGeom>
            <a:avLst/>
            <a:gdLst>
              <a:gd name="connsiteX0" fmla="*/ 0 w 3501630"/>
              <a:gd name="connsiteY0" fmla="*/ 64870 h 648695"/>
              <a:gd name="connsiteX1" fmla="*/ 64870 w 3501630"/>
              <a:gd name="connsiteY1" fmla="*/ 0 h 648695"/>
              <a:gd name="connsiteX2" fmla="*/ 3436761 w 3501630"/>
              <a:gd name="connsiteY2" fmla="*/ 0 h 648695"/>
              <a:gd name="connsiteX3" fmla="*/ 3501631 w 3501630"/>
              <a:gd name="connsiteY3" fmla="*/ 64870 h 648695"/>
              <a:gd name="connsiteX4" fmla="*/ 3501630 w 3501630"/>
              <a:gd name="connsiteY4" fmla="*/ 583826 h 648695"/>
              <a:gd name="connsiteX5" fmla="*/ 3436760 w 3501630"/>
              <a:gd name="connsiteY5" fmla="*/ 648696 h 648695"/>
              <a:gd name="connsiteX6" fmla="*/ 64870 w 3501630"/>
              <a:gd name="connsiteY6" fmla="*/ 648695 h 648695"/>
              <a:gd name="connsiteX7" fmla="*/ 0 w 3501630"/>
              <a:gd name="connsiteY7" fmla="*/ 583825 h 648695"/>
              <a:gd name="connsiteX8" fmla="*/ 0 w 3501630"/>
              <a:gd name="connsiteY8" fmla="*/ 64870 h 648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01630" h="648695">
                <a:moveTo>
                  <a:pt x="0" y="64870"/>
                </a:moveTo>
                <a:cubicBezTo>
                  <a:pt x="0" y="29043"/>
                  <a:pt x="29043" y="0"/>
                  <a:pt x="64870" y="0"/>
                </a:cubicBezTo>
                <a:lnTo>
                  <a:pt x="3436761" y="0"/>
                </a:lnTo>
                <a:cubicBezTo>
                  <a:pt x="3472588" y="0"/>
                  <a:pt x="3501631" y="29043"/>
                  <a:pt x="3501631" y="64870"/>
                </a:cubicBezTo>
                <a:cubicBezTo>
                  <a:pt x="3501631" y="237855"/>
                  <a:pt x="3501630" y="410841"/>
                  <a:pt x="3501630" y="583826"/>
                </a:cubicBezTo>
                <a:cubicBezTo>
                  <a:pt x="3501630" y="619653"/>
                  <a:pt x="3472587" y="648696"/>
                  <a:pt x="3436760" y="648696"/>
                </a:cubicBezTo>
                <a:lnTo>
                  <a:pt x="64870" y="648695"/>
                </a:lnTo>
                <a:cubicBezTo>
                  <a:pt x="29043" y="648695"/>
                  <a:pt x="0" y="619652"/>
                  <a:pt x="0" y="583825"/>
                </a:cubicBezTo>
                <a:lnTo>
                  <a:pt x="0" y="64870"/>
                </a:lnTo>
                <a:close/>
              </a:path>
            </a:pathLst>
          </a:custGeom>
          <a:noFill/>
          <a:ln w="19050">
            <a:solidFill>
              <a:srgbClr val="C00000"/>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1700" tIns="31700" rIns="31700" bIns="31700" numCol="1" spcCol="1270" anchor="ctr" anchorCtr="0">
            <a:noAutofit/>
          </a:bodyPr>
          <a:lstStyle/>
          <a:p>
            <a:pPr algn="ctr" defTabSz="666750">
              <a:lnSpc>
                <a:spcPct val="90000"/>
              </a:lnSpc>
              <a:spcBef>
                <a:spcPct val="0"/>
              </a:spcBef>
              <a:spcAft>
                <a:spcPct val="35000"/>
              </a:spcAft>
            </a:pPr>
            <a:r>
              <a:rPr lang="zh-CN" altLang="en-US" sz="2000" b="1" dirty="0" smtClean="0">
                <a:solidFill>
                  <a:schemeClr val="tx1"/>
                </a:solidFill>
                <a:latin typeface="黑体" panose="02010609060101010101" pitchFamily="49" charset="-122"/>
                <a:ea typeface="黑体" panose="02010609060101010101" pitchFamily="49" charset="-122"/>
              </a:rPr>
              <a:t>第</a:t>
            </a:r>
            <a:r>
              <a:rPr lang="en-US" altLang="zh-CN" sz="2000" b="1" dirty="0" smtClean="0">
                <a:solidFill>
                  <a:schemeClr val="tx1"/>
                </a:solidFill>
                <a:latin typeface="黑体" panose="02010609060101010101" pitchFamily="49" charset="-122"/>
                <a:ea typeface="黑体" panose="02010609060101010101" pitchFamily="49" charset="-122"/>
              </a:rPr>
              <a:t>7</a:t>
            </a:r>
            <a:r>
              <a:rPr lang="zh-CN" altLang="en-US" sz="2000" b="1" dirty="0" smtClean="0">
                <a:solidFill>
                  <a:schemeClr val="tx1"/>
                </a:solidFill>
                <a:latin typeface="黑体" panose="02010609060101010101" pitchFamily="49" charset="-122"/>
                <a:ea typeface="黑体" panose="02010609060101010101" pitchFamily="49" charset="-122"/>
              </a:rPr>
              <a:t>章  企业财务管理</a:t>
            </a:r>
          </a:p>
        </p:txBody>
      </p:sp>
      <p:sp>
        <p:nvSpPr>
          <p:cNvPr id="16" name="圆角矩形 15"/>
          <p:cNvSpPr/>
          <p:nvPr/>
        </p:nvSpPr>
        <p:spPr>
          <a:xfrm>
            <a:off x="674316" y="435018"/>
            <a:ext cx="2218344" cy="776425"/>
          </a:xfrm>
          <a:prstGeom prst="roundRect">
            <a:avLst/>
          </a:prstGeom>
          <a:noFill/>
          <a:ln>
            <a:noFill/>
          </a:ln>
          <a:extLst>
            <a:ext uri="{909E8E84-426E-40DD-AFC4-6F175D3DCCD1}">
              <a14:hiddenFill xmlns:a14="http://schemas.microsoft.com/office/drawing/2010/main">
                <a:solidFill>
                  <a:schemeClr val="lt1"/>
                </a:solidFill>
              </a14:hiddenFill>
            </a:ext>
          </a:extLst>
        </p:spPr>
        <p:style>
          <a:lnRef idx="2">
            <a:schemeClr val="accent6"/>
          </a:lnRef>
          <a:fillRef idx="1">
            <a:schemeClr val="lt1"/>
          </a:fillRef>
          <a:effectRef idx="0">
            <a:schemeClr val="accent6"/>
          </a:effectRef>
          <a:fontRef idx="minor">
            <a:schemeClr val="dk1"/>
          </a:fontRef>
        </p:style>
        <p:txBody>
          <a:bodyPr rtlCol="0" anchor="ctr"/>
          <a:lstStyle/>
          <a:p>
            <a:pPr algn="just"/>
            <a:r>
              <a:rPr lang="zh-CN" altLang="en-US" sz="2800" b="1" dirty="0" smtClean="0">
                <a:latin typeface="黑体" panose="02010609060101010101" pitchFamily="49" charset="-122"/>
                <a:ea typeface="黑体" panose="02010609060101010101" pitchFamily="49" charset="-122"/>
              </a:rPr>
              <a:t>课程章节</a:t>
            </a:r>
            <a:endParaRPr lang="zh-CN" altLang="en-US" sz="2800" b="1" dirty="0">
              <a:latin typeface="黑体" panose="02010609060101010101" pitchFamily="49" charset="-122"/>
              <a:ea typeface="黑体" panose="02010609060101010101" pitchFamily="49" charset="-122"/>
            </a:endParaRPr>
          </a:p>
        </p:txBody>
      </p:sp>
      <p:sp>
        <p:nvSpPr>
          <p:cNvPr id="23" name="任意多边形 22"/>
          <p:cNvSpPr/>
          <p:nvPr/>
        </p:nvSpPr>
        <p:spPr>
          <a:xfrm>
            <a:off x="6498827" y="3106861"/>
            <a:ext cx="4554500" cy="575931"/>
          </a:xfrm>
          <a:custGeom>
            <a:avLst/>
            <a:gdLst>
              <a:gd name="connsiteX0" fmla="*/ 0 w 3501630"/>
              <a:gd name="connsiteY0" fmla="*/ 64870 h 648695"/>
              <a:gd name="connsiteX1" fmla="*/ 64870 w 3501630"/>
              <a:gd name="connsiteY1" fmla="*/ 0 h 648695"/>
              <a:gd name="connsiteX2" fmla="*/ 3436761 w 3501630"/>
              <a:gd name="connsiteY2" fmla="*/ 0 h 648695"/>
              <a:gd name="connsiteX3" fmla="*/ 3501631 w 3501630"/>
              <a:gd name="connsiteY3" fmla="*/ 64870 h 648695"/>
              <a:gd name="connsiteX4" fmla="*/ 3501630 w 3501630"/>
              <a:gd name="connsiteY4" fmla="*/ 583826 h 648695"/>
              <a:gd name="connsiteX5" fmla="*/ 3436760 w 3501630"/>
              <a:gd name="connsiteY5" fmla="*/ 648696 h 648695"/>
              <a:gd name="connsiteX6" fmla="*/ 64870 w 3501630"/>
              <a:gd name="connsiteY6" fmla="*/ 648695 h 648695"/>
              <a:gd name="connsiteX7" fmla="*/ 0 w 3501630"/>
              <a:gd name="connsiteY7" fmla="*/ 583825 h 648695"/>
              <a:gd name="connsiteX8" fmla="*/ 0 w 3501630"/>
              <a:gd name="connsiteY8" fmla="*/ 64870 h 648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01630" h="648695">
                <a:moveTo>
                  <a:pt x="0" y="64870"/>
                </a:moveTo>
                <a:cubicBezTo>
                  <a:pt x="0" y="29043"/>
                  <a:pt x="29043" y="0"/>
                  <a:pt x="64870" y="0"/>
                </a:cubicBezTo>
                <a:lnTo>
                  <a:pt x="3436761" y="0"/>
                </a:lnTo>
                <a:cubicBezTo>
                  <a:pt x="3472588" y="0"/>
                  <a:pt x="3501631" y="29043"/>
                  <a:pt x="3501631" y="64870"/>
                </a:cubicBezTo>
                <a:cubicBezTo>
                  <a:pt x="3501631" y="237855"/>
                  <a:pt x="3501630" y="410841"/>
                  <a:pt x="3501630" y="583826"/>
                </a:cubicBezTo>
                <a:cubicBezTo>
                  <a:pt x="3501630" y="619653"/>
                  <a:pt x="3472587" y="648696"/>
                  <a:pt x="3436760" y="648696"/>
                </a:cubicBezTo>
                <a:lnTo>
                  <a:pt x="64870" y="648695"/>
                </a:lnTo>
                <a:cubicBezTo>
                  <a:pt x="29043" y="648695"/>
                  <a:pt x="0" y="619652"/>
                  <a:pt x="0" y="583825"/>
                </a:cubicBezTo>
                <a:lnTo>
                  <a:pt x="0" y="64870"/>
                </a:lnTo>
                <a:close/>
              </a:path>
            </a:pathLst>
          </a:custGeom>
          <a:noFill/>
          <a:ln w="19050">
            <a:solidFill>
              <a:srgbClr val="C00000"/>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1700" tIns="31700" rIns="31700" bIns="31700" numCol="1" spcCol="1270" anchor="ctr" anchorCtr="0">
            <a:noAutofit/>
          </a:bodyPr>
          <a:lstStyle/>
          <a:p>
            <a:pPr algn="ctr" defTabSz="666750">
              <a:lnSpc>
                <a:spcPct val="90000"/>
              </a:lnSpc>
              <a:spcBef>
                <a:spcPct val="0"/>
              </a:spcBef>
              <a:spcAft>
                <a:spcPct val="35000"/>
              </a:spcAft>
            </a:pPr>
            <a:r>
              <a:rPr lang="zh-CN" altLang="en-US" sz="2000" b="1" dirty="0" smtClean="0">
                <a:solidFill>
                  <a:schemeClr val="tx1"/>
                </a:solidFill>
                <a:latin typeface="黑体" panose="02010609060101010101" pitchFamily="49" charset="-122"/>
                <a:ea typeface="黑体" panose="02010609060101010101" pitchFamily="49" charset="-122"/>
              </a:rPr>
              <a:t>第</a:t>
            </a:r>
            <a:r>
              <a:rPr lang="en-US" altLang="zh-CN" sz="2000" b="1" dirty="0" smtClean="0">
                <a:solidFill>
                  <a:schemeClr val="tx1"/>
                </a:solidFill>
                <a:latin typeface="黑体" panose="02010609060101010101" pitchFamily="49" charset="-122"/>
                <a:ea typeface="黑体" panose="02010609060101010101" pitchFamily="49" charset="-122"/>
              </a:rPr>
              <a:t>9</a:t>
            </a:r>
            <a:r>
              <a:rPr lang="zh-CN" altLang="en-US" sz="2000" b="1" dirty="0" smtClean="0">
                <a:solidFill>
                  <a:schemeClr val="tx1"/>
                </a:solidFill>
                <a:latin typeface="黑体" panose="02010609060101010101" pitchFamily="49" charset="-122"/>
                <a:ea typeface="黑体" panose="02010609060101010101" pitchFamily="49" charset="-122"/>
              </a:rPr>
              <a:t>章  企业知识管理</a:t>
            </a:r>
          </a:p>
        </p:txBody>
      </p:sp>
      <p:sp>
        <p:nvSpPr>
          <p:cNvPr id="24" name="任意多边形 23"/>
          <p:cNvSpPr/>
          <p:nvPr/>
        </p:nvSpPr>
        <p:spPr>
          <a:xfrm>
            <a:off x="6498827" y="2416407"/>
            <a:ext cx="4554500" cy="575931"/>
          </a:xfrm>
          <a:custGeom>
            <a:avLst/>
            <a:gdLst>
              <a:gd name="connsiteX0" fmla="*/ 0 w 3501630"/>
              <a:gd name="connsiteY0" fmla="*/ 64870 h 648695"/>
              <a:gd name="connsiteX1" fmla="*/ 64870 w 3501630"/>
              <a:gd name="connsiteY1" fmla="*/ 0 h 648695"/>
              <a:gd name="connsiteX2" fmla="*/ 3436761 w 3501630"/>
              <a:gd name="connsiteY2" fmla="*/ 0 h 648695"/>
              <a:gd name="connsiteX3" fmla="*/ 3501631 w 3501630"/>
              <a:gd name="connsiteY3" fmla="*/ 64870 h 648695"/>
              <a:gd name="connsiteX4" fmla="*/ 3501630 w 3501630"/>
              <a:gd name="connsiteY4" fmla="*/ 583826 h 648695"/>
              <a:gd name="connsiteX5" fmla="*/ 3436760 w 3501630"/>
              <a:gd name="connsiteY5" fmla="*/ 648696 h 648695"/>
              <a:gd name="connsiteX6" fmla="*/ 64870 w 3501630"/>
              <a:gd name="connsiteY6" fmla="*/ 648695 h 648695"/>
              <a:gd name="connsiteX7" fmla="*/ 0 w 3501630"/>
              <a:gd name="connsiteY7" fmla="*/ 583825 h 648695"/>
              <a:gd name="connsiteX8" fmla="*/ 0 w 3501630"/>
              <a:gd name="connsiteY8" fmla="*/ 64870 h 648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01630" h="648695">
                <a:moveTo>
                  <a:pt x="0" y="64870"/>
                </a:moveTo>
                <a:cubicBezTo>
                  <a:pt x="0" y="29043"/>
                  <a:pt x="29043" y="0"/>
                  <a:pt x="64870" y="0"/>
                </a:cubicBezTo>
                <a:lnTo>
                  <a:pt x="3436761" y="0"/>
                </a:lnTo>
                <a:cubicBezTo>
                  <a:pt x="3472588" y="0"/>
                  <a:pt x="3501631" y="29043"/>
                  <a:pt x="3501631" y="64870"/>
                </a:cubicBezTo>
                <a:cubicBezTo>
                  <a:pt x="3501631" y="237855"/>
                  <a:pt x="3501630" y="410841"/>
                  <a:pt x="3501630" y="583826"/>
                </a:cubicBezTo>
                <a:cubicBezTo>
                  <a:pt x="3501630" y="619653"/>
                  <a:pt x="3472587" y="648696"/>
                  <a:pt x="3436760" y="648696"/>
                </a:cubicBezTo>
                <a:lnTo>
                  <a:pt x="64870" y="648695"/>
                </a:lnTo>
                <a:cubicBezTo>
                  <a:pt x="29043" y="648695"/>
                  <a:pt x="0" y="619652"/>
                  <a:pt x="0" y="583825"/>
                </a:cubicBezTo>
                <a:lnTo>
                  <a:pt x="0" y="64870"/>
                </a:lnTo>
                <a:close/>
              </a:path>
            </a:pathLst>
          </a:custGeom>
          <a:noFill/>
          <a:ln w="19050">
            <a:solidFill>
              <a:srgbClr val="C00000"/>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1700" tIns="31700" rIns="31700" bIns="31700" numCol="1" spcCol="1270" anchor="ctr" anchorCtr="0">
            <a:noAutofit/>
          </a:bodyPr>
          <a:lstStyle/>
          <a:p>
            <a:pPr algn="ctr" defTabSz="666750">
              <a:lnSpc>
                <a:spcPct val="90000"/>
              </a:lnSpc>
              <a:spcBef>
                <a:spcPct val="0"/>
              </a:spcBef>
              <a:spcAft>
                <a:spcPct val="35000"/>
              </a:spcAft>
            </a:pPr>
            <a:r>
              <a:rPr lang="zh-CN" altLang="en-US" sz="2000" b="1" dirty="0" smtClean="0">
                <a:solidFill>
                  <a:schemeClr val="tx1"/>
                </a:solidFill>
                <a:latin typeface="黑体" panose="02010609060101010101" pitchFamily="49" charset="-122"/>
                <a:ea typeface="黑体" panose="02010609060101010101" pitchFamily="49" charset="-122"/>
              </a:rPr>
              <a:t>第</a:t>
            </a:r>
            <a:r>
              <a:rPr lang="en-US" altLang="zh-CN" sz="2000" b="1" dirty="0" smtClean="0">
                <a:solidFill>
                  <a:schemeClr val="tx1"/>
                </a:solidFill>
                <a:latin typeface="黑体" panose="02010609060101010101" pitchFamily="49" charset="-122"/>
                <a:ea typeface="黑体" panose="02010609060101010101" pitchFamily="49" charset="-122"/>
              </a:rPr>
              <a:t>8</a:t>
            </a:r>
            <a:r>
              <a:rPr lang="zh-CN" altLang="en-US" sz="2000" b="1" dirty="0" smtClean="0">
                <a:solidFill>
                  <a:schemeClr val="tx1"/>
                </a:solidFill>
                <a:latin typeface="黑体" panose="02010609060101010101" pitchFamily="49" charset="-122"/>
                <a:ea typeface="黑体" panose="02010609060101010101" pitchFamily="49" charset="-122"/>
              </a:rPr>
              <a:t>章  人力资源管理</a:t>
            </a:r>
            <a:endParaRPr lang="zh-CN" altLang="en-US" sz="2000" b="1" dirty="0">
              <a:solidFill>
                <a:schemeClr val="tx1"/>
              </a:solidFill>
              <a:latin typeface="黑体" panose="02010609060101010101" pitchFamily="49" charset="-122"/>
              <a:ea typeface="黑体" panose="02010609060101010101" pitchFamily="49" charset="-122"/>
            </a:endParaRPr>
          </a:p>
        </p:txBody>
      </p:sp>
      <p:sp>
        <p:nvSpPr>
          <p:cNvPr id="25" name="任意多边形 24"/>
          <p:cNvSpPr/>
          <p:nvPr/>
        </p:nvSpPr>
        <p:spPr>
          <a:xfrm>
            <a:off x="6498827" y="3797315"/>
            <a:ext cx="4554500" cy="575931"/>
          </a:xfrm>
          <a:custGeom>
            <a:avLst/>
            <a:gdLst>
              <a:gd name="connsiteX0" fmla="*/ 0 w 3501630"/>
              <a:gd name="connsiteY0" fmla="*/ 64870 h 648695"/>
              <a:gd name="connsiteX1" fmla="*/ 64870 w 3501630"/>
              <a:gd name="connsiteY1" fmla="*/ 0 h 648695"/>
              <a:gd name="connsiteX2" fmla="*/ 3436761 w 3501630"/>
              <a:gd name="connsiteY2" fmla="*/ 0 h 648695"/>
              <a:gd name="connsiteX3" fmla="*/ 3501631 w 3501630"/>
              <a:gd name="connsiteY3" fmla="*/ 64870 h 648695"/>
              <a:gd name="connsiteX4" fmla="*/ 3501630 w 3501630"/>
              <a:gd name="connsiteY4" fmla="*/ 583826 h 648695"/>
              <a:gd name="connsiteX5" fmla="*/ 3436760 w 3501630"/>
              <a:gd name="connsiteY5" fmla="*/ 648696 h 648695"/>
              <a:gd name="connsiteX6" fmla="*/ 64870 w 3501630"/>
              <a:gd name="connsiteY6" fmla="*/ 648695 h 648695"/>
              <a:gd name="connsiteX7" fmla="*/ 0 w 3501630"/>
              <a:gd name="connsiteY7" fmla="*/ 583825 h 648695"/>
              <a:gd name="connsiteX8" fmla="*/ 0 w 3501630"/>
              <a:gd name="connsiteY8" fmla="*/ 64870 h 648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01630" h="648695">
                <a:moveTo>
                  <a:pt x="0" y="64870"/>
                </a:moveTo>
                <a:cubicBezTo>
                  <a:pt x="0" y="29043"/>
                  <a:pt x="29043" y="0"/>
                  <a:pt x="64870" y="0"/>
                </a:cubicBezTo>
                <a:lnTo>
                  <a:pt x="3436761" y="0"/>
                </a:lnTo>
                <a:cubicBezTo>
                  <a:pt x="3472588" y="0"/>
                  <a:pt x="3501631" y="29043"/>
                  <a:pt x="3501631" y="64870"/>
                </a:cubicBezTo>
                <a:cubicBezTo>
                  <a:pt x="3501631" y="237855"/>
                  <a:pt x="3501630" y="410841"/>
                  <a:pt x="3501630" y="583826"/>
                </a:cubicBezTo>
                <a:cubicBezTo>
                  <a:pt x="3501630" y="619653"/>
                  <a:pt x="3472587" y="648696"/>
                  <a:pt x="3436760" y="648696"/>
                </a:cubicBezTo>
                <a:lnTo>
                  <a:pt x="64870" y="648695"/>
                </a:lnTo>
                <a:cubicBezTo>
                  <a:pt x="29043" y="648695"/>
                  <a:pt x="0" y="619652"/>
                  <a:pt x="0" y="583825"/>
                </a:cubicBezTo>
                <a:lnTo>
                  <a:pt x="0" y="64870"/>
                </a:lnTo>
                <a:close/>
              </a:path>
            </a:pathLst>
          </a:custGeom>
          <a:noFill/>
          <a:ln w="19050">
            <a:solidFill>
              <a:srgbClr val="C00000"/>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1700" tIns="31700" rIns="31700" bIns="31700" numCol="1" spcCol="1270" anchor="ctr" anchorCtr="0">
            <a:noAutofit/>
          </a:bodyPr>
          <a:lstStyle/>
          <a:p>
            <a:pPr algn="ctr" defTabSz="666750">
              <a:lnSpc>
                <a:spcPct val="90000"/>
              </a:lnSpc>
              <a:spcBef>
                <a:spcPct val="0"/>
              </a:spcBef>
              <a:spcAft>
                <a:spcPct val="35000"/>
              </a:spcAft>
            </a:pPr>
            <a:r>
              <a:rPr lang="zh-CN" altLang="en-US" sz="2000" b="1" dirty="0" smtClean="0">
                <a:solidFill>
                  <a:schemeClr val="tx1"/>
                </a:solidFill>
                <a:latin typeface="黑体" panose="02010609060101010101" pitchFamily="49" charset="-122"/>
                <a:ea typeface="黑体" panose="02010609060101010101" pitchFamily="49" charset="-122"/>
              </a:rPr>
              <a:t>第</a:t>
            </a:r>
            <a:r>
              <a:rPr lang="en-US" altLang="zh-CN" sz="2000" b="1" dirty="0" smtClean="0">
                <a:solidFill>
                  <a:schemeClr val="tx1"/>
                </a:solidFill>
                <a:latin typeface="黑体" panose="02010609060101010101" pitchFamily="49" charset="-122"/>
                <a:ea typeface="黑体" panose="02010609060101010101" pitchFamily="49" charset="-122"/>
              </a:rPr>
              <a:t>10</a:t>
            </a:r>
            <a:r>
              <a:rPr lang="zh-CN" altLang="en-US" sz="2000" b="1" dirty="0" smtClean="0">
                <a:solidFill>
                  <a:schemeClr val="tx1"/>
                </a:solidFill>
                <a:latin typeface="黑体" panose="02010609060101010101" pitchFamily="49" charset="-122"/>
                <a:ea typeface="黑体" panose="02010609060101010101" pitchFamily="49" charset="-122"/>
              </a:rPr>
              <a:t>章  </a:t>
            </a:r>
            <a:r>
              <a:rPr lang="zh-CN" altLang="en-US" sz="2000" b="1" dirty="0">
                <a:solidFill>
                  <a:schemeClr val="tx1"/>
                </a:solidFill>
                <a:latin typeface="黑体" panose="02010609060101010101" pitchFamily="49" charset="-122"/>
                <a:ea typeface="黑体" panose="02010609060101010101" pitchFamily="49" charset="-122"/>
              </a:rPr>
              <a:t>供应链</a:t>
            </a:r>
            <a:r>
              <a:rPr lang="zh-CN" altLang="en-US" sz="2000" b="1" dirty="0" smtClean="0">
                <a:solidFill>
                  <a:schemeClr val="tx1"/>
                </a:solidFill>
                <a:latin typeface="黑体" panose="02010609060101010101" pitchFamily="49" charset="-122"/>
                <a:ea typeface="黑体" panose="02010609060101010101" pitchFamily="49" charset="-122"/>
              </a:rPr>
              <a:t>管理</a:t>
            </a:r>
            <a:endParaRPr lang="zh-CN" altLang="en-US" sz="2000" b="1" dirty="0">
              <a:solidFill>
                <a:schemeClr val="tx1"/>
              </a:solidFill>
              <a:latin typeface="黑体" panose="02010609060101010101" pitchFamily="49" charset="-122"/>
              <a:ea typeface="黑体" panose="02010609060101010101" pitchFamily="49" charset="-122"/>
            </a:endParaRPr>
          </a:p>
        </p:txBody>
      </p:sp>
      <p:sp>
        <p:nvSpPr>
          <p:cNvPr id="26" name="任意多边形 25"/>
          <p:cNvSpPr/>
          <p:nvPr/>
        </p:nvSpPr>
        <p:spPr>
          <a:xfrm>
            <a:off x="6498827" y="4487769"/>
            <a:ext cx="4554500" cy="575931"/>
          </a:xfrm>
          <a:custGeom>
            <a:avLst/>
            <a:gdLst>
              <a:gd name="connsiteX0" fmla="*/ 0 w 3501630"/>
              <a:gd name="connsiteY0" fmla="*/ 64870 h 648695"/>
              <a:gd name="connsiteX1" fmla="*/ 64870 w 3501630"/>
              <a:gd name="connsiteY1" fmla="*/ 0 h 648695"/>
              <a:gd name="connsiteX2" fmla="*/ 3436761 w 3501630"/>
              <a:gd name="connsiteY2" fmla="*/ 0 h 648695"/>
              <a:gd name="connsiteX3" fmla="*/ 3501631 w 3501630"/>
              <a:gd name="connsiteY3" fmla="*/ 64870 h 648695"/>
              <a:gd name="connsiteX4" fmla="*/ 3501630 w 3501630"/>
              <a:gd name="connsiteY4" fmla="*/ 583826 h 648695"/>
              <a:gd name="connsiteX5" fmla="*/ 3436760 w 3501630"/>
              <a:gd name="connsiteY5" fmla="*/ 648696 h 648695"/>
              <a:gd name="connsiteX6" fmla="*/ 64870 w 3501630"/>
              <a:gd name="connsiteY6" fmla="*/ 648695 h 648695"/>
              <a:gd name="connsiteX7" fmla="*/ 0 w 3501630"/>
              <a:gd name="connsiteY7" fmla="*/ 583825 h 648695"/>
              <a:gd name="connsiteX8" fmla="*/ 0 w 3501630"/>
              <a:gd name="connsiteY8" fmla="*/ 64870 h 648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01630" h="648695">
                <a:moveTo>
                  <a:pt x="0" y="64870"/>
                </a:moveTo>
                <a:cubicBezTo>
                  <a:pt x="0" y="29043"/>
                  <a:pt x="29043" y="0"/>
                  <a:pt x="64870" y="0"/>
                </a:cubicBezTo>
                <a:lnTo>
                  <a:pt x="3436761" y="0"/>
                </a:lnTo>
                <a:cubicBezTo>
                  <a:pt x="3472588" y="0"/>
                  <a:pt x="3501631" y="29043"/>
                  <a:pt x="3501631" y="64870"/>
                </a:cubicBezTo>
                <a:cubicBezTo>
                  <a:pt x="3501631" y="237855"/>
                  <a:pt x="3501630" y="410841"/>
                  <a:pt x="3501630" y="583826"/>
                </a:cubicBezTo>
                <a:cubicBezTo>
                  <a:pt x="3501630" y="619653"/>
                  <a:pt x="3472587" y="648696"/>
                  <a:pt x="3436760" y="648696"/>
                </a:cubicBezTo>
                <a:lnTo>
                  <a:pt x="64870" y="648695"/>
                </a:lnTo>
                <a:cubicBezTo>
                  <a:pt x="29043" y="648695"/>
                  <a:pt x="0" y="619652"/>
                  <a:pt x="0" y="583825"/>
                </a:cubicBezTo>
                <a:lnTo>
                  <a:pt x="0" y="64870"/>
                </a:lnTo>
                <a:close/>
              </a:path>
            </a:pathLst>
          </a:custGeom>
          <a:noFill/>
          <a:ln w="19050">
            <a:solidFill>
              <a:srgbClr val="C00000"/>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1700" tIns="31700" rIns="31700" bIns="31700" numCol="1" spcCol="1270" anchor="ctr" anchorCtr="0">
            <a:noAutofit/>
          </a:bodyPr>
          <a:lstStyle/>
          <a:p>
            <a:pPr algn="ctr" defTabSz="666750">
              <a:lnSpc>
                <a:spcPct val="90000"/>
              </a:lnSpc>
              <a:spcBef>
                <a:spcPct val="0"/>
              </a:spcBef>
              <a:spcAft>
                <a:spcPct val="35000"/>
              </a:spcAft>
            </a:pPr>
            <a:r>
              <a:rPr lang="zh-CN" altLang="en-US" sz="2000" b="1" dirty="0" smtClean="0">
                <a:solidFill>
                  <a:schemeClr val="tx1"/>
                </a:solidFill>
                <a:latin typeface="黑体" panose="02010609060101010101" pitchFamily="49" charset="-122"/>
                <a:ea typeface="黑体" panose="02010609060101010101" pitchFamily="49" charset="-122"/>
              </a:rPr>
              <a:t>第</a:t>
            </a:r>
            <a:r>
              <a:rPr lang="en-US" altLang="zh-CN" sz="2000" b="1" dirty="0" smtClean="0">
                <a:solidFill>
                  <a:schemeClr val="tx1"/>
                </a:solidFill>
                <a:latin typeface="黑体" panose="02010609060101010101" pitchFamily="49" charset="-122"/>
                <a:ea typeface="黑体" panose="02010609060101010101" pitchFamily="49" charset="-122"/>
              </a:rPr>
              <a:t>11</a:t>
            </a:r>
            <a:r>
              <a:rPr lang="zh-CN" altLang="en-US" sz="2000" b="1" dirty="0" smtClean="0">
                <a:solidFill>
                  <a:schemeClr val="tx1"/>
                </a:solidFill>
                <a:latin typeface="黑体" panose="02010609060101010101" pitchFamily="49" charset="-122"/>
                <a:ea typeface="黑体" panose="02010609060101010101" pitchFamily="49" charset="-122"/>
              </a:rPr>
              <a:t>章  企业文化管理</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800" b="0" dirty="0" smtClean="0">
                <a:solidFill>
                  <a:schemeClr val="tx1"/>
                </a:solidFill>
                <a:latin typeface="黑体" panose="02010609060101010101" pitchFamily="49" charset="-122"/>
                <a:ea typeface="黑体" panose="02010609060101010101" pitchFamily="49" charset="-122"/>
                <a:sym typeface="+mn-ea"/>
              </a:rPr>
              <a:t>8.5.2.2</a:t>
            </a:r>
            <a:r>
              <a:rPr lang="zh-CN" altLang="en-US" sz="2800" b="0" dirty="0" smtClean="0">
                <a:solidFill>
                  <a:schemeClr val="tx1"/>
                </a:solidFill>
                <a:latin typeface="黑体" panose="02010609060101010101" pitchFamily="49" charset="-122"/>
                <a:ea typeface="黑体" panose="02010609060101010101" pitchFamily="49" charset="-122"/>
                <a:sym typeface="+mn-ea"/>
              </a:rPr>
              <a:t> 网上</a:t>
            </a:r>
            <a:r>
              <a:rPr lang="zh-CN" altLang="en-US" sz="2800" b="0" dirty="0">
                <a:solidFill>
                  <a:schemeClr val="tx1"/>
                </a:solidFill>
                <a:latin typeface="黑体" panose="02010609060101010101" pitchFamily="49" charset="-122"/>
                <a:ea typeface="黑体" panose="02010609060101010101" pitchFamily="49" charset="-122"/>
                <a:sym typeface="+mn-ea"/>
              </a:rPr>
              <a:t>培训的原则（选择，简</a:t>
            </a:r>
            <a:r>
              <a:rPr lang="zh-CN" altLang="en-US" sz="2800" b="0" dirty="0" smtClean="0">
                <a:solidFill>
                  <a:schemeClr val="tx1"/>
                </a:solidFill>
                <a:latin typeface="黑体" panose="02010609060101010101" pitchFamily="49" charset="-122"/>
                <a:ea typeface="黑体" panose="02010609060101010101" pitchFamily="49" charset="-122"/>
                <a:sym typeface="+mn-ea"/>
              </a:rPr>
              <a:t>答★</a:t>
            </a:r>
            <a:r>
              <a:rPr lang="zh-CN" altLang="en-US" sz="2800" b="0" dirty="0">
                <a:solidFill>
                  <a:schemeClr val="tx1"/>
                </a:solidFill>
                <a:latin typeface="黑体" panose="02010609060101010101" pitchFamily="49" charset="-122"/>
                <a:ea typeface="黑体" panose="02010609060101010101" pitchFamily="49" charset="-122"/>
                <a:sym typeface="+mn-ea"/>
              </a:rPr>
              <a:t>）</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4" name="文本框 6"/>
          <p:cNvSpPr txBox="1"/>
          <p:nvPr/>
        </p:nvSpPr>
        <p:spPr>
          <a:xfrm>
            <a:off x="735180" y="596787"/>
            <a:ext cx="10474053"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8.5 </a:t>
            </a:r>
            <a:r>
              <a:rPr lang="zh-CN" altLang="en-US" sz="2800" b="1" dirty="0">
                <a:latin typeface="黑体" panose="02010609060101010101" pitchFamily="49" charset="-122"/>
                <a:ea typeface="黑体" panose="02010609060101010101" pitchFamily="49" charset="-122"/>
                <a:sym typeface="+mn-ea"/>
              </a:rPr>
              <a:t>网络时代人力资源管理模式</a:t>
            </a:r>
          </a:p>
        </p:txBody>
      </p:sp>
      <p:sp>
        <p:nvSpPr>
          <p:cNvPr id="11" name="矩形 10"/>
          <p:cNvSpPr/>
          <p:nvPr/>
        </p:nvSpPr>
        <p:spPr>
          <a:xfrm>
            <a:off x="59053" y="160757"/>
            <a:ext cx="2504212" cy="369332"/>
          </a:xfrm>
          <a:prstGeom prst="rect">
            <a:avLst/>
          </a:prstGeom>
        </p:spPr>
        <p:txBody>
          <a:bodyPr wrap="none">
            <a:spAutoFit/>
          </a:bodyPr>
          <a:lstStyle/>
          <a:p>
            <a:pPr algn="just">
              <a:spcAft>
                <a:spcPts val="0"/>
              </a:spcAft>
            </a:pPr>
            <a:r>
              <a:rPr lang="en-US" altLang="zh-CN" kern="100" dirty="0" smtClean="0">
                <a:solidFill>
                  <a:srgbClr val="A6A6A6"/>
                </a:solidFill>
                <a:latin typeface="DengXian" charset="-122"/>
                <a:ea typeface="DengXian" charset="-122"/>
                <a:cs typeface="Times New Roman" charset="0"/>
              </a:rPr>
              <a:t>8.5.2.2</a:t>
            </a:r>
            <a:r>
              <a:rPr lang="zh-CN" altLang="en-US" kern="100" dirty="0" smtClean="0">
                <a:solidFill>
                  <a:srgbClr val="A6A6A6"/>
                </a:solidFill>
                <a:latin typeface="DengXian" charset="-122"/>
                <a:ea typeface="DengXian" charset="-122"/>
                <a:cs typeface="Times New Roman" charset="0"/>
              </a:rPr>
              <a:t> 网上</a:t>
            </a:r>
            <a:r>
              <a:rPr lang="zh-CN" altLang="en-US" kern="100" dirty="0">
                <a:solidFill>
                  <a:srgbClr val="A6A6A6"/>
                </a:solidFill>
                <a:latin typeface="DengXian" charset="-122"/>
                <a:ea typeface="DengXian" charset="-122"/>
                <a:cs typeface="Times New Roman" charset="0"/>
              </a:rPr>
              <a:t>培训的原则</a:t>
            </a:r>
            <a:endParaRPr lang="zh-CN" altLang="zh-CN" kern="100" dirty="0">
              <a:effectLst/>
              <a:latin typeface="DengXian" charset="-122"/>
              <a:ea typeface="DengXian" charset="-122"/>
              <a:cs typeface="Times New Roman" charset="0"/>
            </a:endParaRPr>
          </a:p>
        </p:txBody>
      </p:sp>
      <p:graphicFrame>
        <p:nvGraphicFramePr>
          <p:cNvPr id="12" name="图示 4">
            <a:extLst>
              <a:ext uri="{FF2B5EF4-FFF2-40B4-BE49-F238E27FC236}">
                <a16:creationId xmlns="" xmlns:a16="http://schemas.microsoft.com/office/drawing/2014/main" id="{6DA1DBEE-1A53-49DB-8B34-6ABC881624CC}"/>
              </a:ext>
            </a:extLst>
          </p:cNvPr>
          <p:cNvGraphicFramePr/>
          <p:nvPr>
            <p:extLst/>
          </p:nvPr>
        </p:nvGraphicFramePr>
        <p:xfrm>
          <a:off x="8886423" y="111946"/>
          <a:ext cx="4031088" cy="171938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451685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800" b="0" dirty="0" smtClean="0">
                <a:solidFill>
                  <a:schemeClr val="tx1"/>
                </a:solidFill>
                <a:latin typeface="黑体" panose="02010609060101010101" pitchFamily="49" charset="-122"/>
                <a:ea typeface="黑体" panose="02010609060101010101" pitchFamily="49" charset="-122"/>
                <a:sym typeface="+mn-ea"/>
              </a:rPr>
              <a:t>8.5.2.2</a:t>
            </a:r>
            <a:r>
              <a:rPr lang="zh-CN" altLang="en-US" sz="2800" b="0" dirty="0" smtClean="0">
                <a:solidFill>
                  <a:schemeClr val="tx1"/>
                </a:solidFill>
                <a:latin typeface="黑体" panose="02010609060101010101" pitchFamily="49" charset="-122"/>
                <a:ea typeface="黑体" panose="02010609060101010101" pitchFamily="49" charset="-122"/>
                <a:sym typeface="+mn-ea"/>
              </a:rPr>
              <a:t> 网上</a:t>
            </a:r>
            <a:r>
              <a:rPr lang="zh-CN" altLang="en-US" sz="2800" b="0" dirty="0">
                <a:solidFill>
                  <a:schemeClr val="tx1"/>
                </a:solidFill>
                <a:latin typeface="黑体" panose="02010609060101010101" pitchFamily="49" charset="-122"/>
                <a:ea typeface="黑体" panose="02010609060101010101" pitchFamily="49" charset="-122"/>
                <a:sym typeface="+mn-ea"/>
              </a:rPr>
              <a:t>培训的原则（选择，简</a:t>
            </a:r>
            <a:r>
              <a:rPr lang="zh-CN" altLang="en-US" sz="2800" b="0" dirty="0" smtClean="0">
                <a:solidFill>
                  <a:schemeClr val="tx1"/>
                </a:solidFill>
                <a:latin typeface="黑体" panose="02010609060101010101" pitchFamily="49" charset="-122"/>
                <a:ea typeface="黑体" panose="02010609060101010101" pitchFamily="49" charset="-122"/>
                <a:sym typeface="+mn-ea"/>
              </a:rPr>
              <a:t>答★</a:t>
            </a:r>
            <a:r>
              <a:rPr lang="zh-CN" altLang="en-US" sz="2800" b="0" dirty="0">
                <a:solidFill>
                  <a:schemeClr val="tx1"/>
                </a:solidFill>
                <a:latin typeface="黑体" panose="02010609060101010101" pitchFamily="49" charset="-122"/>
                <a:ea typeface="黑体" panose="02010609060101010101" pitchFamily="49" charset="-122"/>
                <a:sym typeface="+mn-ea"/>
              </a:rPr>
              <a:t>）</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4" name="文本框 6"/>
          <p:cNvSpPr txBox="1"/>
          <p:nvPr/>
        </p:nvSpPr>
        <p:spPr>
          <a:xfrm>
            <a:off x="735180" y="596787"/>
            <a:ext cx="10474053"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8.5 </a:t>
            </a:r>
            <a:r>
              <a:rPr lang="zh-CN" altLang="en-US" sz="2800" b="1" dirty="0">
                <a:latin typeface="黑体" panose="02010609060101010101" pitchFamily="49" charset="-122"/>
                <a:ea typeface="黑体" panose="02010609060101010101" pitchFamily="49" charset="-122"/>
                <a:sym typeface="+mn-ea"/>
              </a:rPr>
              <a:t>网络时代人力资源管理模式</a:t>
            </a:r>
          </a:p>
        </p:txBody>
      </p:sp>
      <p:sp>
        <p:nvSpPr>
          <p:cNvPr id="11" name="矩形 10"/>
          <p:cNvSpPr/>
          <p:nvPr/>
        </p:nvSpPr>
        <p:spPr>
          <a:xfrm>
            <a:off x="59053" y="160757"/>
            <a:ext cx="2504212" cy="369332"/>
          </a:xfrm>
          <a:prstGeom prst="rect">
            <a:avLst/>
          </a:prstGeom>
        </p:spPr>
        <p:txBody>
          <a:bodyPr wrap="none">
            <a:spAutoFit/>
          </a:bodyPr>
          <a:lstStyle/>
          <a:p>
            <a:pPr algn="just">
              <a:spcAft>
                <a:spcPts val="0"/>
              </a:spcAft>
            </a:pPr>
            <a:r>
              <a:rPr lang="en-US" altLang="zh-CN" kern="100" dirty="0" smtClean="0">
                <a:solidFill>
                  <a:srgbClr val="A6A6A6"/>
                </a:solidFill>
                <a:latin typeface="DengXian" charset="-122"/>
                <a:ea typeface="DengXian" charset="-122"/>
                <a:cs typeface="Times New Roman" charset="0"/>
              </a:rPr>
              <a:t>8.5.2.2</a:t>
            </a:r>
            <a:r>
              <a:rPr lang="zh-CN" altLang="en-US" kern="100" dirty="0" smtClean="0">
                <a:solidFill>
                  <a:srgbClr val="A6A6A6"/>
                </a:solidFill>
                <a:latin typeface="DengXian" charset="-122"/>
                <a:ea typeface="DengXian" charset="-122"/>
                <a:cs typeface="Times New Roman" charset="0"/>
              </a:rPr>
              <a:t> 网上</a:t>
            </a:r>
            <a:r>
              <a:rPr lang="zh-CN" altLang="en-US" kern="100" dirty="0">
                <a:solidFill>
                  <a:srgbClr val="A6A6A6"/>
                </a:solidFill>
                <a:latin typeface="DengXian" charset="-122"/>
                <a:ea typeface="DengXian" charset="-122"/>
                <a:cs typeface="Times New Roman" charset="0"/>
              </a:rPr>
              <a:t>培训的原则</a:t>
            </a:r>
            <a:endParaRPr lang="zh-CN" altLang="zh-CN" kern="100" dirty="0">
              <a:effectLst/>
              <a:latin typeface="DengXian" charset="-122"/>
              <a:ea typeface="DengXian" charset="-122"/>
              <a:cs typeface="Times New Roman" charset="0"/>
            </a:endParaRPr>
          </a:p>
        </p:txBody>
      </p:sp>
      <p:graphicFrame>
        <p:nvGraphicFramePr>
          <p:cNvPr id="12" name="图示 4">
            <a:extLst>
              <a:ext uri="{FF2B5EF4-FFF2-40B4-BE49-F238E27FC236}">
                <a16:creationId xmlns="" xmlns:a16="http://schemas.microsoft.com/office/drawing/2014/main" id="{6DA1DBEE-1A53-49DB-8B34-6ABC881624CC}"/>
              </a:ext>
            </a:extLst>
          </p:cNvPr>
          <p:cNvGraphicFramePr/>
          <p:nvPr>
            <p:extLst/>
          </p:nvPr>
        </p:nvGraphicFramePr>
        <p:xfrm>
          <a:off x="8886423" y="111946"/>
          <a:ext cx="4031088" cy="171938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6" name="图示 4"/>
          <p:cNvGraphicFramePr/>
          <p:nvPr>
            <p:extLst/>
          </p:nvPr>
        </p:nvGraphicFramePr>
        <p:xfrm>
          <a:off x="1072291" y="1898031"/>
          <a:ext cx="9699550" cy="2151123"/>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7" name="下箭头 6"/>
          <p:cNvSpPr/>
          <p:nvPr/>
        </p:nvSpPr>
        <p:spPr>
          <a:xfrm>
            <a:off x="2666285" y="4160717"/>
            <a:ext cx="333856" cy="304998"/>
          </a:xfrm>
          <a:prstGeom prst="down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TextBox 9"/>
          <p:cNvSpPr txBox="1"/>
          <p:nvPr/>
        </p:nvSpPr>
        <p:spPr>
          <a:xfrm>
            <a:off x="1856938" y="4361093"/>
            <a:ext cx="1977950" cy="1990288"/>
          </a:xfrm>
          <a:prstGeom prst="rect">
            <a:avLst/>
          </a:prstGeom>
          <a:noFill/>
        </p:spPr>
        <p:txBody>
          <a:bodyPr wrap="square" rtlCol="0">
            <a:spAutoFit/>
          </a:bodyPr>
          <a:lstStyle/>
          <a:p>
            <a:pPr>
              <a:lnSpc>
                <a:spcPts val="3700"/>
              </a:lnSpc>
            </a:pPr>
            <a:r>
              <a:rPr lang="zh-CN" altLang="en-US" sz="2000" dirty="0" smtClean="0">
                <a:latin typeface="手札体-简粗体" panose="03000700000000000000" pitchFamily="66" charset="-122"/>
                <a:ea typeface="手札体-简粗体" panose="03000700000000000000" pitchFamily="66" charset="-122"/>
              </a:rPr>
              <a:t>利用声音、图片和影音等多媒体文件，喜闻乐见的形式培训员工</a:t>
            </a:r>
            <a:endParaRPr lang="en-US" altLang="zh-CN" sz="2000" dirty="0">
              <a:solidFill>
                <a:srgbClr val="FF0000"/>
              </a:solidFill>
              <a:latin typeface="手札体-简粗体" panose="03000700000000000000" pitchFamily="66" charset="-122"/>
              <a:ea typeface="手札体-简粗体" panose="03000700000000000000" pitchFamily="66" charset="-122"/>
            </a:endParaRPr>
          </a:p>
        </p:txBody>
      </p:sp>
      <p:sp>
        <p:nvSpPr>
          <p:cNvPr id="9" name="下箭头 8"/>
          <p:cNvSpPr/>
          <p:nvPr/>
        </p:nvSpPr>
        <p:spPr>
          <a:xfrm>
            <a:off x="4850685" y="4170593"/>
            <a:ext cx="333856" cy="304998"/>
          </a:xfrm>
          <a:prstGeom prst="down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TextBox 9"/>
          <p:cNvSpPr txBox="1"/>
          <p:nvPr/>
        </p:nvSpPr>
        <p:spPr>
          <a:xfrm>
            <a:off x="4028638" y="4372367"/>
            <a:ext cx="1977950" cy="1515800"/>
          </a:xfrm>
          <a:prstGeom prst="rect">
            <a:avLst/>
          </a:prstGeom>
          <a:noFill/>
        </p:spPr>
        <p:txBody>
          <a:bodyPr wrap="square" rtlCol="0">
            <a:spAutoFit/>
          </a:bodyPr>
          <a:lstStyle/>
          <a:p>
            <a:pPr>
              <a:lnSpc>
                <a:spcPts val="3700"/>
              </a:lnSpc>
            </a:pPr>
            <a:r>
              <a:rPr lang="zh-CN" altLang="en-US" sz="2000" dirty="0" smtClean="0">
                <a:latin typeface="手札体-简粗体" panose="03000700000000000000" pitchFamily="66" charset="-122"/>
                <a:ea typeface="手札体-简粗体" panose="03000700000000000000" pitchFamily="66" charset="-122"/>
              </a:rPr>
              <a:t>开放性地对待不同的培训内容和不同的员工</a:t>
            </a:r>
            <a:endParaRPr lang="en-US" altLang="zh-CN" sz="2000" dirty="0">
              <a:solidFill>
                <a:srgbClr val="FF0000"/>
              </a:solidFill>
              <a:latin typeface="手札体-简粗体" panose="03000700000000000000" pitchFamily="66" charset="-122"/>
              <a:ea typeface="手札体-简粗体" panose="03000700000000000000" pitchFamily="66" charset="-122"/>
            </a:endParaRPr>
          </a:p>
        </p:txBody>
      </p:sp>
      <p:sp>
        <p:nvSpPr>
          <p:cNvPr id="13" name="下箭头 12"/>
          <p:cNvSpPr/>
          <p:nvPr/>
        </p:nvSpPr>
        <p:spPr>
          <a:xfrm>
            <a:off x="7022385" y="4130782"/>
            <a:ext cx="333856" cy="304998"/>
          </a:xfrm>
          <a:prstGeom prst="down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TextBox 9"/>
          <p:cNvSpPr txBox="1"/>
          <p:nvPr/>
        </p:nvSpPr>
        <p:spPr>
          <a:xfrm>
            <a:off x="6200338" y="4372367"/>
            <a:ext cx="1977950" cy="1990288"/>
          </a:xfrm>
          <a:prstGeom prst="rect">
            <a:avLst/>
          </a:prstGeom>
          <a:noFill/>
        </p:spPr>
        <p:txBody>
          <a:bodyPr wrap="square" rtlCol="0">
            <a:spAutoFit/>
          </a:bodyPr>
          <a:lstStyle/>
          <a:p>
            <a:pPr>
              <a:lnSpc>
                <a:spcPts val="3700"/>
              </a:lnSpc>
            </a:pPr>
            <a:r>
              <a:rPr lang="zh-CN" altLang="en-US" sz="2000" dirty="0" smtClean="0">
                <a:latin typeface="手札体-简粗体" panose="03000700000000000000" pitchFamily="66" charset="-122"/>
                <a:ea typeface="手札体-简粗体" panose="03000700000000000000" pitchFamily="66" charset="-122"/>
              </a:rPr>
              <a:t>将学习寓于交互活动之中，以体现学习本质，激发员工的潜能</a:t>
            </a:r>
            <a:endParaRPr lang="en-US" altLang="zh-CN" sz="2000" dirty="0">
              <a:solidFill>
                <a:srgbClr val="FF0000"/>
              </a:solidFill>
              <a:latin typeface="手札体-简粗体" panose="03000700000000000000" pitchFamily="66" charset="-122"/>
              <a:ea typeface="手札体-简粗体" panose="03000700000000000000" pitchFamily="66" charset="-122"/>
            </a:endParaRPr>
          </a:p>
        </p:txBody>
      </p:sp>
      <p:sp>
        <p:nvSpPr>
          <p:cNvPr id="15" name="下箭头 14"/>
          <p:cNvSpPr/>
          <p:nvPr/>
        </p:nvSpPr>
        <p:spPr>
          <a:xfrm>
            <a:off x="9194085" y="4160717"/>
            <a:ext cx="333856" cy="304998"/>
          </a:xfrm>
          <a:prstGeom prst="down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TextBox 9"/>
          <p:cNvSpPr txBox="1"/>
          <p:nvPr/>
        </p:nvSpPr>
        <p:spPr>
          <a:xfrm>
            <a:off x="8372038" y="4402302"/>
            <a:ext cx="1977950" cy="2464777"/>
          </a:xfrm>
          <a:prstGeom prst="rect">
            <a:avLst/>
          </a:prstGeom>
          <a:noFill/>
        </p:spPr>
        <p:txBody>
          <a:bodyPr wrap="square" rtlCol="0">
            <a:spAutoFit/>
          </a:bodyPr>
          <a:lstStyle/>
          <a:p>
            <a:pPr>
              <a:lnSpc>
                <a:spcPts val="3700"/>
              </a:lnSpc>
            </a:pPr>
            <a:r>
              <a:rPr lang="zh-CN" altLang="en-US" sz="2000" dirty="0" smtClean="0">
                <a:latin typeface="手札体-简粗体" panose="03000700000000000000" pitchFamily="66" charset="-122"/>
                <a:ea typeface="手札体-简粗体" panose="03000700000000000000" pitchFamily="66" charset="-122"/>
              </a:rPr>
              <a:t>创造性地学习是员工心理认知发展的需要，而创造性又会诱发主动学习。</a:t>
            </a:r>
            <a:endParaRPr lang="en-US" altLang="zh-CN" sz="2000" dirty="0">
              <a:solidFill>
                <a:srgbClr val="FF0000"/>
              </a:solidFill>
              <a:latin typeface="手札体-简粗体" panose="03000700000000000000" pitchFamily="66" charset="-122"/>
              <a:ea typeface="手札体-简粗体" panose="03000700000000000000" pitchFamily="66" charset="-122"/>
            </a:endParaRPr>
          </a:p>
        </p:txBody>
      </p:sp>
    </p:spTree>
    <p:extLst>
      <p:ext uri="{BB962C8B-B14F-4D97-AF65-F5344CB8AC3E}">
        <p14:creationId xmlns:p14="http://schemas.microsoft.com/office/powerpoint/2010/main" val="37264724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800" b="0" dirty="0" smtClean="0">
                <a:solidFill>
                  <a:schemeClr val="tx1"/>
                </a:solidFill>
                <a:latin typeface="黑体" panose="02010609060101010101" pitchFamily="49" charset="-122"/>
                <a:ea typeface="黑体" panose="02010609060101010101" pitchFamily="49" charset="-122"/>
                <a:sym typeface="+mn-ea"/>
              </a:rPr>
              <a:t>8.5.5.1</a:t>
            </a:r>
            <a:r>
              <a:rPr lang="zh-CN" altLang="en-US" sz="2800" b="0" dirty="0" smtClean="0">
                <a:solidFill>
                  <a:schemeClr val="tx1"/>
                </a:solidFill>
                <a:latin typeface="黑体" panose="02010609060101010101" pitchFamily="49" charset="-122"/>
                <a:ea typeface="黑体" panose="02010609060101010101" pitchFamily="49" charset="-122"/>
                <a:sym typeface="+mn-ea"/>
              </a:rPr>
              <a:t> 虚拟</a:t>
            </a:r>
            <a:r>
              <a:rPr lang="zh-CN" altLang="en-US" sz="2800" b="0" dirty="0">
                <a:solidFill>
                  <a:schemeClr val="tx1"/>
                </a:solidFill>
                <a:latin typeface="黑体" panose="02010609060101010101" pitchFamily="49" charset="-122"/>
                <a:ea typeface="黑体" panose="02010609060101010101" pitchFamily="49" charset="-122"/>
                <a:sym typeface="+mn-ea"/>
              </a:rPr>
              <a:t>团队及其特征（选择，简</a:t>
            </a:r>
            <a:r>
              <a:rPr lang="zh-CN" altLang="en-US" sz="2800" b="0" dirty="0" smtClean="0">
                <a:solidFill>
                  <a:schemeClr val="tx1"/>
                </a:solidFill>
                <a:latin typeface="黑体" panose="02010609060101010101" pitchFamily="49" charset="-122"/>
                <a:ea typeface="黑体" panose="02010609060101010101" pitchFamily="49" charset="-122"/>
                <a:sym typeface="+mn-ea"/>
              </a:rPr>
              <a:t>答）</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4" name="文本框 6"/>
          <p:cNvSpPr txBox="1"/>
          <p:nvPr/>
        </p:nvSpPr>
        <p:spPr>
          <a:xfrm>
            <a:off x="735180" y="596787"/>
            <a:ext cx="10474053"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8.5 </a:t>
            </a:r>
            <a:r>
              <a:rPr lang="zh-CN" altLang="en-US" sz="2800" b="1" dirty="0">
                <a:latin typeface="黑体" panose="02010609060101010101" pitchFamily="49" charset="-122"/>
                <a:ea typeface="黑体" panose="02010609060101010101" pitchFamily="49" charset="-122"/>
                <a:sym typeface="+mn-ea"/>
              </a:rPr>
              <a:t>网络时代人力资源管理模式</a:t>
            </a:r>
          </a:p>
        </p:txBody>
      </p:sp>
      <p:pic>
        <p:nvPicPr>
          <p:cNvPr id="1026" name="Picture 2" descr="https://timgsa.baidu.com/timg?image&amp;quality=80&amp;size=b9999_10000&amp;sec=1524031407162&amp;di=4b09d84ffa69de4f90b6b6680b155518&amp;imgtype=0&amp;src=http%3A%2F%2Fi0.hexunimg.cn%2F2016-03-25%2F18295685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58611" y="4295554"/>
            <a:ext cx="3680501" cy="2009554"/>
          </a:xfrm>
          <a:prstGeom prst="rect">
            <a:avLst/>
          </a:prstGeom>
          <a:noFill/>
          <a:extLst>
            <a:ext uri="{909E8E84-426E-40DD-AFC4-6F175D3DCCD1}">
              <a14:hiddenFill xmlns:a14="http://schemas.microsoft.com/office/drawing/2010/main">
                <a:solidFill>
                  <a:srgbClr val="FFFFFF"/>
                </a:solidFill>
              </a14:hiddenFill>
            </a:ext>
          </a:extLst>
        </p:spPr>
      </p:pic>
      <p:sp>
        <p:nvSpPr>
          <p:cNvPr id="12" name="矩形 11"/>
          <p:cNvSpPr/>
          <p:nvPr/>
        </p:nvSpPr>
        <p:spPr>
          <a:xfrm>
            <a:off x="73415" y="160757"/>
            <a:ext cx="3196709" cy="369332"/>
          </a:xfrm>
          <a:prstGeom prst="rect">
            <a:avLst/>
          </a:prstGeom>
        </p:spPr>
        <p:txBody>
          <a:bodyPr wrap="none">
            <a:spAutoFit/>
          </a:bodyPr>
          <a:lstStyle/>
          <a:p>
            <a:pPr algn="just">
              <a:spcAft>
                <a:spcPts val="0"/>
              </a:spcAft>
            </a:pPr>
            <a:r>
              <a:rPr lang="en-US" altLang="zh-CN" kern="100" dirty="0" smtClean="0">
                <a:solidFill>
                  <a:srgbClr val="A6A6A6"/>
                </a:solidFill>
                <a:latin typeface="DengXian" charset="-122"/>
                <a:ea typeface="DengXian" charset="-122"/>
                <a:cs typeface="Times New Roman" charset="0"/>
              </a:rPr>
              <a:t>8.5.5.1</a:t>
            </a:r>
            <a:r>
              <a:rPr lang="zh-CN" altLang="en-US" kern="100" dirty="0" smtClean="0">
                <a:solidFill>
                  <a:srgbClr val="A6A6A6"/>
                </a:solidFill>
                <a:latin typeface="DengXian" charset="-122"/>
                <a:ea typeface="DengXian" charset="-122"/>
                <a:cs typeface="Times New Roman" charset="0"/>
              </a:rPr>
              <a:t> 虚拟</a:t>
            </a:r>
            <a:r>
              <a:rPr lang="zh-CN" altLang="en-US" kern="100" dirty="0">
                <a:solidFill>
                  <a:srgbClr val="A6A6A6"/>
                </a:solidFill>
                <a:latin typeface="DengXian" charset="-122"/>
                <a:ea typeface="DengXian" charset="-122"/>
                <a:cs typeface="Times New Roman" charset="0"/>
              </a:rPr>
              <a:t>团队的概念与特征</a:t>
            </a:r>
            <a:endParaRPr lang="zh-CN" altLang="zh-CN" kern="100" dirty="0">
              <a:effectLst/>
              <a:latin typeface="DengXian" charset="-122"/>
              <a:ea typeface="DengXian" charset="-122"/>
              <a:cs typeface="Times New Roman" charset="0"/>
            </a:endParaRPr>
          </a:p>
        </p:txBody>
      </p:sp>
      <p:graphicFrame>
        <p:nvGraphicFramePr>
          <p:cNvPr id="13" name="图示 4">
            <a:extLst>
              <a:ext uri="{FF2B5EF4-FFF2-40B4-BE49-F238E27FC236}">
                <a16:creationId xmlns="" xmlns:a16="http://schemas.microsoft.com/office/drawing/2014/main" id="{6DA1DBEE-1A53-49DB-8B34-6ABC881624CC}"/>
              </a:ext>
            </a:extLst>
          </p:cNvPr>
          <p:cNvGraphicFramePr/>
          <p:nvPr>
            <p:extLst/>
          </p:nvPr>
        </p:nvGraphicFramePr>
        <p:xfrm>
          <a:off x="8886423" y="111946"/>
          <a:ext cx="4031088" cy="171938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81372838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800" b="0" dirty="0" smtClean="0">
                <a:solidFill>
                  <a:schemeClr val="tx1"/>
                </a:solidFill>
                <a:latin typeface="黑体" panose="02010609060101010101" pitchFamily="49" charset="-122"/>
                <a:ea typeface="黑体" panose="02010609060101010101" pitchFamily="49" charset="-122"/>
                <a:sym typeface="+mn-ea"/>
              </a:rPr>
              <a:t>8.5.5.1</a:t>
            </a:r>
            <a:r>
              <a:rPr lang="zh-CN" altLang="en-US" sz="2800" b="0" dirty="0" smtClean="0">
                <a:solidFill>
                  <a:schemeClr val="tx1"/>
                </a:solidFill>
                <a:latin typeface="黑体" panose="02010609060101010101" pitchFamily="49" charset="-122"/>
                <a:ea typeface="黑体" panose="02010609060101010101" pitchFamily="49" charset="-122"/>
                <a:sym typeface="+mn-ea"/>
              </a:rPr>
              <a:t> 虚拟</a:t>
            </a:r>
            <a:r>
              <a:rPr lang="zh-CN" altLang="en-US" sz="2800" b="0" dirty="0">
                <a:solidFill>
                  <a:schemeClr val="tx1"/>
                </a:solidFill>
                <a:latin typeface="黑体" panose="02010609060101010101" pitchFamily="49" charset="-122"/>
                <a:ea typeface="黑体" panose="02010609060101010101" pitchFamily="49" charset="-122"/>
                <a:sym typeface="+mn-ea"/>
              </a:rPr>
              <a:t>团队及其特征（选择，简</a:t>
            </a:r>
            <a:r>
              <a:rPr lang="zh-CN" altLang="en-US" sz="2800" b="0" dirty="0" smtClean="0">
                <a:solidFill>
                  <a:schemeClr val="tx1"/>
                </a:solidFill>
                <a:latin typeface="黑体" panose="02010609060101010101" pitchFamily="49" charset="-122"/>
                <a:ea typeface="黑体" panose="02010609060101010101" pitchFamily="49" charset="-122"/>
                <a:sym typeface="+mn-ea"/>
              </a:rPr>
              <a:t>答）</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4" name="文本框 6"/>
          <p:cNvSpPr txBox="1"/>
          <p:nvPr/>
        </p:nvSpPr>
        <p:spPr>
          <a:xfrm>
            <a:off x="735180" y="596787"/>
            <a:ext cx="10474053"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8.5 </a:t>
            </a:r>
            <a:r>
              <a:rPr lang="zh-CN" altLang="en-US" sz="2800" b="1" dirty="0">
                <a:latin typeface="黑体" panose="02010609060101010101" pitchFamily="49" charset="-122"/>
                <a:ea typeface="黑体" panose="02010609060101010101" pitchFamily="49" charset="-122"/>
                <a:sym typeface="+mn-ea"/>
              </a:rPr>
              <a:t>网络时代人力资源管理模式</a:t>
            </a:r>
          </a:p>
        </p:txBody>
      </p:sp>
      <p:sp>
        <p:nvSpPr>
          <p:cNvPr id="5" name="TextBox 4"/>
          <p:cNvSpPr txBox="1"/>
          <p:nvPr/>
        </p:nvSpPr>
        <p:spPr>
          <a:xfrm>
            <a:off x="735180" y="2425615"/>
            <a:ext cx="10002190" cy="1041311"/>
          </a:xfrm>
          <a:prstGeom prst="rect">
            <a:avLst/>
          </a:prstGeom>
          <a:noFill/>
        </p:spPr>
        <p:txBody>
          <a:bodyPr wrap="square" rtlCol="0">
            <a:spAutoFit/>
          </a:bodyPr>
          <a:lstStyle/>
          <a:p>
            <a:pPr>
              <a:lnSpc>
                <a:spcPts val="3700"/>
              </a:lnSpc>
            </a:pPr>
            <a:r>
              <a:rPr lang="zh-CN" altLang="en-US" sz="2000" dirty="0">
                <a:solidFill>
                  <a:srgbClr val="FF0000"/>
                </a:solidFill>
                <a:latin typeface="手札体-简粗体" panose="03000700000000000000" pitchFamily="66" charset="-122"/>
                <a:ea typeface="手札体-简粗体" panose="03000700000000000000" pitchFamily="66" charset="-122"/>
              </a:rPr>
              <a:t>虚拟</a:t>
            </a:r>
            <a:r>
              <a:rPr lang="zh-CN" altLang="en-US" sz="2000" dirty="0" smtClean="0">
                <a:solidFill>
                  <a:srgbClr val="FF0000"/>
                </a:solidFill>
                <a:latin typeface="手札体-简粗体" panose="03000700000000000000" pitchFamily="66" charset="-122"/>
                <a:ea typeface="手札体-简粗体" panose="03000700000000000000" pitchFamily="66" charset="-122"/>
              </a:rPr>
              <a:t>团队</a:t>
            </a:r>
            <a:r>
              <a:rPr lang="zh-CN" altLang="en-US" sz="2000" dirty="0" smtClean="0">
                <a:latin typeface="手札体-简粗体" panose="03000700000000000000" pitchFamily="66" charset="-122"/>
                <a:ea typeface="手札体-简粗体" panose="03000700000000000000" pitchFamily="66" charset="-122"/>
              </a:rPr>
              <a:t>的成员</a:t>
            </a:r>
            <a:r>
              <a:rPr lang="zh-CN" altLang="en-US" sz="2000" dirty="0" smtClean="0">
                <a:solidFill>
                  <a:srgbClr val="FF0000"/>
                </a:solidFill>
                <a:latin typeface="手札体-简粗体" panose="03000700000000000000" pitchFamily="66" charset="-122"/>
                <a:ea typeface="手札体-简粗体" panose="03000700000000000000" pitchFamily="66" charset="-122"/>
              </a:rPr>
              <a:t>由不同领域的专家</a:t>
            </a:r>
            <a:r>
              <a:rPr lang="zh-CN" altLang="en-US" sz="2000" smtClean="0">
                <a:solidFill>
                  <a:srgbClr val="FF0000"/>
                </a:solidFill>
                <a:latin typeface="手札体-简粗体" panose="03000700000000000000" pitchFamily="66" charset="-122"/>
                <a:ea typeface="手札体-简粗体" panose="03000700000000000000" pitchFamily="66" charset="-122"/>
              </a:rPr>
              <a:t>组成</a:t>
            </a:r>
            <a:r>
              <a:rPr lang="zh-CN" altLang="en-US" sz="2000" smtClean="0">
                <a:latin typeface="手札体-简粗体" panose="03000700000000000000" pitchFamily="66" charset="-122"/>
                <a:ea typeface="手札体-简粗体" panose="03000700000000000000" pitchFamily="66" charset="-122"/>
              </a:rPr>
              <a:t>，实行</a:t>
            </a:r>
            <a:r>
              <a:rPr lang="zh-CN" altLang="en-US" sz="2000" dirty="0" smtClean="0">
                <a:solidFill>
                  <a:srgbClr val="FF0000"/>
                </a:solidFill>
                <a:latin typeface="手札体-简粗体" panose="03000700000000000000" pitchFamily="66" charset="-122"/>
                <a:ea typeface="手札体-简粗体" panose="03000700000000000000" pitchFamily="66" charset="-122"/>
              </a:rPr>
              <a:t>自我管理和自我指导</a:t>
            </a:r>
            <a:r>
              <a:rPr lang="zh-CN" altLang="en-US" sz="2000" dirty="0" smtClean="0">
                <a:latin typeface="手札体-简粗体" panose="03000700000000000000" pitchFamily="66" charset="-122"/>
                <a:ea typeface="手札体-简粗体" panose="03000700000000000000" pitchFamily="66" charset="-122"/>
              </a:rPr>
              <a:t>。</a:t>
            </a:r>
            <a:endParaRPr lang="en-US" altLang="zh-CN" sz="2000" dirty="0" smtClean="0">
              <a:latin typeface="手札体-简粗体" panose="03000700000000000000" pitchFamily="66" charset="-122"/>
              <a:ea typeface="手札体-简粗体" panose="03000700000000000000" pitchFamily="66" charset="-122"/>
            </a:endParaRPr>
          </a:p>
          <a:p>
            <a:pPr>
              <a:lnSpc>
                <a:spcPts val="3700"/>
              </a:lnSpc>
            </a:pPr>
            <a:r>
              <a:rPr lang="zh-CN" altLang="en-US" sz="2000" dirty="0" smtClean="0">
                <a:latin typeface="手札体-简粗体" panose="03000700000000000000" pitchFamily="66" charset="-122"/>
                <a:ea typeface="手札体-简粗体" panose="03000700000000000000" pitchFamily="66" charset="-122"/>
              </a:rPr>
              <a:t>就时间而言，</a:t>
            </a:r>
            <a:r>
              <a:rPr lang="zh-CN" altLang="en-US" sz="2000" dirty="0" smtClean="0">
                <a:solidFill>
                  <a:srgbClr val="FF0000"/>
                </a:solidFill>
                <a:latin typeface="手札体-简粗体" panose="03000700000000000000" pitchFamily="66" charset="-122"/>
                <a:ea typeface="手札体-简粗体" panose="03000700000000000000" pitchFamily="66" charset="-122"/>
              </a:rPr>
              <a:t>可以是短暂的，也可以是长期存在的</a:t>
            </a:r>
            <a:r>
              <a:rPr lang="zh-CN" altLang="en-US" sz="2000" dirty="0" smtClean="0">
                <a:latin typeface="手札体-简粗体" panose="03000700000000000000" pitchFamily="66" charset="-122"/>
                <a:ea typeface="手札体-简粗体" panose="03000700000000000000" pitchFamily="66" charset="-122"/>
              </a:rPr>
              <a:t>。</a:t>
            </a:r>
            <a:endParaRPr lang="en-US" altLang="zh-CN" sz="2000" dirty="0">
              <a:latin typeface="手札体-简粗体" panose="03000700000000000000" pitchFamily="66" charset="-122"/>
              <a:ea typeface="手札体-简粗体" panose="03000700000000000000" pitchFamily="66" charset="-122"/>
            </a:endParaRPr>
          </a:p>
        </p:txBody>
      </p:sp>
      <p:pic>
        <p:nvPicPr>
          <p:cNvPr id="1026" name="Picture 2" descr="https://timgsa.baidu.com/timg?image&amp;quality=80&amp;size=b9999_10000&amp;sec=1524031407162&amp;di=4b09d84ffa69de4f90b6b6680b155518&amp;imgtype=0&amp;src=http%3A%2F%2Fi0.hexunimg.cn%2F2016-03-25%2F18295685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58611" y="4295554"/>
            <a:ext cx="3680501" cy="2009554"/>
          </a:xfrm>
          <a:prstGeom prst="rect">
            <a:avLst/>
          </a:prstGeom>
          <a:noFill/>
          <a:extLst>
            <a:ext uri="{909E8E84-426E-40DD-AFC4-6F175D3DCCD1}">
              <a14:hiddenFill xmlns:a14="http://schemas.microsoft.com/office/drawing/2010/main">
                <a:solidFill>
                  <a:srgbClr val="FFFFFF"/>
                </a:solidFill>
              </a14:hiddenFill>
            </a:ext>
          </a:extLst>
        </p:spPr>
      </p:pic>
      <p:sp>
        <p:nvSpPr>
          <p:cNvPr id="12" name="矩形 11"/>
          <p:cNvSpPr/>
          <p:nvPr/>
        </p:nvSpPr>
        <p:spPr>
          <a:xfrm>
            <a:off x="73415" y="160757"/>
            <a:ext cx="3196709" cy="369332"/>
          </a:xfrm>
          <a:prstGeom prst="rect">
            <a:avLst/>
          </a:prstGeom>
        </p:spPr>
        <p:txBody>
          <a:bodyPr wrap="none">
            <a:spAutoFit/>
          </a:bodyPr>
          <a:lstStyle/>
          <a:p>
            <a:pPr algn="just">
              <a:spcAft>
                <a:spcPts val="0"/>
              </a:spcAft>
            </a:pPr>
            <a:r>
              <a:rPr lang="en-US" altLang="zh-CN" kern="100" dirty="0" smtClean="0">
                <a:solidFill>
                  <a:srgbClr val="A6A6A6"/>
                </a:solidFill>
                <a:latin typeface="DengXian" charset="-122"/>
                <a:ea typeface="DengXian" charset="-122"/>
                <a:cs typeface="Times New Roman" charset="0"/>
              </a:rPr>
              <a:t>8.5.5.1</a:t>
            </a:r>
            <a:r>
              <a:rPr lang="zh-CN" altLang="en-US" kern="100" dirty="0" smtClean="0">
                <a:solidFill>
                  <a:srgbClr val="A6A6A6"/>
                </a:solidFill>
                <a:latin typeface="DengXian" charset="-122"/>
                <a:ea typeface="DengXian" charset="-122"/>
                <a:cs typeface="Times New Roman" charset="0"/>
              </a:rPr>
              <a:t> 虚拟</a:t>
            </a:r>
            <a:r>
              <a:rPr lang="zh-CN" altLang="en-US" kern="100" dirty="0">
                <a:solidFill>
                  <a:srgbClr val="A6A6A6"/>
                </a:solidFill>
                <a:latin typeface="DengXian" charset="-122"/>
                <a:ea typeface="DengXian" charset="-122"/>
                <a:cs typeface="Times New Roman" charset="0"/>
              </a:rPr>
              <a:t>团队的概念与特征</a:t>
            </a:r>
            <a:endParaRPr lang="zh-CN" altLang="zh-CN" kern="100" dirty="0">
              <a:effectLst/>
              <a:latin typeface="DengXian" charset="-122"/>
              <a:ea typeface="DengXian" charset="-122"/>
              <a:cs typeface="Times New Roman" charset="0"/>
            </a:endParaRPr>
          </a:p>
        </p:txBody>
      </p:sp>
      <p:graphicFrame>
        <p:nvGraphicFramePr>
          <p:cNvPr id="13" name="图示 4">
            <a:extLst>
              <a:ext uri="{FF2B5EF4-FFF2-40B4-BE49-F238E27FC236}">
                <a16:creationId xmlns="" xmlns:a16="http://schemas.microsoft.com/office/drawing/2014/main" id="{6DA1DBEE-1A53-49DB-8B34-6ABC881624CC}"/>
              </a:ext>
            </a:extLst>
          </p:cNvPr>
          <p:cNvGraphicFramePr/>
          <p:nvPr>
            <p:extLst/>
          </p:nvPr>
        </p:nvGraphicFramePr>
        <p:xfrm>
          <a:off x="8886423" y="111946"/>
          <a:ext cx="4031088" cy="171938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550076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6"/>
          <p:cNvSpPr txBox="1"/>
          <p:nvPr/>
        </p:nvSpPr>
        <p:spPr>
          <a:xfrm>
            <a:off x="735180" y="596787"/>
            <a:ext cx="10474053"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8.5 </a:t>
            </a:r>
            <a:r>
              <a:rPr lang="zh-CN" altLang="en-US" sz="2800" b="1" dirty="0">
                <a:latin typeface="黑体" panose="02010609060101010101" pitchFamily="49" charset="-122"/>
                <a:ea typeface="黑体" panose="02010609060101010101" pitchFamily="49" charset="-122"/>
                <a:sym typeface="+mn-ea"/>
              </a:rPr>
              <a:t>网络时代人力资源管理模式</a:t>
            </a:r>
          </a:p>
        </p:txBody>
      </p:sp>
      <p:sp>
        <p:nvSpPr>
          <p:cNvPr id="11" name="矩形 10"/>
          <p:cNvSpPr/>
          <p:nvPr/>
        </p:nvSpPr>
        <p:spPr>
          <a:xfrm>
            <a:off x="73415" y="160757"/>
            <a:ext cx="3196709" cy="369332"/>
          </a:xfrm>
          <a:prstGeom prst="rect">
            <a:avLst/>
          </a:prstGeom>
        </p:spPr>
        <p:txBody>
          <a:bodyPr wrap="none">
            <a:spAutoFit/>
          </a:bodyPr>
          <a:lstStyle/>
          <a:p>
            <a:pPr algn="just">
              <a:spcAft>
                <a:spcPts val="0"/>
              </a:spcAft>
            </a:pPr>
            <a:r>
              <a:rPr lang="en-US" altLang="zh-CN" kern="100" dirty="0" smtClean="0">
                <a:solidFill>
                  <a:srgbClr val="A6A6A6"/>
                </a:solidFill>
                <a:latin typeface="DengXian" charset="-122"/>
                <a:ea typeface="DengXian" charset="-122"/>
                <a:cs typeface="Times New Roman" charset="0"/>
              </a:rPr>
              <a:t>8.5.5.1</a:t>
            </a:r>
            <a:r>
              <a:rPr lang="zh-CN" altLang="en-US" kern="100" dirty="0" smtClean="0">
                <a:solidFill>
                  <a:srgbClr val="A6A6A6"/>
                </a:solidFill>
                <a:latin typeface="DengXian" charset="-122"/>
                <a:ea typeface="DengXian" charset="-122"/>
                <a:cs typeface="Times New Roman" charset="0"/>
              </a:rPr>
              <a:t> 虚拟</a:t>
            </a:r>
            <a:r>
              <a:rPr lang="zh-CN" altLang="en-US" kern="100" dirty="0">
                <a:solidFill>
                  <a:srgbClr val="A6A6A6"/>
                </a:solidFill>
                <a:latin typeface="DengXian" charset="-122"/>
                <a:ea typeface="DengXian" charset="-122"/>
                <a:cs typeface="Times New Roman" charset="0"/>
              </a:rPr>
              <a:t>团队的概念与特征</a:t>
            </a:r>
            <a:endParaRPr lang="zh-CN" altLang="zh-CN" kern="100" dirty="0">
              <a:effectLst/>
              <a:latin typeface="DengXian" charset="-122"/>
              <a:ea typeface="DengXian" charset="-122"/>
              <a:cs typeface="Times New Roman" charset="0"/>
            </a:endParaRPr>
          </a:p>
        </p:txBody>
      </p:sp>
      <p:sp>
        <p:nvSpPr>
          <p:cNvPr id="12" name="文本框 11"/>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800" b="0" dirty="0" smtClean="0">
                <a:solidFill>
                  <a:schemeClr val="tx1"/>
                </a:solidFill>
                <a:latin typeface="黑体" panose="02010609060101010101" pitchFamily="49" charset="-122"/>
                <a:ea typeface="黑体" panose="02010609060101010101" pitchFamily="49" charset="-122"/>
                <a:sym typeface="+mn-ea"/>
              </a:rPr>
              <a:t>8.5.5.1</a:t>
            </a:r>
            <a:r>
              <a:rPr lang="zh-CN" altLang="en-US" sz="2800" b="0" dirty="0" smtClean="0">
                <a:solidFill>
                  <a:schemeClr val="tx1"/>
                </a:solidFill>
                <a:latin typeface="黑体" panose="02010609060101010101" pitchFamily="49" charset="-122"/>
                <a:ea typeface="黑体" panose="02010609060101010101" pitchFamily="49" charset="-122"/>
                <a:sym typeface="+mn-ea"/>
              </a:rPr>
              <a:t> 虚拟</a:t>
            </a:r>
            <a:r>
              <a:rPr lang="zh-CN" altLang="en-US" sz="2800" b="0" dirty="0">
                <a:solidFill>
                  <a:schemeClr val="tx1"/>
                </a:solidFill>
                <a:latin typeface="黑体" panose="02010609060101010101" pitchFamily="49" charset="-122"/>
                <a:ea typeface="黑体" panose="02010609060101010101" pitchFamily="49" charset="-122"/>
                <a:sym typeface="+mn-ea"/>
              </a:rPr>
              <a:t>团队及其特征（选择，简</a:t>
            </a:r>
            <a:r>
              <a:rPr lang="zh-CN" altLang="en-US" sz="2800" b="0" dirty="0" smtClean="0">
                <a:solidFill>
                  <a:schemeClr val="tx1"/>
                </a:solidFill>
                <a:latin typeface="黑体" panose="02010609060101010101" pitchFamily="49" charset="-122"/>
                <a:ea typeface="黑体" panose="02010609060101010101" pitchFamily="49" charset="-122"/>
                <a:sym typeface="+mn-ea"/>
              </a:rPr>
              <a:t>答）</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graphicFrame>
        <p:nvGraphicFramePr>
          <p:cNvPr id="13" name="图示 4">
            <a:extLst>
              <a:ext uri="{FF2B5EF4-FFF2-40B4-BE49-F238E27FC236}">
                <a16:creationId xmlns="" xmlns:a16="http://schemas.microsoft.com/office/drawing/2014/main" id="{6DA1DBEE-1A53-49DB-8B34-6ABC881624CC}"/>
              </a:ext>
            </a:extLst>
          </p:cNvPr>
          <p:cNvGraphicFramePr/>
          <p:nvPr>
            <p:extLst/>
          </p:nvPr>
        </p:nvGraphicFramePr>
        <p:xfrm>
          <a:off x="8886423" y="111946"/>
          <a:ext cx="4031088" cy="171938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91293390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6"/>
          <p:cNvSpPr txBox="1"/>
          <p:nvPr/>
        </p:nvSpPr>
        <p:spPr>
          <a:xfrm>
            <a:off x="735180" y="596787"/>
            <a:ext cx="10474053"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8.5 </a:t>
            </a:r>
            <a:r>
              <a:rPr lang="zh-CN" altLang="en-US" sz="2800" b="1" dirty="0">
                <a:latin typeface="黑体" panose="02010609060101010101" pitchFamily="49" charset="-122"/>
                <a:ea typeface="黑体" panose="02010609060101010101" pitchFamily="49" charset="-122"/>
                <a:sym typeface="+mn-ea"/>
              </a:rPr>
              <a:t>网络时代人力资源管理模式</a:t>
            </a:r>
          </a:p>
        </p:txBody>
      </p:sp>
      <p:graphicFrame>
        <p:nvGraphicFramePr>
          <p:cNvPr id="5" name="图示 4"/>
          <p:cNvGraphicFramePr/>
          <p:nvPr/>
        </p:nvGraphicFramePr>
        <p:xfrm>
          <a:off x="1723656" y="2190306"/>
          <a:ext cx="8128000" cy="431681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11" name="矩形 10"/>
          <p:cNvSpPr/>
          <p:nvPr/>
        </p:nvSpPr>
        <p:spPr>
          <a:xfrm>
            <a:off x="73415" y="160757"/>
            <a:ext cx="3196709" cy="369332"/>
          </a:xfrm>
          <a:prstGeom prst="rect">
            <a:avLst/>
          </a:prstGeom>
        </p:spPr>
        <p:txBody>
          <a:bodyPr wrap="none">
            <a:spAutoFit/>
          </a:bodyPr>
          <a:lstStyle/>
          <a:p>
            <a:pPr algn="just">
              <a:spcAft>
                <a:spcPts val="0"/>
              </a:spcAft>
            </a:pPr>
            <a:r>
              <a:rPr lang="en-US" altLang="zh-CN" kern="100" dirty="0" smtClean="0">
                <a:solidFill>
                  <a:srgbClr val="A6A6A6"/>
                </a:solidFill>
                <a:latin typeface="DengXian" charset="-122"/>
                <a:ea typeface="DengXian" charset="-122"/>
                <a:cs typeface="Times New Roman" charset="0"/>
              </a:rPr>
              <a:t>8.5.5.1</a:t>
            </a:r>
            <a:r>
              <a:rPr lang="zh-CN" altLang="en-US" kern="100" dirty="0" smtClean="0">
                <a:solidFill>
                  <a:srgbClr val="A6A6A6"/>
                </a:solidFill>
                <a:latin typeface="DengXian" charset="-122"/>
                <a:ea typeface="DengXian" charset="-122"/>
                <a:cs typeface="Times New Roman" charset="0"/>
              </a:rPr>
              <a:t> 虚拟</a:t>
            </a:r>
            <a:r>
              <a:rPr lang="zh-CN" altLang="en-US" kern="100" dirty="0">
                <a:solidFill>
                  <a:srgbClr val="A6A6A6"/>
                </a:solidFill>
                <a:latin typeface="DengXian" charset="-122"/>
                <a:ea typeface="DengXian" charset="-122"/>
                <a:cs typeface="Times New Roman" charset="0"/>
              </a:rPr>
              <a:t>团队的概念与特征</a:t>
            </a:r>
            <a:endParaRPr lang="zh-CN" altLang="zh-CN" kern="100" dirty="0">
              <a:effectLst/>
              <a:latin typeface="DengXian" charset="-122"/>
              <a:ea typeface="DengXian" charset="-122"/>
              <a:cs typeface="Times New Roman" charset="0"/>
            </a:endParaRPr>
          </a:p>
        </p:txBody>
      </p:sp>
      <p:sp>
        <p:nvSpPr>
          <p:cNvPr id="12" name="文本框 11"/>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800" b="0" dirty="0" smtClean="0">
                <a:solidFill>
                  <a:schemeClr val="tx1"/>
                </a:solidFill>
                <a:latin typeface="黑体" panose="02010609060101010101" pitchFamily="49" charset="-122"/>
                <a:ea typeface="黑体" panose="02010609060101010101" pitchFamily="49" charset="-122"/>
                <a:sym typeface="+mn-ea"/>
              </a:rPr>
              <a:t>8.5.5.1</a:t>
            </a:r>
            <a:r>
              <a:rPr lang="zh-CN" altLang="en-US" sz="2800" b="0" dirty="0" smtClean="0">
                <a:solidFill>
                  <a:schemeClr val="tx1"/>
                </a:solidFill>
                <a:latin typeface="黑体" panose="02010609060101010101" pitchFamily="49" charset="-122"/>
                <a:ea typeface="黑体" panose="02010609060101010101" pitchFamily="49" charset="-122"/>
                <a:sym typeface="+mn-ea"/>
              </a:rPr>
              <a:t> 虚拟</a:t>
            </a:r>
            <a:r>
              <a:rPr lang="zh-CN" altLang="en-US" sz="2800" b="0" dirty="0">
                <a:solidFill>
                  <a:schemeClr val="tx1"/>
                </a:solidFill>
                <a:latin typeface="黑体" panose="02010609060101010101" pitchFamily="49" charset="-122"/>
                <a:ea typeface="黑体" panose="02010609060101010101" pitchFamily="49" charset="-122"/>
                <a:sym typeface="+mn-ea"/>
              </a:rPr>
              <a:t>团队及其特征（选择，简</a:t>
            </a:r>
            <a:r>
              <a:rPr lang="zh-CN" altLang="en-US" sz="2800" b="0" dirty="0" smtClean="0">
                <a:solidFill>
                  <a:schemeClr val="tx1"/>
                </a:solidFill>
                <a:latin typeface="黑体" panose="02010609060101010101" pitchFamily="49" charset="-122"/>
                <a:ea typeface="黑体" panose="02010609060101010101" pitchFamily="49" charset="-122"/>
                <a:sym typeface="+mn-ea"/>
              </a:rPr>
              <a:t>答）</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graphicFrame>
        <p:nvGraphicFramePr>
          <p:cNvPr id="13" name="图示 4">
            <a:extLst>
              <a:ext uri="{FF2B5EF4-FFF2-40B4-BE49-F238E27FC236}">
                <a16:creationId xmlns="" xmlns:a16="http://schemas.microsoft.com/office/drawing/2014/main" id="{6DA1DBEE-1A53-49DB-8B34-6ABC881624CC}"/>
              </a:ext>
            </a:extLst>
          </p:cNvPr>
          <p:cNvGraphicFramePr/>
          <p:nvPr>
            <p:extLst/>
          </p:nvPr>
        </p:nvGraphicFramePr>
        <p:xfrm>
          <a:off x="8886423" y="111946"/>
          <a:ext cx="4031088" cy="1719387"/>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spTree>
    <p:extLst>
      <p:ext uri="{BB962C8B-B14F-4D97-AF65-F5344CB8AC3E}">
        <p14:creationId xmlns:p14="http://schemas.microsoft.com/office/powerpoint/2010/main" val="173008313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图示 4">
            <a:extLst>
              <a:ext uri="{FF2B5EF4-FFF2-40B4-BE49-F238E27FC236}">
                <a16:creationId xmlns="" xmlns:a16="http://schemas.microsoft.com/office/drawing/2014/main" id="{6DA1DBEE-1A53-49DB-8B34-6ABC881624CC}"/>
              </a:ext>
            </a:extLst>
          </p:cNvPr>
          <p:cNvGraphicFramePr/>
          <p:nvPr>
            <p:extLst/>
          </p:nvPr>
        </p:nvGraphicFramePr>
        <p:xfrm>
          <a:off x="206666" y="1139723"/>
          <a:ext cx="10463212" cy="556111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en-US" altLang="zh-CN" sz="2800" b="1" dirty="0" smtClean="0">
                <a:latin typeface="黑体" panose="02010609060101010101" pitchFamily="49" charset="-122"/>
                <a:ea typeface="黑体" panose="02010609060101010101" pitchFamily="49" charset="-122"/>
                <a:sym typeface="+mn-ea"/>
              </a:rPr>
              <a:t>8.5 </a:t>
            </a:r>
            <a:r>
              <a:rPr lang="zh-CN" altLang="en-US" sz="2800" b="1" dirty="0" smtClean="0">
                <a:latin typeface="黑体" panose="02010609060101010101" pitchFamily="49" charset="-122"/>
                <a:ea typeface="黑体" panose="02010609060101010101" pitchFamily="49" charset="-122"/>
                <a:sym typeface="+mn-ea"/>
              </a:rPr>
              <a:t>网络时代人力资源管理模式</a:t>
            </a:r>
            <a:endParaRPr lang="zh-CN" altLang="en-US" sz="2800" b="1" dirty="0">
              <a:latin typeface="黑体" panose="02010609060101010101" pitchFamily="49" charset="-122"/>
              <a:ea typeface="黑体" panose="02010609060101010101" pitchFamily="49" charset="-122"/>
              <a:sym typeface="+mn-ea"/>
            </a:endParaRPr>
          </a:p>
        </p:txBody>
      </p:sp>
    </p:spTree>
    <p:extLst>
      <p:ext uri="{BB962C8B-B14F-4D97-AF65-F5344CB8AC3E}">
        <p14:creationId xmlns:p14="http://schemas.microsoft.com/office/powerpoint/2010/main" val="87584268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smtClean="0">
                <a:latin typeface="黑体" panose="02010609060101010101" pitchFamily="49" charset="-122"/>
                <a:ea typeface="黑体" panose="02010609060101010101" pitchFamily="49" charset="-122"/>
                <a:sym typeface="+mn-ea"/>
              </a:rPr>
              <a:t>真题练练手</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400" b="0" dirty="0" smtClean="0">
                <a:solidFill>
                  <a:schemeClr val="tx1"/>
                </a:solidFill>
                <a:latin typeface="黑体" panose="02010609060101010101" pitchFamily="49" charset="-122"/>
                <a:ea typeface="黑体" panose="02010609060101010101" pitchFamily="49" charset="-122"/>
              </a:rPr>
              <a:t>网上</a:t>
            </a:r>
            <a:r>
              <a:rPr lang="zh-CN" altLang="en-US" sz="2400" b="0" dirty="0">
                <a:solidFill>
                  <a:schemeClr val="tx1"/>
                </a:solidFill>
                <a:latin typeface="黑体" panose="02010609060101010101" pitchFamily="49" charset="-122"/>
                <a:ea typeface="黑体" panose="02010609060101010101" pitchFamily="49" charset="-122"/>
              </a:rPr>
              <a:t>招聘的作用不包括</a:t>
            </a:r>
            <a:r>
              <a:rPr lang="zh-CN" altLang="en-US" sz="2400" b="0" dirty="0" smtClean="0">
                <a:solidFill>
                  <a:schemeClr val="tx1"/>
                </a:solidFill>
                <a:latin typeface="黑体" panose="02010609060101010101" pitchFamily="49" charset="-122"/>
                <a:ea typeface="黑体" panose="02010609060101010101" pitchFamily="49" charset="-122"/>
              </a:rPr>
              <a:t>（   </a:t>
            </a:r>
            <a:r>
              <a:rPr lang="en-US" altLang="zh-CN" sz="2400" b="0" dirty="0" smtClean="0">
                <a:solidFill>
                  <a:srgbClr val="FF0000"/>
                </a:solidFill>
                <a:latin typeface="黑体" panose="02010609060101010101" pitchFamily="49" charset="-122"/>
                <a:ea typeface="黑体" panose="02010609060101010101" pitchFamily="49" charset="-122"/>
              </a:rPr>
              <a:t>  </a:t>
            </a:r>
            <a:r>
              <a:rPr lang="zh-CN" altLang="en-US" sz="2400" b="0" dirty="0" smtClean="0">
                <a:solidFill>
                  <a:schemeClr val="tx1"/>
                </a:solidFill>
                <a:latin typeface="黑体" panose="02010609060101010101" pitchFamily="49" charset="-122"/>
                <a:ea typeface="黑体" panose="02010609060101010101" pitchFamily="49" charset="-122"/>
              </a:rPr>
              <a:t>   </a:t>
            </a:r>
            <a:r>
              <a:rPr lang="zh-CN" altLang="en-US" sz="2400" b="0" dirty="0">
                <a:solidFill>
                  <a:schemeClr val="tx1"/>
                </a:solidFill>
                <a:latin typeface="黑体" panose="02010609060101010101" pitchFamily="49" charset="-122"/>
                <a:ea typeface="黑体" panose="02010609060101010101" pitchFamily="49" charset="-122"/>
              </a:rPr>
              <a:t>）</a:t>
            </a:r>
            <a:r>
              <a:rPr lang="zh-CN" altLang="en-US" sz="2400" b="0" dirty="0" smtClean="0">
                <a:solidFill>
                  <a:schemeClr val="tx1"/>
                </a:solidFill>
                <a:latin typeface="黑体" panose="02010609060101010101" pitchFamily="49" charset="-122"/>
                <a:ea typeface="黑体" panose="02010609060101010101" pitchFamily="49" charset="-122"/>
              </a:rPr>
              <a:t>。</a:t>
            </a:r>
            <a:r>
              <a:rPr lang="zh-CN" altLang="en-US" sz="2400" b="0" dirty="0" smtClean="0">
                <a:solidFill>
                  <a:srgbClr val="FF0000"/>
                </a:solidFill>
                <a:latin typeface="黑体" panose="02010609060101010101" pitchFamily="49" charset="-122"/>
                <a:ea typeface="黑体" panose="02010609060101010101" pitchFamily="49" charset="-122"/>
              </a:rPr>
              <a:t>单选题  </a:t>
            </a:r>
            <a:r>
              <a:rPr lang="en-US" altLang="zh-CN" sz="2400" b="0" dirty="0" smtClean="0">
                <a:solidFill>
                  <a:schemeClr val="tx1"/>
                </a:solidFill>
                <a:latin typeface="黑体" panose="02010609060101010101" pitchFamily="49" charset="-122"/>
                <a:ea typeface="黑体" panose="02010609060101010101" pitchFamily="49" charset="-122"/>
              </a:rPr>
              <a:t>1301</a:t>
            </a: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A:</a:t>
            </a:r>
            <a:r>
              <a:rPr lang="zh-CN" altLang="en-US" sz="2400" b="0" dirty="0">
                <a:solidFill>
                  <a:schemeClr val="tx1"/>
                </a:solidFill>
                <a:latin typeface="黑体" panose="02010609060101010101" pitchFamily="49" charset="-122"/>
                <a:ea typeface="黑体" panose="02010609060101010101" pitchFamily="49" charset="-122"/>
              </a:rPr>
              <a:t>覆盖面</a:t>
            </a:r>
            <a:r>
              <a:rPr lang="zh-CN" altLang="en-US" sz="2400" b="0" dirty="0" smtClean="0">
                <a:solidFill>
                  <a:schemeClr val="tx1"/>
                </a:solidFill>
                <a:latin typeface="黑体" panose="02010609060101010101" pitchFamily="49" charset="-122"/>
                <a:ea typeface="黑体" panose="02010609060101010101" pitchFamily="49" charset="-122"/>
              </a:rPr>
              <a:t>广</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B:</a:t>
            </a:r>
            <a:r>
              <a:rPr lang="zh-CN" altLang="en-US" sz="2400" b="0" dirty="0">
                <a:solidFill>
                  <a:schemeClr val="tx1"/>
                </a:solidFill>
                <a:latin typeface="黑体" panose="02010609060101010101" pitchFamily="49" charset="-122"/>
                <a:ea typeface="黑体" panose="02010609060101010101" pitchFamily="49" charset="-122"/>
              </a:rPr>
              <a:t>信息准确性</a:t>
            </a:r>
            <a:r>
              <a:rPr lang="zh-CN" altLang="en-US" sz="2400" b="0" dirty="0" smtClean="0">
                <a:solidFill>
                  <a:schemeClr val="tx1"/>
                </a:solidFill>
                <a:latin typeface="黑体" panose="02010609060101010101" pitchFamily="49" charset="-122"/>
                <a:ea typeface="黑体" panose="02010609060101010101" pitchFamily="49" charset="-122"/>
              </a:rPr>
              <a:t>强</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C:</a:t>
            </a:r>
            <a:r>
              <a:rPr lang="zh-CN" altLang="en-US" sz="2400" b="0" dirty="0">
                <a:solidFill>
                  <a:schemeClr val="tx1"/>
                </a:solidFill>
                <a:latin typeface="黑体" panose="02010609060101010101" pitchFamily="49" charset="-122"/>
                <a:ea typeface="黑体" panose="02010609060101010101" pitchFamily="49" charset="-122"/>
              </a:rPr>
              <a:t>信息反馈</a:t>
            </a:r>
            <a:r>
              <a:rPr lang="zh-CN" altLang="en-US" sz="2400" b="0" dirty="0" smtClean="0">
                <a:solidFill>
                  <a:schemeClr val="tx1"/>
                </a:solidFill>
                <a:latin typeface="黑体" panose="02010609060101010101" pitchFamily="49" charset="-122"/>
                <a:ea typeface="黑体" panose="02010609060101010101" pitchFamily="49" charset="-122"/>
              </a:rPr>
              <a:t>快</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D:</a:t>
            </a:r>
            <a:r>
              <a:rPr lang="zh-CN" altLang="en-US" sz="2400" b="0" dirty="0">
                <a:solidFill>
                  <a:schemeClr val="tx1"/>
                </a:solidFill>
                <a:latin typeface="黑体" panose="02010609060101010101" pitchFamily="49" charset="-122"/>
                <a:ea typeface="黑体" panose="02010609060101010101" pitchFamily="49" charset="-122"/>
              </a:rPr>
              <a:t>招聘公开透明</a:t>
            </a:r>
          </a:p>
          <a:p>
            <a:pPr>
              <a:lnSpc>
                <a:spcPct val="150000"/>
              </a:lnSpc>
            </a:pPr>
            <a:endParaRPr lang="en-US" altLang="zh-CN" sz="2400" b="0" dirty="0" smtClean="0">
              <a:solidFill>
                <a:schemeClr val="tx1"/>
              </a:solidFill>
              <a:latin typeface="黑体" panose="02010609060101010101" pitchFamily="49" charset="-122"/>
              <a:ea typeface="黑体" panose="02010609060101010101" pitchFamily="49" charset="-122"/>
            </a:endParaRP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sym typeface="+mn-ea"/>
            </a:endParaRPr>
          </a:p>
        </p:txBody>
      </p:sp>
    </p:spTree>
    <p:extLst>
      <p:ext uri="{BB962C8B-B14F-4D97-AF65-F5344CB8AC3E}">
        <p14:creationId xmlns:p14="http://schemas.microsoft.com/office/powerpoint/2010/main" val="67836324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smtClean="0">
                <a:latin typeface="黑体" panose="02010609060101010101" pitchFamily="49" charset="-122"/>
                <a:ea typeface="黑体" panose="02010609060101010101" pitchFamily="49" charset="-122"/>
                <a:sym typeface="+mn-ea"/>
              </a:rPr>
              <a:t>真题练练手</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400" b="0" dirty="0" smtClean="0">
                <a:solidFill>
                  <a:schemeClr val="tx1"/>
                </a:solidFill>
                <a:latin typeface="黑体" panose="02010609060101010101" pitchFamily="49" charset="-122"/>
                <a:ea typeface="黑体" panose="02010609060101010101" pitchFamily="49" charset="-122"/>
              </a:rPr>
              <a:t>网上</a:t>
            </a:r>
            <a:r>
              <a:rPr lang="zh-CN" altLang="en-US" sz="2400" b="0" dirty="0">
                <a:solidFill>
                  <a:schemeClr val="tx1"/>
                </a:solidFill>
                <a:latin typeface="黑体" panose="02010609060101010101" pitchFamily="49" charset="-122"/>
                <a:ea typeface="黑体" panose="02010609060101010101" pitchFamily="49" charset="-122"/>
              </a:rPr>
              <a:t>招聘的作用不包括</a:t>
            </a:r>
            <a:r>
              <a:rPr lang="zh-CN" altLang="en-US" sz="2400" b="0" dirty="0" smtClean="0">
                <a:solidFill>
                  <a:schemeClr val="tx1"/>
                </a:solidFill>
                <a:latin typeface="黑体" panose="02010609060101010101" pitchFamily="49" charset="-122"/>
                <a:ea typeface="黑体" panose="02010609060101010101" pitchFamily="49" charset="-122"/>
              </a:rPr>
              <a:t>（   </a:t>
            </a:r>
            <a:r>
              <a:rPr lang="en-US" altLang="zh-CN" sz="2400" b="0" dirty="0" smtClean="0">
                <a:solidFill>
                  <a:srgbClr val="FF0000"/>
                </a:solidFill>
                <a:latin typeface="黑体" panose="02010609060101010101" pitchFamily="49" charset="-122"/>
                <a:ea typeface="黑体" panose="02010609060101010101" pitchFamily="49" charset="-122"/>
              </a:rPr>
              <a:t> B </a:t>
            </a:r>
            <a:r>
              <a:rPr lang="zh-CN" altLang="en-US" sz="2400" b="0" dirty="0" smtClean="0">
                <a:solidFill>
                  <a:schemeClr val="tx1"/>
                </a:solidFill>
                <a:latin typeface="黑体" panose="02010609060101010101" pitchFamily="49" charset="-122"/>
                <a:ea typeface="黑体" panose="02010609060101010101" pitchFamily="49" charset="-122"/>
              </a:rPr>
              <a:t>   </a:t>
            </a:r>
            <a:r>
              <a:rPr lang="zh-CN" altLang="en-US" sz="2400" b="0" dirty="0">
                <a:solidFill>
                  <a:schemeClr val="tx1"/>
                </a:solidFill>
                <a:latin typeface="黑体" panose="02010609060101010101" pitchFamily="49" charset="-122"/>
                <a:ea typeface="黑体" panose="02010609060101010101" pitchFamily="49" charset="-122"/>
              </a:rPr>
              <a:t>）</a:t>
            </a:r>
            <a:r>
              <a:rPr lang="zh-CN" altLang="en-US" sz="2400" b="0" dirty="0" smtClean="0">
                <a:solidFill>
                  <a:schemeClr val="tx1"/>
                </a:solidFill>
                <a:latin typeface="黑体" panose="02010609060101010101" pitchFamily="49" charset="-122"/>
                <a:ea typeface="黑体" panose="02010609060101010101" pitchFamily="49" charset="-122"/>
              </a:rPr>
              <a:t>。</a:t>
            </a:r>
            <a:r>
              <a:rPr lang="zh-CN" altLang="en-US" sz="2400" b="0" dirty="0" smtClean="0">
                <a:solidFill>
                  <a:srgbClr val="FF0000"/>
                </a:solidFill>
                <a:latin typeface="黑体" panose="02010609060101010101" pitchFamily="49" charset="-122"/>
                <a:ea typeface="黑体" panose="02010609060101010101" pitchFamily="49" charset="-122"/>
              </a:rPr>
              <a:t>单选题  </a:t>
            </a:r>
            <a:r>
              <a:rPr lang="en-US" altLang="zh-CN" sz="2400" b="0" dirty="0" smtClean="0">
                <a:solidFill>
                  <a:schemeClr val="tx1"/>
                </a:solidFill>
                <a:latin typeface="黑体" panose="02010609060101010101" pitchFamily="49" charset="-122"/>
                <a:ea typeface="黑体" panose="02010609060101010101" pitchFamily="49" charset="-122"/>
              </a:rPr>
              <a:t>1301</a:t>
            </a: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A:</a:t>
            </a:r>
            <a:r>
              <a:rPr lang="zh-CN" altLang="en-US" sz="2400" b="0" dirty="0">
                <a:solidFill>
                  <a:schemeClr val="tx1"/>
                </a:solidFill>
                <a:latin typeface="黑体" panose="02010609060101010101" pitchFamily="49" charset="-122"/>
                <a:ea typeface="黑体" panose="02010609060101010101" pitchFamily="49" charset="-122"/>
              </a:rPr>
              <a:t>覆盖面</a:t>
            </a:r>
            <a:r>
              <a:rPr lang="zh-CN" altLang="en-US" sz="2400" b="0" dirty="0" smtClean="0">
                <a:solidFill>
                  <a:schemeClr val="tx1"/>
                </a:solidFill>
                <a:latin typeface="黑体" panose="02010609060101010101" pitchFamily="49" charset="-122"/>
                <a:ea typeface="黑体" panose="02010609060101010101" pitchFamily="49" charset="-122"/>
              </a:rPr>
              <a:t>广</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rgbClr val="FF0000"/>
                </a:solidFill>
                <a:latin typeface="黑体" panose="02010609060101010101" pitchFamily="49" charset="-122"/>
                <a:ea typeface="黑体" panose="02010609060101010101" pitchFamily="49" charset="-122"/>
              </a:rPr>
              <a:t>B:</a:t>
            </a:r>
            <a:r>
              <a:rPr lang="zh-CN" altLang="en-US" sz="2400" b="0" dirty="0">
                <a:solidFill>
                  <a:srgbClr val="FF0000"/>
                </a:solidFill>
                <a:latin typeface="黑体" panose="02010609060101010101" pitchFamily="49" charset="-122"/>
                <a:ea typeface="黑体" panose="02010609060101010101" pitchFamily="49" charset="-122"/>
              </a:rPr>
              <a:t>信息准确性</a:t>
            </a:r>
            <a:r>
              <a:rPr lang="zh-CN" altLang="en-US" sz="2400" b="0" dirty="0" smtClean="0">
                <a:solidFill>
                  <a:srgbClr val="FF0000"/>
                </a:solidFill>
                <a:latin typeface="黑体" panose="02010609060101010101" pitchFamily="49" charset="-122"/>
                <a:ea typeface="黑体" panose="02010609060101010101" pitchFamily="49" charset="-122"/>
              </a:rPr>
              <a:t>强</a:t>
            </a:r>
            <a:endParaRPr lang="en-US" altLang="zh-CN" sz="2400" b="0" dirty="0" smtClean="0">
              <a:solidFill>
                <a:srgbClr val="FF0000"/>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C:</a:t>
            </a:r>
            <a:r>
              <a:rPr lang="zh-CN" altLang="en-US" sz="2400" b="0" dirty="0">
                <a:solidFill>
                  <a:schemeClr val="tx1"/>
                </a:solidFill>
                <a:latin typeface="黑体" panose="02010609060101010101" pitchFamily="49" charset="-122"/>
                <a:ea typeface="黑体" panose="02010609060101010101" pitchFamily="49" charset="-122"/>
              </a:rPr>
              <a:t>信息反馈</a:t>
            </a:r>
            <a:r>
              <a:rPr lang="zh-CN" altLang="en-US" sz="2400" b="0" dirty="0" smtClean="0">
                <a:solidFill>
                  <a:schemeClr val="tx1"/>
                </a:solidFill>
                <a:latin typeface="黑体" panose="02010609060101010101" pitchFamily="49" charset="-122"/>
                <a:ea typeface="黑体" panose="02010609060101010101" pitchFamily="49" charset="-122"/>
              </a:rPr>
              <a:t>快</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D:</a:t>
            </a:r>
            <a:r>
              <a:rPr lang="zh-CN" altLang="en-US" sz="2400" b="0" dirty="0">
                <a:solidFill>
                  <a:schemeClr val="tx1"/>
                </a:solidFill>
                <a:latin typeface="黑体" panose="02010609060101010101" pitchFamily="49" charset="-122"/>
                <a:ea typeface="黑体" panose="02010609060101010101" pitchFamily="49" charset="-122"/>
              </a:rPr>
              <a:t>招聘公开透明</a:t>
            </a:r>
          </a:p>
          <a:p>
            <a:pPr>
              <a:lnSpc>
                <a:spcPct val="150000"/>
              </a:lnSpc>
            </a:pPr>
            <a:endParaRPr lang="en-US" altLang="zh-CN" sz="2400" b="0" dirty="0" smtClean="0">
              <a:solidFill>
                <a:schemeClr val="tx1"/>
              </a:solidFill>
              <a:latin typeface="黑体" panose="02010609060101010101" pitchFamily="49" charset="-122"/>
              <a:ea typeface="黑体" panose="02010609060101010101" pitchFamily="49" charset="-122"/>
            </a:endParaRP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sym typeface="+mn-ea"/>
            </a:endParaRPr>
          </a:p>
        </p:txBody>
      </p:sp>
    </p:spTree>
    <p:extLst>
      <p:ext uri="{BB962C8B-B14F-4D97-AF65-F5344CB8AC3E}">
        <p14:creationId xmlns:p14="http://schemas.microsoft.com/office/powerpoint/2010/main" val="88112845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smtClean="0">
                <a:latin typeface="黑体" panose="02010609060101010101" pitchFamily="49" charset="-122"/>
                <a:ea typeface="黑体" panose="02010609060101010101" pitchFamily="49" charset="-122"/>
                <a:sym typeface="+mn-ea"/>
              </a:rPr>
              <a:t>真题练练手</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400" b="0" dirty="0" smtClean="0">
                <a:solidFill>
                  <a:schemeClr val="tx1"/>
                </a:solidFill>
                <a:latin typeface="黑体" panose="02010609060101010101" pitchFamily="49" charset="-122"/>
                <a:ea typeface="黑体" panose="02010609060101010101" pitchFamily="49" charset="-122"/>
              </a:rPr>
              <a:t>企业</a:t>
            </a:r>
            <a:r>
              <a:rPr lang="zh-CN" altLang="en-US" sz="2400" b="0" dirty="0">
                <a:solidFill>
                  <a:schemeClr val="tx1"/>
                </a:solidFill>
                <a:latin typeface="黑体" panose="02010609060101010101" pitchFamily="49" charset="-122"/>
                <a:ea typeface="黑体" panose="02010609060101010101" pitchFamily="49" charset="-122"/>
              </a:rPr>
              <a:t>在网站上发布招聘信息，但鼓励应聘者通过传统渠道应聘，这是</a:t>
            </a:r>
            <a:r>
              <a:rPr lang="zh-CN" altLang="en-US" sz="2400" b="0" dirty="0" smtClean="0">
                <a:solidFill>
                  <a:schemeClr val="tx1"/>
                </a:solidFill>
                <a:latin typeface="黑体" panose="02010609060101010101" pitchFamily="49" charset="-122"/>
                <a:ea typeface="黑体" panose="02010609060101010101" pitchFamily="49" charset="-122"/>
              </a:rPr>
              <a:t>（   </a:t>
            </a:r>
            <a:r>
              <a:rPr lang="en-US" altLang="zh-CN" sz="2400" b="0" dirty="0" smtClean="0">
                <a:solidFill>
                  <a:srgbClr val="FF0000"/>
                </a:solidFill>
                <a:latin typeface="黑体" panose="02010609060101010101" pitchFamily="49" charset="-122"/>
                <a:ea typeface="黑体" panose="02010609060101010101" pitchFamily="49" charset="-122"/>
              </a:rPr>
              <a:t>  </a:t>
            </a:r>
            <a:r>
              <a:rPr lang="zh-CN" altLang="en-US" sz="2400" b="0" dirty="0" smtClean="0">
                <a:solidFill>
                  <a:schemeClr val="tx1"/>
                </a:solidFill>
                <a:latin typeface="黑体" panose="02010609060101010101" pitchFamily="49" charset="-122"/>
                <a:ea typeface="黑体" panose="02010609060101010101" pitchFamily="49" charset="-122"/>
              </a:rPr>
              <a:t>   </a:t>
            </a:r>
            <a:r>
              <a:rPr lang="zh-CN" altLang="en-US" sz="2400" b="0" dirty="0">
                <a:solidFill>
                  <a:schemeClr val="tx1"/>
                </a:solidFill>
                <a:latin typeface="黑体" panose="02010609060101010101" pitchFamily="49" charset="-122"/>
                <a:ea typeface="黑体" panose="02010609060101010101" pitchFamily="49" charset="-122"/>
              </a:rPr>
              <a:t>）</a:t>
            </a:r>
            <a:r>
              <a:rPr lang="zh-CN" altLang="en-US" sz="2400" b="0" dirty="0" smtClean="0">
                <a:solidFill>
                  <a:schemeClr val="tx1"/>
                </a:solidFill>
                <a:latin typeface="黑体" panose="02010609060101010101" pitchFamily="49" charset="-122"/>
                <a:ea typeface="黑体" panose="02010609060101010101" pitchFamily="49" charset="-122"/>
              </a:rPr>
              <a:t>。</a:t>
            </a:r>
            <a:r>
              <a:rPr lang="zh-CN" altLang="en-US" sz="2400" b="0" dirty="0" smtClean="0">
                <a:solidFill>
                  <a:srgbClr val="FF0000"/>
                </a:solidFill>
                <a:latin typeface="黑体" panose="02010609060101010101" pitchFamily="49" charset="-122"/>
                <a:ea typeface="黑体" panose="02010609060101010101" pitchFamily="49" charset="-122"/>
              </a:rPr>
              <a:t>单选题  </a:t>
            </a:r>
            <a:r>
              <a:rPr lang="en-US" altLang="zh-CN" sz="2400" b="0" dirty="0" smtClean="0">
                <a:solidFill>
                  <a:schemeClr val="tx1"/>
                </a:solidFill>
                <a:latin typeface="黑体" panose="02010609060101010101" pitchFamily="49" charset="-122"/>
                <a:ea typeface="黑体" panose="02010609060101010101" pitchFamily="49" charset="-122"/>
              </a:rPr>
              <a:t>1704</a:t>
            </a: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A:</a:t>
            </a:r>
            <a:r>
              <a:rPr lang="zh-CN" altLang="en-US" sz="2400" b="0" dirty="0">
                <a:solidFill>
                  <a:schemeClr val="tx1"/>
                </a:solidFill>
                <a:latin typeface="黑体" panose="02010609060101010101" pitchFamily="49" charset="-122"/>
                <a:ea typeface="黑体" panose="02010609060101010101" pitchFamily="49" charset="-122"/>
              </a:rPr>
              <a:t>高级网上</a:t>
            </a:r>
            <a:r>
              <a:rPr lang="zh-CN" altLang="en-US" sz="2400" b="0" dirty="0" smtClean="0">
                <a:solidFill>
                  <a:schemeClr val="tx1"/>
                </a:solidFill>
                <a:latin typeface="黑体" panose="02010609060101010101" pitchFamily="49" charset="-122"/>
                <a:ea typeface="黑体" panose="02010609060101010101" pitchFamily="49" charset="-122"/>
              </a:rPr>
              <a:t>招聘</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B:</a:t>
            </a:r>
            <a:r>
              <a:rPr lang="zh-CN" altLang="en-US" sz="2400" b="0" dirty="0">
                <a:solidFill>
                  <a:schemeClr val="tx1"/>
                </a:solidFill>
                <a:latin typeface="黑体" panose="02010609060101010101" pitchFamily="49" charset="-122"/>
                <a:ea typeface="黑体" panose="02010609060101010101" pitchFamily="49" charset="-122"/>
              </a:rPr>
              <a:t>中级网上</a:t>
            </a:r>
            <a:r>
              <a:rPr lang="zh-CN" altLang="en-US" sz="2400" b="0" dirty="0" smtClean="0">
                <a:solidFill>
                  <a:schemeClr val="tx1"/>
                </a:solidFill>
                <a:latin typeface="黑体" panose="02010609060101010101" pitchFamily="49" charset="-122"/>
                <a:ea typeface="黑体" panose="02010609060101010101" pitchFamily="49" charset="-122"/>
              </a:rPr>
              <a:t>招聘</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C:</a:t>
            </a:r>
            <a:r>
              <a:rPr lang="zh-CN" altLang="en-US" sz="2400" b="0" dirty="0">
                <a:solidFill>
                  <a:schemeClr val="tx1"/>
                </a:solidFill>
                <a:latin typeface="黑体" panose="02010609060101010101" pitchFamily="49" charset="-122"/>
                <a:ea typeface="黑体" panose="02010609060101010101" pitchFamily="49" charset="-122"/>
              </a:rPr>
              <a:t>初级网上招聘 </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D:</a:t>
            </a:r>
            <a:r>
              <a:rPr lang="zh-CN" altLang="en-US" sz="2400" b="0" dirty="0">
                <a:solidFill>
                  <a:schemeClr val="tx1"/>
                </a:solidFill>
                <a:latin typeface="黑体" panose="02010609060101010101" pitchFamily="49" charset="-122"/>
                <a:ea typeface="黑体" panose="02010609060101010101" pitchFamily="49" charset="-122"/>
              </a:rPr>
              <a:t>传统网上招聘</a:t>
            </a:r>
          </a:p>
          <a:p>
            <a:pPr>
              <a:lnSpc>
                <a:spcPct val="150000"/>
              </a:lnSpc>
            </a:pPr>
            <a:endParaRPr lang="en-US" altLang="zh-CN" sz="2400" b="0" dirty="0" smtClean="0">
              <a:solidFill>
                <a:schemeClr val="tx1"/>
              </a:solidFill>
              <a:latin typeface="黑体" panose="02010609060101010101" pitchFamily="49" charset="-122"/>
              <a:ea typeface="黑体" panose="02010609060101010101" pitchFamily="49" charset="-122"/>
            </a:endParaRP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sym typeface="+mn-ea"/>
            </a:endParaRPr>
          </a:p>
        </p:txBody>
      </p:sp>
    </p:spTree>
    <p:extLst>
      <p:ext uri="{BB962C8B-B14F-4D97-AF65-F5344CB8AC3E}">
        <p14:creationId xmlns:p14="http://schemas.microsoft.com/office/powerpoint/2010/main" val="108062546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862861" y="2691766"/>
            <a:ext cx="8466281" cy="934085"/>
            <a:chOff x="3988" y="4665"/>
            <a:chExt cx="11228" cy="1471"/>
          </a:xfrm>
        </p:grpSpPr>
        <p:sp>
          <p:nvSpPr>
            <p:cNvPr id="3" name="矩形 2"/>
            <p:cNvSpPr/>
            <p:nvPr/>
          </p:nvSpPr>
          <p:spPr>
            <a:xfrm>
              <a:off x="4756" y="4665"/>
              <a:ext cx="9687" cy="1471"/>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smtClean="0">
                  <a:latin typeface="黑体" panose="02010609060101010101" pitchFamily="49" charset="-122"/>
                  <a:ea typeface="黑体" panose="02010609060101010101" pitchFamily="49" charset="-122"/>
                </a:rPr>
                <a:t>第</a:t>
              </a:r>
              <a:r>
                <a:rPr lang="en-US" altLang="zh-CN" sz="2800" b="1" dirty="0" smtClean="0">
                  <a:latin typeface="黑体" panose="02010609060101010101" pitchFamily="49" charset="-122"/>
                  <a:ea typeface="黑体" panose="02010609060101010101" pitchFamily="49" charset="-122"/>
                </a:rPr>
                <a:t>8</a:t>
              </a:r>
              <a:r>
                <a:rPr lang="zh-CN" altLang="en-US" sz="2800" b="1" dirty="0" smtClean="0">
                  <a:latin typeface="黑体" panose="02010609060101010101" pitchFamily="49" charset="-122"/>
                  <a:ea typeface="黑体" panose="02010609060101010101" pitchFamily="49" charset="-122"/>
                </a:rPr>
                <a:t>章：人力资源管理</a:t>
              </a:r>
              <a:endParaRPr lang="zh-CN" altLang="en-US" sz="2800" b="1" dirty="0">
                <a:latin typeface="黑体" panose="02010609060101010101" pitchFamily="49" charset="-122"/>
                <a:ea typeface="黑体" panose="02010609060101010101" pitchFamily="49" charset="-122"/>
              </a:endParaRPr>
            </a:p>
          </p:txBody>
        </p:sp>
        <p:sp>
          <p:nvSpPr>
            <p:cNvPr id="4" name="矩形 3"/>
            <p:cNvSpPr/>
            <p:nvPr/>
          </p:nvSpPr>
          <p:spPr>
            <a:xfrm>
              <a:off x="4272" y="4665"/>
              <a:ext cx="484" cy="1470"/>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latin typeface="黑体" panose="02010609060101010101" pitchFamily="49" charset="-122"/>
                <a:ea typeface="黑体" panose="02010609060101010101" pitchFamily="49" charset="-122"/>
              </a:endParaRPr>
            </a:p>
          </p:txBody>
        </p:sp>
        <p:sp>
          <p:nvSpPr>
            <p:cNvPr id="5" name="矩形 4"/>
            <p:cNvSpPr/>
            <p:nvPr/>
          </p:nvSpPr>
          <p:spPr>
            <a:xfrm>
              <a:off x="14443" y="4666"/>
              <a:ext cx="484" cy="1470"/>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latin typeface="黑体" panose="02010609060101010101" pitchFamily="49" charset="-122"/>
                <a:ea typeface="黑体" panose="02010609060101010101" pitchFamily="49" charset="-122"/>
              </a:endParaRPr>
            </a:p>
          </p:txBody>
        </p:sp>
        <p:sp>
          <p:nvSpPr>
            <p:cNvPr id="6" name="矩形 5"/>
            <p:cNvSpPr/>
            <p:nvPr/>
          </p:nvSpPr>
          <p:spPr>
            <a:xfrm>
              <a:off x="3988" y="4665"/>
              <a:ext cx="156" cy="1470"/>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latin typeface="黑体" panose="02010609060101010101" pitchFamily="49" charset="-122"/>
                <a:ea typeface="黑体" panose="02010609060101010101" pitchFamily="49" charset="-122"/>
              </a:endParaRPr>
            </a:p>
          </p:txBody>
        </p:sp>
        <p:sp>
          <p:nvSpPr>
            <p:cNvPr id="7" name="矩形 6"/>
            <p:cNvSpPr/>
            <p:nvPr/>
          </p:nvSpPr>
          <p:spPr>
            <a:xfrm>
              <a:off x="15060" y="4665"/>
              <a:ext cx="156" cy="1470"/>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latin typeface="黑体" panose="02010609060101010101" pitchFamily="49" charset="-122"/>
                <a:ea typeface="黑体" panose="02010609060101010101" pitchFamily="49" charset="-122"/>
              </a:endParaRPr>
            </a:p>
          </p:txBody>
        </p:sp>
      </p:grpSp>
    </p:spTree>
    <p:extLst>
      <p:ext uri="{BB962C8B-B14F-4D97-AF65-F5344CB8AC3E}">
        <p14:creationId xmlns:p14="http://schemas.microsoft.com/office/powerpoint/2010/main" val="20318385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smtClean="0">
                <a:latin typeface="黑体" panose="02010609060101010101" pitchFamily="49" charset="-122"/>
                <a:ea typeface="黑体" panose="02010609060101010101" pitchFamily="49" charset="-122"/>
                <a:sym typeface="+mn-ea"/>
              </a:rPr>
              <a:t>真题练练手</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400" b="0" dirty="0" smtClean="0">
                <a:solidFill>
                  <a:schemeClr val="tx1"/>
                </a:solidFill>
                <a:latin typeface="黑体" panose="02010609060101010101" pitchFamily="49" charset="-122"/>
                <a:ea typeface="黑体" panose="02010609060101010101" pitchFamily="49" charset="-122"/>
              </a:rPr>
              <a:t>企业</a:t>
            </a:r>
            <a:r>
              <a:rPr lang="zh-CN" altLang="en-US" sz="2400" b="0" dirty="0">
                <a:solidFill>
                  <a:schemeClr val="tx1"/>
                </a:solidFill>
                <a:latin typeface="黑体" panose="02010609060101010101" pitchFamily="49" charset="-122"/>
                <a:ea typeface="黑体" panose="02010609060101010101" pitchFamily="49" charset="-122"/>
              </a:rPr>
              <a:t>在网站上发布招聘信息，但鼓励应聘者通过传统渠道应聘，这是</a:t>
            </a:r>
            <a:r>
              <a:rPr lang="zh-CN" altLang="en-US" sz="2400" b="0" dirty="0" smtClean="0">
                <a:solidFill>
                  <a:schemeClr val="tx1"/>
                </a:solidFill>
                <a:latin typeface="黑体" panose="02010609060101010101" pitchFamily="49" charset="-122"/>
                <a:ea typeface="黑体" panose="02010609060101010101" pitchFamily="49" charset="-122"/>
              </a:rPr>
              <a:t>（ </a:t>
            </a:r>
            <a:r>
              <a:rPr lang="en-US" altLang="zh-CN" sz="2400" b="0" dirty="0" smtClean="0">
                <a:solidFill>
                  <a:srgbClr val="FF0000"/>
                </a:solidFill>
                <a:latin typeface="黑体" panose="02010609060101010101" pitchFamily="49" charset="-122"/>
                <a:ea typeface="黑体" panose="02010609060101010101" pitchFamily="49" charset="-122"/>
              </a:rPr>
              <a:t>C</a:t>
            </a:r>
            <a:r>
              <a:rPr lang="zh-CN" altLang="en-US" sz="2400" b="0" dirty="0" smtClean="0">
                <a:solidFill>
                  <a:schemeClr val="tx1"/>
                </a:solidFill>
                <a:latin typeface="黑体" panose="02010609060101010101" pitchFamily="49" charset="-122"/>
                <a:ea typeface="黑体" panose="02010609060101010101" pitchFamily="49" charset="-122"/>
              </a:rPr>
              <a:t>   </a:t>
            </a:r>
            <a:r>
              <a:rPr lang="en-US" altLang="zh-CN" sz="2400" b="0" dirty="0" smtClean="0">
                <a:solidFill>
                  <a:srgbClr val="FF0000"/>
                </a:solidFill>
                <a:latin typeface="黑体" panose="02010609060101010101" pitchFamily="49" charset="-122"/>
                <a:ea typeface="黑体" panose="02010609060101010101" pitchFamily="49" charset="-122"/>
              </a:rPr>
              <a:t>  </a:t>
            </a:r>
            <a:r>
              <a:rPr lang="zh-CN" altLang="en-US" sz="2400" b="0" dirty="0" smtClean="0">
                <a:solidFill>
                  <a:schemeClr val="tx1"/>
                </a:solidFill>
                <a:latin typeface="黑体" panose="02010609060101010101" pitchFamily="49" charset="-122"/>
                <a:ea typeface="黑体" panose="02010609060101010101" pitchFamily="49" charset="-122"/>
              </a:rPr>
              <a:t>   </a:t>
            </a:r>
            <a:r>
              <a:rPr lang="zh-CN" altLang="en-US" sz="2400" b="0" dirty="0">
                <a:solidFill>
                  <a:schemeClr val="tx1"/>
                </a:solidFill>
                <a:latin typeface="黑体" panose="02010609060101010101" pitchFamily="49" charset="-122"/>
                <a:ea typeface="黑体" panose="02010609060101010101" pitchFamily="49" charset="-122"/>
              </a:rPr>
              <a:t>）</a:t>
            </a:r>
            <a:r>
              <a:rPr lang="zh-CN" altLang="en-US" sz="2400" b="0" dirty="0" smtClean="0">
                <a:solidFill>
                  <a:schemeClr val="tx1"/>
                </a:solidFill>
                <a:latin typeface="黑体" panose="02010609060101010101" pitchFamily="49" charset="-122"/>
                <a:ea typeface="黑体" panose="02010609060101010101" pitchFamily="49" charset="-122"/>
              </a:rPr>
              <a:t>。</a:t>
            </a:r>
            <a:r>
              <a:rPr lang="zh-CN" altLang="en-US" sz="2400" b="0" dirty="0" smtClean="0">
                <a:solidFill>
                  <a:srgbClr val="FF0000"/>
                </a:solidFill>
                <a:latin typeface="黑体" panose="02010609060101010101" pitchFamily="49" charset="-122"/>
                <a:ea typeface="黑体" panose="02010609060101010101" pitchFamily="49" charset="-122"/>
              </a:rPr>
              <a:t>单选题  </a:t>
            </a:r>
            <a:r>
              <a:rPr lang="en-US" altLang="zh-CN" sz="2400" b="0" dirty="0" smtClean="0">
                <a:solidFill>
                  <a:schemeClr val="tx1"/>
                </a:solidFill>
                <a:latin typeface="黑体" panose="02010609060101010101" pitchFamily="49" charset="-122"/>
                <a:ea typeface="黑体" panose="02010609060101010101" pitchFamily="49" charset="-122"/>
              </a:rPr>
              <a:t>1704</a:t>
            </a: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A:</a:t>
            </a:r>
            <a:r>
              <a:rPr lang="zh-CN" altLang="en-US" sz="2400" b="0" dirty="0">
                <a:solidFill>
                  <a:schemeClr val="tx1"/>
                </a:solidFill>
                <a:latin typeface="黑体" panose="02010609060101010101" pitchFamily="49" charset="-122"/>
                <a:ea typeface="黑体" panose="02010609060101010101" pitchFamily="49" charset="-122"/>
              </a:rPr>
              <a:t>高级网上</a:t>
            </a:r>
            <a:r>
              <a:rPr lang="zh-CN" altLang="en-US" sz="2400" b="0" dirty="0" smtClean="0">
                <a:solidFill>
                  <a:schemeClr val="tx1"/>
                </a:solidFill>
                <a:latin typeface="黑体" panose="02010609060101010101" pitchFamily="49" charset="-122"/>
                <a:ea typeface="黑体" panose="02010609060101010101" pitchFamily="49" charset="-122"/>
              </a:rPr>
              <a:t>招聘</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B:</a:t>
            </a:r>
            <a:r>
              <a:rPr lang="zh-CN" altLang="en-US" sz="2400" b="0" dirty="0">
                <a:solidFill>
                  <a:schemeClr val="tx1"/>
                </a:solidFill>
                <a:latin typeface="黑体" panose="02010609060101010101" pitchFamily="49" charset="-122"/>
                <a:ea typeface="黑体" panose="02010609060101010101" pitchFamily="49" charset="-122"/>
              </a:rPr>
              <a:t>中级网上</a:t>
            </a:r>
            <a:r>
              <a:rPr lang="zh-CN" altLang="en-US" sz="2400" b="0" dirty="0" smtClean="0">
                <a:solidFill>
                  <a:schemeClr val="tx1"/>
                </a:solidFill>
                <a:latin typeface="黑体" panose="02010609060101010101" pitchFamily="49" charset="-122"/>
                <a:ea typeface="黑体" panose="02010609060101010101" pitchFamily="49" charset="-122"/>
              </a:rPr>
              <a:t>招聘</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rgbClr val="FF0000"/>
                </a:solidFill>
                <a:latin typeface="黑体" panose="02010609060101010101" pitchFamily="49" charset="-122"/>
                <a:ea typeface="黑体" panose="02010609060101010101" pitchFamily="49" charset="-122"/>
              </a:rPr>
              <a:t>C:</a:t>
            </a:r>
            <a:r>
              <a:rPr lang="zh-CN" altLang="en-US" sz="2400" b="0" dirty="0">
                <a:solidFill>
                  <a:srgbClr val="FF0000"/>
                </a:solidFill>
                <a:latin typeface="黑体" panose="02010609060101010101" pitchFamily="49" charset="-122"/>
                <a:ea typeface="黑体" panose="02010609060101010101" pitchFamily="49" charset="-122"/>
              </a:rPr>
              <a:t>初级网上招聘 </a:t>
            </a:r>
            <a:endParaRPr lang="en-US" altLang="zh-CN" sz="2400" b="0" dirty="0" smtClean="0">
              <a:solidFill>
                <a:srgbClr val="FF0000"/>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D:</a:t>
            </a:r>
            <a:r>
              <a:rPr lang="zh-CN" altLang="en-US" sz="2400" b="0" dirty="0">
                <a:solidFill>
                  <a:schemeClr val="tx1"/>
                </a:solidFill>
                <a:latin typeface="黑体" panose="02010609060101010101" pitchFamily="49" charset="-122"/>
                <a:ea typeface="黑体" panose="02010609060101010101" pitchFamily="49" charset="-122"/>
              </a:rPr>
              <a:t>传统网上招聘</a:t>
            </a:r>
          </a:p>
          <a:p>
            <a:pPr>
              <a:lnSpc>
                <a:spcPct val="150000"/>
              </a:lnSpc>
            </a:pPr>
            <a:endParaRPr lang="en-US" altLang="zh-CN" sz="2400" b="0" dirty="0" smtClean="0">
              <a:solidFill>
                <a:schemeClr val="tx1"/>
              </a:solidFill>
              <a:latin typeface="黑体" panose="02010609060101010101" pitchFamily="49" charset="-122"/>
              <a:ea typeface="黑体" panose="02010609060101010101" pitchFamily="49" charset="-122"/>
            </a:endParaRP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sym typeface="+mn-ea"/>
            </a:endParaRPr>
          </a:p>
        </p:txBody>
      </p:sp>
    </p:spTree>
    <p:extLst>
      <p:ext uri="{BB962C8B-B14F-4D97-AF65-F5344CB8AC3E}">
        <p14:creationId xmlns:p14="http://schemas.microsoft.com/office/powerpoint/2010/main" val="30552670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smtClean="0">
                <a:latin typeface="黑体" panose="02010609060101010101" pitchFamily="49" charset="-122"/>
                <a:ea typeface="黑体" panose="02010609060101010101" pitchFamily="49" charset="-122"/>
                <a:sym typeface="+mn-ea"/>
              </a:rPr>
              <a:t>真题练练手</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400" b="0" dirty="0" smtClean="0">
                <a:solidFill>
                  <a:schemeClr val="tx1"/>
                </a:solidFill>
                <a:latin typeface="黑体" panose="02010609060101010101" pitchFamily="49" charset="-122"/>
                <a:ea typeface="黑体" panose="02010609060101010101" pitchFamily="49" charset="-122"/>
              </a:rPr>
              <a:t>网上</a:t>
            </a:r>
            <a:r>
              <a:rPr lang="zh-CN" altLang="en-US" sz="2400" b="0" dirty="0">
                <a:solidFill>
                  <a:schemeClr val="tx1"/>
                </a:solidFill>
                <a:latin typeface="黑体" panose="02010609060101010101" pitchFamily="49" charset="-122"/>
                <a:ea typeface="黑体" panose="02010609060101010101" pitchFamily="49" charset="-122"/>
              </a:rPr>
              <a:t>培训应遵循的原则有</a:t>
            </a:r>
            <a:r>
              <a:rPr lang="zh-CN" altLang="en-US" sz="2400" b="0" dirty="0" smtClean="0">
                <a:solidFill>
                  <a:schemeClr val="tx1"/>
                </a:solidFill>
                <a:latin typeface="黑体" panose="02010609060101010101" pitchFamily="49" charset="-122"/>
                <a:ea typeface="黑体" panose="02010609060101010101" pitchFamily="49" charset="-122"/>
              </a:rPr>
              <a:t>（   </a:t>
            </a:r>
            <a:r>
              <a:rPr lang="en-US" altLang="zh-CN" sz="2400" b="0" dirty="0" smtClean="0">
                <a:solidFill>
                  <a:srgbClr val="FF0000"/>
                </a:solidFill>
                <a:latin typeface="黑体" panose="02010609060101010101" pitchFamily="49" charset="-122"/>
                <a:ea typeface="黑体" panose="02010609060101010101" pitchFamily="49" charset="-122"/>
              </a:rPr>
              <a:t>  </a:t>
            </a:r>
            <a:r>
              <a:rPr lang="zh-CN" altLang="en-US" sz="2400" b="0" dirty="0" smtClean="0">
                <a:solidFill>
                  <a:schemeClr val="tx1"/>
                </a:solidFill>
                <a:latin typeface="黑体" panose="02010609060101010101" pitchFamily="49" charset="-122"/>
                <a:ea typeface="黑体" panose="02010609060101010101" pitchFamily="49" charset="-122"/>
              </a:rPr>
              <a:t>   </a:t>
            </a:r>
            <a:r>
              <a:rPr lang="zh-CN" altLang="en-US" sz="2400" b="0" dirty="0">
                <a:solidFill>
                  <a:schemeClr val="tx1"/>
                </a:solidFill>
                <a:latin typeface="黑体" panose="02010609060101010101" pitchFamily="49" charset="-122"/>
                <a:ea typeface="黑体" panose="02010609060101010101" pitchFamily="49" charset="-122"/>
              </a:rPr>
              <a:t>）</a:t>
            </a:r>
            <a:r>
              <a:rPr lang="zh-CN" altLang="en-US" sz="2400" b="0" dirty="0" smtClean="0">
                <a:solidFill>
                  <a:schemeClr val="tx1"/>
                </a:solidFill>
                <a:latin typeface="黑体" panose="02010609060101010101" pitchFamily="49" charset="-122"/>
                <a:ea typeface="黑体" panose="02010609060101010101" pitchFamily="49" charset="-122"/>
              </a:rPr>
              <a:t>。</a:t>
            </a:r>
            <a:r>
              <a:rPr lang="zh-CN" altLang="en-US" sz="2400" b="0" dirty="0">
                <a:solidFill>
                  <a:srgbClr val="FF0000"/>
                </a:solidFill>
                <a:latin typeface="黑体" panose="02010609060101010101" pitchFamily="49" charset="-122"/>
                <a:ea typeface="黑体" panose="02010609060101010101" pitchFamily="49" charset="-122"/>
              </a:rPr>
              <a:t>多</a:t>
            </a:r>
            <a:r>
              <a:rPr lang="zh-CN" altLang="en-US" sz="2400" b="0" dirty="0" smtClean="0">
                <a:solidFill>
                  <a:srgbClr val="FF0000"/>
                </a:solidFill>
                <a:latin typeface="黑体" panose="02010609060101010101" pitchFamily="49" charset="-122"/>
                <a:ea typeface="黑体" panose="02010609060101010101" pitchFamily="49" charset="-122"/>
              </a:rPr>
              <a:t>选题  </a:t>
            </a:r>
            <a:r>
              <a:rPr lang="en-US" altLang="zh-CN" sz="2400" b="0" dirty="0" smtClean="0">
                <a:solidFill>
                  <a:schemeClr val="tx1"/>
                </a:solidFill>
                <a:latin typeface="黑体" panose="02010609060101010101" pitchFamily="49" charset="-122"/>
                <a:ea typeface="黑体" panose="02010609060101010101" pitchFamily="49" charset="-122"/>
              </a:rPr>
              <a:t>1310</a:t>
            </a: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A:</a:t>
            </a:r>
            <a:r>
              <a:rPr lang="zh-CN" altLang="en-US" sz="2400" b="0" dirty="0" smtClean="0">
                <a:solidFill>
                  <a:schemeClr val="tx1"/>
                </a:solidFill>
                <a:latin typeface="黑体" panose="02010609060101010101" pitchFamily="49" charset="-122"/>
                <a:ea typeface="黑体" panose="02010609060101010101" pitchFamily="49" charset="-122"/>
              </a:rPr>
              <a:t>趣味性</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B:</a:t>
            </a:r>
            <a:r>
              <a:rPr lang="zh-CN" altLang="en-US" sz="2400" b="0" dirty="0" smtClean="0">
                <a:solidFill>
                  <a:schemeClr val="tx1"/>
                </a:solidFill>
                <a:latin typeface="黑体" panose="02010609060101010101" pitchFamily="49" charset="-122"/>
                <a:ea typeface="黑体" panose="02010609060101010101" pitchFamily="49" charset="-122"/>
              </a:rPr>
              <a:t>个性化</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C:</a:t>
            </a:r>
            <a:r>
              <a:rPr lang="zh-CN" altLang="en-US" sz="2400" b="0" dirty="0" smtClean="0">
                <a:solidFill>
                  <a:schemeClr val="tx1"/>
                </a:solidFill>
                <a:latin typeface="黑体" panose="02010609060101010101" pitchFamily="49" charset="-122"/>
                <a:ea typeface="黑体" panose="02010609060101010101" pitchFamily="49" charset="-122"/>
              </a:rPr>
              <a:t>规模性</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D:</a:t>
            </a:r>
            <a:r>
              <a:rPr lang="zh-CN" altLang="en-US" sz="2400" b="0" dirty="0">
                <a:solidFill>
                  <a:schemeClr val="tx1"/>
                </a:solidFill>
                <a:latin typeface="黑体" panose="02010609060101010101" pitchFamily="49" charset="-122"/>
                <a:ea typeface="黑体" panose="02010609060101010101" pitchFamily="49" charset="-122"/>
              </a:rPr>
              <a:t>互动</a:t>
            </a:r>
            <a:r>
              <a:rPr lang="zh-CN" altLang="en-US" sz="2400" b="0" dirty="0" smtClean="0">
                <a:solidFill>
                  <a:schemeClr val="tx1"/>
                </a:solidFill>
                <a:latin typeface="黑体" panose="02010609060101010101" pitchFamily="49" charset="-122"/>
                <a:ea typeface="黑体" panose="02010609060101010101" pitchFamily="49" charset="-122"/>
              </a:rPr>
              <a:t>性</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E:</a:t>
            </a:r>
            <a:r>
              <a:rPr lang="zh-CN" altLang="en-US" sz="2400" b="0" dirty="0">
                <a:solidFill>
                  <a:schemeClr val="tx1"/>
                </a:solidFill>
                <a:latin typeface="黑体" panose="02010609060101010101" pitchFamily="49" charset="-122"/>
                <a:ea typeface="黑体" panose="02010609060101010101" pitchFamily="49" charset="-122"/>
              </a:rPr>
              <a:t>主创性</a:t>
            </a:r>
          </a:p>
          <a:p>
            <a:pPr>
              <a:lnSpc>
                <a:spcPct val="150000"/>
              </a:lnSpc>
            </a:pPr>
            <a:endParaRPr lang="en-US" altLang="zh-CN" sz="2400" b="0" dirty="0" smtClean="0">
              <a:solidFill>
                <a:schemeClr val="tx1"/>
              </a:solidFill>
              <a:latin typeface="黑体" panose="02010609060101010101" pitchFamily="49" charset="-122"/>
              <a:ea typeface="黑体" panose="02010609060101010101" pitchFamily="49" charset="-122"/>
            </a:endParaRP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sym typeface="+mn-ea"/>
            </a:endParaRPr>
          </a:p>
        </p:txBody>
      </p:sp>
    </p:spTree>
    <p:extLst>
      <p:ext uri="{BB962C8B-B14F-4D97-AF65-F5344CB8AC3E}">
        <p14:creationId xmlns:p14="http://schemas.microsoft.com/office/powerpoint/2010/main" val="105100550"/>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smtClean="0">
                <a:latin typeface="黑体" panose="02010609060101010101" pitchFamily="49" charset="-122"/>
                <a:ea typeface="黑体" panose="02010609060101010101" pitchFamily="49" charset="-122"/>
                <a:sym typeface="+mn-ea"/>
              </a:rPr>
              <a:t>真题练练手</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400" b="0" dirty="0" smtClean="0">
                <a:solidFill>
                  <a:schemeClr val="tx1"/>
                </a:solidFill>
                <a:latin typeface="黑体" panose="02010609060101010101" pitchFamily="49" charset="-122"/>
                <a:ea typeface="黑体" panose="02010609060101010101" pitchFamily="49" charset="-122"/>
              </a:rPr>
              <a:t>网上</a:t>
            </a:r>
            <a:r>
              <a:rPr lang="zh-CN" altLang="en-US" sz="2400" b="0" dirty="0">
                <a:solidFill>
                  <a:schemeClr val="tx1"/>
                </a:solidFill>
                <a:latin typeface="黑体" panose="02010609060101010101" pitchFamily="49" charset="-122"/>
                <a:ea typeface="黑体" panose="02010609060101010101" pitchFamily="49" charset="-122"/>
              </a:rPr>
              <a:t>培训应遵循的原则有</a:t>
            </a:r>
            <a:r>
              <a:rPr lang="zh-CN" altLang="en-US" sz="2400" b="0" dirty="0" smtClean="0">
                <a:solidFill>
                  <a:schemeClr val="tx1"/>
                </a:solidFill>
                <a:latin typeface="黑体" panose="02010609060101010101" pitchFamily="49" charset="-122"/>
                <a:ea typeface="黑体" panose="02010609060101010101" pitchFamily="49" charset="-122"/>
              </a:rPr>
              <a:t>（   </a:t>
            </a:r>
            <a:r>
              <a:rPr lang="en-US" altLang="zh-CN" sz="2400" b="0" dirty="0" smtClean="0">
                <a:solidFill>
                  <a:srgbClr val="FF0000"/>
                </a:solidFill>
                <a:latin typeface="黑体" panose="02010609060101010101" pitchFamily="49" charset="-122"/>
                <a:ea typeface="黑体" panose="02010609060101010101" pitchFamily="49" charset="-122"/>
              </a:rPr>
              <a:t> ABDE </a:t>
            </a:r>
            <a:r>
              <a:rPr lang="zh-CN" altLang="en-US" sz="2400" b="0" dirty="0" smtClean="0">
                <a:solidFill>
                  <a:schemeClr val="tx1"/>
                </a:solidFill>
                <a:latin typeface="黑体" panose="02010609060101010101" pitchFamily="49" charset="-122"/>
                <a:ea typeface="黑体" panose="02010609060101010101" pitchFamily="49" charset="-122"/>
              </a:rPr>
              <a:t>   </a:t>
            </a:r>
            <a:r>
              <a:rPr lang="zh-CN" altLang="en-US" sz="2400" b="0" dirty="0">
                <a:solidFill>
                  <a:schemeClr val="tx1"/>
                </a:solidFill>
                <a:latin typeface="黑体" panose="02010609060101010101" pitchFamily="49" charset="-122"/>
                <a:ea typeface="黑体" panose="02010609060101010101" pitchFamily="49" charset="-122"/>
              </a:rPr>
              <a:t>）</a:t>
            </a:r>
            <a:r>
              <a:rPr lang="zh-CN" altLang="en-US" sz="2400" b="0" dirty="0" smtClean="0">
                <a:solidFill>
                  <a:schemeClr val="tx1"/>
                </a:solidFill>
                <a:latin typeface="黑体" panose="02010609060101010101" pitchFamily="49" charset="-122"/>
                <a:ea typeface="黑体" panose="02010609060101010101" pitchFamily="49" charset="-122"/>
              </a:rPr>
              <a:t>。</a:t>
            </a:r>
            <a:r>
              <a:rPr lang="zh-CN" altLang="en-US" sz="2400" b="0" dirty="0">
                <a:solidFill>
                  <a:srgbClr val="FF0000"/>
                </a:solidFill>
                <a:latin typeface="黑体" panose="02010609060101010101" pitchFamily="49" charset="-122"/>
                <a:ea typeface="黑体" panose="02010609060101010101" pitchFamily="49" charset="-122"/>
              </a:rPr>
              <a:t>多</a:t>
            </a:r>
            <a:r>
              <a:rPr lang="zh-CN" altLang="en-US" sz="2400" b="0" dirty="0" smtClean="0">
                <a:solidFill>
                  <a:srgbClr val="FF0000"/>
                </a:solidFill>
                <a:latin typeface="黑体" panose="02010609060101010101" pitchFamily="49" charset="-122"/>
                <a:ea typeface="黑体" panose="02010609060101010101" pitchFamily="49" charset="-122"/>
              </a:rPr>
              <a:t>选题  </a:t>
            </a:r>
            <a:r>
              <a:rPr lang="en-US" altLang="zh-CN" sz="2400" b="0" dirty="0" smtClean="0">
                <a:solidFill>
                  <a:schemeClr val="tx1"/>
                </a:solidFill>
                <a:latin typeface="黑体" panose="02010609060101010101" pitchFamily="49" charset="-122"/>
                <a:ea typeface="黑体" panose="02010609060101010101" pitchFamily="49" charset="-122"/>
              </a:rPr>
              <a:t>1310</a:t>
            </a:r>
          </a:p>
          <a:p>
            <a:pPr>
              <a:lnSpc>
                <a:spcPct val="150000"/>
              </a:lnSpc>
            </a:pPr>
            <a:endParaRPr lang="en-US" altLang="zh-CN" sz="2400" b="0" dirty="0">
              <a:solidFill>
                <a:srgbClr val="FF0000"/>
              </a:solidFill>
              <a:latin typeface="黑体" panose="02010609060101010101" pitchFamily="49" charset="-122"/>
              <a:ea typeface="黑体" panose="02010609060101010101" pitchFamily="49" charset="-122"/>
            </a:endParaRPr>
          </a:p>
          <a:p>
            <a:r>
              <a:rPr lang="en-US" altLang="zh-CN" sz="2400" b="0" dirty="0">
                <a:solidFill>
                  <a:srgbClr val="FF0000"/>
                </a:solidFill>
                <a:latin typeface="黑体" panose="02010609060101010101" pitchFamily="49" charset="-122"/>
                <a:ea typeface="黑体" panose="02010609060101010101" pitchFamily="49" charset="-122"/>
              </a:rPr>
              <a:t>A:</a:t>
            </a:r>
            <a:r>
              <a:rPr lang="zh-CN" altLang="en-US" sz="2400" b="0" dirty="0" smtClean="0">
                <a:solidFill>
                  <a:srgbClr val="FF0000"/>
                </a:solidFill>
                <a:latin typeface="黑体" panose="02010609060101010101" pitchFamily="49" charset="-122"/>
                <a:ea typeface="黑体" panose="02010609060101010101" pitchFamily="49" charset="-122"/>
              </a:rPr>
              <a:t>趣味性</a:t>
            </a:r>
            <a:endParaRPr lang="en-US" altLang="zh-CN" sz="2400" b="0" dirty="0" smtClean="0">
              <a:solidFill>
                <a:srgbClr val="FF0000"/>
              </a:solidFill>
              <a:latin typeface="黑体" panose="02010609060101010101" pitchFamily="49" charset="-122"/>
              <a:ea typeface="黑体" panose="02010609060101010101" pitchFamily="49" charset="-122"/>
            </a:endParaRPr>
          </a:p>
          <a:p>
            <a:endParaRPr lang="zh-CN" altLang="en-US" sz="2400" b="0" dirty="0">
              <a:solidFill>
                <a:srgbClr val="FF0000"/>
              </a:solidFill>
              <a:latin typeface="黑体" panose="02010609060101010101" pitchFamily="49" charset="-122"/>
              <a:ea typeface="黑体" panose="02010609060101010101" pitchFamily="49" charset="-122"/>
            </a:endParaRPr>
          </a:p>
          <a:p>
            <a:r>
              <a:rPr lang="en-US" altLang="zh-CN" sz="2400" b="0" dirty="0">
                <a:solidFill>
                  <a:srgbClr val="FF0000"/>
                </a:solidFill>
                <a:latin typeface="黑体" panose="02010609060101010101" pitchFamily="49" charset="-122"/>
                <a:ea typeface="黑体" panose="02010609060101010101" pitchFamily="49" charset="-122"/>
              </a:rPr>
              <a:t>B:</a:t>
            </a:r>
            <a:r>
              <a:rPr lang="zh-CN" altLang="en-US" sz="2400" b="0" dirty="0" smtClean="0">
                <a:solidFill>
                  <a:srgbClr val="FF0000"/>
                </a:solidFill>
                <a:latin typeface="黑体" panose="02010609060101010101" pitchFamily="49" charset="-122"/>
                <a:ea typeface="黑体" panose="02010609060101010101" pitchFamily="49" charset="-122"/>
              </a:rPr>
              <a:t>个性化</a:t>
            </a:r>
            <a:endParaRPr lang="en-US" altLang="zh-CN" sz="2400" b="0" dirty="0" smtClean="0">
              <a:solidFill>
                <a:srgbClr val="FF0000"/>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C:</a:t>
            </a:r>
            <a:r>
              <a:rPr lang="zh-CN" altLang="en-US" sz="2400" b="0" dirty="0" smtClean="0">
                <a:solidFill>
                  <a:schemeClr val="tx1"/>
                </a:solidFill>
                <a:latin typeface="黑体" panose="02010609060101010101" pitchFamily="49" charset="-122"/>
                <a:ea typeface="黑体" panose="02010609060101010101" pitchFamily="49" charset="-122"/>
              </a:rPr>
              <a:t>规模性</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rgbClr val="FF0000"/>
                </a:solidFill>
                <a:latin typeface="黑体" panose="02010609060101010101" pitchFamily="49" charset="-122"/>
                <a:ea typeface="黑体" panose="02010609060101010101" pitchFamily="49" charset="-122"/>
              </a:rPr>
              <a:t>D:</a:t>
            </a:r>
            <a:r>
              <a:rPr lang="zh-CN" altLang="en-US" sz="2400" b="0" dirty="0">
                <a:solidFill>
                  <a:srgbClr val="FF0000"/>
                </a:solidFill>
                <a:latin typeface="黑体" panose="02010609060101010101" pitchFamily="49" charset="-122"/>
                <a:ea typeface="黑体" panose="02010609060101010101" pitchFamily="49" charset="-122"/>
              </a:rPr>
              <a:t>互动</a:t>
            </a:r>
            <a:r>
              <a:rPr lang="zh-CN" altLang="en-US" sz="2400" b="0" dirty="0" smtClean="0">
                <a:solidFill>
                  <a:srgbClr val="FF0000"/>
                </a:solidFill>
                <a:latin typeface="黑体" panose="02010609060101010101" pitchFamily="49" charset="-122"/>
                <a:ea typeface="黑体" panose="02010609060101010101" pitchFamily="49" charset="-122"/>
              </a:rPr>
              <a:t>性</a:t>
            </a:r>
            <a:endParaRPr lang="en-US" altLang="zh-CN" sz="2400" b="0" dirty="0" smtClean="0">
              <a:solidFill>
                <a:srgbClr val="FF0000"/>
              </a:solidFill>
              <a:latin typeface="黑体" panose="02010609060101010101" pitchFamily="49" charset="-122"/>
              <a:ea typeface="黑体" panose="02010609060101010101" pitchFamily="49" charset="-122"/>
            </a:endParaRPr>
          </a:p>
          <a:p>
            <a:endParaRPr lang="zh-CN" altLang="en-US" sz="2400" b="0" dirty="0">
              <a:solidFill>
                <a:srgbClr val="FF0000"/>
              </a:solidFill>
              <a:latin typeface="黑体" panose="02010609060101010101" pitchFamily="49" charset="-122"/>
              <a:ea typeface="黑体" panose="02010609060101010101" pitchFamily="49" charset="-122"/>
            </a:endParaRPr>
          </a:p>
          <a:p>
            <a:r>
              <a:rPr lang="en-US" altLang="zh-CN" sz="2400" b="0" dirty="0">
                <a:solidFill>
                  <a:srgbClr val="FF0000"/>
                </a:solidFill>
                <a:latin typeface="黑体" panose="02010609060101010101" pitchFamily="49" charset="-122"/>
                <a:ea typeface="黑体" panose="02010609060101010101" pitchFamily="49" charset="-122"/>
              </a:rPr>
              <a:t>E:</a:t>
            </a:r>
            <a:r>
              <a:rPr lang="zh-CN" altLang="en-US" sz="2400" b="0" dirty="0">
                <a:solidFill>
                  <a:srgbClr val="FF0000"/>
                </a:solidFill>
                <a:latin typeface="黑体" panose="02010609060101010101" pitchFamily="49" charset="-122"/>
                <a:ea typeface="黑体" panose="02010609060101010101" pitchFamily="49" charset="-122"/>
              </a:rPr>
              <a:t>主创性</a:t>
            </a:r>
          </a:p>
          <a:p>
            <a:pPr>
              <a:lnSpc>
                <a:spcPct val="150000"/>
              </a:lnSpc>
            </a:pPr>
            <a:endParaRPr lang="en-US" altLang="zh-CN" sz="2400" b="0" dirty="0" smtClean="0">
              <a:solidFill>
                <a:schemeClr val="tx1"/>
              </a:solidFill>
              <a:latin typeface="黑体" panose="02010609060101010101" pitchFamily="49" charset="-122"/>
              <a:ea typeface="黑体" panose="02010609060101010101" pitchFamily="49" charset="-122"/>
            </a:endParaRP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sym typeface="+mn-ea"/>
            </a:endParaRPr>
          </a:p>
        </p:txBody>
      </p:sp>
    </p:spTree>
    <p:extLst>
      <p:ext uri="{BB962C8B-B14F-4D97-AF65-F5344CB8AC3E}">
        <p14:creationId xmlns:p14="http://schemas.microsoft.com/office/powerpoint/2010/main" val="1888991579"/>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smtClean="0">
                <a:latin typeface="黑体" panose="02010609060101010101" pitchFamily="49" charset="-122"/>
                <a:ea typeface="黑体" panose="02010609060101010101" pitchFamily="49" charset="-122"/>
                <a:sym typeface="+mn-ea"/>
              </a:rPr>
              <a:t>真题练练手</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400" b="0" dirty="0">
                <a:solidFill>
                  <a:schemeClr val="tx1"/>
                </a:solidFill>
                <a:latin typeface="黑体" panose="02010609060101010101" pitchFamily="49" charset="-122"/>
                <a:ea typeface="黑体" panose="02010609060101010101" pitchFamily="49" charset="-122"/>
              </a:rPr>
              <a:t>网络招聘应该注意信息处理的复杂性、虚假信息、应聘者群体受限及</a:t>
            </a:r>
            <a:r>
              <a:rPr lang="zh-CN" altLang="en-US" sz="2400" b="0" dirty="0" smtClean="0">
                <a:solidFill>
                  <a:schemeClr val="tx1"/>
                </a:solidFill>
                <a:latin typeface="黑体" panose="02010609060101010101" pitchFamily="49" charset="-122"/>
                <a:ea typeface="黑体" panose="02010609060101010101" pitchFamily="49" charset="-122"/>
              </a:rPr>
              <a:t>（   ）</a:t>
            </a:r>
            <a:r>
              <a:rPr lang="zh-CN" altLang="en-US" sz="2400" b="0" dirty="0">
                <a:solidFill>
                  <a:srgbClr val="FF0000"/>
                </a:solidFill>
                <a:latin typeface="黑体" panose="02010609060101010101" pitchFamily="49" charset="-122"/>
                <a:ea typeface="黑体" panose="02010609060101010101" pitchFamily="49" charset="-122"/>
              </a:rPr>
              <a:t>单选题  </a:t>
            </a:r>
            <a:r>
              <a:rPr lang="en-US" altLang="zh-CN" sz="2400" b="0" dirty="0" smtClean="0">
                <a:solidFill>
                  <a:schemeClr val="tx1"/>
                </a:solidFill>
                <a:latin typeface="黑体" panose="02010609060101010101" pitchFamily="49" charset="-122"/>
                <a:ea typeface="黑体" panose="02010609060101010101" pitchFamily="49" charset="-122"/>
              </a:rPr>
              <a:t>1810</a:t>
            </a:r>
            <a:endParaRPr lang="en-US" altLang="zh-CN" sz="2400" b="0" dirty="0">
              <a:solidFill>
                <a:schemeClr val="tx1"/>
              </a:solidFill>
              <a:latin typeface="黑体" panose="02010609060101010101" pitchFamily="49" charset="-122"/>
              <a:ea typeface="黑体" panose="02010609060101010101" pitchFamily="49" charset="-122"/>
            </a:endParaRPr>
          </a:p>
          <a:p>
            <a:pPr>
              <a:lnSpc>
                <a:spcPct val="150000"/>
              </a:lnSpc>
            </a:pPr>
            <a:endParaRPr lang="zh-CN" altLang="en-US" sz="2400" b="0" dirty="0">
              <a:solidFill>
                <a:schemeClr val="tx1"/>
              </a:solidFill>
              <a:latin typeface="黑体" panose="02010609060101010101" pitchFamily="49" charset="-122"/>
              <a:ea typeface="黑体" panose="02010609060101010101" pitchFamily="49" charset="-122"/>
            </a:endParaRPr>
          </a:p>
          <a:p>
            <a:pPr>
              <a:lnSpc>
                <a:spcPct val="150000"/>
              </a:lnSpc>
            </a:pPr>
            <a:r>
              <a:rPr lang="en-US" altLang="zh-CN" sz="2400" b="0" dirty="0" smtClean="0">
                <a:solidFill>
                  <a:schemeClr val="tx1"/>
                </a:solidFill>
                <a:latin typeface="黑体" panose="02010609060101010101" pitchFamily="49" charset="-122"/>
                <a:ea typeface="黑体" panose="02010609060101010101" pitchFamily="49" charset="-122"/>
              </a:rPr>
              <a:t>A:</a:t>
            </a:r>
            <a:r>
              <a:rPr lang="zh-CN" altLang="en-US" sz="2400" b="0" dirty="0" smtClean="0">
                <a:solidFill>
                  <a:schemeClr val="tx1"/>
                </a:solidFill>
                <a:latin typeface="黑体" panose="02010609060101010101" pitchFamily="49" charset="-122"/>
                <a:ea typeface="黑体" panose="02010609060101010101" pitchFamily="49" charset="-122"/>
              </a:rPr>
              <a:t>地域受限</a:t>
            </a:r>
            <a:endParaRPr lang="zh-CN" altLang="en-US" sz="2400" b="0" dirty="0">
              <a:solidFill>
                <a:schemeClr val="tx1"/>
              </a:solidFill>
              <a:latin typeface="黑体" panose="02010609060101010101" pitchFamily="49" charset="-122"/>
              <a:ea typeface="黑体" panose="02010609060101010101" pitchFamily="49" charset="-122"/>
            </a:endParaRPr>
          </a:p>
          <a:p>
            <a:pPr>
              <a:lnSpc>
                <a:spcPct val="150000"/>
              </a:lnSpc>
            </a:pPr>
            <a:r>
              <a:rPr lang="en-US" altLang="zh-CN" sz="2400" b="0" dirty="0">
                <a:solidFill>
                  <a:schemeClr val="tx1"/>
                </a:solidFill>
                <a:latin typeface="黑体" panose="02010609060101010101" pitchFamily="49" charset="-122"/>
                <a:ea typeface="黑体" panose="02010609060101010101" pitchFamily="49" charset="-122"/>
              </a:rPr>
              <a:t>B:</a:t>
            </a:r>
            <a:r>
              <a:rPr lang="zh-CN" altLang="en-US" sz="2400" b="0" dirty="0">
                <a:solidFill>
                  <a:schemeClr val="tx1"/>
                </a:solidFill>
                <a:latin typeface="黑体" panose="02010609060101010101" pitchFamily="49" charset="-122"/>
                <a:ea typeface="黑体" panose="02010609060101010101" pitchFamily="49" charset="-122"/>
              </a:rPr>
              <a:t>服务体系不完善</a:t>
            </a:r>
          </a:p>
          <a:p>
            <a:pPr>
              <a:lnSpc>
                <a:spcPct val="150000"/>
              </a:lnSpc>
            </a:pPr>
            <a:r>
              <a:rPr lang="en-US" altLang="zh-CN" sz="2400" b="0" dirty="0">
                <a:solidFill>
                  <a:schemeClr val="tx1"/>
                </a:solidFill>
                <a:latin typeface="黑体" panose="02010609060101010101" pitchFamily="49" charset="-122"/>
                <a:ea typeface="黑体" panose="02010609060101010101" pitchFamily="49" charset="-122"/>
              </a:rPr>
              <a:t>C:</a:t>
            </a:r>
            <a:r>
              <a:rPr lang="zh-CN" altLang="en-US" sz="2400" b="0" dirty="0">
                <a:solidFill>
                  <a:schemeClr val="tx1"/>
                </a:solidFill>
                <a:latin typeface="黑体" panose="02010609060101010101" pitchFamily="49" charset="-122"/>
                <a:ea typeface="黑体" panose="02010609060101010101" pitchFamily="49" charset="-122"/>
              </a:rPr>
              <a:t>招聘时间受限</a:t>
            </a:r>
          </a:p>
          <a:p>
            <a:pPr>
              <a:lnSpc>
                <a:spcPct val="150000"/>
              </a:lnSpc>
            </a:pPr>
            <a:r>
              <a:rPr lang="en-US" altLang="zh-CN" sz="2400" b="0" dirty="0">
                <a:solidFill>
                  <a:schemeClr val="tx1"/>
                </a:solidFill>
                <a:latin typeface="黑体" panose="02010609060101010101" pitchFamily="49" charset="-122"/>
                <a:ea typeface="黑体" panose="02010609060101010101" pitchFamily="49" charset="-122"/>
              </a:rPr>
              <a:t>D:</a:t>
            </a:r>
            <a:r>
              <a:rPr lang="zh-CN" altLang="en-US" sz="2400" b="0" dirty="0">
                <a:solidFill>
                  <a:schemeClr val="tx1"/>
                </a:solidFill>
                <a:latin typeface="黑体" panose="02010609060101010101" pitchFamily="49" charset="-122"/>
                <a:ea typeface="黑体" panose="02010609060101010101" pitchFamily="49" charset="-122"/>
              </a:rPr>
              <a:t>招聘信息发布渠道受限</a:t>
            </a:r>
          </a:p>
          <a:p>
            <a:pPr>
              <a:lnSpc>
                <a:spcPct val="150000"/>
              </a:lnSpc>
            </a:pPr>
            <a:endParaRPr lang="en-US" altLang="zh-CN" sz="2400" b="0" dirty="0" smtClean="0">
              <a:solidFill>
                <a:schemeClr val="tx1"/>
              </a:solidFill>
              <a:latin typeface="黑体" panose="02010609060101010101" pitchFamily="49" charset="-122"/>
              <a:ea typeface="黑体" panose="02010609060101010101" pitchFamily="49" charset="-122"/>
            </a:endParaRP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sym typeface="+mn-ea"/>
            </a:endParaRPr>
          </a:p>
        </p:txBody>
      </p:sp>
    </p:spTree>
    <p:extLst>
      <p:ext uri="{BB962C8B-B14F-4D97-AF65-F5344CB8AC3E}">
        <p14:creationId xmlns:p14="http://schemas.microsoft.com/office/powerpoint/2010/main" val="83067695"/>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smtClean="0">
                <a:latin typeface="黑体" panose="02010609060101010101" pitchFamily="49" charset="-122"/>
                <a:ea typeface="黑体" panose="02010609060101010101" pitchFamily="49" charset="-122"/>
                <a:sym typeface="+mn-ea"/>
              </a:rPr>
              <a:t>真题练练手</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400" b="0" dirty="0">
                <a:solidFill>
                  <a:schemeClr val="tx1"/>
                </a:solidFill>
                <a:latin typeface="黑体" panose="02010609060101010101" pitchFamily="49" charset="-122"/>
                <a:ea typeface="黑体" panose="02010609060101010101" pitchFamily="49" charset="-122"/>
              </a:rPr>
              <a:t>网络招聘应该注意信息处理的复杂性、虚假信息、应聘者群体受限及</a:t>
            </a:r>
            <a:r>
              <a:rPr lang="zh-CN" altLang="en-US" sz="2400" b="0" dirty="0" smtClean="0">
                <a:solidFill>
                  <a:schemeClr val="tx1"/>
                </a:solidFill>
                <a:latin typeface="黑体" panose="02010609060101010101" pitchFamily="49" charset="-122"/>
                <a:ea typeface="黑体" panose="02010609060101010101" pitchFamily="49" charset="-122"/>
              </a:rPr>
              <a:t>（ </a:t>
            </a:r>
            <a:r>
              <a:rPr lang="en-US" altLang="zh-CN" sz="2400" b="0" dirty="0">
                <a:solidFill>
                  <a:srgbClr val="FF0000"/>
                </a:solidFill>
                <a:latin typeface="黑体" panose="02010609060101010101" pitchFamily="49" charset="-122"/>
                <a:ea typeface="黑体" panose="02010609060101010101" pitchFamily="49" charset="-122"/>
              </a:rPr>
              <a:t>B</a:t>
            </a:r>
            <a:r>
              <a:rPr lang="zh-CN" altLang="en-US" sz="2400" b="0" dirty="0" smtClean="0">
                <a:solidFill>
                  <a:schemeClr val="tx1"/>
                </a:solidFill>
                <a:latin typeface="黑体" panose="02010609060101010101" pitchFamily="49" charset="-122"/>
                <a:ea typeface="黑体" panose="02010609060101010101" pitchFamily="49" charset="-122"/>
              </a:rPr>
              <a:t> ）</a:t>
            </a:r>
            <a:r>
              <a:rPr lang="zh-CN" altLang="en-US" sz="2400" b="0" dirty="0">
                <a:solidFill>
                  <a:srgbClr val="FF0000"/>
                </a:solidFill>
                <a:latin typeface="黑体" panose="02010609060101010101" pitchFamily="49" charset="-122"/>
                <a:ea typeface="黑体" panose="02010609060101010101" pitchFamily="49" charset="-122"/>
              </a:rPr>
              <a:t>单选题  </a:t>
            </a:r>
            <a:r>
              <a:rPr lang="en-US" altLang="zh-CN" sz="2400" b="0" dirty="0" smtClean="0">
                <a:solidFill>
                  <a:schemeClr val="tx1"/>
                </a:solidFill>
                <a:latin typeface="黑体" panose="02010609060101010101" pitchFamily="49" charset="-122"/>
                <a:ea typeface="黑体" panose="02010609060101010101" pitchFamily="49" charset="-122"/>
              </a:rPr>
              <a:t>1810</a:t>
            </a:r>
            <a:endParaRPr lang="en-US" altLang="zh-CN" sz="2400" b="0" dirty="0">
              <a:solidFill>
                <a:schemeClr val="tx1"/>
              </a:solidFill>
              <a:latin typeface="黑体" panose="02010609060101010101" pitchFamily="49" charset="-122"/>
              <a:ea typeface="黑体" panose="02010609060101010101" pitchFamily="49" charset="-122"/>
            </a:endParaRPr>
          </a:p>
          <a:p>
            <a:pPr>
              <a:lnSpc>
                <a:spcPct val="150000"/>
              </a:lnSpc>
            </a:pPr>
            <a:endParaRPr lang="zh-CN" altLang="en-US" sz="2400" b="0" dirty="0">
              <a:solidFill>
                <a:schemeClr val="tx1"/>
              </a:solidFill>
              <a:latin typeface="黑体" panose="02010609060101010101" pitchFamily="49" charset="-122"/>
              <a:ea typeface="黑体" panose="02010609060101010101" pitchFamily="49" charset="-122"/>
            </a:endParaRPr>
          </a:p>
          <a:p>
            <a:pPr>
              <a:lnSpc>
                <a:spcPct val="150000"/>
              </a:lnSpc>
            </a:pPr>
            <a:r>
              <a:rPr lang="en-US" altLang="zh-CN" sz="2400" b="0" dirty="0" smtClean="0">
                <a:solidFill>
                  <a:schemeClr val="tx1"/>
                </a:solidFill>
                <a:latin typeface="黑体" panose="02010609060101010101" pitchFamily="49" charset="-122"/>
                <a:ea typeface="黑体" panose="02010609060101010101" pitchFamily="49" charset="-122"/>
              </a:rPr>
              <a:t>A:</a:t>
            </a:r>
            <a:r>
              <a:rPr lang="zh-CN" altLang="en-US" sz="2400" b="0" dirty="0" smtClean="0">
                <a:solidFill>
                  <a:schemeClr val="tx1"/>
                </a:solidFill>
                <a:latin typeface="黑体" panose="02010609060101010101" pitchFamily="49" charset="-122"/>
                <a:ea typeface="黑体" panose="02010609060101010101" pitchFamily="49" charset="-122"/>
              </a:rPr>
              <a:t>地域受限</a:t>
            </a:r>
            <a:endParaRPr lang="zh-CN" altLang="en-US" sz="2400" b="0" dirty="0">
              <a:solidFill>
                <a:schemeClr val="tx1"/>
              </a:solidFill>
              <a:latin typeface="黑体" panose="02010609060101010101" pitchFamily="49" charset="-122"/>
              <a:ea typeface="黑体" panose="02010609060101010101" pitchFamily="49" charset="-122"/>
            </a:endParaRPr>
          </a:p>
          <a:p>
            <a:pPr>
              <a:lnSpc>
                <a:spcPct val="150000"/>
              </a:lnSpc>
            </a:pPr>
            <a:r>
              <a:rPr lang="en-US" altLang="zh-CN" sz="2400" b="0" dirty="0">
                <a:solidFill>
                  <a:srgbClr val="FF0000"/>
                </a:solidFill>
                <a:latin typeface="黑体" panose="02010609060101010101" pitchFamily="49" charset="-122"/>
                <a:ea typeface="黑体" panose="02010609060101010101" pitchFamily="49" charset="-122"/>
              </a:rPr>
              <a:t>B:</a:t>
            </a:r>
            <a:r>
              <a:rPr lang="zh-CN" altLang="en-US" sz="2400" b="0" dirty="0">
                <a:solidFill>
                  <a:srgbClr val="FF0000"/>
                </a:solidFill>
                <a:latin typeface="黑体" panose="02010609060101010101" pitchFamily="49" charset="-122"/>
                <a:ea typeface="黑体" panose="02010609060101010101" pitchFamily="49" charset="-122"/>
              </a:rPr>
              <a:t>服务体系不完善</a:t>
            </a:r>
          </a:p>
          <a:p>
            <a:pPr>
              <a:lnSpc>
                <a:spcPct val="150000"/>
              </a:lnSpc>
            </a:pPr>
            <a:r>
              <a:rPr lang="en-US" altLang="zh-CN" sz="2400" b="0" dirty="0">
                <a:solidFill>
                  <a:schemeClr val="tx1"/>
                </a:solidFill>
                <a:latin typeface="黑体" panose="02010609060101010101" pitchFamily="49" charset="-122"/>
                <a:ea typeface="黑体" panose="02010609060101010101" pitchFamily="49" charset="-122"/>
              </a:rPr>
              <a:t>C:</a:t>
            </a:r>
            <a:r>
              <a:rPr lang="zh-CN" altLang="en-US" sz="2400" b="0" dirty="0">
                <a:solidFill>
                  <a:schemeClr val="tx1"/>
                </a:solidFill>
                <a:latin typeface="黑体" panose="02010609060101010101" pitchFamily="49" charset="-122"/>
                <a:ea typeface="黑体" panose="02010609060101010101" pitchFamily="49" charset="-122"/>
              </a:rPr>
              <a:t>招聘时间受限</a:t>
            </a:r>
          </a:p>
          <a:p>
            <a:pPr>
              <a:lnSpc>
                <a:spcPct val="150000"/>
              </a:lnSpc>
            </a:pPr>
            <a:r>
              <a:rPr lang="en-US" altLang="zh-CN" sz="2400" b="0" dirty="0">
                <a:solidFill>
                  <a:schemeClr val="tx1"/>
                </a:solidFill>
                <a:latin typeface="黑体" panose="02010609060101010101" pitchFamily="49" charset="-122"/>
                <a:ea typeface="黑体" panose="02010609060101010101" pitchFamily="49" charset="-122"/>
              </a:rPr>
              <a:t>D:</a:t>
            </a:r>
            <a:r>
              <a:rPr lang="zh-CN" altLang="en-US" sz="2400" b="0" dirty="0">
                <a:solidFill>
                  <a:schemeClr val="tx1"/>
                </a:solidFill>
                <a:latin typeface="黑体" panose="02010609060101010101" pitchFamily="49" charset="-122"/>
                <a:ea typeface="黑体" panose="02010609060101010101" pitchFamily="49" charset="-122"/>
              </a:rPr>
              <a:t>招聘信息发布渠道受限</a:t>
            </a:r>
          </a:p>
          <a:p>
            <a:pPr>
              <a:lnSpc>
                <a:spcPct val="150000"/>
              </a:lnSpc>
            </a:pPr>
            <a:endParaRPr lang="en-US" altLang="zh-CN" sz="2400" b="0" dirty="0" smtClean="0">
              <a:solidFill>
                <a:schemeClr val="tx1"/>
              </a:solidFill>
              <a:latin typeface="黑体" panose="02010609060101010101" pitchFamily="49" charset="-122"/>
              <a:ea typeface="黑体" panose="02010609060101010101" pitchFamily="49" charset="-122"/>
            </a:endParaRP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sym typeface="+mn-ea"/>
            </a:endParaRPr>
          </a:p>
        </p:txBody>
      </p:sp>
    </p:spTree>
    <p:extLst>
      <p:ext uri="{BB962C8B-B14F-4D97-AF65-F5344CB8AC3E}">
        <p14:creationId xmlns:p14="http://schemas.microsoft.com/office/powerpoint/2010/main" val="954500111"/>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smtClean="0">
                <a:latin typeface="黑体" panose="02010609060101010101" pitchFamily="49" charset="-122"/>
                <a:ea typeface="黑体" panose="02010609060101010101" pitchFamily="49" charset="-122"/>
                <a:sym typeface="+mn-ea"/>
              </a:rPr>
              <a:t>真题练练手</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400" b="0" dirty="0" smtClean="0">
                <a:solidFill>
                  <a:schemeClr val="tx1"/>
                </a:solidFill>
                <a:latin typeface="黑体" panose="02010609060101010101" pitchFamily="49" charset="-122"/>
                <a:ea typeface="黑体" panose="02010609060101010101" pitchFamily="49" charset="-122"/>
              </a:rPr>
              <a:t>下列</a:t>
            </a:r>
            <a:r>
              <a:rPr lang="zh-CN" altLang="en-US" sz="2400" b="0" dirty="0">
                <a:solidFill>
                  <a:schemeClr val="tx1"/>
                </a:solidFill>
                <a:latin typeface="黑体" panose="02010609060101010101" pitchFamily="49" charset="-122"/>
                <a:ea typeface="黑体" panose="02010609060101010101" pitchFamily="49" charset="-122"/>
              </a:rPr>
              <a:t>有关虚拟团队的叙述，正确的是</a:t>
            </a:r>
            <a:r>
              <a:rPr lang="zh-CN" altLang="en-US" sz="2400" b="0" dirty="0" smtClean="0">
                <a:solidFill>
                  <a:schemeClr val="tx1"/>
                </a:solidFill>
                <a:latin typeface="黑体" panose="02010609060101010101" pitchFamily="49" charset="-122"/>
                <a:ea typeface="黑体" panose="02010609060101010101" pitchFamily="49" charset="-122"/>
              </a:rPr>
              <a:t>（   </a:t>
            </a:r>
            <a:r>
              <a:rPr lang="en-US" altLang="zh-CN" sz="2400" b="0" dirty="0" smtClean="0">
                <a:solidFill>
                  <a:srgbClr val="FF0000"/>
                </a:solidFill>
                <a:latin typeface="黑体" panose="02010609060101010101" pitchFamily="49" charset="-122"/>
                <a:ea typeface="黑体" panose="02010609060101010101" pitchFamily="49" charset="-122"/>
              </a:rPr>
              <a:t>  </a:t>
            </a:r>
            <a:r>
              <a:rPr lang="zh-CN" altLang="en-US" sz="2400" b="0" dirty="0" smtClean="0">
                <a:solidFill>
                  <a:schemeClr val="tx1"/>
                </a:solidFill>
                <a:latin typeface="黑体" panose="02010609060101010101" pitchFamily="49" charset="-122"/>
                <a:ea typeface="黑体" panose="02010609060101010101" pitchFamily="49" charset="-122"/>
              </a:rPr>
              <a:t>   </a:t>
            </a:r>
            <a:r>
              <a:rPr lang="zh-CN" altLang="en-US" sz="2400" b="0" dirty="0">
                <a:solidFill>
                  <a:schemeClr val="tx1"/>
                </a:solidFill>
                <a:latin typeface="黑体" panose="02010609060101010101" pitchFamily="49" charset="-122"/>
                <a:ea typeface="黑体" panose="02010609060101010101" pitchFamily="49" charset="-122"/>
              </a:rPr>
              <a:t>）</a:t>
            </a:r>
            <a:r>
              <a:rPr lang="zh-CN" altLang="en-US" sz="2400" b="0" dirty="0" smtClean="0">
                <a:solidFill>
                  <a:schemeClr val="tx1"/>
                </a:solidFill>
                <a:latin typeface="黑体" panose="02010609060101010101" pitchFamily="49" charset="-122"/>
                <a:ea typeface="黑体" panose="02010609060101010101" pitchFamily="49" charset="-122"/>
              </a:rPr>
              <a:t>。</a:t>
            </a:r>
            <a:r>
              <a:rPr lang="zh-CN" altLang="en-US" sz="2400" b="0" dirty="0" smtClean="0">
                <a:solidFill>
                  <a:srgbClr val="FF0000"/>
                </a:solidFill>
                <a:latin typeface="黑体" panose="02010609060101010101" pitchFamily="49" charset="-122"/>
                <a:ea typeface="黑体" panose="02010609060101010101" pitchFamily="49" charset="-122"/>
              </a:rPr>
              <a:t>单选题  </a:t>
            </a:r>
            <a:r>
              <a:rPr lang="en-US" altLang="zh-CN" sz="2400" b="0" dirty="0" smtClean="0">
                <a:solidFill>
                  <a:schemeClr val="tx1"/>
                </a:solidFill>
                <a:latin typeface="黑体" panose="02010609060101010101" pitchFamily="49" charset="-122"/>
                <a:ea typeface="黑体" panose="02010609060101010101" pitchFamily="49" charset="-122"/>
              </a:rPr>
              <a:t>1210</a:t>
            </a: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A:</a:t>
            </a:r>
            <a:r>
              <a:rPr lang="zh-CN" altLang="en-US" sz="2400" b="0" dirty="0">
                <a:solidFill>
                  <a:schemeClr val="tx1"/>
                </a:solidFill>
                <a:latin typeface="黑体" panose="02010609060101010101" pitchFamily="49" charset="-122"/>
                <a:ea typeface="黑体" panose="02010609060101010101" pitchFamily="49" charset="-122"/>
              </a:rPr>
              <a:t>虚拟团队是由某一领域的专家</a:t>
            </a:r>
            <a:r>
              <a:rPr lang="zh-CN" altLang="en-US" sz="2400" b="0" dirty="0" smtClean="0">
                <a:solidFill>
                  <a:schemeClr val="tx1"/>
                </a:solidFill>
                <a:latin typeface="黑体" panose="02010609060101010101" pitchFamily="49" charset="-122"/>
                <a:ea typeface="黑体" panose="02010609060101010101" pitchFamily="49" charset="-122"/>
              </a:rPr>
              <a:t>组成</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B:</a:t>
            </a:r>
            <a:r>
              <a:rPr lang="zh-CN" altLang="en-US" sz="2400" b="0" dirty="0">
                <a:solidFill>
                  <a:schemeClr val="tx1"/>
                </a:solidFill>
                <a:latin typeface="黑体" panose="02010609060101010101" pitchFamily="49" charset="-122"/>
                <a:ea typeface="黑体" panose="02010609060101010101" pitchFamily="49" charset="-122"/>
              </a:rPr>
              <a:t>就时间而言，虚拟团队是短暂</a:t>
            </a:r>
            <a:r>
              <a:rPr lang="zh-CN" altLang="en-US" sz="2400" b="0" dirty="0" smtClean="0">
                <a:solidFill>
                  <a:schemeClr val="tx1"/>
                </a:solidFill>
                <a:latin typeface="黑体" panose="02010609060101010101" pitchFamily="49" charset="-122"/>
                <a:ea typeface="黑体" panose="02010609060101010101" pitchFamily="49" charset="-122"/>
              </a:rPr>
              <a:t>的</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C:</a:t>
            </a:r>
            <a:r>
              <a:rPr lang="zh-CN" altLang="en-US" sz="2400" b="0" dirty="0">
                <a:solidFill>
                  <a:schemeClr val="tx1"/>
                </a:solidFill>
                <a:latin typeface="黑体" panose="02010609060101010101" pitchFamily="49" charset="-122"/>
                <a:ea typeface="黑体" panose="02010609060101010101" pitchFamily="49" charset="-122"/>
              </a:rPr>
              <a:t>虚拟团队有一个领导核心进行</a:t>
            </a:r>
            <a:r>
              <a:rPr lang="zh-CN" altLang="en-US" sz="2400" b="0" dirty="0" smtClean="0">
                <a:solidFill>
                  <a:schemeClr val="tx1"/>
                </a:solidFill>
                <a:latin typeface="黑体" panose="02010609060101010101" pitchFamily="49" charset="-122"/>
                <a:ea typeface="黑体" panose="02010609060101010101" pitchFamily="49" charset="-122"/>
              </a:rPr>
              <a:t>管理</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D:</a:t>
            </a:r>
            <a:r>
              <a:rPr lang="zh-CN" altLang="en-US" sz="2400" b="0" dirty="0">
                <a:solidFill>
                  <a:schemeClr val="tx1"/>
                </a:solidFill>
                <a:latin typeface="黑体" panose="02010609060101010101" pitchFamily="49" charset="-122"/>
                <a:ea typeface="黑体" panose="02010609060101010101" pitchFamily="49" charset="-122"/>
              </a:rPr>
              <a:t>虚拟团队主要依赖电子媒介沟通协调</a:t>
            </a:r>
          </a:p>
          <a:p>
            <a:pPr>
              <a:lnSpc>
                <a:spcPct val="150000"/>
              </a:lnSpc>
            </a:pPr>
            <a:endParaRPr lang="en-US" altLang="zh-CN" sz="2400" b="0" dirty="0" smtClean="0">
              <a:solidFill>
                <a:schemeClr val="tx1"/>
              </a:solidFill>
              <a:latin typeface="黑体" panose="02010609060101010101" pitchFamily="49" charset="-122"/>
              <a:ea typeface="黑体" panose="02010609060101010101" pitchFamily="49" charset="-122"/>
            </a:endParaRP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sym typeface="+mn-ea"/>
            </a:endParaRPr>
          </a:p>
        </p:txBody>
      </p:sp>
    </p:spTree>
    <p:extLst>
      <p:ext uri="{BB962C8B-B14F-4D97-AF65-F5344CB8AC3E}">
        <p14:creationId xmlns:p14="http://schemas.microsoft.com/office/powerpoint/2010/main" val="1948519242"/>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smtClean="0">
                <a:latin typeface="黑体" panose="02010609060101010101" pitchFamily="49" charset="-122"/>
                <a:ea typeface="黑体" panose="02010609060101010101" pitchFamily="49" charset="-122"/>
                <a:sym typeface="+mn-ea"/>
              </a:rPr>
              <a:t>真题练练手</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400" b="0" dirty="0" smtClean="0">
                <a:solidFill>
                  <a:schemeClr val="tx1"/>
                </a:solidFill>
                <a:latin typeface="黑体" panose="02010609060101010101" pitchFamily="49" charset="-122"/>
                <a:ea typeface="黑体" panose="02010609060101010101" pitchFamily="49" charset="-122"/>
              </a:rPr>
              <a:t>下列</a:t>
            </a:r>
            <a:r>
              <a:rPr lang="zh-CN" altLang="en-US" sz="2400" b="0" dirty="0">
                <a:solidFill>
                  <a:schemeClr val="tx1"/>
                </a:solidFill>
                <a:latin typeface="黑体" panose="02010609060101010101" pitchFamily="49" charset="-122"/>
                <a:ea typeface="黑体" panose="02010609060101010101" pitchFamily="49" charset="-122"/>
              </a:rPr>
              <a:t>有关虚拟团队的叙述，正确的是</a:t>
            </a:r>
            <a:r>
              <a:rPr lang="zh-CN" altLang="en-US" sz="2400" b="0" dirty="0" smtClean="0">
                <a:solidFill>
                  <a:schemeClr val="tx1"/>
                </a:solidFill>
                <a:latin typeface="黑体" panose="02010609060101010101" pitchFamily="49" charset="-122"/>
                <a:ea typeface="黑体" panose="02010609060101010101" pitchFamily="49" charset="-122"/>
              </a:rPr>
              <a:t>（   </a:t>
            </a:r>
            <a:r>
              <a:rPr lang="en-US" altLang="zh-CN" sz="2400" b="0" dirty="0" smtClean="0">
                <a:solidFill>
                  <a:srgbClr val="FF0000"/>
                </a:solidFill>
                <a:latin typeface="黑体" panose="02010609060101010101" pitchFamily="49" charset="-122"/>
                <a:ea typeface="黑体" panose="02010609060101010101" pitchFamily="49" charset="-122"/>
              </a:rPr>
              <a:t> D </a:t>
            </a:r>
            <a:r>
              <a:rPr lang="zh-CN" altLang="en-US" sz="2400" b="0" dirty="0" smtClean="0">
                <a:solidFill>
                  <a:schemeClr val="tx1"/>
                </a:solidFill>
                <a:latin typeface="黑体" panose="02010609060101010101" pitchFamily="49" charset="-122"/>
                <a:ea typeface="黑体" panose="02010609060101010101" pitchFamily="49" charset="-122"/>
              </a:rPr>
              <a:t>   </a:t>
            </a:r>
            <a:r>
              <a:rPr lang="zh-CN" altLang="en-US" sz="2400" b="0" dirty="0">
                <a:solidFill>
                  <a:schemeClr val="tx1"/>
                </a:solidFill>
                <a:latin typeface="黑体" panose="02010609060101010101" pitchFamily="49" charset="-122"/>
                <a:ea typeface="黑体" panose="02010609060101010101" pitchFamily="49" charset="-122"/>
              </a:rPr>
              <a:t>）</a:t>
            </a:r>
            <a:r>
              <a:rPr lang="zh-CN" altLang="en-US" sz="2400" b="0" dirty="0" smtClean="0">
                <a:solidFill>
                  <a:schemeClr val="tx1"/>
                </a:solidFill>
                <a:latin typeface="黑体" panose="02010609060101010101" pitchFamily="49" charset="-122"/>
                <a:ea typeface="黑体" panose="02010609060101010101" pitchFamily="49" charset="-122"/>
              </a:rPr>
              <a:t>。</a:t>
            </a:r>
            <a:r>
              <a:rPr lang="zh-CN" altLang="en-US" sz="2400" b="0" dirty="0" smtClean="0">
                <a:solidFill>
                  <a:srgbClr val="FF0000"/>
                </a:solidFill>
                <a:latin typeface="黑体" panose="02010609060101010101" pitchFamily="49" charset="-122"/>
                <a:ea typeface="黑体" panose="02010609060101010101" pitchFamily="49" charset="-122"/>
              </a:rPr>
              <a:t>单选题  </a:t>
            </a:r>
            <a:r>
              <a:rPr lang="en-US" altLang="zh-CN" sz="2400" b="0" dirty="0" smtClean="0">
                <a:solidFill>
                  <a:schemeClr val="tx1"/>
                </a:solidFill>
                <a:latin typeface="黑体" panose="02010609060101010101" pitchFamily="49" charset="-122"/>
                <a:ea typeface="黑体" panose="02010609060101010101" pitchFamily="49" charset="-122"/>
              </a:rPr>
              <a:t>1210</a:t>
            </a: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A:</a:t>
            </a:r>
            <a:r>
              <a:rPr lang="zh-CN" altLang="en-US" sz="2400" b="0" dirty="0">
                <a:solidFill>
                  <a:schemeClr val="tx1"/>
                </a:solidFill>
                <a:latin typeface="黑体" panose="02010609060101010101" pitchFamily="49" charset="-122"/>
                <a:ea typeface="黑体" panose="02010609060101010101" pitchFamily="49" charset="-122"/>
              </a:rPr>
              <a:t>虚拟团队是由某一领域的专家</a:t>
            </a:r>
            <a:r>
              <a:rPr lang="zh-CN" altLang="en-US" sz="2400" b="0" dirty="0" smtClean="0">
                <a:solidFill>
                  <a:schemeClr val="tx1"/>
                </a:solidFill>
                <a:latin typeface="黑体" panose="02010609060101010101" pitchFamily="49" charset="-122"/>
                <a:ea typeface="黑体" panose="02010609060101010101" pitchFamily="49" charset="-122"/>
              </a:rPr>
              <a:t>组成</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B:</a:t>
            </a:r>
            <a:r>
              <a:rPr lang="zh-CN" altLang="en-US" sz="2400" b="0" dirty="0">
                <a:solidFill>
                  <a:schemeClr val="tx1"/>
                </a:solidFill>
                <a:latin typeface="黑体" panose="02010609060101010101" pitchFamily="49" charset="-122"/>
                <a:ea typeface="黑体" panose="02010609060101010101" pitchFamily="49" charset="-122"/>
              </a:rPr>
              <a:t>就时间而言，虚拟团队是短暂</a:t>
            </a:r>
            <a:r>
              <a:rPr lang="zh-CN" altLang="en-US" sz="2400" b="0" dirty="0" smtClean="0">
                <a:solidFill>
                  <a:schemeClr val="tx1"/>
                </a:solidFill>
                <a:latin typeface="黑体" panose="02010609060101010101" pitchFamily="49" charset="-122"/>
                <a:ea typeface="黑体" panose="02010609060101010101" pitchFamily="49" charset="-122"/>
              </a:rPr>
              <a:t>的</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C:</a:t>
            </a:r>
            <a:r>
              <a:rPr lang="zh-CN" altLang="en-US" sz="2400" b="0" dirty="0">
                <a:solidFill>
                  <a:schemeClr val="tx1"/>
                </a:solidFill>
                <a:latin typeface="黑体" panose="02010609060101010101" pitchFamily="49" charset="-122"/>
                <a:ea typeface="黑体" panose="02010609060101010101" pitchFamily="49" charset="-122"/>
              </a:rPr>
              <a:t>虚拟团队有一个领导核心进行</a:t>
            </a:r>
            <a:r>
              <a:rPr lang="zh-CN" altLang="en-US" sz="2400" b="0" dirty="0" smtClean="0">
                <a:solidFill>
                  <a:schemeClr val="tx1"/>
                </a:solidFill>
                <a:latin typeface="黑体" panose="02010609060101010101" pitchFamily="49" charset="-122"/>
                <a:ea typeface="黑体" panose="02010609060101010101" pitchFamily="49" charset="-122"/>
              </a:rPr>
              <a:t>管理</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rgbClr val="FF0000"/>
                </a:solidFill>
                <a:latin typeface="黑体" panose="02010609060101010101" pitchFamily="49" charset="-122"/>
                <a:ea typeface="黑体" panose="02010609060101010101" pitchFamily="49" charset="-122"/>
              </a:rPr>
              <a:t>D:</a:t>
            </a:r>
            <a:r>
              <a:rPr lang="zh-CN" altLang="en-US" sz="2400" b="0" dirty="0">
                <a:solidFill>
                  <a:srgbClr val="FF0000"/>
                </a:solidFill>
                <a:latin typeface="黑体" panose="02010609060101010101" pitchFamily="49" charset="-122"/>
                <a:ea typeface="黑体" panose="02010609060101010101" pitchFamily="49" charset="-122"/>
              </a:rPr>
              <a:t>虚拟团队主要依赖电子媒介沟通协调</a:t>
            </a:r>
          </a:p>
          <a:p>
            <a:pPr>
              <a:lnSpc>
                <a:spcPct val="150000"/>
              </a:lnSpc>
            </a:pPr>
            <a:endParaRPr lang="en-US" altLang="zh-CN" sz="2400" b="0" dirty="0" smtClean="0">
              <a:solidFill>
                <a:schemeClr val="tx1"/>
              </a:solidFill>
              <a:latin typeface="黑体" panose="02010609060101010101" pitchFamily="49" charset="-122"/>
              <a:ea typeface="黑体" panose="02010609060101010101" pitchFamily="49" charset="-122"/>
            </a:endParaRP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sym typeface="+mn-ea"/>
            </a:endParaRPr>
          </a:p>
        </p:txBody>
      </p:sp>
    </p:spTree>
    <p:extLst>
      <p:ext uri="{BB962C8B-B14F-4D97-AF65-F5344CB8AC3E}">
        <p14:creationId xmlns:p14="http://schemas.microsoft.com/office/powerpoint/2010/main" val="856157507"/>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862861" y="2691766"/>
            <a:ext cx="8466281" cy="934085"/>
            <a:chOff x="3988" y="4665"/>
            <a:chExt cx="11228" cy="1471"/>
          </a:xfrm>
        </p:grpSpPr>
        <p:sp>
          <p:nvSpPr>
            <p:cNvPr id="3" name="矩形 2"/>
            <p:cNvSpPr/>
            <p:nvPr/>
          </p:nvSpPr>
          <p:spPr>
            <a:xfrm>
              <a:off x="4756" y="4665"/>
              <a:ext cx="9687" cy="1471"/>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smtClean="0">
                  <a:latin typeface="黑体" panose="02010609060101010101" pitchFamily="49" charset="-122"/>
                  <a:ea typeface="黑体" panose="02010609060101010101" pitchFamily="49" charset="-122"/>
                </a:rPr>
                <a:t>第</a:t>
              </a:r>
              <a:r>
                <a:rPr lang="en-US" altLang="zh-CN" sz="2800" b="1" dirty="0" smtClean="0">
                  <a:latin typeface="黑体" panose="02010609060101010101" pitchFamily="49" charset="-122"/>
                  <a:ea typeface="黑体" panose="02010609060101010101" pitchFamily="49" charset="-122"/>
                </a:rPr>
                <a:t>9</a:t>
              </a:r>
              <a:r>
                <a:rPr lang="zh-CN" altLang="en-US" sz="2800" b="1" dirty="0" smtClean="0">
                  <a:latin typeface="黑体" panose="02010609060101010101" pitchFamily="49" charset="-122"/>
                  <a:ea typeface="黑体" panose="02010609060101010101" pitchFamily="49" charset="-122"/>
                </a:rPr>
                <a:t>章：企业</a:t>
              </a:r>
              <a:r>
                <a:rPr lang="zh-CN" altLang="en-US" sz="2800" b="1" dirty="0">
                  <a:latin typeface="黑体" panose="02010609060101010101" pitchFamily="49" charset="-122"/>
                  <a:ea typeface="黑体" panose="02010609060101010101" pitchFamily="49" charset="-122"/>
                </a:rPr>
                <a:t>知识</a:t>
              </a:r>
              <a:r>
                <a:rPr lang="zh-CN" altLang="en-US" sz="2800" b="1" dirty="0" smtClean="0">
                  <a:latin typeface="黑体" panose="02010609060101010101" pitchFamily="49" charset="-122"/>
                  <a:ea typeface="黑体" panose="02010609060101010101" pitchFamily="49" charset="-122"/>
                </a:rPr>
                <a:t>管理</a:t>
              </a:r>
              <a:endParaRPr lang="zh-CN" altLang="en-US" sz="2800" b="1" dirty="0">
                <a:latin typeface="黑体" panose="02010609060101010101" pitchFamily="49" charset="-122"/>
                <a:ea typeface="黑体" panose="02010609060101010101" pitchFamily="49" charset="-122"/>
              </a:endParaRPr>
            </a:p>
          </p:txBody>
        </p:sp>
        <p:sp>
          <p:nvSpPr>
            <p:cNvPr id="4" name="矩形 3"/>
            <p:cNvSpPr/>
            <p:nvPr/>
          </p:nvSpPr>
          <p:spPr>
            <a:xfrm>
              <a:off x="4272" y="4665"/>
              <a:ext cx="484" cy="1470"/>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latin typeface="黑体" panose="02010609060101010101" pitchFamily="49" charset="-122"/>
                <a:ea typeface="黑体" panose="02010609060101010101" pitchFamily="49" charset="-122"/>
              </a:endParaRPr>
            </a:p>
          </p:txBody>
        </p:sp>
        <p:sp>
          <p:nvSpPr>
            <p:cNvPr id="5" name="矩形 4"/>
            <p:cNvSpPr/>
            <p:nvPr/>
          </p:nvSpPr>
          <p:spPr>
            <a:xfrm>
              <a:off x="14443" y="4666"/>
              <a:ext cx="484" cy="1470"/>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latin typeface="黑体" panose="02010609060101010101" pitchFamily="49" charset="-122"/>
                <a:ea typeface="黑体" panose="02010609060101010101" pitchFamily="49" charset="-122"/>
              </a:endParaRPr>
            </a:p>
          </p:txBody>
        </p:sp>
        <p:sp>
          <p:nvSpPr>
            <p:cNvPr id="6" name="矩形 5"/>
            <p:cNvSpPr/>
            <p:nvPr/>
          </p:nvSpPr>
          <p:spPr>
            <a:xfrm>
              <a:off x="3988" y="4665"/>
              <a:ext cx="156" cy="1470"/>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latin typeface="黑体" panose="02010609060101010101" pitchFamily="49" charset="-122"/>
                <a:ea typeface="黑体" panose="02010609060101010101" pitchFamily="49" charset="-122"/>
              </a:endParaRPr>
            </a:p>
          </p:txBody>
        </p:sp>
        <p:sp>
          <p:nvSpPr>
            <p:cNvPr id="7" name="矩形 6"/>
            <p:cNvSpPr/>
            <p:nvPr/>
          </p:nvSpPr>
          <p:spPr>
            <a:xfrm>
              <a:off x="15060" y="4665"/>
              <a:ext cx="156" cy="1470"/>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latin typeface="黑体" panose="02010609060101010101" pitchFamily="49" charset="-122"/>
                <a:ea typeface="黑体" panose="02010609060101010101" pitchFamily="49" charset="-122"/>
              </a:endParaRPr>
            </a:p>
          </p:txBody>
        </p:sp>
      </p:gr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直接连接符 7"/>
          <p:cNvSpPr>
            <a:spLocks noChangeShapeType="1"/>
          </p:cNvSpPr>
          <p:nvPr>
            <p:custDataLst>
              <p:tags r:id="rId2"/>
            </p:custDataLst>
          </p:nvPr>
        </p:nvSpPr>
        <p:spPr bwMode="auto">
          <a:xfrm flipH="1">
            <a:off x="2652947" y="1756474"/>
            <a:ext cx="1" cy="4219019"/>
          </a:xfrm>
          <a:prstGeom prst="line">
            <a:avLst/>
          </a:prstGeom>
          <a:solidFill>
            <a:srgbClr val="B680DA"/>
          </a:solidFill>
          <a:ln w="6350">
            <a:solidFill>
              <a:srgbClr val="A50021"/>
            </a:solidFill>
            <a:miter lim="800000"/>
          </a:ln>
        </p:spPr>
        <p:txBody>
          <a:bodyPr>
            <a:normAutofit fontScale="25000" lnSpcReduction="20000"/>
          </a:bodyPr>
          <a:lstStyle/>
          <a:p>
            <a:endParaRPr lang="zh-CN" altLang="en-US">
              <a:latin typeface="黑体" panose="02010609060101010101" pitchFamily="49" charset="-122"/>
              <a:ea typeface="黑体" panose="02010609060101010101" pitchFamily="49" charset="-122"/>
              <a:sym typeface="Arial" panose="020B0604020202020204" pitchFamily="34" charset="0"/>
            </a:endParaRPr>
          </a:p>
        </p:txBody>
      </p:sp>
      <p:grpSp>
        <p:nvGrpSpPr>
          <p:cNvPr id="14" name="组合 13"/>
          <p:cNvGrpSpPr/>
          <p:nvPr>
            <p:custDataLst>
              <p:tags r:id="rId3"/>
            </p:custDataLst>
          </p:nvPr>
        </p:nvGrpSpPr>
        <p:grpSpPr>
          <a:xfrm>
            <a:off x="2484526" y="2133445"/>
            <a:ext cx="6851834" cy="546147"/>
            <a:chOff x="2217049" y="1938958"/>
            <a:chExt cx="5199005" cy="394210"/>
          </a:xfrm>
          <a:solidFill>
            <a:srgbClr val="C00000"/>
          </a:solidFill>
        </p:grpSpPr>
        <p:sp>
          <p:nvSpPr>
            <p:cNvPr id="8" name="椭圆 2"/>
            <p:cNvSpPr>
              <a:spLocks noChangeArrowheads="1"/>
            </p:cNvSpPr>
            <p:nvPr>
              <p:custDataLst>
                <p:tags r:id="rId13"/>
              </p:custDataLst>
            </p:nvPr>
          </p:nvSpPr>
          <p:spPr bwMode="auto">
            <a:xfrm>
              <a:off x="2217049" y="2023530"/>
              <a:ext cx="255588" cy="255588"/>
            </a:xfrm>
            <a:prstGeom prst="ellipse">
              <a:avLst/>
            </a:prstGeom>
            <a:grpFill/>
            <a:ln w="12700" cmpd="sng">
              <a:solidFill>
                <a:srgbClr val="FF0000"/>
              </a:solidFill>
              <a:prstDash val="solid"/>
              <a:round/>
            </a:ln>
          </p:spPr>
          <p:txBody>
            <a:bodyPr anchor="ctr">
              <a:normAutofit fontScale="60000" lnSpcReduction="20000"/>
            </a:bodyPr>
            <a:lstStyle>
              <a:lvl1pPr>
                <a:lnSpc>
                  <a:spcPct val="90000"/>
                </a:lnSpc>
                <a:spcBef>
                  <a:spcPts val="1000"/>
                </a:spcBef>
                <a:buFont typeface="Arial" panose="020B0604020202020204" pitchFamily="34" charset="0"/>
                <a:buChar char="•"/>
                <a:defRPr sz="2800">
                  <a:solidFill>
                    <a:srgbClr val="5F5F5F"/>
                  </a:solidFill>
                  <a:latin typeface="Calibri" panose="020F0502020204030204" charset="0"/>
                  <a:ea typeface="微软雅黑" panose="020B0503020204020204" charset="-122"/>
                  <a:sym typeface="Calibri" panose="020F0502020204030204" charset="0"/>
                </a:defRPr>
              </a:lvl1pPr>
              <a:lvl2pPr marL="742950" indent="-285750">
                <a:lnSpc>
                  <a:spcPct val="90000"/>
                </a:lnSpc>
                <a:spcBef>
                  <a:spcPts val="500"/>
                </a:spcBef>
                <a:buFont typeface="Arial" panose="020B0604020202020204" pitchFamily="34" charset="0"/>
                <a:buChar char="•"/>
                <a:defRPr sz="2400">
                  <a:solidFill>
                    <a:srgbClr val="5F5F5F"/>
                  </a:solidFill>
                  <a:latin typeface="Calibri" panose="020F0502020204030204" charset="0"/>
                  <a:ea typeface="微软雅黑" panose="020B0503020204020204" charset="-122"/>
                  <a:sym typeface="Calibri" panose="020F0502020204030204" charset="0"/>
                </a:defRPr>
              </a:lvl2pPr>
              <a:lvl3pPr marL="1143000" indent="-228600">
                <a:lnSpc>
                  <a:spcPct val="90000"/>
                </a:lnSpc>
                <a:spcBef>
                  <a:spcPts val="500"/>
                </a:spcBef>
                <a:buFont typeface="Arial" panose="020B0604020202020204" pitchFamily="34" charset="0"/>
                <a:buChar char="•"/>
                <a:defRPr sz="2000">
                  <a:solidFill>
                    <a:srgbClr val="5F5F5F"/>
                  </a:solidFill>
                  <a:latin typeface="Calibri" panose="020F0502020204030204" charset="0"/>
                  <a:ea typeface="微软雅黑" panose="020B0503020204020204" charset="-122"/>
                  <a:sym typeface="Calibri" panose="020F0502020204030204" charset="0"/>
                </a:defRPr>
              </a:lvl3pPr>
              <a:lvl4pPr marL="1600200" indent="-228600">
                <a:lnSpc>
                  <a:spcPct val="90000"/>
                </a:lnSpc>
                <a:spcBef>
                  <a:spcPts val="500"/>
                </a:spcBef>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4pPr>
              <a:lvl5pPr marL="2057400" indent="-228600">
                <a:lnSpc>
                  <a:spcPct val="90000"/>
                </a:lnSpc>
                <a:spcBef>
                  <a:spcPts val="500"/>
                </a:spcBef>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9pPr>
            </a:lstStyle>
            <a:p>
              <a:pPr lvl="0" algn="ctr">
                <a:buNone/>
              </a:pPr>
              <a:endParaRPr lang="zh-CN" altLang="zh-CN" sz="2400">
                <a:solidFill>
                  <a:srgbClr val="FFFFFF"/>
                </a:solidFill>
                <a:latin typeface="黑体" panose="02010609060101010101" pitchFamily="49" charset="-122"/>
                <a:ea typeface="黑体" panose="02010609060101010101" pitchFamily="49" charset="-122"/>
                <a:sym typeface="Arial" panose="020B0604020202020204" pitchFamily="34" charset="0"/>
              </a:endParaRPr>
            </a:p>
          </p:txBody>
        </p:sp>
        <p:sp>
          <p:nvSpPr>
            <p:cNvPr id="9" name="矩形 8"/>
            <p:cNvSpPr/>
            <p:nvPr>
              <p:custDataLst>
                <p:tags r:id="rId14"/>
              </p:custDataLst>
            </p:nvPr>
          </p:nvSpPr>
          <p:spPr bwMode="auto">
            <a:xfrm>
              <a:off x="2844054" y="1938958"/>
              <a:ext cx="4572000" cy="394210"/>
            </a:xfrm>
            <a:prstGeom prst="rect">
              <a:avLst/>
            </a:prstGeom>
            <a:grpFill/>
            <a:ln w="12700" cmpd="sng">
              <a:solidFill>
                <a:srgbClr val="FF0000"/>
              </a:solidFill>
              <a:prstDash val="solid"/>
              <a:round/>
            </a:ln>
          </p:spPr>
          <p:txBody>
            <a:bodyPr anchor="ctr">
              <a:noAutofit/>
            </a:bodyPr>
            <a:lstStyle>
              <a:lvl1pPr>
                <a:lnSpc>
                  <a:spcPct val="90000"/>
                </a:lnSpc>
                <a:spcBef>
                  <a:spcPts val="1000"/>
                </a:spcBef>
                <a:buFont typeface="Arial" panose="020B0604020202020204" pitchFamily="34" charset="0"/>
                <a:buChar char="•"/>
                <a:defRPr sz="2800">
                  <a:solidFill>
                    <a:srgbClr val="5F5F5F"/>
                  </a:solidFill>
                  <a:latin typeface="Calibri" panose="020F0502020204030204" charset="0"/>
                  <a:ea typeface="微软雅黑" panose="020B0503020204020204" charset="-122"/>
                  <a:sym typeface="Calibri" panose="020F0502020204030204" charset="0"/>
                </a:defRPr>
              </a:lvl1pPr>
              <a:lvl2pPr marL="742950" indent="-285750">
                <a:lnSpc>
                  <a:spcPct val="90000"/>
                </a:lnSpc>
                <a:spcBef>
                  <a:spcPts val="500"/>
                </a:spcBef>
                <a:buFont typeface="Arial" panose="020B0604020202020204" pitchFamily="34" charset="0"/>
                <a:buChar char="•"/>
                <a:defRPr sz="2400">
                  <a:solidFill>
                    <a:srgbClr val="5F5F5F"/>
                  </a:solidFill>
                  <a:latin typeface="Calibri" panose="020F0502020204030204" charset="0"/>
                  <a:ea typeface="微软雅黑" panose="020B0503020204020204" charset="-122"/>
                  <a:sym typeface="Calibri" panose="020F0502020204030204" charset="0"/>
                </a:defRPr>
              </a:lvl2pPr>
              <a:lvl3pPr marL="1143000" indent="-228600">
                <a:lnSpc>
                  <a:spcPct val="90000"/>
                </a:lnSpc>
                <a:spcBef>
                  <a:spcPts val="500"/>
                </a:spcBef>
                <a:buFont typeface="Arial" panose="020B0604020202020204" pitchFamily="34" charset="0"/>
                <a:buChar char="•"/>
                <a:defRPr sz="2000">
                  <a:solidFill>
                    <a:srgbClr val="5F5F5F"/>
                  </a:solidFill>
                  <a:latin typeface="Calibri" panose="020F0502020204030204" charset="0"/>
                  <a:ea typeface="微软雅黑" panose="020B0503020204020204" charset="-122"/>
                  <a:sym typeface="Calibri" panose="020F0502020204030204" charset="0"/>
                </a:defRPr>
              </a:lvl3pPr>
              <a:lvl4pPr marL="1600200" indent="-228600">
                <a:lnSpc>
                  <a:spcPct val="90000"/>
                </a:lnSpc>
                <a:spcBef>
                  <a:spcPts val="500"/>
                </a:spcBef>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4pPr>
              <a:lvl5pPr marL="2057400" indent="-228600">
                <a:lnSpc>
                  <a:spcPct val="90000"/>
                </a:lnSpc>
                <a:spcBef>
                  <a:spcPts val="500"/>
                </a:spcBef>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9pPr>
            </a:lstStyle>
            <a:p>
              <a:pPr lvl="0" algn="ctr">
                <a:lnSpc>
                  <a:spcPct val="100000"/>
                </a:lnSpc>
                <a:buNone/>
              </a:pPr>
              <a:r>
                <a:rPr lang="zh-CN" altLang="en-US" sz="2400" b="1" dirty="0" smtClean="0">
                  <a:solidFill>
                    <a:schemeClr val="bg1"/>
                  </a:solidFill>
                  <a:latin typeface="黑体" panose="02010609060101010101" pitchFamily="49" charset="-122"/>
                  <a:ea typeface="黑体" panose="02010609060101010101" pitchFamily="49" charset="-122"/>
                  <a:sym typeface="+mn-ea"/>
                </a:rPr>
                <a:t>知识管理的概念</a:t>
              </a:r>
              <a:endParaRPr lang="zh-CN" altLang="en-US" sz="2400" b="1" dirty="0">
                <a:solidFill>
                  <a:schemeClr val="bg1"/>
                </a:solidFill>
                <a:latin typeface="黑体" panose="02010609060101010101" pitchFamily="49" charset="-122"/>
                <a:ea typeface="黑体" panose="02010609060101010101" pitchFamily="49" charset="-122"/>
                <a:sym typeface="+mn-ea"/>
              </a:endParaRPr>
            </a:p>
          </p:txBody>
        </p:sp>
      </p:grpSp>
      <p:grpSp>
        <p:nvGrpSpPr>
          <p:cNvPr id="15" name="组合 14"/>
          <p:cNvGrpSpPr/>
          <p:nvPr>
            <p:custDataLst>
              <p:tags r:id="rId4"/>
            </p:custDataLst>
          </p:nvPr>
        </p:nvGrpSpPr>
        <p:grpSpPr>
          <a:xfrm>
            <a:off x="2484526" y="3069549"/>
            <a:ext cx="6851834" cy="546147"/>
            <a:chOff x="2217049" y="3096485"/>
            <a:chExt cx="5199005" cy="394210"/>
          </a:xfrm>
          <a:solidFill>
            <a:srgbClr val="C00000"/>
          </a:solidFill>
        </p:grpSpPr>
        <p:sp>
          <p:nvSpPr>
            <p:cNvPr id="10" name="矩形 9"/>
            <p:cNvSpPr/>
            <p:nvPr>
              <p:custDataLst>
                <p:tags r:id="rId11"/>
              </p:custDataLst>
            </p:nvPr>
          </p:nvSpPr>
          <p:spPr bwMode="auto">
            <a:xfrm>
              <a:off x="2844054" y="3096485"/>
              <a:ext cx="4572000" cy="394210"/>
            </a:xfrm>
            <a:prstGeom prst="rect">
              <a:avLst/>
            </a:prstGeom>
            <a:grpFill/>
            <a:ln w="9525">
              <a:noFill/>
              <a:round/>
            </a:ln>
          </p:spPr>
          <p:txBody>
            <a:bodyPr anchor="ctr">
              <a:normAutofit/>
            </a:bodyPr>
            <a:lstStyle>
              <a:lvl1pPr>
                <a:lnSpc>
                  <a:spcPct val="90000"/>
                </a:lnSpc>
                <a:spcBef>
                  <a:spcPts val="1000"/>
                </a:spcBef>
                <a:buFont typeface="Arial" panose="020B0604020202020204" pitchFamily="34" charset="0"/>
                <a:buChar char="•"/>
                <a:defRPr sz="2800">
                  <a:solidFill>
                    <a:srgbClr val="5F5F5F"/>
                  </a:solidFill>
                  <a:latin typeface="Calibri" panose="020F0502020204030204" charset="0"/>
                  <a:ea typeface="微软雅黑" panose="020B0503020204020204" charset="-122"/>
                  <a:sym typeface="Calibri" panose="020F0502020204030204" charset="0"/>
                </a:defRPr>
              </a:lvl1pPr>
              <a:lvl2pPr marL="742950" indent="-285750">
                <a:lnSpc>
                  <a:spcPct val="90000"/>
                </a:lnSpc>
                <a:spcBef>
                  <a:spcPts val="500"/>
                </a:spcBef>
                <a:buFont typeface="Arial" panose="020B0604020202020204" pitchFamily="34" charset="0"/>
                <a:buChar char="•"/>
                <a:defRPr sz="2400">
                  <a:solidFill>
                    <a:srgbClr val="5F5F5F"/>
                  </a:solidFill>
                  <a:latin typeface="Calibri" panose="020F0502020204030204" charset="0"/>
                  <a:ea typeface="微软雅黑" panose="020B0503020204020204" charset="-122"/>
                  <a:sym typeface="Calibri" panose="020F0502020204030204" charset="0"/>
                </a:defRPr>
              </a:lvl2pPr>
              <a:lvl3pPr marL="1143000" indent="-228600">
                <a:lnSpc>
                  <a:spcPct val="90000"/>
                </a:lnSpc>
                <a:spcBef>
                  <a:spcPts val="500"/>
                </a:spcBef>
                <a:buFont typeface="Arial" panose="020B0604020202020204" pitchFamily="34" charset="0"/>
                <a:buChar char="•"/>
                <a:defRPr sz="2000">
                  <a:solidFill>
                    <a:srgbClr val="5F5F5F"/>
                  </a:solidFill>
                  <a:latin typeface="Calibri" panose="020F0502020204030204" charset="0"/>
                  <a:ea typeface="微软雅黑" panose="020B0503020204020204" charset="-122"/>
                  <a:sym typeface="Calibri" panose="020F0502020204030204" charset="0"/>
                </a:defRPr>
              </a:lvl3pPr>
              <a:lvl4pPr marL="1600200" indent="-228600">
                <a:lnSpc>
                  <a:spcPct val="90000"/>
                </a:lnSpc>
                <a:spcBef>
                  <a:spcPts val="500"/>
                </a:spcBef>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4pPr>
              <a:lvl5pPr marL="2057400" indent="-228600">
                <a:lnSpc>
                  <a:spcPct val="90000"/>
                </a:lnSpc>
                <a:spcBef>
                  <a:spcPts val="500"/>
                </a:spcBef>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9pPr>
            </a:lstStyle>
            <a:p>
              <a:pPr lvl="0" algn="ctr">
                <a:lnSpc>
                  <a:spcPct val="100000"/>
                </a:lnSpc>
                <a:buNone/>
              </a:pPr>
              <a:r>
                <a:rPr lang="zh-CN" altLang="en-US" sz="2400" b="1" dirty="0" smtClean="0">
                  <a:solidFill>
                    <a:schemeClr val="bg1"/>
                  </a:solidFill>
                  <a:latin typeface="黑体" panose="02010609060101010101" pitchFamily="49" charset="-122"/>
                  <a:ea typeface="黑体" panose="02010609060101010101" pitchFamily="49" charset="-122"/>
                  <a:sym typeface="+mn-ea"/>
                </a:rPr>
                <a:t>知识管理的内容、原则及意义</a:t>
              </a:r>
              <a:endParaRPr lang="zh-CN" altLang="en-US" sz="2400" b="1" dirty="0">
                <a:solidFill>
                  <a:schemeClr val="bg1"/>
                </a:solidFill>
                <a:latin typeface="黑体" panose="02010609060101010101" pitchFamily="49" charset="-122"/>
                <a:ea typeface="黑体" panose="02010609060101010101" pitchFamily="49" charset="-122"/>
                <a:sym typeface="+mn-ea"/>
              </a:endParaRPr>
            </a:p>
          </p:txBody>
        </p:sp>
        <p:sp>
          <p:nvSpPr>
            <p:cNvPr id="11" name="椭圆 2"/>
            <p:cNvSpPr>
              <a:spLocks noChangeArrowheads="1"/>
            </p:cNvSpPr>
            <p:nvPr>
              <p:custDataLst>
                <p:tags r:id="rId12"/>
              </p:custDataLst>
            </p:nvPr>
          </p:nvSpPr>
          <p:spPr bwMode="auto">
            <a:xfrm>
              <a:off x="2217049" y="3181057"/>
              <a:ext cx="255588" cy="255588"/>
            </a:xfrm>
            <a:prstGeom prst="ellipse">
              <a:avLst/>
            </a:prstGeom>
            <a:grpFill/>
            <a:ln w="9525">
              <a:noFill/>
              <a:round/>
            </a:ln>
          </p:spPr>
          <p:txBody>
            <a:bodyPr anchor="ctr">
              <a:normAutofit fontScale="60000" lnSpcReduction="20000"/>
            </a:bodyPr>
            <a:lstStyle>
              <a:lvl1pPr>
                <a:lnSpc>
                  <a:spcPct val="90000"/>
                </a:lnSpc>
                <a:spcBef>
                  <a:spcPts val="1000"/>
                </a:spcBef>
                <a:buFont typeface="Arial" panose="020B0604020202020204" pitchFamily="34" charset="0"/>
                <a:buChar char="•"/>
                <a:defRPr sz="2800">
                  <a:solidFill>
                    <a:srgbClr val="5F5F5F"/>
                  </a:solidFill>
                  <a:latin typeface="Calibri" panose="020F0502020204030204" charset="0"/>
                  <a:ea typeface="微软雅黑" panose="020B0503020204020204" charset="-122"/>
                  <a:sym typeface="Calibri" panose="020F0502020204030204" charset="0"/>
                </a:defRPr>
              </a:lvl1pPr>
              <a:lvl2pPr marL="742950" indent="-285750">
                <a:lnSpc>
                  <a:spcPct val="90000"/>
                </a:lnSpc>
                <a:spcBef>
                  <a:spcPts val="500"/>
                </a:spcBef>
                <a:buFont typeface="Arial" panose="020B0604020202020204" pitchFamily="34" charset="0"/>
                <a:buChar char="•"/>
                <a:defRPr sz="2400">
                  <a:solidFill>
                    <a:srgbClr val="5F5F5F"/>
                  </a:solidFill>
                  <a:latin typeface="Calibri" panose="020F0502020204030204" charset="0"/>
                  <a:ea typeface="微软雅黑" panose="020B0503020204020204" charset="-122"/>
                  <a:sym typeface="Calibri" panose="020F0502020204030204" charset="0"/>
                </a:defRPr>
              </a:lvl2pPr>
              <a:lvl3pPr marL="1143000" indent="-228600">
                <a:lnSpc>
                  <a:spcPct val="90000"/>
                </a:lnSpc>
                <a:spcBef>
                  <a:spcPts val="500"/>
                </a:spcBef>
                <a:buFont typeface="Arial" panose="020B0604020202020204" pitchFamily="34" charset="0"/>
                <a:buChar char="•"/>
                <a:defRPr sz="2000">
                  <a:solidFill>
                    <a:srgbClr val="5F5F5F"/>
                  </a:solidFill>
                  <a:latin typeface="Calibri" panose="020F0502020204030204" charset="0"/>
                  <a:ea typeface="微软雅黑" panose="020B0503020204020204" charset="-122"/>
                  <a:sym typeface="Calibri" panose="020F0502020204030204" charset="0"/>
                </a:defRPr>
              </a:lvl3pPr>
              <a:lvl4pPr marL="1600200" indent="-228600">
                <a:lnSpc>
                  <a:spcPct val="90000"/>
                </a:lnSpc>
                <a:spcBef>
                  <a:spcPts val="500"/>
                </a:spcBef>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4pPr>
              <a:lvl5pPr marL="2057400" indent="-228600">
                <a:lnSpc>
                  <a:spcPct val="90000"/>
                </a:lnSpc>
                <a:spcBef>
                  <a:spcPts val="500"/>
                </a:spcBef>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9pPr>
            </a:lstStyle>
            <a:p>
              <a:pPr lvl="0" algn="ctr">
                <a:buNone/>
              </a:pPr>
              <a:endParaRPr lang="zh-CN" altLang="zh-CN" sz="2400" b="1">
                <a:solidFill>
                  <a:schemeClr val="bg1"/>
                </a:solidFill>
                <a:latin typeface="黑体" panose="02010609060101010101" pitchFamily="49" charset="-122"/>
                <a:ea typeface="黑体" panose="02010609060101010101" pitchFamily="49" charset="-122"/>
                <a:sym typeface="Arial" panose="020B0604020202020204" pitchFamily="34" charset="0"/>
              </a:endParaRPr>
            </a:p>
          </p:txBody>
        </p:sp>
      </p:grpSp>
      <p:sp>
        <p:nvSpPr>
          <p:cNvPr id="16" name="圆角矩形 15"/>
          <p:cNvSpPr/>
          <p:nvPr/>
        </p:nvSpPr>
        <p:spPr>
          <a:xfrm>
            <a:off x="674228" y="435118"/>
            <a:ext cx="7221972" cy="776605"/>
          </a:xfrm>
          <a:prstGeom prst="roundRect">
            <a:avLst/>
          </a:prstGeom>
          <a:noFill/>
          <a:ln>
            <a:noFill/>
          </a:ln>
          <a:extLst>
            <a:ext uri="{909E8E84-426E-40DD-AFC4-6F175D3DCCD1}">
              <a14:hiddenFill xmlns:a14="http://schemas.microsoft.com/office/drawing/2010/main">
                <a:solidFill>
                  <a:schemeClr val="lt1"/>
                </a:solidFill>
              </a14:hiddenFill>
            </a:ext>
          </a:extLst>
        </p:spPr>
        <p:style>
          <a:lnRef idx="2">
            <a:schemeClr val="accent6"/>
          </a:lnRef>
          <a:fillRef idx="1">
            <a:schemeClr val="lt1"/>
          </a:fillRef>
          <a:effectRef idx="0">
            <a:schemeClr val="accent6"/>
          </a:effectRef>
          <a:fontRef idx="minor">
            <a:schemeClr val="dk1"/>
          </a:fontRef>
        </p:style>
        <p:txBody>
          <a:bodyPr rtlCol="0" anchor="ctr"/>
          <a:lstStyle/>
          <a:p>
            <a:pPr algn="just"/>
            <a:r>
              <a:rPr lang="zh-CN" altLang="en-US" sz="2800" b="1" dirty="0" smtClean="0">
                <a:latin typeface="黑体" panose="02010609060101010101" pitchFamily="49" charset="-122"/>
                <a:ea typeface="黑体" panose="02010609060101010101" pitchFamily="49" charset="-122"/>
              </a:rPr>
              <a:t>第</a:t>
            </a:r>
            <a:r>
              <a:rPr lang="en-US" altLang="zh-CN" sz="2800" b="1" dirty="0" smtClean="0">
                <a:latin typeface="黑体" panose="02010609060101010101" pitchFamily="49" charset="-122"/>
                <a:ea typeface="黑体" panose="02010609060101010101" pitchFamily="49" charset="-122"/>
              </a:rPr>
              <a:t>9</a:t>
            </a:r>
            <a:r>
              <a:rPr lang="zh-CN" altLang="en-US" sz="2800" b="1" dirty="0" smtClean="0">
                <a:latin typeface="黑体" panose="02010609060101010101" pitchFamily="49" charset="-122"/>
                <a:ea typeface="黑体" panose="02010609060101010101" pitchFamily="49" charset="-122"/>
              </a:rPr>
              <a:t>章 企业</a:t>
            </a:r>
            <a:r>
              <a:rPr lang="zh-CN" altLang="en-US" sz="2800" b="1" dirty="0">
                <a:latin typeface="黑体" panose="02010609060101010101" pitchFamily="49" charset="-122"/>
                <a:ea typeface="黑体" panose="02010609060101010101" pitchFamily="49" charset="-122"/>
              </a:rPr>
              <a:t>知识</a:t>
            </a:r>
            <a:r>
              <a:rPr lang="zh-CN" altLang="en-US" sz="2800" b="1" dirty="0" smtClean="0">
                <a:latin typeface="黑体" panose="02010609060101010101" pitchFamily="49" charset="-122"/>
                <a:ea typeface="黑体" panose="02010609060101010101" pitchFamily="49" charset="-122"/>
              </a:rPr>
              <a:t>管理</a:t>
            </a:r>
            <a:endParaRPr lang="zh-CN" altLang="en-US" sz="2800" b="1" dirty="0">
              <a:latin typeface="黑体" panose="02010609060101010101" pitchFamily="49" charset="-122"/>
              <a:ea typeface="黑体" panose="02010609060101010101" pitchFamily="49" charset="-122"/>
            </a:endParaRPr>
          </a:p>
        </p:txBody>
      </p:sp>
      <p:grpSp>
        <p:nvGrpSpPr>
          <p:cNvPr id="12" name="组合 11"/>
          <p:cNvGrpSpPr/>
          <p:nvPr>
            <p:custDataLst>
              <p:tags r:id="rId5"/>
            </p:custDataLst>
          </p:nvPr>
        </p:nvGrpSpPr>
        <p:grpSpPr>
          <a:xfrm>
            <a:off x="2495600" y="4005653"/>
            <a:ext cx="6851834" cy="546147"/>
            <a:chOff x="2217049" y="3096485"/>
            <a:chExt cx="5199005" cy="394210"/>
          </a:xfrm>
          <a:solidFill>
            <a:srgbClr val="C00000"/>
          </a:solidFill>
        </p:grpSpPr>
        <p:sp>
          <p:nvSpPr>
            <p:cNvPr id="13" name="矩形 12"/>
            <p:cNvSpPr/>
            <p:nvPr>
              <p:custDataLst>
                <p:tags r:id="rId9"/>
              </p:custDataLst>
            </p:nvPr>
          </p:nvSpPr>
          <p:spPr bwMode="auto">
            <a:xfrm>
              <a:off x="2844054" y="3096485"/>
              <a:ext cx="4572000" cy="394210"/>
            </a:xfrm>
            <a:prstGeom prst="rect">
              <a:avLst/>
            </a:prstGeom>
            <a:grpFill/>
            <a:ln w="9525">
              <a:noFill/>
              <a:round/>
            </a:ln>
          </p:spPr>
          <p:txBody>
            <a:bodyPr anchor="ctr">
              <a:normAutofit/>
            </a:bodyPr>
            <a:lstStyle>
              <a:lvl1pPr>
                <a:lnSpc>
                  <a:spcPct val="90000"/>
                </a:lnSpc>
                <a:spcBef>
                  <a:spcPts val="1000"/>
                </a:spcBef>
                <a:buFont typeface="Arial" panose="020B0604020202020204" pitchFamily="34" charset="0"/>
                <a:buChar char="•"/>
                <a:defRPr sz="2800">
                  <a:solidFill>
                    <a:srgbClr val="5F5F5F"/>
                  </a:solidFill>
                  <a:latin typeface="Calibri" panose="020F0502020204030204" charset="0"/>
                  <a:ea typeface="微软雅黑" panose="020B0503020204020204" charset="-122"/>
                  <a:sym typeface="Calibri" panose="020F0502020204030204" charset="0"/>
                </a:defRPr>
              </a:lvl1pPr>
              <a:lvl2pPr marL="742950" indent="-285750">
                <a:lnSpc>
                  <a:spcPct val="90000"/>
                </a:lnSpc>
                <a:spcBef>
                  <a:spcPts val="500"/>
                </a:spcBef>
                <a:buFont typeface="Arial" panose="020B0604020202020204" pitchFamily="34" charset="0"/>
                <a:buChar char="•"/>
                <a:defRPr sz="2400">
                  <a:solidFill>
                    <a:srgbClr val="5F5F5F"/>
                  </a:solidFill>
                  <a:latin typeface="Calibri" panose="020F0502020204030204" charset="0"/>
                  <a:ea typeface="微软雅黑" panose="020B0503020204020204" charset="-122"/>
                  <a:sym typeface="Calibri" panose="020F0502020204030204" charset="0"/>
                </a:defRPr>
              </a:lvl2pPr>
              <a:lvl3pPr marL="1143000" indent="-228600">
                <a:lnSpc>
                  <a:spcPct val="90000"/>
                </a:lnSpc>
                <a:spcBef>
                  <a:spcPts val="500"/>
                </a:spcBef>
                <a:buFont typeface="Arial" panose="020B0604020202020204" pitchFamily="34" charset="0"/>
                <a:buChar char="•"/>
                <a:defRPr sz="2000">
                  <a:solidFill>
                    <a:srgbClr val="5F5F5F"/>
                  </a:solidFill>
                  <a:latin typeface="Calibri" panose="020F0502020204030204" charset="0"/>
                  <a:ea typeface="微软雅黑" panose="020B0503020204020204" charset="-122"/>
                  <a:sym typeface="Calibri" panose="020F0502020204030204" charset="0"/>
                </a:defRPr>
              </a:lvl3pPr>
              <a:lvl4pPr marL="1600200" indent="-228600">
                <a:lnSpc>
                  <a:spcPct val="90000"/>
                </a:lnSpc>
                <a:spcBef>
                  <a:spcPts val="500"/>
                </a:spcBef>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4pPr>
              <a:lvl5pPr marL="2057400" indent="-228600">
                <a:lnSpc>
                  <a:spcPct val="90000"/>
                </a:lnSpc>
                <a:spcBef>
                  <a:spcPts val="500"/>
                </a:spcBef>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9pPr>
            </a:lstStyle>
            <a:p>
              <a:pPr lvl="0" algn="ctr">
                <a:lnSpc>
                  <a:spcPct val="100000"/>
                </a:lnSpc>
                <a:buNone/>
              </a:pPr>
              <a:r>
                <a:rPr lang="zh-CN" altLang="en-US" sz="2400" b="1" dirty="0" smtClean="0">
                  <a:solidFill>
                    <a:schemeClr val="bg1"/>
                  </a:solidFill>
                  <a:latin typeface="黑体" panose="02010609060101010101" pitchFamily="49" charset="-122"/>
                  <a:ea typeface="黑体" panose="02010609060101010101" pitchFamily="49" charset="-122"/>
                  <a:sym typeface="+mn-ea"/>
                </a:rPr>
                <a:t>知识管理策略</a:t>
              </a:r>
              <a:endParaRPr lang="zh-CN" altLang="en-US" sz="2400" b="1" dirty="0">
                <a:solidFill>
                  <a:schemeClr val="bg1"/>
                </a:solidFill>
                <a:latin typeface="黑体" panose="02010609060101010101" pitchFamily="49" charset="-122"/>
                <a:ea typeface="黑体" panose="02010609060101010101" pitchFamily="49" charset="-122"/>
                <a:sym typeface="+mn-ea"/>
              </a:endParaRPr>
            </a:p>
          </p:txBody>
        </p:sp>
        <p:sp>
          <p:nvSpPr>
            <p:cNvPr id="17" name="椭圆 2"/>
            <p:cNvSpPr>
              <a:spLocks noChangeArrowheads="1"/>
            </p:cNvSpPr>
            <p:nvPr>
              <p:custDataLst>
                <p:tags r:id="rId10"/>
              </p:custDataLst>
            </p:nvPr>
          </p:nvSpPr>
          <p:spPr bwMode="auto">
            <a:xfrm>
              <a:off x="2217049" y="3181057"/>
              <a:ext cx="255588" cy="255588"/>
            </a:xfrm>
            <a:prstGeom prst="ellipse">
              <a:avLst/>
            </a:prstGeom>
            <a:grpFill/>
            <a:ln w="9525">
              <a:noFill/>
              <a:round/>
            </a:ln>
          </p:spPr>
          <p:txBody>
            <a:bodyPr anchor="ctr">
              <a:normAutofit fontScale="60000" lnSpcReduction="20000"/>
            </a:bodyPr>
            <a:lstStyle>
              <a:lvl1pPr>
                <a:lnSpc>
                  <a:spcPct val="90000"/>
                </a:lnSpc>
                <a:spcBef>
                  <a:spcPts val="1000"/>
                </a:spcBef>
                <a:buFont typeface="Arial" panose="020B0604020202020204" pitchFamily="34" charset="0"/>
                <a:buChar char="•"/>
                <a:defRPr sz="2800">
                  <a:solidFill>
                    <a:srgbClr val="5F5F5F"/>
                  </a:solidFill>
                  <a:latin typeface="Calibri" panose="020F0502020204030204" charset="0"/>
                  <a:ea typeface="微软雅黑" panose="020B0503020204020204" charset="-122"/>
                  <a:sym typeface="Calibri" panose="020F0502020204030204" charset="0"/>
                </a:defRPr>
              </a:lvl1pPr>
              <a:lvl2pPr marL="742950" indent="-285750">
                <a:lnSpc>
                  <a:spcPct val="90000"/>
                </a:lnSpc>
                <a:spcBef>
                  <a:spcPts val="500"/>
                </a:spcBef>
                <a:buFont typeface="Arial" panose="020B0604020202020204" pitchFamily="34" charset="0"/>
                <a:buChar char="•"/>
                <a:defRPr sz="2400">
                  <a:solidFill>
                    <a:srgbClr val="5F5F5F"/>
                  </a:solidFill>
                  <a:latin typeface="Calibri" panose="020F0502020204030204" charset="0"/>
                  <a:ea typeface="微软雅黑" panose="020B0503020204020204" charset="-122"/>
                  <a:sym typeface="Calibri" panose="020F0502020204030204" charset="0"/>
                </a:defRPr>
              </a:lvl2pPr>
              <a:lvl3pPr marL="1143000" indent="-228600">
                <a:lnSpc>
                  <a:spcPct val="90000"/>
                </a:lnSpc>
                <a:spcBef>
                  <a:spcPts val="500"/>
                </a:spcBef>
                <a:buFont typeface="Arial" panose="020B0604020202020204" pitchFamily="34" charset="0"/>
                <a:buChar char="•"/>
                <a:defRPr sz="2000">
                  <a:solidFill>
                    <a:srgbClr val="5F5F5F"/>
                  </a:solidFill>
                  <a:latin typeface="Calibri" panose="020F0502020204030204" charset="0"/>
                  <a:ea typeface="微软雅黑" panose="020B0503020204020204" charset="-122"/>
                  <a:sym typeface="Calibri" panose="020F0502020204030204" charset="0"/>
                </a:defRPr>
              </a:lvl3pPr>
              <a:lvl4pPr marL="1600200" indent="-228600">
                <a:lnSpc>
                  <a:spcPct val="90000"/>
                </a:lnSpc>
                <a:spcBef>
                  <a:spcPts val="500"/>
                </a:spcBef>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4pPr>
              <a:lvl5pPr marL="2057400" indent="-228600">
                <a:lnSpc>
                  <a:spcPct val="90000"/>
                </a:lnSpc>
                <a:spcBef>
                  <a:spcPts val="500"/>
                </a:spcBef>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9pPr>
            </a:lstStyle>
            <a:p>
              <a:pPr lvl="0" algn="ctr">
                <a:buNone/>
              </a:pPr>
              <a:endParaRPr lang="zh-CN" altLang="zh-CN" sz="2400" b="1">
                <a:solidFill>
                  <a:schemeClr val="bg1"/>
                </a:solidFill>
                <a:latin typeface="黑体" panose="02010609060101010101" pitchFamily="49" charset="-122"/>
                <a:ea typeface="黑体" panose="02010609060101010101" pitchFamily="49" charset="-122"/>
                <a:sym typeface="Arial" panose="020B0604020202020204" pitchFamily="34" charset="0"/>
              </a:endParaRPr>
            </a:p>
          </p:txBody>
        </p:sp>
      </p:grpSp>
      <p:grpSp>
        <p:nvGrpSpPr>
          <p:cNvPr id="18" name="组合 17"/>
          <p:cNvGrpSpPr/>
          <p:nvPr>
            <p:custDataLst>
              <p:tags r:id="rId6"/>
            </p:custDataLst>
          </p:nvPr>
        </p:nvGrpSpPr>
        <p:grpSpPr>
          <a:xfrm>
            <a:off x="2484526" y="4966126"/>
            <a:ext cx="6851834" cy="546147"/>
            <a:chOff x="2217049" y="3096485"/>
            <a:chExt cx="5199005" cy="394210"/>
          </a:xfrm>
          <a:solidFill>
            <a:srgbClr val="C00000"/>
          </a:solidFill>
        </p:grpSpPr>
        <p:sp>
          <p:nvSpPr>
            <p:cNvPr id="19" name="矩形 18"/>
            <p:cNvSpPr/>
            <p:nvPr>
              <p:custDataLst>
                <p:tags r:id="rId7"/>
              </p:custDataLst>
            </p:nvPr>
          </p:nvSpPr>
          <p:spPr bwMode="auto">
            <a:xfrm>
              <a:off x="2844054" y="3096485"/>
              <a:ext cx="4572000" cy="394210"/>
            </a:xfrm>
            <a:prstGeom prst="rect">
              <a:avLst/>
            </a:prstGeom>
            <a:grpFill/>
            <a:ln w="9525">
              <a:noFill/>
              <a:round/>
            </a:ln>
          </p:spPr>
          <p:txBody>
            <a:bodyPr anchor="ctr">
              <a:normAutofit/>
            </a:bodyPr>
            <a:lstStyle>
              <a:lvl1pPr>
                <a:lnSpc>
                  <a:spcPct val="90000"/>
                </a:lnSpc>
                <a:spcBef>
                  <a:spcPts val="1000"/>
                </a:spcBef>
                <a:buFont typeface="Arial" panose="020B0604020202020204" pitchFamily="34" charset="0"/>
                <a:buChar char="•"/>
                <a:defRPr sz="2800">
                  <a:solidFill>
                    <a:srgbClr val="5F5F5F"/>
                  </a:solidFill>
                  <a:latin typeface="Calibri" panose="020F0502020204030204" charset="0"/>
                  <a:ea typeface="微软雅黑" panose="020B0503020204020204" charset="-122"/>
                  <a:sym typeface="Calibri" panose="020F0502020204030204" charset="0"/>
                </a:defRPr>
              </a:lvl1pPr>
              <a:lvl2pPr marL="742950" indent="-285750">
                <a:lnSpc>
                  <a:spcPct val="90000"/>
                </a:lnSpc>
                <a:spcBef>
                  <a:spcPts val="500"/>
                </a:spcBef>
                <a:buFont typeface="Arial" panose="020B0604020202020204" pitchFamily="34" charset="0"/>
                <a:buChar char="•"/>
                <a:defRPr sz="2400">
                  <a:solidFill>
                    <a:srgbClr val="5F5F5F"/>
                  </a:solidFill>
                  <a:latin typeface="Calibri" panose="020F0502020204030204" charset="0"/>
                  <a:ea typeface="微软雅黑" panose="020B0503020204020204" charset="-122"/>
                  <a:sym typeface="Calibri" panose="020F0502020204030204" charset="0"/>
                </a:defRPr>
              </a:lvl2pPr>
              <a:lvl3pPr marL="1143000" indent="-228600">
                <a:lnSpc>
                  <a:spcPct val="90000"/>
                </a:lnSpc>
                <a:spcBef>
                  <a:spcPts val="500"/>
                </a:spcBef>
                <a:buFont typeface="Arial" panose="020B0604020202020204" pitchFamily="34" charset="0"/>
                <a:buChar char="•"/>
                <a:defRPr sz="2000">
                  <a:solidFill>
                    <a:srgbClr val="5F5F5F"/>
                  </a:solidFill>
                  <a:latin typeface="Calibri" panose="020F0502020204030204" charset="0"/>
                  <a:ea typeface="微软雅黑" panose="020B0503020204020204" charset="-122"/>
                  <a:sym typeface="Calibri" panose="020F0502020204030204" charset="0"/>
                </a:defRPr>
              </a:lvl3pPr>
              <a:lvl4pPr marL="1600200" indent="-228600">
                <a:lnSpc>
                  <a:spcPct val="90000"/>
                </a:lnSpc>
                <a:spcBef>
                  <a:spcPts val="500"/>
                </a:spcBef>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4pPr>
              <a:lvl5pPr marL="2057400" indent="-228600">
                <a:lnSpc>
                  <a:spcPct val="90000"/>
                </a:lnSpc>
                <a:spcBef>
                  <a:spcPts val="500"/>
                </a:spcBef>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9pPr>
            </a:lstStyle>
            <a:p>
              <a:pPr lvl="0" algn="ctr">
                <a:lnSpc>
                  <a:spcPct val="100000"/>
                </a:lnSpc>
                <a:buNone/>
              </a:pPr>
              <a:r>
                <a:rPr lang="zh-CN" altLang="en-US" sz="2400" b="1" dirty="0" smtClean="0">
                  <a:solidFill>
                    <a:schemeClr val="bg1"/>
                  </a:solidFill>
                  <a:latin typeface="黑体" panose="02010609060101010101" pitchFamily="49" charset="-122"/>
                  <a:ea typeface="黑体" panose="02010609060101010101" pitchFamily="49" charset="-122"/>
                  <a:sym typeface="+mn-ea"/>
                </a:rPr>
                <a:t>知识管理的实施</a:t>
              </a:r>
              <a:endParaRPr lang="zh-CN" altLang="en-US" sz="2400" b="1" dirty="0">
                <a:solidFill>
                  <a:schemeClr val="bg1"/>
                </a:solidFill>
                <a:latin typeface="黑体" panose="02010609060101010101" pitchFamily="49" charset="-122"/>
                <a:ea typeface="黑体" panose="02010609060101010101" pitchFamily="49" charset="-122"/>
                <a:sym typeface="+mn-ea"/>
              </a:endParaRPr>
            </a:p>
          </p:txBody>
        </p:sp>
        <p:sp>
          <p:nvSpPr>
            <p:cNvPr id="20" name="椭圆 2"/>
            <p:cNvSpPr>
              <a:spLocks noChangeArrowheads="1"/>
            </p:cNvSpPr>
            <p:nvPr>
              <p:custDataLst>
                <p:tags r:id="rId8"/>
              </p:custDataLst>
            </p:nvPr>
          </p:nvSpPr>
          <p:spPr bwMode="auto">
            <a:xfrm>
              <a:off x="2217049" y="3181057"/>
              <a:ext cx="255588" cy="255588"/>
            </a:xfrm>
            <a:prstGeom prst="ellipse">
              <a:avLst/>
            </a:prstGeom>
            <a:grpFill/>
            <a:ln w="9525">
              <a:noFill/>
              <a:round/>
            </a:ln>
          </p:spPr>
          <p:txBody>
            <a:bodyPr anchor="ctr">
              <a:normAutofit fontScale="60000" lnSpcReduction="20000"/>
            </a:bodyPr>
            <a:lstStyle>
              <a:lvl1pPr>
                <a:lnSpc>
                  <a:spcPct val="90000"/>
                </a:lnSpc>
                <a:spcBef>
                  <a:spcPts val="1000"/>
                </a:spcBef>
                <a:buFont typeface="Arial" panose="020B0604020202020204" pitchFamily="34" charset="0"/>
                <a:buChar char="•"/>
                <a:defRPr sz="2800">
                  <a:solidFill>
                    <a:srgbClr val="5F5F5F"/>
                  </a:solidFill>
                  <a:latin typeface="Calibri" panose="020F0502020204030204" charset="0"/>
                  <a:ea typeface="微软雅黑" panose="020B0503020204020204" charset="-122"/>
                  <a:sym typeface="Calibri" panose="020F0502020204030204" charset="0"/>
                </a:defRPr>
              </a:lvl1pPr>
              <a:lvl2pPr marL="742950" indent="-285750">
                <a:lnSpc>
                  <a:spcPct val="90000"/>
                </a:lnSpc>
                <a:spcBef>
                  <a:spcPts val="500"/>
                </a:spcBef>
                <a:buFont typeface="Arial" panose="020B0604020202020204" pitchFamily="34" charset="0"/>
                <a:buChar char="•"/>
                <a:defRPr sz="2400">
                  <a:solidFill>
                    <a:srgbClr val="5F5F5F"/>
                  </a:solidFill>
                  <a:latin typeface="Calibri" panose="020F0502020204030204" charset="0"/>
                  <a:ea typeface="微软雅黑" panose="020B0503020204020204" charset="-122"/>
                  <a:sym typeface="Calibri" panose="020F0502020204030204" charset="0"/>
                </a:defRPr>
              </a:lvl2pPr>
              <a:lvl3pPr marL="1143000" indent="-228600">
                <a:lnSpc>
                  <a:spcPct val="90000"/>
                </a:lnSpc>
                <a:spcBef>
                  <a:spcPts val="500"/>
                </a:spcBef>
                <a:buFont typeface="Arial" panose="020B0604020202020204" pitchFamily="34" charset="0"/>
                <a:buChar char="•"/>
                <a:defRPr sz="2000">
                  <a:solidFill>
                    <a:srgbClr val="5F5F5F"/>
                  </a:solidFill>
                  <a:latin typeface="Calibri" panose="020F0502020204030204" charset="0"/>
                  <a:ea typeface="微软雅黑" panose="020B0503020204020204" charset="-122"/>
                  <a:sym typeface="Calibri" panose="020F0502020204030204" charset="0"/>
                </a:defRPr>
              </a:lvl3pPr>
              <a:lvl4pPr marL="1600200" indent="-228600">
                <a:lnSpc>
                  <a:spcPct val="90000"/>
                </a:lnSpc>
                <a:spcBef>
                  <a:spcPts val="500"/>
                </a:spcBef>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4pPr>
              <a:lvl5pPr marL="2057400" indent="-228600">
                <a:lnSpc>
                  <a:spcPct val="90000"/>
                </a:lnSpc>
                <a:spcBef>
                  <a:spcPts val="500"/>
                </a:spcBef>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9pPr>
            </a:lstStyle>
            <a:p>
              <a:pPr lvl="0" algn="ctr">
                <a:buNone/>
              </a:pPr>
              <a:endParaRPr lang="zh-CN" altLang="zh-CN" sz="2400" b="1">
                <a:solidFill>
                  <a:schemeClr val="bg1"/>
                </a:solidFill>
                <a:latin typeface="黑体" panose="02010609060101010101" pitchFamily="49" charset="-122"/>
                <a:ea typeface="黑体" panose="02010609060101010101" pitchFamily="49" charset="-122"/>
                <a:sym typeface="Arial" panose="020B0604020202020204" pitchFamily="34" charset="0"/>
              </a:endParaRPr>
            </a:p>
          </p:txBody>
        </p:sp>
      </p:grpSp>
    </p:spTree>
    <p:custDataLst>
      <p:tags r:id="rId1"/>
    </p:custData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图示 4">
            <a:extLst>
              <a:ext uri="{FF2B5EF4-FFF2-40B4-BE49-F238E27FC236}">
                <a16:creationId xmlns="" xmlns:a16="http://schemas.microsoft.com/office/drawing/2014/main" id="{6DA1DBEE-1A53-49DB-8B34-6ABC881624CC}"/>
              </a:ext>
            </a:extLst>
          </p:cNvPr>
          <p:cNvGraphicFramePr/>
          <p:nvPr>
            <p:extLst>
              <p:ext uri="{D42A27DB-BD31-4B8C-83A1-F6EECF244321}">
                <p14:modId xmlns:p14="http://schemas.microsoft.com/office/powerpoint/2010/main" val="1400325022"/>
              </p:ext>
            </p:extLst>
          </p:nvPr>
        </p:nvGraphicFramePr>
        <p:xfrm>
          <a:off x="528638" y="389837"/>
          <a:ext cx="10463212" cy="63110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文本框 6"/>
          <p:cNvSpPr txBox="1"/>
          <p:nvPr/>
        </p:nvSpPr>
        <p:spPr>
          <a:xfrm>
            <a:off x="735180" y="596787"/>
            <a:ext cx="3942837" cy="542936"/>
          </a:xfrm>
          <a:prstGeom prst="rect">
            <a:avLst/>
          </a:prstGeom>
          <a:noFill/>
        </p:spPr>
        <p:txBody>
          <a:bodyPr wrap="square" lIns="111090" tIns="55545" rIns="111090" bIns="55545" rtlCol="0">
            <a:spAutoFit/>
          </a:bodyPr>
          <a:lstStyle/>
          <a:p>
            <a:pPr lvl="0">
              <a:lnSpc>
                <a:spcPct val="100000"/>
              </a:lnSpc>
              <a:buNone/>
            </a:pPr>
            <a:r>
              <a:rPr lang="en-US" altLang="zh-CN" sz="2800" b="1" dirty="0" smtClean="0">
                <a:latin typeface="黑体" panose="02010609060101010101" pitchFamily="49" charset="-122"/>
                <a:ea typeface="黑体" panose="02010609060101010101" pitchFamily="49" charset="-122"/>
                <a:sym typeface="+mn-ea"/>
              </a:rPr>
              <a:t>9.1 </a:t>
            </a:r>
            <a:r>
              <a:rPr lang="zh-CN" altLang="en-US" sz="2800" b="1" dirty="0">
                <a:latin typeface="黑体" panose="02010609060101010101" pitchFamily="49" charset="-122"/>
                <a:ea typeface="黑体" panose="02010609060101010101" pitchFamily="49" charset="-122"/>
                <a:sym typeface="+mn-ea"/>
              </a:rPr>
              <a:t>知识</a:t>
            </a:r>
            <a:r>
              <a:rPr lang="zh-CN" altLang="en-US" sz="2800" b="1" dirty="0" smtClean="0">
                <a:latin typeface="黑体" panose="02010609060101010101" pitchFamily="49" charset="-122"/>
                <a:ea typeface="黑体" panose="02010609060101010101" pitchFamily="49" charset="-122"/>
                <a:sym typeface="+mn-ea"/>
              </a:rPr>
              <a:t>管理的概念</a:t>
            </a:r>
            <a:endParaRPr lang="zh-CN" altLang="en-US" sz="2800" b="1" dirty="0">
              <a:latin typeface="黑体" panose="02010609060101010101" pitchFamily="49" charset="-122"/>
              <a:ea typeface="黑体" panose="02010609060101010101" pitchFamily="49" charset="-122"/>
              <a:sym typeface="+mn-ea"/>
            </a:endParaRPr>
          </a:p>
        </p:txBody>
      </p:sp>
    </p:spTree>
    <p:extLst>
      <p:ext uri="{BB962C8B-B14F-4D97-AF65-F5344CB8AC3E}">
        <p14:creationId xmlns:p14="http://schemas.microsoft.com/office/powerpoint/2010/main" val="21000838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图示 4">
            <a:extLst>
              <a:ext uri="{FF2B5EF4-FFF2-40B4-BE49-F238E27FC236}">
                <a16:creationId xmlns="" xmlns:a16="http://schemas.microsoft.com/office/drawing/2014/main" id="{6DA1DBEE-1A53-49DB-8B34-6ABC881624CC}"/>
              </a:ext>
            </a:extLst>
          </p:cNvPr>
          <p:cNvGraphicFramePr/>
          <p:nvPr>
            <p:extLst/>
          </p:nvPr>
        </p:nvGraphicFramePr>
        <p:xfrm>
          <a:off x="528638" y="389837"/>
          <a:ext cx="10463212" cy="63110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en-US" altLang="zh-CN" sz="2800" b="1" dirty="0" smtClean="0">
                <a:latin typeface="黑体" panose="02010609060101010101" pitchFamily="49" charset="-122"/>
                <a:ea typeface="黑体" panose="02010609060101010101" pitchFamily="49" charset="-122"/>
                <a:sym typeface="+mn-ea"/>
              </a:rPr>
              <a:t>8.4 </a:t>
            </a:r>
            <a:r>
              <a:rPr lang="zh-CN" altLang="en-US" sz="2800" b="1" dirty="0" smtClean="0">
                <a:latin typeface="黑体" panose="02010609060101010101" pitchFamily="49" charset="-122"/>
                <a:ea typeface="黑体" panose="02010609060101010101" pitchFamily="49" charset="-122"/>
                <a:sym typeface="+mn-ea"/>
              </a:rPr>
              <a:t>绩效管理与薪酬管理</a:t>
            </a:r>
            <a:endParaRPr lang="zh-CN" altLang="en-US" sz="2800" b="1" dirty="0">
              <a:latin typeface="黑体" panose="02010609060101010101" pitchFamily="49" charset="-122"/>
              <a:ea typeface="黑体" panose="02010609060101010101" pitchFamily="49" charset="-122"/>
              <a:sym typeface="+mn-ea"/>
            </a:endParaRPr>
          </a:p>
        </p:txBody>
      </p:sp>
    </p:spTree>
    <p:extLst>
      <p:ext uri="{BB962C8B-B14F-4D97-AF65-F5344CB8AC3E}">
        <p14:creationId xmlns:p14="http://schemas.microsoft.com/office/powerpoint/2010/main" val="139827472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2">
            <a:extLst>
              <a:ext uri="{28A0092B-C50C-407E-A947-70E740481C1C}">
                <a14:useLocalDpi xmlns:a14="http://schemas.microsoft.com/office/drawing/2010/main" val="0"/>
              </a:ext>
            </a:extLst>
          </a:blip>
          <a:srcRect b="9885"/>
          <a:stretch/>
        </p:blipFill>
        <p:spPr>
          <a:xfrm>
            <a:off x="967969" y="961701"/>
            <a:ext cx="4565727" cy="5048168"/>
          </a:xfrm>
          <a:prstGeom prst="rect">
            <a:avLst/>
          </a:prstGeom>
        </p:spPr>
      </p:pic>
      <p:grpSp>
        <p:nvGrpSpPr>
          <p:cNvPr id="3" name="组合 2"/>
          <p:cNvGrpSpPr/>
          <p:nvPr/>
        </p:nvGrpSpPr>
        <p:grpSpPr>
          <a:xfrm>
            <a:off x="6258907" y="2895166"/>
            <a:ext cx="5154567" cy="1260331"/>
            <a:chOff x="2647" y="534225"/>
            <a:chExt cx="2100553" cy="1260331"/>
          </a:xfrm>
        </p:grpSpPr>
        <p:sp>
          <p:nvSpPr>
            <p:cNvPr id="4" name="圆角矩形 3"/>
            <p:cNvSpPr/>
            <p:nvPr/>
          </p:nvSpPr>
          <p:spPr>
            <a:xfrm>
              <a:off x="2647" y="534225"/>
              <a:ext cx="2100553" cy="1260331"/>
            </a:xfrm>
            <a:prstGeom prst="roundRect">
              <a:avLst/>
            </a:pr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5" name="圆角矩形 4"/>
            <p:cNvSpPr/>
            <p:nvPr/>
          </p:nvSpPr>
          <p:spPr>
            <a:xfrm>
              <a:off x="64171" y="595749"/>
              <a:ext cx="1977505" cy="113728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zh-CN" altLang="en-US" sz="3200" kern="1200" dirty="0" smtClean="0">
                  <a:latin typeface="手札体-简粗体" panose="03000700000000000000" pitchFamily="66" charset="-122"/>
                  <a:ea typeface="手札体-简粗体" panose="03000700000000000000" pitchFamily="66" charset="-122"/>
                </a:rPr>
                <a:t>知识就是力量！</a:t>
              </a:r>
              <a:endParaRPr lang="zh-CN" altLang="en-US" sz="3200" kern="1200" dirty="0">
                <a:latin typeface="手札体-简粗体" panose="03000700000000000000" pitchFamily="66" charset="-122"/>
                <a:ea typeface="手札体-简粗体" panose="03000700000000000000" pitchFamily="66" charset="-122"/>
              </a:endParaRPr>
            </a:p>
          </p:txBody>
        </p:sp>
      </p:grpSp>
    </p:spTree>
    <p:extLst>
      <p:ext uri="{BB962C8B-B14F-4D97-AF65-F5344CB8AC3E}">
        <p14:creationId xmlns:p14="http://schemas.microsoft.com/office/powerpoint/2010/main" val="364684599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800" b="0" dirty="0" smtClean="0">
                <a:solidFill>
                  <a:schemeClr val="tx1"/>
                </a:solidFill>
                <a:latin typeface="黑体" panose="02010609060101010101" pitchFamily="49" charset="-122"/>
                <a:ea typeface="黑体" panose="02010609060101010101" pitchFamily="49" charset="-122"/>
                <a:sym typeface="+mn-ea"/>
              </a:rPr>
              <a:t>9.1.1.1</a:t>
            </a:r>
            <a:r>
              <a:rPr lang="zh-CN" altLang="en-US" sz="2800" b="0" dirty="0" smtClean="0">
                <a:solidFill>
                  <a:schemeClr val="tx1"/>
                </a:solidFill>
                <a:latin typeface="黑体" panose="02010609060101010101" pitchFamily="49" charset="-122"/>
                <a:ea typeface="黑体" panose="02010609060101010101" pitchFamily="49" charset="-122"/>
                <a:sym typeface="+mn-ea"/>
              </a:rPr>
              <a:t> 知识</a:t>
            </a:r>
            <a:r>
              <a:rPr lang="zh-CN" altLang="en-US" sz="2800" b="0" dirty="0">
                <a:solidFill>
                  <a:schemeClr val="tx1"/>
                </a:solidFill>
                <a:latin typeface="黑体" panose="02010609060101010101" pitchFamily="49" charset="-122"/>
                <a:ea typeface="黑体" panose="02010609060101010101" pitchFamily="49" charset="-122"/>
                <a:sym typeface="+mn-ea"/>
              </a:rPr>
              <a:t>的概念（</a:t>
            </a:r>
            <a:r>
              <a:rPr lang="zh-CN" altLang="en-US" sz="2800" b="0" dirty="0" smtClean="0">
                <a:solidFill>
                  <a:schemeClr val="tx1"/>
                </a:solidFill>
                <a:latin typeface="黑体" panose="02010609060101010101" pitchFamily="49" charset="-122"/>
                <a:ea typeface="黑体" panose="02010609060101010101" pitchFamily="49" charset="-122"/>
                <a:sym typeface="+mn-ea"/>
              </a:rPr>
              <a:t>单选★</a:t>
            </a:r>
            <a:r>
              <a:rPr lang="zh-CN" altLang="en-US" sz="2800" b="0" dirty="0">
                <a:solidFill>
                  <a:schemeClr val="tx1"/>
                </a:solidFill>
                <a:latin typeface="黑体" panose="02010609060101010101" pitchFamily="49" charset="-122"/>
                <a:ea typeface="黑体" panose="02010609060101010101" pitchFamily="49" charset="-122"/>
                <a:sym typeface="+mn-ea"/>
              </a:rPr>
              <a:t>）</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4" name="文本框 6"/>
          <p:cNvSpPr txBox="1"/>
          <p:nvPr/>
        </p:nvSpPr>
        <p:spPr>
          <a:xfrm>
            <a:off x="735180" y="596787"/>
            <a:ext cx="10474053"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9.1 </a:t>
            </a:r>
            <a:r>
              <a:rPr lang="zh-CN" altLang="en-US" sz="2800" b="1" dirty="0">
                <a:latin typeface="黑体" panose="02010609060101010101" pitchFamily="49" charset="-122"/>
                <a:ea typeface="黑体" panose="02010609060101010101" pitchFamily="49" charset="-122"/>
                <a:sym typeface="+mn-ea"/>
              </a:rPr>
              <a:t>知识管理的概念</a:t>
            </a:r>
          </a:p>
        </p:txBody>
      </p:sp>
      <p:grpSp>
        <p:nvGrpSpPr>
          <p:cNvPr id="17" name="组合 16"/>
          <p:cNvGrpSpPr/>
          <p:nvPr/>
        </p:nvGrpSpPr>
        <p:grpSpPr>
          <a:xfrm>
            <a:off x="4020963" y="3029124"/>
            <a:ext cx="5154567" cy="1260331"/>
            <a:chOff x="2647" y="534225"/>
            <a:chExt cx="2100553" cy="1260331"/>
          </a:xfrm>
        </p:grpSpPr>
        <p:sp>
          <p:nvSpPr>
            <p:cNvPr id="18" name="圆角矩形 17"/>
            <p:cNvSpPr/>
            <p:nvPr/>
          </p:nvSpPr>
          <p:spPr>
            <a:xfrm>
              <a:off x="2647" y="534225"/>
              <a:ext cx="2100553" cy="1260331"/>
            </a:xfrm>
            <a:prstGeom prst="roundRect">
              <a:avLst/>
            </a:pr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19" name="圆角矩形 4"/>
            <p:cNvSpPr/>
            <p:nvPr/>
          </p:nvSpPr>
          <p:spPr>
            <a:xfrm>
              <a:off x="64171" y="595749"/>
              <a:ext cx="1977505" cy="113728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zh-CN" altLang="en-US" sz="3200" kern="1200" dirty="0" smtClean="0">
                  <a:latin typeface="手札体-简粗体" panose="03000700000000000000" pitchFamily="66" charset="-122"/>
                  <a:ea typeface="手札体-简粗体" panose="03000700000000000000" pitchFamily="66" charset="-122"/>
                </a:rPr>
                <a:t>知识是什么？</a:t>
              </a:r>
              <a:endParaRPr lang="zh-CN" altLang="en-US" sz="3200" kern="1200" dirty="0">
                <a:latin typeface="手札体-简粗体" panose="03000700000000000000" pitchFamily="66" charset="-122"/>
                <a:ea typeface="手札体-简粗体" panose="03000700000000000000" pitchFamily="66" charset="-122"/>
              </a:endParaRPr>
            </a:p>
          </p:txBody>
        </p:sp>
      </p:grpSp>
      <p:sp>
        <p:nvSpPr>
          <p:cNvPr id="20" name="矩形 19"/>
          <p:cNvSpPr/>
          <p:nvPr/>
        </p:nvSpPr>
        <p:spPr>
          <a:xfrm>
            <a:off x="60671" y="160757"/>
            <a:ext cx="2042547" cy="369332"/>
          </a:xfrm>
          <a:prstGeom prst="rect">
            <a:avLst/>
          </a:prstGeom>
        </p:spPr>
        <p:txBody>
          <a:bodyPr wrap="none">
            <a:spAutoFit/>
          </a:bodyPr>
          <a:lstStyle/>
          <a:p>
            <a:pPr algn="just">
              <a:spcAft>
                <a:spcPts val="0"/>
              </a:spcAft>
            </a:pPr>
            <a:r>
              <a:rPr lang="en-US" altLang="zh-CN" kern="100" dirty="0" smtClean="0">
                <a:solidFill>
                  <a:srgbClr val="A6A6A6"/>
                </a:solidFill>
                <a:latin typeface="DengXian" charset="-122"/>
                <a:ea typeface="DengXian" charset="-122"/>
                <a:cs typeface="Times New Roman" charset="0"/>
              </a:rPr>
              <a:t>9.1.1.1</a:t>
            </a:r>
            <a:r>
              <a:rPr lang="zh-CN" altLang="en-US" kern="100" dirty="0" smtClean="0">
                <a:solidFill>
                  <a:srgbClr val="A6A6A6"/>
                </a:solidFill>
                <a:latin typeface="DengXian" charset="-122"/>
                <a:ea typeface="DengXian" charset="-122"/>
                <a:cs typeface="Times New Roman" charset="0"/>
              </a:rPr>
              <a:t> 知识</a:t>
            </a:r>
            <a:r>
              <a:rPr lang="zh-CN" altLang="zh-CN" kern="100" dirty="0" smtClean="0">
                <a:solidFill>
                  <a:srgbClr val="A6A6A6"/>
                </a:solidFill>
                <a:latin typeface="DengXian" charset="-122"/>
                <a:ea typeface="DengXian" charset="-122"/>
                <a:cs typeface="Times New Roman" charset="0"/>
              </a:rPr>
              <a:t>的</a:t>
            </a:r>
            <a:r>
              <a:rPr lang="zh-CN" altLang="zh-CN" kern="100" dirty="0">
                <a:solidFill>
                  <a:srgbClr val="A6A6A6"/>
                </a:solidFill>
                <a:latin typeface="DengXian" charset="-122"/>
                <a:ea typeface="DengXian" charset="-122"/>
                <a:cs typeface="Times New Roman" charset="0"/>
              </a:rPr>
              <a:t>概念</a:t>
            </a:r>
            <a:endParaRPr lang="zh-CN" altLang="zh-CN" kern="100" dirty="0">
              <a:effectLst/>
              <a:latin typeface="DengXian" charset="-122"/>
              <a:ea typeface="DengXian" charset="-122"/>
              <a:cs typeface="Times New Roman" charset="0"/>
            </a:endParaRPr>
          </a:p>
        </p:txBody>
      </p:sp>
      <p:graphicFrame>
        <p:nvGraphicFramePr>
          <p:cNvPr id="21" name="图示 4">
            <a:extLst>
              <a:ext uri="{FF2B5EF4-FFF2-40B4-BE49-F238E27FC236}">
                <a16:creationId xmlns="" xmlns:a16="http://schemas.microsoft.com/office/drawing/2014/main" id="{6DA1DBEE-1A53-49DB-8B34-6ABC881624CC}"/>
              </a:ext>
            </a:extLst>
          </p:cNvPr>
          <p:cNvGraphicFramePr/>
          <p:nvPr>
            <p:extLst>
              <p:ext uri="{D42A27DB-BD31-4B8C-83A1-F6EECF244321}">
                <p14:modId xmlns:p14="http://schemas.microsoft.com/office/powerpoint/2010/main" val="48781371"/>
              </p:ext>
            </p:extLst>
          </p:nvPr>
        </p:nvGraphicFramePr>
        <p:xfrm>
          <a:off x="8812695" y="107748"/>
          <a:ext cx="4081670" cy="223409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6"/>
          <p:cNvSpPr txBox="1"/>
          <p:nvPr/>
        </p:nvSpPr>
        <p:spPr>
          <a:xfrm>
            <a:off x="735180" y="596787"/>
            <a:ext cx="10474053"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9.1 </a:t>
            </a:r>
            <a:r>
              <a:rPr lang="zh-CN" altLang="en-US" sz="2800" b="1" dirty="0">
                <a:latin typeface="黑体" panose="02010609060101010101" pitchFamily="49" charset="-122"/>
                <a:ea typeface="黑体" panose="02010609060101010101" pitchFamily="49" charset="-122"/>
                <a:sym typeface="+mn-ea"/>
              </a:rPr>
              <a:t>知识管理的概念</a:t>
            </a:r>
          </a:p>
        </p:txBody>
      </p:sp>
      <p:graphicFrame>
        <p:nvGraphicFramePr>
          <p:cNvPr id="9" name="图示 8"/>
          <p:cNvGraphicFramePr/>
          <p:nvPr/>
        </p:nvGraphicFramePr>
        <p:xfrm>
          <a:off x="2231911" y="2892055"/>
          <a:ext cx="8128000" cy="368949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4" name="矩形 13"/>
          <p:cNvSpPr/>
          <p:nvPr/>
        </p:nvSpPr>
        <p:spPr>
          <a:xfrm>
            <a:off x="60671" y="160757"/>
            <a:ext cx="2042547" cy="369332"/>
          </a:xfrm>
          <a:prstGeom prst="rect">
            <a:avLst/>
          </a:prstGeom>
        </p:spPr>
        <p:txBody>
          <a:bodyPr wrap="none">
            <a:spAutoFit/>
          </a:bodyPr>
          <a:lstStyle/>
          <a:p>
            <a:pPr algn="just">
              <a:spcAft>
                <a:spcPts val="0"/>
              </a:spcAft>
            </a:pPr>
            <a:r>
              <a:rPr lang="en-US" altLang="zh-CN" kern="100" dirty="0" smtClean="0">
                <a:solidFill>
                  <a:srgbClr val="A6A6A6"/>
                </a:solidFill>
                <a:latin typeface="DengXian" charset="-122"/>
                <a:ea typeface="DengXian" charset="-122"/>
                <a:cs typeface="Times New Roman" charset="0"/>
              </a:rPr>
              <a:t>9.1.1.1</a:t>
            </a:r>
            <a:r>
              <a:rPr lang="zh-CN" altLang="en-US" kern="100" dirty="0" smtClean="0">
                <a:solidFill>
                  <a:srgbClr val="A6A6A6"/>
                </a:solidFill>
                <a:latin typeface="DengXian" charset="-122"/>
                <a:ea typeface="DengXian" charset="-122"/>
                <a:cs typeface="Times New Roman" charset="0"/>
              </a:rPr>
              <a:t> 知识</a:t>
            </a:r>
            <a:r>
              <a:rPr lang="zh-CN" altLang="zh-CN" kern="100" dirty="0" smtClean="0">
                <a:solidFill>
                  <a:srgbClr val="A6A6A6"/>
                </a:solidFill>
                <a:latin typeface="DengXian" charset="-122"/>
                <a:ea typeface="DengXian" charset="-122"/>
                <a:cs typeface="Times New Roman" charset="0"/>
              </a:rPr>
              <a:t>的</a:t>
            </a:r>
            <a:r>
              <a:rPr lang="zh-CN" altLang="zh-CN" kern="100" dirty="0">
                <a:solidFill>
                  <a:srgbClr val="A6A6A6"/>
                </a:solidFill>
                <a:latin typeface="DengXian" charset="-122"/>
                <a:ea typeface="DengXian" charset="-122"/>
                <a:cs typeface="Times New Roman" charset="0"/>
              </a:rPr>
              <a:t>概念</a:t>
            </a:r>
            <a:endParaRPr lang="zh-CN" altLang="zh-CN" kern="100" dirty="0">
              <a:effectLst/>
              <a:latin typeface="DengXian" charset="-122"/>
              <a:ea typeface="DengXian" charset="-122"/>
              <a:cs typeface="Times New Roman" charset="0"/>
            </a:endParaRPr>
          </a:p>
        </p:txBody>
      </p:sp>
      <p:sp>
        <p:nvSpPr>
          <p:cNvPr id="15" name="文本框 14"/>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800" b="0" dirty="0" smtClean="0">
                <a:solidFill>
                  <a:schemeClr val="tx1"/>
                </a:solidFill>
                <a:latin typeface="黑体" panose="02010609060101010101" pitchFamily="49" charset="-122"/>
                <a:ea typeface="黑体" panose="02010609060101010101" pitchFamily="49" charset="-122"/>
                <a:sym typeface="+mn-ea"/>
              </a:rPr>
              <a:t>9.1.1.1</a:t>
            </a:r>
            <a:r>
              <a:rPr lang="zh-CN" altLang="en-US" sz="2800" b="0" dirty="0" smtClean="0">
                <a:solidFill>
                  <a:schemeClr val="tx1"/>
                </a:solidFill>
                <a:latin typeface="黑体" panose="02010609060101010101" pitchFamily="49" charset="-122"/>
                <a:ea typeface="黑体" panose="02010609060101010101" pitchFamily="49" charset="-122"/>
                <a:sym typeface="+mn-ea"/>
              </a:rPr>
              <a:t> 知识</a:t>
            </a:r>
            <a:r>
              <a:rPr lang="zh-CN" altLang="en-US" sz="2800" b="0" dirty="0">
                <a:solidFill>
                  <a:schemeClr val="tx1"/>
                </a:solidFill>
                <a:latin typeface="黑体" panose="02010609060101010101" pitchFamily="49" charset="-122"/>
                <a:ea typeface="黑体" panose="02010609060101010101" pitchFamily="49" charset="-122"/>
                <a:sym typeface="+mn-ea"/>
              </a:rPr>
              <a:t>的概念（</a:t>
            </a:r>
            <a:r>
              <a:rPr lang="zh-CN" altLang="en-US" sz="2800" b="0" dirty="0" smtClean="0">
                <a:solidFill>
                  <a:schemeClr val="tx1"/>
                </a:solidFill>
                <a:latin typeface="黑体" panose="02010609060101010101" pitchFamily="49" charset="-122"/>
                <a:ea typeface="黑体" panose="02010609060101010101" pitchFamily="49" charset="-122"/>
                <a:sym typeface="+mn-ea"/>
              </a:rPr>
              <a:t>单选★</a:t>
            </a:r>
            <a:r>
              <a:rPr lang="zh-CN" altLang="en-US" sz="2800" b="0" dirty="0">
                <a:solidFill>
                  <a:schemeClr val="tx1"/>
                </a:solidFill>
                <a:latin typeface="黑体" panose="02010609060101010101" pitchFamily="49" charset="-122"/>
                <a:ea typeface="黑体" panose="02010609060101010101" pitchFamily="49" charset="-122"/>
                <a:sym typeface="+mn-ea"/>
              </a:rPr>
              <a:t>）</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graphicFrame>
        <p:nvGraphicFramePr>
          <p:cNvPr id="16" name="图示 4">
            <a:extLst>
              <a:ext uri="{FF2B5EF4-FFF2-40B4-BE49-F238E27FC236}">
                <a16:creationId xmlns="" xmlns:a16="http://schemas.microsoft.com/office/drawing/2014/main" id="{6DA1DBEE-1A53-49DB-8B34-6ABC881624CC}"/>
              </a:ext>
            </a:extLst>
          </p:cNvPr>
          <p:cNvGraphicFramePr/>
          <p:nvPr>
            <p:extLst>
              <p:ext uri="{D42A27DB-BD31-4B8C-83A1-F6EECF244321}">
                <p14:modId xmlns:p14="http://schemas.microsoft.com/office/powerpoint/2010/main" val="260497461"/>
              </p:ext>
            </p:extLst>
          </p:nvPr>
        </p:nvGraphicFramePr>
        <p:xfrm>
          <a:off x="8812695" y="107748"/>
          <a:ext cx="4081670" cy="2234093"/>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6"/>
          <p:cNvSpPr txBox="1"/>
          <p:nvPr/>
        </p:nvSpPr>
        <p:spPr>
          <a:xfrm>
            <a:off x="735180" y="596787"/>
            <a:ext cx="10474053"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9.1 </a:t>
            </a:r>
            <a:r>
              <a:rPr lang="zh-CN" altLang="en-US" sz="2800" b="1" dirty="0">
                <a:latin typeface="黑体" panose="02010609060101010101" pitchFamily="49" charset="-122"/>
                <a:ea typeface="黑体" panose="02010609060101010101" pitchFamily="49" charset="-122"/>
                <a:sym typeface="+mn-ea"/>
              </a:rPr>
              <a:t>知识管理的概念</a:t>
            </a:r>
          </a:p>
        </p:txBody>
      </p:sp>
      <p:sp>
        <p:nvSpPr>
          <p:cNvPr id="5" name="TextBox 4"/>
          <p:cNvSpPr txBox="1"/>
          <p:nvPr/>
        </p:nvSpPr>
        <p:spPr>
          <a:xfrm>
            <a:off x="1135025" y="2138093"/>
            <a:ext cx="10002190" cy="1041311"/>
          </a:xfrm>
          <a:prstGeom prst="rect">
            <a:avLst/>
          </a:prstGeom>
          <a:noFill/>
        </p:spPr>
        <p:txBody>
          <a:bodyPr wrap="square" rtlCol="0">
            <a:spAutoFit/>
          </a:bodyPr>
          <a:lstStyle/>
          <a:p>
            <a:pPr>
              <a:lnSpc>
                <a:spcPts val="3700"/>
              </a:lnSpc>
            </a:pPr>
            <a:r>
              <a:rPr lang="zh-CN" altLang="en-US" sz="2400" dirty="0">
                <a:solidFill>
                  <a:srgbClr val="FF0000"/>
                </a:solidFill>
                <a:latin typeface="手札体-简粗体" panose="03000700000000000000" pitchFamily="66" charset="-122"/>
                <a:ea typeface="手札体-简粗体" panose="03000700000000000000" pitchFamily="66" charset="-122"/>
              </a:rPr>
              <a:t>知识</a:t>
            </a:r>
            <a:r>
              <a:rPr lang="zh-CN" altLang="en-US" sz="2400" dirty="0">
                <a:latin typeface="手札体-简粗体" panose="03000700000000000000" pitchFamily="66" charset="-122"/>
                <a:ea typeface="手札体-简粗体" panose="03000700000000000000" pitchFamily="66" charset="-122"/>
              </a:rPr>
              <a:t>是指经过人的思维整理过的数据、信息、形象、意象、价值标准以及社会的其他符号化产物等。</a:t>
            </a:r>
            <a:endParaRPr lang="en-US" altLang="zh-CN" sz="2400" dirty="0">
              <a:latin typeface="手札体-简粗体" panose="03000700000000000000" pitchFamily="66" charset="-122"/>
              <a:ea typeface="手札体-简粗体" panose="03000700000000000000" pitchFamily="66" charset="-122"/>
            </a:endParaRPr>
          </a:p>
        </p:txBody>
      </p:sp>
      <p:graphicFrame>
        <p:nvGraphicFramePr>
          <p:cNvPr id="9" name="图示 8"/>
          <p:cNvGraphicFramePr/>
          <p:nvPr/>
        </p:nvGraphicFramePr>
        <p:xfrm>
          <a:off x="2231911" y="2892055"/>
          <a:ext cx="8128000" cy="368949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4" name="矩形 13"/>
          <p:cNvSpPr/>
          <p:nvPr/>
        </p:nvSpPr>
        <p:spPr>
          <a:xfrm>
            <a:off x="60671" y="160757"/>
            <a:ext cx="2042547" cy="369332"/>
          </a:xfrm>
          <a:prstGeom prst="rect">
            <a:avLst/>
          </a:prstGeom>
        </p:spPr>
        <p:txBody>
          <a:bodyPr wrap="none">
            <a:spAutoFit/>
          </a:bodyPr>
          <a:lstStyle/>
          <a:p>
            <a:pPr algn="just">
              <a:spcAft>
                <a:spcPts val="0"/>
              </a:spcAft>
            </a:pPr>
            <a:r>
              <a:rPr lang="en-US" altLang="zh-CN" kern="100" dirty="0" smtClean="0">
                <a:solidFill>
                  <a:srgbClr val="A6A6A6"/>
                </a:solidFill>
                <a:latin typeface="DengXian" charset="-122"/>
                <a:ea typeface="DengXian" charset="-122"/>
                <a:cs typeface="Times New Roman" charset="0"/>
              </a:rPr>
              <a:t>9.1.1.1</a:t>
            </a:r>
            <a:r>
              <a:rPr lang="zh-CN" altLang="en-US" kern="100" dirty="0" smtClean="0">
                <a:solidFill>
                  <a:srgbClr val="A6A6A6"/>
                </a:solidFill>
                <a:latin typeface="DengXian" charset="-122"/>
                <a:ea typeface="DengXian" charset="-122"/>
                <a:cs typeface="Times New Roman" charset="0"/>
              </a:rPr>
              <a:t> 知识</a:t>
            </a:r>
            <a:r>
              <a:rPr lang="zh-CN" altLang="zh-CN" kern="100" dirty="0" smtClean="0">
                <a:solidFill>
                  <a:srgbClr val="A6A6A6"/>
                </a:solidFill>
                <a:latin typeface="DengXian" charset="-122"/>
                <a:ea typeface="DengXian" charset="-122"/>
                <a:cs typeface="Times New Roman" charset="0"/>
              </a:rPr>
              <a:t>的</a:t>
            </a:r>
            <a:r>
              <a:rPr lang="zh-CN" altLang="zh-CN" kern="100" dirty="0">
                <a:solidFill>
                  <a:srgbClr val="A6A6A6"/>
                </a:solidFill>
                <a:latin typeface="DengXian" charset="-122"/>
                <a:ea typeface="DengXian" charset="-122"/>
                <a:cs typeface="Times New Roman" charset="0"/>
              </a:rPr>
              <a:t>概念</a:t>
            </a:r>
            <a:endParaRPr lang="zh-CN" altLang="zh-CN" kern="100" dirty="0">
              <a:effectLst/>
              <a:latin typeface="DengXian" charset="-122"/>
              <a:ea typeface="DengXian" charset="-122"/>
              <a:cs typeface="Times New Roman" charset="0"/>
            </a:endParaRPr>
          </a:p>
        </p:txBody>
      </p:sp>
      <p:sp>
        <p:nvSpPr>
          <p:cNvPr id="15" name="文本框 14"/>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800" b="0" dirty="0" smtClean="0">
                <a:solidFill>
                  <a:schemeClr val="tx1"/>
                </a:solidFill>
                <a:latin typeface="黑体" panose="02010609060101010101" pitchFamily="49" charset="-122"/>
                <a:ea typeface="黑体" panose="02010609060101010101" pitchFamily="49" charset="-122"/>
                <a:sym typeface="+mn-ea"/>
              </a:rPr>
              <a:t>9.1.1.1</a:t>
            </a:r>
            <a:r>
              <a:rPr lang="zh-CN" altLang="en-US" sz="2800" b="0" dirty="0" smtClean="0">
                <a:solidFill>
                  <a:schemeClr val="tx1"/>
                </a:solidFill>
                <a:latin typeface="黑体" panose="02010609060101010101" pitchFamily="49" charset="-122"/>
                <a:ea typeface="黑体" panose="02010609060101010101" pitchFamily="49" charset="-122"/>
                <a:sym typeface="+mn-ea"/>
              </a:rPr>
              <a:t> 知识</a:t>
            </a:r>
            <a:r>
              <a:rPr lang="zh-CN" altLang="en-US" sz="2800" b="0" dirty="0">
                <a:solidFill>
                  <a:schemeClr val="tx1"/>
                </a:solidFill>
                <a:latin typeface="黑体" panose="02010609060101010101" pitchFamily="49" charset="-122"/>
                <a:ea typeface="黑体" panose="02010609060101010101" pitchFamily="49" charset="-122"/>
                <a:sym typeface="+mn-ea"/>
              </a:rPr>
              <a:t>的概念（</a:t>
            </a:r>
            <a:r>
              <a:rPr lang="zh-CN" altLang="en-US" sz="2800" b="0" dirty="0" smtClean="0">
                <a:solidFill>
                  <a:schemeClr val="tx1"/>
                </a:solidFill>
                <a:latin typeface="黑体" panose="02010609060101010101" pitchFamily="49" charset="-122"/>
                <a:ea typeface="黑体" panose="02010609060101010101" pitchFamily="49" charset="-122"/>
                <a:sym typeface="+mn-ea"/>
              </a:rPr>
              <a:t>单选★</a:t>
            </a:r>
            <a:r>
              <a:rPr lang="zh-CN" altLang="en-US" sz="2800" b="0" dirty="0">
                <a:solidFill>
                  <a:schemeClr val="tx1"/>
                </a:solidFill>
                <a:latin typeface="黑体" panose="02010609060101010101" pitchFamily="49" charset="-122"/>
                <a:ea typeface="黑体" panose="02010609060101010101" pitchFamily="49" charset="-122"/>
                <a:sym typeface="+mn-ea"/>
              </a:rPr>
              <a:t>）</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graphicFrame>
        <p:nvGraphicFramePr>
          <p:cNvPr id="16" name="图示 4">
            <a:extLst>
              <a:ext uri="{FF2B5EF4-FFF2-40B4-BE49-F238E27FC236}">
                <a16:creationId xmlns="" xmlns:a16="http://schemas.microsoft.com/office/drawing/2014/main" id="{6DA1DBEE-1A53-49DB-8B34-6ABC881624CC}"/>
              </a:ext>
            </a:extLst>
          </p:cNvPr>
          <p:cNvGraphicFramePr/>
          <p:nvPr>
            <p:extLst/>
          </p:nvPr>
        </p:nvGraphicFramePr>
        <p:xfrm>
          <a:off x="8812695" y="107748"/>
          <a:ext cx="4081670" cy="2234093"/>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2092168578"/>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800" b="0" dirty="0" smtClean="0">
                <a:solidFill>
                  <a:schemeClr val="tx1"/>
                </a:solidFill>
                <a:latin typeface="黑体" panose="02010609060101010101" pitchFamily="49" charset="-122"/>
                <a:ea typeface="黑体" panose="02010609060101010101" pitchFamily="49" charset="-122"/>
                <a:sym typeface="+mn-ea"/>
              </a:rPr>
              <a:t>9.1.1.2</a:t>
            </a:r>
            <a:r>
              <a:rPr lang="zh-CN" altLang="en-US" sz="2800" b="0" dirty="0" smtClean="0">
                <a:solidFill>
                  <a:schemeClr val="tx1"/>
                </a:solidFill>
                <a:latin typeface="黑体" panose="02010609060101010101" pitchFamily="49" charset="-122"/>
                <a:ea typeface="黑体" panose="02010609060101010101" pitchFamily="49" charset="-122"/>
                <a:sym typeface="+mn-ea"/>
              </a:rPr>
              <a:t> 知识</a:t>
            </a:r>
            <a:r>
              <a:rPr lang="zh-CN" altLang="en-US" sz="2800" b="0" dirty="0">
                <a:solidFill>
                  <a:schemeClr val="tx1"/>
                </a:solidFill>
                <a:latin typeface="黑体" panose="02010609060101010101" pitchFamily="49" charset="-122"/>
                <a:ea typeface="黑体" panose="02010609060101010101" pitchFamily="49" charset="-122"/>
                <a:sym typeface="+mn-ea"/>
              </a:rPr>
              <a:t>的特点（</a:t>
            </a:r>
            <a:r>
              <a:rPr lang="zh-CN" altLang="en-US" sz="2800" b="0" dirty="0" smtClean="0">
                <a:solidFill>
                  <a:schemeClr val="tx1"/>
                </a:solidFill>
                <a:latin typeface="黑体" panose="02010609060101010101" pitchFamily="49" charset="-122"/>
                <a:ea typeface="黑体" panose="02010609060101010101" pitchFamily="49" charset="-122"/>
                <a:sym typeface="+mn-ea"/>
              </a:rPr>
              <a:t>选择）</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4" name="文本框 6"/>
          <p:cNvSpPr txBox="1"/>
          <p:nvPr/>
        </p:nvSpPr>
        <p:spPr>
          <a:xfrm>
            <a:off x="735180" y="596787"/>
            <a:ext cx="10474053"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9.1 </a:t>
            </a:r>
            <a:r>
              <a:rPr lang="zh-CN" altLang="en-US" sz="2800" b="1" dirty="0">
                <a:latin typeface="黑体" panose="02010609060101010101" pitchFamily="49" charset="-122"/>
                <a:ea typeface="黑体" panose="02010609060101010101" pitchFamily="49" charset="-122"/>
                <a:sym typeface="+mn-ea"/>
              </a:rPr>
              <a:t>知识管理的概念</a:t>
            </a:r>
          </a:p>
        </p:txBody>
      </p:sp>
      <p:grpSp>
        <p:nvGrpSpPr>
          <p:cNvPr id="12" name="组合 11"/>
          <p:cNvGrpSpPr/>
          <p:nvPr/>
        </p:nvGrpSpPr>
        <p:grpSpPr>
          <a:xfrm>
            <a:off x="4020963" y="3029124"/>
            <a:ext cx="5154567" cy="1260331"/>
            <a:chOff x="2647" y="534225"/>
            <a:chExt cx="2100553" cy="1260331"/>
          </a:xfrm>
        </p:grpSpPr>
        <p:sp>
          <p:nvSpPr>
            <p:cNvPr id="13" name="圆角矩形 12"/>
            <p:cNvSpPr/>
            <p:nvPr/>
          </p:nvSpPr>
          <p:spPr>
            <a:xfrm>
              <a:off x="2647" y="534225"/>
              <a:ext cx="2100553" cy="1260331"/>
            </a:xfrm>
            <a:prstGeom prst="roundRect">
              <a:avLst/>
            </a:pr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14" name="圆角矩形 4"/>
            <p:cNvSpPr/>
            <p:nvPr/>
          </p:nvSpPr>
          <p:spPr>
            <a:xfrm>
              <a:off x="64171" y="595749"/>
              <a:ext cx="1977505" cy="113728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zh-CN" altLang="en-US" sz="3200" kern="1200" dirty="0" smtClean="0">
                  <a:latin typeface="手札体-简粗体" panose="03000700000000000000" pitchFamily="66" charset="-122"/>
                  <a:ea typeface="手札体-简粗体" panose="03000700000000000000" pitchFamily="66" charset="-122"/>
                </a:rPr>
                <a:t>知识都有什么特点？</a:t>
              </a:r>
              <a:endParaRPr lang="zh-CN" altLang="en-US" sz="3200" kern="1200" dirty="0">
                <a:latin typeface="手札体-简粗体" panose="03000700000000000000" pitchFamily="66" charset="-122"/>
                <a:ea typeface="手札体-简粗体" panose="03000700000000000000" pitchFamily="66" charset="-122"/>
              </a:endParaRPr>
            </a:p>
          </p:txBody>
        </p:sp>
      </p:grpSp>
      <p:sp>
        <p:nvSpPr>
          <p:cNvPr id="15" name="矩形 14"/>
          <p:cNvSpPr/>
          <p:nvPr/>
        </p:nvSpPr>
        <p:spPr>
          <a:xfrm>
            <a:off x="60671" y="160757"/>
            <a:ext cx="2042547" cy="369332"/>
          </a:xfrm>
          <a:prstGeom prst="rect">
            <a:avLst/>
          </a:prstGeom>
        </p:spPr>
        <p:txBody>
          <a:bodyPr wrap="none">
            <a:spAutoFit/>
          </a:bodyPr>
          <a:lstStyle/>
          <a:p>
            <a:pPr algn="just">
              <a:spcAft>
                <a:spcPts val="0"/>
              </a:spcAft>
            </a:pPr>
            <a:r>
              <a:rPr lang="en-US" altLang="zh-CN" kern="100" dirty="0" smtClean="0">
                <a:solidFill>
                  <a:srgbClr val="A6A6A6"/>
                </a:solidFill>
                <a:latin typeface="DengXian" charset="-122"/>
                <a:ea typeface="DengXian" charset="-122"/>
                <a:cs typeface="Times New Roman" charset="0"/>
              </a:rPr>
              <a:t>9.1.1.2</a:t>
            </a:r>
            <a:r>
              <a:rPr lang="zh-CN" altLang="en-US" kern="100" dirty="0" smtClean="0">
                <a:solidFill>
                  <a:srgbClr val="A6A6A6"/>
                </a:solidFill>
                <a:latin typeface="DengXian" charset="-122"/>
                <a:ea typeface="DengXian" charset="-122"/>
                <a:cs typeface="Times New Roman" charset="0"/>
              </a:rPr>
              <a:t> 知识</a:t>
            </a:r>
            <a:r>
              <a:rPr lang="zh-CN" altLang="zh-CN" kern="100" dirty="0" smtClean="0">
                <a:solidFill>
                  <a:srgbClr val="A6A6A6"/>
                </a:solidFill>
                <a:latin typeface="DengXian" charset="-122"/>
                <a:ea typeface="DengXian" charset="-122"/>
                <a:cs typeface="Times New Roman" charset="0"/>
              </a:rPr>
              <a:t>的</a:t>
            </a:r>
            <a:r>
              <a:rPr lang="zh-CN" altLang="en-US" kern="100" dirty="0" smtClean="0">
                <a:solidFill>
                  <a:srgbClr val="A6A6A6"/>
                </a:solidFill>
                <a:latin typeface="DengXian" charset="-122"/>
                <a:ea typeface="DengXian" charset="-122"/>
                <a:cs typeface="Times New Roman" charset="0"/>
              </a:rPr>
              <a:t>特点</a:t>
            </a:r>
            <a:endParaRPr lang="zh-CN" altLang="zh-CN" kern="100" dirty="0">
              <a:effectLst/>
              <a:latin typeface="DengXian" charset="-122"/>
              <a:ea typeface="DengXian" charset="-122"/>
              <a:cs typeface="Times New Roman" charset="0"/>
            </a:endParaRPr>
          </a:p>
        </p:txBody>
      </p:sp>
      <p:graphicFrame>
        <p:nvGraphicFramePr>
          <p:cNvPr id="16" name="图示 4">
            <a:extLst>
              <a:ext uri="{FF2B5EF4-FFF2-40B4-BE49-F238E27FC236}">
                <a16:creationId xmlns="" xmlns:a16="http://schemas.microsoft.com/office/drawing/2014/main" id="{6DA1DBEE-1A53-49DB-8B34-6ABC881624CC}"/>
              </a:ext>
            </a:extLst>
          </p:cNvPr>
          <p:cNvGraphicFramePr/>
          <p:nvPr>
            <p:extLst>
              <p:ext uri="{D42A27DB-BD31-4B8C-83A1-F6EECF244321}">
                <p14:modId xmlns:p14="http://schemas.microsoft.com/office/powerpoint/2010/main" val="672074431"/>
              </p:ext>
            </p:extLst>
          </p:nvPr>
        </p:nvGraphicFramePr>
        <p:xfrm>
          <a:off x="8812695" y="107748"/>
          <a:ext cx="4081670" cy="223409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4084852499"/>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800" b="0" dirty="0" smtClean="0">
                <a:solidFill>
                  <a:schemeClr val="tx1"/>
                </a:solidFill>
                <a:latin typeface="黑体" panose="02010609060101010101" pitchFamily="49" charset="-122"/>
                <a:ea typeface="黑体" panose="02010609060101010101" pitchFamily="49" charset="-122"/>
                <a:sym typeface="+mn-ea"/>
              </a:rPr>
              <a:t>9.1.1.2</a:t>
            </a:r>
            <a:r>
              <a:rPr lang="zh-CN" altLang="en-US" sz="2800" b="0" dirty="0" smtClean="0">
                <a:solidFill>
                  <a:schemeClr val="tx1"/>
                </a:solidFill>
                <a:latin typeface="黑体" panose="02010609060101010101" pitchFamily="49" charset="-122"/>
                <a:ea typeface="黑体" panose="02010609060101010101" pitchFamily="49" charset="-122"/>
                <a:sym typeface="+mn-ea"/>
              </a:rPr>
              <a:t> 知识</a:t>
            </a:r>
            <a:r>
              <a:rPr lang="zh-CN" altLang="en-US" sz="2800" b="0" dirty="0">
                <a:solidFill>
                  <a:schemeClr val="tx1"/>
                </a:solidFill>
                <a:latin typeface="黑体" panose="02010609060101010101" pitchFamily="49" charset="-122"/>
                <a:ea typeface="黑体" panose="02010609060101010101" pitchFamily="49" charset="-122"/>
                <a:sym typeface="+mn-ea"/>
              </a:rPr>
              <a:t>的特点（</a:t>
            </a:r>
            <a:r>
              <a:rPr lang="zh-CN" altLang="en-US" sz="2800" b="0" dirty="0" smtClean="0">
                <a:solidFill>
                  <a:schemeClr val="tx1"/>
                </a:solidFill>
                <a:latin typeface="黑体" panose="02010609060101010101" pitchFamily="49" charset="-122"/>
                <a:ea typeface="黑体" panose="02010609060101010101" pitchFamily="49" charset="-122"/>
                <a:sym typeface="+mn-ea"/>
              </a:rPr>
              <a:t>选择）</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4" name="文本框 6"/>
          <p:cNvSpPr txBox="1"/>
          <p:nvPr/>
        </p:nvSpPr>
        <p:spPr>
          <a:xfrm>
            <a:off x="735180" y="596787"/>
            <a:ext cx="10474053"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9.1 </a:t>
            </a:r>
            <a:r>
              <a:rPr lang="zh-CN" altLang="en-US" sz="2800" b="1" dirty="0">
                <a:latin typeface="黑体" panose="02010609060101010101" pitchFamily="49" charset="-122"/>
                <a:ea typeface="黑体" panose="02010609060101010101" pitchFamily="49" charset="-122"/>
                <a:sym typeface="+mn-ea"/>
              </a:rPr>
              <a:t>知识管理的概念</a:t>
            </a:r>
          </a:p>
        </p:txBody>
      </p:sp>
      <p:sp>
        <p:nvSpPr>
          <p:cNvPr id="15" name="矩形 14"/>
          <p:cNvSpPr/>
          <p:nvPr/>
        </p:nvSpPr>
        <p:spPr>
          <a:xfrm>
            <a:off x="60671" y="160757"/>
            <a:ext cx="2042547" cy="369332"/>
          </a:xfrm>
          <a:prstGeom prst="rect">
            <a:avLst/>
          </a:prstGeom>
        </p:spPr>
        <p:txBody>
          <a:bodyPr wrap="none">
            <a:spAutoFit/>
          </a:bodyPr>
          <a:lstStyle/>
          <a:p>
            <a:pPr algn="just">
              <a:spcAft>
                <a:spcPts val="0"/>
              </a:spcAft>
            </a:pPr>
            <a:r>
              <a:rPr lang="en-US" altLang="zh-CN" kern="100" dirty="0" smtClean="0">
                <a:solidFill>
                  <a:srgbClr val="A6A6A6"/>
                </a:solidFill>
                <a:latin typeface="DengXian" charset="-122"/>
                <a:ea typeface="DengXian" charset="-122"/>
                <a:cs typeface="Times New Roman" charset="0"/>
              </a:rPr>
              <a:t>9.1.1.2</a:t>
            </a:r>
            <a:r>
              <a:rPr lang="zh-CN" altLang="en-US" kern="100" dirty="0" smtClean="0">
                <a:solidFill>
                  <a:srgbClr val="A6A6A6"/>
                </a:solidFill>
                <a:latin typeface="DengXian" charset="-122"/>
                <a:ea typeface="DengXian" charset="-122"/>
                <a:cs typeface="Times New Roman" charset="0"/>
              </a:rPr>
              <a:t> 知识</a:t>
            </a:r>
            <a:r>
              <a:rPr lang="zh-CN" altLang="zh-CN" kern="100" dirty="0" smtClean="0">
                <a:solidFill>
                  <a:srgbClr val="A6A6A6"/>
                </a:solidFill>
                <a:latin typeface="DengXian" charset="-122"/>
                <a:ea typeface="DengXian" charset="-122"/>
                <a:cs typeface="Times New Roman" charset="0"/>
              </a:rPr>
              <a:t>的</a:t>
            </a:r>
            <a:r>
              <a:rPr lang="zh-CN" altLang="en-US" kern="100" dirty="0" smtClean="0">
                <a:solidFill>
                  <a:srgbClr val="A6A6A6"/>
                </a:solidFill>
                <a:latin typeface="DengXian" charset="-122"/>
                <a:ea typeface="DengXian" charset="-122"/>
                <a:cs typeface="Times New Roman" charset="0"/>
              </a:rPr>
              <a:t>特点</a:t>
            </a:r>
            <a:endParaRPr lang="zh-CN" altLang="zh-CN" kern="100" dirty="0">
              <a:effectLst/>
              <a:latin typeface="DengXian" charset="-122"/>
              <a:ea typeface="DengXian" charset="-122"/>
              <a:cs typeface="Times New Roman" charset="0"/>
            </a:endParaRPr>
          </a:p>
        </p:txBody>
      </p:sp>
      <p:graphicFrame>
        <p:nvGraphicFramePr>
          <p:cNvPr id="16" name="图示 4">
            <a:extLst>
              <a:ext uri="{FF2B5EF4-FFF2-40B4-BE49-F238E27FC236}">
                <a16:creationId xmlns="" xmlns:a16="http://schemas.microsoft.com/office/drawing/2014/main" id="{6DA1DBEE-1A53-49DB-8B34-6ABC881624CC}"/>
              </a:ext>
            </a:extLst>
          </p:cNvPr>
          <p:cNvGraphicFramePr/>
          <p:nvPr>
            <p:extLst/>
          </p:nvPr>
        </p:nvGraphicFramePr>
        <p:xfrm>
          <a:off x="8812695" y="107748"/>
          <a:ext cx="4081670" cy="223409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grpSp>
        <p:nvGrpSpPr>
          <p:cNvPr id="18" name="组 17"/>
          <p:cNvGrpSpPr/>
          <p:nvPr/>
        </p:nvGrpSpPr>
        <p:grpSpPr>
          <a:xfrm>
            <a:off x="891167" y="2461430"/>
            <a:ext cx="2100553" cy="1260331"/>
            <a:chOff x="2313256" y="2004612"/>
            <a:chExt cx="2100553" cy="1260331"/>
          </a:xfrm>
        </p:grpSpPr>
        <p:sp>
          <p:nvSpPr>
            <p:cNvPr id="19" name="圆角矩形 18"/>
            <p:cNvSpPr/>
            <p:nvPr/>
          </p:nvSpPr>
          <p:spPr>
            <a:xfrm>
              <a:off x="2313256" y="2004612"/>
              <a:ext cx="2100553" cy="1260331"/>
            </a:xfrm>
            <a:prstGeom prst="roundRect">
              <a:avLst/>
            </a:pr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20" name="圆角矩形 4"/>
            <p:cNvSpPr/>
            <p:nvPr/>
          </p:nvSpPr>
          <p:spPr>
            <a:xfrm>
              <a:off x="2374780" y="2066136"/>
              <a:ext cx="1977505" cy="113728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zh-CN" altLang="en-US" sz="2400" kern="1200" dirty="0" smtClean="0">
                  <a:latin typeface="手札体-简粗体" panose="03000700000000000000" pitchFamily="66" charset="-122"/>
                  <a:ea typeface="手札体-简粗体" panose="03000700000000000000" pitchFamily="66" charset="-122"/>
                </a:rPr>
                <a:t>非消耗性</a:t>
              </a:r>
              <a:endParaRPr lang="zh-CN" altLang="en-US" sz="2400" kern="1200" dirty="0">
                <a:latin typeface="手札体-简粗体" panose="03000700000000000000" pitchFamily="66" charset="-122"/>
                <a:ea typeface="手札体-简粗体" panose="03000700000000000000" pitchFamily="66" charset="-122"/>
              </a:endParaRPr>
            </a:p>
          </p:txBody>
        </p:sp>
      </p:grpSp>
      <p:grpSp>
        <p:nvGrpSpPr>
          <p:cNvPr id="21" name="组 20"/>
          <p:cNvGrpSpPr/>
          <p:nvPr/>
        </p:nvGrpSpPr>
        <p:grpSpPr>
          <a:xfrm>
            <a:off x="5873983" y="2482272"/>
            <a:ext cx="2100553" cy="1260331"/>
            <a:chOff x="2647" y="2004612"/>
            <a:chExt cx="2100553" cy="1260331"/>
          </a:xfrm>
        </p:grpSpPr>
        <p:sp>
          <p:nvSpPr>
            <p:cNvPr id="22" name="圆角矩形 21"/>
            <p:cNvSpPr/>
            <p:nvPr/>
          </p:nvSpPr>
          <p:spPr>
            <a:xfrm>
              <a:off x="2647" y="2004612"/>
              <a:ext cx="2100553" cy="1260331"/>
            </a:xfrm>
            <a:prstGeom prst="roundRect">
              <a:avLst/>
            </a:pr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23" name="圆角矩形 4"/>
            <p:cNvSpPr/>
            <p:nvPr/>
          </p:nvSpPr>
          <p:spPr>
            <a:xfrm>
              <a:off x="64171" y="2066136"/>
              <a:ext cx="1977505" cy="113728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zh-CN" altLang="en-US" sz="2400" kern="1200" dirty="0" smtClean="0">
                  <a:latin typeface="手札体-简粗体" panose="03000700000000000000" pitchFamily="66" charset="-122"/>
                  <a:ea typeface="手札体-简粗体" panose="03000700000000000000" pitchFamily="66" charset="-122"/>
                </a:rPr>
                <a:t>非稀缺性</a:t>
              </a:r>
              <a:endParaRPr lang="zh-CN" altLang="en-US" sz="2400" kern="1200" dirty="0">
                <a:latin typeface="手札体-简粗体" panose="03000700000000000000" pitchFamily="66" charset="-122"/>
                <a:ea typeface="手札体-简粗体" panose="03000700000000000000" pitchFamily="66" charset="-122"/>
              </a:endParaRPr>
            </a:p>
          </p:txBody>
        </p:sp>
      </p:grpSp>
      <p:grpSp>
        <p:nvGrpSpPr>
          <p:cNvPr id="24" name="组 23"/>
          <p:cNvGrpSpPr/>
          <p:nvPr/>
        </p:nvGrpSpPr>
        <p:grpSpPr>
          <a:xfrm>
            <a:off x="8365391" y="2461429"/>
            <a:ext cx="2100553" cy="1260331"/>
            <a:chOff x="4623864" y="2004612"/>
            <a:chExt cx="2100553" cy="1260331"/>
          </a:xfrm>
        </p:grpSpPr>
        <p:sp>
          <p:nvSpPr>
            <p:cNvPr id="25" name="圆角矩形 24"/>
            <p:cNvSpPr/>
            <p:nvPr/>
          </p:nvSpPr>
          <p:spPr>
            <a:xfrm>
              <a:off x="4623864" y="2004612"/>
              <a:ext cx="2100553" cy="1260331"/>
            </a:xfrm>
            <a:prstGeom prst="roundRect">
              <a:avLst/>
            </a:pr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26" name="圆角矩形 4"/>
            <p:cNvSpPr/>
            <p:nvPr/>
          </p:nvSpPr>
          <p:spPr>
            <a:xfrm>
              <a:off x="4685388" y="2066136"/>
              <a:ext cx="1977505" cy="113728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zh-CN" altLang="en-US" sz="2400" kern="1200" dirty="0" smtClean="0">
                  <a:latin typeface="手札体-简粗体" panose="03000700000000000000" pitchFamily="66" charset="-122"/>
                  <a:ea typeface="手札体-简粗体" panose="03000700000000000000" pitchFamily="66" charset="-122"/>
                </a:rPr>
                <a:t>可共享性</a:t>
              </a:r>
              <a:endParaRPr lang="zh-CN" altLang="en-US" sz="2400" kern="1200" dirty="0">
                <a:latin typeface="手札体-简粗体" panose="03000700000000000000" pitchFamily="66" charset="-122"/>
                <a:ea typeface="手札体-简粗体" panose="03000700000000000000" pitchFamily="66" charset="-122"/>
              </a:endParaRPr>
            </a:p>
          </p:txBody>
        </p:sp>
      </p:grpSp>
      <p:grpSp>
        <p:nvGrpSpPr>
          <p:cNvPr id="27" name="组 26"/>
          <p:cNvGrpSpPr/>
          <p:nvPr/>
        </p:nvGrpSpPr>
        <p:grpSpPr>
          <a:xfrm>
            <a:off x="3382575" y="2482272"/>
            <a:ext cx="2100553" cy="1260331"/>
            <a:chOff x="4623864" y="534225"/>
            <a:chExt cx="2100553" cy="1260331"/>
          </a:xfrm>
        </p:grpSpPr>
        <p:sp>
          <p:nvSpPr>
            <p:cNvPr id="28" name="圆角矩形 27"/>
            <p:cNvSpPr/>
            <p:nvPr/>
          </p:nvSpPr>
          <p:spPr>
            <a:xfrm>
              <a:off x="4623864" y="534225"/>
              <a:ext cx="2100553" cy="1260331"/>
            </a:xfrm>
            <a:prstGeom prst="roundRect">
              <a:avLst/>
            </a:pr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29" name="圆角矩形 4"/>
            <p:cNvSpPr/>
            <p:nvPr/>
          </p:nvSpPr>
          <p:spPr>
            <a:xfrm>
              <a:off x="4685388" y="595749"/>
              <a:ext cx="1977505" cy="113728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zh-CN" altLang="en-US" sz="2400" kern="1200" dirty="0" smtClean="0">
                  <a:latin typeface="手札体-简粗体" panose="03000700000000000000" pitchFamily="66" charset="-122"/>
                  <a:ea typeface="手札体-简粗体" panose="03000700000000000000" pitchFamily="66" charset="-122"/>
                </a:rPr>
                <a:t>不可逆性</a:t>
              </a:r>
              <a:endParaRPr lang="zh-CN" altLang="en-US" sz="2400" kern="1200" dirty="0">
                <a:latin typeface="手札体-简粗体" panose="03000700000000000000" pitchFamily="66" charset="-122"/>
                <a:ea typeface="手札体-简粗体" panose="03000700000000000000" pitchFamily="66" charset="-122"/>
              </a:endParaRPr>
            </a:p>
          </p:txBody>
        </p:sp>
      </p:grpSp>
      <p:grpSp>
        <p:nvGrpSpPr>
          <p:cNvPr id="30" name="组 29"/>
          <p:cNvGrpSpPr/>
          <p:nvPr/>
        </p:nvGrpSpPr>
        <p:grpSpPr>
          <a:xfrm>
            <a:off x="891166" y="4276452"/>
            <a:ext cx="2100553" cy="1260331"/>
            <a:chOff x="2647" y="534225"/>
            <a:chExt cx="2100553" cy="1260331"/>
          </a:xfrm>
        </p:grpSpPr>
        <p:sp>
          <p:nvSpPr>
            <p:cNvPr id="31" name="圆角矩形 30"/>
            <p:cNvSpPr/>
            <p:nvPr/>
          </p:nvSpPr>
          <p:spPr>
            <a:xfrm>
              <a:off x="2647" y="534225"/>
              <a:ext cx="2100553" cy="1260331"/>
            </a:xfrm>
            <a:prstGeom prst="roundRect">
              <a:avLst/>
            </a:pr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32" name="圆角矩形 4"/>
            <p:cNvSpPr/>
            <p:nvPr/>
          </p:nvSpPr>
          <p:spPr>
            <a:xfrm>
              <a:off x="64171" y="595749"/>
              <a:ext cx="1977505" cy="113728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zh-CN" altLang="en-US" sz="2400" kern="1200" dirty="0" smtClean="0">
                  <a:latin typeface="手札体-简粗体" panose="03000700000000000000" pitchFamily="66" charset="-122"/>
                  <a:ea typeface="手札体-简粗体" panose="03000700000000000000" pitchFamily="66" charset="-122"/>
                </a:rPr>
                <a:t>不可替代性</a:t>
              </a:r>
              <a:endParaRPr lang="zh-CN" altLang="en-US" sz="2400" kern="1200" dirty="0">
                <a:latin typeface="手札体-简粗体" panose="03000700000000000000" pitchFamily="66" charset="-122"/>
                <a:ea typeface="手札体-简粗体" panose="03000700000000000000" pitchFamily="66" charset="-122"/>
              </a:endParaRPr>
            </a:p>
          </p:txBody>
        </p:sp>
      </p:grpSp>
      <p:grpSp>
        <p:nvGrpSpPr>
          <p:cNvPr id="33" name="组 32"/>
          <p:cNvGrpSpPr/>
          <p:nvPr/>
        </p:nvGrpSpPr>
        <p:grpSpPr>
          <a:xfrm>
            <a:off x="3382575" y="4276452"/>
            <a:ext cx="2100553" cy="1260331"/>
            <a:chOff x="2313256" y="534225"/>
            <a:chExt cx="2100553" cy="1260331"/>
          </a:xfrm>
        </p:grpSpPr>
        <p:sp>
          <p:nvSpPr>
            <p:cNvPr id="34" name="圆角矩形 33"/>
            <p:cNvSpPr/>
            <p:nvPr/>
          </p:nvSpPr>
          <p:spPr>
            <a:xfrm>
              <a:off x="2313256" y="534225"/>
              <a:ext cx="2100553" cy="1260331"/>
            </a:xfrm>
            <a:prstGeom prst="roundRect">
              <a:avLst/>
            </a:pr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35" name="圆角矩形 4"/>
            <p:cNvSpPr/>
            <p:nvPr/>
          </p:nvSpPr>
          <p:spPr>
            <a:xfrm>
              <a:off x="2374780" y="595749"/>
              <a:ext cx="1977505" cy="113728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zh-CN" altLang="en-US" sz="2400" kern="1200" dirty="0" smtClean="0">
                  <a:latin typeface="手札体-简粗体" panose="03000700000000000000" pitchFamily="66" charset="-122"/>
                  <a:ea typeface="手札体-简粗体" panose="03000700000000000000" pitchFamily="66" charset="-122"/>
                </a:rPr>
                <a:t>互补性</a:t>
              </a:r>
              <a:endParaRPr lang="zh-CN" altLang="en-US" sz="2400" kern="1200" dirty="0">
                <a:latin typeface="手札体-简粗体" panose="03000700000000000000" pitchFamily="66" charset="-122"/>
                <a:ea typeface="手札体-简粗体" panose="03000700000000000000" pitchFamily="66" charset="-122"/>
              </a:endParaRPr>
            </a:p>
          </p:txBody>
        </p:sp>
      </p:grpSp>
      <p:grpSp>
        <p:nvGrpSpPr>
          <p:cNvPr id="36" name="组 35"/>
          <p:cNvGrpSpPr/>
          <p:nvPr/>
        </p:nvGrpSpPr>
        <p:grpSpPr>
          <a:xfrm>
            <a:off x="5935507" y="4287078"/>
            <a:ext cx="2100553" cy="1260331"/>
            <a:chOff x="6934473" y="2004612"/>
            <a:chExt cx="2100553" cy="1260331"/>
          </a:xfrm>
        </p:grpSpPr>
        <p:sp>
          <p:nvSpPr>
            <p:cNvPr id="37" name="圆角矩形 36"/>
            <p:cNvSpPr/>
            <p:nvPr/>
          </p:nvSpPr>
          <p:spPr>
            <a:xfrm>
              <a:off x="6934473" y="2004612"/>
              <a:ext cx="2100553" cy="1260331"/>
            </a:xfrm>
            <a:prstGeom prst="roundRect">
              <a:avLst/>
            </a:pr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38" name="圆角矩形 4"/>
            <p:cNvSpPr/>
            <p:nvPr/>
          </p:nvSpPr>
          <p:spPr>
            <a:xfrm>
              <a:off x="6995997" y="2066136"/>
              <a:ext cx="1977505" cy="113728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zh-CN" altLang="en-US" sz="2400" kern="1200" dirty="0" smtClean="0">
                  <a:latin typeface="手札体-简粗体" panose="03000700000000000000" pitchFamily="66" charset="-122"/>
                  <a:ea typeface="手札体-简粗体" panose="03000700000000000000" pitchFamily="66" charset="-122"/>
                </a:rPr>
                <a:t>增值性</a:t>
              </a:r>
              <a:endParaRPr lang="zh-CN" altLang="en-US" sz="2400" kern="1200" dirty="0">
                <a:latin typeface="手札体-简粗体" panose="03000700000000000000" pitchFamily="66" charset="-122"/>
                <a:ea typeface="手札体-简粗体" panose="03000700000000000000" pitchFamily="66" charset="-122"/>
              </a:endParaRPr>
            </a:p>
          </p:txBody>
        </p:sp>
      </p:grpSp>
      <p:grpSp>
        <p:nvGrpSpPr>
          <p:cNvPr id="39" name="组 38"/>
          <p:cNvGrpSpPr/>
          <p:nvPr/>
        </p:nvGrpSpPr>
        <p:grpSpPr>
          <a:xfrm>
            <a:off x="8365391" y="4276451"/>
            <a:ext cx="2100553" cy="1260331"/>
            <a:chOff x="6934473" y="534225"/>
            <a:chExt cx="2100553" cy="1260331"/>
          </a:xfrm>
        </p:grpSpPr>
        <p:sp>
          <p:nvSpPr>
            <p:cNvPr id="40" name="圆角矩形 39"/>
            <p:cNvSpPr/>
            <p:nvPr/>
          </p:nvSpPr>
          <p:spPr>
            <a:xfrm>
              <a:off x="6934473" y="534225"/>
              <a:ext cx="2100553" cy="1260331"/>
            </a:xfrm>
            <a:prstGeom prst="roundRect">
              <a:avLst/>
            </a:pr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41" name="圆角矩形 4"/>
            <p:cNvSpPr/>
            <p:nvPr/>
          </p:nvSpPr>
          <p:spPr>
            <a:xfrm>
              <a:off x="6995997" y="595749"/>
              <a:ext cx="1977505" cy="113728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zh-CN" altLang="en-US" sz="2400" kern="1200" dirty="0" smtClean="0">
                  <a:latin typeface="手札体-简粗体" panose="03000700000000000000" pitchFamily="66" charset="-122"/>
                  <a:ea typeface="手札体-简粗体" panose="03000700000000000000" pitchFamily="66" charset="-122"/>
                </a:rPr>
                <a:t>无形性</a:t>
              </a:r>
              <a:endParaRPr lang="zh-CN" altLang="en-US" sz="2400" kern="1200" dirty="0">
                <a:latin typeface="手札体-简粗体" panose="03000700000000000000" pitchFamily="66" charset="-122"/>
                <a:ea typeface="手札体-简粗体" panose="03000700000000000000" pitchFamily="66" charset="-122"/>
              </a:endParaRPr>
            </a:p>
          </p:txBody>
        </p:sp>
      </p:grpSp>
    </p:spTree>
    <p:extLst>
      <p:ext uri="{BB962C8B-B14F-4D97-AF65-F5344CB8AC3E}">
        <p14:creationId xmlns:p14="http://schemas.microsoft.com/office/powerpoint/2010/main" val="419755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dissolve">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7"/>
                                        </p:tgtEl>
                                        <p:attrNameLst>
                                          <p:attrName>style.visibility</p:attrName>
                                        </p:attrNameLst>
                                      </p:cBhvr>
                                      <p:to>
                                        <p:strVal val="visible"/>
                                      </p:to>
                                    </p:set>
                                    <p:animEffect transition="in" filter="dissolve">
                                      <p:cBhvr>
                                        <p:cTn id="12" dur="500"/>
                                        <p:tgtEl>
                                          <p:spTgt spid="27"/>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dissolve">
                                      <p:cBhvr>
                                        <p:cTn id="17" dur="500"/>
                                        <p:tgtEl>
                                          <p:spTgt spid="21"/>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24"/>
                                        </p:tgtEl>
                                        <p:attrNameLst>
                                          <p:attrName>style.visibility</p:attrName>
                                        </p:attrNameLst>
                                      </p:cBhvr>
                                      <p:to>
                                        <p:strVal val="visible"/>
                                      </p:to>
                                    </p:set>
                                    <p:animEffect transition="in" filter="dissolve">
                                      <p:cBhvr>
                                        <p:cTn id="22" dur="500"/>
                                        <p:tgtEl>
                                          <p:spTgt spid="24"/>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30"/>
                                        </p:tgtEl>
                                        <p:attrNameLst>
                                          <p:attrName>style.visibility</p:attrName>
                                        </p:attrNameLst>
                                      </p:cBhvr>
                                      <p:to>
                                        <p:strVal val="visible"/>
                                      </p:to>
                                    </p:set>
                                    <p:animEffect transition="in" filter="dissolve">
                                      <p:cBhvr>
                                        <p:cTn id="27" dur="500"/>
                                        <p:tgtEl>
                                          <p:spTgt spid="30"/>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33"/>
                                        </p:tgtEl>
                                        <p:attrNameLst>
                                          <p:attrName>style.visibility</p:attrName>
                                        </p:attrNameLst>
                                      </p:cBhvr>
                                      <p:to>
                                        <p:strVal val="visible"/>
                                      </p:to>
                                    </p:set>
                                    <p:animEffect transition="in" filter="dissolve">
                                      <p:cBhvr>
                                        <p:cTn id="32" dur="500"/>
                                        <p:tgtEl>
                                          <p:spTgt spid="33"/>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childTnLst>
                                    <p:set>
                                      <p:cBhvr>
                                        <p:cTn id="36" dur="1" fill="hold">
                                          <p:stCondLst>
                                            <p:cond delay="0"/>
                                          </p:stCondLst>
                                        </p:cTn>
                                        <p:tgtEl>
                                          <p:spTgt spid="36"/>
                                        </p:tgtEl>
                                        <p:attrNameLst>
                                          <p:attrName>style.visibility</p:attrName>
                                        </p:attrNameLst>
                                      </p:cBhvr>
                                      <p:to>
                                        <p:strVal val="visible"/>
                                      </p:to>
                                    </p:set>
                                    <p:animEffect transition="in" filter="dissolve">
                                      <p:cBhvr>
                                        <p:cTn id="37" dur="500"/>
                                        <p:tgtEl>
                                          <p:spTgt spid="36"/>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nodeType="clickEffect">
                                  <p:stCondLst>
                                    <p:cond delay="0"/>
                                  </p:stCondLst>
                                  <p:childTnLst>
                                    <p:set>
                                      <p:cBhvr>
                                        <p:cTn id="41" dur="1" fill="hold">
                                          <p:stCondLst>
                                            <p:cond delay="0"/>
                                          </p:stCondLst>
                                        </p:cTn>
                                        <p:tgtEl>
                                          <p:spTgt spid="39"/>
                                        </p:tgtEl>
                                        <p:attrNameLst>
                                          <p:attrName>style.visibility</p:attrName>
                                        </p:attrNameLst>
                                      </p:cBhvr>
                                      <p:to>
                                        <p:strVal val="visible"/>
                                      </p:to>
                                    </p:set>
                                    <p:animEffect transition="in" filter="dissolve">
                                      <p:cBhvr>
                                        <p:cTn id="42"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6"/>
          <p:cNvSpPr txBox="1"/>
          <p:nvPr/>
        </p:nvSpPr>
        <p:spPr>
          <a:xfrm>
            <a:off x="735180" y="596787"/>
            <a:ext cx="10474053"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9.1 </a:t>
            </a:r>
            <a:r>
              <a:rPr lang="zh-CN" altLang="en-US" sz="2800" b="1" dirty="0">
                <a:latin typeface="黑体" panose="02010609060101010101" pitchFamily="49" charset="-122"/>
                <a:ea typeface="黑体" panose="02010609060101010101" pitchFamily="49" charset="-122"/>
                <a:sym typeface="+mn-ea"/>
              </a:rPr>
              <a:t>知识管理的概念</a:t>
            </a:r>
          </a:p>
        </p:txBody>
      </p:sp>
      <p:sp>
        <p:nvSpPr>
          <p:cNvPr id="5" name="TextBox 4"/>
          <p:cNvSpPr txBox="1"/>
          <p:nvPr/>
        </p:nvSpPr>
        <p:spPr>
          <a:xfrm>
            <a:off x="1135024" y="2138093"/>
            <a:ext cx="10610286" cy="1041311"/>
          </a:xfrm>
          <a:prstGeom prst="rect">
            <a:avLst/>
          </a:prstGeom>
          <a:noFill/>
        </p:spPr>
        <p:txBody>
          <a:bodyPr wrap="square" rtlCol="0">
            <a:spAutoFit/>
          </a:bodyPr>
          <a:lstStyle/>
          <a:p>
            <a:pPr lvl="0">
              <a:lnSpc>
                <a:spcPts val="3700"/>
              </a:lnSpc>
            </a:pPr>
            <a:r>
              <a:rPr lang="zh-CN" altLang="en-US" sz="2400" dirty="0">
                <a:solidFill>
                  <a:srgbClr val="FF0000"/>
                </a:solidFill>
                <a:latin typeface="手札体-简粗体" panose="03000700000000000000" pitchFamily="66" charset="-122"/>
                <a:ea typeface="手札体-简粗体" panose="03000700000000000000" pitchFamily="66" charset="-122"/>
              </a:rPr>
              <a:t>事实知识（</a:t>
            </a:r>
            <a:r>
              <a:rPr lang="en-US" altLang="zh-CN" sz="2400" dirty="0">
                <a:solidFill>
                  <a:srgbClr val="FF0000"/>
                </a:solidFill>
                <a:latin typeface="手札体-简粗体" panose="03000700000000000000" pitchFamily="66" charset="-122"/>
                <a:ea typeface="手札体-简粗体" panose="03000700000000000000" pitchFamily="66" charset="-122"/>
              </a:rPr>
              <a:t>Know-what</a:t>
            </a:r>
            <a:r>
              <a:rPr lang="zh-CN" altLang="en-US" sz="2400" dirty="0" smtClean="0">
                <a:solidFill>
                  <a:srgbClr val="FF0000"/>
                </a:solidFill>
                <a:latin typeface="手札体-简粗体" panose="03000700000000000000" pitchFamily="66" charset="-122"/>
                <a:ea typeface="手札体-简粗体" panose="03000700000000000000" pitchFamily="66" charset="-122"/>
              </a:rPr>
              <a:t>）</a:t>
            </a:r>
            <a:endParaRPr lang="en-US" altLang="zh-CN" sz="2400" dirty="0">
              <a:solidFill>
                <a:srgbClr val="FF0000"/>
              </a:solidFill>
              <a:latin typeface="手札体-简粗体" panose="03000700000000000000" pitchFamily="66" charset="-122"/>
              <a:ea typeface="手札体-简粗体" panose="03000700000000000000" pitchFamily="66" charset="-122"/>
            </a:endParaRPr>
          </a:p>
          <a:p>
            <a:pPr>
              <a:lnSpc>
                <a:spcPts val="3700"/>
              </a:lnSpc>
            </a:pPr>
            <a:r>
              <a:rPr lang="zh-CN" altLang="en-US" sz="2400" dirty="0">
                <a:latin typeface="手札体-简粗体" panose="03000700000000000000" pitchFamily="66" charset="-122"/>
                <a:ea typeface="手札体-简粗体" panose="03000700000000000000" pitchFamily="66" charset="-122"/>
              </a:rPr>
              <a:t>指“</a:t>
            </a:r>
            <a:r>
              <a:rPr lang="zh-CN" altLang="en-US" sz="2400" dirty="0">
                <a:solidFill>
                  <a:srgbClr val="FF0000"/>
                </a:solidFill>
                <a:latin typeface="手札体-简粗体" panose="03000700000000000000" pitchFamily="66" charset="-122"/>
                <a:ea typeface="手札体-简粗体" panose="03000700000000000000" pitchFamily="66" charset="-122"/>
              </a:rPr>
              <a:t>知道是什么</a:t>
            </a:r>
            <a:r>
              <a:rPr lang="zh-CN" altLang="en-US" sz="2400" dirty="0">
                <a:latin typeface="手札体-简粗体" panose="03000700000000000000" pitchFamily="66" charset="-122"/>
                <a:ea typeface="手札体-简粗体" panose="03000700000000000000" pitchFamily="66" charset="-122"/>
              </a:rPr>
              <a:t>”的知识，是关于历史事实、经验总结、统计数据的</a:t>
            </a:r>
            <a:r>
              <a:rPr lang="zh-CN" altLang="en-US" sz="2400" dirty="0" smtClean="0">
                <a:latin typeface="手札体-简粗体" panose="03000700000000000000" pitchFamily="66" charset="-122"/>
                <a:ea typeface="手札体-简粗体" panose="03000700000000000000" pitchFamily="66" charset="-122"/>
              </a:rPr>
              <a:t>知识。</a:t>
            </a:r>
            <a:endParaRPr lang="zh-CN" altLang="en-US" sz="2400" dirty="0">
              <a:latin typeface="手札体-简粗体" panose="03000700000000000000" pitchFamily="66" charset="-122"/>
              <a:ea typeface="手札体-简粗体" panose="03000700000000000000" pitchFamily="66" charset="-122"/>
            </a:endParaRPr>
          </a:p>
        </p:txBody>
      </p:sp>
      <p:pic>
        <p:nvPicPr>
          <p:cNvPr id="1026" name="Picture 2" descr="https://timgsa.baidu.com/timg?image&amp;quality=80&amp;size=b9999_10000&amp;sec=1524566648636&amp;di=cc9ea4f7ba12b217468ccb17cf24b803&amp;imgtype=0&amp;src=http%3A%2F%2Fpic.qbaobei.com%2FUploads%2FPicture%2F2016-08-15%2F57b18aeb39274.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92790" y="3717160"/>
            <a:ext cx="4086659" cy="2799880"/>
          </a:xfrm>
          <a:prstGeom prst="rect">
            <a:avLst/>
          </a:prstGeom>
          <a:noFill/>
          <a:extLst>
            <a:ext uri="{909E8E84-426E-40DD-AFC4-6F175D3DCCD1}">
              <a14:hiddenFill xmlns:a14="http://schemas.microsoft.com/office/drawing/2010/main">
                <a:solidFill>
                  <a:srgbClr val="FFFFFF"/>
                </a:solidFill>
              </a14:hiddenFill>
            </a:ext>
          </a:extLst>
        </p:spPr>
      </p:pic>
      <p:sp>
        <p:nvSpPr>
          <p:cNvPr id="6" name="椭圆形标注 5"/>
          <p:cNvSpPr/>
          <p:nvPr/>
        </p:nvSpPr>
        <p:spPr>
          <a:xfrm>
            <a:off x="8179449" y="3349255"/>
            <a:ext cx="2210255" cy="1052623"/>
          </a:xfrm>
          <a:prstGeom prst="wedgeEllipseCallout">
            <a:avLst>
              <a:gd name="adj1" fmla="val -54197"/>
              <a:gd name="adj2" fmla="val 58379"/>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latin typeface="手札体-简粗体" panose="03000700000000000000" pitchFamily="66" charset="-122"/>
                <a:ea typeface="手札体-简粗体" panose="03000700000000000000" pitchFamily="66" charset="-122"/>
              </a:rPr>
              <a:t>苹果熟了会</a:t>
            </a:r>
            <a:endParaRPr lang="en-US" altLang="zh-CN" dirty="0" smtClean="0">
              <a:solidFill>
                <a:schemeClr val="tx1"/>
              </a:solidFill>
              <a:latin typeface="手札体-简粗体" panose="03000700000000000000" pitchFamily="66" charset="-122"/>
              <a:ea typeface="手札体-简粗体" panose="03000700000000000000" pitchFamily="66" charset="-122"/>
            </a:endParaRPr>
          </a:p>
          <a:p>
            <a:pPr algn="ctr"/>
            <a:r>
              <a:rPr lang="zh-CN" altLang="en-US" dirty="0" smtClean="0">
                <a:solidFill>
                  <a:schemeClr val="tx1"/>
                </a:solidFill>
                <a:latin typeface="手札体-简粗体" panose="03000700000000000000" pitchFamily="66" charset="-122"/>
                <a:ea typeface="手札体-简粗体" panose="03000700000000000000" pitchFamily="66" charset="-122"/>
              </a:rPr>
              <a:t>落地</a:t>
            </a:r>
            <a:endParaRPr lang="en-US" altLang="zh-CN" dirty="0" smtClean="0">
              <a:solidFill>
                <a:schemeClr val="tx1"/>
              </a:solidFill>
              <a:latin typeface="手札体-简粗体" panose="03000700000000000000" pitchFamily="66" charset="-122"/>
              <a:ea typeface="手札体-简粗体" panose="03000700000000000000" pitchFamily="66" charset="-122"/>
            </a:endParaRPr>
          </a:p>
        </p:txBody>
      </p:sp>
      <p:sp>
        <p:nvSpPr>
          <p:cNvPr id="14" name="矩形 13"/>
          <p:cNvSpPr/>
          <p:nvPr/>
        </p:nvSpPr>
        <p:spPr>
          <a:xfrm>
            <a:off x="60671" y="160757"/>
            <a:ext cx="2042547" cy="369332"/>
          </a:xfrm>
          <a:prstGeom prst="rect">
            <a:avLst/>
          </a:prstGeom>
        </p:spPr>
        <p:txBody>
          <a:bodyPr wrap="none">
            <a:spAutoFit/>
          </a:bodyPr>
          <a:lstStyle/>
          <a:p>
            <a:pPr algn="just">
              <a:spcAft>
                <a:spcPts val="0"/>
              </a:spcAft>
            </a:pPr>
            <a:r>
              <a:rPr lang="en-US" altLang="zh-CN" kern="100" dirty="0" smtClean="0">
                <a:solidFill>
                  <a:srgbClr val="A6A6A6"/>
                </a:solidFill>
                <a:latin typeface="DengXian" charset="-122"/>
                <a:ea typeface="DengXian" charset="-122"/>
                <a:cs typeface="Times New Roman" charset="0"/>
              </a:rPr>
              <a:t>9.1.1.3</a:t>
            </a:r>
            <a:r>
              <a:rPr lang="zh-CN" altLang="en-US" kern="100" dirty="0" smtClean="0">
                <a:solidFill>
                  <a:srgbClr val="A6A6A6"/>
                </a:solidFill>
                <a:latin typeface="DengXian" charset="-122"/>
                <a:ea typeface="DengXian" charset="-122"/>
                <a:cs typeface="Times New Roman" charset="0"/>
              </a:rPr>
              <a:t> </a:t>
            </a:r>
            <a:r>
              <a:rPr lang="zh-CN" altLang="en-US" kern="100" smtClean="0">
                <a:solidFill>
                  <a:srgbClr val="A6A6A6"/>
                </a:solidFill>
                <a:latin typeface="DengXian" charset="-122"/>
                <a:ea typeface="DengXian" charset="-122"/>
                <a:cs typeface="Times New Roman" charset="0"/>
              </a:rPr>
              <a:t>知识</a:t>
            </a:r>
            <a:r>
              <a:rPr lang="zh-CN" altLang="zh-CN" kern="100" smtClean="0">
                <a:solidFill>
                  <a:srgbClr val="A6A6A6"/>
                </a:solidFill>
                <a:latin typeface="DengXian" charset="-122"/>
                <a:ea typeface="DengXian" charset="-122"/>
                <a:cs typeface="Times New Roman" charset="0"/>
              </a:rPr>
              <a:t>的</a:t>
            </a:r>
            <a:r>
              <a:rPr lang="zh-CN" altLang="en-US" kern="100" smtClean="0">
                <a:solidFill>
                  <a:srgbClr val="A6A6A6"/>
                </a:solidFill>
                <a:latin typeface="DengXian" charset="-122"/>
                <a:ea typeface="DengXian" charset="-122"/>
                <a:cs typeface="Times New Roman" charset="0"/>
              </a:rPr>
              <a:t>分类</a:t>
            </a:r>
            <a:endParaRPr lang="zh-CN" altLang="zh-CN" kern="100" dirty="0">
              <a:effectLst/>
              <a:latin typeface="DengXian" charset="-122"/>
              <a:ea typeface="DengXian" charset="-122"/>
              <a:cs typeface="Times New Roman" charset="0"/>
            </a:endParaRPr>
          </a:p>
        </p:txBody>
      </p:sp>
      <p:sp>
        <p:nvSpPr>
          <p:cNvPr id="15" name="文本框 14"/>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800" b="0" dirty="0" smtClean="0">
                <a:solidFill>
                  <a:schemeClr val="tx1"/>
                </a:solidFill>
                <a:latin typeface="黑体" panose="02010609060101010101" pitchFamily="49" charset="-122"/>
                <a:ea typeface="黑体" panose="02010609060101010101" pitchFamily="49" charset="-122"/>
                <a:sym typeface="+mn-ea"/>
              </a:rPr>
              <a:t>9.1.1.3</a:t>
            </a:r>
            <a:r>
              <a:rPr lang="zh-CN" altLang="en-US" sz="2800" b="0" dirty="0" smtClean="0">
                <a:solidFill>
                  <a:schemeClr val="tx1"/>
                </a:solidFill>
                <a:latin typeface="黑体" panose="02010609060101010101" pitchFamily="49" charset="-122"/>
                <a:ea typeface="黑体" panose="02010609060101010101" pitchFamily="49" charset="-122"/>
                <a:sym typeface="+mn-ea"/>
              </a:rPr>
              <a:t> 知识</a:t>
            </a:r>
            <a:r>
              <a:rPr lang="zh-CN" altLang="en-US" sz="2800" b="0" dirty="0">
                <a:solidFill>
                  <a:schemeClr val="tx1"/>
                </a:solidFill>
                <a:latin typeface="黑体" panose="02010609060101010101" pitchFamily="49" charset="-122"/>
                <a:ea typeface="黑体" panose="02010609060101010101" pitchFamily="49" charset="-122"/>
                <a:sym typeface="+mn-ea"/>
              </a:rPr>
              <a:t>的分类（选择，简</a:t>
            </a:r>
            <a:r>
              <a:rPr lang="zh-CN" altLang="en-US" sz="2800" b="0" dirty="0" smtClean="0">
                <a:solidFill>
                  <a:schemeClr val="tx1"/>
                </a:solidFill>
                <a:latin typeface="黑体" panose="02010609060101010101" pitchFamily="49" charset="-122"/>
                <a:ea typeface="黑体" panose="02010609060101010101" pitchFamily="49" charset="-122"/>
                <a:sym typeface="+mn-ea"/>
              </a:rPr>
              <a:t>答</a:t>
            </a:r>
            <a:r>
              <a:rPr lang="zh-CN" altLang="en-US" sz="2800" b="0" dirty="0" smtClean="0">
                <a:solidFill>
                  <a:srgbClr val="FF0000"/>
                </a:solidFill>
                <a:latin typeface="黑体" panose="02010609060101010101" pitchFamily="49" charset="-122"/>
                <a:ea typeface="黑体" panose="02010609060101010101" pitchFamily="49" charset="-122"/>
                <a:sym typeface="+mn-ea"/>
              </a:rPr>
              <a:t>★</a:t>
            </a:r>
            <a:r>
              <a:rPr lang="zh-CN" altLang="en-US" sz="2800" b="0" dirty="0">
                <a:solidFill>
                  <a:schemeClr val="tx1"/>
                </a:solidFill>
                <a:latin typeface="黑体" panose="02010609060101010101" pitchFamily="49" charset="-122"/>
                <a:ea typeface="黑体" panose="02010609060101010101" pitchFamily="49" charset="-122"/>
                <a:sym typeface="+mn-ea"/>
              </a:rPr>
              <a:t>）</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graphicFrame>
        <p:nvGraphicFramePr>
          <p:cNvPr id="16" name="图示 4">
            <a:extLst>
              <a:ext uri="{FF2B5EF4-FFF2-40B4-BE49-F238E27FC236}">
                <a16:creationId xmlns="" xmlns:a16="http://schemas.microsoft.com/office/drawing/2014/main" id="{6DA1DBEE-1A53-49DB-8B34-6ABC881624CC}"/>
              </a:ext>
            </a:extLst>
          </p:cNvPr>
          <p:cNvGraphicFramePr/>
          <p:nvPr>
            <p:extLst>
              <p:ext uri="{D42A27DB-BD31-4B8C-83A1-F6EECF244321}">
                <p14:modId xmlns:p14="http://schemas.microsoft.com/office/powerpoint/2010/main" val="857640176"/>
              </p:ext>
            </p:extLst>
          </p:nvPr>
        </p:nvGraphicFramePr>
        <p:xfrm>
          <a:off x="8812695" y="107748"/>
          <a:ext cx="4081670" cy="223409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dissolve">
                                      <p:cBhvr>
                                        <p:cTn id="7" dur="500"/>
                                        <p:tgtEl>
                                          <p:spTgt spid="1026"/>
                                        </p:tgtEl>
                                      </p:cBhvr>
                                    </p:animEffect>
                                  </p:childTnLst>
                                </p:cTn>
                              </p:par>
                              <p:par>
                                <p:cTn id="8" presetID="9"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dissolve">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6"/>
          <p:cNvSpPr txBox="1"/>
          <p:nvPr/>
        </p:nvSpPr>
        <p:spPr>
          <a:xfrm>
            <a:off x="735180" y="596787"/>
            <a:ext cx="10474053"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9.1 </a:t>
            </a:r>
            <a:r>
              <a:rPr lang="zh-CN" altLang="en-US" sz="2800" b="1" dirty="0">
                <a:latin typeface="黑体" panose="02010609060101010101" pitchFamily="49" charset="-122"/>
                <a:ea typeface="黑体" panose="02010609060101010101" pitchFamily="49" charset="-122"/>
                <a:sym typeface="+mn-ea"/>
              </a:rPr>
              <a:t>知识管理的概念</a:t>
            </a:r>
          </a:p>
        </p:txBody>
      </p:sp>
      <p:sp>
        <p:nvSpPr>
          <p:cNvPr id="5" name="TextBox 4"/>
          <p:cNvSpPr txBox="1"/>
          <p:nvPr/>
        </p:nvSpPr>
        <p:spPr>
          <a:xfrm>
            <a:off x="1108521" y="2201360"/>
            <a:ext cx="10002190" cy="1515800"/>
          </a:xfrm>
          <a:prstGeom prst="rect">
            <a:avLst/>
          </a:prstGeom>
          <a:noFill/>
        </p:spPr>
        <p:txBody>
          <a:bodyPr wrap="square" rtlCol="0">
            <a:spAutoFit/>
          </a:bodyPr>
          <a:lstStyle/>
          <a:p>
            <a:pPr lvl="0">
              <a:lnSpc>
                <a:spcPts val="3700"/>
              </a:lnSpc>
            </a:pPr>
            <a:r>
              <a:rPr lang="zh-CN" altLang="en-US" sz="2400" dirty="0">
                <a:solidFill>
                  <a:srgbClr val="FF0000"/>
                </a:solidFill>
                <a:latin typeface="手札体-简粗体" panose="03000700000000000000" pitchFamily="66" charset="-122"/>
                <a:ea typeface="手札体-简粗体" panose="03000700000000000000" pitchFamily="66" charset="-122"/>
              </a:rPr>
              <a:t>原理知识（</a:t>
            </a:r>
            <a:r>
              <a:rPr lang="en-US" altLang="zh-CN" sz="2400" dirty="0">
                <a:solidFill>
                  <a:srgbClr val="FF0000"/>
                </a:solidFill>
                <a:latin typeface="手札体-简粗体" panose="03000700000000000000" pitchFamily="66" charset="-122"/>
                <a:ea typeface="手札体-简粗体" panose="03000700000000000000" pitchFamily="66" charset="-122"/>
              </a:rPr>
              <a:t>Know-why</a:t>
            </a:r>
            <a:r>
              <a:rPr lang="zh-CN" altLang="en-US" sz="2400" dirty="0">
                <a:solidFill>
                  <a:srgbClr val="FF0000"/>
                </a:solidFill>
                <a:latin typeface="手札体-简粗体" panose="03000700000000000000" pitchFamily="66" charset="-122"/>
                <a:ea typeface="手札体-简粗体" panose="03000700000000000000" pitchFamily="66" charset="-122"/>
              </a:rPr>
              <a:t>）</a:t>
            </a:r>
            <a:endParaRPr lang="zh-CN" altLang="en-US" sz="2400" dirty="0">
              <a:solidFill>
                <a:srgbClr val="FF0000"/>
              </a:solidFill>
            </a:endParaRPr>
          </a:p>
          <a:p>
            <a:pPr lvl="0">
              <a:lnSpc>
                <a:spcPts val="3700"/>
              </a:lnSpc>
            </a:pPr>
            <a:r>
              <a:rPr lang="zh-CN" altLang="en-US" sz="2400" dirty="0">
                <a:latin typeface="手札体-简粗体" panose="03000700000000000000" pitchFamily="66" charset="-122"/>
                <a:ea typeface="手札体-简粗体" panose="03000700000000000000" pitchFamily="66" charset="-122"/>
              </a:rPr>
              <a:t>指“</a:t>
            </a:r>
            <a:r>
              <a:rPr lang="zh-CN" altLang="en-US" sz="2400" dirty="0">
                <a:solidFill>
                  <a:srgbClr val="FF0000"/>
                </a:solidFill>
                <a:latin typeface="手札体-简粗体" panose="03000700000000000000" pitchFamily="66" charset="-122"/>
                <a:ea typeface="手札体-简粗体" panose="03000700000000000000" pitchFamily="66" charset="-122"/>
              </a:rPr>
              <a:t>知道为什么</a:t>
            </a:r>
            <a:r>
              <a:rPr lang="zh-CN" altLang="en-US" sz="2400" dirty="0">
                <a:latin typeface="手札体-简粗体" panose="03000700000000000000" pitchFamily="66" charset="-122"/>
                <a:ea typeface="手札体-简粗体" panose="03000700000000000000" pitchFamily="66" charset="-122"/>
              </a:rPr>
              <a:t>”的知识，是关于事物的原理和客观规律方面的知识，通常属于科学范畴。</a:t>
            </a:r>
          </a:p>
        </p:txBody>
      </p:sp>
      <p:pic>
        <p:nvPicPr>
          <p:cNvPr id="6" name="Picture 2" descr="https://timgsa.baidu.com/timg?image&amp;quality=80&amp;size=b9999_10000&amp;sec=1524566648636&amp;di=cc9ea4f7ba12b217468ccb17cf24b803&amp;imgtype=0&amp;src=http%3A%2F%2Fpic.qbaobei.com%2FUploads%2FPicture%2F2016-08-15%2F57b18aeb39274.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92790" y="3717160"/>
            <a:ext cx="4086659" cy="2799880"/>
          </a:xfrm>
          <a:prstGeom prst="rect">
            <a:avLst/>
          </a:prstGeom>
          <a:noFill/>
          <a:extLst>
            <a:ext uri="{909E8E84-426E-40DD-AFC4-6F175D3DCCD1}">
              <a14:hiddenFill xmlns:a14="http://schemas.microsoft.com/office/drawing/2010/main">
                <a:solidFill>
                  <a:srgbClr val="FFFFFF"/>
                </a:solidFill>
              </a14:hiddenFill>
            </a:ext>
          </a:extLst>
        </p:spPr>
      </p:pic>
      <p:sp>
        <p:nvSpPr>
          <p:cNvPr id="7" name="椭圆形标注 6"/>
          <p:cNvSpPr/>
          <p:nvPr/>
        </p:nvSpPr>
        <p:spPr>
          <a:xfrm>
            <a:off x="8179449" y="3349255"/>
            <a:ext cx="2264735" cy="1052623"/>
          </a:xfrm>
          <a:prstGeom prst="wedgeEllipseCallout">
            <a:avLst>
              <a:gd name="adj1" fmla="val -54197"/>
              <a:gd name="adj2" fmla="val 58379"/>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latin typeface="手札体-简粗体" panose="03000700000000000000" pitchFamily="66" charset="-122"/>
                <a:ea typeface="手札体-简粗体" panose="03000700000000000000" pitchFamily="66" charset="-122"/>
              </a:rPr>
              <a:t>苹果为什么落地？</a:t>
            </a:r>
            <a:endParaRPr lang="en-US" altLang="zh-CN" dirty="0" smtClean="0">
              <a:solidFill>
                <a:schemeClr val="tx1"/>
              </a:solidFill>
              <a:latin typeface="手札体-简粗体" panose="03000700000000000000" pitchFamily="66" charset="-122"/>
              <a:ea typeface="手札体-简粗体" panose="03000700000000000000" pitchFamily="66" charset="-122"/>
            </a:endParaRPr>
          </a:p>
        </p:txBody>
      </p:sp>
      <p:sp>
        <p:nvSpPr>
          <p:cNvPr id="14" name="矩形 13"/>
          <p:cNvSpPr/>
          <p:nvPr/>
        </p:nvSpPr>
        <p:spPr>
          <a:xfrm>
            <a:off x="60671" y="160757"/>
            <a:ext cx="2042547" cy="369332"/>
          </a:xfrm>
          <a:prstGeom prst="rect">
            <a:avLst/>
          </a:prstGeom>
        </p:spPr>
        <p:txBody>
          <a:bodyPr wrap="none">
            <a:spAutoFit/>
          </a:bodyPr>
          <a:lstStyle/>
          <a:p>
            <a:pPr algn="just">
              <a:spcAft>
                <a:spcPts val="0"/>
              </a:spcAft>
            </a:pPr>
            <a:r>
              <a:rPr lang="en-US" altLang="zh-CN" kern="100" dirty="0" smtClean="0">
                <a:solidFill>
                  <a:srgbClr val="A6A6A6"/>
                </a:solidFill>
                <a:latin typeface="DengXian" charset="-122"/>
                <a:ea typeface="DengXian" charset="-122"/>
                <a:cs typeface="Times New Roman" charset="0"/>
              </a:rPr>
              <a:t>9.1.1.3</a:t>
            </a:r>
            <a:r>
              <a:rPr lang="zh-CN" altLang="en-US" kern="100" dirty="0" smtClean="0">
                <a:solidFill>
                  <a:srgbClr val="A6A6A6"/>
                </a:solidFill>
                <a:latin typeface="DengXian" charset="-122"/>
                <a:ea typeface="DengXian" charset="-122"/>
                <a:cs typeface="Times New Roman" charset="0"/>
              </a:rPr>
              <a:t> </a:t>
            </a:r>
            <a:r>
              <a:rPr lang="zh-CN" altLang="en-US" kern="100" smtClean="0">
                <a:solidFill>
                  <a:srgbClr val="A6A6A6"/>
                </a:solidFill>
                <a:latin typeface="DengXian" charset="-122"/>
                <a:ea typeface="DengXian" charset="-122"/>
                <a:cs typeface="Times New Roman" charset="0"/>
              </a:rPr>
              <a:t>知识</a:t>
            </a:r>
            <a:r>
              <a:rPr lang="zh-CN" altLang="zh-CN" kern="100" smtClean="0">
                <a:solidFill>
                  <a:srgbClr val="A6A6A6"/>
                </a:solidFill>
                <a:latin typeface="DengXian" charset="-122"/>
                <a:ea typeface="DengXian" charset="-122"/>
                <a:cs typeface="Times New Roman" charset="0"/>
              </a:rPr>
              <a:t>的</a:t>
            </a:r>
            <a:r>
              <a:rPr lang="zh-CN" altLang="en-US" kern="100" smtClean="0">
                <a:solidFill>
                  <a:srgbClr val="A6A6A6"/>
                </a:solidFill>
                <a:latin typeface="DengXian" charset="-122"/>
                <a:ea typeface="DengXian" charset="-122"/>
                <a:cs typeface="Times New Roman" charset="0"/>
              </a:rPr>
              <a:t>分类</a:t>
            </a:r>
            <a:endParaRPr lang="zh-CN" altLang="zh-CN" kern="100" dirty="0">
              <a:effectLst/>
              <a:latin typeface="DengXian" charset="-122"/>
              <a:ea typeface="DengXian" charset="-122"/>
              <a:cs typeface="Times New Roman" charset="0"/>
            </a:endParaRPr>
          </a:p>
        </p:txBody>
      </p:sp>
      <p:sp>
        <p:nvSpPr>
          <p:cNvPr id="15" name="文本框 14"/>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800" b="0" dirty="0" smtClean="0">
                <a:solidFill>
                  <a:schemeClr val="tx1"/>
                </a:solidFill>
                <a:latin typeface="黑体" panose="02010609060101010101" pitchFamily="49" charset="-122"/>
                <a:ea typeface="黑体" panose="02010609060101010101" pitchFamily="49" charset="-122"/>
                <a:sym typeface="+mn-ea"/>
              </a:rPr>
              <a:t>9.1.1.3</a:t>
            </a:r>
            <a:r>
              <a:rPr lang="zh-CN" altLang="en-US" sz="2800" b="0" dirty="0" smtClean="0">
                <a:solidFill>
                  <a:schemeClr val="tx1"/>
                </a:solidFill>
                <a:latin typeface="黑体" panose="02010609060101010101" pitchFamily="49" charset="-122"/>
                <a:ea typeface="黑体" panose="02010609060101010101" pitchFamily="49" charset="-122"/>
                <a:sym typeface="+mn-ea"/>
              </a:rPr>
              <a:t> 知识</a:t>
            </a:r>
            <a:r>
              <a:rPr lang="zh-CN" altLang="en-US" sz="2800" b="0" dirty="0">
                <a:solidFill>
                  <a:schemeClr val="tx1"/>
                </a:solidFill>
                <a:latin typeface="黑体" panose="02010609060101010101" pitchFamily="49" charset="-122"/>
                <a:ea typeface="黑体" panose="02010609060101010101" pitchFamily="49" charset="-122"/>
                <a:sym typeface="+mn-ea"/>
              </a:rPr>
              <a:t>的分类（选择，简</a:t>
            </a:r>
            <a:r>
              <a:rPr lang="zh-CN" altLang="en-US" sz="2800" b="0" dirty="0" smtClean="0">
                <a:solidFill>
                  <a:schemeClr val="tx1"/>
                </a:solidFill>
                <a:latin typeface="黑体" panose="02010609060101010101" pitchFamily="49" charset="-122"/>
                <a:ea typeface="黑体" panose="02010609060101010101" pitchFamily="49" charset="-122"/>
                <a:sym typeface="+mn-ea"/>
              </a:rPr>
              <a:t>答</a:t>
            </a:r>
            <a:r>
              <a:rPr lang="zh-CN" altLang="en-US" sz="2800" b="0" dirty="0" smtClean="0">
                <a:solidFill>
                  <a:srgbClr val="FF0000"/>
                </a:solidFill>
                <a:latin typeface="黑体" panose="02010609060101010101" pitchFamily="49" charset="-122"/>
                <a:ea typeface="黑体" panose="02010609060101010101" pitchFamily="49" charset="-122"/>
                <a:sym typeface="+mn-ea"/>
              </a:rPr>
              <a:t>★</a:t>
            </a:r>
            <a:r>
              <a:rPr lang="zh-CN" altLang="en-US" sz="2800" b="0" dirty="0">
                <a:solidFill>
                  <a:schemeClr val="tx1"/>
                </a:solidFill>
                <a:latin typeface="黑体" panose="02010609060101010101" pitchFamily="49" charset="-122"/>
                <a:ea typeface="黑体" panose="02010609060101010101" pitchFamily="49" charset="-122"/>
                <a:sym typeface="+mn-ea"/>
              </a:rPr>
              <a:t>）</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graphicFrame>
        <p:nvGraphicFramePr>
          <p:cNvPr id="16" name="图示 4">
            <a:extLst>
              <a:ext uri="{FF2B5EF4-FFF2-40B4-BE49-F238E27FC236}">
                <a16:creationId xmlns="" xmlns:a16="http://schemas.microsoft.com/office/drawing/2014/main" id="{6DA1DBEE-1A53-49DB-8B34-6ABC881624CC}"/>
              </a:ext>
            </a:extLst>
          </p:cNvPr>
          <p:cNvGraphicFramePr/>
          <p:nvPr>
            <p:extLst>
              <p:ext uri="{D42A27DB-BD31-4B8C-83A1-F6EECF244321}">
                <p14:modId xmlns:p14="http://schemas.microsoft.com/office/powerpoint/2010/main" val="857640176"/>
              </p:ext>
            </p:extLst>
          </p:nvPr>
        </p:nvGraphicFramePr>
        <p:xfrm>
          <a:off x="8812695" y="107748"/>
          <a:ext cx="4081670" cy="223409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6"/>
          <p:cNvSpPr txBox="1"/>
          <p:nvPr/>
        </p:nvSpPr>
        <p:spPr>
          <a:xfrm>
            <a:off x="735180" y="596787"/>
            <a:ext cx="10474053"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9.1 </a:t>
            </a:r>
            <a:r>
              <a:rPr lang="zh-CN" altLang="en-US" sz="2800" b="1" dirty="0">
                <a:latin typeface="黑体" panose="02010609060101010101" pitchFamily="49" charset="-122"/>
                <a:ea typeface="黑体" panose="02010609060101010101" pitchFamily="49" charset="-122"/>
                <a:sym typeface="+mn-ea"/>
              </a:rPr>
              <a:t>知识管理的概念</a:t>
            </a:r>
          </a:p>
        </p:txBody>
      </p:sp>
      <p:sp>
        <p:nvSpPr>
          <p:cNvPr id="5" name="TextBox 4"/>
          <p:cNvSpPr txBox="1"/>
          <p:nvPr/>
        </p:nvSpPr>
        <p:spPr>
          <a:xfrm>
            <a:off x="1135025" y="2138093"/>
            <a:ext cx="10002190" cy="1515800"/>
          </a:xfrm>
          <a:prstGeom prst="rect">
            <a:avLst/>
          </a:prstGeom>
          <a:noFill/>
        </p:spPr>
        <p:txBody>
          <a:bodyPr wrap="square" rtlCol="0">
            <a:spAutoFit/>
          </a:bodyPr>
          <a:lstStyle/>
          <a:p>
            <a:pPr lvl="0">
              <a:lnSpc>
                <a:spcPts val="3700"/>
              </a:lnSpc>
            </a:pPr>
            <a:r>
              <a:rPr lang="zh-CN" altLang="en-US" sz="2400" dirty="0">
                <a:solidFill>
                  <a:srgbClr val="FF0000"/>
                </a:solidFill>
                <a:latin typeface="手札体-简粗体" panose="03000700000000000000" pitchFamily="66" charset="-122"/>
                <a:ea typeface="手札体-简粗体" panose="03000700000000000000" pitchFamily="66" charset="-122"/>
              </a:rPr>
              <a:t>技能知识（</a:t>
            </a:r>
            <a:r>
              <a:rPr lang="en-US" altLang="zh-CN" sz="2400" dirty="0">
                <a:solidFill>
                  <a:srgbClr val="FF0000"/>
                </a:solidFill>
                <a:latin typeface="手札体-简粗体" panose="03000700000000000000" pitchFamily="66" charset="-122"/>
                <a:ea typeface="手札体-简粗体" panose="03000700000000000000" pitchFamily="66" charset="-122"/>
              </a:rPr>
              <a:t>Know-how</a:t>
            </a:r>
            <a:r>
              <a:rPr lang="zh-CN" altLang="en-US" sz="2400" dirty="0">
                <a:solidFill>
                  <a:srgbClr val="FF0000"/>
                </a:solidFill>
                <a:latin typeface="手札体-简粗体" panose="03000700000000000000" pitchFamily="66" charset="-122"/>
                <a:ea typeface="手札体-简粗体" panose="03000700000000000000" pitchFamily="66" charset="-122"/>
              </a:rPr>
              <a:t>）</a:t>
            </a:r>
          </a:p>
          <a:p>
            <a:pPr lvl="0">
              <a:lnSpc>
                <a:spcPts val="3700"/>
              </a:lnSpc>
            </a:pPr>
            <a:r>
              <a:rPr lang="zh-CN" altLang="en-US" sz="2400" dirty="0">
                <a:latin typeface="手札体-简粗体" panose="03000700000000000000" pitchFamily="66" charset="-122"/>
                <a:ea typeface="手札体-简粗体" panose="03000700000000000000" pitchFamily="66" charset="-122"/>
              </a:rPr>
              <a:t>指“</a:t>
            </a:r>
            <a:r>
              <a:rPr lang="zh-CN" altLang="en-US" sz="2400" dirty="0">
                <a:solidFill>
                  <a:srgbClr val="FF0000"/>
                </a:solidFill>
                <a:latin typeface="手札体-简粗体" panose="03000700000000000000" pitchFamily="66" charset="-122"/>
                <a:ea typeface="手札体-简粗体" panose="03000700000000000000" pitchFamily="66" charset="-122"/>
              </a:rPr>
              <a:t>知道怎么做</a:t>
            </a:r>
            <a:r>
              <a:rPr lang="zh-CN" altLang="en-US" sz="2400" dirty="0">
                <a:latin typeface="手札体-简粗体" panose="03000700000000000000" pitchFamily="66" charset="-122"/>
                <a:ea typeface="手札体-简粗体" panose="03000700000000000000" pitchFamily="66" charset="-122"/>
              </a:rPr>
              <a:t>”的知识，是关于技艺、技巧、诀窍和能力方面的知识，属于技术范畴。</a:t>
            </a:r>
          </a:p>
        </p:txBody>
      </p:sp>
      <p:pic>
        <p:nvPicPr>
          <p:cNvPr id="6" name="Picture 2" descr="https://timgsa.baidu.com/timg?image&amp;quality=80&amp;size=b9999_10000&amp;sec=1524566648636&amp;di=cc9ea4f7ba12b217468ccb17cf24b803&amp;imgtype=0&amp;src=http%3A%2F%2Fpic.qbaobei.com%2FUploads%2FPicture%2F2016-08-15%2F57b18aeb39274.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92790" y="3717160"/>
            <a:ext cx="4086659" cy="2799880"/>
          </a:xfrm>
          <a:prstGeom prst="rect">
            <a:avLst/>
          </a:prstGeom>
          <a:noFill/>
          <a:extLst>
            <a:ext uri="{909E8E84-426E-40DD-AFC4-6F175D3DCCD1}">
              <a14:hiddenFill xmlns:a14="http://schemas.microsoft.com/office/drawing/2010/main">
                <a:solidFill>
                  <a:srgbClr val="FFFFFF"/>
                </a:solidFill>
              </a14:hiddenFill>
            </a:ext>
          </a:extLst>
        </p:spPr>
      </p:pic>
      <p:sp>
        <p:nvSpPr>
          <p:cNvPr id="7" name="椭圆形标注 6"/>
          <p:cNvSpPr/>
          <p:nvPr/>
        </p:nvSpPr>
        <p:spPr>
          <a:xfrm>
            <a:off x="8179449" y="3349255"/>
            <a:ext cx="2264735" cy="1052623"/>
          </a:xfrm>
          <a:prstGeom prst="wedgeEllipseCallout">
            <a:avLst>
              <a:gd name="adj1" fmla="val -54197"/>
              <a:gd name="adj2" fmla="val 58379"/>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latin typeface="手札体-简粗体" panose="03000700000000000000" pitchFamily="66" charset="-122"/>
                <a:ea typeface="手札体-简粗体" panose="03000700000000000000" pitchFamily="66" charset="-122"/>
              </a:rPr>
              <a:t>如何推导万有引力公式？</a:t>
            </a:r>
            <a:endParaRPr lang="en-US" altLang="zh-CN" dirty="0" smtClean="0">
              <a:solidFill>
                <a:schemeClr val="tx1"/>
              </a:solidFill>
              <a:latin typeface="手札体-简粗体" panose="03000700000000000000" pitchFamily="66" charset="-122"/>
              <a:ea typeface="手札体-简粗体" panose="03000700000000000000" pitchFamily="66" charset="-122"/>
            </a:endParaRPr>
          </a:p>
        </p:txBody>
      </p:sp>
      <p:sp>
        <p:nvSpPr>
          <p:cNvPr id="14" name="矩形 13"/>
          <p:cNvSpPr/>
          <p:nvPr/>
        </p:nvSpPr>
        <p:spPr>
          <a:xfrm>
            <a:off x="60671" y="160757"/>
            <a:ext cx="2042547" cy="369332"/>
          </a:xfrm>
          <a:prstGeom prst="rect">
            <a:avLst/>
          </a:prstGeom>
        </p:spPr>
        <p:txBody>
          <a:bodyPr wrap="none">
            <a:spAutoFit/>
          </a:bodyPr>
          <a:lstStyle/>
          <a:p>
            <a:pPr algn="just">
              <a:spcAft>
                <a:spcPts val="0"/>
              </a:spcAft>
            </a:pPr>
            <a:r>
              <a:rPr lang="en-US" altLang="zh-CN" kern="100" dirty="0" smtClean="0">
                <a:solidFill>
                  <a:srgbClr val="A6A6A6"/>
                </a:solidFill>
                <a:latin typeface="DengXian" charset="-122"/>
                <a:ea typeface="DengXian" charset="-122"/>
                <a:cs typeface="Times New Roman" charset="0"/>
              </a:rPr>
              <a:t>9.1.1.3</a:t>
            </a:r>
            <a:r>
              <a:rPr lang="zh-CN" altLang="en-US" kern="100" dirty="0" smtClean="0">
                <a:solidFill>
                  <a:srgbClr val="A6A6A6"/>
                </a:solidFill>
                <a:latin typeface="DengXian" charset="-122"/>
                <a:ea typeface="DengXian" charset="-122"/>
                <a:cs typeface="Times New Roman" charset="0"/>
              </a:rPr>
              <a:t> </a:t>
            </a:r>
            <a:r>
              <a:rPr lang="zh-CN" altLang="en-US" kern="100" smtClean="0">
                <a:solidFill>
                  <a:srgbClr val="A6A6A6"/>
                </a:solidFill>
                <a:latin typeface="DengXian" charset="-122"/>
                <a:ea typeface="DengXian" charset="-122"/>
                <a:cs typeface="Times New Roman" charset="0"/>
              </a:rPr>
              <a:t>知识</a:t>
            </a:r>
            <a:r>
              <a:rPr lang="zh-CN" altLang="zh-CN" kern="100" smtClean="0">
                <a:solidFill>
                  <a:srgbClr val="A6A6A6"/>
                </a:solidFill>
                <a:latin typeface="DengXian" charset="-122"/>
                <a:ea typeface="DengXian" charset="-122"/>
                <a:cs typeface="Times New Roman" charset="0"/>
              </a:rPr>
              <a:t>的</a:t>
            </a:r>
            <a:r>
              <a:rPr lang="zh-CN" altLang="en-US" kern="100" smtClean="0">
                <a:solidFill>
                  <a:srgbClr val="A6A6A6"/>
                </a:solidFill>
                <a:latin typeface="DengXian" charset="-122"/>
                <a:ea typeface="DengXian" charset="-122"/>
                <a:cs typeface="Times New Roman" charset="0"/>
              </a:rPr>
              <a:t>分类</a:t>
            </a:r>
            <a:endParaRPr lang="zh-CN" altLang="zh-CN" kern="100" dirty="0">
              <a:effectLst/>
              <a:latin typeface="DengXian" charset="-122"/>
              <a:ea typeface="DengXian" charset="-122"/>
              <a:cs typeface="Times New Roman" charset="0"/>
            </a:endParaRPr>
          </a:p>
        </p:txBody>
      </p:sp>
      <p:sp>
        <p:nvSpPr>
          <p:cNvPr id="15" name="文本框 14"/>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800" b="0" dirty="0" smtClean="0">
                <a:solidFill>
                  <a:schemeClr val="tx1"/>
                </a:solidFill>
                <a:latin typeface="黑体" panose="02010609060101010101" pitchFamily="49" charset="-122"/>
                <a:ea typeface="黑体" panose="02010609060101010101" pitchFamily="49" charset="-122"/>
                <a:sym typeface="+mn-ea"/>
              </a:rPr>
              <a:t>9.1.1.3</a:t>
            </a:r>
            <a:r>
              <a:rPr lang="zh-CN" altLang="en-US" sz="2800" b="0" dirty="0" smtClean="0">
                <a:solidFill>
                  <a:schemeClr val="tx1"/>
                </a:solidFill>
                <a:latin typeface="黑体" panose="02010609060101010101" pitchFamily="49" charset="-122"/>
                <a:ea typeface="黑体" panose="02010609060101010101" pitchFamily="49" charset="-122"/>
                <a:sym typeface="+mn-ea"/>
              </a:rPr>
              <a:t> 知识</a:t>
            </a:r>
            <a:r>
              <a:rPr lang="zh-CN" altLang="en-US" sz="2800" b="0" dirty="0">
                <a:solidFill>
                  <a:schemeClr val="tx1"/>
                </a:solidFill>
                <a:latin typeface="黑体" panose="02010609060101010101" pitchFamily="49" charset="-122"/>
                <a:ea typeface="黑体" panose="02010609060101010101" pitchFamily="49" charset="-122"/>
                <a:sym typeface="+mn-ea"/>
              </a:rPr>
              <a:t>的分类（选择，简</a:t>
            </a:r>
            <a:r>
              <a:rPr lang="zh-CN" altLang="en-US" sz="2800" b="0" dirty="0" smtClean="0">
                <a:solidFill>
                  <a:schemeClr val="tx1"/>
                </a:solidFill>
                <a:latin typeface="黑体" panose="02010609060101010101" pitchFamily="49" charset="-122"/>
                <a:ea typeface="黑体" panose="02010609060101010101" pitchFamily="49" charset="-122"/>
                <a:sym typeface="+mn-ea"/>
              </a:rPr>
              <a:t>答</a:t>
            </a:r>
            <a:r>
              <a:rPr lang="zh-CN" altLang="en-US" sz="2800" b="0" dirty="0" smtClean="0">
                <a:solidFill>
                  <a:srgbClr val="FF0000"/>
                </a:solidFill>
                <a:latin typeface="黑体" panose="02010609060101010101" pitchFamily="49" charset="-122"/>
                <a:ea typeface="黑体" panose="02010609060101010101" pitchFamily="49" charset="-122"/>
                <a:sym typeface="+mn-ea"/>
              </a:rPr>
              <a:t>★</a:t>
            </a:r>
            <a:r>
              <a:rPr lang="zh-CN" altLang="en-US" sz="2800" b="0" dirty="0">
                <a:solidFill>
                  <a:schemeClr val="tx1"/>
                </a:solidFill>
                <a:latin typeface="黑体" panose="02010609060101010101" pitchFamily="49" charset="-122"/>
                <a:ea typeface="黑体" panose="02010609060101010101" pitchFamily="49" charset="-122"/>
                <a:sym typeface="+mn-ea"/>
              </a:rPr>
              <a:t>）</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graphicFrame>
        <p:nvGraphicFramePr>
          <p:cNvPr id="16" name="图示 4">
            <a:extLst>
              <a:ext uri="{FF2B5EF4-FFF2-40B4-BE49-F238E27FC236}">
                <a16:creationId xmlns="" xmlns:a16="http://schemas.microsoft.com/office/drawing/2014/main" id="{6DA1DBEE-1A53-49DB-8B34-6ABC881624CC}"/>
              </a:ext>
            </a:extLst>
          </p:cNvPr>
          <p:cNvGraphicFramePr/>
          <p:nvPr>
            <p:extLst>
              <p:ext uri="{D42A27DB-BD31-4B8C-83A1-F6EECF244321}">
                <p14:modId xmlns:p14="http://schemas.microsoft.com/office/powerpoint/2010/main" val="857640176"/>
              </p:ext>
            </p:extLst>
          </p:nvPr>
        </p:nvGraphicFramePr>
        <p:xfrm>
          <a:off x="8812695" y="107748"/>
          <a:ext cx="4081670" cy="223409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6"/>
          <p:cNvSpPr txBox="1"/>
          <p:nvPr/>
        </p:nvSpPr>
        <p:spPr>
          <a:xfrm>
            <a:off x="735180" y="596787"/>
            <a:ext cx="10474053"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9.1 </a:t>
            </a:r>
            <a:r>
              <a:rPr lang="zh-CN" altLang="en-US" sz="2800" b="1" dirty="0">
                <a:latin typeface="黑体" panose="02010609060101010101" pitchFamily="49" charset="-122"/>
                <a:ea typeface="黑体" panose="02010609060101010101" pitchFamily="49" charset="-122"/>
                <a:sym typeface="+mn-ea"/>
              </a:rPr>
              <a:t>知识管理的概念</a:t>
            </a:r>
          </a:p>
        </p:txBody>
      </p:sp>
      <p:sp>
        <p:nvSpPr>
          <p:cNvPr id="5" name="TextBox 4"/>
          <p:cNvSpPr txBox="1"/>
          <p:nvPr/>
        </p:nvSpPr>
        <p:spPr>
          <a:xfrm>
            <a:off x="1135025" y="2138093"/>
            <a:ext cx="10002190" cy="1041311"/>
          </a:xfrm>
          <a:prstGeom prst="rect">
            <a:avLst/>
          </a:prstGeom>
          <a:noFill/>
        </p:spPr>
        <p:txBody>
          <a:bodyPr wrap="square" rtlCol="0">
            <a:spAutoFit/>
          </a:bodyPr>
          <a:lstStyle/>
          <a:p>
            <a:pPr lvl="0">
              <a:lnSpc>
                <a:spcPts val="3700"/>
              </a:lnSpc>
            </a:pPr>
            <a:r>
              <a:rPr lang="zh-CN" altLang="en-US" sz="2400" dirty="0">
                <a:solidFill>
                  <a:srgbClr val="FF0000"/>
                </a:solidFill>
                <a:latin typeface="手札体-简粗体" panose="03000700000000000000" pitchFamily="66" charset="-122"/>
                <a:ea typeface="手札体-简粗体" panose="03000700000000000000" pitchFamily="66" charset="-122"/>
              </a:rPr>
              <a:t>人力知识（</a:t>
            </a:r>
            <a:r>
              <a:rPr lang="en-US" altLang="zh-CN" sz="2400" dirty="0">
                <a:solidFill>
                  <a:srgbClr val="FF0000"/>
                </a:solidFill>
                <a:latin typeface="手札体-简粗体" panose="03000700000000000000" pitchFamily="66" charset="-122"/>
                <a:ea typeface="手札体-简粗体" panose="03000700000000000000" pitchFamily="66" charset="-122"/>
              </a:rPr>
              <a:t>Know-who</a:t>
            </a:r>
            <a:r>
              <a:rPr lang="zh-CN" altLang="en-US" sz="2400" dirty="0">
                <a:solidFill>
                  <a:srgbClr val="FF0000"/>
                </a:solidFill>
                <a:latin typeface="手札体-简粗体" panose="03000700000000000000" pitchFamily="66" charset="-122"/>
                <a:ea typeface="手札体-简粗体" panose="03000700000000000000" pitchFamily="66" charset="-122"/>
              </a:rPr>
              <a:t>）</a:t>
            </a:r>
          </a:p>
          <a:p>
            <a:pPr lvl="0">
              <a:lnSpc>
                <a:spcPts val="3700"/>
              </a:lnSpc>
            </a:pPr>
            <a:r>
              <a:rPr lang="zh-CN" altLang="en-US" sz="2400" dirty="0">
                <a:latin typeface="手札体-简粗体" panose="03000700000000000000" pitchFamily="66" charset="-122"/>
                <a:ea typeface="手札体-简粗体" panose="03000700000000000000" pitchFamily="66" charset="-122"/>
              </a:rPr>
              <a:t>指“</a:t>
            </a:r>
            <a:r>
              <a:rPr lang="zh-CN" altLang="en-US" sz="2400" dirty="0">
                <a:solidFill>
                  <a:srgbClr val="FF0000"/>
                </a:solidFill>
                <a:latin typeface="手札体-简粗体" panose="03000700000000000000" pitchFamily="66" charset="-122"/>
                <a:ea typeface="手札体-简粗体" panose="03000700000000000000" pitchFamily="66" charset="-122"/>
              </a:rPr>
              <a:t>知道是谁</a:t>
            </a:r>
            <a:r>
              <a:rPr lang="zh-CN" altLang="en-US" sz="2400" dirty="0">
                <a:latin typeface="手札体-简粗体" panose="03000700000000000000" pitchFamily="66" charset="-122"/>
                <a:ea typeface="手札体-简粗体" panose="03000700000000000000" pitchFamily="66" charset="-122"/>
              </a:rPr>
              <a:t>”的知识，是关于谁知道什么以及谁知道如何做什么的知识。</a:t>
            </a:r>
          </a:p>
        </p:txBody>
      </p:sp>
      <p:pic>
        <p:nvPicPr>
          <p:cNvPr id="6" name="Picture 2" descr="https://timgsa.baidu.com/timg?image&amp;quality=80&amp;size=b9999_10000&amp;sec=1524566648636&amp;di=cc9ea4f7ba12b217468ccb17cf24b803&amp;imgtype=0&amp;src=http%3A%2F%2Fpic.qbaobei.com%2FUploads%2FPicture%2F2016-08-15%2F57b18aeb39274.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92790" y="3717160"/>
            <a:ext cx="4086659" cy="2799880"/>
          </a:xfrm>
          <a:prstGeom prst="rect">
            <a:avLst/>
          </a:prstGeom>
          <a:noFill/>
          <a:extLst>
            <a:ext uri="{909E8E84-426E-40DD-AFC4-6F175D3DCCD1}">
              <a14:hiddenFill xmlns:a14="http://schemas.microsoft.com/office/drawing/2010/main">
                <a:solidFill>
                  <a:srgbClr val="FFFFFF"/>
                </a:solidFill>
              </a14:hiddenFill>
            </a:ext>
          </a:extLst>
        </p:spPr>
      </p:pic>
      <p:sp>
        <p:nvSpPr>
          <p:cNvPr id="7" name="椭圆形标注 6"/>
          <p:cNvSpPr/>
          <p:nvPr/>
        </p:nvSpPr>
        <p:spPr>
          <a:xfrm>
            <a:off x="8179449" y="3349255"/>
            <a:ext cx="2264735" cy="1052623"/>
          </a:xfrm>
          <a:prstGeom prst="wedgeEllipseCallout">
            <a:avLst>
              <a:gd name="adj1" fmla="val -54197"/>
              <a:gd name="adj2" fmla="val 58379"/>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latin typeface="手札体-简粗体" panose="03000700000000000000" pitchFamily="66" charset="-122"/>
                <a:ea typeface="手札体-简粗体" panose="03000700000000000000" pitchFamily="66" charset="-122"/>
              </a:rPr>
              <a:t>是谁发现了万有引力？</a:t>
            </a:r>
            <a:endParaRPr lang="en-US" altLang="zh-CN" dirty="0" smtClean="0">
              <a:solidFill>
                <a:schemeClr val="tx1"/>
              </a:solidFill>
              <a:latin typeface="手札体-简粗体" panose="03000700000000000000" pitchFamily="66" charset="-122"/>
              <a:ea typeface="手札体-简粗体" panose="03000700000000000000" pitchFamily="66" charset="-122"/>
            </a:endParaRPr>
          </a:p>
        </p:txBody>
      </p:sp>
      <p:sp>
        <p:nvSpPr>
          <p:cNvPr id="14" name="矩形 13"/>
          <p:cNvSpPr/>
          <p:nvPr/>
        </p:nvSpPr>
        <p:spPr>
          <a:xfrm>
            <a:off x="60671" y="160757"/>
            <a:ext cx="2042547" cy="369332"/>
          </a:xfrm>
          <a:prstGeom prst="rect">
            <a:avLst/>
          </a:prstGeom>
        </p:spPr>
        <p:txBody>
          <a:bodyPr wrap="none">
            <a:spAutoFit/>
          </a:bodyPr>
          <a:lstStyle/>
          <a:p>
            <a:pPr algn="just">
              <a:spcAft>
                <a:spcPts val="0"/>
              </a:spcAft>
            </a:pPr>
            <a:r>
              <a:rPr lang="en-US" altLang="zh-CN" kern="100" dirty="0" smtClean="0">
                <a:solidFill>
                  <a:srgbClr val="A6A6A6"/>
                </a:solidFill>
                <a:latin typeface="DengXian" charset="-122"/>
                <a:ea typeface="DengXian" charset="-122"/>
                <a:cs typeface="Times New Roman" charset="0"/>
              </a:rPr>
              <a:t>9.1.1.3</a:t>
            </a:r>
            <a:r>
              <a:rPr lang="zh-CN" altLang="en-US" kern="100" dirty="0" smtClean="0">
                <a:solidFill>
                  <a:srgbClr val="A6A6A6"/>
                </a:solidFill>
                <a:latin typeface="DengXian" charset="-122"/>
                <a:ea typeface="DengXian" charset="-122"/>
                <a:cs typeface="Times New Roman" charset="0"/>
              </a:rPr>
              <a:t> </a:t>
            </a:r>
            <a:r>
              <a:rPr lang="zh-CN" altLang="en-US" kern="100" smtClean="0">
                <a:solidFill>
                  <a:srgbClr val="A6A6A6"/>
                </a:solidFill>
                <a:latin typeface="DengXian" charset="-122"/>
                <a:ea typeface="DengXian" charset="-122"/>
                <a:cs typeface="Times New Roman" charset="0"/>
              </a:rPr>
              <a:t>知识</a:t>
            </a:r>
            <a:r>
              <a:rPr lang="zh-CN" altLang="zh-CN" kern="100" smtClean="0">
                <a:solidFill>
                  <a:srgbClr val="A6A6A6"/>
                </a:solidFill>
                <a:latin typeface="DengXian" charset="-122"/>
                <a:ea typeface="DengXian" charset="-122"/>
                <a:cs typeface="Times New Roman" charset="0"/>
              </a:rPr>
              <a:t>的</a:t>
            </a:r>
            <a:r>
              <a:rPr lang="zh-CN" altLang="en-US" kern="100" smtClean="0">
                <a:solidFill>
                  <a:srgbClr val="A6A6A6"/>
                </a:solidFill>
                <a:latin typeface="DengXian" charset="-122"/>
                <a:ea typeface="DengXian" charset="-122"/>
                <a:cs typeface="Times New Roman" charset="0"/>
              </a:rPr>
              <a:t>分类</a:t>
            </a:r>
            <a:endParaRPr lang="zh-CN" altLang="zh-CN" kern="100" dirty="0">
              <a:effectLst/>
              <a:latin typeface="DengXian" charset="-122"/>
              <a:ea typeface="DengXian" charset="-122"/>
              <a:cs typeface="Times New Roman" charset="0"/>
            </a:endParaRPr>
          </a:p>
        </p:txBody>
      </p:sp>
      <p:sp>
        <p:nvSpPr>
          <p:cNvPr id="15" name="文本框 14"/>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800" b="0" dirty="0" smtClean="0">
                <a:solidFill>
                  <a:schemeClr val="tx1"/>
                </a:solidFill>
                <a:latin typeface="黑体" panose="02010609060101010101" pitchFamily="49" charset="-122"/>
                <a:ea typeface="黑体" panose="02010609060101010101" pitchFamily="49" charset="-122"/>
                <a:sym typeface="+mn-ea"/>
              </a:rPr>
              <a:t>9.1.1.3</a:t>
            </a:r>
            <a:r>
              <a:rPr lang="zh-CN" altLang="en-US" sz="2800" b="0" dirty="0" smtClean="0">
                <a:solidFill>
                  <a:schemeClr val="tx1"/>
                </a:solidFill>
                <a:latin typeface="黑体" panose="02010609060101010101" pitchFamily="49" charset="-122"/>
                <a:ea typeface="黑体" panose="02010609060101010101" pitchFamily="49" charset="-122"/>
                <a:sym typeface="+mn-ea"/>
              </a:rPr>
              <a:t> 知识</a:t>
            </a:r>
            <a:r>
              <a:rPr lang="zh-CN" altLang="en-US" sz="2800" b="0" dirty="0">
                <a:solidFill>
                  <a:schemeClr val="tx1"/>
                </a:solidFill>
                <a:latin typeface="黑体" panose="02010609060101010101" pitchFamily="49" charset="-122"/>
                <a:ea typeface="黑体" panose="02010609060101010101" pitchFamily="49" charset="-122"/>
                <a:sym typeface="+mn-ea"/>
              </a:rPr>
              <a:t>的分类（选择，简</a:t>
            </a:r>
            <a:r>
              <a:rPr lang="zh-CN" altLang="en-US" sz="2800" b="0" dirty="0" smtClean="0">
                <a:solidFill>
                  <a:schemeClr val="tx1"/>
                </a:solidFill>
                <a:latin typeface="黑体" panose="02010609060101010101" pitchFamily="49" charset="-122"/>
                <a:ea typeface="黑体" panose="02010609060101010101" pitchFamily="49" charset="-122"/>
                <a:sym typeface="+mn-ea"/>
              </a:rPr>
              <a:t>答</a:t>
            </a:r>
            <a:r>
              <a:rPr lang="zh-CN" altLang="en-US" sz="2800" b="0" dirty="0" smtClean="0">
                <a:solidFill>
                  <a:srgbClr val="FF0000"/>
                </a:solidFill>
                <a:latin typeface="黑体" panose="02010609060101010101" pitchFamily="49" charset="-122"/>
                <a:ea typeface="黑体" panose="02010609060101010101" pitchFamily="49" charset="-122"/>
                <a:sym typeface="+mn-ea"/>
              </a:rPr>
              <a:t>★</a:t>
            </a:r>
            <a:r>
              <a:rPr lang="zh-CN" altLang="en-US" sz="2800" b="0" dirty="0">
                <a:solidFill>
                  <a:schemeClr val="tx1"/>
                </a:solidFill>
                <a:latin typeface="黑体" panose="02010609060101010101" pitchFamily="49" charset="-122"/>
                <a:ea typeface="黑体" panose="02010609060101010101" pitchFamily="49" charset="-122"/>
                <a:sym typeface="+mn-ea"/>
              </a:rPr>
              <a:t>）</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graphicFrame>
        <p:nvGraphicFramePr>
          <p:cNvPr id="16" name="图示 4">
            <a:extLst>
              <a:ext uri="{FF2B5EF4-FFF2-40B4-BE49-F238E27FC236}">
                <a16:creationId xmlns="" xmlns:a16="http://schemas.microsoft.com/office/drawing/2014/main" id="{6DA1DBEE-1A53-49DB-8B34-6ABC881624CC}"/>
              </a:ext>
            </a:extLst>
          </p:cNvPr>
          <p:cNvGraphicFramePr/>
          <p:nvPr>
            <p:extLst>
              <p:ext uri="{D42A27DB-BD31-4B8C-83A1-F6EECF244321}">
                <p14:modId xmlns:p14="http://schemas.microsoft.com/office/powerpoint/2010/main" val="857640176"/>
              </p:ext>
            </p:extLst>
          </p:nvPr>
        </p:nvGraphicFramePr>
        <p:xfrm>
          <a:off x="8812695" y="107748"/>
          <a:ext cx="4081670" cy="223409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800" b="0" dirty="0" smtClean="0">
                <a:solidFill>
                  <a:schemeClr val="tx1"/>
                </a:solidFill>
                <a:latin typeface="黑体" panose="02010609060101010101" pitchFamily="49" charset="-122"/>
                <a:ea typeface="黑体" panose="02010609060101010101" pitchFamily="49" charset="-122"/>
                <a:sym typeface="+mn-ea"/>
              </a:rPr>
              <a:t>8.4.1.1</a:t>
            </a:r>
            <a:r>
              <a:rPr lang="zh-CN" altLang="en-US" sz="2800" b="0" dirty="0" smtClean="0">
                <a:solidFill>
                  <a:schemeClr val="tx1"/>
                </a:solidFill>
                <a:latin typeface="黑体" panose="02010609060101010101" pitchFamily="49" charset="-122"/>
                <a:ea typeface="黑体" panose="02010609060101010101" pitchFamily="49" charset="-122"/>
                <a:sym typeface="+mn-ea"/>
              </a:rPr>
              <a:t> 绩效</a:t>
            </a:r>
            <a:r>
              <a:rPr lang="zh-CN" altLang="en-US" sz="2800" b="0" dirty="0">
                <a:solidFill>
                  <a:schemeClr val="tx1"/>
                </a:solidFill>
                <a:latin typeface="黑体" panose="02010609060101010101" pitchFamily="49" charset="-122"/>
                <a:ea typeface="黑体" panose="02010609060101010101" pitchFamily="49" charset="-122"/>
                <a:sym typeface="+mn-ea"/>
              </a:rPr>
              <a:t>管理</a:t>
            </a:r>
            <a:r>
              <a:rPr lang="zh-CN" altLang="en-US" sz="2800" b="0" dirty="0" smtClean="0">
                <a:solidFill>
                  <a:schemeClr val="tx1"/>
                </a:solidFill>
                <a:latin typeface="黑体" panose="02010609060101010101" pitchFamily="49" charset="-122"/>
                <a:ea typeface="黑体" panose="02010609060101010101" pitchFamily="49" charset="-122"/>
                <a:sym typeface="+mn-ea"/>
              </a:rPr>
              <a:t>的内容（</a:t>
            </a:r>
            <a:r>
              <a:rPr lang="zh-CN" altLang="en-US" sz="2800" b="0" dirty="0">
                <a:solidFill>
                  <a:schemeClr val="tx1"/>
                </a:solidFill>
                <a:latin typeface="黑体" panose="02010609060101010101" pitchFamily="49" charset="-122"/>
                <a:ea typeface="黑体" panose="02010609060101010101" pitchFamily="49" charset="-122"/>
                <a:sym typeface="+mn-ea"/>
              </a:rPr>
              <a:t>选择，</a:t>
            </a:r>
            <a:r>
              <a:rPr lang="zh-CN" altLang="en-US" sz="2800" b="0" dirty="0" smtClean="0">
                <a:solidFill>
                  <a:schemeClr val="tx1"/>
                </a:solidFill>
                <a:latin typeface="黑体" panose="02010609060101010101" pitchFamily="49" charset="-122"/>
                <a:ea typeface="黑体" panose="02010609060101010101" pitchFamily="49" charset="-122"/>
                <a:sym typeface="+mn-ea"/>
              </a:rPr>
              <a:t>文字）</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4" name="文本框 6"/>
          <p:cNvSpPr txBox="1"/>
          <p:nvPr/>
        </p:nvSpPr>
        <p:spPr>
          <a:xfrm>
            <a:off x="735180" y="596787"/>
            <a:ext cx="10474053"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8.4 </a:t>
            </a:r>
            <a:r>
              <a:rPr lang="zh-CN" altLang="en-US" sz="2800" b="1" dirty="0">
                <a:latin typeface="黑体" panose="02010609060101010101" pitchFamily="49" charset="-122"/>
                <a:ea typeface="黑体" panose="02010609060101010101" pitchFamily="49" charset="-122"/>
                <a:sym typeface="+mn-ea"/>
              </a:rPr>
              <a:t>绩效管理与薪酬管理</a:t>
            </a:r>
          </a:p>
        </p:txBody>
      </p:sp>
      <p:sp>
        <p:nvSpPr>
          <p:cNvPr id="11" name="矩形 10"/>
          <p:cNvSpPr/>
          <p:nvPr/>
        </p:nvSpPr>
        <p:spPr>
          <a:xfrm>
            <a:off x="70443" y="160757"/>
            <a:ext cx="1811714" cy="369332"/>
          </a:xfrm>
          <a:prstGeom prst="rect">
            <a:avLst/>
          </a:prstGeom>
        </p:spPr>
        <p:txBody>
          <a:bodyPr wrap="none">
            <a:spAutoFit/>
          </a:bodyPr>
          <a:lstStyle/>
          <a:p>
            <a:pPr algn="just">
              <a:spcAft>
                <a:spcPts val="0"/>
              </a:spcAft>
            </a:pPr>
            <a:r>
              <a:rPr lang="en-US" altLang="zh-CN" kern="100" dirty="0" smtClean="0">
                <a:solidFill>
                  <a:srgbClr val="A6A6A6"/>
                </a:solidFill>
                <a:latin typeface="DengXian" charset="-122"/>
                <a:ea typeface="DengXian" charset="-122"/>
                <a:cs typeface="Times New Roman" charset="0"/>
              </a:rPr>
              <a:t>8.4.1.1</a:t>
            </a:r>
            <a:r>
              <a:rPr lang="zh-CN" altLang="en-US" kern="100" dirty="0" smtClean="0">
                <a:solidFill>
                  <a:srgbClr val="A6A6A6"/>
                </a:solidFill>
                <a:latin typeface="DengXian" charset="-122"/>
                <a:ea typeface="DengXian" charset="-122"/>
                <a:cs typeface="Times New Roman" charset="0"/>
              </a:rPr>
              <a:t> 绩效管理</a:t>
            </a:r>
            <a:endParaRPr lang="zh-CN" altLang="zh-CN" kern="100" dirty="0">
              <a:effectLst/>
              <a:latin typeface="DengXian" charset="-122"/>
              <a:ea typeface="DengXian" charset="-122"/>
              <a:cs typeface="Times New Roman" charset="0"/>
            </a:endParaRPr>
          </a:p>
        </p:txBody>
      </p:sp>
      <p:graphicFrame>
        <p:nvGraphicFramePr>
          <p:cNvPr id="12" name="图示 4">
            <a:extLst>
              <a:ext uri="{FF2B5EF4-FFF2-40B4-BE49-F238E27FC236}">
                <a16:creationId xmlns="" xmlns:a16="http://schemas.microsoft.com/office/drawing/2014/main" id="{6DA1DBEE-1A53-49DB-8B34-6ABC881624CC}"/>
              </a:ext>
            </a:extLst>
          </p:cNvPr>
          <p:cNvGraphicFramePr/>
          <p:nvPr>
            <p:extLst/>
          </p:nvPr>
        </p:nvGraphicFramePr>
        <p:xfrm>
          <a:off x="8718998" y="92403"/>
          <a:ext cx="4005329" cy="146472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86360176"/>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6"/>
          <p:cNvSpPr txBox="1"/>
          <p:nvPr/>
        </p:nvSpPr>
        <p:spPr>
          <a:xfrm>
            <a:off x="735180" y="596787"/>
            <a:ext cx="10474053"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9.1 </a:t>
            </a:r>
            <a:r>
              <a:rPr lang="zh-CN" altLang="en-US" sz="2800" b="1" dirty="0">
                <a:latin typeface="黑体" panose="02010609060101010101" pitchFamily="49" charset="-122"/>
                <a:ea typeface="黑体" panose="02010609060101010101" pitchFamily="49" charset="-122"/>
                <a:sym typeface="+mn-ea"/>
              </a:rPr>
              <a:t>知识管理的概念</a:t>
            </a:r>
          </a:p>
        </p:txBody>
      </p:sp>
      <p:graphicFrame>
        <p:nvGraphicFramePr>
          <p:cNvPr id="5" name="图示 4"/>
          <p:cNvGraphicFramePr/>
          <p:nvPr>
            <p:extLst>
              <p:ext uri="{D42A27DB-BD31-4B8C-83A1-F6EECF244321}">
                <p14:modId xmlns:p14="http://schemas.microsoft.com/office/powerpoint/2010/main" val="1839218511"/>
              </p:ext>
            </p:extLst>
          </p:nvPr>
        </p:nvGraphicFramePr>
        <p:xfrm>
          <a:off x="1261711" y="2832505"/>
          <a:ext cx="9357191" cy="395106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extBox 5"/>
          <p:cNvSpPr txBox="1"/>
          <p:nvPr/>
        </p:nvSpPr>
        <p:spPr>
          <a:xfrm>
            <a:off x="1135025" y="2138093"/>
            <a:ext cx="10002190" cy="566822"/>
          </a:xfrm>
          <a:prstGeom prst="rect">
            <a:avLst/>
          </a:prstGeom>
          <a:noFill/>
        </p:spPr>
        <p:txBody>
          <a:bodyPr wrap="square" rtlCol="0">
            <a:spAutoFit/>
          </a:bodyPr>
          <a:lstStyle/>
          <a:p>
            <a:pPr>
              <a:lnSpc>
                <a:spcPts val="3700"/>
              </a:lnSpc>
            </a:pPr>
            <a:r>
              <a:rPr lang="zh-CN" altLang="en-US" sz="2400" dirty="0" smtClean="0">
                <a:latin typeface="手札体-简粗体" panose="03000700000000000000" pitchFamily="66" charset="-122"/>
                <a:ea typeface="手札体-简粗体" panose="03000700000000000000" pitchFamily="66" charset="-122"/>
              </a:rPr>
              <a:t>根据知识的性质划分：</a:t>
            </a:r>
            <a:endParaRPr lang="en-US" altLang="zh-CN" sz="2400" dirty="0">
              <a:latin typeface="手札体-简粗体" panose="03000700000000000000" pitchFamily="66" charset="-122"/>
              <a:ea typeface="手札体-简粗体" panose="03000700000000000000" pitchFamily="66" charset="-122"/>
            </a:endParaRPr>
          </a:p>
        </p:txBody>
      </p:sp>
      <p:sp>
        <p:nvSpPr>
          <p:cNvPr id="13" name="矩形 12"/>
          <p:cNvSpPr/>
          <p:nvPr/>
        </p:nvSpPr>
        <p:spPr>
          <a:xfrm>
            <a:off x="60671" y="160757"/>
            <a:ext cx="2042547" cy="369332"/>
          </a:xfrm>
          <a:prstGeom prst="rect">
            <a:avLst/>
          </a:prstGeom>
        </p:spPr>
        <p:txBody>
          <a:bodyPr wrap="none">
            <a:spAutoFit/>
          </a:bodyPr>
          <a:lstStyle/>
          <a:p>
            <a:pPr algn="just">
              <a:spcAft>
                <a:spcPts val="0"/>
              </a:spcAft>
            </a:pPr>
            <a:r>
              <a:rPr lang="en-US" altLang="zh-CN" kern="100" dirty="0" smtClean="0">
                <a:solidFill>
                  <a:srgbClr val="A6A6A6"/>
                </a:solidFill>
                <a:latin typeface="DengXian" charset="-122"/>
                <a:ea typeface="DengXian" charset="-122"/>
                <a:cs typeface="Times New Roman" charset="0"/>
              </a:rPr>
              <a:t>9.1.1.3</a:t>
            </a:r>
            <a:r>
              <a:rPr lang="zh-CN" altLang="en-US" kern="100" dirty="0" smtClean="0">
                <a:solidFill>
                  <a:srgbClr val="A6A6A6"/>
                </a:solidFill>
                <a:latin typeface="DengXian" charset="-122"/>
                <a:ea typeface="DengXian" charset="-122"/>
                <a:cs typeface="Times New Roman" charset="0"/>
              </a:rPr>
              <a:t> </a:t>
            </a:r>
            <a:r>
              <a:rPr lang="zh-CN" altLang="en-US" kern="100" smtClean="0">
                <a:solidFill>
                  <a:srgbClr val="A6A6A6"/>
                </a:solidFill>
                <a:latin typeface="DengXian" charset="-122"/>
                <a:ea typeface="DengXian" charset="-122"/>
                <a:cs typeface="Times New Roman" charset="0"/>
              </a:rPr>
              <a:t>知识</a:t>
            </a:r>
            <a:r>
              <a:rPr lang="zh-CN" altLang="zh-CN" kern="100" smtClean="0">
                <a:solidFill>
                  <a:srgbClr val="A6A6A6"/>
                </a:solidFill>
                <a:latin typeface="DengXian" charset="-122"/>
                <a:ea typeface="DengXian" charset="-122"/>
                <a:cs typeface="Times New Roman" charset="0"/>
              </a:rPr>
              <a:t>的</a:t>
            </a:r>
            <a:r>
              <a:rPr lang="zh-CN" altLang="en-US" kern="100" smtClean="0">
                <a:solidFill>
                  <a:srgbClr val="A6A6A6"/>
                </a:solidFill>
                <a:latin typeface="DengXian" charset="-122"/>
                <a:ea typeface="DengXian" charset="-122"/>
                <a:cs typeface="Times New Roman" charset="0"/>
              </a:rPr>
              <a:t>分类</a:t>
            </a:r>
            <a:endParaRPr lang="zh-CN" altLang="zh-CN" kern="100" dirty="0">
              <a:effectLst/>
              <a:latin typeface="DengXian" charset="-122"/>
              <a:ea typeface="DengXian" charset="-122"/>
              <a:cs typeface="Times New Roman" charset="0"/>
            </a:endParaRPr>
          </a:p>
        </p:txBody>
      </p:sp>
      <p:sp>
        <p:nvSpPr>
          <p:cNvPr id="14" name="文本框 13"/>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800" b="0" dirty="0" smtClean="0">
                <a:solidFill>
                  <a:schemeClr val="tx1"/>
                </a:solidFill>
                <a:latin typeface="黑体" panose="02010609060101010101" pitchFamily="49" charset="-122"/>
                <a:ea typeface="黑体" panose="02010609060101010101" pitchFamily="49" charset="-122"/>
                <a:sym typeface="+mn-ea"/>
              </a:rPr>
              <a:t>9.1.1.3</a:t>
            </a:r>
            <a:r>
              <a:rPr lang="zh-CN" altLang="en-US" sz="2800" b="0" dirty="0" smtClean="0">
                <a:solidFill>
                  <a:schemeClr val="tx1"/>
                </a:solidFill>
                <a:latin typeface="黑体" panose="02010609060101010101" pitchFamily="49" charset="-122"/>
                <a:ea typeface="黑体" panose="02010609060101010101" pitchFamily="49" charset="-122"/>
                <a:sym typeface="+mn-ea"/>
              </a:rPr>
              <a:t> 知识</a:t>
            </a:r>
            <a:r>
              <a:rPr lang="zh-CN" altLang="en-US" sz="2800" b="0" dirty="0">
                <a:solidFill>
                  <a:schemeClr val="tx1"/>
                </a:solidFill>
                <a:latin typeface="黑体" panose="02010609060101010101" pitchFamily="49" charset="-122"/>
                <a:ea typeface="黑体" panose="02010609060101010101" pitchFamily="49" charset="-122"/>
                <a:sym typeface="+mn-ea"/>
              </a:rPr>
              <a:t>的分类（选择，简</a:t>
            </a:r>
            <a:r>
              <a:rPr lang="zh-CN" altLang="en-US" sz="2800" b="0" dirty="0" smtClean="0">
                <a:solidFill>
                  <a:schemeClr val="tx1"/>
                </a:solidFill>
                <a:latin typeface="黑体" panose="02010609060101010101" pitchFamily="49" charset="-122"/>
                <a:ea typeface="黑体" panose="02010609060101010101" pitchFamily="49" charset="-122"/>
                <a:sym typeface="+mn-ea"/>
              </a:rPr>
              <a:t>答</a:t>
            </a:r>
            <a:r>
              <a:rPr lang="zh-CN" altLang="en-US" sz="2800" b="0" dirty="0" smtClean="0">
                <a:solidFill>
                  <a:srgbClr val="FF0000"/>
                </a:solidFill>
                <a:latin typeface="黑体" panose="02010609060101010101" pitchFamily="49" charset="-122"/>
                <a:ea typeface="黑体" panose="02010609060101010101" pitchFamily="49" charset="-122"/>
                <a:sym typeface="+mn-ea"/>
              </a:rPr>
              <a:t>★</a:t>
            </a:r>
            <a:r>
              <a:rPr lang="zh-CN" altLang="en-US" sz="2800" b="0" dirty="0">
                <a:solidFill>
                  <a:schemeClr val="tx1"/>
                </a:solidFill>
                <a:latin typeface="黑体" panose="02010609060101010101" pitchFamily="49" charset="-122"/>
                <a:ea typeface="黑体" panose="02010609060101010101" pitchFamily="49" charset="-122"/>
                <a:sym typeface="+mn-ea"/>
              </a:rPr>
              <a:t>）</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graphicFrame>
        <p:nvGraphicFramePr>
          <p:cNvPr id="15" name="图示 4">
            <a:extLst>
              <a:ext uri="{FF2B5EF4-FFF2-40B4-BE49-F238E27FC236}">
                <a16:creationId xmlns="" xmlns:a16="http://schemas.microsoft.com/office/drawing/2014/main" id="{6DA1DBEE-1A53-49DB-8B34-6ABC881624CC}"/>
              </a:ext>
            </a:extLst>
          </p:cNvPr>
          <p:cNvGraphicFramePr/>
          <p:nvPr>
            <p:extLst>
              <p:ext uri="{D42A27DB-BD31-4B8C-83A1-F6EECF244321}">
                <p14:modId xmlns:p14="http://schemas.microsoft.com/office/powerpoint/2010/main" val="857640176"/>
              </p:ext>
            </p:extLst>
          </p:nvPr>
        </p:nvGraphicFramePr>
        <p:xfrm>
          <a:off x="8812695" y="107748"/>
          <a:ext cx="4081670" cy="2234093"/>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6"/>
          <p:cNvSpPr txBox="1"/>
          <p:nvPr/>
        </p:nvSpPr>
        <p:spPr>
          <a:xfrm>
            <a:off x="735180" y="596787"/>
            <a:ext cx="10474053"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9.1 </a:t>
            </a:r>
            <a:r>
              <a:rPr lang="zh-CN" altLang="en-US" sz="2800" b="1" dirty="0">
                <a:latin typeface="黑体" panose="02010609060101010101" pitchFamily="49" charset="-122"/>
                <a:ea typeface="黑体" panose="02010609060101010101" pitchFamily="49" charset="-122"/>
                <a:sym typeface="+mn-ea"/>
              </a:rPr>
              <a:t>知识管理的概念</a:t>
            </a:r>
          </a:p>
        </p:txBody>
      </p:sp>
      <p:graphicFrame>
        <p:nvGraphicFramePr>
          <p:cNvPr id="5" name="图示 4"/>
          <p:cNvGraphicFramePr/>
          <p:nvPr>
            <p:extLst/>
          </p:nvPr>
        </p:nvGraphicFramePr>
        <p:xfrm>
          <a:off x="1261711" y="2832505"/>
          <a:ext cx="9357191" cy="395106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extBox 5"/>
          <p:cNvSpPr txBox="1"/>
          <p:nvPr/>
        </p:nvSpPr>
        <p:spPr>
          <a:xfrm>
            <a:off x="1135025" y="2138093"/>
            <a:ext cx="10002190" cy="566822"/>
          </a:xfrm>
          <a:prstGeom prst="rect">
            <a:avLst/>
          </a:prstGeom>
          <a:noFill/>
        </p:spPr>
        <p:txBody>
          <a:bodyPr wrap="square" rtlCol="0">
            <a:spAutoFit/>
          </a:bodyPr>
          <a:lstStyle/>
          <a:p>
            <a:pPr>
              <a:lnSpc>
                <a:spcPts val="3700"/>
              </a:lnSpc>
            </a:pPr>
            <a:r>
              <a:rPr lang="zh-CN" altLang="en-US" sz="2400" dirty="0" smtClean="0">
                <a:latin typeface="手札体-简粗体" panose="03000700000000000000" pitchFamily="66" charset="-122"/>
                <a:ea typeface="手札体-简粗体" panose="03000700000000000000" pitchFamily="66" charset="-122"/>
              </a:rPr>
              <a:t>根据知识的性质划分：</a:t>
            </a:r>
            <a:endParaRPr lang="en-US" altLang="zh-CN" sz="2400" dirty="0">
              <a:latin typeface="手札体-简粗体" panose="03000700000000000000" pitchFamily="66" charset="-122"/>
              <a:ea typeface="手札体-简粗体" panose="03000700000000000000" pitchFamily="66" charset="-122"/>
            </a:endParaRPr>
          </a:p>
        </p:txBody>
      </p:sp>
      <p:sp>
        <p:nvSpPr>
          <p:cNvPr id="13" name="矩形 12"/>
          <p:cNvSpPr/>
          <p:nvPr/>
        </p:nvSpPr>
        <p:spPr>
          <a:xfrm>
            <a:off x="60671" y="160757"/>
            <a:ext cx="2042547" cy="369332"/>
          </a:xfrm>
          <a:prstGeom prst="rect">
            <a:avLst/>
          </a:prstGeom>
        </p:spPr>
        <p:txBody>
          <a:bodyPr wrap="none">
            <a:spAutoFit/>
          </a:bodyPr>
          <a:lstStyle/>
          <a:p>
            <a:pPr algn="just">
              <a:spcAft>
                <a:spcPts val="0"/>
              </a:spcAft>
            </a:pPr>
            <a:r>
              <a:rPr lang="en-US" altLang="zh-CN" kern="100" dirty="0" smtClean="0">
                <a:solidFill>
                  <a:srgbClr val="A6A6A6"/>
                </a:solidFill>
                <a:latin typeface="DengXian" charset="-122"/>
                <a:ea typeface="DengXian" charset="-122"/>
                <a:cs typeface="Times New Roman" charset="0"/>
              </a:rPr>
              <a:t>9.1.1.3</a:t>
            </a:r>
            <a:r>
              <a:rPr lang="zh-CN" altLang="en-US" kern="100" dirty="0" smtClean="0">
                <a:solidFill>
                  <a:srgbClr val="A6A6A6"/>
                </a:solidFill>
                <a:latin typeface="DengXian" charset="-122"/>
                <a:ea typeface="DengXian" charset="-122"/>
                <a:cs typeface="Times New Roman" charset="0"/>
              </a:rPr>
              <a:t> </a:t>
            </a:r>
            <a:r>
              <a:rPr lang="zh-CN" altLang="en-US" kern="100" smtClean="0">
                <a:solidFill>
                  <a:srgbClr val="A6A6A6"/>
                </a:solidFill>
                <a:latin typeface="DengXian" charset="-122"/>
                <a:ea typeface="DengXian" charset="-122"/>
                <a:cs typeface="Times New Roman" charset="0"/>
              </a:rPr>
              <a:t>知识</a:t>
            </a:r>
            <a:r>
              <a:rPr lang="zh-CN" altLang="zh-CN" kern="100" smtClean="0">
                <a:solidFill>
                  <a:srgbClr val="A6A6A6"/>
                </a:solidFill>
                <a:latin typeface="DengXian" charset="-122"/>
                <a:ea typeface="DengXian" charset="-122"/>
                <a:cs typeface="Times New Roman" charset="0"/>
              </a:rPr>
              <a:t>的</a:t>
            </a:r>
            <a:r>
              <a:rPr lang="zh-CN" altLang="en-US" kern="100" smtClean="0">
                <a:solidFill>
                  <a:srgbClr val="A6A6A6"/>
                </a:solidFill>
                <a:latin typeface="DengXian" charset="-122"/>
                <a:ea typeface="DengXian" charset="-122"/>
                <a:cs typeface="Times New Roman" charset="0"/>
              </a:rPr>
              <a:t>分类</a:t>
            </a:r>
            <a:endParaRPr lang="zh-CN" altLang="zh-CN" kern="100" dirty="0">
              <a:effectLst/>
              <a:latin typeface="DengXian" charset="-122"/>
              <a:ea typeface="DengXian" charset="-122"/>
              <a:cs typeface="Times New Roman" charset="0"/>
            </a:endParaRPr>
          </a:p>
        </p:txBody>
      </p:sp>
      <p:sp>
        <p:nvSpPr>
          <p:cNvPr id="14" name="文本框 13"/>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800" b="0" dirty="0" smtClean="0">
                <a:solidFill>
                  <a:schemeClr val="tx1"/>
                </a:solidFill>
                <a:latin typeface="黑体" panose="02010609060101010101" pitchFamily="49" charset="-122"/>
                <a:ea typeface="黑体" panose="02010609060101010101" pitchFamily="49" charset="-122"/>
                <a:sym typeface="+mn-ea"/>
              </a:rPr>
              <a:t>9.1.1.3</a:t>
            </a:r>
            <a:r>
              <a:rPr lang="zh-CN" altLang="en-US" sz="2800" b="0" dirty="0" smtClean="0">
                <a:solidFill>
                  <a:schemeClr val="tx1"/>
                </a:solidFill>
                <a:latin typeface="黑体" panose="02010609060101010101" pitchFamily="49" charset="-122"/>
                <a:ea typeface="黑体" panose="02010609060101010101" pitchFamily="49" charset="-122"/>
                <a:sym typeface="+mn-ea"/>
              </a:rPr>
              <a:t> 知识</a:t>
            </a:r>
            <a:r>
              <a:rPr lang="zh-CN" altLang="en-US" sz="2800" b="0" dirty="0">
                <a:solidFill>
                  <a:schemeClr val="tx1"/>
                </a:solidFill>
                <a:latin typeface="黑体" panose="02010609060101010101" pitchFamily="49" charset="-122"/>
                <a:ea typeface="黑体" panose="02010609060101010101" pitchFamily="49" charset="-122"/>
                <a:sym typeface="+mn-ea"/>
              </a:rPr>
              <a:t>的分类（选择，简</a:t>
            </a:r>
            <a:r>
              <a:rPr lang="zh-CN" altLang="en-US" sz="2800" b="0" dirty="0" smtClean="0">
                <a:solidFill>
                  <a:schemeClr val="tx1"/>
                </a:solidFill>
                <a:latin typeface="黑体" panose="02010609060101010101" pitchFamily="49" charset="-122"/>
                <a:ea typeface="黑体" panose="02010609060101010101" pitchFamily="49" charset="-122"/>
                <a:sym typeface="+mn-ea"/>
              </a:rPr>
              <a:t>答</a:t>
            </a:r>
            <a:r>
              <a:rPr lang="zh-CN" altLang="en-US" sz="2800" b="0" dirty="0" smtClean="0">
                <a:solidFill>
                  <a:srgbClr val="FF0000"/>
                </a:solidFill>
                <a:latin typeface="黑体" panose="02010609060101010101" pitchFamily="49" charset="-122"/>
                <a:ea typeface="黑体" panose="02010609060101010101" pitchFamily="49" charset="-122"/>
                <a:sym typeface="+mn-ea"/>
              </a:rPr>
              <a:t>★</a:t>
            </a:r>
            <a:r>
              <a:rPr lang="zh-CN" altLang="en-US" sz="2800" b="0" dirty="0">
                <a:solidFill>
                  <a:schemeClr val="tx1"/>
                </a:solidFill>
                <a:latin typeface="黑体" panose="02010609060101010101" pitchFamily="49" charset="-122"/>
                <a:ea typeface="黑体" panose="02010609060101010101" pitchFamily="49" charset="-122"/>
                <a:sym typeface="+mn-ea"/>
              </a:rPr>
              <a:t>）</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graphicFrame>
        <p:nvGraphicFramePr>
          <p:cNvPr id="15" name="图示 4">
            <a:extLst>
              <a:ext uri="{FF2B5EF4-FFF2-40B4-BE49-F238E27FC236}">
                <a16:creationId xmlns="" xmlns:a16="http://schemas.microsoft.com/office/drawing/2014/main" id="{6DA1DBEE-1A53-49DB-8B34-6ABC881624CC}"/>
              </a:ext>
            </a:extLst>
          </p:cNvPr>
          <p:cNvGraphicFramePr/>
          <p:nvPr>
            <p:extLst/>
          </p:nvPr>
        </p:nvGraphicFramePr>
        <p:xfrm>
          <a:off x="8812695" y="107748"/>
          <a:ext cx="4081670" cy="2234093"/>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471428402"/>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6"/>
          <p:cNvSpPr txBox="1"/>
          <p:nvPr/>
        </p:nvSpPr>
        <p:spPr>
          <a:xfrm>
            <a:off x="735180" y="596787"/>
            <a:ext cx="10474053"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9.1 </a:t>
            </a:r>
            <a:r>
              <a:rPr lang="zh-CN" altLang="en-US" sz="2800" b="1" dirty="0">
                <a:latin typeface="黑体" panose="02010609060101010101" pitchFamily="49" charset="-122"/>
                <a:ea typeface="黑体" panose="02010609060101010101" pitchFamily="49" charset="-122"/>
                <a:sym typeface="+mn-ea"/>
              </a:rPr>
              <a:t>知识管理的概念</a:t>
            </a:r>
          </a:p>
        </p:txBody>
      </p:sp>
      <p:sp>
        <p:nvSpPr>
          <p:cNvPr id="5" name="TextBox 4"/>
          <p:cNvSpPr txBox="1"/>
          <p:nvPr/>
        </p:nvSpPr>
        <p:spPr>
          <a:xfrm>
            <a:off x="1135025" y="2138093"/>
            <a:ext cx="10002190" cy="566822"/>
          </a:xfrm>
          <a:prstGeom prst="rect">
            <a:avLst/>
          </a:prstGeom>
          <a:noFill/>
        </p:spPr>
        <p:txBody>
          <a:bodyPr wrap="square" rtlCol="0">
            <a:spAutoFit/>
          </a:bodyPr>
          <a:lstStyle/>
          <a:p>
            <a:pPr>
              <a:lnSpc>
                <a:spcPts val="3700"/>
              </a:lnSpc>
            </a:pPr>
            <a:r>
              <a:rPr lang="zh-CN" altLang="en-US" sz="2400" dirty="0" smtClean="0">
                <a:latin typeface="手札体-简粗体" panose="03000700000000000000" pitchFamily="66" charset="-122"/>
                <a:ea typeface="手札体-简粗体" panose="03000700000000000000" pitchFamily="66" charset="-122"/>
              </a:rPr>
              <a:t>根据知识的表现形式划分：</a:t>
            </a:r>
            <a:endParaRPr lang="en-US" altLang="zh-CN" sz="2400" dirty="0">
              <a:latin typeface="手札体-简粗体" panose="03000700000000000000" pitchFamily="66" charset="-122"/>
              <a:ea typeface="手札体-简粗体" panose="03000700000000000000" pitchFamily="66" charset="-122"/>
            </a:endParaRPr>
          </a:p>
        </p:txBody>
      </p:sp>
      <p:sp>
        <p:nvSpPr>
          <p:cNvPr id="13" name="矩形 12"/>
          <p:cNvSpPr/>
          <p:nvPr/>
        </p:nvSpPr>
        <p:spPr>
          <a:xfrm>
            <a:off x="60671" y="160757"/>
            <a:ext cx="2042547" cy="369332"/>
          </a:xfrm>
          <a:prstGeom prst="rect">
            <a:avLst/>
          </a:prstGeom>
        </p:spPr>
        <p:txBody>
          <a:bodyPr wrap="none">
            <a:spAutoFit/>
          </a:bodyPr>
          <a:lstStyle/>
          <a:p>
            <a:pPr algn="just">
              <a:spcAft>
                <a:spcPts val="0"/>
              </a:spcAft>
            </a:pPr>
            <a:r>
              <a:rPr lang="en-US" altLang="zh-CN" kern="100" dirty="0" smtClean="0">
                <a:solidFill>
                  <a:srgbClr val="A6A6A6"/>
                </a:solidFill>
                <a:latin typeface="DengXian" charset="-122"/>
                <a:ea typeface="DengXian" charset="-122"/>
                <a:cs typeface="Times New Roman" charset="0"/>
              </a:rPr>
              <a:t>9.1.1.3</a:t>
            </a:r>
            <a:r>
              <a:rPr lang="zh-CN" altLang="en-US" kern="100" dirty="0" smtClean="0">
                <a:solidFill>
                  <a:srgbClr val="A6A6A6"/>
                </a:solidFill>
                <a:latin typeface="DengXian" charset="-122"/>
                <a:ea typeface="DengXian" charset="-122"/>
                <a:cs typeface="Times New Roman" charset="0"/>
              </a:rPr>
              <a:t> </a:t>
            </a:r>
            <a:r>
              <a:rPr lang="zh-CN" altLang="en-US" kern="100" smtClean="0">
                <a:solidFill>
                  <a:srgbClr val="A6A6A6"/>
                </a:solidFill>
                <a:latin typeface="DengXian" charset="-122"/>
                <a:ea typeface="DengXian" charset="-122"/>
                <a:cs typeface="Times New Roman" charset="0"/>
              </a:rPr>
              <a:t>知识</a:t>
            </a:r>
            <a:r>
              <a:rPr lang="zh-CN" altLang="zh-CN" kern="100" smtClean="0">
                <a:solidFill>
                  <a:srgbClr val="A6A6A6"/>
                </a:solidFill>
                <a:latin typeface="DengXian" charset="-122"/>
                <a:ea typeface="DengXian" charset="-122"/>
                <a:cs typeface="Times New Roman" charset="0"/>
              </a:rPr>
              <a:t>的</a:t>
            </a:r>
            <a:r>
              <a:rPr lang="zh-CN" altLang="en-US" kern="100" smtClean="0">
                <a:solidFill>
                  <a:srgbClr val="A6A6A6"/>
                </a:solidFill>
                <a:latin typeface="DengXian" charset="-122"/>
                <a:ea typeface="DengXian" charset="-122"/>
                <a:cs typeface="Times New Roman" charset="0"/>
              </a:rPr>
              <a:t>分类</a:t>
            </a:r>
            <a:endParaRPr lang="zh-CN" altLang="zh-CN" kern="100" dirty="0">
              <a:effectLst/>
              <a:latin typeface="DengXian" charset="-122"/>
              <a:ea typeface="DengXian" charset="-122"/>
              <a:cs typeface="Times New Roman" charset="0"/>
            </a:endParaRPr>
          </a:p>
        </p:txBody>
      </p:sp>
      <p:sp>
        <p:nvSpPr>
          <p:cNvPr id="14" name="文本框 13"/>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800" b="0" dirty="0" smtClean="0">
                <a:solidFill>
                  <a:schemeClr val="tx1"/>
                </a:solidFill>
                <a:latin typeface="黑体" panose="02010609060101010101" pitchFamily="49" charset="-122"/>
                <a:ea typeface="黑体" panose="02010609060101010101" pitchFamily="49" charset="-122"/>
                <a:sym typeface="+mn-ea"/>
              </a:rPr>
              <a:t>9.1.1.3</a:t>
            </a:r>
            <a:r>
              <a:rPr lang="zh-CN" altLang="en-US" sz="2800" b="0" dirty="0" smtClean="0">
                <a:solidFill>
                  <a:schemeClr val="tx1"/>
                </a:solidFill>
                <a:latin typeface="黑体" panose="02010609060101010101" pitchFamily="49" charset="-122"/>
                <a:ea typeface="黑体" panose="02010609060101010101" pitchFamily="49" charset="-122"/>
                <a:sym typeface="+mn-ea"/>
              </a:rPr>
              <a:t> 知识</a:t>
            </a:r>
            <a:r>
              <a:rPr lang="zh-CN" altLang="en-US" sz="2800" b="0" dirty="0">
                <a:solidFill>
                  <a:schemeClr val="tx1"/>
                </a:solidFill>
                <a:latin typeface="黑体" panose="02010609060101010101" pitchFamily="49" charset="-122"/>
                <a:ea typeface="黑体" panose="02010609060101010101" pitchFamily="49" charset="-122"/>
                <a:sym typeface="+mn-ea"/>
              </a:rPr>
              <a:t>的分类（选择，简</a:t>
            </a:r>
            <a:r>
              <a:rPr lang="zh-CN" altLang="en-US" sz="2800" b="0" dirty="0" smtClean="0">
                <a:solidFill>
                  <a:schemeClr val="tx1"/>
                </a:solidFill>
                <a:latin typeface="黑体" panose="02010609060101010101" pitchFamily="49" charset="-122"/>
                <a:ea typeface="黑体" panose="02010609060101010101" pitchFamily="49" charset="-122"/>
                <a:sym typeface="+mn-ea"/>
              </a:rPr>
              <a:t>答</a:t>
            </a:r>
            <a:r>
              <a:rPr lang="zh-CN" altLang="en-US" sz="2800" b="0" dirty="0" smtClean="0">
                <a:solidFill>
                  <a:srgbClr val="FF0000"/>
                </a:solidFill>
                <a:latin typeface="黑体" panose="02010609060101010101" pitchFamily="49" charset="-122"/>
                <a:ea typeface="黑体" panose="02010609060101010101" pitchFamily="49" charset="-122"/>
                <a:sym typeface="+mn-ea"/>
              </a:rPr>
              <a:t>★</a:t>
            </a:r>
            <a:r>
              <a:rPr lang="zh-CN" altLang="en-US" sz="2800" b="0" dirty="0">
                <a:solidFill>
                  <a:schemeClr val="tx1"/>
                </a:solidFill>
                <a:latin typeface="黑体" panose="02010609060101010101" pitchFamily="49" charset="-122"/>
                <a:ea typeface="黑体" panose="02010609060101010101" pitchFamily="49" charset="-122"/>
                <a:sym typeface="+mn-ea"/>
              </a:rPr>
              <a:t>）</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graphicFrame>
        <p:nvGraphicFramePr>
          <p:cNvPr id="15" name="图示 4">
            <a:extLst>
              <a:ext uri="{FF2B5EF4-FFF2-40B4-BE49-F238E27FC236}">
                <a16:creationId xmlns="" xmlns:a16="http://schemas.microsoft.com/office/drawing/2014/main" id="{6DA1DBEE-1A53-49DB-8B34-6ABC881624CC}"/>
              </a:ext>
            </a:extLst>
          </p:cNvPr>
          <p:cNvGraphicFramePr/>
          <p:nvPr>
            <p:extLst/>
          </p:nvPr>
        </p:nvGraphicFramePr>
        <p:xfrm>
          <a:off x="8812695" y="107748"/>
          <a:ext cx="4081670" cy="223409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文本框 1"/>
          <p:cNvSpPr txBox="1"/>
          <p:nvPr/>
        </p:nvSpPr>
        <p:spPr>
          <a:xfrm>
            <a:off x="2725286" y="3538330"/>
            <a:ext cx="3004605" cy="1200329"/>
          </a:xfrm>
          <a:prstGeom prst="rect">
            <a:avLst/>
          </a:prstGeom>
          <a:noFill/>
        </p:spPr>
        <p:txBody>
          <a:bodyPr wrap="none" rtlCol="0">
            <a:spAutoFit/>
          </a:bodyPr>
          <a:lstStyle/>
          <a:p>
            <a:r>
              <a:rPr kumimoji="1" lang="en-US" altLang="zh-CN" sz="2400" dirty="0" smtClean="0"/>
              <a:t>Know-what/know-why</a:t>
            </a:r>
          </a:p>
          <a:p>
            <a:endParaRPr kumimoji="1" lang="en-US" altLang="zh-CN" sz="2400" dirty="0"/>
          </a:p>
          <a:p>
            <a:r>
              <a:rPr kumimoji="1" lang="en-US" altLang="zh-CN" sz="2400" dirty="0" smtClean="0"/>
              <a:t>Know-how/know-who</a:t>
            </a:r>
          </a:p>
        </p:txBody>
      </p:sp>
      <p:sp>
        <p:nvSpPr>
          <p:cNvPr id="9" name="文本框 8"/>
          <p:cNvSpPr txBox="1"/>
          <p:nvPr/>
        </p:nvSpPr>
        <p:spPr>
          <a:xfrm>
            <a:off x="7263320" y="3538329"/>
            <a:ext cx="1723549" cy="1200329"/>
          </a:xfrm>
          <a:prstGeom prst="rect">
            <a:avLst/>
          </a:prstGeom>
          <a:noFill/>
        </p:spPr>
        <p:txBody>
          <a:bodyPr wrap="none" rtlCol="0">
            <a:spAutoFit/>
          </a:bodyPr>
          <a:lstStyle/>
          <a:p>
            <a:r>
              <a:rPr kumimoji="1" lang="zh-CN" altLang="en-US" sz="2400" dirty="0" smtClean="0"/>
              <a:t>不易于表达</a:t>
            </a:r>
            <a:endParaRPr kumimoji="1" lang="en-US" altLang="zh-CN" sz="2400" dirty="0" smtClean="0"/>
          </a:p>
          <a:p>
            <a:endParaRPr kumimoji="1" lang="en-US" altLang="zh-CN" sz="2400" dirty="0"/>
          </a:p>
          <a:p>
            <a:r>
              <a:rPr kumimoji="1" lang="zh-CN" altLang="en-US" sz="2400" dirty="0" smtClean="0"/>
              <a:t>易于表达</a:t>
            </a:r>
            <a:endParaRPr kumimoji="1" lang="en-US" altLang="zh-CN" sz="2400" dirty="0" smtClean="0"/>
          </a:p>
        </p:txBody>
      </p:sp>
    </p:spTree>
    <p:extLst>
      <p:ext uri="{BB962C8B-B14F-4D97-AF65-F5344CB8AC3E}">
        <p14:creationId xmlns:p14="http://schemas.microsoft.com/office/powerpoint/2010/main" val="1246973557"/>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6"/>
          <p:cNvSpPr txBox="1"/>
          <p:nvPr/>
        </p:nvSpPr>
        <p:spPr>
          <a:xfrm>
            <a:off x="735180" y="596787"/>
            <a:ext cx="10474053"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9.1 </a:t>
            </a:r>
            <a:r>
              <a:rPr lang="zh-CN" altLang="en-US" sz="2800" b="1" dirty="0">
                <a:latin typeface="黑体" panose="02010609060101010101" pitchFamily="49" charset="-122"/>
                <a:ea typeface="黑体" panose="02010609060101010101" pitchFamily="49" charset="-122"/>
                <a:sym typeface="+mn-ea"/>
              </a:rPr>
              <a:t>知识管理的概念</a:t>
            </a:r>
          </a:p>
        </p:txBody>
      </p:sp>
      <p:sp>
        <p:nvSpPr>
          <p:cNvPr id="5" name="TextBox 4"/>
          <p:cNvSpPr txBox="1"/>
          <p:nvPr/>
        </p:nvSpPr>
        <p:spPr>
          <a:xfrm>
            <a:off x="1135025" y="2138093"/>
            <a:ext cx="10002190" cy="566822"/>
          </a:xfrm>
          <a:prstGeom prst="rect">
            <a:avLst/>
          </a:prstGeom>
          <a:noFill/>
        </p:spPr>
        <p:txBody>
          <a:bodyPr wrap="square" rtlCol="0">
            <a:spAutoFit/>
          </a:bodyPr>
          <a:lstStyle/>
          <a:p>
            <a:pPr>
              <a:lnSpc>
                <a:spcPts val="3700"/>
              </a:lnSpc>
            </a:pPr>
            <a:r>
              <a:rPr lang="zh-CN" altLang="en-US" sz="2400" dirty="0" smtClean="0">
                <a:latin typeface="手札体-简粗体" panose="03000700000000000000" pitchFamily="66" charset="-122"/>
                <a:ea typeface="手札体-简粗体" panose="03000700000000000000" pitchFamily="66" charset="-122"/>
              </a:rPr>
              <a:t>根据知识的表现形式划分：</a:t>
            </a:r>
            <a:endParaRPr lang="en-US" altLang="zh-CN" sz="2400" dirty="0">
              <a:latin typeface="手札体-简粗体" panose="03000700000000000000" pitchFamily="66" charset="-122"/>
              <a:ea typeface="手札体-简粗体" panose="03000700000000000000" pitchFamily="66" charset="-122"/>
            </a:endParaRPr>
          </a:p>
        </p:txBody>
      </p:sp>
      <p:sp>
        <p:nvSpPr>
          <p:cNvPr id="13" name="矩形 12"/>
          <p:cNvSpPr/>
          <p:nvPr/>
        </p:nvSpPr>
        <p:spPr>
          <a:xfrm>
            <a:off x="60671" y="160757"/>
            <a:ext cx="2042547" cy="369332"/>
          </a:xfrm>
          <a:prstGeom prst="rect">
            <a:avLst/>
          </a:prstGeom>
        </p:spPr>
        <p:txBody>
          <a:bodyPr wrap="none">
            <a:spAutoFit/>
          </a:bodyPr>
          <a:lstStyle/>
          <a:p>
            <a:pPr algn="just">
              <a:spcAft>
                <a:spcPts val="0"/>
              </a:spcAft>
            </a:pPr>
            <a:r>
              <a:rPr lang="en-US" altLang="zh-CN" kern="100" dirty="0" smtClean="0">
                <a:solidFill>
                  <a:srgbClr val="A6A6A6"/>
                </a:solidFill>
                <a:latin typeface="DengXian" charset="-122"/>
                <a:ea typeface="DengXian" charset="-122"/>
                <a:cs typeface="Times New Roman" charset="0"/>
              </a:rPr>
              <a:t>9.1.1.3</a:t>
            </a:r>
            <a:r>
              <a:rPr lang="zh-CN" altLang="en-US" kern="100" dirty="0" smtClean="0">
                <a:solidFill>
                  <a:srgbClr val="A6A6A6"/>
                </a:solidFill>
                <a:latin typeface="DengXian" charset="-122"/>
                <a:ea typeface="DengXian" charset="-122"/>
                <a:cs typeface="Times New Roman" charset="0"/>
              </a:rPr>
              <a:t> </a:t>
            </a:r>
            <a:r>
              <a:rPr lang="zh-CN" altLang="en-US" kern="100" smtClean="0">
                <a:solidFill>
                  <a:srgbClr val="A6A6A6"/>
                </a:solidFill>
                <a:latin typeface="DengXian" charset="-122"/>
                <a:ea typeface="DengXian" charset="-122"/>
                <a:cs typeface="Times New Roman" charset="0"/>
              </a:rPr>
              <a:t>知识</a:t>
            </a:r>
            <a:r>
              <a:rPr lang="zh-CN" altLang="zh-CN" kern="100" smtClean="0">
                <a:solidFill>
                  <a:srgbClr val="A6A6A6"/>
                </a:solidFill>
                <a:latin typeface="DengXian" charset="-122"/>
                <a:ea typeface="DengXian" charset="-122"/>
                <a:cs typeface="Times New Roman" charset="0"/>
              </a:rPr>
              <a:t>的</a:t>
            </a:r>
            <a:r>
              <a:rPr lang="zh-CN" altLang="en-US" kern="100" smtClean="0">
                <a:solidFill>
                  <a:srgbClr val="A6A6A6"/>
                </a:solidFill>
                <a:latin typeface="DengXian" charset="-122"/>
                <a:ea typeface="DengXian" charset="-122"/>
                <a:cs typeface="Times New Roman" charset="0"/>
              </a:rPr>
              <a:t>分类</a:t>
            </a:r>
            <a:endParaRPr lang="zh-CN" altLang="zh-CN" kern="100" dirty="0">
              <a:effectLst/>
              <a:latin typeface="DengXian" charset="-122"/>
              <a:ea typeface="DengXian" charset="-122"/>
              <a:cs typeface="Times New Roman" charset="0"/>
            </a:endParaRPr>
          </a:p>
        </p:txBody>
      </p:sp>
      <p:sp>
        <p:nvSpPr>
          <p:cNvPr id="14" name="文本框 13"/>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800" b="0" dirty="0" smtClean="0">
                <a:solidFill>
                  <a:schemeClr val="tx1"/>
                </a:solidFill>
                <a:latin typeface="黑体" panose="02010609060101010101" pitchFamily="49" charset="-122"/>
                <a:ea typeface="黑体" panose="02010609060101010101" pitchFamily="49" charset="-122"/>
                <a:sym typeface="+mn-ea"/>
              </a:rPr>
              <a:t>9.1.1.3</a:t>
            </a:r>
            <a:r>
              <a:rPr lang="zh-CN" altLang="en-US" sz="2800" b="0" dirty="0" smtClean="0">
                <a:solidFill>
                  <a:schemeClr val="tx1"/>
                </a:solidFill>
                <a:latin typeface="黑体" panose="02010609060101010101" pitchFamily="49" charset="-122"/>
                <a:ea typeface="黑体" panose="02010609060101010101" pitchFamily="49" charset="-122"/>
                <a:sym typeface="+mn-ea"/>
              </a:rPr>
              <a:t> 知识</a:t>
            </a:r>
            <a:r>
              <a:rPr lang="zh-CN" altLang="en-US" sz="2800" b="0" dirty="0">
                <a:solidFill>
                  <a:schemeClr val="tx1"/>
                </a:solidFill>
                <a:latin typeface="黑体" panose="02010609060101010101" pitchFamily="49" charset="-122"/>
                <a:ea typeface="黑体" panose="02010609060101010101" pitchFamily="49" charset="-122"/>
                <a:sym typeface="+mn-ea"/>
              </a:rPr>
              <a:t>的分类（选择，简</a:t>
            </a:r>
            <a:r>
              <a:rPr lang="zh-CN" altLang="en-US" sz="2800" b="0" dirty="0" smtClean="0">
                <a:solidFill>
                  <a:schemeClr val="tx1"/>
                </a:solidFill>
                <a:latin typeface="黑体" panose="02010609060101010101" pitchFamily="49" charset="-122"/>
                <a:ea typeface="黑体" panose="02010609060101010101" pitchFamily="49" charset="-122"/>
                <a:sym typeface="+mn-ea"/>
              </a:rPr>
              <a:t>答</a:t>
            </a:r>
            <a:r>
              <a:rPr lang="zh-CN" altLang="en-US" sz="2800" b="0" dirty="0" smtClean="0">
                <a:solidFill>
                  <a:srgbClr val="FF0000"/>
                </a:solidFill>
                <a:latin typeface="黑体" panose="02010609060101010101" pitchFamily="49" charset="-122"/>
                <a:ea typeface="黑体" panose="02010609060101010101" pitchFamily="49" charset="-122"/>
                <a:sym typeface="+mn-ea"/>
              </a:rPr>
              <a:t>★</a:t>
            </a:r>
            <a:r>
              <a:rPr lang="zh-CN" altLang="en-US" sz="2800" b="0" dirty="0">
                <a:solidFill>
                  <a:schemeClr val="tx1"/>
                </a:solidFill>
                <a:latin typeface="黑体" panose="02010609060101010101" pitchFamily="49" charset="-122"/>
                <a:ea typeface="黑体" panose="02010609060101010101" pitchFamily="49" charset="-122"/>
                <a:sym typeface="+mn-ea"/>
              </a:rPr>
              <a:t>）</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graphicFrame>
        <p:nvGraphicFramePr>
          <p:cNvPr id="15" name="图示 4">
            <a:extLst>
              <a:ext uri="{FF2B5EF4-FFF2-40B4-BE49-F238E27FC236}">
                <a16:creationId xmlns="" xmlns:a16="http://schemas.microsoft.com/office/drawing/2014/main" id="{6DA1DBEE-1A53-49DB-8B34-6ABC881624CC}"/>
              </a:ext>
            </a:extLst>
          </p:cNvPr>
          <p:cNvGraphicFramePr/>
          <p:nvPr>
            <p:extLst/>
          </p:nvPr>
        </p:nvGraphicFramePr>
        <p:xfrm>
          <a:off x="8812695" y="107748"/>
          <a:ext cx="4081670" cy="223409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文本框 1"/>
          <p:cNvSpPr txBox="1"/>
          <p:nvPr/>
        </p:nvSpPr>
        <p:spPr>
          <a:xfrm>
            <a:off x="2725286" y="3538330"/>
            <a:ext cx="3004605" cy="1200329"/>
          </a:xfrm>
          <a:prstGeom prst="rect">
            <a:avLst/>
          </a:prstGeom>
          <a:noFill/>
        </p:spPr>
        <p:txBody>
          <a:bodyPr wrap="none" rtlCol="0">
            <a:spAutoFit/>
          </a:bodyPr>
          <a:lstStyle/>
          <a:p>
            <a:r>
              <a:rPr kumimoji="1" lang="en-US" altLang="zh-CN" sz="2400" dirty="0" smtClean="0"/>
              <a:t>Know-what/know-why</a:t>
            </a:r>
          </a:p>
          <a:p>
            <a:endParaRPr kumimoji="1" lang="en-US" altLang="zh-CN" sz="2400" dirty="0"/>
          </a:p>
          <a:p>
            <a:r>
              <a:rPr kumimoji="1" lang="en-US" altLang="zh-CN" sz="2400" dirty="0" smtClean="0"/>
              <a:t>Know-how/know-who</a:t>
            </a:r>
          </a:p>
        </p:txBody>
      </p:sp>
      <p:sp>
        <p:nvSpPr>
          <p:cNvPr id="9" name="文本框 8"/>
          <p:cNvSpPr txBox="1"/>
          <p:nvPr/>
        </p:nvSpPr>
        <p:spPr>
          <a:xfrm>
            <a:off x="7263320" y="3538329"/>
            <a:ext cx="1723549" cy="1200329"/>
          </a:xfrm>
          <a:prstGeom prst="rect">
            <a:avLst/>
          </a:prstGeom>
          <a:noFill/>
        </p:spPr>
        <p:txBody>
          <a:bodyPr wrap="none" rtlCol="0">
            <a:spAutoFit/>
          </a:bodyPr>
          <a:lstStyle/>
          <a:p>
            <a:r>
              <a:rPr kumimoji="1" lang="zh-CN" altLang="en-US" sz="2400" dirty="0" smtClean="0"/>
              <a:t>不易于表达</a:t>
            </a:r>
            <a:endParaRPr kumimoji="1" lang="en-US" altLang="zh-CN" sz="2400" dirty="0" smtClean="0"/>
          </a:p>
          <a:p>
            <a:endParaRPr kumimoji="1" lang="en-US" altLang="zh-CN" sz="2400" dirty="0"/>
          </a:p>
          <a:p>
            <a:r>
              <a:rPr kumimoji="1" lang="zh-CN" altLang="en-US" sz="2400" dirty="0" smtClean="0"/>
              <a:t>易于表达</a:t>
            </a:r>
            <a:endParaRPr kumimoji="1" lang="en-US" altLang="zh-CN" sz="2400" dirty="0" smtClean="0"/>
          </a:p>
        </p:txBody>
      </p:sp>
      <p:cxnSp>
        <p:nvCxnSpPr>
          <p:cNvPr id="6" name="直线连接符 5"/>
          <p:cNvCxnSpPr/>
          <p:nvPr/>
        </p:nvCxnSpPr>
        <p:spPr>
          <a:xfrm>
            <a:off x="5729891" y="3843130"/>
            <a:ext cx="1533429" cy="689113"/>
          </a:xfrm>
          <a:prstGeom prst="line">
            <a:avLst/>
          </a:prstGeom>
        </p:spPr>
        <p:style>
          <a:lnRef idx="1">
            <a:schemeClr val="dk1"/>
          </a:lnRef>
          <a:fillRef idx="0">
            <a:schemeClr val="dk1"/>
          </a:fillRef>
          <a:effectRef idx="0">
            <a:schemeClr val="dk1"/>
          </a:effectRef>
          <a:fontRef idx="minor">
            <a:schemeClr val="tx1"/>
          </a:fontRef>
        </p:style>
      </p:cxnSp>
      <p:cxnSp>
        <p:nvCxnSpPr>
          <p:cNvPr id="11" name="直线连接符 10"/>
          <p:cNvCxnSpPr/>
          <p:nvPr/>
        </p:nvCxnSpPr>
        <p:spPr>
          <a:xfrm flipV="1">
            <a:off x="5729891" y="3843130"/>
            <a:ext cx="1533429" cy="689113"/>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043052469"/>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6"/>
          <p:cNvSpPr txBox="1"/>
          <p:nvPr/>
        </p:nvSpPr>
        <p:spPr>
          <a:xfrm>
            <a:off x="735180" y="596787"/>
            <a:ext cx="10474053"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9.1 </a:t>
            </a:r>
            <a:r>
              <a:rPr lang="zh-CN" altLang="en-US" sz="2800" b="1" dirty="0">
                <a:latin typeface="黑体" panose="02010609060101010101" pitchFamily="49" charset="-122"/>
                <a:ea typeface="黑体" panose="02010609060101010101" pitchFamily="49" charset="-122"/>
                <a:sym typeface="+mn-ea"/>
              </a:rPr>
              <a:t>知识管理的概念</a:t>
            </a:r>
          </a:p>
        </p:txBody>
      </p:sp>
      <p:sp>
        <p:nvSpPr>
          <p:cNvPr id="5" name="TextBox 4"/>
          <p:cNvSpPr txBox="1"/>
          <p:nvPr/>
        </p:nvSpPr>
        <p:spPr>
          <a:xfrm>
            <a:off x="1135025" y="2138093"/>
            <a:ext cx="10002190" cy="566822"/>
          </a:xfrm>
          <a:prstGeom prst="rect">
            <a:avLst/>
          </a:prstGeom>
          <a:noFill/>
        </p:spPr>
        <p:txBody>
          <a:bodyPr wrap="square" rtlCol="0">
            <a:spAutoFit/>
          </a:bodyPr>
          <a:lstStyle/>
          <a:p>
            <a:pPr>
              <a:lnSpc>
                <a:spcPts val="3700"/>
              </a:lnSpc>
            </a:pPr>
            <a:r>
              <a:rPr lang="zh-CN" altLang="en-US" sz="2400" dirty="0" smtClean="0">
                <a:latin typeface="手札体-简粗体" panose="03000700000000000000" pitchFamily="66" charset="-122"/>
                <a:ea typeface="手札体-简粗体" panose="03000700000000000000" pitchFamily="66" charset="-122"/>
              </a:rPr>
              <a:t>根据知识的表现形式划分：</a:t>
            </a:r>
            <a:endParaRPr lang="en-US" altLang="zh-CN" sz="2400" dirty="0">
              <a:latin typeface="手札体-简粗体" panose="03000700000000000000" pitchFamily="66" charset="-122"/>
              <a:ea typeface="手札体-简粗体" panose="03000700000000000000" pitchFamily="66" charset="-122"/>
            </a:endParaRPr>
          </a:p>
        </p:txBody>
      </p:sp>
      <p:graphicFrame>
        <p:nvGraphicFramePr>
          <p:cNvPr id="6" name="图示 5"/>
          <p:cNvGraphicFramePr/>
          <p:nvPr>
            <p:extLst>
              <p:ext uri="{D42A27DB-BD31-4B8C-83A1-F6EECF244321}">
                <p14:modId xmlns:p14="http://schemas.microsoft.com/office/powerpoint/2010/main" val="1848657104"/>
              </p:ext>
            </p:extLst>
          </p:nvPr>
        </p:nvGraphicFramePr>
        <p:xfrm>
          <a:off x="1309049" y="2800608"/>
          <a:ext cx="9436721" cy="377031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3" name="矩形 12"/>
          <p:cNvSpPr/>
          <p:nvPr/>
        </p:nvSpPr>
        <p:spPr>
          <a:xfrm>
            <a:off x="60671" y="160757"/>
            <a:ext cx="2042547" cy="369332"/>
          </a:xfrm>
          <a:prstGeom prst="rect">
            <a:avLst/>
          </a:prstGeom>
        </p:spPr>
        <p:txBody>
          <a:bodyPr wrap="none">
            <a:spAutoFit/>
          </a:bodyPr>
          <a:lstStyle/>
          <a:p>
            <a:pPr algn="just">
              <a:spcAft>
                <a:spcPts val="0"/>
              </a:spcAft>
            </a:pPr>
            <a:r>
              <a:rPr lang="en-US" altLang="zh-CN" kern="100" dirty="0" smtClean="0">
                <a:solidFill>
                  <a:srgbClr val="A6A6A6"/>
                </a:solidFill>
                <a:latin typeface="DengXian" charset="-122"/>
                <a:ea typeface="DengXian" charset="-122"/>
                <a:cs typeface="Times New Roman" charset="0"/>
              </a:rPr>
              <a:t>9.1.1.3</a:t>
            </a:r>
            <a:r>
              <a:rPr lang="zh-CN" altLang="en-US" kern="100" dirty="0" smtClean="0">
                <a:solidFill>
                  <a:srgbClr val="A6A6A6"/>
                </a:solidFill>
                <a:latin typeface="DengXian" charset="-122"/>
                <a:ea typeface="DengXian" charset="-122"/>
                <a:cs typeface="Times New Roman" charset="0"/>
              </a:rPr>
              <a:t> </a:t>
            </a:r>
            <a:r>
              <a:rPr lang="zh-CN" altLang="en-US" kern="100" smtClean="0">
                <a:solidFill>
                  <a:srgbClr val="A6A6A6"/>
                </a:solidFill>
                <a:latin typeface="DengXian" charset="-122"/>
                <a:ea typeface="DengXian" charset="-122"/>
                <a:cs typeface="Times New Roman" charset="0"/>
              </a:rPr>
              <a:t>知识</a:t>
            </a:r>
            <a:r>
              <a:rPr lang="zh-CN" altLang="zh-CN" kern="100" smtClean="0">
                <a:solidFill>
                  <a:srgbClr val="A6A6A6"/>
                </a:solidFill>
                <a:latin typeface="DengXian" charset="-122"/>
                <a:ea typeface="DengXian" charset="-122"/>
                <a:cs typeface="Times New Roman" charset="0"/>
              </a:rPr>
              <a:t>的</a:t>
            </a:r>
            <a:r>
              <a:rPr lang="zh-CN" altLang="en-US" kern="100" smtClean="0">
                <a:solidFill>
                  <a:srgbClr val="A6A6A6"/>
                </a:solidFill>
                <a:latin typeface="DengXian" charset="-122"/>
                <a:ea typeface="DengXian" charset="-122"/>
                <a:cs typeface="Times New Roman" charset="0"/>
              </a:rPr>
              <a:t>分类</a:t>
            </a:r>
            <a:endParaRPr lang="zh-CN" altLang="zh-CN" kern="100" dirty="0">
              <a:effectLst/>
              <a:latin typeface="DengXian" charset="-122"/>
              <a:ea typeface="DengXian" charset="-122"/>
              <a:cs typeface="Times New Roman" charset="0"/>
            </a:endParaRPr>
          </a:p>
        </p:txBody>
      </p:sp>
      <p:sp>
        <p:nvSpPr>
          <p:cNvPr id="14" name="文本框 13"/>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800" b="0" dirty="0" smtClean="0">
                <a:solidFill>
                  <a:schemeClr val="tx1"/>
                </a:solidFill>
                <a:latin typeface="黑体" panose="02010609060101010101" pitchFamily="49" charset="-122"/>
                <a:ea typeface="黑体" panose="02010609060101010101" pitchFamily="49" charset="-122"/>
                <a:sym typeface="+mn-ea"/>
              </a:rPr>
              <a:t>9.1.1.3</a:t>
            </a:r>
            <a:r>
              <a:rPr lang="zh-CN" altLang="en-US" sz="2800" b="0" dirty="0" smtClean="0">
                <a:solidFill>
                  <a:schemeClr val="tx1"/>
                </a:solidFill>
                <a:latin typeface="黑体" panose="02010609060101010101" pitchFamily="49" charset="-122"/>
                <a:ea typeface="黑体" panose="02010609060101010101" pitchFamily="49" charset="-122"/>
                <a:sym typeface="+mn-ea"/>
              </a:rPr>
              <a:t> 知识</a:t>
            </a:r>
            <a:r>
              <a:rPr lang="zh-CN" altLang="en-US" sz="2800" b="0" dirty="0">
                <a:solidFill>
                  <a:schemeClr val="tx1"/>
                </a:solidFill>
                <a:latin typeface="黑体" panose="02010609060101010101" pitchFamily="49" charset="-122"/>
                <a:ea typeface="黑体" panose="02010609060101010101" pitchFamily="49" charset="-122"/>
                <a:sym typeface="+mn-ea"/>
              </a:rPr>
              <a:t>的分类（选择，简</a:t>
            </a:r>
            <a:r>
              <a:rPr lang="zh-CN" altLang="en-US" sz="2800" b="0" dirty="0" smtClean="0">
                <a:solidFill>
                  <a:schemeClr val="tx1"/>
                </a:solidFill>
                <a:latin typeface="黑体" panose="02010609060101010101" pitchFamily="49" charset="-122"/>
                <a:ea typeface="黑体" panose="02010609060101010101" pitchFamily="49" charset="-122"/>
                <a:sym typeface="+mn-ea"/>
              </a:rPr>
              <a:t>答</a:t>
            </a:r>
            <a:r>
              <a:rPr lang="zh-CN" altLang="en-US" sz="2800" b="0" dirty="0" smtClean="0">
                <a:solidFill>
                  <a:srgbClr val="FF0000"/>
                </a:solidFill>
                <a:latin typeface="黑体" panose="02010609060101010101" pitchFamily="49" charset="-122"/>
                <a:ea typeface="黑体" panose="02010609060101010101" pitchFamily="49" charset="-122"/>
                <a:sym typeface="+mn-ea"/>
              </a:rPr>
              <a:t>★</a:t>
            </a:r>
            <a:r>
              <a:rPr lang="zh-CN" altLang="en-US" sz="2800" b="0" dirty="0">
                <a:solidFill>
                  <a:schemeClr val="tx1"/>
                </a:solidFill>
                <a:latin typeface="黑体" panose="02010609060101010101" pitchFamily="49" charset="-122"/>
                <a:ea typeface="黑体" panose="02010609060101010101" pitchFamily="49" charset="-122"/>
                <a:sym typeface="+mn-ea"/>
              </a:rPr>
              <a:t>）</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graphicFrame>
        <p:nvGraphicFramePr>
          <p:cNvPr id="15" name="图示 4">
            <a:extLst>
              <a:ext uri="{FF2B5EF4-FFF2-40B4-BE49-F238E27FC236}">
                <a16:creationId xmlns="" xmlns:a16="http://schemas.microsoft.com/office/drawing/2014/main" id="{6DA1DBEE-1A53-49DB-8B34-6ABC881624CC}"/>
              </a:ext>
            </a:extLst>
          </p:cNvPr>
          <p:cNvGraphicFramePr/>
          <p:nvPr>
            <p:extLst>
              <p:ext uri="{D42A27DB-BD31-4B8C-83A1-F6EECF244321}">
                <p14:modId xmlns:p14="http://schemas.microsoft.com/office/powerpoint/2010/main" val="857640176"/>
              </p:ext>
            </p:extLst>
          </p:nvPr>
        </p:nvGraphicFramePr>
        <p:xfrm>
          <a:off x="8812695" y="107748"/>
          <a:ext cx="4081670" cy="2234093"/>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800" b="0" dirty="0" smtClean="0">
                <a:solidFill>
                  <a:schemeClr val="tx1"/>
                </a:solidFill>
                <a:latin typeface="黑体" panose="02010609060101010101" pitchFamily="49" charset="-122"/>
                <a:ea typeface="黑体" panose="02010609060101010101" pitchFamily="49" charset="-122"/>
                <a:sym typeface="+mn-ea"/>
              </a:rPr>
              <a:t>9.1.1.3</a:t>
            </a:r>
            <a:r>
              <a:rPr lang="zh-CN" altLang="en-US" sz="2800" b="0" dirty="0" smtClean="0">
                <a:solidFill>
                  <a:schemeClr val="tx1"/>
                </a:solidFill>
                <a:latin typeface="黑体" panose="02010609060101010101" pitchFamily="49" charset="-122"/>
                <a:ea typeface="黑体" panose="02010609060101010101" pitchFamily="49" charset="-122"/>
                <a:sym typeface="+mn-ea"/>
              </a:rPr>
              <a:t> 知识</a:t>
            </a:r>
            <a:r>
              <a:rPr lang="zh-CN" altLang="en-US" sz="2800" b="0" dirty="0">
                <a:solidFill>
                  <a:schemeClr val="tx1"/>
                </a:solidFill>
                <a:latin typeface="黑体" panose="02010609060101010101" pitchFamily="49" charset="-122"/>
                <a:ea typeface="黑体" panose="02010609060101010101" pitchFamily="49" charset="-122"/>
                <a:sym typeface="+mn-ea"/>
              </a:rPr>
              <a:t>的分类（选择，简</a:t>
            </a:r>
            <a:r>
              <a:rPr lang="zh-CN" altLang="en-US" sz="2800" b="0" dirty="0" smtClean="0">
                <a:solidFill>
                  <a:schemeClr val="tx1"/>
                </a:solidFill>
                <a:latin typeface="黑体" panose="02010609060101010101" pitchFamily="49" charset="-122"/>
                <a:ea typeface="黑体" panose="02010609060101010101" pitchFamily="49" charset="-122"/>
                <a:sym typeface="+mn-ea"/>
              </a:rPr>
              <a:t>答</a:t>
            </a:r>
            <a:r>
              <a:rPr lang="zh-CN" altLang="en-US" sz="2800" b="0" dirty="0" smtClean="0">
                <a:solidFill>
                  <a:srgbClr val="FF0000"/>
                </a:solidFill>
                <a:latin typeface="黑体" panose="02010609060101010101" pitchFamily="49" charset="-122"/>
                <a:ea typeface="黑体" panose="02010609060101010101" pitchFamily="49" charset="-122"/>
                <a:sym typeface="+mn-ea"/>
              </a:rPr>
              <a:t>★</a:t>
            </a:r>
            <a:r>
              <a:rPr lang="zh-CN" altLang="en-US" sz="2800" b="0" dirty="0">
                <a:solidFill>
                  <a:schemeClr val="tx1"/>
                </a:solidFill>
                <a:latin typeface="黑体" panose="02010609060101010101" pitchFamily="49" charset="-122"/>
                <a:ea typeface="黑体" panose="02010609060101010101" pitchFamily="49" charset="-122"/>
                <a:sym typeface="+mn-ea"/>
              </a:rPr>
              <a:t>）</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4" name="文本框 6"/>
          <p:cNvSpPr txBox="1"/>
          <p:nvPr/>
        </p:nvSpPr>
        <p:spPr>
          <a:xfrm>
            <a:off x="735180" y="596787"/>
            <a:ext cx="10474053"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9.1 </a:t>
            </a:r>
            <a:r>
              <a:rPr lang="zh-CN" altLang="en-US" sz="2800" b="1" dirty="0">
                <a:latin typeface="黑体" panose="02010609060101010101" pitchFamily="49" charset="-122"/>
                <a:ea typeface="黑体" panose="02010609060101010101" pitchFamily="49" charset="-122"/>
                <a:sym typeface="+mn-ea"/>
              </a:rPr>
              <a:t>知识管理的概念</a:t>
            </a:r>
          </a:p>
        </p:txBody>
      </p:sp>
      <p:graphicFrame>
        <p:nvGraphicFramePr>
          <p:cNvPr id="7" name="图示 6"/>
          <p:cNvGraphicFramePr/>
          <p:nvPr/>
        </p:nvGraphicFramePr>
        <p:xfrm>
          <a:off x="1908206" y="2137142"/>
          <a:ext cx="8128000" cy="435934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13" name="矩形 12"/>
          <p:cNvSpPr/>
          <p:nvPr/>
        </p:nvSpPr>
        <p:spPr>
          <a:xfrm>
            <a:off x="60671" y="160757"/>
            <a:ext cx="2042547" cy="369332"/>
          </a:xfrm>
          <a:prstGeom prst="rect">
            <a:avLst/>
          </a:prstGeom>
        </p:spPr>
        <p:txBody>
          <a:bodyPr wrap="none">
            <a:spAutoFit/>
          </a:bodyPr>
          <a:lstStyle/>
          <a:p>
            <a:pPr algn="just">
              <a:spcAft>
                <a:spcPts val="0"/>
              </a:spcAft>
            </a:pPr>
            <a:r>
              <a:rPr lang="en-US" altLang="zh-CN" kern="100" dirty="0" smtClean="0">
                <a:solidFill>
                  <a:srgbClr val="A6A6A6"/>
                </a:solidFill>
                <a:latin typeface="DengXian" charset="-122"/>
                <a:ea typeface="DengXian" charset="-122"/>
                <a:cs typeface="Times New Roman" charset="0"/>
              </a:rPr>
              <a:t>9.1.1.3</a:t>
            </a:r>
            <a:r>
              <a:rPr lang="zh-CN" altLang="en-US" kern="100" dirty="0" smtClean="0">
                <a:solidFill>
                  <a:srgbClr val="A6A6A6"/>
                </a:solidFill>
                <a:latin typeface="DengXian" charset="-122"/>
                <a:ea typeface="DengXian" charset="-122"/>
                <a:cs typeface="Times New Roman" charset="0"/>
              </a:rPr>
              <a:t> 知识</a:t>
            </a:r>
            <a:r>
              <a:rPr lang="zh-CN" altLang="zh-CN" kern="100" dirty="0" smtClean="0">
                <a:solidFill>
                  <a:srgbClr val="A6A6A6"/>
                </a:solidFill>
                <a:latin typeface="DengXian" charset="-122"/>
                <a:ea typeface="DengXian" charset="-122"/>
                <a:cs typeface="Times New Roman" charset="0"/>
              </a:rPr>
              <a:t>的</a:t>
            </a:r>
            <a:r>
              <a:rPr lang="zh-CN" altLang="en-US" kern="100" dirty="0" smtClean="0">
                <a:solidFill>
                  <a:srgbClr val="A6A6A6"/>
                </a:solidFill>
                <a:latin typeface="DengXian" charset="-122"/>
                <a:ea typeface="DengXian" charset="-122"/>
                <a:cs typeface="Times New Roman" charset="0"/>
              </a:rPr>
              <a:t>分类</a:t>
            </a:r>
            <a:endParaRPr lang="zh-CN" altLang="zh-CN" kern="100" dirty="0">
              <a:effectLst/>
              <a:latin typeface="DengXian" charset="-122"/>
              <a:ea typeface="DengXian" charset="-122"/>
              <a:cs typeface="Times New Roman" charset="0"/>
            </a:endParaRPr>
          </a:p>
        </p:txBody>
      </p:sp>
      <p:graphicFrame>
        <p:nvGraphicFramePr>
          <p:cNvPr id="14" name="图示 4">
            <a:extLst>
              <a:ext uri="{FF2B5EF4-FFF2-40B4-BE49-F238E27FC236}">
                <a16:creationId xmlns="" xmlns:a16="http://schemas.microsoft.com/office/drawing/2014/main" id="{6DA1DBEE-1A53-49DB-8B34-6ABC881624CC}"/>
              </a:ext>
            </a:extLst>
          </p:cNvPr>
          <p:cNvGraphicFramePr/>
          <p:nvPr>
            <p:extLst/>
          </p:nvPr>
        </p:nvGraphicFramePr>
        <p:xfrm>
          <a:off x="8812695" y="107748"/>
          <a:ext cx="4081670" cy="2234093"/>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spTree>
    <p:extLst>
      <p:ext uri="{BB962C8B-B14F-4D97-AF65-F5344CB8AC3E}">
        <p14:creationId xmlns:p14="http://schemas.microsoft.com/office/powerpoint/2010/main" val="1446274233"/>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800" b="0" dirty="0" smtClean="0">
                <a:solidFill>
                  <a:schemeClr val="tx1"/>
                </a:solidFill>
                <a:latin typeface="黑体" panose="02010609060101010101" pitchFamily="49" charset="-122"/>
                <a:ea typeface="黑体" panose="02010609060101010101" pitchFamily="49" charset="-122"/>
                <a:sym typeface="+mn-ea"/>
              </a:rPr>
              <a:t>9.1.3.1</a:t>
            </a:r>
            <a:r>
              <a:rPr lang="zh-CN" altLang="en-US" sz="2800" b="0" dirty="0" smtClean="0">
                <a:solidFill>
                  <a:schemeClr val="tx1"/>
                </a:solidFill>
                <a:latin typeface="黑体" panose="02010609060101010101" pitchFamily="49" charset="-122"/>
                <a:ea typeface="黑体" panose="02010609060101010101" pitchFamily="49" charset="-122"/>
                <a:sym typeface="+mn-ea"/>
              </a:rPr>
              <a:t> </a:t>
            </a:r>
            <a:r>
              <a:rPr lang="zh-CN" altLang="en-US" sz="2800" b="0" dirty="0">
                <a:solidFill>
                  <a:schemeClr val="tx1"/>
                </a:solidFill>
                <a:latin typeface="黑体" panose="02010609060101010101" pitchFamily="49" charset="-122"/>
                <a:ea typeface="黑体" panose="02010609060101010101" pitchFamily="49" charset="-122"/>
                <a:sym typeface="+mn-ea"/>
              </a:rPr>
              <a:t>知识管理的特点（</a:t>
            </a:r>
            <a:r>
              <a:rPr lang="zh-CN" altLang="en-US" sz="2800" b="0" dirty="0" smtClean="0">
                <a:solidFill>
                  <a:schemeClr val="tx1"/>
                </a:solidFill>
                <a:latin typeface="黑体" panose="02010609060101010101" pitchFamily="49" charset="-122"/>
                <a:ea typeface="黑体" panose="02010609060101010101" pitchFamily="49" charset="-122"/>
                <a:sym typeface="+mn-ea"/>
              </a:rPr>
              <a:t>文字）</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4" name="文本框 6"/>
          <p:cNvSpPr txBox="1"/>
          <p:nvPr/>
        </p:nvSpPr>
        <p:spPr>
          <a:xfrm>
            <a:off x="735180" y="596787"/>
            <a:ext cx="10474053"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9.1 </a:t>
            </a:r>
            <a:r>
              <a:rPr lang="zh-CN" altLang="en-US" sz="2800" b="1" dirty="0">
                <a:latin typeface="黑体" panose="02010609060101010101" pitchFamily="49" charset="-122"/>
                <a:ea typeface="黑体" panose="02010609060101010101" pitchFamily="49" charset="-122"/>
                <a:sym typeface="+mn-ea"/>
              </a:rPr>
              <a:t>知识管理的概念</a:t>
            </a:r>
          </a:p>
        </p:txBody>
      </p:sp>
      <p:sp>
        <p:nvSpPr>
          <p:cNvPr id="16" name="矩形 15"/>
          <p:cNvSpPr/>
          <p:nvPr/>
        </p:nvSpPr>
        <p:spPr>
          <a:xfrm>
            <a:off x="68378" y="160757"/>
            <a:ext cx="2504212" cy="369332"/>
          </a:xfrm>
          <a:prstGeom prst="rect">
            <a:avLst/>
          </a:prstGeom>
        </p:spPr>
        <p:txBody>
          <a:bodyPr wrap="none">
            <a:spAutoFit/>
          </a:bodyPr>
          <a:lstStyle/>
          <a:p>
            <a:pPr algn="just">
              <a:spcAft>
                <a:spcPts val="0"/>
              </a:spcAft>
            </a:pPr>
            <a:r>
              <a:rPr lang="en-US" altLang="zh-CN" kern="100" dirty="0" smtClean="0">
                <a:solidFill>
                  <a:srgbClr val="A6A6A6"/>
                </a:solidFill>
                <a:latin typeface="DengXian" charset="-122"/>
                <a:ea typeface="DengXian" charset="-122"/>
                <a:cs typeface="Times New Roman" charset="0"/>
              </a:rPr>
              <a:t>9.1.3.0</a:t>
            </a:r>
            <a:r>
              <a:rPr lang="zh-CN" altLang="en-US" kern="100" dirty="0" smtClean="0">
                <a:solidFill>
                  <a:srgbClr val="A6A6A6"/>
                </a:solidFill>
                <a:latin typeface="DengXian" charset="-122"/>
                <a:ea typeface="DengXian" charset="-122"/>
                <a:cs typeface="Times New Roman" charset="0"/>
              </a:rPr>
              <a:t> 知识管理的特点</a:t>
            </a:r>
            <a:endParaRPr lang="zh-CN" altLang="zh-CN" kern="100" dirty="0">
              <a:effectLst/>
              <a:latin typeface="DengXian" charset="-122"/>
              <a:ea typeface="DengXian" charset="-122"/>
              <a:cs typeface="Times New Roman" charset="0"/>
            </a:endParaRPr>
          </a:p>
        </p:txBody>
      </p:sp>
      <p:graphicFrame>
        <p:nvGraphicFramePr>
          <p:cNvPr id="17" name="图示 4">
            <a:extLst>
              <a:ext uri="{FF2B5EF4-FFF2-40B4-BE49-F238E27FC236}">
                <a16:creationId xmlns="" xmlns:a16="http://schemas.microsoft.com/office/drawing/2014/main" id="{6DA1DBEE-1A53-49DB-8B34-6ABC881624CC}"/>
              </a:ext>
            </a:extLst>
          </p:cNvPr>
          <p:cNvGraphicFramePr/>
          <p:nvPr>
            <p:extLst/>
          </p:nvPr>
        </p:nvGraphicFramePr>
        <p:xfrm>
          <a:off x="8812695" y="107748"/>
          <a:ext cx="4081670" cy="223409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11" name="圆角矩形 10"/>
          <p:cNvSpPr/>
          <p:nvPr/>
        </p:nvSpPr>
        <p:spPr>
          <a:xfrm>
            <a:off x="1754373" y="2275367"/>
            <a:ext cx="6859542" cy="701747"/>
          </a:xfrm>
          <a:prstGeom prst="round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dirty="0">
                <a:solidFill>
                  <a:schemeClr val="tx1"/>
                </a:solidFill>
                <a:latin typeface="手札体-简粗体" panose="03000700000000000000" pitchFamily="66" charset="-122"/>
                <a:ea typeface="手札体-简粗体" panose="03000700000000000000" pitchFamily="66" charset="-122"/>
              </a:rPr>
              <a:t>知识管理是一种全新的经营管理模式</a:t>
            </a:r>
          </a:p>
        </p:txBody>
      </p:sp>
      <p:sp>
        <p:nvSpPr>
          <p:cNvPr id="12" name="圆角矩形 11"/>
          <p:cNvSpPr/>
          <p:nvPr/>
        </p:nvSpPr>
        <p:spPr>
          <a:xfrm>
            <a:off x="1754373" y="3085135"/>
            <a:ext cx="6859542" cy="701747"/>
          </a:xfrm>
          <a:prstGeom prst="round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dirty="0">
                <a:solidFill>
                  <a:schemeClr val="tx1"/>
                </a:solidFill>
                <a:latin typeface="手札体-简粗体" panose="03000700000000000000" pitchFamily="66" charset="-122"/>
                <a:ea typeface="手札体-简粗体" panose="03000700000000000000" pitchFamily="66" charset="-122"/>
              </a:rPr>
              <a:t>知识管理是信息管理的延伸和发展</a:t>
            </a:r>
          </a:p>
        </p:txBody>
      </p:sp>
      <p:sp>
        <p:nvSpPr>
          <p:cNvPr id="13" name="圆角矩形 12"/>
          <p:cNvSpPr/>
          <p:nvPr/>
        </p:nvSpPr>
        <p:spPr>
          <a:xfrm>
            <a:off x="1754373" y="3894903"/>
            <a:ext cx="6859542" cy="701747"/>
          </a:xfrm>
          <a:prstGeom prst="round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dirty="0">
                <a:solidFill>
                  <a:schemeClr val="tx1"/>
                </a:solidFill>
                <a:latin typeface="手札体-简粗体" panose="03000700000000000000" pitchFamily="66" charset="-122"/>
                <a:ea typeface="手札体-简粗体" panose="03000700000000000000" pitchFamily="66" charset="-122"/>
              </a:rPr>
              <a:t>知识管理与人力资源管理密切相关</a:t>
            </a:r>
          </a:p>
        </p:txBody>
      </p:sp>
      <p:sp>
        <p:nvSpPr>
          <p:cNvPr id="14" name="圆角矩形 13"/>
          <p:cNvSpPr/>
          <p:nvPr/>
        </p:nvSpPr>
        <p:spPr>
          <a:xfrm>
            <a:off x="1754373" y="4704671"/>
            <a:ext cx="6859542" cy="701747"/>
          </a:xfrm>
          <a:prstGeom prst="round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dirty="0">
                <a:solidFill>
                  <a:schemeClr val="tx1"/>
                </a:solidFill>
                <a:latin typeface="手札体-简粗体" panose="03000700000000000000" pitchFamily="66" charset="-122"/>
                <a:ea typeface="手札体-简粗体" panose="03000700000000000000" pitchFamily="66" charset="-122"/>
              </a:rPr>
              <a:t>知识管理是一个螺旋循环的过程</a:t>
            </a:r>
          </a:p>
        </p:txBody>
      </p:sp>
      <p:sp>
        <p:nvSpPr>
          <p:cNvPr id="15" name="圆角矩形 14"/>
          <p:cNvSpPr/>
          <p:nvPr/>
        </p:nvSpPr>
        <p:spPr>
          <a:xfrm>
            <a:off x="1754373" y="5514439"/>
            <a:ext cx="6859542" cy="701747"/>
          </a:xfrm>
          <a:prstGeom prst="round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dirty="0">
                <a:solidFill>
                  <a:schemeClr val="tx1"/>
                </a:solidFill>
                <a:latin typeface="手札体-简粗体" panose="03000700000000000000" pitchFamily="66" charset="-122"/>
                <a:ea typeface="手札体-简粗体" panose="03000700000000000000" pitchFamily="66" charset="-122"/>
              </a:rPr>
              <a:t>知识管理的目标是通过知识的共享与创新来增加企业的价值</a:t>
            </a:r>
          </a:p>
        </p:txBody>
      </p:sp>
    </p:spTree>
    <p:extLst>
      <p:ext uri="{BB962C8B-B14F-4D97-AF65-F5344CB8AC3E}">
        <p14:creationId xmlns:p14="http://schemas.microsoft.com/office/powerpoint/2010/main" val="812909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dissolv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dissolve">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dissolve">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dissolve">
                                      <p:cBhvr>
                                        <p:cTn id="22" dur="500"/>
                                        <p:tgtEl>
                                          <p:spTgt spid="14"/>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dissolve">
                                      <p:cBhvr>
                                        <p:cTn id="2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4" grpId="0" animBg="1"/>
      <p:bldP spid="15" grpId="0" animBg="1"/>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800" b="0" dirty="0" smtClean="0">
                <a:solidFill>
                  <a:schemeClr val="tx1"/>
                </a:solidFill>
                <a:latin typeface="黑体" panose="02010609060101010101" pitchFamily="49" charset="-122"/>
                <a:ea typeface="黑体" panose="02010609060101010101" pitchFamily="49" charset="-122"/>
                <a:sym typeface="+mn-ea"/>
              </a:rPr>
              <a:t>9.1.3.2</a:t>
            </a:r>
            <a:r>
              <a:rPr lang="zh-CN" altLang="en-US" sz="2800" b="0" dirty="0" smtClean="0">
                <a:solidFill>
                  <a:schemeClr val="tx1"/>
                </a:solidFill>
                <a:latin typeface="黑体" panose="02010609060101010101" pitchFamily="49" charset="-122"/>
                <a:ea typeface="黑体" panose="02010609060101010101" pitchFamily="49" charset="-122"/>
                <a:sym typeface="+mn-ea"/>
              </a:rPr>
              <a:t> </a:t>
            </a:r>
            <a:r>
              <a:rPr lang="zh-CN" altLang="en-US" sz="2800" b="0" dirty="0">
                <a:solidFill>
                  <a:schemeClr val="tx1"/>
                </a:solidFill>
                <a:latin typeface="黑体" panose="02010609060101010101" pitchFamily="49" charset="-122"/>
                <a:ea typeface="黑体" panose="02010609060101010101" pitchFamily="49" charset="-122"/>
                <a:sym typeface="+mn-ea"/>
              </a:rPr>
              <a:t>知识管理的螺旋循环程序（</a:t>
            </a:r>
            <a:r>
              <a:rPr lang="zh-CN" altLang="en-US" sz="2800" b="0" dirty="0" smtClean="0">
                <a:solidFill>
                  <a:schemeClr val="tx1"/>
                </a:solidFill>
                <a:latin typeface="黑体" panose="02010609060101010101" pitchFamily="49" charset="-122"/>
                <a:ea typeface="黑体" panose="02010609060101010101" pitchFamily="49" charset="-122"/>
                <a:sym typeface="+mn-ea"/>
              </a:rPr>
              <a:t>选择</a:t>
            </a:r>
            <a:r>
              <a:rPr lang="zh-CN" altLang="en-US" sz="2800" b="0" dirty="0" smtClean="0">
                <a:solidFill>
                  <a:srgbClr val="FF0000"/>
                </a:solidFill>
                <a:latin typeface="黑体" panose="02010609060101010101" pitchFamily="49" charset="-122"/>
                <a:ea typeface="黑体" panose="02010609060101010101" pitchFamily="49" charset="-122"/>
                <a:sym typeface="+mn-ea"/>
              </a:rPr>
              <a:t>★</a:t>
            </a:r>
            <a:r>
              <a:rPr lang="zh-CN" altLang="en-US" sz="2800" b="0" dirty="0">
                <a:solidFill>
                  <a:schemeClr val="tx1"/>
                </a:solidFill>
                <a:latin typeface="黑体" panose="02010609060101010101" pitchFamily="49" charset="-122"/>
                <a:ea typeface="黑体" panose="02010609060101010101" pitchFamily="49" charset="-122"/>
                <a:sym typeface="+mn-ea"/>
              </a:rPr>
              <a:t>）</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4" name="文本框 6"/>
          <p:cNvSpPr txBox="1"/>
          <p:nvPr/>
        </p:nvSpPr>
        <p:spPr>
          <a:xfrm>
            <a:off x="735180" y="596787"/>
            <a:ext cx="10474053"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9.1 </a:t>
            </a:r>
            <a:r>
              <a:rPr lang="zh-CN" altLang="en-US" sz="2800" b="1" dirty="0">
                <a:latin typeface="黑体" panose="02010609060101010101" pitchFamily="49" charset="-122"/>
                <a:ea typeface="黑体" panose="02010609060101010101" pitchFamily="49" charset="-122"/>
                <a:sym typeface="+mn-ea"/>
              </a:rPr>
              <a:t>知识管理的概念</a:t>
            </a:r>
          </a:p>
        </p:txBody>
      </p:sp>
      <p:sp>
        <p:nvSpPr>
          <p:cNvPr id="19" name="矩形 18"/>
          <p:cNvSpPr/>
          <p:nvPr/>
        </p:nvSpPr>
        <p:spPr>
          <a:xfrm>
            <a:off x="68846" y="160757"/>
            <a:ext cx="4120039" cy="369332"/>
          </a:xfrm>
          <a:prstGeom prst="rect">
            <a:avLst/>
          </a:prstGeom>
        </p:spPr>
        <p:txBody>
          <a:bodyPr wrap="none">
            <a:spAutoFit/>
          </a:bodyPr>
          <a:lstStyle/>
          <a:p>
            <a:pPr algn="just">
              <a:spcAft>
                <a:spcPts val="0"/>
              </a:spcAft>
            </a:pPr>
            <a:r>
              <a:rPr lang="en-US" altLang="zh-CN" kern="100" dirty="0" smtClean="0">
                <a:solidFill>
                  <a:srgbClr val="A6A6A6"/>
                </a:solidFill>
                <a:latin typeface="DengXian" charset="-122"/>
                <a:ea typeface="DengXian" charset="-122"/>
                <a:cs typeface="Times New Roman" charset="0"/>
              </a:rPr>
              <a:t>9.1.3.2</a:t>
            </a:r>
            <a:r>
              <a:rPr lang="zh-CN" altLang="en-US" kern="100" dirty="0" smtClean="0">
                <a:solidFill>
                  <a:srgbClr val="A6A6A6"/>
                </a:solidFill>
                <a:latin typeface="DengXian" charset="-122"/>
                <a:ea typeface="DengXian" charset="-122"/>
                <a:cs typeface="Times New Roman" charset="0"/>
              </a:rPr>
              <a:t> 知识</a:t>
            </a:r>
            <a:r>
              <a:rPr lang="zh-CN" altLang="en-US" kern="100" dirty="0">
                <a:solidFill>
                  <a:srgbClr val="A6A6A6"/>
                </a:solidFill>
                <a:latin typeface="DengXian" charset="-122"/>
                <a:ea typeface="DengXian" charset="-122"/>
                <a:cs typeface="Times New Roman" charset="0"/>
              </a:rPr>
              <a:t>管理是一个螺旋循环的过程</a:t>
            </a:r>
            <a:endParaRPr lang="zh-CN" altLang="zh-CN" kern="100" dirty="0">
              <a:effectLst/>
              <a:latin typeface="DengXian" charset="-122"/>
              <a:ea typeface="DengXian" charset="-122"/>
              <a:cs typeface="Times New Roman" charset="0"/>
            </a:endParaRPr>
          </a:p>
        </p:txBody>
      </p:sp>
      <p:graphicFrame>
        <p:nvGraphicFramePr>
          <p:cNvPr id="20" name="图示 4">
            <a:extLst>
              <a:ext uri="{FF2B5EF4-FFF2-40B4-BE49-F238E27FC236}">
                <a16:creationId xmlns="" xmlns:a16="http://schemas.microsoft.com/office/drawing/2014/main" id="{6DA1DBEE-1A53-49DB-8B34-6ABC881624CC}"/>
              </a:ext>
            </a:extLst>
          </p:cNvPr>
          <p:cNvGraphicFramePr/>
          <p:nvPr>
            <p:extLst>
              <p:ext uri="{D42A27DB-BD31-4B8C-83A1-F6EECF244321}">
                <p14:modId xmlns:p14="http://schemas.microsoft.com/office/powerpoint/2010/main" val="1820987441"/>
              </p:ext>
            </p:extLst>
          </p:nvPr>
        </p:nvGraphicFramePr>
        <p:xfrm>
          <a:off x="8812695" y="107748"/>
          <a:ext cx="4081670" cy="223409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4" name="圆角矩形 13"/>
          <p:cNvSpPr/>
          <p:nvPr/>
        </p:nvSpPr>
        <p:spPr>
          <a:xfrm>
            <a:off x="735180" y="2202260"/>
            <a:ext cx="6947695" cy="871871"/>
          </a:xfrm>
          <a:prstGeom prst="round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dirty="0" smtClean="0">
                <a:solidFill>
                  <a:schemeClr val="tx1"/>
                </a:solidFill>
                <a:latin typeface="手札体-简粗体" panose="03000700000000000000" pitchFamily="66" charset="-122"/>
                <a:ea typeface="手札体-简粗体" panose="03000700000000000000" pitchFamily="66" charset="-122"/>
              </a:rPr>
              <a:t>隐性知识</a:t>
            </a:r>
            <a:r>
              <a:rPr lang="zh-CN" altLang="en-US" sz="2000" smtClean="0">
                <a:solidFill>
                  <a:schemeClr val="tx1"/>
                </a:solidFill>
                <a:latin typeface="手札体-简粗体" panose="03000700000000000000" pitchFamily="66" charset="-122"/>
                <a:ea typeface="手札体-简粗体" panose="03000700000000000000" pitchFamily="66" charset="-122"/>
              </a:rPr>
              <a:t>转化成显性知识，</a:t>
            </a:r>
            <a:r>
              <a:rPr lang="zh-CN" altLang="en-US" sz="2000" dirty="0">
                <a:solidFill>
                  <a:schemeClr val="tx1"/>
                </a:solidFill>
                <a:latin typeface="手札体-简粗体" panose="03000700000000000000" pitchFamily="66" charset="-122"/>
                <a:ea typeface="手札体-简粗体" panose="03000700000000000000" pitchFamily="66" charset="-122"/>
              </a:rPr>
              <a:t>将想法用语言、形式表达出来。</a:t>
            </a:r>
          </a:p>
        </p:txBody>
      </p:sp>
      <p:sp>
        <p:nvSpPr>
          <p:cNvPr id="15" name="圆角矩形 14"/>
          <p:cNvSpPr/>
          <p:nvPr/>
        </p:nvSpPr>
        <p:spPr>
          <a:xfrm>
            <a:off x="721310" y="3270913"/>
            <a:ext cx="6961565" cy="871871"/>
          </a:xfrm>
          <a:prstGeom prst="round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dirty="0" smtClean="0">
                <a:solidFill>
                  <a:schemeClr val="tx1"/>
                </a:solidFill>
                <a:latin typeface="手札体-简粗体" panose="03000700000000000000" pitchFamily="66" charset="-122"/>
                <a:ea typeface="手札体-简粗体" panose="03000700000000000000" pitchFamily="66" charset="-122"/>
              </a:rPr>
              <a:t>显性知识转化成隐性知识，背书本，传播知识。</a:t>
            </a:r>
            <a:endParaRPr lang="zh-CN" altLang="en-US" sz="2000" dirty="0">
              <a:solidFill>
                <a:schemeClr val="tx1"/>
              </a:solidFill>
              <a:latin typeface="手札体-简粗体" panose="03000700000000000000" pitchFamily="66" charset="-122"/>
              <a:ea typeface="手札体-简粗体" panose="03000700000000000000" pitchFamily="66" charset="-122"/>
            </a:endParaRPr>
          </a:p>
        </p:txBody>
      </p:sp>
      <p:sp>
        <p:nvSpPr>
          <p:cNvPr id="16" name="圆角矩形 15"/>
          <p:cNvSpPr/>
          <p:nvPr/>
        </p:nvSpPr>
        <p:spPr>
          <a:xfrm>
            <a:off x="715037" y="4339566"/>
            <a:ext cx="6947695" cy="871871"/>
          </a:xfrm>
          <a:prstGeom prst="round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dirty="0">
                <a:solidFill>
                  <a:schemeClr val="tx1"/>
                </a:solidFill>
                <a:latin typeface="手札体-简粗体" panose="03000700000000000000" pitchFamily="66" charset="-122"/>
                <a:ea typeface="手札体-简粗体" panose="03000700000000000000" pitchFamily="66" charset="-122"/>
              </a:rPr>
              <a:t>将不连续的显性知识碎片合并成一个新的</a:t>
            </a:r>
            <a:r>
              <a:rPr lang="zh-CN" altLang="en-US" sz="2000" dirty="0" smtClean="0">
                <a:solidFill>
                  <a:schemeClr val="tx1"/>
                </a:solidFill>
                <a:latin typeface="手札体-简粗体" panose="03000700000000000000" pitchFamily="66" charset="-122"/>
                <a:ea typeface="手札体-简粗体" panose="03000700000000000000" pitchFamily="66" charset="-122"/>
              </a:rPr>
              <a:t>整体，显性知识转化成显性知识。</a:t>
            </a:r>
            <a:endParaRPr lang="zh-CN" altLang="en-US" sz="2000" dirty="0">
              <a:solidFill>
                <a:schemeClr val="tx1"/>
              </a:solidFill>
              <a:latin typeface="手札体-简粗体" panose="03000700000000000000" pitchFamily="66" charset="-122"/>
              <a:ea typeface="手札体-简粗体" panose="03000700000000000000" pitchFamily="66" charset="-122"/>
            </a:endParaRPr>
          </a:p>
        </p:txBody>
      </p:sp>
      <p:sp>
        <p:nvSpPr>
          <p:cNvPr id="17" name="圆角矩形 16"/>
          <p:cNvSpPr/>
          <p:nvPr/>
        </p:nvSpPr>
        <p:spPr>
          <a:xfrm>
            <a:off x="715037" y="5405523"/>
            <a:ext cx="6967838" cy="871871"/>
          </a:xfrm>
          <a:prstGeom prst="round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dirty="0" smtClean="0">
                <a:solidFill>
                  <a:schemeClr val="tx1"/>
                </a:solidFill>
                <a:latin typeface="手札体-简粗体" panose="03000700000000000000" pitchFamily="66" charset="-122"/>
                <a:ea typeface="手札体-简粗体" panose="03000700000000000000" pitchFamily="66" charset="-122"/>
              </a:rPr>
              <a:t>言传身教，师傅向徒弟分享经验、技能，隐性知识转化成隐性知识。</a:t>
            </a:r>
            <a:endParaRPr lang="zh-CN" altLang="en-US" sz="2000" dirty="0">
              <a:solidFill>
                <a:schemeClr val="tx1"/>
              </a:solidFill>
              <a:latin typeface="手札体-简粗体" panose="03000700000000000000" pitchFamily="66" charset="-122"/>
              <a:ea typeface="手札体-简粗体" panose="03000700000000000000" pitchFamily="66" charset="-122"/>
            </a:endParaRPr>
          </a:p>
        </p:txBody>
      </p:sp>
      <p:sp>
        <p:nvSpPr>
          <p:cNvPr id="18" name="椭圆 17"/>
          <p:cNvSpPr/>
          <p:nvPr/>
        </p:nvSpPr>
        <p:spPr>
          <a:xfrm>
            <a:off x="8617299" y="2202260"/>
            <a:ext cx="1010093" cy="1003010"/>
          </a:xfrm>
          <a:prstGeom prst="ellipse">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latin typeface="手札体-简粗体" panose="03000700000000000000" pitchFamily="66" charset="-122"/>
                <a:ea typeface="手札体-简粗体" panose="03000700000000000000" pitchFamily="66" charset="-122"/>
              </a:rPr>
              <a:t>外化</a:t>
            </a:r>
          </a:p>
        </p:txBody>
      </p:sp>
      <p:sp>
        <p:nvSpPr>
          <p:cNvPr id="2" name="右箭头 1"/>
          <p:cNvSpPr/>
          <p:nvPr/>
        </p:nvSpPr>
        <p:spPr>
          <a:xfrm>
            <a:off x="7951304" y="2473053"/>
            <a:ext cx="397566" cy="357827"/>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zh-CN" altLang="en-US"/>
          </a:p>
        </p:txBody>
      </p:sp>
      <p:sp>
        <p:nvSpPr>
          <p:cNvPr id="21" name="椭圆 20"/>
          <p:cNvSpPr/>
          <p:nvPr/>
        </p:nvSpPr>
        <p:spPr>
          <a:xfrm>
            <a:off x="8617299" y="3270913"/>
            <a:ext cx="1010093" cy="1003010"/>
          </a:xfrm>
          <a:prstGeom prst="ellipse">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latin typeface="手札体-简粗体" panose="03000700000000000000" pitchFamily="66" charset="-122"/>
                <a:ea typeface="手札体-简粗体" panose="03000700000000000000" pitchFamily="66" charset="-122"/>
              </a:rPr>
              <a:t>内化</a:t>
            </a:r>
            <a:endParaRPr lang="zh-CN" altLang="en-US" sz="2000" dirty="0">
              <a:latin typeface="手札体-简粗体" panose="03000700000000000000" pitchFamily="66" charset="-122"/>
              <a:ea typeface="手札体-简粗体" panose="03000700000000000000" pitchFamily="66" charset="-122"/>
            </a:endParaRPr>
          </a:p>
        </p:txBody>
      </p:sp>
      <p:sp>
        <p:nvSpPr>
          <p:cNvPr id="22" name="右箭头 21"/>
          <p:cNvSpPr/>
          <p:nvPr/>
        </p:nvSpPr>
        <p:spPr>
          <a:xfrm>
            <a:off x="7951304" y="3541706"/>
            <a:ext cx="397566" cy="357827"/>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zh-CN" altLang="en-US"/>
          </a:p>
        </p:txBody>
      </p:sp>
      <p:sp>
        <p:nvSpPr>
          <p:cNvPr id="23" name="椭圆 22"/>
          <p:cNvSpPr/>
          <p:nvPr/>
        </p:nvSpPr>
        <p:spPr>
          <a:xfrm>
            <a:off x="8617299" y="4339566"/>
            <a:ext cx="1010093" cy="1003010"/>
          </a:xfrm>
          <a:prstGeom prst="ellipse">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latin typeface="手札体-简粗体" panose="03000700000000000000" pitchFamily="66" charset="-122"/>
                <a:ea typeface="手札体-简粗体" panose="03000700000000000000" pitchFamily="66" charset="-122"/>
              </a:rPr>
              <a:t>连接化</a:t>
            </a:r>
            <a:endParaRPr lang="zh-CN" altLang="en-US" sz="2000" dirty="0">
              <a:latin typeface="手札体-简粗体" panose="03000700000000000000" pitchFamily="66" charset="-122"/>
              <a:ea typeface="手札体-简粗体" panose="03000700000000000000" pitchFamily="66" charset="-122"/>
            </a:endParaRPr>
          </a:p>
        </p:txBody>
      </p:sp>
      <p:sp>
        <p:nvSpPr>
          <p:cNvPr id="24" name="右箭头 23"/>
          <p:cNvSpPr/>
          <p:nvPr/>
        </p:nvSpPr>
        <p:spPr>
          <a:xfrm>
            <a:off x="7951304" y="4610359"/>
            <a:ext cx="397566" cy="357827"/>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zh-CN" altLang="en-US"/>
          </a:p>
        </p:txBody>
      </p:sp>
      <p:sp>
        <p:nvSpPr>
          <p:cNvPr id="25" name="椭圆 24"/>
          <p:cNvSpPr/>
          <p:nvPr/>
        </p:nvSpPr>
        <p:spPr>
          <a:xfrm>
            <a:off x="8617299" y="5403767"/>
            <a:ext cx="1010093" cy="1003010"/>
          </a:xfrm>
          <a:prstGeom prst="ellipse">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latin typeface="手札体-简粗体" panose="03000700000000000000" pitchFamily="66" charset="-122"/>
                <a:ea typeface="手札体-简粗体" panose="03000700000000000000" pitchFamily="66" charset="-122"/>
              </a:rPr>
              <a:t>共同化</a:t>
            </a:r>
            <a:endParaRPr lang="zh-CN" altLang="en-US" sz="2000" dirty="0">
              <a:latin typeface="手札体-简粗体" panose="03000700000000000000" pitchFamily="66" charset="-122"/>
              <a:ea typeface="手札体-简粗体" panose="03000700000000000000" pitchFamily="66" charset="-122"/>
            </a:endParaRPr>
          </a:p>
        </p:txBody>
      </p:sp>
      <p:sp>
        <p:nvSpPr>
          <p:cNvPr id="26" name="右箭头 25"/>
          <p:cNvSpPr/>
          <p:nvPr/>
        </p:nvSpPr>
        <p:spPr>
          <a:xfrm>
            <a:off x="7951304" y="5674560"/>
            <a:ext cx="397566" cy="357827"/>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dissolve">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dissolve">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dissolve">
                                      <p:cBhvr>
                                        <p:cTn id="17" dur="5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dissolve">
                                      <p:cBhvr>
                                        <p:cTn id="22" dur="500"/>
                                        <p:tgtEl>
                                          <p:spTgt spid="17"/>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blinds(horizontal)">
                                      <p:cBhvr>
                                        <p:cTn id="27" dur="500"/>
                                        <p:tgtEl>
                                          <p:spTgt spid="2"/>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18"/>
                                        </p:tgtEl>
                                        <p:attrNameLst>
                                          <p:attrName>style.visibility</p:attrName>
                                        </p:attrNameLst>
                                      </p:cBhvr>
                                      <p:to>
                                        <p:strVal val="visible"/>
                                      </p:to>
                                    </p:set>
                                    <p:animEffect transition="in" filter="blinds(horizontal)">
                                      <p:cBhvr>
                                        <p:cTn id="30" dur="500"/>
                                        <p:tgtEl>
                                          <p:spTgt spid="18"/>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22"/>
                                        </p:tgtEl>
                                        <p:attrNameLst>
                                          <p:attrName>style.visibility</p:attrName>
                                        </p:attrNameLst>
                                      </p:cBhvr>
                                      <p:to>
                                        <p:strVal val="visible"/>
                                      </p:to>
                                    </p:set>
                                    <p:animEffect transition="in" filter="blinds(horizontal)">
                                      <p:cBhvr>
                                        <p:cTn id="35" dur="500"/>
                                        <p:tgtEl>
                                          <p:spTgt spid="22"/>
                                        </p:tgtEl>
                                      </p:cBhvr>
                                    </p:animEffect>
                                  </p:childTnLst>
                                </p:cTn>
                              </p:par>
                              <p:par>
                                <p:cTn id="36" presetID="3" presetClass="entr" presetSubtype="10" fill="hold" grpId="0" nodeType="withEffect">
                                  <p:stCondLst>
                                    <p:cond delay="0"/>
                                  </p:stCondLst>
                                  <p:childTnLst>
                                    <p:set>
                                      <p:cBhvr>
                                        <p:cTn id="37" dur="1" fill="hold">
                                          <p:stCondLst>
                                            <p:cond delay="0"/>
                                          </p:stCondLst>
                                        </p:cTn>
                                        <p:tgtEl>
                                          <p:spTgt spid="21"/>
                                        </p:tgtEl>
                                        <p:attrNameLst>
                                          <p:attrName>style.visibility</p:attrName>
                                        </p:attrNameLst>
                                      </p:cBhvr>
                                      <p:to>
                                        <p:strVal val="visible"/>
                                      </p:to>
                                    </p:set>
                                    <p:animEffect transition="in" filter="blinds(horizontal)">
                                      <p:cBhvr>
                                        <p:cTn id="38" dur="500"/>
                                        <p:tgtEl>
                                          <p:spTgt spid="21"/>
                                        </p:tgtEl>
                                      </p:cBhvr>
                                    </p:animEffect>
                                  </p:childTnLst>
                                </p:cTn>
                              </p:par>
                            </p:childTnLst>
                          </p:cTn>
                        </p:par>
                      </p:childTnLst>
                    </p:cTn>
                  </p:par>
                  <p:par>
                    <p:cTn id="39" fill="hold">
                      <p:stCondLst>
                        <p:cond delay="indefinite"/>
                      </p:stCondLst>
                      <p:childTnLst>
                        <p:par>
                          <p:cTn id="40" fill="hold">
                            <p:stCondLst>
                              <p:cond delay="0"/>
                            </p:stCondLst>
                            <p:childTnLst>
                              <p:par>
                                <p:cTn id="41" presetID="3" presetClass="entr" presetSubtype="10" fill="hold" grpId="0" nodeType="clickEffect">
                                  <p:stCondLst>
                                    <p:cond delay="0"/>
                                  </p:stCondLst>
                                  <p:childTnLst>
                                    <p:set>
                                      <p:cBhvr>
                                        <p:cTn id="42" dur="1" fill="hold">
                                          <p:stCondLst>
                                            <p:cond delay="0"/>
                                          </p:stCondLst>
                                        </p:cTn>
                                        <p:tgtEl>
                                          <p:spTgt spid="24"/>
                                        </p:tgtEl>
                                        <p:attrNameLst>
                                          <p:attrName>style.visibility</p:attrName>
                                        </p:attrNameLst>
                                      </p:cBhvr>
                                      <p:to>
                                        <p:strVal val="visible"/>
                                      </p:to>
                                    </p:set>
                                    <p:animEffect transition="in" filter="blinds(horizontal)">
                                      <p:cBhvr>
                                        <p:cTn id="43" dur="500"/>
                                        <p:tgtEl>
                                          <p:spTgt spid="24"/>
                                        </p:tgtEl>
                                      </p:cBhvr>
                                    </p:animEffect>
                                  </p:childTnLst>
                                </p:cTn>
                              </p:par>
                              <p:par>
                                <p:cTn id="44" presetID="3" presetClass="entr" presetSubtype="10" fill="hold" grpId="0" nodeType="withEffect">
                                  <p:stCondLst>
                                    <p:cond delay="0"/>
                                  </p:stCondLst>
                                  <p:childTnLst>
                                    <p:set>
                                      <p:cBhvr>
                                        <p:cTn id="45" dur="1" fill="hold">
                                          <p:stCondLst>
                                            <p:cond delay="0"/>
                                          </p:stCondLst>
                                        </p:cTn>
                                        <p:tgtEl>
                                          <p:spTgt spid="23"/>
                                        </p:tgtEl>
                                        <p:attrNameLst>
                                          <p:attrName>style.visibility</p:attrName>
                                        </p:attrNameLst>
                                      </p:cBhvr>
                                      <p:to>
                                        <p:strVal val="visible"/>
                                      </p:to>
                                    </p:set>
                                    <p:animEffect transition="in" filter="blinds(horizontal)">
                                      <p:cBhvr>
                                        <p:cTn id="46" dur="500"/>
                                        <p:tgtEl>
                                          <p:spTgt spid="23"/>
                                        </p:tgtEl>
                                      </p:cBhvr>
                                    </p:animEffect>
                                  </p:childTnLst>
                                </p:cTn>
                              </p:par>
                            </p:childTnLst>
                          </p:cTn>
                        </p:par>
                      </p:childTnLst>
                    </p:cTn>
                  </p:par>
                  <p:par>
                    <p:cTn id="47" fill="hold">
                      <p:stCondLst>
                        <p:cond delay="indefinite"/>
                      </p:stCondLst>
                      <p:childTnLst>
                        <p:par>
                          <p:cTn id="48" fill="hold">
                            <p:stCondLst>
                              <p:cond delay="0"/>
                            </p:stCondLst>
                            <p:childTnLst>
                              <p:par>
                                <p:cTn id="49" presetID="5" presetClass="entr" presetSubtype="10" fill="hold" grpId="0" nodeType="clickEffect">
                                  <p:stCondLst>
                                    <p:cond delay="0"/>
                                  </p:stCondLst>
                                  <p:childTnLst>
                                    <p:set>
                                      <p:cBhvr>
                                        <p:cTn id="50" dur="1" fill="hold">
                                          <p:stCondLst>
                                            <p:cond delay="0"/>
                                          </p:stCondLst>
                                        </p:cTn>
                                        <p:tgtEl>
                                          <p:spTgt spid="26"/>
                                        </p:tgtEl>
                                        <p:attrNameLst>
                                          <p:attrName>style.visibility</p:attrName>
                                        </p:attrNameLst>
                                      </p:cBhvr>
                                      <p:to>
                                        <p:strVal val="visible"/>
                                      </p:to>
                                    </p:set>
                                    <p:animEffect transition="in" filter="checkerboard(across)">
                                      <p:cBhvr>
                                        <p:cTn id="51" dur="500"/>
                                        <p:tgtEl>
                                          <p:spTgt spid="26"/>
                                        </p:tgtEl>
                                      </p:cBhvr>
                                    </p:animEffect>
                                  </p:childTnLst>
                                </p:cTn>
                              </p:par>
                              <p:par>
                                <p:cTn id="52" presetID="5" presetClass="entr" presetSubtype="10" fill="hold" grpId="0" nodeType="withEffect">
                                  <p:stCondLst>
                                    <p:cond delay="0"/>
                                  </p:stCondLst>
                                  <p:childTnLst>
                                    <p:set>
                                      <p:cBhvr>
                                        <p:cTn id="53" dur="1" fill="hold">
                                          <p:stCondLst>
                                            <p:cond delay="0"/>
                                          </p:stCondLst>
                                        </p:cTn>
                                        <p:tgtEl>
                                          <p:spTgt spid="25"/>
                                        </p:tgtEl>
                                        <p:attrNameLst>
                                          <p:attrName>style.visibility</p:attrName>
                                        </p:attrNameLst>
                                      </p:cBhvr>
                                      <p:to>
                                        <p:strVal val="visible"/>
                                      </p:to>
                                    </p:set>
                                    <p:animEffect transition="in" filter="checkerboard(across)">
                                      <p:cBhvr>
                                        <p:cTn id="54"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6" grpId="0" animBg="1"/>
      <p:bldP spid="17" grpId="0" animBg="1"/>
      <p:bldP spid="18" grpId="0" animBg="1"/>
      <p:bldP spid="2" grpId="0" animBg="1"/>
      <p:bldP spid="21" grpId="0" animBg="1"/>
      <p:bldP spid="22" grpId="0" animBg="1"/>
      <p:bldP spid="23" grpId="0" animBg="1"/>
      <p:bldP spid="24" grpId="0" animBg="1"/>
      <p:bldP spid="25" grpId="0" animBg="1"/>
      <p:bldP spid="26" grpId="0" animBg="1"/>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6"/>
          <p:cNvSpPr txBox="1"/>
          <p:nvPr/>
        </p:nvSpPr>
        <p:spPr>
          <a:xfrm>
            <a:off x="735180" y="596787"/>
            <a:ext cx="10474053"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9.1 </a:t>
            </a:r>
            <a:r>
              <a:rPr lang="zh-CN" altLang="en-US" sz="2800" b="1" dirty="0">
                <a:latin typeface="黑体" panose="02010609060101010101" pitchFamily="49" charset="-122"/>
                <a:ea typeface="黑体" panose="02010609060101010101" pitchFamily="49" charset="-122"/>
                <a:sym typeface="+mn-ea"/>
              </a:rPr>
              <a:t>知识管理的概念</a:t>
            </a:r>
          </a:p>
        </p:txBody>
      </p:sp>
      <p:sp>
        <p:nvSpPr>
          <p:cNvPr id="5" name="TextBox 4"/>
          <p:cNvSpPr txBox="1"/>
          <p:nvPr/>
        </p:nvSpPr>
        <p:spPr>
          <a:xfrm>
            <a:off x="5341509" y="5570548"/>
            <a:ext cx="5256704" cy="415498"/>
          </a:xfrm>
          <a:prstGeom prst="rect">
            <a:avLst/>
          </a:prstGeom>
          <a:noFill/>
        </p:spPr>
        <p:txBody>
          <a:bodyPr wrap="square" rtlCol="0" anchor="ctr">
            <a:spAutoFit/>
          </a:bodyPr>
          <a:lstStyle/>
          <a:p>
            <a:pPr>
              <a:lnSpc>
                <a:spcPts val="2400"/>
              </a:lnSpc>
            </a:pPr>
            <a:r>
              <a:rPr lang="zh-CN" altLang="en-US" sz="2400" dirty="0">
                <a:latin typeface="手札体-简粗体" panose="03000700000000000000" pitchFamily="66" charset="-122"/>
                <a:ea typeface="手札体-简粗体" panose="03000700000000000000" pitchFamily="66" charset="-122"/>
              </a:rPr>
              <a:t>组织成员间隐性知识的转移</a:t>
            </a:r>
            <a:endParaRPr lang="en-US" altLang="zh-CN" sz="2400" dirty="0" smtClean="0">
              <a:latin typeface="手札体-简粗体" panose="03000700000000000000" pitchFamily="66" charset="-122"/>
              <a:ea typeface="手札体-简粗体" panose="03000700000000000000" pitchFamily="66" charset="-122"/>
            </a:endParaRPr>
          </a:p>
        </p:txBody>
      </p:sp>
      <p:sp>
        <p:nvSpPr>
          <p:cNvPr id="6" name="TextBox 5"/>
          <p:cNvSpPr txBox="1"/>
          <p:nvPr/>
        </p:nvSpPr>
        <p:spPr>
          <a:xfrm>
            <a:off x="5341509" y="3609344"/>
            <a:ext cx="4302085" cy="723275"/>
          </a:xfrm>
          <a:prstGeom prst="rect">
            <a:avLst/>
          </a:prstGeom>
          <a:noFill/>
        </p:spPr>
        <p:txBody>
          <a:bodyPr wrap="square" rtlCol="0" anchor="ctr">
            <a:spAutoFit/>
          </a:bodyPr>
          <a:lstStyle/>
          <a:p>
            <a:pPr>
              <a:lnSpc>
                <a:spcPts val="2400"/>
              </a:lnSpc>
            </a:pPr>
            <a:r>
              <a:rPr lang="zh-CN" altLang="en-US" sz="2400" dirty="0">
                <a:latin typeface="手札体-简粗体" panose="03000700000000000000" pitchFamily="66" charset="-122"/>
                <a:ea typeface="手札体-简粗体" panose="03000700000000000000" pitchFamily="66" charset="-122"/>
              </a:rPr>
              <a:t>将不连续的显性知识碎片合并成一个新的整体</a:t>
            </a:r>
          </a:p>
        </p:txBody>
      </p:sp>
      <p:sp>
        <p:nvSpPr>
          <p:cNvPr id="7" name="TextBox 6"/>
          <p:cNvSpPr txBox="1"/>
          <p:nvPr/>
        </p:nvSpPr>
        <p:spPr>
          <a:xfrm>
            <a:off x="5341509" y="2854277"/>
            <a:ext cx="5256704" cy="415498"/>
          </a:xfrm>
          <a:prstGeom prst="rect">
            <a:avLst/>
          </a:prstGeom>
          <a:noFill/>
        </p:spPr>
        <p:txBody>
          <a:bodyPr wrap="square" rtlCol="0" anchor="ctr">
            <a:spAutoFit/>
          </a:bodyPr>
          <a:lstStyle/>
          <a:p>
            <a:pPr>
              <a:lnSpc>
                <a:spcPts val="2400"/>
              </a:lnSpc>
            </a:pPr>
            <a:r>
              <a:rPr lang="zh-CN" altLang="en-US" sz="2400" dirty="0">
                <a:latin typeface="手札体-简粗体" panose="03000700000000000000" pitchFamily="66" charset="-122"/>
                <a:ea typeface="手札体-简粗体" panose="03000700000000000000" pitchFamily="66" charset="-122"/>
              </a:rPr>
              <a:t>从显性知识到隐性知识的转化</a:t>
            </a:r>
          </a:p>
        </p:txBody>
      </p:sp>
      <p:sp>
        <p:nvSpPr>
          <p:cNvPr id="8" name="圆角矩形 7"/>
          <p:cNvSpPr/>
          <p:nvPr/>
        </p:nvSpPr>
        <p:spPr>
          <a:xfrm>
            <a:off x="2187505" y="2688114"/>
            <a:ext cx="1692324" cy="747824"/>
          </a:xfrm>
          <a:prstGeom prst="round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latin typeface="手札体-简粗体" panose="03000700000000000000" pitchFamily="66" charset="-122"/>
                <a:ea typeface="手札体-简粗体" panose="03000700000000000000" pitchFamily="66" charset="-122"/>
              </a:rPr>
              <a:t>共同化</a:t>
            </a:r>
            <a:endParaRPr lang="zh-CN" altLang="en-US" sz="2400" dirty="0">
              <a:latin typeface="手札体-简粗体" panose="03000700000000000000" pitchFamily="66" charset="-122"/>
              <a:ea typeface="手札体-简粗体" panose="03000700000000000000" pitchFamily="66" charset="-122"/>
            </a:endParaRPr>
          </a:p>
        </p:txBody>
      </p:sp>
      <p:sp>
        <p:nvSpPr>
          <p:cNvPr id="9" name="圆角矩形 8"/>
          <p:cNvSpPr/>
          <p:nvPr/>
        </p:nvSpPr>
        <p:spPr>
          <a:xfrm>
            <a:off x="2187505" y="3584795"/>
            <a:ext cx="1692324" cy="747824"/>
          </a:xfrm>
          <a:prstGeom prst="round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latin typeface="手札体-简粗体" panose="03000700000000000000" pitchFamily="66" charset="-122"/>
                <a:ea typeface="手札体-简粗体" panose="03000700000000000000" pitchFamily="66" charset="-122"/>
              </a:rPr>
              <a:t>外化</a:t>
            </a:r>
            <a:endParaRPr lang="zh-CN" altLang="en-US" sz="2400" dirty="0">
              <a:latin typeface="手札体-简粗体" panose="03000700000000000000" pitchFamily="66" charset="-122"/>
              <a:ea typeface="手札体-简粗体" panose="03000700000000000000" pitchFamily="66" charset="-122"/>
            </a:endParaRPr>
          </a:p>
        </p:txBody>
      </p:sp>
      <p:sp>
        <p:nvSpPr>
          <p:cNvPr id="10" name="圆角矩形 9"/>
          <p:cNvSpPr/>
          <p:nvPr/>
        </p:nvSpPr>
        <p:spPr>
          <a:xfrm>
            <a:off x="2187505" y="4477930"/>
            <a:ext cx="1692324" cy="747824"/>
          </a:xfrm>
          <a:prstGeom prst="round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latin typeface="手札体-简粗体" panose="03000700000000000000" pitchFamily="66" charset="-122"/>
                <a:ea typeface="手札体-简粗体" panose="03000700000000000000" pitchFamily="66" charset="-122"/>
              </a:rPr>
              <a:t>连结化</a:t>
            </a:r>
            <a:endParaRPr lang="zh-CN" altLang="en-US" sz="2400" dirty="0">
              <a:latin typeface="手札体-简粗体" panose="03000700000000000000" pitchFamily="66" charset="-122"/>
              <a:ea typeface="手札体-简粗体" panose="03000700000000000000" pitchFamily="66" charset="-122"/>
            </a:endParaRPr>
          </a:p>
        </p:txBody>
      </p:sp>
      <p:sp>
        <p:nvSpPr>
          <p:cNvPr id="12" name="圆角矩形 11"/>
          <p:cNvSpPr/>
          <p:nvPr/>
        </p:nvSpPr>
        <p:spPr>
          <a:xfrm>
            <a:off x="2187504" y="5404385"/>
            <a:ext cx="1692324" cy="747824"/>
          </a:xfrm>
          <a:prstGeom prst="round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latin typeface="手札体-简粗体" panose="03000700000000000000" pitchFamily="66" charset="-122"/>
                <a:ea typeface="手札体-简粗体" panose="03000700000000000000" pitchFamily="66" charset="-122"/>
              </a:rPr>
              <a:t>内</a:t>
            </a:r>
            <a:r>
              <a:rPr lang="zh-CN" altLang="en-US" sz="2400" dirty="0" smtClean="0">
                <a:latin typeface="手札体-简粗体" panose="03000700000000000000" pitchFamily="66" charset="-122"/>
                <a:ea typeface="手札体-简粗体" panose="03000700000000000000" pitchFamily="66" charset="-122"/>
              </a:rPr>
              <a:t>化</a:t>
            </a:r>
            <a:endParaRPr lang="zh-CN" altLang="en-US" sz="2400" dirty="0">
              <a:latin typeface="手札体-简粗体" panose="03000700000000000000" pitchFamily="66" charset="-122"/>
              <a:ea typeface="手札体-简粗体" panose="03000700000000000000" pitchFamily="66" charset="-122"/>
            </a:endParaRPr>
          </a:p>
        </p:txBody>
      </p:sp>
      <p:sp>
        <p:nvSpPr>
          <p:cNvPr id="13" name="TextBox 12"/>
          <p:cNvSpPr txBox="1"/>
          <p:nvPr/>
        </p:nvSpPr>
        <p:spPr>
          <a:xfrm>
            <a:off x="5341509" y="4682273"/>
            <a:ext cx="5256704" cy="415498"/>
          </a:xfrm>
          <a:prstGeom prst="rect">
            <a:avLst/>
          </a:prstGeom>
          <a:noFill/>
        </p:spPr>
        <p:txBody>
          <a:bodyPr wrap="square" rtlCol="0" anchor="ctr">
            <a:spAutoFit/>
          </a:bodyPr>
          <a:lstStyle/>
          <a:p>
            <a:pPr>
              <a:lnSpc>
                <a:spcPts val="2400"/>
              </a:lnSpc>
            </a:pPr>
            <a:r>
              <a:rPr lang="zh-CN" altLang="en-US" sz="2400" dirty="0">
                <a:latin typeface="手札体-简粗体" panose="03000700000000000000" pitchFamily="66" charset="-122"/>
                <a:ea typeface="手札体-简粗体" panose="03000700000000000000" pitchFamily="66" charset="-122"/>
              </a:rPr>
              <a:t>从隐性知识到显性知识的转化</a:t>
            </a:r>
          </a:p>
        </p:txBody>
      </p:sp>
      <p:sp>
        <p:nvSpPr>
          <p:cNvPr id="20" name="矩形 19"/>
          <p:cNvSpPr/>
          <p:nvPr/>
        </p:nvSpPr>
        <p:spPr>
          <a:xfrm>
            <a:off x="68846" y="160757"/>
            <a:ext cx="4120039" cy="369332"/>
          </a:xfrm>
          <a:prstGeom prst="rect">
            <a:avLst/>
          </a:prstGeom>
        </p:spPr>
        <p:txBody>
          <a:bodyPr wrap="none">
            <a:spAutoFit/>
          </a:bodyPr>
          <a:lstStyle/>
          <a:p>
            <a:pPr algn="just">
              <a:spcAft>
                <a:spcPts val="0"/>
              </a:spcAft>
            </a:pPr>
            <a:r>
              <a:rPr lang="en-US" altLang="zh-CN" kern="100" dirty="0" smtClean="0">
                <a:solidFill>
                  <a:srgbClr val="A6A6A6"/>
                </a:solidFill>
                <a:latin typeface="DengXian" charset="-122"/>
                <a:ea typeface="DengXian" charset="-122"/>
                <a:cs typeface="Times New Roman" charset="0"/>
              </a:rPr>
              <a:t>9.1.3.2</a:t>
            </a:r>
            <a:r>
              <a:rPr lang="zh-CN" altLang="en-US" kern="100" dirty="0" smtClean="0">
                <a:solidFill>
                  <a:srgbClr val="A6A6A6"/>
                </a:solidFill>
                <a:latin typeface="DengXian" charset="-122"/>
                <a:ea typeface="DengXian" charset="-122"/>
                <a:cs typeface="Times New Roman" charset="0"/>
              </a:rPr>
              <a:t> 知识</a:t>
            </a:r>
            <a:r>
              <a:rPr lang="zh-CN" altLang="en-US" kern="100" dirty="0">
                <a:solidFill>
                  <a:srgbClr val="A6A6A6"/>
                </a:solidFill>
                <a:latin typeface="DengXian" charset="-122"/>
                <a:ea typeface="DengXian" charset="-122"/>
                <a:cs typeface="Times New Roman" charset="0"/>
              </a:rPr>
              <a:t>管理是一个螺旋循环的过程</a:t>
            </a:r>
            <a:endParaRPr lang="zh-CN" altLang="zh-CN" kern="100" dirty="0">
              <a:effectLst/>
              <a:latin typeface="DengXian" charset="-122"/>
              <a:ea typeface="DengXian" charset="-122"/>
              <a:cs typeface="Times New Roman" charset="0"/>
            </a:endParaRPr>
          </a:p>
        </p:txBody>
      </p:sp>
      <p:sp>
        <p:nvSpPr>
          <p:cNvPr id="21" name="文本框 20"/>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800" b="0" dirty="0" smtClean="0">
                <a:solidFill>
                  <a:schemeClr val="tx1"/>
                </a:solidFill>
                <a:latin typeface="黑体" panose="02010609060101010101" pitchFamily="49" charset="-122"/>
                <a:ea typeface="黑体" panose="02010609060101010101" pitchFamily="49" charset="-122"/>
                <a:sym typeface="+mn-ea"/>
              </a:rPr>
              <a:t>9.1.3.2</a:t>
            </a:r>
            <a:r>
              <a:rPr lang="zh-CN" altLang="en-US" sz="2800" b="0" dirty="0" smtClean="0">
                <a:solidFill>
                  <a:schemeClr val="tx1"/>
                </a:solidFill>
                <a:latin typeface="黑体" panose="02010609060101010101" pitchFamily="49" charset="-122"/>
                <a:ea typeface="黑体" panose="02010609060101010101" pitchFamily="49" charset="-122"/>
                <a:sym typeface="+mn-ea"/>
              </a:rPr>
              <a:t> </a:t>
            </a:r>
            <a:r>
              <a:rPr lang="zh-CN" altLang="en-US" sz="2800" b="0" dirty="0">
                <a:solidFill>
                  <a:schemeClr val="tx1"/>
                </a:solidFill>
                <a:latin typeface="黑体" panose="02010609060101010101" pitchFamily="49" charset="-122"/>
                <a:ea typeface="黑体" panose="02010609060101010101" pitchFamily="49" charset="-122"/>
                <a:sym typeface="+mn-ea"/>
              </a:rPr>
              <a:t>知识管理的螺旋循环程序（</a:t>
            </a:r>
            <a:r>
              <a:rPr lang="zh-CN" altLang="en-US" sz="2800" b="0" dirty="0" smtClean="0">
                <a:solidFill>
                  <a:schemeClr val="tx1"/>
                </a:solidFill>
                <a:latin typeface="黑体" panose="02010609060101010101" pitchFamily="49" charset="-122"/>
                <a:ea typeface="黑体" panose="02010609060101010101" pitchFamily="49" charset="-122"/>
                <a:sym typeface="+mn-ea"/>
              </a:rPr>
              <a:t>选择</a:t>
            </a:r>
            <a:r>
              <a:rPr lang="zh-CN" altLang="en-US" sz="2800" b="0" dirty="0" smtClean="0">
                <a:solidFill>
                  <a:srgbClr val="FF0000"/>
                </a:solidFill>
                <a:latin typeface="黑体" panose="02010609060101010101" pitchFamily="49" charset="-122"/>
                <a:ea typeface="黑体" panose="02010609060101010101" pitchFamily="49" charset="-122"/>
                <a:sym typeface="+mn-ea"/>
              </a:rPr>
              <a:t>★</a:t>
            </a:r>
            <a:r>
              <a:rPr lang="zh-CN" altLang="en-US" sz="2800" b="0" dirty="0">
                <a:solidFill>
                  <a:schemeClr val="tx1"/>
                </a:solidFill>
                <a:latin typeface="黑体" panose="02010609060101010101" pitchFamily="49" charset="-122"/>
                <a:ea typeface="黑体" panose="02010609060101010101" pitchFamily="49" charset="-122"/>
                <a:sym typeface="+mn-ea"/>
              </a:rPr>
              <a:t>）</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graphicFrame>
        <p:nvGraphicFramePr>
          <p:cNvPr id="22" name="图示 4">
            <a:extLst>
              <a:ext uri="{FF2B5EF4-FFF2-40B4-BE49-F238E27FC236}">
                <a16:creationId xmlns="" xmlns:a16="http://schemas.microsoft.com/office/drawing/2014/main" id="{6DA1DBEE-1A53-49DB-8B34-6ABC881624CC}"/>
              </a:ext>
            </a:extLst>
          </p:cNvPr>
          <p:cNvGraphicFramePr/>
          <p:nvPr>
            <p:extLst>
              <p:ext uri="{D42A27DB-BD31-4B8C-83A1-F6EECF244321}">
                <p14:modId xmlns:p14="http://schemas.microsoft.com/office/powerpoint/2010/main" val="1503597141"/>
              </p:ext>
            </p:extLst>
          </p:nvPr>
        </p:nvGraphicFramePr>
        <p:xfrm>
          <a:off x="8812695" y="107748"/>
          <a:ext cx="4081670" cy="223409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6"/>
          <p:cNvSpPr txBox="1"/>
          <p:nvPr/>
        </p:nvSpPr>
        <p:spPr>
          <a:xfrm>
            <a:off x="735180" y="596787"/>
            <a:ext cx="10474053"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9.1 </a:t>
            </a:r>
            <a:r>
              <a:rPr lang="zh-CN" altLang="en-US" sz="2800" b="1" dirty="0">
                <a:latin typeface="黑体" panose="02010609060101010101" pitchFamily="49" charset="-122"/>
                <a:ea typeface="黑体" panose="02010609060101010101" pitchFamily="49" charset="-122"/>
                <a:sym typeface="+mn-ea"/>
              </a:rPr>
              <a:t>知识管理的概念</a:t>
            </a:r>
          </a:p>
        </p:txBody>
      </p:sp>
      <p:sp>
        <p:nvSpPr>
          <p:cNvPr id="5" name="TextBox 4"/>
          <p:cNvSpPr txBox="1"/>
          <p:nvPr/>
        </p:nvSpPr>
        <p:spPr>
          <a:xfrm>
            <a:off x="5341509" y="5570548"/>
            <a:ext cx="5256704" cy="415498"/>
          </a:xfrm>
          <a:prstGeom prst="rect">
            <a:avLst/>
          </a:prstGeom>
          <a:noFill/>
        </p:spPr>
        <p:txBody>
          <a:bodyPr wrap="square" rtlCol="0" anchor="ctr">
            <a:spAutoFit/>
          </a:bodyPr>
          <a:lstStyle/>
          <a:p>
            <a:pPr>
              <a:lnSpc>
                <a:spcPts val="2400"/>
              </a:lnSpc>
            </a:pPr>
            <a:r>
              <a:rPr lang="zh-CN" altLang="en-US" sz="2400" dirty="0">
                <a:latin typeface="手札体-简粗体" panose="03000700000000000000" pitchFamily="66" charset="-122"/>
                <a:ea typeface="手札体-简粗体" panose="03000700000000000000" pitchFamily="66" charset="-122"/>
              </a:rPr>
              <a:t>组织成员间隐性知识的转移</a:t>
            </a:r>
            <a:endParaRPr lang="en-US" altLang="zh-CN" sz="2400" dirty="0" smtClean="0">
              <a:latin typeface="手札体-简粗体" panose="03000700000000000000" pitchFamily="66" charset="-122"/>
              <a:ea typeface="手札体-简粗体" panose="03000700000000000000" pitchFamily="66" charset="-122"/>
            </a:endParaRPr>
          </a:p>
        </p:txBody>
      </p:sp>
      <p:sp>
        <p:nvSpPr>
          <p:cNvPr id="6" name="TextBox 5"/>
          <p:cNvSpPr txBox="1"/>
          <p:nvPr/>
        </p:nvSpPr>
        <p:spPr>
          <a:xfrm>
            <a:off x="5341509" y="3609344"/>
            <a:ext cx="4302085" cy="723275"/>
          </a:xfrm>
          <a:prstGeom prst="rect">
            <a:avLst/>
          </a:prstGeom>
          <a:noFill/>
        </p:spPr>
        <p:txBody>
          <a:bodyPr wrap="square" rtlCol="0" anchor="ctr">
            <a:spAutoFit/>
          </a:bodyPr>
          <a:lstStyle/>
          <a:p>
            <a:pPr>
              <a:lnSpc>
                <a:spcPts val="2400"/>
              </a:lnSpc>
            </a:pPr>
            <a:r>
              <a:rPr lang="zh-CN" altLang="en-US" sz="2400" dirty="0">
                <a:latin typeface="手札体-简粗体" panose="03000700000000000000" pitchFamily="66" charset="-122"/>
                <a:ea typeface="手札体-简粗体" panose="03000700000000000000" pitchFamily="66" charset="-122"/>
              </a:rPr>
              <a:t>将不连续的显性知识碎片合并成一个新的整体</a:t>
            </a:r>
          </a:p>
        </p:txBody>
      </p:sp>
      <p:sp>
        <p:nvSpPr>
          <p:cNvPr id="7" name="TextBox 6"/>
          <p:cNvSpPr txBox="1"/>
          <p:nvPr/>
        </p:nvSpPr>
        <p:spPr>
          <a:xfrm>
            <a:off x="5341509" y="2854277"/>
            <a:ext cx="5256704" cy="415498"/>
          </a:xfrm>
          <a:prstGeom prst="rect">
            <a:avLst/>
          </a:prstGeom>
          <a:noFill/>
        </p:spPr>
        <p:txBody>
          <a:bodyPr wrap="square" rtlCol="0" anchor="ctr">
            <a:spAutoFit/>
          </a:bodyPr>
          <a:lstStyle/>
          <a:p>
            <a:pPr>
              <a:lnSpc>
                <a:spcPts val="2400"/>
              </a:lnSpc>
            </a:pPr>
            <a:r>
              <a:rPr lang="zh-CN" altLang="en-US" sz="2400" dirty="0">
                <a:latin typeface="手札体-简粗体" panose="03000700000000000000" pitchFamily="66" charset="-122"/>
                <a:ea typeface="手札体-简粗体" panose="03000700000000000000" pitchFamily="66" charset="-122"/>
              </a:rPr>
              <a:t>从显性知识到隐性知识的转化</a:t>
            </a:r>
          </a:p>
        </p:txBody>
      </p:sp>
      <p:sp>
        <p:nvSpPr>
          <p:cNvPr id="8" name="圆角矩形 7"/>
          <p:cNvSpPr/>
          <p:nvPr/>
        </p:nvSpPr>
        <p:spPr>
          <a:xfrm>
            <a:off x="2187505" y="2688114"/>
            <a:ext cx="1692324" cy="747824"/>
          </a:xfrm>
          <a:prstGeom prst="round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latin typeface="手札体-简粗体" panose="03000700000000000000" pitchFamily="66" charset="-122"/>
                <a:ea typeface="手札体-简粗体" panose="03000700000000000000" pitchFamily="66" charset="-122"/>
              </a:rPr>
              <a:t>共同化</a:t>
            </a:r>
            <a:endParaRPr lang="zh-CN" altLang="en-US" sz="2400" dirty="0">
              <a:latin typeface="手札体-简粗体" panose="03000700000000000000" pitchFamily="66" charset="-122"/>
              <a:ea typeface="手札体-简粗体" panose="03000700000000000000" pitchFamily="66" charset="-122"/>
            </a:endParaRPr>
          </a:p>
        </p:txBody>
      </p:sp>
      <p:sp>
        <p:nvSpPr>
          <p:cNvPr id="9" name="圆角矩形 8"/>
          <p:cNvSpPr/>
          <p:nvPr/>
        </p:nvSpPr>
        <p:spPr>
          <a:xfrm>
            <a:off x="2187505" y="3584795"/>
            <a:ext cx="1692324" cy="747824"/>
          </a:xfrm>
          <a:prstGeom prst="round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latin typeface="手札体-简粗体" panose="03000700000000000000" pitchFamily="66" charset="-122"/>
                <a:ea typeface="手札体-简粗体" panose="03000700000000000000" pitchFamily="66" charset="-122"/>
              </a:rPr>
              <a:t>外化</a:t>
            </a:r>
            <a:endParaRPr lang="zh-CN" altLang="en-US" sz="2400" dirty="0">
              <a:latin typeface="手札体-简粗体" panose="03000700000000000000" pitchFamily="66" charset="-122"/>
              <a:ea typeface="手札体-简粗体" panose="03000700000000000000" pitchFamily="66" charset="-122"/>
            </a:endParaRPr>
          </a:p>
        </p:txBody>
      </p:sp>
      <p:sp>
        <p:nvSpPr>
          <p:cNvPr id="10" name="圆角矩形 9"/>
          <p:cNvSpPr/>
          <p:nvPr/>
        </p:nvSpPr>
        <p:spPr>
          <a:xfrm>
            <a:off x="2187505" y="4477930"/>
            <a:ext cx="1692324" cy="747824"/>
          </a:xfrm>
          <a:prstGeom prst="round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latin typeface="手札体-简粗体" panose="03000700000000000000" pitchFamily="66" charset="-122"/>
                <a:ea typeface="手札体-简粗体" panose="03000700000000000000" pitchFamily="66" charset="-122"/>
              </a:rPr>
              <a:t>连结化</a:t>
            </a:r>
            <a:endParaRPr lang="zh-CN" altLang="en-US" sz="2400" dirty="0">
              <a:latin typeface="手札体-简粗体" panose="03000700000000000000" pitchFamily="66" charset="-122"/>
              <a:ea typeface="手札体-简粗体" panose="03000700000000000000" pitchFamily="66" charset="-122"/>
            </a:endParaRPr>
          </a:p>
        </p:txBody>
      </p:sp>
      <p:sp>
        <p:nvSpPr>
          <p:cNvPr id="12" name="圆角矩形 11"/>
          <p:cNvSpPr/>
          <p:nvPr/>
        </p:nvSpPr>
        <p:spPr>
          <a:xfrm>
            <a:off x="2187504" y="5404385"/>
            <a:ext cx="1692324" cy="747824"/>
          </a:xfrm>
          <a:prstGeom prst="round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latin typeface="手札体-简粗体" panose="03000700000000000000" pitchFamily="66" charset="-122"/>
                <a:ea typeface="手札体-简粗体" panose="03000700000000000000" pitchFamily="66" charset="-122"/>
              </a:rPr>
              <a:t>内</a:t>
            </a:r>
            <a:r>
              <a:rPr lang="zh-CN" altLang="en-US" sz="2400" dirty="0" smtClean="0">
                <a:latin typeface="手札体-简粗体" panose="03000700000000000000" pitchFamily="66" charset="-122"/>
                <a:ea typeface="手札体-简粗体" panose="03000700000000000000" pitchFamily="66" charset="-122"/>
              </a:rPr>
              <a:t>化</a:t>
            </a:r>
            <a:endParaRPr lang="zh-CN" altLang="en-US" sz="2400" dirty="0">
              <a:latin typeface="手札体-简粗体" panose="03000700000000000000" pitchFamily="66" charset="-122"/>
              <a:ea typeface="手札体-简粗体" panose="03000700000000000000" pitchFamily="66" charset="-122"/>
            </a:endParaRPr>
          </a:p>
        </p:txBody>
      </p:sp>
      <p:sp>
        <p:nvSpPr>
          <p:cNvPr id="13" name="TextBox 12"/>
          <p:cNvSpPr txBox="1"/>
          <p:nvPr/>
        </p:nvSpPr>
        <p:spPr>
          <a:xfrm>
            <a:off x="5341509" y="4682273"/>
            <a:ext cx="5256704" cy="415498"/>
          </a:xfrm>
          <a:prstGeom prst="rect">
            <a:avLst/>
          </a:prstGeom>
          <a:noFill/>
        </p:spPr>
        <p:txBody>
          <a:bodyPr wrap="square" rtlCol="0" anchor="ctr">
            <a:spAutoFit/>
          </a:bodyPr>
          <a:lstStyle/>
          <a:p>
            <a:pPr>
              <a:lnSpc>
                <a:spcPts val="2400"/>
              </a:lnSpc>
            </a:pPr>
            <a:r>
              <a:rPr lang="zh-CN" altLang="en-US" sz="2400" dirty="0">
                <a:latin typeface="手札体-简粗体" panose="03000700000000000000" pitchFamily="66" charset="-122"/>
                <a:ea typeface="手札体-简粗体" panose="03000700000000000000" pitchFamily="66" charset="-122"/>
              </a:rPr>
              <a:t>从隐性知识到显性知识的转化</a:t>
            </a:r>
          </a:p>
        </p:txBody>
      </p:sp>
      <p:cxnSp>
        <p:nvCxnSpPr>
          <p:cNvPr id="14" name="直接连接符 13"/>
          <p:cNvCxnSpPr/>
          <p:nvPr/>
        </p:nvCxnSpPr>
        <p:spPr>
          <a:xfrm flipV="1">
            <a:off x="3879829" y="3831461"/>
            <a:ext cx="1614081" cy="101526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3879830" y="3965861"/>
            <a:ext cx="1614080" cy="88086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3879829" y="3045044"/>
            <a:ext cx="1461681" cy="2604584"/>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flipH="1">
            <a:off x="3879829" y="3056906"/>
            <a:ext cx="1461681" cy="271627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sp>
        <p:nvSpPr>
          <p:cNvPr id="24" name="矩形 23"/>
          <p:cNvSpPr/>
          <p:nvPr/>
        </p:nvSpPr>
        <p:spPr>
          <a:xfrm>
            <a:off x="68846" y="160757"/>
            <a:ext cx="4120039" cy="369332"/>
          </a:xfrm>
          <a:prstGeom prst="rect">
            <a:avLst/>
          </a:prstGeom>
        </p:spPr>
        <p:txBody>
          <a:bodyPr wrap="none">
            <a:spAutoFit/>
          </a:bodyPr>
          <a:lstStyle/>
          <a:p>
            <a:pPr algn="just">
              <a:spcAft>
                <a:spcPts val="0"/>
              </a:spcAft>
            </a:pPr>
            <a:r>
              <a:rPr lang="en-US" altLang="zh-CN" kern="100" dirty="0" smtClean="0">
                <a:solidFill>
                  <a:srgbClr val="A6A6A6"/>
                </a:solidFill>
                <a:latin typeface="DengXian" charset="-122"/>
                <a:ea typeface="DengXian" charset="-122"/>
                <a:cs typeface="Times New Roman" charset="0"/>
              </a:rPr>
              <a:t>9.1.3.2</a:t>
            </a:r>
            <a:r>
              <a:rPr lang="zh-CN" altLang="en-US" kern="100" dirty="0" smtClean="0">
                <a:solidFill>
                  <a:srgbClr val="A6A6A6"/>
                </a:solidFill>
                <a:latin typeface="DengXian" charset="-122"/>
                <a:ea typeface="DengXian" charset="-122"/>
                <a:cs typeface="Times New Roman" charset="0"/>
              </a:rPr>
              <a:t> 知识</a:t>
            </a:r>
            <a:r>
              <a:rPr lang="zh-CN" altLang="en-US" kern="100" dirty="0">
                <a:solidFill>
                  <a:srgbClr val="A6A6A6"/>
                </a:solidFill>
                <a:latin typeface="DengXian" charset="-122"/>
                <a:ea typeface="DengXian" charset="-122"/>
                <a:cs typeface="Times New Roman" charset="0"/>
              </a:rPr>
              <a:t>管理是一个螺旋循环的过程</a:t>
            </a:r>
            <a:endParaRPr lang="zh-CN" altLang="zh-CN" kern="100" dirty="0">
              <a:effectLst/>
              <a:latin typeface="DengXian" charset="-122"/>
              <a:ea typeface="DengXian" charset="-122"/>
              <a:cs typeface="Times New Roman" charset="0"/>
            </a:endParaRPr>
          </a:p>
        </p:txBody>
      </p:sp>
      <p:sp>
        <p:nvSpPr>
          <p:cNvPr id="25" name="文本框 24"/>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800" b="0" dirty="0" smtClean="0">
                <a:solidFill>
                  <a:schemeClr val="tx1"/>
                </a:solidFill>
                <a:latin typeface="黑体" panose="02010609060101010101" pitchFamily="49" charset="-122"/>
                <a:ea typeface="黑体" panose="02010609060101010101" pitchFamily="49" charset="-122"/>
                <a:sym typeface="+mn-ea"/>
              </a:rPr>
              <a:t>9.1.3.2</a:t>
            </a:r>
            <a:r>
              <a:rPr lang="zh-CN" altLang="en-US" sz="2800" b="0" dirty="0" smtClean="0">
                <a:solidFill>
                  <a:schemeClr val="tx1"/>
                </a:solidFill>
                <a:latin typeface="黑体" panose="02010609060101010101" pitchFamily="49" charset="-122"/>
                <a:ea typeface="黑体" panose="02010609060101010101" pitchFamily="49" charset="-122"/>
                <a:sym typeface="+mn-ea"/>
              </a:rPr>
              <a:t> </a:t>
            </a:r>
            <a:r>
              <a:rPr lang="zh-CN" altLang="en-US" sz="2800" b="0" dirty="0">
                <a:solidFill>
                  <a:schemeClr val="tx1"/>
                </a:solidFill>
                <a:latin typeface="黑体" panose="02010609060101010101" pitchFamily="49" charset="-122"/>
                <a:ea typeface="黑体" panose="02010609060101010101" pitchFamily="49" charset="-122"/>
                <a:sym typeface="+mn-ea"/>
              </a:rPr>
              <a:t>知识管理的螺旋循环程序（</a:t>
            </a:r>
            <a:r>
              <a:rPr lang="zh-CN" altLang="en-US" sz="2800" b="0" dirty="0" smtClean="0">
                <a:solidFill>
                  <a:schemeClr val="tx1"/>
                </a:solidFill>
                <a:latin typeface="黑体" panose="02010609060101010101" pitchFamily="49" charset="-122"/>
                <a:ea typeface="黑体" panose="02010609060101010101" pitchFamily="49" charset="-122"/>
                <a:sym typeface="+mn-ea"/>
              </a:rPr>
              <a:t>选择</a:t>
            </a:r>
            <a:r>
              <a:rPr lang="zh-CN" altLang="en-US" sz="2800" b="0" dirty="0" smtClean="0">
                <a:solidFill>
                  <a:srgbClr val="FF0000"/>
                </a:solidFill>
                <a:latin typeface="黑体" panose="02010609060101010101" pitchFamily="49" charset="-122"/>
                <a:ea typeface="黑体" panose="02010609060101010101" pitchFamily="49" charset="-122"/>
                <a:sym typeface="+mn-ea"/>
              </a:rPr>
              <a:t>★</a:t>
            </a:r>
            <a:r>
              <a:rPr lang="zh-CN" altLang="en-US" sz="2800" b="0" dirty="0">
                <a:solidFill>
                  <a:schemeClr val="tx1"/>
                </a:solidFill>
                <a:latin typeface="黑体" panose="02010609060101010101" pitchFamily="49" charset="-122"/>
                <a:ea typeface="黑体" panose="02010609060101010101" pitchFamily="49" charset="-122"/>
                <a:sym typeface="+mn-ea"/>
              </a:rPr>
              <a:t>）</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graphicFrame>
        <p:nvGraphicFramePr>
          <p:cNvPr id="26" name="图示 4">
            <a:extLst>
              <a:ext uri="{FF2B5EF4-FFF2-40B4-BE49-F238E27FC236}">
                <a16:creationId xmlns="" xmlns:a16="http://schemas.microsoft.com/office/drawing/2014/main" id="{6DA1DBEE-1A53-49DB-8B34-6ABC881624CC}"/>
              </a:ext>
            </a:extLst>
          </p:cNvPr>
          <p:cNvGraphicFramePr/>
          <p:nvPr>
            <p:extLst>
              <p:ext uri="{D42A27DB-BD31-4B8C-83A1-F6EECF244321}">
                <p14:modId xmlns:p14="http://schemas.microsoft.com/office/powerpoint/2010/main" val="1503597141"/>
              </p:ext>
            </p:extLst>
          </p:nvPr>
        </p:nvGraphicFramePr>
        <p:xfrm>
          <a:off x="8812695" y="107748"/>
          <a:ext cx="4081670" cy="223409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800" b="0" dirty="0" smtClean="0">
                <a:solidFill>
                  <a:schemeClr val="tx1"/>
                </a:solidFill>
                <a:latin typeface="黑体" panose="02010609060101010101" pitchFamily="49" charset="-122"/>
                <a:ea typeface="黑体" panose="02010609060101010101" pitchFamily="49" charset="-122"/>
                <a:sym typeface="+mn-ea"/>
              </a:rPr>
              <a:t>8.4.1.1</a:t>
            </a:r>
            <a:r>
              <a:rPr lang="zh-CN" altLang="en-US" sz="2800" b="0" dirty="0" smtClean="0">
                <a:solidFill>
                  <a:schemeClr val="tx1"/>
                </a:solidFill>
                <a:latin typeface="黑体" panose="02010609060101010101" pitchFamily="49" charset="-122"/>
                <a:ea typeface="黑体" panose="02010609060101010101" pitchFamily="49" charset="-122"/>
                <a:sym typeface="+mn-ea"/>
              </a:rPr>
              <a:t> 绩效</a:t>
            </a:r>
            <a:r>
              <a:rPr lang="zh-CN" altLang="en-US" sz="2800" b="0" dirty="0">
                <a:solidFill>
                  <a:schemeClr val="tx1"/>
                </a:solidFill>
                <a:latin typeface="黑体" panose="02010609060101010101" pitchFamily="49" charset="-122"/>
                <a:ea typeface="黑体" panose="02010609060101010101" pitchFamily="49" charset="-122"/>
                <a:sym typeface="+mn-ea"/>
              </a:rPr>
              <a:t>管理</a:t>
            </a:r>
            <a:r>
              <a:rPr lang="zh-CN" altLang="en-US" sz="2800" b="0" dirty="0" smtClean="0">
                <a:solidFill>
                  <a:schemeClr val="tx1"/>
                </a:solidFill>
                <a:latin typeface="黑体" panose="02010609060101010101" pitchFamily="49" charset="-122"/>
                <a:ea typeface="黑体" panose="02010609060101010101" pitchFamily="49" charset="-122"/>
                <a:sym typeface="+mn-ea"/>
              </a:rPr>
              <a:t>的内容（</a:t>
            </a:r>
            <a:r>
              <a:rPr lang="zh-CN" altLang="en-US" sz="2800" b="0" dirty="0">
                <a:solidFill>
                  <a:schemeClr val="tx1"/>
                </a:solidFill>
                <a:latin typeface="黑体" panose="02010609060101010101" pitchFamily="49" charset="-122"/>
                <a:ea typeface="黑体" panose="02010609060101010101" pitchFamily="49" charset="-122"/>
                <a:sym typeface="+mn-ea"/>
              </a:rPr>
              <a:t>选择，</a:t>
            </a:r>
            <a:r>
              <a:rPr lang="zh-CN" altLang="en-US" sz="2800" b="0" dirty="0" smtClean="0">
                <a:solidFill>
                  <a:schemeClr val="tx1"/>
                </a:solidFill>
                <a:latin typeface="黑体" panose="02010609060101010101" pitchFamily="49" charset="-122"/>
                <a:ea typeface="黑体" panose="02010609060101010101" pitchFamily="49" charset="-122"/>
                <a:sym typeface="+mn-ea"/>
              </a:rPr>
              <a:t>文字）</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4" name="文本框 6"/>
          <p:cNvSpPr txBox="1"/>
          <p:nvPr/>
        </p:nvSpPr>
        <p:spPr>
          <a:xfrm>
            <a:off x="735180" y="596787"/>
            <a:ext cx="10474053"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8.4 </a:t>
            </a:r>
            <a:r>
              <a:rPr lang="zh-CN" altLang="en-US" sz="2800" b="1" dirty="0">
                <a:latin typeface="黑体" panose="02010609060101010101" pitchFamily="49" charset="-122"/>
                <a:ea typeface="黑体" panose="02010609060101010101" pitchFamily="49" charset="-122"/>
                <a:sym typeface="+mn-ea"/>
              </a:rPr>
              <a:t>绩效管理与薪酬管理</a:t>
            </a:r>
          </a:p>
        </p:txBody>
      </p:sp>
      <p:graphicFrame>
        <p:nvGraphicFramePr>
          <p:cNvPr id="5" name="图示 4"/>
          <p:cNvGraphicFramePr/>
          <p:nvPr>
            <p:extLst/>
          </p:nvPr>
        </p:nvGraphicFramePr>
        <p:xfrm>
          <a:off x="1467294" y="2179674"/>
          <a:ext cx="9622464" cy="444441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1" name="矩形 10"/>
          <p:cNvSpPr/>
          <p:nvPr/>
        </p:nvSpPr>
        <p:spPr>
          <a:xfrm>
            <a:off x="70443" y="160757"/>
            <a:ext cx="1811714" cy="369332"/>
          </a:xfrm>
          <a:prstGeom prst="rect">
            <a:avLst/>
          </a:prstGeom>
        </p:spPr>
        <p:txBody>
          <a:bodyPr wrap="none">
            <a:spAutoFit/>
          </a:bodyPr>
          <a:lstStyle/>
          <a:p>
            <a:pPr algn="just">
              <a:spcAft>
                <a:spcPts val="0"/>
              </a:spcAft>
            </a:pPr>
            <a:r>
              <a:rPr lang="en-US" altLang="zh-CN" kern="100" dirty="0" smtClean="0">
                <a:solidFill>
                  <a:srgbClr val="A6A6A6"/>
                </a:solidFill>
                <a:latin typeface="DengXian" charset="-122"/>
                <a:ea typeface="DengXian" charset="-122"/>
                <a:cs typeface="Times New Roman" charset="0"/>
              </a:rPr>
              <a:t>8.4.1.1</a:t>
            </a:r>
            <a:r>
              <a:rPr lang="zh-CN" altLang="en-US" kern="100" dirty="0" smtClean="0">
                <a:solidFill>
                  <a:srgbClr val="A6A6A6"/>
                </a:solidFill>
                <a:latin typeface="DengXian" charset="-122"/>
                <a:ea typeface="DengXian" charset="-122"/>
                <a:cs typeface="Times New Roman" charset="0"/>
              </a:rPr>
              <a:t> 绩效管理</a:t>
            </a:r>
            <a:endParaRPr lang="zh-CN" altLang="zh-CN" kern="100" dirty="0">
              <a:effectLst/>
              <a:latin typeface="DengXian" charset="-122"/>
              <a:ea typeface="DengXian" charset="-122"/>
              <a:cs typeface="Times New Roman" charset="0"/>
            </a:endParaRPr>
          </a:p>
        </p:txBody>
      </p:sp>
      <p:graphicFrame>
        <p:nvGraphicFramePr>
          <p:cNvPr id="12" name="图示 4">
            <a:extLst>
              <a:ext uri="{FF2B5EF4-FFF2-40B4-BE49-F238E27FC236}">
                <a16:creationId xmlns="" xmlns:a16="http://schemas.microsoft.com/office/drawing/2014/main" id="{6DA1DBEE-1A53-49DB-8B34-6ABC881624CC}"/>
              </a:ext>
            </a:extLst>
          </p:cNvPr>
          <p:cNvGraphicFramePr/>
          <p:nvPr>
            <p:extLst/>
          </p:nvPr>
        </p:nvGraphicFramePr>
        <p:xfrm>
          <a:off x="8718998" y="92403"/>
          <a:ext cx="4005329" cy="1464721"/>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14410496"/>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图示 4">
            <a:extLst>
              <a:ext uri="{FF2B5EF4-FFF2-40B4-BE49-F238E27FC236}">
                <a16:creationId xmlns="" xmlns:a16="http://schemas.microsoft.com/office/drawing/2014/main" id="{6DA1DBEE-1A53-49DB-8B34-6ABC881624CC}"/>
              </a:ext>
            </a:extLst>
          </p:cNvPr>
          <p:cNvGraphicFramePr/>
          <p:nvPr>
            <p:extLst/>
          </p:nvPr>
        </p:nvGraphicFramePr>
        <p:xfrm>
          <a:off x="528638" y="389837"/>
          <a:ext cx="10463212" cy="63110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文本框 6"/>
          <p:cNvSpPr txBox="1"/>
          <p:nvPr/>
        </p:nvSpPr>
        <p:spPr>
          <a:xfrm>
            <a:off x="735180" y="596787"/>
            <a:ext cx="3942837" cy="542936"/>
          </a:xfrm>
          <a:prstGeom prst="rect">
            <a:avLst/>
          </a:prstGeom>
          <a:noFill/>
        </p:spPr>
        <p:txBody>
          <a:bodyPr wrap="square" lIns="111090" tIns="55545" rIns="111090" bIns="55545" rtlCol="0">
            <a:spAutoFit/>
          </a:bodyPr>
          <a:lstStyle/>
          <a:p>
            <a:pPr lvl="0">
              <a:lnSpc>
                <a:spcPct val="100000"/>
              </a:lnSpc>
              <a:buNone/>
            </a:pPr>
            <a:r>
              <a:rPr lang="en-US" altLang="zh-CN" sz="2800" b="1" dirty="0" smtClean="0">
                <a:latin typeface="黑体" panose="02010609060101010101" pitchFamily="49" charset="-122"/>
                <a:ea typeface="黑体" panose="02010609060101010101" pitchFamily="49" charset="-122"/>
                <a:sym typeface="+mn-ea"/>
              </a:rPr>
              <a:t>9.1 </a:t>
            </a:r>
            <a:r>
              <a:rPr lang="zh-CN" altLang="en-US" sz="2800" b="1" dirty="0">
                <a:latin typeface="黑体" panose="02010609060101010101" pitchFamily="49" charset="-122"/>
                <a:ea typeface="黑体" panose="02010609060101010101" pitchFamily="49" charset="-122"/>
                <a:sym typeface="+mn-ea"/>
              </a:rPr>
              <a:t>知识</a:t>
            </a:r>
            <a:r>
              <a:rPr lang="zh-CN" altLang="en-US" sz="2800" b="1" dirty="0" smtClean="0">
                <a:latin typeface="黑体" panose="02010609060101010101" pitchFamily="49" charset="-122"/>
                <a:ea typeface="黑体" panose="02010609060101010101" pitchFamily="49" charset="-122"/>
                <a:sym typeface="+mn-ea"/>
              </a:rPr>
              <a:t>管理的概念</a:t>
            </a:r>
            <a:endParaRPr lang="zh-CN" altLang="en-US" sz="2800" b="1" dirty="0">
              <a:latin typeface="黑体" panose="02010609060101010101" pitchFamily="49" charset="-122"/>
              <a:ea typeface="黑体" panose="02010609060101010101" pitchFamily="49" charset="-122"/>
              <a:sym typeface="+mn-ea"/>
            </a:endParaRPr>
          </a:p>
        </p:txBody>
      </p:sp>
    </p:spTree>
    <p:extLst>
      <p:ext uri="{BB962C8B-B14F-4D97-AF65-F5344CB8AC3E}">
        <p14:creationId xmlns:p14="http://schemas.microsoft.com/office/powerpoint/2010/main" val="251246371"/>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smtClean="0">
                <a:latin typeface="黑体" panose="02010609060101010101" pitchFamily="49" charset="-122"/>
                <a:ea typeface="黑体" panose="02010609060101010101" pitchFamily="49" charset="-122"/>
                <a:sym typeface="+mn-ea"/>
              </a:rPr>
              <a:t>真题练练手</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smtClean="0">
                <a:solidFill>
                  <a:schemeClr val="tx1"/>
                </a:solidFill>
                <a:latin typeface="黑体" panose="02010609060101010101" pitchFamily="49" charset="-122"/>
                <a:ea typeface="黑体" panose="02010609060101010101" pitchFamily="49" charset="-122"/>
              </a:rPr>
              <a:t>1</a:t>
            </a:r>
            <a:r>
              <a:rPr lang="zh-CN" altLang="en-US" sz="2400" b="0" dirty="0" smtClean="0">
                <a:solidFill>
                  <a:schemeClr val="tx1"/>
                </a:solidFill>
                <a:latin typeface="黑体" panose="02010609060101010101" pitchFamily="49" charset="-122"/>
                <a:ea typeface="黑体" panose="02010609060101010101" pitchFamily="49" charset="-122"/>
              </a:rPr>
              <a:t>、</a:t>
            </a:r>
            <a:r>
              <a:rPr lang="zh-CN" altLang="en-US" sz="2400" b="0" dirty="0">
                <a:solidFill>
                  <a:schemeClr val="tx1"/>
                </a:solidFill>
                <a:latin typeface="黑体" panose="02010609060101010101" pitchFamily="49" charset="-122"/>
                <a:ea typeface="黑体" panose="02010609060101010101" pitchFamily="49" charset="-122"/>
              </a:rPr>
              <a:t>经过人的思维整理过的数据、信息、形象、意想、价值标准以及社会的其他符号化产物等是</a:t>
            </a:r>
            <a:r>
              <a:rPr lang="zh-CN" altLang="en-US" sz="2400" b="0" dirty="0" smtClean="0">
                <a:solidFill>
                  <a:schemeClr val="tx1"/>
                </a:solidFill>
                <a:latin typeface="黑体" panose="02010609060101010101" pitchFamily="49" charset="-122"/>
                <a:ea typeface="黑体" panose="02010609060101010101" pitchFamily="49" charset="-122"/>
              </a:rPr>
              <a:t>（   </a:t>
            </a:r>
            <a:r>
              <a:rPr lang="en-US" altLang="zh-CN" sz="2400" b="0" dirty="0" smtClean="0">
                <a:solidFill>
                  <a:srgbClr val="FF0000"/>
                </a:solidFill>
                <a:latin typeface="黑体" panose="02010609060101010101" pitchFamily="49" charset="-122"/>
                <a:ea typeface="黑体" panose="02010609060101010101" pitchFamily="49" charset="-122"/>
              </a:rPr>
              <a:t>  </a:t>
            </a:r>
            <a:r>
              <a:rPr lang="zh-CN" altLang="en-US" sz="2400" b="0" dirty="0" smtClean="0">
                <a:solidFill>
                  <a:schemeClr val="tx1"/>
                </a:solidFill>
                <a:latin typeface="黑体" panose="02010609060101010101" pitchFamily="49" charset="-122"/>
                <a:ea typeface="黑体" panose="02010609060101010101" pitchFamily="49" charset="-122"/>
              </a:rPr>
              <a:t>   </a:t>
            </a:r>
            <a:r>
              <a:rPr lang="zh-CN" altLang="en-US" sz="2400" b="0" dirty="0">
                <a:solidFill>
                  <a:schemeClr val="tx1"/>
                </a:solidFill>
                <a:latin typeface="黑体" panose="02010609060101010101" pitchFamily="49" charset="-122"/>
                <a:ea typeface="黑体" panose="02010609060101010101" pitchFamily="49" charset="-122"/>
              </a:rPr>
              <a:t>）</a:t>
            </a:r>
            <a:r>
              <a:rPr lang="zh-CN" altLang="en-US" sz="2400" b="0" dirty="0" smtClean="0">
                <a:solidFill>
                  <a:schemeClr val="tx1"/>
                </a:solidFill>
                <a:latin typeface="黑体" panose="02010609060101010101" pitchFamily="49" charset="-122"/>
                <a:ea typeface="黑体" panose="02010609060101010101" pitchFamily="49" charset="-122"/>
              </a:rPr>
              <a:t>。</a:t>
            </a:r>
            <a:r>
              <a:rPr lang="zh-CN" altLang="en-US" sz="2400" b="0" dirty="0" smtClean="0">
                <a:solidFill>
                  <a:srgbClr val="FF0000"/>
                </a:solidFill>
                <a:latin typeface="黑体" panose="02010609060101010101" pitchFamily="49" charset="-122"/>
                <a:ea typeface="黑体" panose="02010609060101010101" pitchFamily="49" charset="-122"/>
              </a:rPr>
              <a:t>单选题  </a:t>
            </a:r>
            <a:r>
              <a:rPr lang="en-US" altLang="zh-CN" sz="2400" b="0" dirty="0" smtClean="0">
                <a:solidFill>
                  <a:schemeClr val="tx1"/>
                </a:solidFill>
                <a:latin typeface="黑体" panose="02010609060101010101" pitchFamily="49" charset="-122"/>
                <a:ea typeface="黑体" panose="02010609060101010101" pitchFamily="49" charset="-122"/>
              </a:rPr>
              <a:t>1001</a:t>
            </a: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A:</a:t>
            </a:r>
            <a:r>
              <a:rPr lang="zh-CN" altLang="en-US" sz="2400" b="0" dirty="0" smtClean="0">
                <a:solidFill>
                  <a:schemeClr val="tx1"/>
                </a:solidFill>
                <a:latin typeface="黑体" panose="02010609060101010101" pitchFamily="49" charset="-122"/>
                <a:ea typeface="黑体" panose="02010609060101010101" pitchFamily="49" charset="-122"/>
              </a:rPr>
              <a:t>信息</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B:</a:t>
            </a:r>
            <a:r>
              <a:rPr lang="zh-CN" altLang="en-US" sz="2400" b="0" dirty="0" smtClean="0">
                <a:solidFill>
                  <a:schemeClr val="tx1"/>
                </a:solidFill>
                <a:latin typeface="黑体" panose="02010609060101010101" pitchFamily="49" charset="-122"/>
                <a:ea typeface="黑体" panose="02010609060101010101" pitchFamily="49" charset="-122"/>
              </a:rPr>
              <a:t>数据</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C:</a:t>
            </a:r>
            <a:r>
              <a:rPr lang="zh-CN" altLang="en-US" sz="2400" b="0" dirty="0" smtClean="0">
                <a:solidFill>
                  <a:schemeClr val="tx1"/>
                </a:solidFill>
                <a:latin typeface="黑体" panose="02010609060101010101" pitchFamily="49" charset="-122"/>
                <a:ea typeface="黑体" panose="02010609060101010101" pitchFamily="49" charset="-122"/>
              </a:rPr>
              <a:t>素材</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D:</a:t>
            </a:r>
            <a:r>
              <a:rPr lang="zh-CN" altLang="en-US" sz="2400" b="0" dirty="0">
                <a:solidFill>
                  <a:schemeClr val="tx1"/>
                </a:solidFill>
                <a:latin typeface="黑体" panose="02010609060101010101" pitchFamily="49" charset="-122"/>
                <a:ea typeface="黑体" panose="02010609060101010101" pitchFamily="49" charset="-122"/>
              </a:rPr>
              <a:t>知识</a:t>
            </a:r>
          </a:p>
          <a:p>
            <a:pPr>
              <a:lnSpc>
                <a:spcPct val="150000"/>
              </a:lnSpc>
            </a:pPr>
            <a:endParaRPr lang="en-US" altLang="zh-CN" sz="2400" b="0" dirty="0" smtClean="0">
              <a:solidFill>
                <a:schemeClr val="tx1"/>
              </a:solidFill>
              <a:latin typeface="黑体" panose="02010609060101010101" pitchFamily="49" charset="-122"/>
              <a:ea typeface="黑体" panose="02010609060101010101" pitchFamily="49" charset="-122"/>
            </a:endParaRP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sym typeface="+mn-ea"/>
            </a:endParaRPr>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smtClean="0">
                <a:latin typeface="黑体" panose="02010609060101010101" pitchFamily="49" charset="-122"/>
                <a:ea typeface="黑体" panose="02010609060101010101" pitchFamily="49" charset="-122"/>
                <a:sym typeface="+mn-ea"/>
              </a:rPr>
              <a:t>真题练练手</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smtClean="0">
                <a:solidFill>
                  <a:schemeClr val="tx1"/>
                </a:solidFill>
                <a:latin typeface="黑体" panose="02010609060101010101" pitchFamily="49" charset="-122"/>
                <a:ea typeface="黑体" panose="02010609060101010101" pitchFamily="49" charset="-122"/>
              </a:rPr>
              <a:t>1</a:t>
            </a:r>
            <a:r>
              <a:rPr lang="zh-CN" altLang="en-US" sz="2400" b="0" dirty="0" smtClean="0">
                <a:solidFill>
                  <a:schemeClr val="tx1"/>
                </a:solidFill>
                <a:latin typeface="黑体" panose="02010609060101010101" pitchFamily="49" charset="-122"/>
                <a:ea typeface="黑体" panose="02010609060101010101" pitchFamily="49" charset="-122"/>
              </a:rPr>
              <a:t>、</a:t>
            </a:r>
            <a:r>
              <a:rPr lang="zh-CN" altLang="en-US" sz="2400" b="0" dirty="0">
                <a:solidFill>
                  <a:schemeClr val="tx1"/>
                </a:solidFill>
                <a:latin typeface="黑体" panose="02010609060101010101" pitchFamily="49" charset="-122"/>
                <a:ea typeface="黑体" panose="02010609060101010101" pitchFamily="49" charset="-122"/>
              </a:rPr>
              <a:t>经过人的思维整理过的数据、信息、形象、意想、价值标准以及社会的其他符号化产物等是</a:t>
            </a:r>
            <a:r>
              <a:rPr lang="zh-CN" altLang="en-US" sz="2400" b="0" dirty="0" smtClean="0">
                <a:solidFill>
                  <a:schemeClr val="tx1"/>
                </a:solidFill>
                <a:latin typeface="黑体" panose="02010609060101010101" pitchFamily="49" charset="-122"/>
                <a:ea typeface="黑体" panose="02010609060101010101" pitchFamily="49" charset="-122"/>
              </a:rPr>
              <a:t>（   </a:t>
            </a:r>
            <a:r>
              <a:rPr lang="en-US" altLang="zh-CN" sz="2400" b="0" dirty="0" smtClean="0">
                <a:solidFill>
                  <a:srgbClr val="FF0000"/>
                </a:solidFill>
                <a:latin typeface="黑体" panose="02010609060101010101" pitchFamily="49" charset="-122"/>
                <a:ea typeface="黑体" panose="02010609060101010101" pitchFamily="49" charset="-122"/>
              </a:rPr>
              <a:t> D </a:t>
            </a:r>
            <a:r>
              <a:rPr lang="zh-CN" altLang="en-US" sz="2400" b="0" dirty="0" smtClean="0">
                <a:solidFill>
                  <a:schemeClr val="tx1"/>
                </a:solidFill>
                <a:latin typeface="黑体" panose="02010609060101010101" pitchFamily="49" charset="-122"/>
                <a:ea typeface="黑体" panose="02010609060101010101" pitchFamily="49" charset="-122"/>
              </a:rPr>
              <a:t>   </a:t>
            </a:r>
            <a:r>
              <a:rPr lang="zh-CN" altLang="en-US" sz="2400" b="0" dirty="0">
                <a:solidFill>
                  <a:schemeClr val="tx1"/>
                </a:solidFill>
                <a:latin typeface="黑体" panose="02010609060101010101" pitchFamily="49" charset="-122"/>
                <a:ea typeface="黑体" panose="02010609060101010101" pitchFamily="49" charset="-122"/>
              </a:rPr>
              <a:t>）</a:t>
            </a:r>
            <a:r>
              <a:rPr lang="zh-CN" altLang="en-US" sz="2400" b="0" dirty="0" smtClean="0">
                <a:solidFill>
                  <a:schemeClr val="tx1"/>
                </a:solidFill>
                <a:latin typeface="黑体" panose="02010609060101010101" pitchFamily="49" charset="-122"/>
                <a:ea typeface="黑体" panose="02010609060101010101" pitchFamily="49" charset="-122"/>
              </a:rPr>
              <a:t>。</a:t>
            </a:r>
            <a:r>
              <a:rPr lang="zh-CN" altLang="en-US" sz="2400" b="0" dirty="0" smtClean="0">
                <a:solidFill>
                  <a:srgbClr val="FF0000"/>
                </a:solidFill>
                <a:latin typeface="黑体" panose="02010609060101010101" pitchFamily="49" charset="-122"/>
                <a:ea typeface="黑体" panose="02010609060101010101" pitchFamily="49" charset="-122"/>
              </a:rPr>
              <a:t>单选题  </a:t>
            </a:r>
            <a:r>
              <a:rPr lang="en-US" altLang="zh-CN" sz="2400" b="0" dirty="0" smtClean="0">
                <a:solidFill>
                  <a:schemeClr val="tx1"/>
                </a:solidFill>
                <a:latin typeface="黑体" panose="02010609060101010101" pitchFamily="49" charset="-122"/>
                <a:ea typeface="黑体" panose="02010609060101010101" pitchFamily="49" charset="-122"/>
              </a:rPr>
              <a:t>1001</a:t>
            </a: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A:</a:t>
            </a:r>
            <a:r>
              <a:rPr lang="zh-CN" altLang="en-US" sz="2400" b="0" dirty="0" smtClean="0">
                <a:solidFill>
                  <a:schemeClr val="tx1"/>
                </a:solidFill>
                <a:latin typeface="黑体" panose="02010609060101010101" pitchFamily="49" charset="-122"/>
                <a:ea typeface="黑体" panose="02010609060101010101" pitchFamily="49" charset="-122"/>
              </a:rPr>
              <a:t>信息</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B:</a:t>
            </a:r>
            <a:r>
              <a:rPr lang="zh-CN" altLang="en-US" sz="2400" b="0" dirty="0" smtClean="0">
                <a:solidFill>
                  <a:schemeClr val="tx1"/>
                </a:solidFill>
                <a:latin typeface="黑体" panose="02010609060101010101" pitchFamily="49" charset="-122"/>
                <a:ea typeface="黑体" panose="02010609060101010101" pitchFamily="49" charset="-122"/>
              </a:rPr>
              <a:t>数据</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C:</a:t>
            </a:r>
            <a:r>
              <a:rPr lang="zh-CN" altLang="en-US" sz="2400" b="0" dirty="0" smtClean="0">
                <a:solidFill>
                  <a:schemeClr val="tx1"/>
                </a:solidFill>
                <a:latin typeface="黑体" panose="02010609060101010101" pitchFamily="49" charset="-122"/>
                <a:ea typeface="黑体" panose="02010609060101010101" pitchFamily="49" charset="-122"/>
              </a:rPr>
              <a:t>素材</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rgbClr val="FF0000"/>
                </a:solidFill>
                <a:latin typeface="黑体" panose="02010609060101010101" pitchFamily="49" charset="-122"/>
                <a:ea typeface="黑体" panose="02010609060101010101" pitchFamily="49" charset="-122"/>
              </a:rPr>
              <a:t>D:</a:t>
            </a:r>
            <a:r>
              <a:rPr lang="zh-CN" altLang="en-US" sz="2400" b="0" dirty="0">
                <a:solidFill>
                  <a:srgbClr val="FF0000"/>
                </a:solidFill>
                <a:latin typeface="黑体" panose="02010609060101010101" pitchFamily="49" charset="-122"/>
                <a:ea typeface="黑体" panose="02010609060101010101" pitchFamily="49" charset="-122"/>
              </a:rPr>
              <a:t>知识</a:t>
            </a:r>
          </a:p>
          <a:p>
            <a:pPr>
              <a:lnSpc>
                <a:spcPct val="150000"/>
              </a:lnSpc>
            </a:pPr>
            <a:endParaRPr lang="en-US" altLang="zh-CN" sz="2400" b="0" dirty="0" smtClean="0">
              <a:solidFill>
                <a:schemeClr val="tx1"/>
              </a:solidFill>
              <a:latin typeface="黑体" panose="02010609060101010101" pitchFamily="49" charset="-122"/>
              <a:ea typeface="黑体" panose="02010609060101010101" pitchFamily="49" charset="-122"/>
            </a:endParaRP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sym typeface="+mn-ea"/>
            </a:endParaRPr>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smtClean="0">
                <a:latin typeface="黑体" panose="02010609060101010101" pitchFamily="49" charset="-122"/>
                <a:ea typeface="黑体" panose="02010609060101010101" pitchFamily="49" charset="-122"/>
                <a:sym typeface="+mn-ea"/>
              </a:rPr>
              <a:t>真题练练手</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smtClean="0">
                <a:solidFill>
                  <a:schemeClr val="tx1"/>
                </a:solidFill>
                <a:latin typeface="黑体" panose="02010609060101010101" pitchFamily="49" charset="-122"/>
                <a:ea typeface="黑体" panose="02010609060101010101" pitchFamily="49" charset="-122"/>
              </a:rPr>
              <a:t>2</a:t>
            </a:r>
            <a:r>
              <a:rPr lang="zh-CN" altLang="en-US" sz="2400" b="0" dirty="0" smtClean="0">
                <a:solidFill>
                  <a:schemeClr val="tx1"/>
                </a:solidFill>
                <a:latin typeface="黑体" panose="02010609060101010101" pitchFamily="49" charset="-122"/>
                <a:ea typeface="黑体" panose="02010609060101010101" pitchFamily="49" charset="-122"/>
              </a:rPr>
              <a:t>、</a:t>
            </a:r>
            <a:r>
              <a:rPr lang="zh-CN" altLang="en-US" sz="2400" b="0" dirty="0">
                <a:solidFill>
                  <a:schemeClr val="tx1"/>
                </a:solidFill>
                <a:latin typeface="黑体" panose="02010609060101010101" pitchFamily="49" charset="-122"/>
                <a:ea typeface="黑体" panose="02010609060101010101" pitchFamily="49" charset="-122"/>
              </a:rPr>
              <a:t>知识的特点不包括</a:t>
            </a:r>
            <a:r>
              <a:rPr lang="zh-CN" altLang="en-US" sz="2400" b="0" dirty="0" smtClean="0">
                <a:solidFill>
                  <a:schemeClr val="tx1"/>
                </a:solidFill>
                <a:latin typeface="黑体" panose="02010609060101010101" pitchFamily="49" charset="-122"/>
                <a:ea typeface="黑体" panose="02010609060101010101" pitchFamily="49" charset="-122"/>
              </a:rPr>
              <a:t>（   </a:t>
            </a:r>
            <a:r>
              <a:rPr lang="en-US" altLang="zh-CN" sz="2400" b="0" dirty="0" smtClean="0">
                <a:solidFill>
                  <a:srgbClr val="FF0000"/>
                </a:solidFill>
                <a:latin typeface="黑体" panose="02010609060101010101" pitchFamily="49" charset="-122"/>
                <a:ea typeface="黑体" panose="02010609060101010101" pitchFamily="49" charset="-122"/>
              </a:rPr>
              <a:t>  </a:t>
            </a:r>
            <a:r>
              <a:rPr lang="zh-CN" altLang="en-US" sz="2400" b="0" dirty="0" smtClean="0">
                <a:solidFill>
                  <a:schemeClr val="tx1"/>
                </a:solidFill>
                <a:latin typeface="黑体" panose="02010609060101010101" pitchFamily="49" charset="-122"/>
                <a:ea typeface="黑体" panose="02010609060101010101" pitchFamily="49" charset="-122"/>
              </a:rPr>
              <a:t>   </a:t>
            </a:r>
            <a:r>
              <a:rPr lang="zh-CN" altLang="en-US" sz="2400" b="0" dirty="0">
                <a:solidFill>
                  <a:schemeClr val="tx1"/>
                </a:solidFill>
                <a:latin typeface="黑体" panose="02010609060101010101" pitchFamily="49" charset="-122"/>
                <a:ea typeface="黑体" panose="02010609060101010101" pitchFamily="49" charset="-122"/>
              </a:rPr>
              <a:t>）</a:t>
            </a:r>
            <a:r>
              <a:rPr lang="zh-CN" altLang="en-US" sz="2400" b="0" dirty="0" smtClean="0">
                <a:solidFill>
                  <a:schemeClr val="tx1"/>
                </a:solidFill>
                <a:latin typeface="黑体" panose="02010609060101010101" pitchFamily="49" charset="-122"/>
                <a:ea typeface="黑体" panose="02010609060101010101" pitchFamily="49" charset="-122"/>
              </a:rPr>
              <a:t>。</a:t>
            </a:r>
            <a:r>
              <a:rPr lang="zh-CN" altLang="en-US" sz="2400" b="0" dirty="0" smtClean="0">
                <a:solidFill>
                  <a:srgbClr val="FF0000"/>
                </a:solidFill>
                <a:latin typeface="黑体" panose="02010609060101010101" pitchFamily="49" charset="-122"/>
                <a:ea typeface="黑体" panose="02010609060101010101" pitchFamily="49" charset="-122"/>
              </a:rPr>
              <a:t>单选题  </a:t>
            </a:r>
            <a:r>
              <a:rPr lang="en-US" altLang="zh-CN" sz="2400" b="0" dirty="0" smtClean="0">
                <a:solidFill>
                  <a:schemeClr val="tx1"/>
                </a:solidFill>
                <a:latin typeface="黑体" panose="02010609060101010101" pitchFamily="49" charset="-122"/>
                <a:ea typeface="黑体" panose="02010609060101010101" pitchFamily="49" charset="-122"/>
              </a:rPr>
              <a:t>1510</a:t>
            </a: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A</a:t>
            </a:r>
            <a:r>
              <a:rPr lang="en-US" altLang="zh-CN" sz="2400" b="0" dirty="0" smtClean="0">
                <a:solidFill>
                  <a:schemeClr val="tx1"/>
                </a:solidFill>
                <a:latin typeface="黑体" panose="02010609060101010101" pitchFamily="49" charset="-122"/>
                <a:ea typeface="黑体" panose="02010609060101010101" pitchFamily="49" charset="-122"/>
              </a:rPr>
              <a:t>:</a:t>
            </a:r>
            <a:r>
              <a:rPr lang="zh-CN" altLang="en-US" sz="2400" b="0" dirty="0" smtClean="0">
                <a:solidFill>
                  <a:schemeClr val="tx1"/>
                </a:solidFill>
                <a:latin typeface="黑体" panose="02010609060101010101" pitchFamily="49" charset="-122"/>
                <a:ea typeface="黑体" panose="02010609060101010101" pitchFamily="49" charset="-122"/>
              </a:rPr>
              <a:t>互补性</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B:</a:t>
            </a:r>
            <a:r>
              <a:rPr lang="zh-CN" altLang="en-US" sz="2400" b="0" dirty="0" smtClean="0">
                <a:solidFill>
                  <a:schemeClr val="tx1"/>
                </a:solidFill>
                <a:latin typeface="黑体" panose="02010609060101010101" pitchFamily="49" charset="-122"/>
                <a:ea typeface="黑体" panose="02010609060101010101" pitchFamily="49" charset="-122"/>
              </a:rPr>
              <a:t>可逆性</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C:</a:t>
            </a:r>
            <a:r>
              <a:rPr lang="zh-CN" altLang="en-US" sz="2400" b="0" dirty="0">
                <a:solidFill>
                  <a:schemeClr val="tx1"/>
                </a:solidFill>
                <a:latin typeface="黑体" panose="02010609060101010101" pitchFamily="49" charset="-122"/>
                <a:ea typeface="黑体" panose="02010609060101010101" pitchFamily="49" charset="-122"/>
              </a:rPr>
              <a:t>无形</a:t>
            </a:r>
            <a:r>
              <a:rPr lang="zh-CN" altLang="en-US" sz="2400" b="0" dirty="0" smtClean="0">
                <a:solidFill>
                  <a:schemeClr val="tx1"/>
                </a:solidFill>
                <a:latin typeface="黑体" panose="02010609060101010101" pitchFamily="49" charset="-122"/>
                <a:ea typeface="黑体" panose="02010609060101010101" pitchFamily="49" charset="-122"/>
              </a:rPr>
              <a:t>性</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D:</a:t>
            </a:r>
            <a:r>
              <a:rPr lang="zh-CN" altLang="en-US" sz="2400" b="0" dirty="0">
                <a:solidFill>
                  <a:schemeClr val="tx1"/>
                </a:solidFill>
                <a:latin typeface="黑体" panose="02010609060101010101" pitchFamily="49" charset="-122"/>
                <a:ea typeface="黑体" panose="02010609060101010101" pitchFamily="49" charset="-122"/>
              </a:rPr>
              <a:t>增值性</a:t>
            </a:r>
          </a:p>
          <a:p>
            <a:pPr>
              <a:lnSpc>
                <a:spcPct val="150000"/>
              </a:lnSpc>
            </a:pPr>
            <a:endParaRPr lang="en-US" altLang="zh-CN" sz="2400" b="0" dirty="0" smtClean="0">
              <a:solidFill>
                <a:schemeClr val="tx1"/>
              </a:solidFill>
              <a:latin typeface="黑体" panose="02010609060101010101" pitchFamily="49" charset="-122"/>
              <a:ea typeface="黑体" panose="02010609060101010101" pitchFamily="49" charset="-122"/>
            </a:endParaRP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sym typeface="+mn-ea"/>
            </a:endParaRPr>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smtClean="0">
                <a:latin typeface="黑体" panose="02010609060101010101" pitchFamily="49" charset="-122"/>
                <a:ea typeface="黑体" panose="02010609060101010101" pitchFamily="49" charset="-122"/>
                <a:sym typeface="+mn-ea"/>
              </a:rPr>
              <a:t>真题练练手</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smtClean="0">
                <a:solidFill>
                  <a:schemeClr val="tx1"/>
                </a:solidFill>
                <a:latin typeface="黑体" panose="02010609060101010101" pitchFamily="49" charset="-122"/>
                <a:ea typeface="黑体" panose="02010609060101010101" pitchFamily="49" charset="-122"/>
              </a:rPr>
              <a:t>2</a:t>
            </a:r>
            <a:r>
              <a:rPr lang="zh-CN" altLang="en-US" sz="2400" b="0" dirty="0" smtClean="0">
                <a:solidFill>
                  <a:schemeClr val="tx1"/>
                </a:solidFill>
                <a:latin typeface="黑体" panose="02010609060101010101" pitchFamily="49" charset="-122"/>
                <a:ea typeface="黑体" panose="02010609060101010101" pitchFamily="49" charset="-122"/>
              </a:rPr>
              <a:t>、</a:t>
            </a:r>
            <a:r>
              <a:rPr lang="zh-CN" altLang="en-US" sz="2400" b="0" dirty="0">
                <a:solidFill>
                  <a:schemeClr val="tx1"/>
                </a:solidFill>
                <a:latin typeface="黑体" panose="02010609060101010101" pitchFamily="49" charset="-122"/>
                <a:ea typeface="黑体" panose="02010609060101010101" pitchFamily="49" charset="-122"/>
              </a:rPr>
              <a:t>知识的特点不包括</a:t>
            </a:r>
            <a:r>
              <a:rPr lang="zh-CN" altLang="en-US" sz="2400" b="0" dirty="0" smtClean="0">
                <a:solidFill>
                  <a:schemeClr val="tx1"/>
                </a:solidFill>
                <a:latin typeface="黑体" panose="02010609060101010101" pitchFamily="49" charset="-122"/>
                <a:ea typeface="黑体" panose="02010609060101010101" pitchFamily="49" charset="-122"/>
              </a:rPr>
              <a:t>（   </a:t>
            </a:r>
            <a:r>
              <a:rPr lang="en-US" altLang="zh-CN" sz="2400" b="0" dirty="0" smtClean="0">
                <a:solidFill>
                  <a:srgbClr val="FF0000"/>
                </a:solidFill>
                <a:latin typeface="黑体" panose="02010609060101010101" pitchFamily="49" charset="-122"/>
                <a:ea typeface="黑体" panose="02010609060101010101" pitchFamily="49" charset="-122"/>
              </a:rPr>
              <a:t> D </a:t>
            </a:r>
            <a:r>
              <a:rPr lang="zh-CN" altLang="en-US" sz="2400" b="0" dirty="0" smtClean="0">
                <a:solidFill>
                  <a:schemeClr val="tx1"/>
                </a:solidFill>
                <a:latin typeface="黑体" panose="02010609060101010101" pitchFamily="49" charset="-122"/>
                <a:ea typeface="黑体" panose="02010609060101010101" pitchFamily="49" charset="-122"/>
              </a:rPr>
              <a:t>   </a:t>
            </a:r>
            <a:r>
              <a:rPr lang="zh-CN" altLang="en-US" sz="2400" b="0" dirty="0">
                <a:solidFill>
                  <a:schemeClr val="tx1"/>
                </a:solidFill>
                <a:latin typeface="黑体" panose="02010609060101010101" pitchFamily="49" charset="-122"/>
                <a:ea typeface="黑体" panose="02010609060101010101" pitchFamily="49" charset="-122"/>
              </a:rPr>
              <a:t>）</a:t>
            </a:r>
            <a:r>
              <a:rPr lang="zh-CN" altLang="en-US" sz="2400" b="0" dirty="0" smtClean="0">
                <a:solidFill>
                  <a:schemeClr val="tx1"/>
                </a:solidFill>
                <a:latin typeface="黑体" panose="02010609060101010101" pitchFamily="49" charset="-122"/>
                <a:ea typeface="黑体" panose="02010609060101010101" pitchFamily="49" charset="-122"/>
              </a:rPr>
              <a:t>。</a:t>
            </a:r>
            <a:r>
              <a:rPr lang="zh-CN" altLang="en-US" sz="2400" b="0" dirty="0" smtClean="0">
                <a:solidFill>
                  <a:srgbClr val="FF0000"/>
                </a:solidFill>
                <a:latin typeface="黑体" panose="02010609060101010101" pitchFamily="49" charset="-122"/>
                <a:ea typeface="黑体" panose="02010609060101010101" pitchFamily="49" charset="-122"/>
              </a:rPr>
              <a:t>单选题  </a:t>
            </a:r>
            <a:r>
              <a:rPr lang="en-US" altLang="zh-CN" sz="2400" b="0" dirty="0" smtClean="0">
                <a:solidFill>
                  <a:schemeClr val="tx1"/>
                </a:solidFill>
                <a:latin typeface="黑体" panose="02010609060101010101" pitchFamily="49" charset="-122"/>
                <a:ea typeface="黑体" panose="02010609060101010101" pitchFamily="49" charset="-122"/>
              </a:rPr>
              <a:t>1510</a:t>
            </a: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A</a:t>
            </a:r>
            <a:r>
              <a:rPr lang="en-US" altLang="zh-CN" sz="2400" b="0" dirty="0" smtClean="0">
                <a:solidFill>
                  <a:schemeClr val="tx1"/>
                </a:solidFill>
                <a:latin typeface="黑体" panose="02010609060101010101" pitchFamily="49" charset="-122"/>
                <a:ea typeface="黑体" panose="02010609060101010101" pitchFamily="49" charset="-122"/>
              </a:rPr>
              <a:t>:</a:t>
            </a:r>
            <a:r>
              <a:rPr lang="zh-CN" altLang="en-US" sz="2400" b="0" dirty="0" smtClean="0">
                <a:solidFill>
                  <a:schemeClr val="tx1"/>
                </a:solidFill>
                <a:latin typeface="黑体" panose="02010609060101010101" pitchFamily="49" charset="-122"/>
                <a:ea typeface="黑体" panose="02010609060101010101" pitchFamily="49" charset="-122"/>
              </a:rPr>
              <a:t>互补性</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rgbClr val="FF0000"/>
                </a:solidFill>
                <a:latin typeface="黑体" panose="02010609060101010101" pitchFamily="49" charset="-122"/>
                <a:ea typeface="黑体" panose="02010609060101010101" pitchFamily="49" charset="-122"/>
              </a:rPr>
              <a:t>B:</a:t>
            </a:r>
            <a:r>
              <a:rPr lang="zh-CN" altLang="en-US" sz="2400" b="0" dirty="0" smtClean="0">
                <a:solidFill>
                  <a:srgbClr val="FF0000"/>
                </a:solidFill>
                <a:latin typeface="黑体" panose="02010609060101010101" pitchFamily="49" charset="-122"/>
                <a:ea typeface="黑体" panose="02010609060101010101" pitchFamily="49" charset="-122"/>
              </a:rPr>
              <a:t>可逆性</a:t>
            </a:r>
            <a:endParaRPr lang="en-US" altLang="zh-CN" sz="2400" b="0" dirty="0" smtClean="0">
              <a:solidFill>
                <a:srgbClr val="FF0000"/>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C:</a:t>
            </a:r>
            <a:r>
              <a:rPr lang="zh-CN" altLang="en-US" sz="2400" b="0" dirty="0">
                <a:solidFill>
                  <a:schemeClr val="tx1"/>
                </a:solidFill>
                <a:latin typeface="黑体" panose="02010609060101010101" pitchFamily="49" charset="-122"/>
                <a:ea typeface="黑体" panose="02010609060101010101" pitchFamily="49" charset="-122"/>
              </a:rPr>
              <a:t>无形</a:t>
            </a:r>
            <a:r>
              <a:rPr lang="zh-CN" altLang="en-US" sz="2400" b="0" dirty="0" smtClean="0">
                <a:solidFill>
                  <a:schemeClr val="tx1"/>
                </a:solidFill>
                <a:latin typeface="黑体" panose="02010609060101010101" pitchFamily="49" charset="-122"/>
                <a:ea typeface="黑体" panose="02010609060101010101" pitchFamily="49" charset="-122"/>
              </a:rPr>
              <a:t>性</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D:</a:t>
            </a:r>
            <a:r>
              <a:rPr lang="zh-CN" altLang="en-US" sz="2400" b="0" dirty="0">
                <a:solidFill>
                  <a:schemeClr val="tx1"/>
                </a:solidFill>
                <a:latin typeface="黑体" panose="02010609060101010101" pitchFamily="49" charset="-122"/>
                <a:ea typeface="黑体" panose="02010609060101010101" pitchFamily="49" charset="-122"/>
              </a:rPr>
              <a:t>增值性</a:t>
            </a:r>
          </a:p>
          <a:p>
            <a:pPr>
              <a:lnSpc>
                <a:spcPct val="150000"/>
              </a:lnSpc>
            </a:pPr>
            <a:endParaRPr lang="en-US" altLang="zh-CN" sz="2400" b="0" dirty="0" smtClean="0">
              <a:solidFill>
                <a:schemeClr val="tx1"/>
              </a:solidFill>
              <a:latin typeface="黑体" panose="02010609060101010101" pitchFamily="49" charset="-122"/>
              <a:ea typeface="黑体" panose="02010609060101010101" pitchFamily="49" charset="-122"/>
            </a:endParaRP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sym typeface="+mn-ea"/>
            </a:endParaRPr>
          </a:p>
        </p:txBody>
      </p:sp>
      <p:graphicFrame>
        <p:nvGraphicFramePr>
          <p:cNvPr id="5" name="图示 4"/>
          <p:cNvGraphicFramePr/>
          <p:nvPr/>
        </p:nvGraphicFramePr>
        <p:xfrm>
          <a:off x="2692554" y="2445488"/>
          <a:ext cx="8739963" cy="379917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smtClean="0">
                <a:latin typeface="黑体" panose="02010609060101010101" pitchFamily="49" charset="-122"/>
                <a:ea typeface="黑体" panose="02010609060101010101" pitchFamily="49" charset="-122"/>
                <a:sym typeface="+mn-ea"/>
              </a:rPr>
              <a:t>真题练练手</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smtClean="0">
                <a:solidFill>
                  <a:schemeClr val="tx1"/>
                </a:solidFill>
                <a:latin typeface="黑体" panose="02010609060101010101" pitchFamily="49" charset="-122"/>
                <a:ea typeface="黑体" panose="02010609060101010101" pitchFamily="49" charset="-122"/>
              </a:rPr>
              <a:t>3</a:t>
            </a:r>
            <a:r>
              <a:rPr lang="zh-CN" altLang="en-US" sz="2400" b="0" dirty="0" smtClean="0">
                <a:solidFill>
                  <a:schemeClr val="tx1"/>
                </a:solidFill>
                <a:latin typeface="黑体" panose="02010609060101010101" pitchFamily="49" charset="-122"/>
                <a:ea typeface="黑体" panose="02010609060101010101" pitchFamily="49" charset="-122"/>
              </a:rPr>
              <a:t>、</a:t>
            </a:r>
            <a:r>
              <a:rPr lang="zh-CN" altLang="en-US" sz="2400" b="0" dirty="0">
                <a:solidFill>
                  <a:schemeClr val="tx1"/>
                </a:solidFill>
                <a:latin typeface="黑体" panose="02010609060101010101" pitchFamily="49" charset="-122"/>
                <a:ea typeface="黑体" panose="02010609060101010101" pitchFamily="49" charset="-122"/>
              </a:rPr>
              <a:t>根据经合组织（</a:t>
            </a:r>
            <a:r>
              <a:rPr lang="en-US" altLang="zh-CN" sz="2400" b="0" dirty="0">
                <a:solidFill>
                  <a:schemeClr val="tx1"/>
                </a:solidFill>
                <a:latin typeface="黑体" panose="02010609060101010101" pitchFamily="49" charset="-122"/>
                <a:ea typeface="黑体" panose="02010609060101010101" pitchFamily="49" charset="-122"/>
              </a:rPr>
              <a:t>OECD</a:t>
            </a:r>
            <a:r>
              <a:rPr lang="zh-CN" altLang="en-US" sz="2400" b="0" dirty="0">
                <a:solidFill>
                  <a:schemeClr val="tx1"/>
                </a:solidFill>
                <a:latin typeface="黑体" panose="02010609060101010101" pitchFamily="49" charset="-122"/>
                <a:ea typeface="黑体" panose="02010609060101010101" pitchFamily="49" charset="-122"/>
              </a:rPr>
              <a:t>）对知识的分类，</a:t>
            </a:r>
            <a:r>
              <a:rPr lang="en-US" altLang="zh-CN" sz="2400" b="0" dirty="0">
                <a:solidFill>
                  <a:schemeClr val="tx1"/>
                </a:solidFill>
                <a:latin typeface="黑体" panose="02010609060101010101" pitchFamily="49" charset="-122"/>
                <a:ea typeface="黑体" panose="02010609060101010101" pitchFamily="49" charset="-122"/>
              </a:rPr>
              <a:t>Know-what</a:t>
            </a:r>
            <a:r>
              <a:rPr lang="zh-CN" altLang="en-US" sz="2400" b="0" dirty="0" smtClean="0">
                <a:solidFill>
                  <a:schemeClr val="tx1"/>
                </a:solidFill>
                <a:latin typeface="黑体" panose="02010609060101010101" pitchFamily="49" charset="-122"/>
                <a:ea typeface="黑体" panose="02010609060101010101" pitchFamily="49" charset="-122"/>
              </a:rPr>
              <a:t>是（   </a:t>
            </a:r>
            <a:r>
              <a:rPr lang="en-US" altLang="zh-CN" sz="2400" b="0" dirty="0" smtClean="0">
                <a:solidFill>
                  <a:srgbClr val="FF0000"/>
                </a:solidFill>
                <a:latin typeface="黑体" panose="02010609060101010101" pitchFamily="49" charset="-122"/>
                <a:ea typeface="黑体" panose="02010609060101010101" pitchFamily="49" charset="-122"/>
              </a:rPr>
              <a:t>  </a:t>
            </a:r>
            <a:r>
              <a:rPr lang="zh-CN" altLang="en-US" sz="2400" b="0" dirty="0" smtClean="0">
                <a:solidFill>
                  <a:schemeClr val="tx1"/>
                </a:solidFill>
                <a:latin typeface="黑体" panose="02010609060101010101" pitchFamily="49" charset="-122"/>
                <a:ea typeface="黑体" panose="02010609060101010101" pitchFamily="49" charset="-122"/>
              </a:rPr>
              <a:t>   </a:t>
            </a:r>
            <a:r>
              <a:rPr lang="zh-CN" altLang="en-US" sz="2400" b="0" dirty="0">
                <a:solidFill>
                  <a:schemeClr val="tx1"/>
                </a:solidFill>
                <a:latin typeface="黑体" panose="02010609060101010101" pitchFamily="49" charset="-122"/>
                <a:ea typeface="黑体" panose="02010609060101010101" pitchFamily="49" charset="-122"/>
              </a:rPr>
              <a:t>）</a:t>
            </a:r>
            <a:r>
              <a:rPr lang="zh-CN" altLang="en-US" sz="2400" b="0" dirty="0" smtClean="0">
                <a:solidFill>
                  <a:schemeClr val="tx1"/>
                </a:solidFill>
                <a:latin typeface="黑体" panose="02010609060101010101" pitchFamily="49" charset="-122"/>
                <a:ea typeface="黑体" panose="02010609060101010101" pitchFamily="49" charset="-122"/>
              </a:rPr>
              <a:t>。</a:t>
            </a:r>
            <a:r>
              <a:rPr lang="zh-CN" altLang="en-US" sz="2400" b="0" dirty="0" smtClean="0">
                <a:solidFill>
                  <a:srgbClr val="FF0000"/>
                </a:solidFill>
                <a:latin typeface="黑体" panose="02010609060101010101" pitchFamily="49" charset="-122"/>
                <a:ea typeface="黑体" panose="02010609060101010101" pitchFamily="49" charset="-122"/>
              </a:rPr>
              <a:t>单选题  </a:t>
            </a:r>
            <a:r>
              <a:rPr lang="en-US" altLang="zh-CN" sz="2400" b="0" dirty="0" smtClean="0">
                <a:solidFill>
                  <a:schemeClr val="tx1"/>
                </a:solidFill>
                <a:latin typeface="黑体" panose="02010609060101010101" pitchFamily="49" charset="-122"/>
                <a:ea typeface="黑体" panose="02010609060101010101" pitchFamily="49" charset="-122"/>
              </a:rPr>
              <a:t>0910</a:t>
            </a: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A:</a:t>
            </a:r>
            <a:r>
              <a:rPr lang="zh-CN" altLang="en-US" sz="2400" b="0" dirty="0">
                <a:solidFill>
                  <a:schemeClr val="tx1"/>
                </a:solidFill>
                <a:latin typeface="黑体" panose="02010609060101010101" pitchFamily="49" charset="-122"/>
                <a:ea typeface="黑体" panose="02010609060101010101" pitchFamily="49" charset="-122"/>
              </a:rPr>
              <a:t>人力</a:t>
            </a:r>
            <a:r>
              <a:rPr lang="zh-CN" altLang="en-US" sz="2400" b="0" dirty="0" smtClean="0">
                <a:solidFill>
                  <a:schemeClr val="tx1"/>
                </a:solidFill>
                <a:latin typeface="黑体" panose="02010609060101010101" pitchFamily="49" charset="-122"/>
                <a:ea typeface="黑体" panose="02010609060101010101" pitchFamily="49" charset="-122"/>
              </a:rPr>
              <a:t>知识</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B:</a:t>
            </a:r>
            <a:r>
              <a:rPr lang="zh-CN" altLang="en-US" sz="2400" b="0" dirty="0">
                <a:solidFill>
                  <a:schemeClr val="tx1"/>
                </a:solidFill>
                <a:latin typeface="黑体" panose="02010609060101010101" pitchFamily="49" charset="-122"/>
                <a:ea typeface="黑体" panose="02010609060101010101" pitchFamily="49" charset="-122"/>
              </a:rPr>
              <a:t>技能</a:t>
            </a:r>
            <a:r>
              <a:rPr lang="zh-CN" altLang="en-US" sz="2400" b="0" dirty="0" smtClean="0">
                <a:solidFill>
                  <a:schemeClr val="tx1"/>
                </a:solidFill>
                <a:latin typeface="黑体" panose="02010609060101010101" pitchFamily="49" charset="-122"/>
                <a:ea typeface="黑体" panose="02010609060101010101" pitchFamily="49" charset="-122"/>
              </a:rPr>
              <a:t>知识</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C:</a:t>
            </a:r>
            <a:r>
              <a:rPr lang="zh-CN" altLang="en-US" sz="2400" b="0" dirty="0">
                <a:solidFill>
                  <a:schemeClr val="tx1"/>
                </a:solidFill>
                <a:latin typeface="黑体" panose="02010609060101010101" pitchFamily="49" charset="-122"/>
                <a:ea typeface="黑体" panose="02010609060101010101" pitchFamily="49" charset="-122"/>
              </a:rPr>
              <a:t>事实</a:t>
            </a:r>
            <a:r>
              <a:rPr lang="zh-CN" altLang="en-US" sz="2400" b="0" dirty="0" smtClean="0">
                <a:solidFill>
                  <a:schemeClr val="tx1"/>
                </a:solidFill>
                <a:latin typeface="黑体" panose="02010609060101010101" pitchFamily="49" charset="-122"/>
                <a:ea typeface="黑体" panose="02010609060101010101" pitchFamily="49" charset="-122"/>
              </a:rPr>
              <a:t>知识</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D:</a:t>
            </a:r>
            <a:r>
              <a:rPr lang="zh-CN" altLang="en-US" sz="2400" b="0" dirty="0">
                <a:solidFill>
                  <a:schemeClr val="tx1"/>
                </a:solidFill>
                <a:latin typeface="黑体" panose="02010609060101010101" pitchFamily="49" charset="-122"/>
                <a:ea typeface="黑体" panose="02010609060101010101" pitchFamily="49" charset="-122"/>
              </a:rPr>
              <a:t>原理知识</a:t>
            </a:r>
          </a:p>
          <a:p>
            <a:pPr>
              <a:lnSpc>
                <a:spcPct val="150000"/>
              </a:lnSpc>
            </a:pPr>
            <a:endParaRPr lang="en-US" altLang="zh-CN" sz="2400" b="0" dirty="0" smtClean="0">
              <a:solidFill>
                <a:schemeClr val="tx1"/>
              </a:solidFill>
              <a:latin typeface="黑体" panose="02010609060101010101" pitchFamily="49" charset="-122"/>
              <a:ea typeface="黑体" panose="02010609060101010101" pitchFamily="49" charset="-122"/>
            </a:endParaRP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sym typeface="+mn-ea"/>
            </a:endParaRPr>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smtClean="0">
                <a:latin typeface="黑体" panose="02010609060101010101" pitchFamily="49" charset="-122"/>
                <a:ea typeface="黑体" panose="02010609060101010101" pitchFamily="49" charset="-122"/>
                <a:sym typeface="+mn-ea"/>
              </a:rPr>
              <a:t>真题练练手</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smtClean="0">
                <a:solidFill>
                  <a:schemeClr val="tx1"/>
                </a:solidFill>
                <a:latin typeface="黑体" panose="02010609060101010101" pitchFamily="49" charset="-122"/>
                <a:ea typeface="黑体" panose="02010609060101010101" pitchFamily="49" charset="-122"/>
              </a:rPr>
              <a:t>3</a:t>
            </a:r>
            <a:r>
              <a:rPr lang="zh-CN" altLang="en-US" sz="2400" b="0" dirty="0" smtClean="0">
                <a:solidFill>
                  <a:schemeClr val="tx1"/>
                </a:solidFill>
                <a:latin typeface="黑体" panose="02010609060101010101" pitchFamily="49" charset="-122"/>
                <a:ea typeface="黑体" panose="02010609060101010101" pitchFamily="49" charset="-122"/>
              </a:rPr>
              <a:t>、</a:t>
            </a:r>
            <a:r>
              <a:rPr lang="zh-CN" altLang="en-US" sz="2400" b="0" dirty="0">
                <a:solidFill>
                  <a:schemeClr val="tx1"/>
                </a:solidFill>
                <a:latin typeface="黑体" panose="02010609060101010101" pitchFamily="49" charset="-122"/>
                <a:ea typeface="黑体" panose="02010609060101010101" pitchFamily="49" charset="-122"/>
              </a:rPr>
              <a:t>根据经合组织（</a:t>
            </a:r>
            <a:r>
              <a:rPr lang="en-US" altLang="zh-CN" sz="2400" b="0" dirty="0">
                <a:solidFill>
                  <a:schemeClr val="tx1"/>
                </a:solidFill>
                <a:latin typeface="黑体" panose="02010609060101010101" pitchFamily="49" charset="-122"/>
                <a:ea typeface="黑体" panose="02010609060101010101" pitchFamily="49" charset="-122"/>
              </a:rPr>
              <a:t>OECD</a:t>
            </a:r>
            <a:r>
              <a:rPr lang="zh-CN" altLang="en-US" sz="2400" b="0" dirty="0">
                <a:solidFill>
                  <a:schemeClr val="tx1"/>
                </a:solidFill>
                <a:latin typeface="黑体" panose="02010609060101010101" pitchFamily="49" charset="-122"/>
                <a:ea typeface="黑体" panose="02010609060101010101" pitchFamily="49" charset="-122"/>
              </a:rPr>
              <a:t>）对知识的分类，</a:t>
            </a:r>
            <a:r>
              <a:rPr lang="en-US" altLang="zh-CN" sz="2400" b="0" dirty="0">
                <a:solidFill>
                  <a:schemeClr val="tx1"/>
                </a:solidFill>
                <a:latin typeface="黑体" panose="02010609060101010101" pitchFamily="49" charset="-122"/>
                <a:ea typeface="黑体" panose="02010609060101010101" pitchFamily="49" charset="-122"/>
              </a:rPr>
              <a:t>Know-what</a:t>
            </a:r>
            <a:r>
              <a:rPr lang="zh-CN" altLang="en-US" sz="2400" b="0" dirty="0" smtClean="0">
                <a:solidFill>
                  <a:schemeClr val="tx1"/>
                </a:solidFill>
                <a:latin typeface="黑体" panose="02010609060101010101" pitchFamily="49" charset="-122"/>
                <a:ea typeface="黑体" panose="02010609060101010101" pitchFamily="49" charset="-122"/>
              </a:rPr>
              <a:t>是（   </a:t>
            </a:r>
            <a:r>
              <a:rPr lang="en-US" altLang="zh-CN" sz="2400" b="0" dirty="0" smtClean="0">
                <a:solidFill>
                  <a:srgbClr val="FF0000"/>
                </a:solidFill>
                <a:latin typeface="黑体" panose="02010609060101010101" pitchFamily="49" charset="-122"/>
                <a:ea typeface="黑体" panose="02010609060101010101" pitchFamily="49" charset="-122"/>
              </a:rPr>
              <a:t> C </a:t>
            </a:r>
            <a:r>
              <a:rPr lang="zh-CN" altLang="en-US" sz="2400" b="0" dirty="0" smtClean="0">
                <a:solidFill>
                  <a:schemeClr val="tx1"/>
                </a:solidFill>
                <a:latin typeface="黑体" panose="02010609060101010101" pitchFamily="49" charset="-122"/>
                <a:ea typeface="黑体" panose="02010609060101010101" pitchFamily="49" charset="-122"/>
              </a:rPr>
              <a:t>   </a:t>
            </a:r>
            <a:r>
              <a:rPr lang="zh-CN" altLang="en-US" sz="2400" b="0" dirty="0">
                <a:solidFill>
                  <a:schemeClr val="tx1"/>
                </a:solidFill>
                <a:latin typeface="黑体" panose="02010609060101010101" pitchFamily="49" charset="-122"/>
                <a:ea typeface="黑体" panose="02010609060101010101" pitchFamily="49" charset="-122"/>
              </a:rPr>
              <a:t>）</a:t>
            </a:r>
            <a:r>
              <a:rPr lang="zh-CN" altLang="en-US" sz="2400" b="0" dirty="0" smtClean="0">
                <a:solidFill>
                  <a:schemeClr val="tx1"/>
                </a:solidFill>
                <a:latin typeface="黑体" panose="02010609060101010101" pitchFamily="49" charset="-122"/>
                <a:ea typeface="黑体" panose="02010609060101010101" pitchFamily="49" charset="-122"/>
              </a:rPr>
              <a:t>。</a:t>
            </a:r>
            <a:r>
              <a:rPr lang="zh-CN" altLang="en-US" sz="2400" b="0" dirty="0" smtClean="0">
                <a:solidFill>
                  <a:srgbClr val="FF0000"/>
                </a:solidFill>
                <a:latin typeface="黑体" panose="02010609060101010101" pitchFamily="49" charset="-122"/>
                <a:ea typeface="黑体" panose="02010609060101010101" pitchFamily="49" charset="-122"/>
              </a:rPr>
              <a:t>单选题  </a:t>
            </a:r>
            <a:r>
              <a:rPr lang="en-US" altLang="zh-CN" sz="2400" b="0" dirty="0" smtClean="0">
                <a:solidFill>
                  <a:schemeClr val="tx1"/>
                </a:solidFill>
                <a:latin typeface="黑体" panose="02010609060101010101" pitchFamily="49" charset="-122"/>
                <a:ea typeface="黑体" panose="02010609060101010101" pitchFamily="49" charset="-122"/>
              </a:rPr>
              <a:t>0910</a:t>
            </a: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A:</a:t>
            </a:r>
            <a:r>
              <a:rPr lang="zh-CN" altLang="en-US" sz="2400" b="0" dirty="0">
                <a:solidFill>
                  <a:schemeClr val="tx1"/>
                </a:solidFill>
                <a:latin typeface="黑体" panose="02010609060101010101" pitchFamily="49" charset="-122"/>
                <a:ea typeface="黑体" panose="02010609060101010101" pitchFamily="49" charset="-122"/>
              </a:rPr>
              <a:t>人力</a:t>
            </a:r>
            <a:r>
              <a:rPr lang="zh-CN" altLang="en-US" sz="2400" b="0" dirty="0" smtClean="0">
                <a:solidFill>
                  <a:schemeClr val="tx1"/>
                </a:solidFill>
                <a:latin typeface="黑体" panose="02010609060101010101" pitchFamily="49" charset="-122"/>
                <a:ea typeface="黑体" panose="02010609060101010101" pitchFamily="49" charset="-122"/>
              </a:rPr>
              <a:t>知识</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B:</a:t>
            </a:r>
            <a:r>
              <a:rPr lang="zh-CN" altLang="en-US" sz="2400" b="0" dirty="0">
                <a:solidFill>
                  <a:schemeClr val="tx1"/>
                </a:solidFill>
                <a:latin typeface="黑体" panose="02010609060101010101" pitchFamily="49" charset="-122"/>
                <a:ea typeface="黑体" panose="02010609060101010101" pitchFamily="49" charset="-122"/>
              </a:rPr>
              <a:t>技能</a:t>
            </a:r>
            <a:r>
              <a:rPr lang="zh-CN" altLang="en-US" sz="2400" b="0" dirty="0" smtClean="0">
                <a:solidFill>
                  <a:schemeClr val="tx1"/>
                </a:solidFill>
                <a:latin typeface="黑体" panose="02010609060101010101" pitchFamily="49" charset="-122"/>
                <a:ea typeface="黑体" panose="02010609060101010101" pitchFamily="49" charset="-122"/>
              </a:rPr>
              <a:t>知识</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rgbClr val="FF0000"/>
                </a:solidFill>
                <a:latin typeface="黑体" panose="02010609060101010101" pitchFamily="49" charset="-122"/>
                <a:ea typeface="黑体" panose="02010609060101010101" pitchFamily="49" charset="-122"/>
              </a:rPr>
              <a:t>C:</a:t>
            </a:r>
            <a:r>
              <a:rPr lang="zh-CN" altLang="en-US" sz="2400" b="0" dirty="0">
                <a:solidFill>
                  <a:srgbClr val="FF0000"/>
                </a:solidFill>
                <a:latin typeface="黑体" panose="02010609060101010101" pitchFamily="49" charset="-122"/>
                <a:ea typeface="黑体" panose="02010609060101010101" pitchFamily="49" charset="-122"/>
              </a:rPr>
              <a:t>事实</a:t>
            </a:r>
            <a:r>
              <a:rPr lang="zh-CN" altLang="en-US" sz="2400" b="0" dirty="0" smtClean="0">
                <a:solidFill>
                  <a:srgbClr val="FF0000"/>
                </a:solidFill>
                <a:latin typeface="黑体" panose="02010609060101010101" pitchFamily="49" charset="-122"/>
                <a:ea typeface="黑体" panose="02010609060101010101" pitchFamily="49" charset="-122"/>
              </a:rPr>
              <a:t>知识</a:t>
            </a:r>
            <a:endParaRPr lang="en-US" altLang="zh-CN" sz="2400" b="0" dirty="0" smtClean="0">
              <a:solidFill>
                <a:srgbClr val="FF0000"/>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D:</a:t>
            </a:r>
            <a:r>
              <a:rPr lang="zh-CN" altLang="en-US" sz="2400" b="0" dirty="0">
                <a:solidFill>
                  <a:schemeClr val="tx1"/>
                </a:solidFill>
                <a:latin typeface="黑体" panose="02010609060101010101" pitchFamily="49" charset="-122"/>
                <a:ea typeface="黑体" panose="02010609060101010101" pitchFamily="49" charset="-122"/>
              </a:rPr>
              <a:t>原理知识</a:t>
            </a:r>
          </a:p>
          <a:p>
            <a:pPr>
              <a:lnSpc>
                <a:spcPct val="150000"/>
              </a:lnSpc>
            </a:pPr>
            <a:endParaRPr lang="en-US" altLang="zh-CN" sz="2400" b="0" dirty="0" smtClean="0">
              <a:solidFill>
                <a:schemeClr val="tx1"/>
              </a:solidFill>
              <a:latin typeface="黑体" panose="02010609060101010101" pitchFamily="49" charset="-122"/>
              <a:ea typeface="黑体" panose="02010609060101010101" pitchFamily="49" charset="-122"/>
            </a:endParaRP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sym typeface="+mn-ea"/>
            </a:endParaRPr>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smtClean="0">
                <a:latin typeface="黑体" panose="02010609060101010101" pitchFamily="49" charset="-122"/>
                <a:ea typeface="黑体" panose="02010609060101010101" pitchFamily="49" charset="-122"/>
                <a:sym typeface="+mn-ea"/>
              </a:rPr>
              <a:t>真题练练手</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smtClean="0">
                <a:solidFill>
                  <a:schemeClr val="tx1"/>
                </a:solidFill>
                <a:latin typeface="黑体" panose="02010609060101010101" pitchFamily="49" charset="-122"/>
                <a:ea typeface="黑体" panose="02010609060101010101" pitchFamily="49" charset="-122"/>
              </a:rPr>
              <a:t>4</a:t>
            </a:r>
            <a:r>
              <a:rPr lang="zh-CN" altLang="en-US" sz="2400" b="0" dirty="0" smtClean="0">
                <a:solidFill>
                  <a:schemeClr val="tx1"/>
                </a:solidFill>
                <a:latin typeface="黑体" panose="02010609060101010101" pitchFamily="49" charset="-122"/>
                <a:ea typeface="黑体" panose="02010609060101010101" pitchFamily="49" charset="-122"/>
              </a:rPr>
              <a:t>、</a:t>
            </a:r>
            <a:r>
              <a:rPr lang="zh-CN" altLang="en-US" sz="2400" b="0" dirty="0">
                <a:solidFill>
                  <a:schemeClr val="tx1"/>
                </a:solidFill>
                <a:latin typeface="黑体" panose="02010609060101010101" pitchFamily="49" charset="-122"/>
                <a:ea typeface="黑体" panose="02010609060101010101" pitchFamily="49" charset="-122"/>
              </a:rPr>
              <a:t>根据经合组织（</a:t>
            </a:r>
            <a:r>
              <a:rPr lang="en-US" altLang="zh-CN" sz="2400" b="0" dirty="0">
                <a:solidFill>
                  <a:schemeClr val="tx1"/>
                </a:solidFill>
                <a:latin typeface="黑体" panose="02010609060101010101" pitchFamily="49" charset="-122"/>
                <a:ea typeface="黑体" panose="02010609060101010101" pitchFamily="49" charset="-122"/>
              </a:rPr>
              <a:t>OECD</a:t>
            </a:r>
            <a:r>
              <a:rPr lang="zh-CN" altLang="en-US" sz="2400" b="0" dirty="0">
                <a:solidFill>
                  <a:schemeClr val="tx1"/>
                </a:solidFill>
                <a:latin typeface="黑体" panose="02010609060101010101" pitchFamily="49" charset="-122"/>
                <a:ea typeface="黑体" panose="02010609060101010101" pitchFamily="49" charset="-122"/>
              </a:rPr>
              <a:t>）对知识的分类，</a:t>
            </a:r>
            <a:r>
              <a:rPr lang="en-US" altLang="zh-CN" sz="2400" b="0" dirty="0">
                <a:solidFill>
                  <a:schemeClr val="tx1"/>
                </a:solidFill>
                <a:latin typeface="黑体" panose="02010609060101010101" pitchFamily="49" charset="-122"/>
                <a:ea typeface="黑体" panose="02010609060101010101" pitchFamily="49" charset="-122"/>
              </a:rPr>
              <a:t>Know-who</a:t>
            </a:r>
            <a:r>
              <a:rPr lang="zh-CN" altLang="en-US" sz="2400" b="0" dirty="0">
                <a:solidFill>
                  <a:schemeClr val="tx1"/>
                </a:solidFill>
                <a:latin typeface="黑体" panose="02010609060101010101" pitchFamily="49" charset="-122"/>
                <a:ea typeface="黑体" panose="02010609060101010101" pitchFamily="49" charset="-122"/>
              </a:rPr>
              <a:t>是</a:t>
            </a:r>
            <a:r>
              <a:rPr lang="zh-CN" altLang="en-US" sz="2400" b="0" dirty="0" smtClean="0">
                <a:solidFill>
                  <a:schemeClr val="tx1"/>
                </a:solidFill>
                <a:latin typeface="黑体" panose="02010609060101010101" pitchFamily="49" charset="-122"/>
                <a:ea typeface="黑体" panose="02010609060101010101" pitchFamily="49" charset="-122"/>
              </a:rPr>
              <a:t>（   </a:t>
            </a:r>
            <a:r>
              <a:rPr lang="en-US" altLang="zh-CN" sz="2400" b="0" dirty="0" smtClean="0">
                <a:solidFill>
                  <a:srgbClr val="FF0000"/>
                </a:solidFill>
                <a:latin typeface="黑体" panose="02010609060101010101" pitchFamily="49" charset="-122"/>
                <a:ea typeface="黑体" panose="02010609060101010101" pitchFamily="49" charset="-122"/>
              </a:rPr>
              <a:t>  </a:t>
            </a:r>
            <a:r>
              <a:rPr lang="zh-CN" altLang="en-US" sz="2400" b="0" dirty="0" smtClean="0">
                <a:solidFill>
                  <a:schemeClr val="tx1"/>
                </a:solidFill>
                <a:latin typeface="黑体" panose="02010609060101010101" pitchFamily="49" charset="-122"/>
                <a:ea typeface="黑体" panose="02010609060101010101" pitchFamily="49" charset="-122"/>
              </a:rPr>
              <a:t>   </a:t>
            </a:r>
            <a:r>
              <a:rPr lang="zh-CN" altLang="en-US" sz="2400" b="0" dirty="0">
                <a:solidFill>
                  <a:schemeClr val="tx1"/>
                </a:solidFill>
                <a:latin typeface="黑体" panose="02010609060101010101" pitchFamily="49" charset="-122"/>
                <a:ea typeface="黑体" panose="02010609060101010101" pitchFamily="49" charset="-122"/>
              </a:rPr>
              <a:t>）</a:t>
            </a:r>
            <a:r>
              <a:rPr lang="zh-CN" altLang="en-US" sz="2400" b="0" dirty="0" smtClean="0">
                <a:solidFill>
                  <a:schemeClr val="tx1"/>
                </a:solidFill>
                <a:latin typeface="黑体" panose="02010609060101010101" pitchFamily="49" charset="-122"/>
                <a:ea typeface="黑体" panose="02010609060101010101" pitchFamily="49" charset="-122"/>
              </a:rPr>
              <a:t>。</a:t>
            </a:r>
            <a:r>
              <a:rPr lang="zh-CN" altLang="en-US" sz="2400" b="0" dirty="0" smtClean="0">
                <a:solidFill>
                  <a:srgbClr val="FF0000"/>
                </a:solidFill>
                <a:latin typeface="黑体" panose="02010609060101010101" pitchFamily="49" charset="-122"/>
                <a:ea typeface="黑体" panose="02010609060101010101" pitchFamily="49" charset="-122"/>
              </a:rPr>
              <a:t>单选题  </a:t>
            </a:r>
            <a:r>
              <a:rPr lang="en-US" altLang="zh-CN" sz="2400" b="0" dirty="0" smtClean="0">
                <a:solidFill>
                  <a:schemeClr val="tx1"/>
                </a:solidFill>
                <a:latin typeface="黑体" panose="02010609060101010101" pitchFamily="49" charset="-122"/>
                <a:ea typeface="黑体" panose="02010609060101010101" pitchFamily="49" charset="-122"/>
              </a:rPr>
              <a:t>1210</a:t>
            </a: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A:</a:t>
            </a:r>
            <a:r>
              <a:rPr lang="zh-CN" altLang="en-US" sz="2400" b="0" dirty="0">
                <a:solidFill>
                  <a:schemeClr val="tx1"/>
                </a:solidFill>
                <a:latin typeface="黑体" panose="02010609060101010101" pitchFamily="49" charset="-122"/>
                <a:ea typeface="黑体" panose="02010609060101010101" pitchFamily="49" charset="-122"/>
              </a:rPr>
              <a:t>人力</a:t>
            </a:r>
            <a:r>
              <a:rPr lang="zh-CN" altLang="en-US" sz="2400" b="0" dirty="0" smtClean="0">
                <a:solidFill>
                  <a:schemeClr val="tx1"/>
                </a:solidFill>
                <a:latin typeface="黑体" panose="02010609060101010101" pitchFamily="49" charset="-122"/>
                <a:ea typeface="黑体" panose="02010609060101010101" pitchFamily="49" charset="-122"/>
              </a:rPr>
              <a:t>知识</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B:</a:t>
            </a:r>
            <a:r>
              <a:rPr lang="zh-CN" altLang="en-US" sz="2400" b="0" dirty="0">
                <a:solidFill>
                  <a:schemeClr val="tx1"/>
                </a:solidFill>
                <a:latin typeface="黑体" panose="02010609060101010101" pitchFamily="49" charset="-122"/>
                <a:ea typeface="黑体" panose="02010609060101010101" pitchFamily="49" charset="-122"/>
              </a:rPr>
              <a:t>技能</a:t>
            </a:r>
            <a:r>
              <a:rPr lang="zh-CN" altLang="en-US" sz="2400" b="0" dirty="0" smtClean="0">
                <a:solidFill>
                  <a:schemeClr val="tx1"/>
                </a:solidFill>
                <a:latin typeface="黑体" panose="02010609060101010101" pitchFamily="49" charset="-122"/>
                <a:ea typeface="黑体" panose="02010609060101010101" pitchFamily="49" charset="-122"/>
              </a:rPr>
              <a:t>知识</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C:</a:t>
            </a:r>
            <a:r>
              <a:rPr lang="zh-CN" altLang="en-US" sz="2400" b="0" dirty="0">
                <a:solidFill>
                  <a:schemeClr val="tx1"/>
                </a:solidFill>
                <a:latin typeface="黑体" panose="02010609060101010101" pitchFamily="49" charset="-122"/>
                <a:ea typeface="黑体" panose="02010609060101010101" pitchFamily="49" charset="-122"/>
              </a:rPr>
              <a:t>事实</a:t>
            </a:r>
            <a:r>
              <a:rPr lang="zh-CN" altLang="en-US" sz="2400" b="0" dirty="0" smtClean="0">
                <a:solidFill>
                  <a:schemeClr val="tx1"/>
                </a:solidFill>
                <a:latin typeface="黑体" panose="02010609060101010101" pitchFamily="49" charset="-122"/>
                <a:ea typeface="黑体" panose="02010609060101010101" pitchFamily="49" charset="-122"/>
              </a:rPr>
              <a:t>知识</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D:</a:t>
            </a:r>
            <a:r>
              <a:rPr lang="zh-CN" altLang="en-US" sz="2400" b="0" dirty="0">
                <a:solidFill>
                  <a:schemeClr val="tx1"/>
                </a:solidFill>
                <a:latin typeface="黑体" panose="02010609060101010101" pitchFamily="49" charset="-122"/>
                <a:ea typeface="黑体" panose="02010609060101010101" pitchFamily="49" charset="-122"/>
              </a:rPr>
              <a:t>原理知识</a:t>
            </a:r>
          </a:p>
          <a:p>
            <a:pPr>
              <a:lnSpc>
                <a:spcPct val="150000"/>
              </a:lnSpc>
            </a:pPr>
            <a:endParaRPr lang="en-US" altLang="zh-CN" sz="2400" b="0" dirty="0" smtClean="0">
              <a:solidFill>
                <a:schemeClr val="tx1"/>
              </a:solidFill>
              <a:latin typeface="黑体" panose="02010609060101010101" pitchFamily="49" charset="-122"/>
              <a:ea typeface="黑体" panose="02010609060101010101" pitchFamily="49" charset="-122"/>
            </a:endParaRP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sym typeface="+mn-ea"/>
            </a:endParaRPr>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smtClean="0">
                <a:latin typeface="黑体" panose="02010609060101010101" pitchFamily="49" charset="-122"/>
                <a:ea typeface="黑体" panose="02010609060101010101" pitchFamily="49" charset="-122"/>
                <a:sym typeface="+mn-ea"/>
              </a:rPr>
              <a:t>真题练练手</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smtClean="0">
                <a:solidFill>
                  <a:schemeClr val="tx1"/>
                </a:solidFill>
                <a:latin typeface="黑体" panose="02010609060101010101" pitchFamily="49" charset="-122"/>
                <a:ea typeface="黑体" panose="02010609060101010101" pitchFamily="49" charset="-122"/>
              </a:rPr>
              <a:t>4</a:t>
            </a:r>
            <a:r>
              <a:rPr lang="zh-CN" altLang="en-US" sz="2400" b="0" dirty="0" smtClean="0">
                <a:solidFill>
                  <a:schemeClr val="tx1"/>
                </a:solidFill>
                <a:latin typeface="黑体" panose="02010609060101010101" pitchFamily="49" charset="-122"/>
                <a:ea typeface="黑体" panose="02010609060101010101" pitchFamily="49" charset="-122"/>
              </a:rPr>
              <a:t>、</a:t>
            </a:r>
            <a:r>
              <a:rPr lang="zh-CN" altLang="en-US" sz="2400" b="0" dirty="0">
                <a:solidFill>
                  <a:schemeClr val="tx1"/>
                </a:solidFill>
                <a:latin typeface="黑体" panose="02010609060101010101" pitchFamily="49" charset="-122"/>
                <a:ea typeface="黑体" panose="02010609060101010101" pitchFamily="49" charset="-122"/>
              </a:rPr>
              <a:t>根据经合组织（</a:t>
            </a:r>
            <a:r>
              <a:rPr lang="en-US" altLang="zh-CN" sz="2400" b="0" dirty="0">
                <a:solidFill>
                  <a:schemeClr val="tx1"/>
                </a:solidFill>
                <a:latin typeface="黑体" panose="02010609060101010101" pitchFamily="49" charset="-122"/>
                <a:ea typeface="黑体" panose="02010609060101010101" pitchFamily="49" charset="-122"/>
              </a:rPr>
              <a:t>OECD</a:t>
            </a:r>
            <a:r>
              <a:rPr lang="zh-CN" altLang="en-US" sz="2400" b="0" dirty="0">
                <a:solidFill>
                  <a:schemeClr val="tx1"/>
                </a:solidFill>
                <a:latin typeface="黑体" panose="02010609060101010101" pitchFamily="49" charset="-122"/>
                <a:ea typeface="黑体" panose="02010609060101010101" pitchFamily="49" charset="-122"/>
              </a:rPr>
              <a:t>）对知识的分类，</a:t>
            </a:r>
            <a:r>
              <a:rPr lang="en-US" altLang="zh-CN" sz="2400" b="0" dirty="0">
                <a:solidFill>
                  <a:schemeClr val="tx1"/>
                </a:solidFill>
                <a:latin typeface="黑体" panose="02010609060101010101" pitchFamily="49" charset="-122"/>
                <a:ea typeface="黑体" panose="02010609060101010101" pitchFamily="49" charset="-122"/>
              </a:rPr>
              <a:t>Know-who</a:t>
            </a:r>
            <a:r>
              <a:rPr lang="zh-CN" altLang="en-US" sz="2400" b="0" dirty="0">
                <a:solidFill>
                  <a:schemeClr val="tx1"/>
                </a:solidFill>
                <a:latin typeface="黑体" panose="02010609060101010101" pitchFamily="49" charset="-122"/>
                <a:ea typeface="黑体" panose="02010609060101010101" pitchFamily="49" charset="-122"/>
              </a:rPr>
              <a:t>是</a:t>
            </a:r>
            <a:r>
              <a:rPr lang="zh-CN" altLang="en-US" sz="2400" b="0" dirty="0" smtClean="0">
                <a:solidFill>
                  <a:schemeClr val="tx1"/>
                </a:solidFill>
                <a:latin typeface="黑体" panose="02010609060101010101" pitchFamily="49" charset="-122"/>
                <a:ea typeface="黑体" panose="02010609060101010101" pitchFamily="49" charset="-122"/>
              </a:rPr>
              <a:t>（   </a:t>
            </a:r>
            <a:r>
              <a:rPr lang="en-US" altLang="zh-CN" sz="2400" b="0" dirty="0" smtClean="0">
                <a:solidFill>
                  <a:srgbClr val="FF0000"/>
                </a:solidFill>
                <a:latin typeface="黑体" panose="02010609060101010101" pitchFamily="49" charset="-122"/>
                <a:ea typeface="黑体" panose="02010609060101010101" pitchFamily="49" charset="-122"/>
              </a:rPr>
              <a:t> A </a:t>
            </a:r>
            <a:r>
              <a:rPr lang="zh-CN" altLang="en-US" sz="2400" b="0" dirty="0" smtClean="0">
                <a:solidFill>
                  <a:schemeClr val="tx1"/>
                </a:solidFill>
                <a:latin typeface="黑体" panose="02010609060101010101" pitchFamily="49" charset="-122"/>
                <a:ea typeface="黑体" panose="02010609060101010101" pitchFamily="49" charset="-122"/>
              </a:rPr>
              <a:t>   </a:t>
            </a:r>
            <a:r>
              <a:rPr lang="zh-CN" altLang="en-US" sz="2400" b="0" dirty="0">
                <a:solidFill>
                  <a:schemeClr val="tx1"/>
                </a:solidFill>
                <a:latin typeface="黑体" panose="02010609060101010101" pitchFamily="49" charset="-122"/>
                <a:ea typeface="黑体" panose="02010609060101010101" pitchFamily="49" charset="-122"/>
              </a:rPr>
              <a:t>）</a:t>
            </a:r>
            <a:r>
              <a:rPr lang="zh-CN" altLang="en-US" sz="2400" b="0" dirty="0" smtClean="0">
                <a:solidFill>
                  <a:schemeClr val="tx1"/>
                </a:solidFill>
                <a:latin typeface="黑体" panose="02010609060101010101" pitchFamily="49" charset="-122"/>
                <a:ea typeface="黑体" panose="02010609060101010101" pitchFamily="49" charset="-122"/>
              </a:rPr>
              <a:t>。</a:t>
            </a:r>
            <a:r>
              <a:rPr lang="zh-CN" altLang="en-US" sz="2400" b="0" dirty="0" smtClean="0">
                <a:solidFill>
                  <a:srgbClr val="FF0000"/>
                </a:solidFill>
                <a:latin typeface="黑体" panose="02010609060101010101" pitchFamily="49" charset="-122"/>
                <a:ea typeface="黑体" panose="02010609060101010101" pitchFamily="49" charset="-122"/>
              </a:rPr>
              <a:t>单选题  </a:t>
            </a:r>
            <a:r>
              <a:rPr lang="en-US" altLang="zh-CN" sz="2400" b="0" dirty="0" smtClean="0">
                <a:solidFill>
                  <a:schemeClr val="tx1"/>
                </a:solidFill>
                <a:latin typeface="黑体" panose="02010609060101010101" pitchFamily="49" charset="-122"/>
                <a:ea typeface="黑体" panose="02010609060101010101" pitchFamily="49" charset="-122"/>
              </a:rPr>
              <a:t>1210</a:t>
            </a: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rgbClr val="FF0000"/>
                </a:solidFill>
                <a:latin typeface="黑体" panose="02010609060101010101" pitchFamily="49" charset="-122"/>
                <a:ea typeface="黑体" panose="02010609060101010101" pitchFamily="49" charset="-122"/>
              </a:rPr>
              <a:t>A:</a:t>
            </a:r>
            <a:r>
              <a:rPr lang="zh-CN" altLang="en-US" sz="2400" b="0" dirty="0">
                <a:solidFill>
                  <a:srgbClr val="FF0000"/>
                </a:solidFill>
                <a:latin typeface="黑体" panose="02010609060101010101" pitchFamily="49" charset="-122"/>
                <a:ea typeface="黑体" panose="02010609060101010101" pitchFamily="49" charset="-122"/>
              </a:rPr>
              <a:t>人力</a:t>
            </a:r>
            <a:r>
              <a:rPr lang="zh-CN" altLang="en-US" sz="2400" b="0" dirty="0" smtClean="0">
                <a:solidFill>
                  <a:srgbClr val="FF0000"/>
                </a:solidFill>
                <a:latin typeface="黑体" panose="02010609060101010101" pitchFamily="49" charset="-122"/>
                <a:ea typeface="黑体" panose="02010609060101010101" pitchFamily="49" charset="-122"/>
              </a:rPr>
              <a:t>知识</a:t>
            </a:r>
            <a:endParaRPr lang="en-US" altLang="zh-CN" sz="2400" b="0" dirty="0" smtClean="0">
              <a:solidFill>
                <a:srgbClr val="FF0000"/>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B:</a:t>
            </a:r>
            <a:r>
              <a:rPr lang="zh-CN" altLang="en-US" sz="2400" b="0" dirty="0">
                <a:solidFill>
                  <a:schemeClr val="tx1"/>
                </a:solidFill>
                <a:latin typeface="黑体" panose="02010609060101010101" pitchFamily="49" charset="-122"/>
                <a:ea typeface="黑体" panose="02010609060101010101" pitchFamily="49" charset="-122"/>
              </a:rPr>
              <a:t>技能</a:t>
            </a:r>
            <a:r>
              <a:rPr lang="zh-CN" altLang="en-US" sz="2400" b="0" dirty="0" smtClean="0">
                <a:solidFill>
                  <a:schemeClr val="tx1"/>
                </a:solidFill>
                <a:latin typeface="黑体" panose="02010609060101010101" pitchFamily="49" charset="-122"/>
                <a:ea typeface="黑体" panose="02010609060101010101" pitchFamily="49" charset="-122"/>
              </a:rPr>
              <a:t>知识</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C:</a:t>
            </a:r>
            <a:r>
              <a:rPr lang="zh-CN" altLang="en-US" sz="2400" b="0" dirty="0">
                <a:solidFill>
                  <a:schemeClr val="tx1"/>
                </a:solidFill>
                <a:latin typeface="黑体" panose="02010609060101010101" pitchFamily="49" charset="-122"/>
                <a:ea typeface="黑体" panose="02010609060101010101" pitchFamily="49" charset="-122"/>
              </a:rPr>
              <a:t>事实</a:t>
            </a:r>
            <a:r>
              <a:rPr lang="zh-CN" altLang="en-US" sz="2400" b="0" dirty="0" smtClean="0">
                <a:solidFill>
                  <a:schemeClr val="tx1"/>
                </a:solidFill>
                <a:latin typeface="黑体" panose="02010609060101010101" pitchFamily="49" charset="-122"/>
                <a:ea typeface="黑体" panose="02010609060101010101" pitchFamily="49" charset="-122"/>
              </a:rPr>
              <a:t>知识</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D:</a:t>
            </a:r>
            <a:r>
              <a:rPr lang="zh-CN" altLang="en-US" sz="2400" b="0" dirty="0">
                <a:solidFill>
                  <a:schemeClr val="tx1"/>
                </a:solidFill>
                <a:latin typeface="黑体" panose="02010609060101010101" pitchFamily="49" charset="-122"/>
                <a:ea typeface="黑体" panose="02010609060101010101" pitchFamily="49" charset="-122"/>
              </a:rPr>
              <a:t>原理知识</a:t>
            </a:r>
          </a:p>
          <a:p>
            <a:pPr>
              <a:lnSpc>
                <a:spcPct val="150000"/>
              </a:lnSpc>
            </a:pPr>
            <a:endParaRPr lang="en-US" altLang="zh-CN" sz="2400" b="0" dirty="0" smtClean="0">
              <a:solidFill>
                <a:schemeClr val="tx1"/>
              </a:solidFill>
              <a:latin typeface="黑体" panose="02010609060101010101" pitchFamily="49" charset="-122"/>
              <a:ea typeface="黑体" panose="02010609060101010101" pitchFamily="49" charset="-122"/>
            </a:endParaRP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sym typeface="+mn-ea"/>
            </a:endParaRPr>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smtClean="0">
                <a:latin typeface="黑体" panose="02010609060101010101" pitchFamily="49" charset="-122"/>
                <a:ea typeface="黑体" panose="02010609060101010101" pitchFamily="49" charset="-122"/>
                <a:sym typeface="+mn-ea"/>
              </a:rPr>
              <a:t>真题练练手</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smtClean="0">
                <a:solidFill>
                  <a:schemeClr val="tx1"/>
                </a:solidFill>
                <a:latin typeface="黑体" panose="02010609060101010101" pitchFamily="49" charset="-122"/>
                <a:ea typeface="黑体" panose="02010609060101010101" pitchFamily="49" charset="-122"/>
              </a:rPr>
              <a:t>5</a:t>
            </a:r>
            <a:r>
              <a:rPr lang="zh-CN" altLang="en-US" sz="2400" b="0" dirty="0" smtClean="0">
                <a:solidFill>
                  <a:schemeClr val="tx1"/>
                </a:solidFill>
                <a:latin typeface="黑体" panose="02010609060101010101" pitchFamily="49" charset="-122"/>
                <a:ea typeface="黑体" panose="02010609060101010101" pitchFamily="49" charset="-122"/>
              </a:rPr>
              <a:t>、</a:t>
            </a:r>
            <a:r>
              <a:rPr lang="zh-CN" altLang="en-US" sz="2400" b="0" dirty="0">
                <a:solidFill>
                  <a:schemeClr val="tx1"/>
                </a:solidFill>
                <a:latin typeface="黑体" panose="02010609060101010101" pitchFamily="49" charset="-122"/>
                <a:ea typeface="黑体" panose="02010609060101010101" pitchFamily="49" charset="-122"/>
              </a:rPr>
              <a:t>根据经合组织（</a:t>
            </a:r>
            <a:r>
              <a:rPr lang="en-US" altLang="zh-CN" sz="2400" b="0" dirty="0">
                <a:solidFill>
                  <a:schemeClr val="tx1"/>
                </a:solidFill>
                <a:latin typeface="黑体" panose="02010609060101010101" pitchFamily="49" charset="-122"/>
                <a:ea typeface="黑体" panose="02010609060101010101" pitchFamily="49" charset="-122"/>
              </a:rPr>
              <a:t>OECD</a:t>
            </a:r>
            <a:r>
              <a:rPr lang="zh-CN" altLang="en-US" sz="2400" b="0" dirty="0">
                <a:solidFill>
                  <a:schemeClr val="tx1"/>
                </a:solidFill>
                <a:latin typeface="黑体" panose="02010609060101010101" pitchFamily="49" charset="-122"/>
                <a:ea typeface="黑体" panose="02010609060101010101" pitchFamily="49" charset="-122"/>
              </a:rPr>
              <a:t>）对知识的分类，</a:t>
            </a:r>
            <a:r>
              <a:rPr lang="en-US" altLang="zh-CN" sz="2400" b="0" dirty="0">
                <a:solidFill>
                  <a:schemeClr val="tx1"/>
                </a:solidFill>
                <a:latin typeface="黑体" panose="02010609060101010101" pitchFamily="49" charset="-122"/>
                <a:ea typeface="黑体" panose="02010609060101010101" pitchFamily="49" charset="-122"/>
              </a:rPr>
              <a:t>Know-why</a:t>
            </a:r>
            <a:r>
              <a:rPr lang="zh-CN" altLang="en-US" sz="2400" b="0" dirty="0">
                <a:solidFill>
                  <a:schemeClr val="tx1"/>
                </a:solidFill>
                <a:latin typeface="黑体" panose="02010609060101010101" pitchFamily="49" charset="-122"/>
                <a:ea typeface="黑体" panose="02010609060101010101" pitchFamily="49" charset="-122"/>
              </a:rPr>
              <a:t>是</a:t>
            </a:r>
            <a:r>
              <a:rPr lang="zh-CN" altLang="en-US" sz="2400" b="0" dirty="0" smtClean="0">
                <a:solidFill>
                  <a:schemeClr val="tx1"/>
                </a:solidFill>
                <a:latin typeface="黑体" panose="02010609060101010101" pitchFamily="49" charset="-122"/>
                <a:ea typeface="黑体" panose="02010609060101010101" pitchFamily="49" charset="-122"/>
              </a:rPr>
              <a:t>（   </a:t>
            </a:r>
            <a:r>
              <a:rPr lang="en-US" altLang="zh-CN" sz="2400" b="0" dirty="0" smtClean="0">
                <a:solidFill>
                  <a:srgbClr val="FF0000"/>
                </a:solidFill>
                <a:latin typeface="黑体" panose="02010609060101010101" pitchFamily="49" charset="-122"/>
                <a:ea typeface="黑体" panose="02010609060101010101" pitchFamily="49" charset="-122"/>
              </a:rPr>
              <a:t>  </a:t>
            </a:r>
            <a:r>
              <a:rPr lang="zh-CN" altLang="en-US" sz="2400" b="0" dirty="0" smtClean="0">
                <a:solidFill>
                  <a:schemeClr val="tx1"/>
                </a:solidFill>
                <a:latin typeface="黑体" panose="02010609060101010101" pitchFamily="49" charset="-122"/>
                <a:ea typeface="黑体" panose="02010609060101010101" pitchFamily="49" charset="-122"/>
              </a:rPr>
              <a:t>   </a:t>
            </a:r>
            <a:r>
              <a:rPr lang="zh-CN" altLang="en-US" sz="2400" b="0" dirty="0">
                <a:solidFill>
                  <a:schemeClr val="tx1"/>
                </a:solidFill>
                <a:latin typeface="黑体" panose="02010609060101010101" pitchFamily="49" charset="-122"/>
                <a:ea typeface="黑体" panose="02010609060101010101" pitchFamily="49" charset="-122"/>
              </a:rPr>
              <a:t>）</a:t>
            </a:r>
            <a:r>
              <a:rPr lang="zh-CN" altLang="en-US" sz="2400" b="0" dirty="0" smtClean="0">
                <a:solidFill>
                  <a:schemeClr val="tx1"/>
                </a:solidFill>
                <a:latin typeface="黑体" panose="02010609060101010101" pitchFamily="49" charset="-122"/>
                <a:ea typeface="黑体" panose="02010609060101010101" pitchFamily="49" charset="-122"/>
              </a:rPr>
              <a:t>。</a:t>
            </a:r>
            <a:r>
              <a:rPr lang="zh-CN" altLang="en-US" sz="2400" b="0" dirty="0" smtClean="0">
                <a:solidFill>
                  <a:srgbClr val="FF0000"/>
                </a:solidFill>
                <a:latin typeface="黑体" panose="02010609060101010101" pitchFamily="49" charset="-122"/>
                <a:ea typeface="黑体" panose="02010609060101010101" pitchFamily="49" charset="-122"/>
              </a:rPr>
              <a:t>单选题  </a:t>
            </a:r>
            <a:r>
              <a:rPr lang="en-US" altLang="zh-CN" sz="2400" b="0" dirty="0" smtClean="0">
                <a:solidFill>
                  <a:schemeClr val="tx1"/>
                </a:solidFill>
                <a:latin typeface="黑体" panose="02010609060101010101" pitchFamily="49" charset="-122"/>
                <a:ea typeface="黑体" panose="02010609060101010101" pitchFamily="49" charset="-122"/>
              </a:rPr>
              <a:t>1201</a:t>
            </a: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A:</a:t>
            </a:r>
            <a:r>
              <a:rPr lang="zh-CN" altLang="en-US" sz="2400" b="0" dirty="0">
                <a:solidFill>
                  <a:schemeClr val="tx1"/>
                </a:solidFill>
                <a:latin typeface="黑体" panose="02010609060101010101" pitchFamily="49" charset="-122"/>
                <a:ea typeface="黑体" panose="02010609060101010101" pitchFamily="49" charset="-122"/>
              </a:rPr>
              <a:t>人力</a:t>
            </a:r>
            <a:r>
              <a:rPr lang="zh-CN" altLang="en-US" sz="2400" b="0" dirty="0" smtClean="0">
                <a:solidFill>
                  <a:schemeClr val="tx1"/>
                </a:solidFill>
                <a:latin typeface="黑体" panose="02010609060101010101" pitchFamily="49" charset="-122"/>
                <a:ea typeface="黑体" panose="02010609060101010101" pitchFamily="49" charset="-122"/>
              </a:rPr>
              <a:t>知识</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B:</a:t>
            </a:r>
            <a:r>
              <a:rPr lang="zh-CN" altLang="en-US" sz="2400" b="0" dirty="0">
                <a:solidFill>
                  <a:schemeClr val="tx1"/>
                </a:solidFill>
                <a:latin typeface="黑体" panose="02010609060101010101" pitchFamily="49" charset="-122"/>
                <a:ea typeface="黑体" panose="02010609060101010101" pitchFamily="49" charset="-122"/>
              </a:rPr>
              <a:t>技能</a:t>
            </a:r>
            <a:r>
              <a:rPr lang="zh-CN" altLang="en-US" sz="2400" b="0" dirty="0" smtClean="0">
                <a:solidFill>
                  <a:schemeClr val="tx1"/>
                </a:solidFill>
                <a:latin typeface="黑体" panose="02010609060101010101" pitchFamily="49" charset="-122"/>
                <a:ea typeface="黑体" panose="02010609060101010101" pitchFamily="49" charset="-122"/>
              </a:rPr>
              <a:t>知识</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C:</a:t>
            </a:r>
            <a:r>
              <a:rPr lang="zh-CN" altLang="en-US" sz="2400" b="0" dirty="0">
                <a:solidFill>
                  <a:schemeClr val="tx1"/>
                </a:solidFill>
                <a:latin typeface="黑体" panose="02010609060101010101" pitchFamily="49" charset="-122"/>
                <a:ea typeface="黑体" panose="02010609060101010101" pitchFamily="49" charset="-122"/>
              </a:rPr>
              <a:t>事实</a:t>
            </a:r>
            <a:r>
              <a:rPr lang="zh-CN" altLang="en-US" sz="2400" b="0" dirty="0" smtClean="0">
                <a:solidFill>
                  <a:schemeClr val="tx1"/>
                </a:solidFill>
                <a:latin typeface="黑体" panose="02010609060101010101" pitchFamily="49" charset="-122"/>
                <a:ea typeface="黑体" panose="02010609060101010101" pitchFamily="49" charset="-122"/>
              </a:rPr>
              <a:t>知识</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D:</a:t>
            </a:r>
            <a:r>
              <a:rPr lang="zh-CN" altLang="en-US" sz="2400" b="0" dirty="0">
                <a:solidFill>
                  <a:schemeClr val="tx1"/>
                </a:solidFill>
                <a:latin typeface="黑体" panose="02010609060101010101" pitchFamily="49" charset="-122"/>
                <a:ea typeface="黑体" panose="02010609060101010101" pitchFamily="49" charset="-122"/>
              </a:rPr>
              <a:t>原理知识</a:t>
            </a:r>
          </a:p>
          <a:p>
            <a:pPr>
              <a:lnSpc>
                <a:spcPct val="150000"/>
              </a:lnSpc>
            </a:pPr>
            <a:endParaRPr lang="en-US" altLang="zh-CN" sz="2400" b="0" dirty="0" smtClean="0">
              <a:solidFill>
                <a:schemeClr val="tx1"/>
              </a:solidFill>
              <a:latin typeface="黑体" panose="02010609060101010101" pitchFamily="49" charset="-122"/>
              <a:ea typeface="黑体" panose="02010609060101010101" pitchFamily="49" charset="-122"/>
            </a:endParaRP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sym typeface="+mn-ea"/>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175717" y="3111500"/>
            <a:ext cx="9417963" cy="830997"/>
          </a:xfrm>
          <a:prstGeom prst="rect">
            <a:avLst/>
          </a:prstGeom>
          <a:noFill/>
        </p:spPr>
        <p:txBody>
          <a:bodyPr wrap="none" rtlCol="0">
            <a:spAutoFit/>
          </a:bodyPr>
          <a:lstStyle/>
          <a:p>
            <a:r>
              <a:rPr kumimoji="1" lang="zh-CN" altLang="en-US" sz="4800" b="1" dirty="0" smtClean="0"/>
              <a:t>大家从公司获得的报酬都有哪些？</a:t>
            </a:r>
            <a:endParaRPr kumimoji="1" lang="zh-CN" altLang="en-US" sz="4800" b="1" dirty="0"/>
          </a:p>
        </p:txBody>
      </p:sp>
    </p:spTree>
    <p:extLst>
      <p:ext uri="{BB962C8B-B14F-4D97-AF65-F5344CB8AC3E}">
        <p14:creationId xmlns:p14="http://schemas.microsoft.com/office/powerpoint/2010/main" val="1015910599"/>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smtClean="0">
                <a:latin typeface="黑体" panose="02010609060101010101" pitchFamily="49" charset="-122"/>
                <a:ea typeface="黑体" panose="02010609060101010101" pitchFamily="49" charset="-122"/>
                <a:sym typeface="+mn-ea"/>
              </a:rPr>
              <a:t>真题练练手</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smtClean="0">
                <a:solidFill>
                  <a:schemeClr val="tx1"/>
                </a:solidFill>
                <a:latin typeface="黑体" panose="02010609060101010101" pitchFamily="49" charset="-122"/>
                <a:ea typeface="黑体" panose="02010609060101010101" pitchFamily="49" charset="-122"/>
              </a:rPr>
              <a:t>5</a:t>
            </a:r>
            <a:r>
              <a:rPr lang="zh-CN" altLang="en-US" sz="2400" b="0" dirty="0" smtClean="0">
                <a:solidFill>
                  <a:schemeClr val="tx1"/>
                </a:solidFill>
                <a:latin typeface="黑体" panose="02010609060101010101" pitchFamily="49" charset="-122"/>
                <a:ea typeface="黑体" panose="02010609060101010101" pitchFamily="49" charset="-122"/>
              </a:rPr>
              <a:t>、</a:t>
            </a:r>
            <a:r>
              <a:rPr lang="zh-CN" altLang="en-US" sz="2400" b="0" dirty="0">
                <a:solidFill>
                  <a:schemeClr val="tx1"/>
                </a:solidFill>
                <a:latin typeface="黑体" panose="02010609060101010101" pitchFamily="49" charset="-122"/>
                <a:ea typeface="黑体" panose="02010609060101010101" pitchFamily="49" charset="-122"/>
              </a:rPr>
              <a:t>根据经合组织（</a:t>
            </a:r>
            <a:r>
              <a:rPr lang="en-US" altLang="zh-CN" sz="2400" b="0" dirty="0">
                <a:solidFill>
                  <a:schemeClr val="tx1"/>
                </a:solidFill>
                <a:latin typeface="黑体" panose="02010609060101010101" pitchFamily="49" charset="-122"/>
                <a:ea typeface="黑体" panose="02010609060101010101" pitchFamily="49" charset="-122"/>
              </a:rPr>
              <a:t>OECD</a:t>
            </a:r>
            <a:r>
              <a:rPr lang="zh-CN" altLang="en-US" sz="2400" b="0" dirty="0">
                <a:solidFill>
                  <a:schemeClr val="tx1"/>
                </a:solidFill>
                <a:latin typeface="黑体" panose="02010609060101010101" pitchFamily="49" charset="-122"/>
                <a:ea typeface="黑体" panose="02010609060101010101" pitchFamily="49" charset="-122"/>
              </a:rPr>
              <a:t>）对知识的分类，</a:t>
            </a:r>
            <a:r>
              <a:rPr lang="en-US" altLang="zh-CN" sz="2400" b="0" dirty="0">
                <a:solidFill>
                  <a:schemeClr val="tx1"/>
                </a:solidFill>
                <a:latin typeface="黑体" panose="02010609060101010101" pitchFamily="49" charset="-122"/>
                <a:ea typeface="黑体" panose="02010609060101010101" pitchFamily="49" charset="-122"/>
              </a:rPr>
              <a:t>Know-why</a:t>
            </a:r>
            <a:r>
              <a:rPr lang="zh-CN" altLang="en-US" sz="2400" b="0" dirty="0">
                <a:solidFill>
                  <a:schemeClr val="tx1"/>
                </a:solidFill>
                <a:latin typeface="黑体" panose="02010609060101010101" pitchFamily="49" charset="-122"/>
                <a:ea typeface="黑体" panose="02010609060101010101" pitchFamily="49" charset="-122"/>
              </a:rPr>
              <a:t>是</a:t>
            </a:r>
            <a:r>
              <a:rPr lang="zh-CN" altLang="en-US" sz="2400" b="0" dirty="0" smtClean="0">
                <a:solidFill>
                  <a:schemeClr val="tx1"/>
                </a:solidFill>
                <a:latin typeface="黑体" panose="02010609060101010101" pitchFamily="49" charset="-122"/>
                <a:ea typeface="黑体" panose="02010609060101010101" pitchFamily="49" charset="-122"/>
              </a:rPr>
              <a:t>（   </a:t>
            </a:r>
            <a:r>
              <a:rPr lang="en-US" altLang="zh-CN" sz="2400" b="0" dirty="0" smtClean="0">
                <a:solidFill>
                  <a:srgbClr val="FF0000"/>
                </a:solidFill>
                <a:latin typeface="黑体" panose="02010609060101010101" pitchFamily="49" charset="-122"/>
                <a:ea typeface="黑体" panose="02010609060101010101" pitchFamily="49" charset="-122"/>
              </a:rPr>
              <a:t> D </a:t>
            </a:r>
            <a:r>
              <a:rPr lang="zh-CN" altLang="en-US" sz="2400" b="0" dirty="0" smtClean="0">
                <a:solidFill>
                  <a:schemeClr val="tx1"/>
                </a:solidFill>
                <a:latin typeface="黑体" panose="02010609060101010101" pitchFamily="49" charset="-122"/>
                <a:ea typeface="黑体" panose="02010609060101010101" pitchFamily="49" charset="-122"/>
              </a:rPr>
              <a:t>   </a:t>
            </a:r>
            <a:r>
              <a:rPr lang="zh-CN" altLang="en-US" sz="2400" b="0" dirty="0">
                <a:solidFill>
                  <a:schemeClr val="tx1"/>
                </a:solidFill>
                <a:latin typeface="黑体" panose="02010609060101010101" pitchFamily="49" charset="-122"/>
                <a:ea typeface="黑体" panose="02010609060101010101" pitchFamily="49" charset="-122"/>
              </a:rPr>
              <a:t>）</a:t>
            </a:r>
            <a:r>
              <a:rPr lang="zh-CN" altLang="en-US" sz="2400" b="0" dirty="0" smtClean="0">
                <a:solidFill>
                  <a:schemeClr val="tx1"/>
                </a:solidFill>
                <a:latin typeface="黑体" panose="02010609060101010101" pitchFamily="49" charset="-122"/>
                <a:ea typeface="黑体" panose="02010609060101010101" pitchFamily="49" charset="-122"/>
              </a:rPr>
              <a:t>。</a:t>
            </a:r>
            <a:r>
              <a:rPr lang="zh-CN" altLang="en-US" sz="2400" b="0" dirty="0" smtClean="0">
                <a:solidFill>
                  <a:srgbClr val="FF0000"/>
                </a:solidFill>
                <a:latin typeface="黑体" panose="02010609060101010101" pitchFamily="49" charset="-122"/>
                <a:ea typeface="黑体" panose="02010609060101010101" pitchFamily="49" charset="-122"/>
              </a:rPr>
              <a:t>单选题  </a:t>
            </a:r>
            <a:r>
              <a:rPr lang="en-US" altLang="zh-CN" sz="2400" b="0" dirty="0" smtClean="0">
                <a:solidFill>
                  <a:schemeClr val="tx1"/>
                </a:solidFill>
                <a:latin typeface="黑体" panose="02010609060101010101" pitchFamily="49" charset="-122"/>
                <a:ea typeface="黑体" panose="02010609060101010101" pitchFamily="49" charset="-122"/>
              </a:rPr>
              <a:t>1201</a:t>
            </a: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A:</a:t>
            </a:r>
            <a:r>
              <a:rPr lang="zh-CN" altLang="en-US" sz="2400" b="0" dirty="0">
                <a:solidFill>
                  <a:schemeClr val="tx1"/>
                </a:solidFill>
                <a:latin typeface="黑体" panose="02010609060101010101" pitchFamily="49" charset="-122"/>
                <a:ea typeface="黑体" panose="02010609060101010101" pitchFamily="49" charset="-122"/>
              </a:rPr>
              <a:t>人力</a:t>
            </a:r>
            <a:r>
              <a:rPr lang="zh-CN" altLang="en-US" sz="2400" b="0" dirty="0" smtClean="0">
                <a:solidFill>
                  <a:schemeClr val="tx1"/>
                </a:solidFill>
                <a:latin typeface="黑体" panose="02010609060101010101" pitchFamily="49" charset="-122"/>
                <a:ea typeface="黑体" panose="02010609060101010101" pitchFamily="49" charset="-122"/>
              </a:rPr>
              <a:t>知识</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B:</a:t>
            </a:r>
            <a:r>
              <a:rPr lang="zh-CN" altLang="en-US" sz="2400" b="0" dirty="0">
                <a:solidFill>
                  <a:schemeClr val="tx1"/>
                </a:solidFill>
                <a:latin typeface="黑体" panose="02010609060101010101" pitchFamily="49" charset="-122"/>
                <a:ea typeface="黑体" panose="02010609060101010101" pitchFamily="49" charset="-122"/>
              </a:rPr>
              <a:t>技能</a:t>
            </a:r>
            <a:r>
              <a:rPr lang="zh-CN" altLang="en-US" sz="2400" b="0" dirty="0" smtClean="0">
                <a:solidFill>
                  <a:schemeClr val="tx1"/>
                </a:solidFill>
                <a:latin typeface="黑体" panose="02010609060101010101" pitchFamily="49" charset="-122"/>
                <a:ea typeface="黑体" panose="02010609060101010101" pitchFamily="49" charset="-122"/>
              </a:rPr>
              <a:t>知识</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C:</a:t>
            </a:r>
            <a:r>
              <a:rPr lang="zh-CN" altLang="en-US" sz="2400" b="0" dirty="0">
                <a:solidFill>
                  <a:schemeClr val="tx1"/>
                </a:solidFill>
                <a:latin typeface="黑体" panose="02010609060101010101" pitchFamily="49" charset="-122"/>
                <a:ea typeface="黑体" panose="02010609060101010101" pitchFamily="49" charset="-122"/>
              </a:rPr>
              <a:t>事实</a:t>
            </a:r>
            <a:r>
              <a:rPr lang="zh-CN" altLang="en-US" sz="2400" b="0" dirty="0" smtClean="0">
                <a:solidFill>
                  <a:schemeClr val="tx1"/>
                </a:solidFill>
                <a:latin typeface="黑体" panose="02010609060101010101" pitchFamily="49" charset="-122"/>
                <a:ea typeface="黑体" panose="02010609060101010101" pitchFamily="49" charset="-122"/>
              </a:rPr>
              <a:t>知识</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rgbClr val="FF0000"/>
                </a:solidFill>
                <a:latin typeface="黑体" panose="02010609060101010101" pitchFamily="49" charset="-122"/>
                <a:ea typeface="黑体" panose="02010609060101010101" pitchFamily="49" charset="-122"/>
              </a:rPr>
              <a:t>D:</a:t>
            </a:r>
            <a:r>
              <a:rPr lang="zh-CN" altLang="en-US" sz="2400" b="0" dirty="0">
                <a:solidFill>
                  <a:srgbClr val="FF0000"/>
                </a:solidFill>
                <a:latin typeface="黑体" panose="02010609060101010101" pitchFamily="49" charset="-122"/>
                <a:ea typeface="黑体" panose="02010609060101010101" pitchFamily="49" charset="-122"/>
              </a:rPr>
              <a:t>原理知识</a:t>
            </a:r>
          </a:p>
          <a:p>
            <a:pPr>
              <a:lnSpc>
                <a:spcPct val="150000"/>
              </a:lnSpc>
            </a:pPr>
            <a:endParaRPr lang="en-US" altLang="zh-CN" sz="2400" b="0" dirty="0" smtClean="0">
              <a:solidFill>
                <a:schemeClr val="tx1"/>
              </a:solidFill>
              <a:latin typeface="黑体" panose="02010609060101010101" pitchFamily="49" charset="-122"/>
              <a:ea typeface="黑体" panose="02010609060101010101" pitchFamily="49" charset="-122"/>
            </a:endParaRP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sym typeface="+mn-ea"/>
            </a:endParaRPr>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smtClean="0">
                <a:latin typeface="黑体" panose="02010609060101010101" pitchFamily="49" charset="-122"/>
                <a:ea typeface="黑体" panose="02010609060101010101" pitchFamily="49" charset="-122"/>
                <a:sym typeface="+mn-ea"/>
              </a:rPr>
              <a:t>真题练练手</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smtClean="0">
                <a:solidFill>
                  <a:schemeClr val="tx1"/>
                </a:solidFill>
                <a:latin typeface="黑体" panose="02010609060101010101" pitchFamily="49" charset="-122"/>
                <a:ea typeface="黑体" panose="02010609060101010101" pitchFamily="49" charset="-122"/>
              </a:rPr>
              <a:t>6</a:t>
            </a:r>
            <a:r>
              <a:rPr lang="zh-CN" altLang="en-US" sz="2400" b="0" dirty="0" smtClean="0">
                <a:solidFill>
                  <a:schemeClr val="tx1"/>
                </a:solidFill>
                <a:latin typeface="黑体" panose="02010609060101010101" pitchFamily="49" charset="-122"/>
                <a:ea typeface="黑体" panose="02010609060101010101" pitchFamily="49" charset="-122"/>
              </a:rPr>
              <a:t>、</a:t>
            </a:r>
            <a:r>
              <a:rPr lang="zh-CN" altLang="en-US" sz="2400" b="0" dirty="0">
                <a:solidFill>
                  <a:schemeClr val="tx1"/>
                </a:solidFill>
                <a:latin typeface="黑体" panose="02010609060101010101" pitchFamily="49" charset="-122"/>
                <a:ea typeface="黑体" panose="02010609060101010101" pitchFamily="49" charset="-122"/>
              </a:rPr>
              <a:t>根据经合组织（</a:t>
            </a:r>
            <a:r>
              <a:rPr lang="en-US" altLang="zh-CN" sz="2400" b="0" dirty="0">
                <a:solidFill>
                  <a:schemeClr val="tx1"/>
                </a:solidFill>
                <a:latin typeface="黑体" panose="02010609060101010101" pitchFamily="49" charset="-122"/>
                <a:ea typeface="黑体" panose="02010609060101010101" pitchFamily="49" charset="-122"/>
              </a:rPr>
              <a:t>OECD</a:t>
            </a:r>
            <a:r>
              <a:rPr lang="zh-CN" altLang="en-US" sz="2400" b="0" dirty="0">
                <a:solidFill>
                  <a:schemeClr val="tx1"/>
                </a:solidFill>
                <a:latin typeface="黑体" panose="02010609060101010101" pitchFamily="49" charset="-122"/>
                <a:ea typeface="黑体" panose="02010609060101010101" pitchFamily="49" charset="-122"/>
              </a:rPr>
              <a:t>）对知识的分类，隐性知识包括</a:t>
            </a:r>
            <a:r>
              <a:rPr lang="zh-CN" altLang="en-US" sz="2400" b="0" dirty="0" smtClean="0">
                <a:solidFill>
                  <a:schemeClr val="tx1"/>
                </a:solidFill>
                <a:latin typeface="黑体" panose="02010609060101010101" pitchFamily="49" charset="-122"/>
                <a:ea typeface="黑体" panose="02010609060101010101" pitchFamily="49" charset="-122"/>
              </a:rPr>
              <a:t>（   </a:t>
            </a:r>
            <a:r>
              <a:rPr lang="en-US" altLang="zh-CN" sz="2400" b="0" dirty="0" smtClean="0">
                <a:solidFill>
                  <a:srgbClr val="FF0000"/>
                </a:solidFill>
                <a:latin typeface="黑体" panose="02010609060101010101" pitchFamily="49" charset="-122"/>
                <a:ea typeface="黑体" panose="02010609060101010101" pitchFamily="49" charset="-122"/>
              </a:rPr>
              <a:t>  </a:t>
            </a:r>
            <a:r>
              <a:rPr lang="zh-CN" altLang="en-US" sz="2400" b="0" dirty="0" smtClean="0">
                <a:solidFill>
                  <a:schemeClr val="tx1"/>
                </a:solidFill>
                <a:latin typeface="黑体" panose="02010609060101010101" pitchFamily="49" charset="-122"/>
                <a:ea typeface="黑体" panose="02010609060101010101" pitchFamily="49" charset="-122"/>
              </a:rPr>
              <a:t>   </a:t>
            </a:r>
            <a:r>
              <a:rPr lang="zh-CN" altLang="en-US" sz="2400" b="0" dirty="0">
                <a:solidFill>
                  <a:schemeClr val="tx1"/>
                </a:solidFill>
                <a:latin typeface="黑体" panose="02010609060101010101" pitchFamily="49" charset="-122"/>
                <a:ea typeface="黑体" panose="02010609060101010101" pitchFamily="49" charset="-122"/>
              </a:rPr>
              <a:t>）</a:t>
            </a:r>
            <a:r>
              <a:rPr lang="zh-CN" altLang="en-US" sz="2400" b="0" dirty="0" smtClean="0">
                <a:solidFill>
                  <a:schemeClr val="tx1"/>
                </a:solidFill>
                <a:latin typeface="黑体" panose="02010609060101010101" pitchFamily="49" charset="-122"/>
                <a:ea typeface="黑体" panose="02010609060101010101" pitchFamily="49" charset="-122"/>
              </a:rPr>
              <a:t>。</a:t>
            </a:r>
            <a:r>
              <a:rPr lang="zh-CN" altLang="en-US" sz="2400" b="0" dirty="0" smtClean="0">
                <a:solidFill>
                  <a:srgbClr val="FF0000"/>
                </a:solidFill>
                <a:latin typeface="黑体" panose="02010609060101010101" pitchFamily="49" charset="-122"/>
                <a:ea typeface="黑体" panose="02010609060101010101" pitchFamily="49" charset="-122"/>
              </a:rPr>
              <a:t>多选题  </a:t>
            </a:r>
            <a:r>
              <a:rPr lang="en-US" altLang="zh-CN" sz="2400" b="0" dirty="0" smtClean="0">
                <a:solidFill>
                  <a:schemeClr val="tx1"/>
                </a:solidFill>
                <a:latin typeface="黑体" panose="02010609060101010101" pitchFamily="49" charset="-122"/>
                <a:ea typeface="黑体" panose="02010609060101010101" pitchFamily="49" charset="-122"/>
              </a:rPr>
              <a:t>1201</a:t>
            </a: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A:</a:t>
            </a:r>
            <a:r>
              <a:rPr lang="zh-CN" altLang="en-US" sz="2400" b="0" dirty="0">
                <a:solidFill>
                  <a:schemeClr val="tx1"/>
                </a:solidFill>
                <a:latin typeface="黑体" panose="02010609060101010101" pitchFamily="49" charset="-122"/>
                <a:ea typeface="黑体" panose="02010609060101010101" pitchFamily="49" charset="-122"/>
              </a:rPr>
              <a:t>人力</a:t>
            </a:r>
            <a:r>
              <a:rPr lang="zh-CN" altLang="en-US" sz="2400" b="0" dirty="0" smtClean="0">
                <a:solidFill>
                  <a:schemeClr val="tx1"/>
                </a:solidFill>
                <a:latin typeface="黑体" panose="02010609060101010101" pitchFamily="49" charset="-122"/>
                <a:ea typeface="黑体" panose="02010609060101010101" pitchFamily="49" charset="-122"/>
              </a:rPr>
              <a:t>知识</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B:</a:t>
            </a:r>
            <a:r>
              <a:rPr lang="zh-CN" altLang="en-US" sz="2400" b="0" dirty="0">
                <a:solidFill>
                  <a:schemeClr val="tx1"/>
                </a:solidFill>
                <a:latin typeface="黑体" panose="02010609060101010101" pitchFamily="49" charset="-122"/>
                <a:ea typeface="黑体" panose="02010609060101010101" pitchFamily="49" charset="-122"/>
              </a:rPr>
              <a:t>技能</a:t>
            </a:r>
            <a:r>
              <a:rPr lang="zh-CN" altLang="en-US" sz="2400" b="0" dirty="0" smtClean="0">
                <a:solidFill>
                  <a:schemeClr val="tx1"/>
                </a:solidFill>
                <a:latin typeface="黑体" panose="02010609060101010101" pitchFamily="49" charset="-122"/>
                <a:ea typeface="黑体" panose="02010609060101010101" pitchFamily="49" charset="-122"/>
              </a:rPr>
              <a:t>知识</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C:</a:t>
            </a:r>
            <a:r>
              <a:rPr lang="zh-CN" altLang="en-US" sz="2400" b="0" dirty="0">
                <a:solidFill>
                  <a:schemeClr val="tx1"/>
                </a:solidFill>
                <a:latin typeface="黑体" panose="02010609060101010101" pitchFamily="49" charset="-122"/>
                <a:ea typeface="黑体" panose="02010609060101010101" pitchFamily="49" charset="-122"/>
              </a:rPr>
              <a:t>事实</a:t>
            </a:r>
            <a:r>
              <a:rPr lang="zh-CN" altLang="en-US" sz="2400" b="0" dirty="0" smtClean="0">
                <a:solidFill>
                  <a:schemeClr val="tx1"/>
                </a:solidFill>
                <a:latin typeface="黑体" panose="02010609060101010101" pitchFamily="49" charset="-122"/>
                <a:ea typeface="黑体" panose="02010609060101010101" pitchFamily="49" charset="-122"/>
              </a:rPr>
              <a:t>知识</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D:</a:t>
            </a:r>
            <a:r>
              <a:rPr lang="zh-CN" altLang="en-US" sz="2400" b="0" dirty="0">
                <a:solidFill>
                  <a:schemeClr val="tx1"/>
                </a:solidFill>
                <a:latin typeface="黑体" panose="02010609060101010101" pitchFamily="49" charset="-122"/>
                <a:ea typeface="黑体" panose="02010609060101010101" pitchFamily="49" charset="-122"/>
              </a:rPr>
              <a:t>原理</a:t>
            </a:r>
            <a:r>
              <a:rPr lang="zh-CN" altLang="en-US" sz="2400" b="0" dirty="0" smtClean="0">
                <a:solidFill>
                  <a:schemeClr val="tx1"/>
                </a:solidFill>
                <a:latin typeface="黑体" panose="02010609060101010101" pitchFamily="49" charset="-122"/>
                <a:ea typeface="黑体" panose="02010609060101010101" pitchFamily="49" charset="-122"/>
              </a:rPr>
              <a:t>知识</a:t>
            </a:r>
            <a:endParaRPr lang="en-US" altLang="zh-CN" sz="2400" b="0" dirty="0" smtClean="0">
              <a:solidFill>
                <a:schemeClr val="tx1"/>
              </a:solidFill>
              <a:latin typeface="黑体" panose="02010609060101010101" pitchFamily="49" charset="-122"/>
              <a:ea typeface="黑体" panose="02010609060101010101" pitchFamily="49" charset="-122"/>
            </a:endParaRPr>
          </a:p>
          <a:p>
            <a:r>
              <a:rPr lang="zh-CN" altLang="en-US" sz="2400" b="0" dirty="0">
                <a:solidFill>
                  <a:schemeClr val="tx1"/>
                </a:solidFill>
                <a:latin typeface="黑体" panose="02010609060101010101" pitchFamily="49" charset="-122"/>
                <a:ea typeface="黑体" panose="02010609060101010101" pitchFamily="49" charset="-122"/>
              </a:rPr>
              <a:t> </a:t>
            </a:r>
          </a:p>
          <a:p>
            <a:r>
              <a:rPr lang="en-US" altLang="zh-CN" sz="2400" b="0" dirty="0">
                <a:solidFill>
                  <a:schemeClr val="tx1"/>
                </a:solidFill>
                <a:latin typeface="黑体" panose="02010609060101010101" pitchFamily="49" charset="-122"/>
                <a:ea typeface="黑体" panose="02010609060101010101" pitchFamily="49" charset="-122"/>
              </a:rPr>
              <a:t>E:</a:t>
            </a:r>
            <a:r>
              <a:rPr lang="zh-CN" altLang="en-US" sz="2400" b="0" dirty="0">
                <a:solidFill>
                  <a:schemeClr val="tx1"/>
                </a:solidFill>
                <a:latin typeface="黑体" panose="02010609060101010101" pitchFamily="49" charset="-122"/>
                <a:ea typeface="黑体" panose="02010609060101010101" pitchFamily="49" charset="-122"/>
              </a:rPr>
              <a:t>专业知识</a:t>
            </a:r>
          </a:p>
          <a:p>
            <a:pPr>
              <a:lnSpc>
                <a:spcPct val="150000"/>
              </a:lnSpc>
            </a:pPr>
            <a:endParaRPr lang="en-US" altLang="zh-CN" sz="2400" b="0" dirty="0" smtClean="0">
              <a:solidFill>
                <a:schemeClr val="tx1"/>
              </a:solidFill>
              <a:latin typeface="黑体" panose="02010609060101010101" pitchFamily="49" charset="-122"/>
              <a:ea typeface="黑体" panose="02010609060101010101" pitchFamily="49" charset="-122"/>
            </a:endParaRP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sym typeface="+mn-ea"/>
            </a:endParaRPr>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smtClean="0">
                <a:latin typeface="黑体" panose="02010609060101010101" pitchFamily="49" charset="-122"/>
                <a:ea typeface="黑体" panose="02010609060101010101" pitchFamily="49" charset="-122"/>
                <a:sym typeface="+mn-ea"/>
              </a:rPr>
              <a:t>真题练练手</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smtClean="0">
                <a:solidFill>
                  <a:schemeClr val="tx1"/>
                </a:solidFill>
                <a:latin typeface="黑体" panose="02010609060101010101" pitchFamily="49" charset="-122"/>
                <a:ea typeface="黑体" panose="02010609060101010101" pitchFamily="49" charset="-122"/>
              </a:rPr>
              <a:t>6</a:t>
            </a:r>
            <a:r>
              <a:rPr lang="zh-CN" altLang="en-US" sz="2400" b="0" dirty="0" smtClean="0">
                <a:solidFill>
                  <a:schemeClr val="tx1"/>
                </a:solidFill>
                <a:latin typeface="黑体" panose="02010609060101010101" pitchFamily="49" charset="-122"/>
                <a:ea typeface="黑体" panose="02010609060101010101" pitchFamily="49" charset="-122"/>
              </a:rPr>
              <a:t>、</a:t>
            </a:r>
            <a:r>
              <a:rPr lang="zh-CN" altLang="en-US" sz="2400" b="0" dirty="0">
                <a:solidFill>
                  <a:schemeClr val="tx1"/>
                </a:solidFill>
                <a:latin typeface="黑体" panose="02010609060101010101" pitchFamily="49" charset="-122"/>
                <a:ea typeface="黑体" panose="02010609060101010101" pitchFamily="49" charset="-122"/>
              </a:rPr>
              <a:t>根据经合组织（</a:t>
            </a:r>
            <a:r>
              <a:rPr lang="en-US" altLang="zh-CN" sz="2400" b="0" dirty="0">
                <a:solidFill>
                  <a:schemeClr val="tx1"/>
                </a:solidFill>
                <a:latin typeface="黑体" panose="02010609060101010101" pitchFamily="49" charset="-122"/>
                <a:ea typeface="黑体" panose="02010609060101010101" pitchFamily="49" charset="-122"/>
              </a:rPr>
              <a:t>OECD</a:t>
            </a:r>
            <a:r>
              <a:rPr lang="zh-CN" altLang="en-US" sz="2400" b="0" dirty="0">
                <a:solidFill>
                  <a:schemeClr val="tx1"/>
                </a:solidFill>
                <a:latin typeface="黑体" panose="02010609060101010101" pitchFamily="49" charset="-122"/>
                <a:ea typeface="黑体" panose="02010609060101010101" pitchFamily="49" charset="-122"/>
              </a:rPr>
              <a:t>）对知识的分类，隐性知识包括</a:t>
            </a:r>
            <a:r>
              <a:rPr lang="zh-CN" altLang="en-US" sz="2400" b="0" dirty="0" smtClean="0">
                <a:solidFill>
                  <a:schemeClr val="tx1"/>
                </a:solidFill>
                <a:latin typeface="黑体" panose="02010609060101010101" pitchFamily="49" charset="-122"/>
                <a:ea typeface="黑体" panose="02010609060101010101" pitchFamily="49" charset="-122"/>
              </a:rPr>
              <a:t>（   </a:t>
            </a:r>
            <a:r>
              <a:rPr lang="en-US" altLang="zh-CN" sz="2400" b="0" dirty="0" smtClean="0">
                <a:solidFill>
                  <a:srgbClr val="FF0000"/>
                </a:solidFill>
                <a:latin typeface="黑体" panose="02010609060101010101" pitchFamily="49" charset="-122"/>
                <a:ea typeface="黑体" panose="02010609060101010101" pitchFamily="49" charset="-122"/>
              </a:rPr>
              <a:t> AB </a:t>
            </a:r>
            <a:r>
              <a:rPr lang="zh-CN" altLang="en-US" sz="2400" b="0" dirty="0" smtClean="0">
                <a:solidFill>
                  <a:schemeClr val="tx1"/>
                </a:solidFill>
                <a:latin typeface="黑体" panose="02010609060101010101" pitchFamily="49" charset="-122"/>
                <a:ea typeface="黑体" panose="02010609060101010101" pitchFamily="49" charset="-122"/>
              </a:rPr>
              <a:t>   </a:t>
            </a:r>
            <a:r>
              <a:rPr lang="zh-CN" altLang="en-US" sz="2400" b="0" dirty="0">
                <a:solidFill>
                  <a:schemeClr val="tx1"/>
                </a:solidFill>
                <a:latin typeface="黑体" panose="02010609060101010101" pitchFamily="49" charset="-122"/>
                <a:ea typeface="黑体" panose="02010609060101010101" pitchFamily="49" charset="-122"/>
              </a:rPr>
              <a:t>）</a:t>
            </a:r>
            <a:r>
              <a:rPr lang="zh-CN" altLang="en-US" sz="2400" b="0" dirty="0" smtClean="0">
                <a:solidFill>
                  <a:schemeClr val="tx1"/>
                </a:solidFill>
                <a:latin typeface="黑体" panose="02010609060101010101" pitchFamily="49" charset="-122"/>
                <a:ea typeface="黑体" panose="02010609060101010101" pitchFamily="49" charset="-122"/>
              </a:rPr>
              <a:t>。</a:t>
            </a:r>
            <a:r>
              <a:rPr lang="zh-CN" altLang="en-US" sz="2400" b="0" dirty="0" smtClean="0">
                <a:solidFill>
                  <a:srgbClr val="FF0000"/>
                </a:solidFill>
                <a:latin typeface="黑体" panose="02010609060101010101" pitchFamily="49" charset="-122"/>
                <a:ea typeface="黑体" panose="02010609060101010101" pitchFamily="49" charset="-122"/>
              </a:rPr>
              <a:t>多选题  </a:t>
            </a:r>
            <a:r>
              <a:rPr lang="en-US" altLang="zh-CN" sz="2400" b="0" dirty="0" smtClean="0">
                <a:solidFill>
                  <a:schemeClr val="tx1"/>
                </a:solidFill>
                <a:latin typeface="黑体" panose="02010609060101010101" pitchFamily="49" charset="-122"/>
                <a:ea typeface="黑体" panose="02010609060101010101" pitchFamily="49" charset="-122"/>
              </a:rPr>
              <a:t>1201</a:t>
            </a: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rgbClr val="FF0000"/>
                </a:solidFill>
                <a:latin typeface="黑体" panose="02010609060101010101" pitchFamily="49" charset="-122"/>
                <a:ea typeface="黑体" panose="02010609060101010101" pitchFamily="49" charset="-122"/>
              </a:rPr>
              <a:t>A:</a:t>
            </a:r>
            <a:r>
              <a:rPr lang="zh-CN" altLang="en-US" sz="2400" b="0" dirty="0">
                <a:solidFill>
                  <a:srgbClr val="FF0000"/>
                </a:solidFill>
                <a:latin typeface="黑体" panose="02010609060101010101" pitchFamily="49" charset="-122"/>
                <a:ea typeface="黑体" panose="02010609060101010101" pitchFamily="49" charset="-122"/>
              </a:rPr>
              <a:t>人力</a:t>
            </a:r>
            <a:r>
              <a:rPr lang="zh-CN" altLang="en-US" sz="2400" b="0" dirty="0" smtClean="0">
                <a:solidFill>
                  <a:srgbClr val="FF0000"/>
                </a:solidFill>
                <a:latin typeface="黑体" panose="02010609060101010101" pitchFamily="49" charset="-122"/>
                <a:ea typeface="黑体" panose="02010609060101010101" pitchFamily="49" charset="-122"/>
              </a:rPr>
              <a:t>知识</a:t>
            </a:r>
            <a:endParaRPr lang="en-US" altLang="zh-CN" sz="2400" b="0" dirty="0" smtClean="0">
              <a:solidFill>
                <a:srgbClr val="FF0000"/>
              </a:solidFill>
              <a:latin typeface="黑体" panose="02010609060101010101" pitchFamily="49" charset="-122"/>
              <a:ea typeface="黑体" panose="02010609060101010101" pitchFamily="49" charset="-122"/>
            </a:endParaRPr>
          </a:p>
          <a:p>
            <a:endParaRPr lang="zh-CN" altLang="en-US" sz="2400" b="0" dirty="0">
              <a:solidFill>
                <a:srgbClr val="FF0000"/>
              </a:solidFill>
              <a:latin typeface="黑体" panose="02010609060101010101" pitchFamily="49" charset="-122"/>
              <a:ea typeface="黑体" panose="02010609060101010101" pitchFamily="49" charset="-122"/>
            </a:endParaRPr>
          </a:p>
          <a:p>
            <a:r>
              <a:rPr lang="en-US" altLang="zh-CN" sz="2400" b="0" dirty="0">
                <a:solidFill>
                  <a:srgbClr val="FF0000"/>
                </a:solidFill>
                <a:latin typeface="黑体" panose="02010609060101010101" pitchFamily="49" charset="-122"/>
                <a:ea typeface="黑体" panose="02010609060101010101" pitchFamily="49" charset="-122"/>
              </a:rPr>
              <a:t>B:</a:t>
            </a:r>
            <a:r>
              <a:rPr lang="zh-CN" altLang="en-US" sz="2400" b="0" dirty="0">
                <a:solidFill>
                  <a:srgbClr val="FF0000"/>
                </a:solidFill>
                <a:latin typeface="黑体" panose="02010609060101010101" pitchFamily="49" charset="-122"/>
                <a:ea typeface="黑体" panose="02010609060101010101" pitchFamily="49" charset="-122"/>
              </a:rPr>
              <a:t>技能</a:t>
            </a:r>
            <a:r>
              <a:rPr lang="zh-CN" altLang="en-US" sz="2400" b="0" dirty="0" smtClean="0">
                <a:solidFill>
                  <a:srgbClr val="FF0000"/>
                </a:solidFill>
                <a:latin typeface="黑体" panose="02010609060101010101" pitchFamily="49" charset="-122"/>
                <a:ea typeface="黑体" panose="02010609060101010101" pitchFamily="49" charset="-122"/>
              </a:rPr>
              <a:t>知识</a:t>
            </a:r>
            <a:endParaRPr lang="en-US" altLang="zh-CN" sz="2400" b="0" dirty="0" smtClean="0">
              <a:solidFill>
                <a:srgbClr val="FF0000"/>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C:</a:t>
            </a:r>
            <a:r>
              <a:rPr lang="zh-CN" altLang="en-US" sz="2400" b="0" dirty="0">
                <a:solidFill>
                  <a:schemeClr val="tx1"/>
                </a:solidFill>
                <a:latin typeface="黑体" panose="02010609060101010101" pitchFamily="49" charset="-122"/>
                <a:ea typeface="黑体" panose="02010609060101010101" pitchFamily="49" charset="-122"/>
              </a:rPr>
              <a:t>事实</a:t>
            </a:r>
            <a:r>
              <a:rPr lang="zh-CN" altLang="en-US" sz="2400" b="0" dirty="0" smtClean="0">
                <a:solidFill>
                  <a:schemeClr val="tx1"/>
                </a:solidFill>
                <a:latin typeface="黑体" panose="02010609060101010101" pitchFamily="49" charset="-122"/>
                <a:ea typeface="黑体" panose="02010609060101010101" pitchFamily="49" charset="-122"/>
              </a:rPr>
              <a:t>知识</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D:</a:t>
            </a:r>
            <a:r>
              <a:rPr lang="zh-CN" altLang="en-US" sz="2400" b="0" dirty="0">
                <a:solidFill>
                  <a:schemeClr val="tx1"/>
                </a:solidFill>
                <a:latin typeface="黑体" panose="02010609060101010101" pitchFamily="49" charset="-122"/>
                <a:ea typeface="黑体" panose="02010609060101010101" pitchFamily="49" charset="-122"/>
              </a:rPr>
              <a:t>原理</a:t>
            </a:r>
            <a:r>
              <a:rPr lang="zh-CN" altLang="en-US" sz="2400" b="0" dirty="0" smtClean="0">
                <a:solidFill>
                  <a:schemeClr val="tx1"/>
                </a:solidFill>
                <a:latin typeface="黑体" panose="02010609060101010101" pitchFamily="49" charset="-122"/>
                <a:ea typeface="黑体" panose="02010609060101010101" pitchFamily="49" charset="-122"/>
              </a:rPr>
              <a:t>知识</a:t>
            </a:r>
            <a:endParaRPr lang="en-US" altLang="zh-CN" sz="2400" b="0" dirty="0" smtClean="0">
              <a:solidFill>
                <a:schemeClr val="tx1"/>
              </a:solidFill>
              <a:latin typeface="黑体" panose="02010609060101010101" pitchFamily="49" charset="-122"/>
              <a:ea typeface="黑体" panose="02010609060101010101" pitchFamily="49" charset="-122"/>
            </a:endParaRPr>
          </a:p>
          <a:p>
            <a:r>
              <a:rPr lang="zh-CN" altLang="en-US" sz="2400" b="0" dirty="0">
                <a:solidFill>
                  <a:schemeClr val="tx1"/>
                </a:solidFill>
                <a:latin typeface="黑体" panose="02010609060101010101" pitchFamily="49" charset="-122"/>
                <a:ea typeface="黑体" panose="02010609060101010101" pitchFamily="49" charset="-122"/>
              </a:rPr>
              <a:t> </a:t>
            </a:r>
          </a:p>
          <a:p>
            <a:r>
              <a:rPr lang="en-US" altLang="zh-CN" sz="2400" b="0" dirty="0">
                <a:solidFill>
                  <a:schemeClr val="tx1"/>
                </a:solidFill>
                <a:latin typeface="黑体" panose="02010609060101010101" pitchFamily="49" charset="-122"/>
                <a:ea typeface="黑体" panose="02010609060101010101" pitchFamily="49" charset="-122"/>
              </a:rPr>
              <a:t>E:</a:t>
            </a:r>
            <a:r>
              <a:rPr lang="zh-CN" altLang="en-US" sz="2400" b="0" dirty="0">
                <a:solidFill>
                  <a:schemeClr val="tx1"/>
                </a:solidFill>
                <a:latin typeface="黑体" panose="02010609060101010101" pitchFamily="49" charset="-122"/>
                <a:ea typeface="黑体" panose="02010609060101010101" pitchFamily="49" charset="-122"/>
              </a:rPr>
              <a:t>专业知识</a:t>
            </a:r>
          </a:p>
          <a:p>
            <a:pPr>
              <a:lnSpc>
                <a:spcPct val="150000"/>
              </a:lnSpc>
            </a:pPr>
            <a:endParaRPr lang="en-US" altLang="zh-CN" sz="2400" b="0" dirty="0" smtClean="0">
              <a:solidFill>
                <a:schemeClr val="tx1"/>
              </a:solidFill>
              <a:latin typeface="黑体" panose="02010609060101010101" pitchFamily="49" charset="-122"/>
              <a:ea typeface="黑体" panose="02010609060101010101" pitchFamily="49" charset="-122"/>
            </a:endParaRP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sym typeface="+mn-ea"/>
            </a:endParaRPr>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smtClean="0">
                <a:latin typeface="黑体" panose="02010609060101010101" pitchFamily="49" charset="-122"/>
                <a:ea typeface="黑体" panose="02010609060101010101" pitchFamily="49" charset="-122"/>
                <a:sym typeface="+mn-ea"/>
              </a:rPr>
              <a:t>真题练练手</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smtClean="0">
                <a:solidFill>
                  <a:schemeClr val="tx1"/>
                </a:solidFill>
                <a:latin typeface="黑体" panose="02010609060101010101" pitchFamily="49" charset="-122"/>
                <a:ea typeface="黑体" panose="02010609060101010101" pitchFamily="49" charset="-122"/>
              </a:rPr>
              <a:t>7</a:t>
            </a:r>
            <a:r>
              <a:rPr lang="zh-CN" altLang="en-US" sz="2400" b="0" dirty="0" smtClean="0">
                <a:solidFill>
                  <a:schemeClr val="tx1"/>
                </a:solidFill>
                <a:latin typeface="黑体" panose="02010609060101010101" pitchFamily="49" charset="-122"/>
                <a:ea typeface="黑体" panose="02010609060101010101" pitchFamily="49" charset="-122"/>
              </a:rPr>
              <a:t>、</a:t>
            </a:r>
            <a:r>
              <a:rPr lang="zh-CN" altLang="en-US" sz="2400" b="0" dirty="0">
                <a:solidFill>
                  <a:schemeClr val="tx1"/>
                </a:solidFill>
                <a:latin typeface="黑体" panose="02010609060101010101" pitchFamily="49" charset="-122"/>
                <a:ea typeface="黑体" panose="02010609060101010101" pitchFamily="49" charset="-122"/>
              </a:rPr>
              <a:t>难以表达、高度个性化、难以沟通和共享的知识，如经营者或员工的经验被称为</a:t>
            </a:r>
            <a:r>
              <a:rPr lang="zh-CN" altLang="en-US" sz="2400" b="0" dirty="0" smtClean="0">
                <a:solidFill>
                  <a:schemeClr val="tx1"/>
                </a:solidFill>
                <a:latin typeface="黑体" panose="02010609060101010101" pitchFamily="49" charset="-122"/>
                <a:ea typeface="黑体" panose="02010609060101010101" pitchFamily="49" charset="-122"/>
              </a:rPr>
              <a:t>（   </a:t>
            </a:r>
            <a:r>
              <a:rPr lang="en-US" altLang="zh-CN" sz="2400" b="0" dirty="0" smtClean="0">
                <a:solidFill>
                  <a:srgbClr val="FF0000"/>
                </a:solidFill>
                <a:latin typeface="黑体" panose="02010609060101010101" pitchFamily="49" charset="-122"/>
                <a:ea typeface="黑体" panose="02010609060101010101" pitchFamily="49" charset="-122"/>
              </a:rPr>
              <a:t>  </a:t>
            </a:r>
            <a:r>
              <a:rPr lang="zh-CN" altLang="en-US" sz="2400" b="0" dirty="0" smtClean="0">
                <a:solidFill>
                  <a:schemeClr val="tx1"/>
                </a:solidFill>
                <a:latin typeface="黑体" panose="02010609060101010101" pitchFamily="49" charset="-122"/>
                <a:ea typeface="黑体" panose="02010609060101010101" pitchFamily="49" charset="-122"/>
              </a:rPr>
              <a:t>   </a:t>
            </a:r>
            <a:r>
              <a:rPr lang="zh-CN" altLang="en-US" sz="2400" b="0" dirty="0">
                <a:solidFill>
                  <a:schemeClr val="tx1"/>
                </a:solidFill>
                <a:latin typeface="黑体" panose="02010609060101010101" pitchFamily="49" charset="-122"/>
                <a:ea typeface="黑体" panose="02010609060101010101" pitchFamily="49" charset="-122"/>
              </a:rPr>
              <a:t>）</a:t>
            </a:r>
            <a:r>
              <a:rPr lang="zh-CN" altLang="en-US" sz="2400" b="0" dirty="0" smtClean="0">
                <a:solidFill>
                  <a:schemeClr val="tx1"/>
                </a:solidFill>
                <a:latin typeface="黑体" panose="02010609060101010101" pitchFamily="49" charset="-122"/>
                <a:ea typeface="黑体" panose="02010609060101010101" pitchFamily="49" charset="-122"/>
              </a:rPr>
              <a:t>。</a:t>
            </a:r>
            <a:r>
              <a:rPr lang="zh-CN" altLang="en-US" sz="2400" b="0" dirty="0" smtClean="0">
                <a:solidFill>
                  <a:srgbClr val="FF0000"/>
                </a:solidFill>
                <a:latin typeface="黑体" panose="02010609060101010101" pitchFamily="49" charset="-122"/>
                <a:ea typeface="黑体" panose="02010609060101010101" pitchFamily="49" charset="-122"/>
              </a:rPr>
              <a:t>单选题  </a:t>
            </a:r>
            <a:r>
              <a:rPr lang="en-US" altLang="zh-CN" sz="2400" b="0" dirty="0" smtClean="0">
                <a:solidFill>
                  <a:schemeClr val="tx1"/>
                </a:solidFill>
                <a:latin typeface="黑体" panose="02010609060101010101" pitchFamily="49" charset="-122"/>
                <a:ea typeface="黑体" panose="02010609060101010101" pitchFamily="49" charset="-122"/>
              </a:rPr>
              <a:t>1710</a:t>
            </a: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A:</a:t>
            </a:r>
            <a:r>
              <a:rPr lang="zh-CN" altLang="en-US" sz="2400" b="0" dirty="0">
                <a:solidFill>
                  <a:schemeClr val="tx1"/>
                </a:solidFill>
                <a:latin typeface="黑体" panose="02010609060101010101" pitchFamily="49" charset="-122"/>
                <a:ea typeface="黑体" panose="02010609060101010101" pitchFamily="49" charset="-122"/>
              </a:rPr>
              <a:t>未编码</a:t>
            </a:r>
            <a:r>
              <a:rPr lang="zh-CN" altLang="en-US" sz="2400" b="0" dirty="0" smtClean="0">
                <a:solidFill>
                  <a:schemeClr val="tx1"/>
                </a:solidFill>
                <a:latin typeface="黑体" panose="02010609060101010101" pitchFamily="49" charset="-122"/>
                <a:ea typeface="黑体" panose="02010609060101010101" pitchFamily="49" charset="-122"/>
              </a:rPr>
              <a:t>知识</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B:</a:t>
            </a:r>
            <a:r>
              <a:rPr lang="zh-CN" altLang="en-US" sz="2400" b="0" dirty="0">
                <a:solidFill>
                  <a:schemeClr val="tx1"/>
                </a:solidFill>
                <a:latin typeface="黑体" panose="02010609060101010101" pitchFamily="49" charset="-122"/>
                <a:ea typeface="黑体" panose="02010609060101010101" pitchFamily="49" charset="-122"/>
              </a:rPr>
              <a:t>概念知识 </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C:</a:t>
            </a:r>
            <a:r>
              <a:rPr lang="zh-CN" altLang="en-US" sz="2400" b="0" dirty="0">
                <a:solidFill>
                  <a:schemeClr val="tx1"/>
                </a:solidFill>
                <a:latin typeface="黑体" panose="02010609060101010101" pitchFamily="49" charset="-122"/>
                <a:ea typeface="黑体" panose="02010609060101010101" pitchFamily="49" charset="-122"/>
              </a:rPr>
              <a:t>显性</a:t>
            </a:r>
            <a:r>
              <a:rPr lang="zh-CN" altLang="en-US" sz="2400" b="0" dirty="0" smtClean="0">
                <a:solidFill>
                  <a:schemeClr val="tx1"/>
                </a:solidFill>
                <a:latin typeface="黑体" panose="02010609060101010101" pitchFamily="49" charset="-122"/>
                <a:ea typeface="黑体" panose="02010609060101010101" pitchFamily="49" charset="-122"/>
              </a:rPr>
              <a:t>知识</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D:</a:t>
            </a:r>
            <a:r>
              <a:rPr lang="zh-CN" altLang="en-US" sz="2400" b="0" dirty="0">
                <a:solidFill>
                  <a:schemeClr val="tx1"/>
                </a:solidFill>
                <a:latin typeface="黑体" panose="02010609060101010101" pitchFamily="49" charset="-122"/>
                <a:ea typeface="黑体" panose="02010609060101010101" pitchFamily="49" charset="-122"/>
              </a:rPr>
              <a:t>实践知识</a:t>
            </a:r>
          </a:p>
          <a:p>
            <a:pPr>
              <a:lnSpc>
                <a:spcPct val="150000"/>
              </a:lnSpc>
            </a:pPr>
            <a:endParaRPr lang="en-US" altLang="zh-CN" sz="2400" b="0" dirty="0" smtClean="0">
              <a:solidFill>
                <a:schemeClr val="tx1"/>
              </a:solidFill>
              <a:latin typeface="黑体" panose="02010609060101010101" pitchFamily="49" charset="-122"/>
              <a:ea typeface="黑体" panose="02010609060101010101" pitchFamily="49" charset="-122"/>
            </a:endParaRP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sym typeface="+mn-ea"/>
            </a:endParaRPr>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smtClean="0">
                <a:latin typeface="黑体" panose="02010609060101010101" pitchFamily="49" charset="-122"/>
                <a:ea typeface="黑体" panose="02010609060101010101" pitchFamily="49" charset="-122"/>
                <a:sym typeface="+mn-ea"/>
              </a:rPr>
              <a:t>真题练练手</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smtClean="0">
                <a:solidFill>
                  <a:schemeClr val="tx1"/>
                </a:solidFill>
                <a:latin typeface="黑体" panose="02010609060101010101" pitchFamily="49" charset="-122"/>
                <a:ea typeface="黑体" panose="02010609060101010101" pitchFamily="49" charset="-122"/>
              </a:rPr>
              <a:t>7</a:t>
            </a:r>
            <a:r>
              <a:rPr lang="zh-CN" altLang="en-US" sz="2400" b="0" dirty="0" smtClean="0">
                <a:solidFill>
                  <a:schemeClr val="tx1"/>
                </a:solidFill>
                <a:latin typeface="黑体" panose="02010609060101010101" pitchFamily="49" charset="-122"/>
                <a:ea typeface="黑体" panose="02010609060101010101" pitchFamily="49" charset="-122"/>
              </a:rPr>
              <a:t>、</a:t>
            </a:r>
            <a:r>
              <a:rPr lang="zh-CN" altLang="en-US" sz="2400" b="0" dirty="0">
                <a:solidFill>
                  <a:schemeClr val="tx1"/>
                </a:solidFill>
                <a:latin typeface="黑体" panose="02010609060101010101" pitchFamily="49" charset="-122"/>
                <a:ea typeface="黑体" panose="02010609060101010101" pitchFamily="49" charset="-122"/>
              </a:rPr>
              <a:t>难以表达、高度个性化、难以沟通和共享的知识，如经营者或员工的经验被称为</a:t>
            </a:r>
            <a:r>
              <a:rPr lang="zh-CN" altLang="en-US" sz="2400" b="0" dirty="0" smtClean="0">
                <a:solidFill>
                  <a:schemeClr val="tx1"/>
                </a:solidFill>
                <a:latin typeface="黑体" panose="02010609060101010101" pitchFamily="49" charset="-122"/>
                <a:ea typeface="黑体" panose="02010609060101010101" pitchFamily="49" charset="-122"/>
              </a:rPr>
              <a:t>（   </a:t>
            </a:r>
            <a:r>
              <a:rPr lang="en-US" altLang="zh-CN" sz="2400" b="0" dirty="0" smtClean="0">
                <a:solidFill>
                  <a:srgbClr val="FF0000"/>
                </a:solidFill>
                <a:latin typeface="黑体" panose="02010609060101010101" pitchFamily="49" charset="-122"/>
                <a:ea typeface="黑体" panose="02010609060101010101" pitchFamily="49" charset="-122"/>
              </a:rPr>
              <a:t> A </a:t>
            </a:r>
            <a:r>
              <a:rPr lang="zh-CN" altLang="en-US" sz="2400" b="0" dirty="0" smtClean="0">
                <a:solidFill>
                  <a:schemeClr val="tx1"/>
                </a:solidFill>
                <a:latin typeface="黑体" panose="02010609060101010101" pitchFamily="49" charset="-122"/>
                <a:ea typeface="黑体" panose="02010609060101010101" pitchFamily="49" charset="-122"/>
              </a:rPr>
              <a:t>   </a:t>
            </a:r>
            <a:r>
              <a:rPr lang="zh-CN" altLang="en-US" sz="2400" b="0" dirty="0">
                <a:solidFill>
                  <a:schemeClr val="tx1"/>
                </a:solidFill>
                <a:latin typeface="黑体" panose="02010609060101010101" pitchFamily="49" charset="-122"/>
                <a:ea typeface="黑体" panose="02010609060101010101" pitchFamily="49" charset="-122"/>
              </a:rPr>
              <a:t>）</a:t>
            </a:r>
            <a:r>
              <a:rPr lang="zh-CN" altLang="en-US" sz="2400" b="0" dirty="0" smtClean="0">
                <a:solidFill>
                  <a:schemeClr val="tx1"/>
                </a:solidFill>
                <a:latin typeface="黑体" panose="02010609060101010101" pitchFamily="49" charset="-122"/>
                <a:ea typeface="黑体" panose="02010609060101010101" pitchFamily="49" charset="-122"/>
              </a:rPr>
              <a:t>。</a:t>
            </a:r>
            <a:r>
              <a:rPr lang="zh-CN" altLang="en-US" sz="2400" b="0" dirty="0" smtClean="0">
                <a:solidFill>
                  <a:srgbClr val="FF0000"/>
                </a:solidFill>
                <a:latin typeface="黑体" panose="02010609060101010101" pitchFamily="49" charset="-122"/>
                <a:ea typeface="黑体" panose="02010609060101010101" pitchFamily="49" charset="-122"/>
              </a:rPr>
              <a:t>单选题  </a:t>
            </a:r>
            <a:r>
              <a:rPr lang="en-US" altLang="zh-CN" sz="2400" b="0" dirty="0" smtClean="0">
                <a:solidFill>
                  <a:schemeClr val="tx1"/>
                </a:solidFill>
                <a:latin typeface="黑体" panose="02010609060101010101" pitchFamily="49" charset="-122"/>
                <a:ea typeface="黑体" panose="02010609060101010101" pitchFamily="49" charset="-122"/>
              </a:rPr>
              <a:t>1710</a:t>
            </a: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rgbClr val="FF0000"/>
                </a:solidFill>
                <a:latin typeface="黑体" panose="02010609060101010101" pitchFamily="49" charset="-122"/>
                <a:ea typeface="黑体" panose="02010609060101010101" pitchFamily="49" charset="-122"/>
              </a:rPr>
              <a:t>A:</a:t>
            </a:r>
            <a:r>
              <a:rPr lang="zh-CN" altLang="en-US" sz="2400" b="0" dirty="0">
                <a:solidFill>
                  <a:srgbClr val="FF0000"/>
                </a:solidFill>
                <a:latin typeface="黑体" panose="02010609060101010101" pitchFamily="49" charset="-122"/>
                <a:ea typeface="黑体" panose="02010609060101010101" pitchFamily="49" charset="-122"/>
              </a:rPr>
              <a:t>未编码</a:t>
            </a:r>
            <a:r>
              <a:rPr lang="zh-CN" altLang="en-US" sz="2400" b="0" dirty="0" smtClean="0">
                <a:solidFill>
                  <a:srgbClr val="FF0000"/>
                </a:solidFill>
                <a:latin typeface="黑体" panose="02010609060101010101" pitchFamily="49" charset="-122"/>
                <a:ea typeface="黑体" panose="02010609060101010101" pitchFamily="49" charset="-122"/>
              </a:rPr>
              <a:t>知识</a:t>
            </a:r>
            <a:endParaRPr lang="en-US" altLang="zh-CN" sz="2400" b="0" dirty="0" smtClean="0">
              <a:solidFill>
                <a:srgbClr val="FF0000"/>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B:</a:t>
            </a:r>
            <a:r>
              <a:rPr lang="zh-CN" altLang="en-US" sz="2400" b="0" dirty="0">
                <a:solidFill>
                  <a:schemeClr val="tx1"/>
                </a:solidFill>
                <a:latin typeface="黑体" panose="02010609060101010101" pitchFamily="49" charset="-122"/>
                <a:ea typeface="黑体" panose="02010609060101010101" pitchFamily="49" charset="-122"/>
              </a:rPr>
              <a:t>概念知识 </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C:</a:t>
            </a:r>
            <a:r>
              <a:rPr lang="zh-CN" altLang="en-US" sz="2400" b="0" dirty="0">
                <a:solidFill>
                  <a:schemeClr val="tx1"/>
                </a:solidFill>
                <a:latin typeface="黑体" panose="02010609060101010101" pitchFamily="49" charset="-122"/>
                <a:ea typeface="黑体" panose="02010609060101010101" pitchFamily="49" charset="-122"/>
              </a:rPr>
              <a:t>显性</a:t>
            </a:r>
            <a:r>
              <a:rPr lang="zh-CN" altLang="en-US" sz="2400" b="0" dirty="0" smtClean="0">
                <a:solidFill>
                  <a:schemeClr val="tx1"/>
                </a:solidFill>
                <a:latin typeface="黑体" panose="02010609060101010101" pitchFamily="49" charset="-122"/>
                <a:ea typeface="黑体" panose="02010609060101010101" pitchFamily="49" charset="-122"/>
              </a:rPr>
              <a:t>知识</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D:</a:t>
            </a:r>
            <a:r>
              <a:rPr lang="zh-CN" altLang="en-US" sz="2400" b="0" dirty="0">
                <a:solidFill>
                  <a:schemeClr val="tx1"/>
                </a:solidFill>
                <a:latin typeface="黑体" panose="02010609060101010101" pitchFamily="49" charset="-122"/>
                <a:ea typeface="黑体" panose="02010609060101010101" pitchFamily="49" charset="-122"/>
              </a:rPr>
              <a:t>实践知识</a:t>
            </a:r>
          </a:p>
          <a:p>
            <a:pPr>
              <a:lnSpc>
                <a:spcPct val="150000"/>
              </a:lnSpc>
            </a:pPr>
            <a:endParaRPr lang="en-US" altLang="zh-CN" sz="2400" b="0" dirty="0" smtClean="0">
              <a:solidFill>
                <a:schemeClr val="tx1"/>
              </a:solidFill>
              <a:latin typeface="黑体" panose="02010609060101010101" pitchFamily="49" charset="-122"/>
              <a:ea typeface="黑体" panose="02010609060101010101" pitchFamily="49" charset="-122"/>
            </a:endParaRP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sym typeface="+mn-ea"/>
            </a:endParaRPr>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smtClean="0">
                <a:latin typeface="黑体" panose="02010609060101010101" pitchFamily="49" charset="-122"/>
                <a:ea typeface="黑体" panose="02010609060101010101" pitchFamily="49" charset="-122"/>
                <a:sym typeface="+mn-ea"/>
              </a:rPr>
              <a:t>真题练练手</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smtClean="0">
                <a:solidFill>
                  <a:schemeClr val="tx1"/>
                </a:solidFill>
                <a:latin typeface="黑体" panose="02010609060101010101" pitchFamily="49" charset="-122"/>
                <a:ea typeface="黑体" panose="02010609060101010101" pitchFamily="49" charset="-122"/>
              </a:rPr>
              <a:t>8</a:t>
            </a:r>
            <a:r>
              <a:rPr lang="zh-CN" altLang="en-US" sz="2400" b="0" dirty="0" smtClean="0">
                <a:solidFill>
                  <a:schemeClr val="tx1"/>
                </a:solidFill>
                <a:latin typeface="黑体" panose="02010609060101010101" pitchFamily="49" charset="-122"/>
                <a:ea typeface="黑体" panose="02010609060101010101" pitchFamily="49" charset="-122"/>
              </a:rPr>
              <a:t>、</a:t>
            </a:r>
            <a:r>
              <a:rPr lang="zh-CN" altLang="en-US" sz="2400" b="0" dirty="0">
                <a:solidFill>
                  <a:schemeClr val="tx1"/>
                </a:solidFill>
                <a:latin typeface="黑体" panose="02010609060101010101" pitchFamily="49" charset="-122"/>
                <a:ea typeface="黑体" panose="02010609060101010101" pitchFamily="49" charset="-122"/>
              </a:rPr>
              <a:t>简述知识管理的特点</a:t>
            </a:r>
            <a:r>
              <a:rPr lang="zh-CN" altLang="en-US" sz="2400" b="0" dirty="0" smtClean="0">
                <a:solidFill>
                  <a:schemeClr val="tx1"/>
                </a:solidFill>
                <a:latin typeface="黑体" panose="02010609060101010101" pitchFamily="49" charset="-122"/>
                <a:ea typeface="黑体" panose="02010609060101010101" pitchFamily="49" charset="-122"/>
              </a:rPr>
              <a:t>。</a:t>
            </a:r>
            <a:r>
              <a:rPr lang="zh-CN" altLang="en-US" sz="2400" b="0" dirty="0">
                <a:solidFill>
                  <a:srgbClr val="FF0000"/>
                </a:solidFill>
                <a:latin typeface="黑体" panose="02010609060101010101" pitchFamily="49" charset="-122"/>
                <a:ea typeface="黑体" panose="02010609060101010101" pitchFamily="49" charset="-122"/>
              </a:rPr>
              <a:t>简答</a:t>
            </a:r>
            <a:r>
              <a:rPr lang="zh-CN" altLang="en-US" sz="2400" b="0" dirty="0" smtClean="0">
                <a:solidFill>
                  <a:srgbClr val="FF0000"/>
                </a:solidFill>
                <a:latin typeface="黑体" panose="02010609060101010101" pitchFamily="49" charset="-122"/>
                <a:ea typeface="黑体" panose="02010609060101010101" pitchFamily="49" charset="-122"/>
              </a:rPr>
              <a:t>题  </a:t>
            </a:r>
            <a:r>
              <a:rPr lang="en-US" altLang="zh-CN" sz="2400" b="0" dirty="0" smtClean="0">
                <a:solidFill>
                  <a:schemeClr val="tx1"/>
                </a:solidFill>
                <a:latin typeface="黑体" panose="02010609060101010101" pitchFamily="49" charset="-122"/>
                <a:ea typeface="黑体" panose="02010609060101010101" pitchFamily="49" charset="-122"/>
              </a:rPr>
              <a:t>1610</a:t>
            </a:r>
          </a:p>
          <a:p>
            <a:pPr>
              <a:lnSpc>
                <a:spcPct val="150000"/>
              </a:lnSpc>
            </a:pPr>
            <a:endParaRPr lang="en-US" altLang="zh-CN" sz="2400" b="0" dirty="0" smtClean="0">
              <a:solidFill>
                <a:schemeClr val="tx1"/>
              </a:solidFill>
              <a:latin typeface="黑体" panose="02010609060101010101" pitchFamily="49" charset="-122"/>
              <a:ea typeface="黑体" panose="02010609060101010101" pitchFamily="49" charset="-122"/>
            </a:endParaRP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sym typeface="+mn-ea"/>
            </a:endParaRPr>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smtClean="0">
                <a:latin typeface="黑体" panose="02010609060101010101" pitchFamily="49" charset="-122"/>
                <a:ea typeface="黑体" panose="02010609060101010101" pitchFamily="49" charset="-122"/>
                <a:sym typeface="+mn-ea"/>
              </a:rPr>
              <a:t>真题练练手</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smtClean="0">
                <a:solidFill>
                  <a:schemeClr val="tx1"/>
                </a:solidFill>
                <a:latin typeface="黑体" panose="02010609060101010101" pitchFamily="49" charset="-122"/>
                <a:ea typeface="黑体" panose="02010609060101010101" pitchFamily="49" charset="-122"/>
              </a:rPr>
              <a:t>8</a:t>
            </a:r>
            <a:r>
              <a:rPr lang="zh-CN" altLang="en-US" sz="2400" b="0" dirty="0" smtClean="0">
                <a:solidFill>
                  <a:schemeClr val="tx1"/>
                </a:solidFill>
                <a:latin typeface="黑体" panose="02010609060101010101" pitchFamily="49" charset="-122"/>
                <a:ea typeface="黑体" panose="02010609060101010101" pitchFamily="49" charset="-122"/>
              </a:rPr>
              <a:t>、</a:t>
            </a:r>
            <a:r>
              <a:rPr lang="zh-CN" altLang="en-US" sz="2400" b="0" dirty="0">
                <a:solidFill>
                  <a:schemeClr val="tx1"/>
                </a:solidFill>
                <a:latin typeface="黑体" panose="02010609060101010101" pitchFamily="49" charset="-122"/>
                <a:ea typeface="黑体" panose="02010609060101010101" pitchFamily="49" charset="-122"/>
              </a:rPr>
              <a:t>简述知识管理的特点</a:t>
            </a:r>
            <a:r>
              <a:rPr lang="zh-CN" altLang="en-US" sz="2400" b="0" dirty="0" smtClean="0">
                <a:solidFill>
                  <a:schemeClr val="tx1"/>
                </a:solidFill>
                <a:latin typeface="黑体" panose="02010609060101010101" pitchFamily="49" charset="-122"/>
                <a:ea typeface="黑体" panose="02010609060101010101" pitchFamily="49" charset="-122"/>
              </a:rPr>
              <a:t>。</a:t>
            </a:r>
            <a:r>
              <a:rPr lang="zh-CN" altLang="en-US" sz="2400" b="0" dirty="0">
                <a:solidFill>
                  <a:srgbClr val="FF0000"/>
                </a:solidFill>
                <a:latin typeface="黑体" panose="02010609060101010101" pitchFamily="49" charset="-122"/>
                <a:ea typeface="黑体" panose="02010609060101010101" pitchFamily="49" charset="-122"/>
              </a:rPr>
              <a:t>简答</a:t>
            </a:r>
            <a:r>
              <a:rPr lang="zh-CN" altLang="en-US" sz="2400" b="0" dirty="0" smtClean="0">
                <a:solidFill>
                  <a:srgbClr val="FF0000"/>
                </a:solidFill>
                <a:latin typeface="黑体" panose="02010609060101010101" pitchFamily="49" charset="-122"/>
                <a:ea typeface="黑体" panose="02010609060101010101" pitchFamily="49" charset="-122"/>
              </a:rPr>
              <a:t>题  </a:t>
            </a:r>
            <a:r>
              <a:rPr lang="en-US" altLang="zh-CN" sz="2400" b="0" dirty="0" smtClean="0">
                <a:solidFill>
                  <a:schemeClr val="tx1"/>
                </a:solidFill>
                <a:latin typeface="黑体" panose="02010609060101010101" pitchFamily="49" charset="-122"/>
                <a:ea typeface="黑体" panose="02010609060101010101" pitchFamily="49" charset="-122"/>
              </a:rPr>
              <a:t>1610</a:t>
            </a:r>
          </a:p>
          <a:p>
            <a:pPr>
              <a:lnSpc>
                <a:spcPct val="150000"/>
              </a:lnSpc>
            </a:pPr>
            <a:endParaRPr lang="en-US" altLang="zh-CN" sz="2400" b="0" dirty="0" smtClean="0">
              <a:solidFill>
                <a:schemeClr val="tx1"/>
              </a:solidFill>
              <a:latin typeface="黑体" panose="02010609060101010101" pitchFamily="49" charset="-122"/>
              <a:ea typeface="黑体" panose="02010609060101010101" pitchFamily="49" charset="-122"/>
            </a:endParaRP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sym typeface="+mn-ea"/>
            </a:endParaRPr>
          </a:p>
        </p:txBody>
      </p:sp>
      <p:sp>
        <p:nvSpPr>
          <p:cNvPr id="5" name="圆角矩形 4"/>
          <p:cNvSpPr/>
          <p:nvPr/>
        </p:nvSpPr>
        <p:spPr>
          <a:xfrm>
            <a:off x="1754372" y="2275367"/>
            <a:ext cx="8314661" cy="701747"/>
          </a:xfrm>
          <a:prstGeom prst="round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dirty="0" smtClean="0">
                <a:solidFill>
                  <a:schemeClr val="tx1"/>
                </a:solidFill>
                <a:latin typeface="手札体-简粗体" panose="03000700000000000000" pitchFamily="66" charset="-122"/>
                <a:ea typeface="手札体-简粗体" panose="03000700000000000000" pitchFamily="66" charset="-122"/>
              </a:rPr>
              <a:t>知识管理</a:t>
            </a:r>
            <a:r>
              <a:rPr lang="zh-CN" altLang="en-US" sz="2000" dirty="0">
                <a:solidFill>
                  <a:schemeClr val="tx1"/>
                </a:solidFill>
                <a:latin typeface="手札体-简粗体" panose="03000700000000000000" pitchFamily="66" charset="-122"/>
                <a:ea typeface="手札体-简粗体" panose="03000700000000000000" pitchFamily="66" charset="-122"/>
              </a:rPr>
              <a:t>的目标</a:t>
            </a:r>
            <a:r>
              <a:rPr lang="zh-CN" altLang="en-US" sz="2000" dirty="0" smtClean="0">
                <a:solidFill>
                  <a:schemeClr val="tx1"/>
                </a:solidFill>
                <a:latin typeface="手札体-简粗体" panose="03000700000000000000" pitchFamily="66" charset="-122"/>
                <a:ea typeface="手札体-简粗体" panose="03000700000000000000" pitchFamily="66" charset="-122"/>
              </a:rPr>
              <a:t>是（            ）</a:t>
            </a:r>
            <a:endParaRPr lang="zh-CN" altLang="en-US" sz="2000" dirty="0">
              <a:solidFill>
                <a:schemeClr val="tx1"/>
              </a:solidFill>
              <a:latin typeface="手札体-简粗体" panose="03000700000000000000" pitchFamily="66" charset="-122"/>
              <a:ea typeface="手札体-简粗体" panose="03000700000000000000" pitchFamily="66" charset="-122"/>
            </a:endParaRPr>
          </a:p>
        </p:txBody>
      </p:sp>
      <p:sp>
        <p:nvSpPr>
          <p:cNvPr id="6" name="圆角矩形 5"/>
          <p:cNvSpPr/>
          <p:nvPr/>
        </p:nvSpPr>
        <p:spPr>
          <a:xfrm>
            <a:off x="1754371" y="3129516"/>
            <a:ext cx="8314661" cy="701747"/>
          </a:xfrm>
          <a:prstGeom prst="round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dirty="0">
                <a:solidFill>
                  <a:schemeClr val="tx1"/>
                </a:solidFill>
                <a:latin typeface="手札体-简粗体" panose="03000700000000000000" pitchFamily="66" charset="-122"/>
                <a:ea typeface="手札体-简粗体" panose="03000700000000000000" pitchFamily="66" charset="-122"/>
              </a:rPr>
              <a:t>知识管理是一</a:t>
            </a:r>
            <a:r>
              <a:rPr lang="zh-CN" altLang="en-US" sz="2000" dirty="0" smtClean="0">
                <a:solidFill>
                  <a:schemeClr val="tx1"/>
                </a:solidFill>
                <a:latin typeface="手札体-简粗体" panose="03000700000000000000" pitchFamily="66" charset="-122"/>
                <a:ea typeface="手札体-简粗体" panose="03000700000000000000" pitchFamily="66" charset="-122"/>
              </a:rPr>
              <a:t>个（            ）的</a:t>
            </a:r>
            <a:r>
              <a:rPr lang="zh-CN" altLang="en-US" sz="2000" dirty="0">
                <a:solidFill>
                  <a:schemeClr val="tx1"/>
                </a:solidFill>
                <a:latin typeface="手札体-简粗体" panose="03000700000000000000" pitchFamily="66" charset="-122"/>
                <a:ea typeface="手札体-简粗体" panose="03000700000000000000" pitchFamily="66" charset="-122"/>
              </a:rPr>
              <a:t>过程</a:t>
            </a:r>
          </a:p>
        </p:txBody>
      </p:sp>
      <p:sp>
        <p:nvSpPr>
          <p:cNvPr id="7" name="圆角矩形 6"/>
          <p:cNvSpPr/>
          <p:nvPr/>
        </p:nvSpPr>
        <p:spPr>
          <a:xfrm>
            <a:off x="1754372" y="3973031"/>
            <a:ext cx="8314661" cy="701747"/>
          </a:xfrm>
          <a:prstGeom prst="round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dirty="0">
                <a:solidFill>
                  <a:schemeClr val="tx1"/>
                </a:solidFill>
                <a:latin typeface="手札体-简粗体" panose="03000700000000000000" pitchFamily="66" charset="-122"/>
                <a:ea typeface="手札体-简粗体" panose="03000700000000000000" pitchFamily="66" charset="-122"/>
              </a:rPr>
              <a:t>知识管理</a:t>
            </a:r>
            <a:r>
              <a:rPr lang="zh-CN" altLang="en-US" sz="2000" dirty="0" smtClean="0">
                <a:solidFill>
                  <a:schemeClr val="tx1"/>
                </a:solidFill>
                <a:latin typeface="手札体-简粗体" panose="03000700000000000000" pitchFamily="66" charset="-122"/>
                <a:ea typeface="手札体-简粗体" panose="03000700000000000000" pitchFamily="66" charset="-122"/>
              </a:rPr>
              <a:t>是（            ）的</a:t>
            </a:r>
            <a:r>
              <a:rPr lang="zh-CN" altLang="en-US" sz="2000" dirty="0">
                <a:solidFill>
                  <a:schemeClr val="tx1"/>
                </a:solidFill>
                <a:latin typeface="手札体-简粗体" panose="03000700000000000000" pitchFamily="66" charset="-122"/>
                <a:ea typeface="手札体-简粗体" panose="03000700000000000000" pitchFamily="66" charset="-122"/>
              </a:rPr>
              <a:t>延伸和发展</a:t>
            </a:r>
          </a:p>
        </p:txBody>
      </p:sp>
      <p:sp>
        <p:nvSpPr>
          <p:cNvPr id="8" name="圆角矩形 7"/>
          <p:cNvSpPr/>
          <p:nvPr/>
        </p:nvSpPr>
        <p:spPr>
          <a:xfrm>
            <a:off x="1754372" y="4859078"/>
            <a:ext cx="8314661" cy="701747"/>
          </a:xfrm>
          <a:prstGeom prst="round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dirty="0">
                <a:solidFill>
                  <a:schemeClr val="tx1"/>
                </a:solidFill>
                <a:latin typeface="手札体-简粗体" panose="03000700000000000000" pitchFamily="66" charset="-122"/>
                <a:ea typeface="手札体-简粗体" panose="03000700000000000000" pitchFamily="66" charset="-122"/>
              </a:rPr>
              <a:t>知识管理</a:t>
            </a:r>
            <a:r>
              <a:rPr lang="zh-CN" altLang="en-US" sz="2000" dirty="0" smtClean="0">
                <a:solidFill>
                  <a:schemeClr val="tx1"/>
                </a:solidFill>
                <a:latin typeface="手札体-简粗体" panose="03000700000000000000" pitchFamily="66" charset="-122"/>
                <a:ea typeface="手札体-简粗体" panose="03000700000000000000" pitchFamily="66" charset="-122"/>
              </a:rPr>
              <a:t>与（            ）密切相关</a:t>
            </a:r>
            <a:endParaRPr lang="zh-CN" altLang="en-US" sz="2000" dirty="0">
              <a:solidFill>
                <a:schemeClr val="tx1"/>
              </a:solidFill>
              <a:latin typeface="手札体-简粗体" panose="03000700000000000000" pitchFamily="66" charset="-122"/>
              <a:ea typeface="手札体-简粗体" panose="03000700000000000000" pitchFamily="66" charset="-122"/>
            </a:endParaRPr>
          </a:p>
        </p:txBody>
      </p:sp>
      <p:sp>
        <p:nvSpPr>
          <p:cNvPr id="9" name="圆角矩形 8"/>
          <p:cNvSpPr/>
          <p:nvPr/>
        </p:nvSpPr>
        <p:spPr>
          <a:xfrm>
            <a:off x="1754372" y="5706136"/>
            <a:ext cx="8314661" cy="701747"/>
          </a:xfrm>
          <a:prstGeom prst="round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dirty="0">
                <a:solidFill>
                  <a:schemeClr val="tx1"/>
                </a:solidFill>
                <a:latin typeface="手札体-简粗体" panose="03000700000000000000" pitchFamily="66" charset="-122"/>
                <a:ea typeface="手札体-简粗体" panose="03000700000000000000" pitchFamily="66" charset="-122"/>
              </a:rPr>
              <a:t>知识管理是一种全新</a:t>
            </a:r>
            <a:r>
              <a:rPr lang="zh-CN" altLang="en-US" sz="2000" dirty="0" smtClean="0">
                <a:solidFill>
                  <a:schemeClr val="tx1"/>
                </a:solidFill>
                <a:latin typeface="手札体-简粗体" panose="03000700000000000000" pitchFamily="66" charset="-122"/>
                <a:ea typeface="手札体-简粗体" panose="03000700000000000000" pitchFamily="66" charset="-122"/>
              </a:rPr>
              <a:t>的（              ）</a:t>
            </a:r>
            <a:endParaRPr lang="zh-CN" altLang="en-US" sz="2000" dirty="0">
              <a:solidFill>
                <a:schemeClr val="tx1"/>
              </a:solidFill>
              <a:latin typeface="手札体-简粗体" panose="03000700000000000000" pitchFamily="66" charset="-122"/>
              <a:ea typeface="手札体-简粗体" panose="03000700000000000000" pitchFamily="66" charset="-122"/>
            </a:endParaRPr>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smtClean="0">
                <a:latin typeface="黑体" panose="02010609060101010101" pitchFamily="49" charset="-122"/>
                <a:ea typeface="黑体" panose="02010609060101010101" pitchFamily="49" charset="-122"/>
                <a:sym typeface="+mn-ea"/>
              </a:rPr>
              <a:t>真题练练手</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smtClean="0">
                <a:solidFill>
                  <a:schemeClr val="tx1"/>
                </a:solidFill>
                <a:latin typeface="黑体" panose="02010609060101010101" pitchFamily="49" charset="-122"/>
                <a:ea typeface="黑体" panose="02010609060101010101" pitchFamily="49" charset="-122"/>
              </a:rPr>
              <a:t>8</a:t>
            </a:r>
            <a:r>
              <a:rPr lang="zh-CN" altLang="en-US" sz="2400" b="0" dirty="0" smtClean="0">
                <a:solidFill>
                  <a:schemeClr val="tx1"/>
                </a:solidFill>
                <a:latin typeface="黑体" panose="02010609060101010101" pitchFamily="49" charset="-122"/>
                <a:ea typeface="黑体" panose="02010609060101010101" pitchFamily="49" charset="-122"/>
              </a:rPr>
              <a:t>、</a:t>
            </a:r>
            <a:r>
              <a:rPr lang="zh-CN" altLang="en-US" sz="2400" b="0" dirty="0">
                <a:solidFill>
                  <a:schemeClr val="tx1"/>
                </a:solidFill>
                <a:latin typeface="黑体" panose="02010609060101010101" pitchFamily="49" charset="-122"/>
                <a:ea typeface="黑体" panose="02010609060101010101" pitchFamily="49" charset="-122"/>
              </a:rPr>
              <a:t>简述知识管理的特点</a:t>
            </a:r>
            <a:r>
              <a:rPr lang="zh-CN" altLang="en-US" sz="2400" b="0" dirty="0" smtClean="0">
                <a:solidFill>
                  <a:schemeClr val="tx1"/>
                </a:solidFill>
                <a:latin typeface="黑体" panose="02010609060101010101" pitchFamily="49" charset="-122"/>
                <a:ea typeface="黑体" panose="02010609060101010101" pitchFamily="49" charset="-122"/>
              </a:rPr>
              <a:t>。</a:t>
            </a:r>
            <a:r>
              <a:rPr lang="zh-CN" altLang="en-US" sz="2400" b="0" dirty="0">
                <a:solidFill>
                  <a:srgbClr val="FF0000"/>
                </a:solidFill>
                <a:latin typeface="黑体" panose="02010609060101010101" pitchFamily="49" charset="-122"/>
                <a:ea typeface="黑体" panose="02010609060101010101" pitchFamily="49" charset="-122"/>
              </a:rPr>
              <a:t>简答</a:t>
            </a:r>
            <a:r>
              <a:rPr lang="zh-CN" altLang="en-US" sz="2400" b="0" dirty="0" smtClean="0">
                <a:solidFill>
                  <a:srgbClr val="FF0000"/>
                </a:solidFill>
                <a:latin typeface="黑体" panose="02010609060101010101" pitchFamily="49" charset="-122"/>
                <a:ea typeface="黑体" panose="02010609060101010101" pitchFamily="49" charset="-122"/>
              </a:rPr>
              <a:t>题  </a:t>
            </a:r>
            <a:r>
              <a:rPr lang="en-US" altLang="zh-CN" sz="2400" b="0" dirty="0" smtClean="0">
                <a:solidFill>
                  <a:schemeClr val="tx1"/>
                </a:solidFill>
                <a:latin typeface="黑体" panose="02010609060101010101" pitchFamily="49" charset="-122"/>
                <a:ea typeface="黑体" panose="02010609060101010101" pitchFamily="49" charset="-122"/>
              </a:rPr>
              <a:t>1610</a:t>
            </a:r>
          </a:p>
          <a:p>
            <a:pPr>
              <a:lnSpc>
                <a:spcPct val="150000"/>
              </a:lnSpc>
            </a:pPr>
            <a:endParaRPr lang="en-US" altLang="zh-CN" sz="2400" b="0" dirty="0" smtClean="0">
              <a:solidFill>
                <a:schemeClr val="tx1"/>
              </a:solidFill>
              <a:latin typeface="黑体" panose="02010609060101010101" pitchFamily="49" charset="-122"/>
              <a:ea typeface="黑体" panose="02010609060101010101" pitchFamily="49" charset="-122"/>
            </a:endParaRP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sym typeface="+mn-ea"/>
            </a:endParaRPr>
          </a:p>
        </p:txBody>
      </p:sp>
      <p:sp>
        <p:nvSpPr>
          <p:cNvPr id="5" name="圆角矩形 4"/>
          <p:cNvSpPr/>
          <p:nvPr/>
        </p:nvSpPr>
        <p:spPr>
          <a:xfrm>
            <a:off x="1754372" y="2275367"/>
            <a:ext cx="8314661" cy="701747"/>
          </a:xfrm>
          <a:prstGeom prst="round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dirty="0" smtClean="0">
                <a:solidFill>
                  <a:schemeClr val="tx1"/>
                </a:solidFill>
                <a:latin typeface="手札体-简粗体" panose="03000700000000000000" pitchFamily="66" charset="-122"/>
                <a:ea typeface="手札体-简粗体" panose="03000700000000000000" pitchFamily="66" charset="-122"/>
              </a:rPr>
              <a:t>知识管理</a:t>
            </a:r>
            <a:r>
              <a:rPr lang="zh-CN" altLang="en-US" sz="2000" dirty="0">
                <a:solidFill>
                  <a:schemeClr val="tx1"/>
                </a:solidFill>
                <a:latin typeface="手札体-简粗体" panose="03000700000000000000" pitchFamily="66" charset="-122"/>
                <a:ea typeface="手札体-简粗体" panose="03000700000000000000" pitchFamily="66" charset="-122"/>
              </a:rPr>
              <a:t>的目标</a:t>
            </a:r>
            <a:r>
              <a:rPr lang="zh-CN" altLang="en-US" sz="2000" dirty="0" smtClean="0">
                <a:solidFill>
                  <a:schemeClr val="tx1"/>
                </a:solidFill>
                <a:latin typeface="手札体-简粗体" panose="03000700000000000000" pitchFamily="66" charset="-122"/>
                <a:ea typeface="手札体-简粗体" panose="03000700000000000000" pitchFamily="66" charset="-122"/>
              </a:rPr>
              <a:t>是通过</a:t>
            </a:r>
            <a:r>
              <a:rPr lang="zh-CN" altLang="en-US" sz="2000" dirty="0">
                <a:solidFill>
                  <a:schemeClr val="tx1"/>
                </a:solidFill>
                <a:latin typeface="手札体-简粗体" panose="03000700000000000000" pitchFamily="66" charset="-122"/>
                <a:ea typeface="手札体-简粗体" panose="03000700000000000000" pitchFamily="66" charset="-122"/>
              </a:rPr>
              <a:t>知识的共享与创新来增加企业的价值</a:t>
            </a:r>
          </a:p>
        </p:txBody>
      </p:sp>
      <p:sp>
        <p:nvSpPr>
          <p:cNvPr id="6" name="圆角矩形 5"/>
          <p:cNvSpPr/>
          <p:nvPr/>
        </p:nvSpPr>
        <p:spPr>
          <a:xfrm>
            <a:off x="1754371" y="3129516"/>
            <a:ext cx="8314661" cy="701747"/>
          </a:xfrm>
          <a:prstGeom prst="round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dirty="0">
                <a:solidFill>
                  <a:schemeClr val="tx1"/>
                </a:solidFill>
                <a:latin typeface="手札体-简粗体" panose="03000700000000000000" pitchFamily="66" charset="-122"/>
                <a:ea typeface="手札体-简粗体" panose="03000700000000000000" pitchFamily="66" charset="-122"/>
              </a:rPr>
              <a:t>知识管理是一个螺旋循环的过程</a:t>
            </a:r>
          </a:p>
        </p:txBody>
      </p:sp>
      <p:sp>
        <p:nvSpPr>
          <p:cNvPr id="7" name="圆角矩形 6"/>
          <p:cNvSpPr/>
          <p:nvPr/>
        </p:nvSpPr>
        <p:spPr>
          <a:xfrm>
            <a:off x="1754372" y="3973031"/>
            <a:ext cx="8314661" cy="701747"/>
          </a:xfrm>
          <a:prstGeom prst="round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dirty="0">
                <a:solidFill>
                  <a:schemeClr val="tx1"/>
                </a:solidFill>
                <a:latin typeface="手札体-简粗体" panose="03000700000000000000" pitchFamily="66" charset="-122"/>
                <a:ea typeface="手札体-简粗体" panose="03000700000000000000" pitchFamily="66" charset="-122"/>
              </a:rPr>
              <a:t>知识管理是信息管理的延伸和发展</a:t>
            </a:r>
          </a:p>
        </p:txBody>
      </p:sp>
      <p:sp>
        <p:nvSpPr>
          <p:cNvPr id="8" name="圆角矩形 7"/>
          <p:cNvSpPr/>
          <p:nvPr/>
        </p:nvSpPr>
        <p:spPr>
          <a:xfrm>
            <a:off x="1754372" y="4859078"/>
            <a:ext cx="8314661" cy="701747"/>
          </a:xfrm>
          <a:prstGeom prst="round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dirty="0">
                <a:solidFill>
                  <a:schemeClr val="tx1"/>
                </a:solidFill>
                <a:latin typeface="手札体-简粗体" panose="03000700000000000000" pitchFamily="66" charset="-122"/>
                <a:ea typeface="手札体-简粗体" panose="03000700000000000000" pitchFamily="66" charset="-122"/>
              </a:rPr>
              <a:t>知识管理与人力资源管理密切相关</a:t>
            </a:r>
          </a:p>
        </p:txBody>
      </p:sp>
      <p:sp>
        <p:nvSpPr>
          <p:cNvPr id="9" name="圆角矩形 8"/>
          <p:cNvSpPr/>
          <p:nvPr/>
        </p:nvSpPr>
        <p:spPr>
          <a:xfrm>
            <a:off x="1754372" y="5706136"/>
            <a:ext cx="8314661" cy="701747"/>
          </a:xfrm>
          <a:prstGeom prst="round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dirty="0">
                <a:solidFill>
                  <a:schemeClr val="tx1"/>
                </a:solidFill>
                <a:latin typeface="手札体-简粗体" panose="03000700000000000000" pitchFamily="66" charset="-122"/>
                <a:ea typeface="手札体-简粗体" panose="03000700000000000000" pitchFamily="66" charset="-122"/>
              </a:rPr>
              <a:t>知识管理是一种全新的经营管理模式</a:t>
            </a:r>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smtClean="0">
                <a:latin typeface="黑体" panose="02010609060101010101" pitchFamily="49" charset="-122"/>
                <a:ea typeface="黑体" panose="02010609060101010101" pitchFamily="49" charset="-122"/>
                <a:sym typeface="+mn-ea"/>
              </a:rPr>
              <a:t>真题练练手</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smtClean="0">
                <a:solidFill>
                  <a:schemeClr val="tx1"/>
                </a:solidFill>
                <a:latin typeface="黑体" panose="02010609060101010101" pitchFamily="49" charset="-122"/>
                <a:ea typeface="黑体" panose="02010609060101010101" pitchFamily="49" charset="-122"/>
              </a:rPr>
              <a:t>9</a:t>
            </a:r>
            <a:r>
              <a:rPr lang="zh-CN" altLang="en-US" sz="2400" b="0" dirty="0" smtClean="0">
                <a:solidFill>
                  <a:schemeClr val="tx1"/>
                </a:solidFill>
                <a:latin typeface="黑体" panose="02010609060101010101" pitchFamily="49" charset="-122"/>
                <a:ea typeface="黑体" panose="02010609060101010101" pitchFamily="49" charset="-122"/>
              </a:rPr>
              <a:t>、</a:t>
            </a:r>
            <a:r>
              <a:rPr lang="zh-CN" altLang="en-US" sz="2400" b="0" dirty="0">
                <a:solidFill>
                  <a:schemeClr val="tx1"/>
                </a:solidFill>
                <a:latin typeface="黑体" panose="02010609060101010101" pitchFamily="49" charset="-122"/>
                <a:ea typeface="黑体" panose="02010609060101010101" pitchFamily="49" charset="-122"/>
              </a:rPr>
              <a:t>知识管理的螺旋循环中，从显性知识到隐性知识的转化，这是</a:t>
            </a:r>
            <a:r>
              <a:rPr lang="zh-CN" altLang="en-US" sz="2400" b="0" dirty="0" smtClean="0">
                <a:solidFill>
                  <a:schemeClr val="tx1"/>
                </a:solidFill>
                <a:latin typeface="黑体" panose="02010609060101010101" pitchFamily="49" charset="-122"/>
                <a:ea typeface="黑体" panose="02010609060101010101" pitchFamily="49" charset="-122"/>
              </a:rPr>
              <a:t>（   </a:t>
            </a:r>
            <a:r>
              <a:rPr lang="en-US" altLang="zh-CN" sz="2400" b="0" dirty="0" smtClean="0">
                <a:solidFill>
                  <a:srgbClr val="FF0000"/>
                </a:solidFill>
                <a:latin typeface="黑体" panose="02010609060101010101" pitchFamily="49" charset="-122"/>
                <a:ea typeface="黑体" panose="02010609060101010101" pitchFamily="49" charset="-122"/>
              </a:rPr>
              <a:t>  </a:t>
            </a:r>
            <a:r>
              <a:rPr lang="zh-CN" altLang="en-US" sz="2400" b="0" dirty="0" smtClean="0">
                <a:solidFill>
                  <a:schemeClr val="tx1"/>
                </a:solidFill>
                <a:latin typeface="黑体" panose="02010609060101010101" pitchFamily="49" charset="-122"/>
                <a:ea typeface="黑体" panose="02010609060101010101" pitchFamily="49" charset="-122"/>
              </a:rPr>
              <a:t>   </a:t>
            </a:r>
            <a:r>
              <a:rPr lang="zh-CN" altLang="en-US" sz="2400" b="0" dirty="0">
                <a:solidFill>
                  <a:schemeClr val="tx1"/>
                </a:solidFill>
                <a:latin typeface="黑体" panose="02010609060101010101" pitchFamily="49" charset="-122"/>
                <a:ea typeface="黑体" panose="02010609060101010101" pitchFamily="49" charset="-122"/>
              </a:rPr>
              <a:t>）</a:t>
            </a:r>
            <a:r>
              <a:rPr lang="zh-CN" altLang="en-US" sz="2400" b="0" dirty="0" smtClean="0">
                <a:solidFill>
                  <a:schemeClr val="tx1"/>
                </a:solidFill>
                <a:latin typeface="黑体" panose="02010609060101010101" pitchFamily="49" charset="-122"/>
                <a:ea typeface="黑体" panose="02010609060101010101" pitchFamily="49" charset="-122"/>
              </a:rPr>
              <a:t>。</a:t>
            </a:r>
            <a:r>
              <a:rPr lang="zh-CN" altLang="en-US" sz="2400" b="0" dirty="0" smtClean="0">
                <a:solidFill>
                  <a:srgbClr val="FF0000"/>
                </a:solidFill>
                <a:latin typeface="黑体" panose="02010609060101010101" pitchFamily="49" charset="-122"/>
                <a:ea typeface="黑体" panose="02010609060101010101" pitchFamily="49" charset="-122"/>
              </a:rPr>
              <a:t>单选题  </a:t>
            </a:r>
            <a:r>
              <a:rPr lang="en-US" altLang="zh-CN" sz="2400" b="0" dirty="0" smtClean="0">
                <a:solidFill>
                  <a:schemeClr val="tx1"/>
                </a:solidFill>
                <a:latin typeface="黑体" panose="02010609060101010101" pitchFamily="49" charset="-122"/>
                <a:ea typeface="黑体" panose="02010609060101010101" pitchFamily="49" charset="-122"/>
              </a:rPr>
              <a:t>1210</a:t>
            </a: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A:</a:t>
            </a:r>
            <a:r>
              <a:rPr lang="zh-CN" altLang="en-US" sz="2400" b="0" dirty="0">
                <a:solidFill>
                  <a:schemeClr val="tx1"/>
                </a:solidFill>
                <a:latin typeface="黑体" panose="02010609060101010101" pitchFamily="49" charset="-122"/>
                <a:ea typeface="黑体" panose="02010609060101010101" pitchFamily="49" charset="-122"/>
              </a:rPr>
              <a:t>共同</a:t>
            </a:r>
            <a:r>
              <a:rPr lang="zh-CN" altLang="en-US" sz="2400" b="0" dirty="0" smtClean="0">
                <a:solidFill>
                  <a:schemeClr val="tx1"/>
                </a:solidFill>
                <a:latin typeface="黑体" panose="02010609060101010101" pitchFamily="49" charset="-122"/>
                <a:ea typeface="黑体" panose="02010609060101010101" pitchFamily="49" charset="-122"/>
              </a:rPr>
              <a:t>化</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B:</a:t>
            </a:r>
            <a:r>
              <a:rPr lang="zh-CN" altLang="en-US" sz="2400" b="0" dirty="0">
                <a:solidFill>
                  <a:schemeClr val="tx1"/>
                </a:solidFill>
                <a:latin typeface="黑体" panose="02010609060101010101" pitchFamily="49" charset="-122"/>
                <a:ea typeface="黑体" panose="02010609060101010101" pitchFamily="49" charset="-122"/>
              </a:rPr>
              <a:t>外</a:t>
            </a:r>
            <a:r>
              <a:rPr lang="zh-CN" altLang="en-US" sz="2400" b="0" dirty="0" smtClean="0">
                <a:solidFill>
                  <a:schemeClr val="tx1"/>
                </a:solidFill>
                <a:latin typeface="黑体" panose="02010609060101010101" pitchFamily="49" charset="-122"/>
                <a:ea typeface="黑体" panose="02010609060101010101" pitchFamily="49" charset="-122"/>
              </a:rPr>
              <a:t>化</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C:</a:t>
            </a:r>
            <a:r>
              <a:rPr lang="zh-CN" altLang="en-US" sz="2400" b="0" dirty="0">
                <a:solidFill>
                  <a:schemeClr val="tx1"/>
                </a:solidFill>
                <a:latin typeface="黑体" panose="02010609060101010101" pitchFamily="49" charset="-122"/>
                <a:ea typeface="黑体" panose="02010609060101010101" pitchFamily="49" charset="-122"/>
              </a:rPr>
              <a:t>连接</a:t>
            </a:r>
            <a:r>
              <a:rPr lang="zh-CN" altLang="en-US" sz="2400" b="0" dirty="0" smtClean="0">
                <a:solidFill>
                  <a:schemeClr val="tx1"/>
                </a:solidFill>
                <a:latin typeface="黑体" panose="02010609060101010101" pitchFamily="49" charset="-122"/>
                <a:ea typeface="黑体" panose="02010609060101010101" pitchFamily="49" charset="-122"/>
              </a:rPr>
              <a:t>化</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D:</a:t>
            </a:r>
            <a:r>
              <a:rPr lang="zh-CN" altLang="en-US" sz="2400" b="0" dirty="0">
                <a:solidFill>
                  <a:schemeClr val="tx1"/>
                </a:solidFill>
                <a:latin typeface="黑体" panose="02010609060101010101" pitchFamily="49" charset="-122"/>
                <a:ea typeface="黑体" panose="02010609060101010101" pitchFamily="49" charset="-122"/>
              </a:rPr>
              <a:t>内化</a:t>
            </a:r>
          </a:p>
          <a:p>
            <a:pPr>
              <a:lnSpc>
                <a:spcPct val="150000"/>
              </a:lnSpc>
            </a:pPr>
            <a:endParaRPr lang="en-US" altLang="zh-CN" sz="2400" b="0" dirty="0" smtClean="0">
              <a:solidFill>
                <a:schemeClr val="tx1"/>
              </a:solidFill>
              <a:latin typeface="黑体" panose="02010609060101010101" pitchFamily="49" charset="-122"/>
              <a:ea typeface="黑体" panose="02010609060101010101" pitchFamily="49" charset="-122"/>
            </a:endParaRP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sym typeface="+mn-ea"/>
            </a:endParaRPr>
          </a:p>
        </p:txBody>
      </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smtClean="0">
                <a:latin typeface="黑体" panose="02010609060101010101" pitchFamily="49" charset="-122"/>
                <a:ea typeface="黑体" panose="02010609060101010101" pitchFamily="49" charset="-122"/>
                <a:sym typeface="+mn-ea"/>
              </a:rPr>
              <a:t>真题练练手</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smtClean="0">
                <a:solidFill>
                  <a:schemeClr val="tx1"/>
                </a:solidFill>
                <a:latin typeface="黑体" panose="02010609060101010101" pitchFamily="49" charset="-122"/>
                <a:ea typeface="黑体" panose="02010609060101010101" pitchFamily="49" charset="-122"/>
              </a:rPr>
              <a:t>9</a:t>
            </a:r>
            <a:r>
              <a:rPr lang="zh-CN" altLang="en-US" sz="2400" b="0" dirty="0" smtClean="0">
                <a:solidFill>
                  <a:schemeClr val="tx1"/>
                </a:solidFill>
                <a:latin typeface="黑体" panose="02010609060101010101" pitchFamily="49" charset="-122"/>
                <a:ea typeface="黑体" panose="02010609060101010101" pitchFamily="49" charset="-122"/>
              </a:rPr>
              <a:t>、</a:t>
            </a:r>
            <a:r>
              <a:rPr lang="zh-CN" altLang="en-US" sz="2400" b="0" dirty="0">
                <a:solidFill>
                  <a:schemeClr val="tx1"/>
                </a:solidFill>
                <a:latin typeface="黑体" panose="02010609060101010101" pitchFamily="49" charset="-122"/>
                <a:ea typeface="黑体" panose="02010609060101010101" pitchFamily="49" charset="-122"/>
              </a:rPr>
              <a:t>知识管理的螺旋循环中，从显性知识到隐性知识的转化，这是</a:t>
            </a:r>
            <a:r>
              <a:rPr lang="zh-CN" altLang="en-US" sz="2400" b="0" dirty="0" smtClean="0">
                <a:solidFill>
                  <a:schemeClr val="tx1"/>
                </a:solidFill>
                <a:latin typeface="黑体" panose="02010609060101010101" pitchFamily="49" charset="-122"/>
                <a:ea typeface="黑体" panose="02010609060101010101" pitchFamily="49" charset="-122"/>
              </a:rPr>
              <a:t>（  </a:t>
            </a:r>
            <a:r>
              <a:rPr lang="en-US" altLang="zh-CN" sz="2400" b="0" dirty="0" smtClean="0">
                <a:solidFill>
                  <a:srgbClr val="FF0000"/>
                </a:solidFill>
                <a:latin typeface="黑体" panose="02010609060101010101" pitchFamily="49" charset="-122"/>
                <a:ea typeface="黑体" panose="02010609060101010101" pitchFamily="49" charset="-122"/>
              </a:rPr>
              <a:t>D</a:t>
            </a:r>
            <a:r>
              <a:rPr lang="zh-CN" altLang="en-US" sz="2400" b="0" dirty="0" smtClean="0">
                <a:solidFill>
                  <a:schemeClr val="tx1"/>
                </a:solidFill>
                <a:latin typeface="黑体" panose="02010609060101010101" pitchFamily="49" charset="-122"/>
                <a:ea typeface="黑体" panose="02010609060101010101" pitchFamily="49" charset="-122"/>
              </a:rPr>
              <a:t>   </a:t>
            </a:r>
            <a:r>
              <a:rPr lang="en-US" altLang="zh-CN" sz="2400" b="0" dirty="0" smtClean="0">
                <a:solidFill>
                  <a:srgbClr val="FF0000"/>
                </a:solidFill>
                <a:latin typeface="黑体" panose="02010609060101010101" pitchFamily="49" charset="-122"/>
                <a:ea typeface="黑体" panose="02010609060101010101" pitchFamily="49" charset="-122"/>
              </a:rPr>
              <a:t>  </a:t>
            </a:r>
            <a:r>
              <a:rPr lang="zh-CN" altLang="en-US" sz="2400" b="0" dirty="0" smtClean="0">
                <a:solidFill>
                  <a:schemeClr val="tx1"/>
                </a:solidFill>
                <a:latin typeface="黑体" panose="02010609060101010101" pitchFamily="49" charset="-122"/>
                <a:ea typeface="黑体" panose="02010609060101010101" pitchFamily="49" charset="-122"/>
              </a:rPr>
              <a:t>   </a:t>
            </a:r>
            <a:r>
              <a:rPr lang="zh-CN" altLang="en-US" sz="2400" b="0" dirty="0">
                <a:solidFill>
                  <a:schemeClr val="tx1"/>
                </a:solidFill>
                <a:latin typeface="黑体" panose="02010609060101010101" pitchFamily="49" charset="-122"/>
                <a:ea typeface="黑体" panose="02010609060101010101" pitchFamily="49" charset="-122"/>
              </a:rPr>
              <a:t>）</a:t>
            </a:r>
            <a:r>
              <a:rPr lang="zh-CN" altLang="en-US" sz="2400" b="0" dirty="0" smtClean="0">
                <a:solidFill>
                  <a:schemeClr val="tx1"/>
                </a:solidFill>
                <a:latin typeface="黑体" panose="02010609060101010101" pitchFamily="49" charset="-122"/>
                <a:ea typeface="黑体" panose="02010609060101010101" pitchFamily="49" charset="-122"/>
              </a:rPr>
              <a:t>。</a:t>
            </a:r>
            <a:r>
              <a:rPr lang="zh-CN" altLang="en-US" sz="2400" b="0" dirty="0" smtClean="0">
                <a:solidFill>
                  <a:srgbClr val="FF0000"/>
                </a:solidFill>
                <a:latin typeface="黑体" panose="02010609060101010101" pitchFamily="49" charset="-122"/>
                <a:ea typeface="黑体" panose="02010609060101010101" pitchFamily="49" charset="-122"/>
              </a:rPr>
              <a:t>单选题  </a:t>
            </a:r>
            <a:r>
              <a:rPr lang="en-US" altLang="zh-CN" sz="2400" b="0" dirty="0" smtClean="0">
                <a:solidFill>
                  <a:schemeClr val="tx1"/>
                </a:solidFill>
                <a:latin typeface="黑体" panose="02010609060101010101" pitchFamily="49" charset="-122"/>
                <a:ea typeface="黑体" panose="02010609060101010101" pitchFamily="49" charset="-122"/>
              </a:rPr>
              <a:t>1210</a:t>
            </a: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A:</a:t>
            </a:r>
            <a:r>
              <a:rPr lang="zh-CN" altLang="en-US" sz="2400" b="0" dirty="0">
                <a:solidFill>
                  <a:schemeClr val="tx1"/>
                </a:solidFill>
                <a:latin typeface="黑体" panose="02010609060101010101" pitchFamily="49" charset="-122"/>
                <a:ea typeface="黑体" panose="02010609060101010101" pitchFamily="49" charset="-122"/>
              </a:rPr>
              <a:t>共同</a:t>
            </a:r>
            <a:r>
              <a:rPr lang="zh-CN" altLang="en-US" sz="2400" b="0" dirty="0" smtClean="0">
                <a:solidFill>
                  <a:schemeClr val="tx1"/>
                </a:solidFill>
                <a:latin typeface="黑体" panose="02010609060101010101" pitchFamily="49" charset="-122"/>
                <a:ea typeface="黑体" panose="02010609060101010101" pitchFamily="49" charset="-122"/>
              </a:rPr>
              <a:t>化</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B:</a:t>
            </a:r>
            <a:r>
              <a:rPr lang="zh-CN" altLang="en-US" sz="2400" b="0" dirty="0">
                <a:solidFill>
                  <a:schemeClr val="tx1"/>
                </a:solidFill>
                <a:latin typeface="黑体" panose="02010609060101010101" pitchFamily="49" charset="-122"/>
                <a:ea typeface="黑体" panose="02010609060101010101" pitchFamily="49" charset="-122"/>
              </a:rPr>
              <a:t>外</a:t>
            </a:r>
            <a:r>
              <a:rPr lang="zh-CN" altLang="en-US" sz="2400" b="0" dirty="0" smtClean="0">
                <a:solidFill>
                  <a:schemeClr val="tx1"/>
                </a:solidFill>
                <a:latin typeface="黑体" panose="02010609060101010101" pitchFamily="49" charset="-122"/>
                <a:ea typeface="黑体" panose="02010609060101010101" pitchFamily="49" charset="-122"/>
              </a:rPr>
              <a:t>化</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C:</a:t>
            </a:r>
            <a:r>
              <a:rPr lang="zh-CN" altLang="en-US" sz="2400" b="0" dirty="0">
                <a:solidFill>
                  <a:schemeClr val="tx1"/>
                </a:solidFill>
                <a:latin typeface="黑体" panose="02010609060101010101" pitchFamily="49" charset="-122"/>
                <a:ea typeface="黑体" panose="02010609060101010101" pitchFamily="49" charset="-122"/>
              </a:rPr>
              <a:t>连接</a:t>
            </a:r>
            <a:r>
              <a:rPr lang="zh-CN" altLang="en-US" sz="2400" b="0" dirty="0" smtClean="0">
                <a:solidFill>
                  <a:schemeClr val="tx1"/>
                </a:solidFill>
                <a:latin typeface="黑体" panose="02010609060101010101" pitchFamily="49" charset="-122"/>
                <a:ea typeface="黑体" panose="02010609060101010101" pitchFamily="49" charset="-122"/>
              </a:rPr>
              <a:t>化</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rgbClr val="FF0000"/>
                </a:solidFill>
                <a:latin typeface="黑体" panose="02010609060101010101" pitchFamily="49" charset="-122"/>
                <a:ea typeface="黑体" panose="02010609060101010101" pitchFamily="49" charset="-122"/>
              </a:rPr>
              <a:t>D:</a:t>
            </a:r>
            <a:r>
              <a:rPr lang="zh-CN" altLang="en-US" sz="2400" b="0" dirty="0">
                <a:solidFill>
                  <a:srgbClr val="FF0000"/>
                </a:solidFill>
                <a:latin typeface="黑体" panose="02010609060101010101" pitchFamily="49" charset="-122"/>
                <a:ea typeface="黑体" panose="02010609060101010101" pitchFamily="49" charset="-122"/>
              </a:rPr>
              <a:t>内化</a:t>
            </a:r>
          </a:p>
          <a:p>
            <a:pPr>
              <a:lnSpc>
                <a:spcPct val="150000"/>
              </a:lnSpc>
            </a:pPr>
            <a:endParaRPr lang="en-US" altLang="zh-CN" sz="2400" b="0" dirty="0" smtClean="0">
              <a:solidFill>
                <a:schemeClr val="tx1"/>
              </a:solidFill>
              <a:latin typeface="黑体" panose="02010609060101010101" pitchFamily="49" charset="-122"/>
              <a:ea typeface="黑体" panose="02010609060101010101" pitchFamily="49" charset="-122"/>
            </a:endParaRP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sym typeface="+mn-ea"/>
            </a:endParaRPr>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f"/>
  <p:tag name="KSO_WM_UNIT_INDEX" val="1"/>
  <p:tag name="KSO_WM_UNIT_ID" val="custom160144_3*f*1"/>
  <p:tag name="KSO_WM_UNIT_CLEAR" val="1"/>
  <p:tag name="KSO_WM_UNIT_LAYERLEVEL" val="1"/>
  <p:tag name="KSO_WM_UNIT_VALUE" val="192"/>
  <p:tag name="KSO_WM_UNIT_HIGHLIGHT" val="0"/>
  <p:tag name="KSO_WM_UNIT_COMPATIBLE" val="0"/>
  <p:tag name="KSO_WM_UNIT_PRESET_TEXT_INDEX" val="5"/>
  <p:tag name="KSO_WM_UNIT_PRESET_TEXT_LEN" val="232"/>
</p:tagLst>
</file>

<file path=ppt/tags/tag1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10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10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10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10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10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10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10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10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10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10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1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11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11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11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11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11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11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11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11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11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11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1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12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12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12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12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12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12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1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1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1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1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1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1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1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f"/>
  <p:tag name="KSO_WM_UNIT_INDEX" val="1"/>
  <p:tag name="KSO_WM_UNIT_ID" val="custom160144_3*f*1"/>
  <p:tag name="KSO_WM_UNIT_CLEAR" val="1"/>
  <p:tag name="KSO_WM_UNIT_LAYERLEVEL" val="1"/>
  <p:tag name="KSO_WM_UNIT_VALUE" val="192"/>
  <p:tag name="KSO_WM_UNIT_HIGHLIGHT" val="0"/>
  <p:tag name="KSO_WM_UNIT_COMPATIBLE" val="0"/>
  <p:tag name="KSO_WM_UNIT_PRESET_TEXT_INDEX" val="5"/>
  <p:tag name="KSO_WM_UNIT_PRESET_TEXT_LEN" val="232"/>
</p:tagLst>
</file>

<file path=ppt/tags/tag2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2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2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2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2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2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2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2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2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2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f"/>
  <p:tag name="KSO_WM_UNIT_INDEX" val="1"/>
  <p:tag name="KSO_WM_UNIT_ID" val="custom160144_3*f*1"/>
  <p:tag name="KSO_WM_UNIT_CLEAR" val="1"/>
  <p:tag name="KSO_WM_UNIT_LAYERLEVEL" val="1"/>
  <p:tag name="KSO_WM_UNIT_VALUE" val="192"/>
  <p:tag name="KSO_WM_UNIT_HIGHLIGHT" val="0"/>
  <p:tag name="KSO_WM_UNIT_COMPATIBLE" val="0"/>
  <p:tag name="KSO_WM_UNIT_PRESET_TEXT_INDEX" val="5"/>
  <p:tag name="KSO_WM_UNIT_PRESET_TEXT_LEN" val="232"/>
</p:tagLst>
</file>

<file path=ppt/tags/tag3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3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3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3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3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3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3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3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3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3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f"/>
  <p:tag name="KSO_WM_UNIT_INDEX" val="1"/>
  <p:tag name="KSO_WM_UNIT_ID" val="custom160144_3*f*1"/>
  <p:tag name="KSO_WM_UNIT_CLEAR" val="1"/>
  <p:tag name="KSO_WM_UNIT_LAYERLEVEL" val="1"/>
  <p:tag name="KSO_WM_UNIT_VALUE" val="192"/>
  <p:tag name="KSO_WM_UNIT_HIGHLIGHT" val="0"/>
  <p:tag name="KSO_WM_UNIT_COMPATIBLE" val="0"/>
  <p:tag name="KSO_WM_UNIT_PRESET_TEXT_INDEX" val="5"/>
  <p:tag name="KSO_WM_UNIT_PRESET_TEXT_LEN" val="232"/>
</p:tagLst>
</file>

<file path=ppt/tags/tag4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4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4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4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4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4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4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4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4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4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f"/>
  <p:tag name="KSO_WM_UNIT_INDEX" val="1"/>
  <p:tag name="KSO_WM_UNIT_ID" val="custom160144_3*f*1"/>
  <p:tag name="KSO_WM_UNIT_CLEAR" val="1"/>
  <p:tag name="KSO_WM_UNIT_LAYERLEVEL" val="1"/>
  <p:tag name="KSO_WM_UNIT_VALUE" val="192"/>
  <p:tag name="KSO_WM_UNIT_HIGHLIGHT" val="0"/>
  <p:tag name="KSO_WM_UNIT_COMPATIBLE" val="0"/>
  <p:tag name="KSO_WM_UNIT_PRESET_TEXT_INDEX" val="5"/>
  <p:tag name="KSO_WM_UNIT_PRESET_TEXT_LEN" val="232"/>
</p:tagLst>
</file>

<file path=ppt/tags/tag5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5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52.xml><?xml version="1.0" encoding="utf-8"?>
<p:tagLst xmlns:a="http://schemas.openxmlformats.org/drawingml/2006/main" xmlns:r="http://schemas.openxmlformats.org/officeDocument/2006/relationships" xmlns:p="http://schemas.openxmlformats.org/presentationml/2006/main">
  <p:tag name="MH" val="20151101165129"/>
  <p:tag name="MH_LIBRARY" val="GRAPHIC"/>
</p:tagLst>
</file>

<file path=ppt/tags/tag5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061"/>
  <p:tag name="KSO_WM_UNIT_TYPE" val="m_i"/>
  <p:tag name="KSO_WM_UNIT_INDEX" val="1_1"/>
  <p:tag name="KSO_WM_UNIT_ID" val="diagram160061_4*m_i*1_1"/>
  <p:tag name="KSO_WM_UNIT_CLEAR" val="1"/>
  <p:tag name="KSO_WM_UNIT_LAYERLEVEL" val="1_1"/>
  <p:tag name="KSO_WM_DIAGRAM_GROUP_CODE" val="m1-1"/>
  <p:tag name="KSO_WM_UNIT_FILL_FORE_SCHEMECOLOR_INDEX" val="5"/>
  <p:tag name="KSO_WM_UNIT_FILL_TYPE" val="1"/>
  <p:tag name="KSO_WM_UNIT_LINE_FORE_SCHEMECOLOR_INDEX" val="5"/>
  <p:tag name="KSO_WM_UNIT_LINE_FILL_TYPE" val="2"/>
  <p:tag name="KSO_WM_UNIT_TEXT_FILL_FORE_SCHEMECOLOR_INDEX" val="13"/>
  <p:tag name="KSO_WM_UNIT_TEXT_FILL_TYPE" val="1"/>
</p:tagLst>
</file>

<file path=ppt/tags/tag5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diagram160061_4*i*1"/>
  <p:tag name="KSO_WM_TEMPLATE_CATEGORY" val="diagram"/>
  <p:tag name="KSO_WM_TEMPLATE_INDEX" val="160061"/>
  <p:tag name="KSO_WM_UNIT_INDEX" val="1"/>
</p:tagLst>
</file>

<file path=ppt/tags/tag5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diagram160061_4*i*6"/>
  <p:tag name="KSO_WM_TEMPLATE_CATEGORY" val="diagram"/>
  <p:tag name="KSO_WM_TEMPLATE_INDEX" val="160061"/>
  <p:tag name="KSO_WM_UNIT_INDEX" val="6"/>
</p:tagLst>
</file>

<file path=ppt/tags/tag5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diagram160061_4*i*6"/>
  <p:tag name="KSO_WM_TEMPLATE_CATEGORY" val="diagram"/>
  <p:tag name="KSO_WM_TEMPLATE_INDEX" val="160061"/>
  <p:tag name="KSO_WM_UNIT_INDEX" val="6"/>
</p:tagLst>
</file>

<file path=ppt/tags/tag5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diagram160061_4*i*6"/>
  <p:tag name="KSO_WM_TEMPLATE_CATEGORY" val="diagram"/>
  <p:tag name="KSO_WM_TEMPLATE_INDEX" val="160061"/>
  <p:tag name="KSO_WM_UNIT_INDEX" val="6"/>
</p:tagLst>
</file>

<file path=ppt/tags/tag5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061"/>
  <p:tag name="KSO_WM_UNIT_TYPE" val="m_h_f"/>
  <p:tag name="KSO_WM_UNIT_INDEX" val="1_2_1"/>
  <p:tag name="KSO_WM_UNIT_ID" val="diagram160061_4*m_h_f*1_2_1"/>
  <p:tag name="KSO_WM_UNIT_CLEAR" val="1"/>
  <p:tag name="KSO_WM_UNIT_LAYERLEVEL" val="1_1_1"/>
  <p:tag name="KSO_WM_UNIT_VALUE" val="26"/>
  <p:tag name="KSO_WM_UNIT_HIGHLIGHT" val="0"/>
  <p:tag name="KSO_WM_UNIT_COMPATIBLE" val="0"/>
  <p:tag name="KSO_WM_UNIT_PRESET_TEXT_INDEX" val="4"/>
  <p:tag name="KSO_WM_UNIT_PRESET_TEXT_LEN" val="35"/>
  <p:tag name="KSO_WM_DIAGRAM_GROUP_CODE" val="m1-1"/>
  <p:tag name="KSO_WM_UNIT_TEXT_FILL_FORE_SCHEMECOLOR_INDEX" val="6"/>
  <p:tag name="KSO_WM_UNIT_TEXT_FILL_TYPE" val="1"/>
</p:tagLst>
</file>

<file path=ppt/tags/tag5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061"/>
  <p:tag name="KSO_WM_UNIT_TYPE" val="m_i"/>
  <p:tag name="KSO_WM_UNIT_INDEX" val="1_3"/>
  <p:tag name="KSO_WM_UNIT_ID" val="diagram160061_4*m_i*1_3"/>
  <p:tag name="KSO_WM_UNIT_CLEAR" val="1"/>
  <p:tag name="KSO_WM_UNIT_LAYERLEVEL" val="1_1"/>
  <p:tag name="KSO_WM_DIAGRAM_GROUP_CODE" val="m1-1"/>
  <p:tag name="KSO_WM_UNIT_FILL_FORE_SCHEMECOLOR_INDEX" val="6"/>
  <p:tag name="KSO_WM_UNIT_FILL_TYPE" val="1"/>
</p:tagLst>
</file>

<file path=ppt/tags/tag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6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061"/>
  <p:tag name="KSO_WM_UNIT_TYPE" val="m_h_f"/>
  <p:tag name="KSO_WM_UNIT_INDEX" val="1_2_1"/>
  <p:tag name="KSO_WM_UNIT_ID" val="diagram160061_4*m_h_f*1_2_1"/>
  <p:tag name="KSO_WM_UNIT_CLEAR" val="1"/>
  <p:tag name="KSO_WM_UNIT_LAYERLEVEL" val="1_1_1"/>
  <p:tag name="KSO_WM_UNIT_VALUE" val="26"/>
  <p:tag name="KSO_WM_UNIT_HIGHLIGHT" val="0"/>
  <p:tag name="KSO_WM_UNIT_COMPATIBLE" val="0"/>
  <p:tag name="KSO_WM_UNIT_PRESET_TEXT_INDEX" val="4"/>
  <p:tag name="KSO_WM_UNIT_PRESET_TEXT_LEN" val="35"/>
  <p:tag name="KSO_WM_DIAGRAM_GROUP_CODE" val="m1-1"/>
  <p:tag name="KSO_WM_UNIT_TEXT_FILL_FORE_SCHEMECOLOR_INDEX" val="6"/>
  <p:tag name="KSO_WM_UNIT_TEXT_FILL_TYPE" val="1"/>
</p:tagLst>
</file>

<file path=ppt/tags/tag6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061"/>
  <p:tag name="KSO_WM_UNIT_TYPE" val="m_i"/>
  <p:tag name="KSO_WM_UNIT_INDEX" val="1_3"/>
  <p:tag name="KSO_WM_UNIT_ID" val="diagram160061_4*m_i*1_3"/>
  <p:tag name="KSO_WM_UNIT_CLEAR" val="1"/>
  <p:tag name="KSO_WM_UNIT_LAYERLEVEL" val="1_1"/>
  <p:tag name="KSO_WM_DIAGRAM_GROUP_CODE" val="m1-1"/>
  <p:tag name="KSO_WM_UNIT_FILL_FORE_SCHEMECOLOR_INDEX" val="6"/>
  <p:tag name="KSO_WM_UNIT_FILL_TYPE" val="1"/>
</p:tagLst>
</file>

<file path=ppt/tags/tag6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061"/>
  <p:tag name="KSO_WM_UNIT_TYPE" val="m_h_f"/>
  <p:tag name="KSO_WM_UNIT_INDEX" val="1_2_1"/>
  <p:tag name="KSO_WM_UNIT_ID" val="diagram160061_4*m_h_f*1_2_1"/>
  <p:tag name="KSO_WM_UNIT_CLEAR" val="1"/>
  <p:tag name="KSO_WM_UNIT_LAYERLEVEL" val="1_1_1"/>
  <p:tag name="KSO_WM_UNIT_VALUE" val="26"/>
  <p:tag name="KSO_WM_UNIT_HIGHLIGHT" val="0"/>
  <p:tag name="KSO_WM_UNIT_COMPATIBLE" val="0"/>
  <p:tag name="KSO_WM_UNIT_PRESET_TEXT_INDEX" val="4"/>
  <p:tag name="KSO_WM_UNIT_PRESET_TEXT_LEN" val="35"/>
  <p:tag name="KSO_WM_DIAGRAM_GROUP_CODE" val="m1-1"/>
  <p:tag name="KSO_WM_UNIT_TEXT_FILL_FORE_SCHEMECOLOR_INDEX" val="6"/>
  <p:tag name="KSO_WM_UNIT_TEXT_FILL_TYPE" val="1"/>
</p:tagLst>
</file>

<file path=ppt/tags/tag6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061"/>
  <p:tag name="KSO_WM_UNIT_TYPE" val="m_i"/>
  <p:tag name="KSO_WM_UNIT_INDEX" val="1_3"/>
  <p:tag name="KSO_WM_UNIT_ID" val="diagram160061_4*m_i*1_3"/>
  <p:tag name="KSO_WM_UNIT_CLEAR" val="1"/>
  <p:tag name="KSO_WM_UNIT_LAYERLEVEL" val="1_1"/>
  <p:tag name="KSO_WM_DIAGRAM_GROUP_CODE" val="m1-1"/>
  <p:tag name="KSO_WM_UNIT_FILL_FORE_SCHEMECOLOR_INDEX" val="6"/>
  <p:tag name="KSO_WM_UNIT_FILL_TYPE" val="1"/>
</p:tagLst>
</file>

<file path=ppt/tags/tag6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061"/>
  <p:tag name="KSO_WM_UNIT_TYPE" val="m_i"/>
  <p:tag name="KSO_WM_UNIT_INDEX" val="1_2"/>
  <p:tag name="KSO_WM_UNIT_ID" val="diagram160061_4*m_i*1_2"/>
  <p:tag name="KSO_WM_UNIT_CLEAR" val="1"/>
  <p:tag name="KSO_WM_UNIT_LAYERLEVEL" val="1_1"/>
  <p:tag name="KSO_WM_DIAGRAM_GROUP_CODE" val="m1-1"/>
  <p:tag name="KSO_WM_UNIT_FILL_FORE_SCHEMECOLOR_INDEX" val="5"/>
  <p:tag name="KSO_WM_UNIT_FILL_TYPE" val="1"/>
</p:tagLst>
</file>

<file path=ppt/tags/tag6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061"/>
  <p:tag name="KSO_WM_UNIT_TYPE" val="m_h_f"/>
  <p:tag name="KSO_WM_UNIT_INDEX" val="1_1_1"/>
  <p:tag name="KSO_WM_UNIT_ID" val="diagram160061_4*m_h_f*1_1_1"/>
  <p:tag name="KSO_WM_UNIT_CLEAR" val="1"/>
  <p:tag name="KSO_WM_UNIT_LAYERLEVEL" val="1_1_1"/>
  <p:tag name="KSO_WM_UNIT_VALUE" val="26"/>
  <p:tag name="KSO_WM_UNIT_HIGHLIGHT" val="0"/>
  <p:tag name="KSO_WM_UNIT_COMPATIBLE" val="0"/>
  <p:tag name="KSO_WM_UNIT_PRESET_TEXT_INDEX" val="4"/>
  <p:tag name="KSO_WM_UNIT_PRESET_TEXT_LEN" val="35"/>
  <p:tag name="KSO_WM_DIAGRAM_GROUP_CODE" val="m1-1"/>
  <p:tag name="KSO_WM_UNIT_TEXT_FILL_FORE_SCHEMECOLOR_INDEX" val="5"/>
  <p:tag name="KSO_WM_UNIT_TEXT_FILL_TYPE" val="1"/>
</p:tagLst>
</file>

<file path=ppt/tags/tag6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6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6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6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7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7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7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7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7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7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7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7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7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7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8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8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8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8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8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8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8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8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8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8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9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9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9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9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9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9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9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9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9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9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938</TotalTime>
  <Words>6803</Words>
  <Application>Microsoft Macintosh PowerPoint</Application>
  <PresentationFormat>宽屏</PresentationFormat>
  <Paragraphs>1300</Paragraphs>
  <Slides>124</Slides>
  <Notes>11</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124</vt:i4>
      </vt:variant>
    </vt:vector>
  </HeadingPairs>
  <TitlesOfParts>
    <vt:vector size="136" baseType="lpstr">
      <vt:lpstr>Calibri</vt:lpstr>
      <vt:lpstr>Calibri Light</vt:lpstr>
      <vt:lpstr>DengXian</vt:lpstr>
      <vt:lpstr>SimHei</vt:lpstr>
      <vt:lpstr>Times New Roman</vt:lpstr>
      <vt:lpstr>黑体</vt:lpstr>
      <vt:lpstr>隶书</vt:lpstr>
      <vt:lpstr>手札体-简粗体</vt:lpstr>
      <vt:lpstr>宋体</vt:lpstr>
      <vt:lpstr>微软雅黑</vt:lpstr>
      <vt:lpstr>Arial</vt:lpstr>
      <vt:lpstr>Office 主题</vt:lpstr>
      <vt:lpstr>网络经济与企业管理</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2017考期会计基础</dc:title>
  <dc:creator>Microsoft Office 用户</dc:creator>
  <cp:lastModifiedBy>Microsoft Office User</cp:lastModifiedBy>
  <cp:revision>711</cp:revision>
  <dcterms:created xsi:type="dcterms:W3CDTF">2017-03-21T09:44:00Z</dcterms:created>
  <dcterms:modified xsi:type="dcterms:W3CDTF">2019-10-18T10:42:26Z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2052-10.1.0.7346</vt:lpwstr>
  </property>
</Properties>
</file>