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6.xml" ContentType="application/vnd.openxmlformats-officedocument.presentationml.tags+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7.xml" ContentType="application/vnd.openxmlformats-officedocument.presentationml.tag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8.xml" ContentType="application/vnd.openxmlformats-officedocument.presentationml.tag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9.xml" ContentType="application/vnd.openxmlformats-officedocument.presentationml.tags+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24.xml" ContentType="application/vnd.openxmlformats-officedocument.presentationml.tags+xml"/>
  <Override PartName="/ppt/notesSlides/notesSlide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25.xml" ContentType="application/vnd.openxmlformats-officedocument.presentationml.tags+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26.xml" ContentType="application/vnd.openxmlformats-officedocument.presentationml.tags+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27.xml" ContentType="application/vnd.openxmlformats-officedocument.presentationml.tags+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ags/tag28.xml" ContentType="application/vnd.openxmlformats-officedocument.presentationml.tags+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6.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tags/tag50.xml" ContentType="application/vnd.openxmlformats-officedocument.presentationml.tags+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tags/tag51.xml" ContentType="application/vnd.openxmlformats-officedocument.presentationml.tags+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tags/tag52.xml" ContentType="application/vnd.openxmlformats-officedocument.presentationml.tags+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tags/tag53.xml" ContentType="application/vnd.openxmlformats-officedocument.presentationml.tags+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tags/tag54.xml" ContentType="application/vnd.openxmlformats-officedocument.presentationml.tags+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tags/tag55.xml" ContentType="application/vnd.openxmlformats-officedocument.presentationml.tags+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tags/tag56.xml" ContentType="application/vnd.openxmlformats-officedocument.presentationml.tags+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tags/tag57.xml" ContentType="application/vnd.openxmlformats-officedocument.presentationml.tags+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tags/tag58.xml" ContentType="application/vnd.openxmlformats-officedocument.presentationml.tags+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tags/tag59.xml" ContentType="application/vnd.openxmlformats-officedocument.presentationml.tags+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tags/tag60.xml" ContentType="application/vnd.openxmlformats-officedocument.presentationml.tags+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tags/tag61.xml" ContentType="application/vnd.openxmlformats-officedocument.presentationml.tags+xml"/>
  <Override PartName="/ppt/tags/tag62.xml" ContentType="application/vnd.openxmlformats-officedocument.presentationml.tags+xml"/>
  <Override PartName="/ppt/notesSlides/notesSlide7.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tags/tag63.xml" ContentType="application/vnd.openxmlformats-officedocument.presentationml.tags+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tags/tag64.xml" ContentType="application/vnd.openxmlformats-officedocument.presentationml.tags+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tags/tag81.xml" ContentType="application/vnd.openxmlformats-officedocument.presentationml.tags+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tags/tag82.xml" ContentType="application/vnd.openxmlformats-officedocument.presentationml.tags+xml"/>
  <Override PartName="/ppt/notesSlides/notesSlide8.xml" ContentType="application/vnd.openxmlformats-officedocument.presentationml.notesSlide+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tags/tag83.xml" ContentType="application/vnd.openxmlformats-officedocument.presentationml.tags+xml"/>
  <Override PartName="/ppt/notesSlides/notesSlide9.xml" ContentType="application/vnd.openxmlformats-officedocument.presentationml.notesSlide+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tags/tag84.xml" ContentType="application/vnd.openxmlformats-officedocument.presentationml.tags+xml"/>
  <Override PartName="/ppt/notesSlides/notesSlide10.xml" ContentType="application/vnd.openxmlformats-officedocument.presentationml.notesSlide+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tags/tag85.xml" ContentType="application/vnd.openxmlformats-officedocument.presentationml.tags+xml"/>
  <Override PartName="/ppt/notesSlides/notesSlide11.xml" ContentType="application/vnd.openxmlformats-officedocument.presentationml.notesSlide+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tags/tag86.xml" ContentType="application/vnd.openxmlformats-officedocument.presentationml.tags+xml"/>
  <Override PartName="/ppt/notesSlides/notesSlide12.xml" ContentType="application/vnd.openxmlformats-officedocument.presentationml.notesSlide+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8"/>
  </p:notesMasterIdLst>
  <p:handoutMasterIdLst>
    <p:handoutMasterId r:id="rId109"/>
  </p:handoutMasterIdLst>
  <p:sldIdLst>
    <p:sldId id="631" r:id="rId2"/>
    <p:sldId id="641" r:id="rId3"/>
    <p:sldId id="642" r:id="rId4"/>
    <p:sldId id="266" r:id="rId5"/>
    <p:sldId id="665" r:id="rId6"/>
    <p:sldId id="666" r:id="rId7"/>
    <p:sldId id="667" r:id="rId8"/>
    <p:sldId id="668" r:id="rId9"/>
    <p:sldId id="669" r:id="rId10"/>
    <p:sldId id="670" r:id="rId11"/>
    <p:sldId id="671" r:id="rId12"/>
    <p:sldId id="673" r:id="rId13"/>
    <p:sldId id="690" r:id="rId14"/>
    <p:sldId id="689" r:id="rId15"/>
    <p:sldId id="675" r:id="rId16"/>
    <p:sldId id="676" r:id="rId17"/>
    <p:sldId id="677" r:id="rId18"/>
    <p:sldId id="678" r:id="rId19"/>
    <p:sldId id="679" r:id="rId20"/>
    <p:sldId id="680" r:id="rId21"/>
    <p:sldId id="681" r:id="rId22"/>
    <p:sldId id="682" r:id="rId23"/>
    <p:sldId id="683" r:id="rId24"/>
    <p:sldId id="684" r:id="rId25"/>
    <p:sldId id="685" r:id="rId26"/>
    <p:sldId id="686" r:id="rId27"/>
    <p:sldId id="687" r:id="rId28"/>
    <p:sldId id="688" r:id="rId29"/>
    <p:sldId id="654" r:id="rId30"/>
    <p:sldId id="655" r:id="rId31"/>
    <p:sldId id="656" r:id="rId32"/>
    <p:sldId id="657" r:id="rId33"/>
    <p:sldId id="658" r:id="rId34"/>
    <p:sldId id="659" r:id="rId35"/>
    <p:sldId id="660" r:id="rId36"/>
    <p:sldId id="661" r:id="rId37"/>
    <p:sldId id="662" r:id="rId38"/>
    <p:sldId id="663" r:id="rId39"/>
    <p:sldId id="664" r:id="rId40"/>
    <p:sldId id="267" r:id="rId41"/>
    <p:sldId id="272" r:id="rId42"/>
    <p:sldId id="643" r:id="rId43"/>
    <p:sldId id="475" r:id="rId44"/>
    <p:sldId id="589" r:id="rId45"/>
    <p:sldId id="590" r:id="rId46"/>
    <p:sldId id="502" r:id="rId47"/>
    <p:sldId id="592" r:id="rId48"/>
    <p:sldId id="593" r:id="rId49"/>
    <p:sldId id="594" r:id="rId50"/>
    <p:sldId id="591" r:id="rId51"/>
    <p:sldId id="596" r:id="rId52"/>
    <p:sldId id="595" r:id="rId53"/>
    <p:sldId id="598" r:id="rId54"/>
    <p:sldId id="599" r:id="rId55"/>
    <p:sldId id="602" r:id="rId56"/>
    <p:sldId id="600" r:id="rId57"/>
    <p:sldId id="603" r:id="rId58"/>
    <p:sldId id="604" r:id="rId59"/>
    <p:sldId id="520" r:id="rId60"/>
    <p:sldId id="605" r:id="rId61"/>
    <p:sldId id="606" r:id="rId62"/>
    <p:sldId id="629" r:id="rId63"/>
    <p:sldId id="521" r:id="rId64"/>
    <p:sldId id="522" r:id="rId65"/>
    <p:sldId id="653" r:id="rId66"/>
    <p:sldId id="644" r:id="rId67"/>
    <p:sldId id="527" r:id="rId68"/>
    <p:sldId id="528" r:id="rId69"/>
    <p:sldId id="529" r:id="rId70"/>
    <p:sldId id="530" r:id="rId71"/>
    <p:sldId id="531" r:id="rId72"/>
    <p:sldId id="532" r:id="rId73"/>
    <p:sldId id="533" r:id="rId74"/>
    <p:sldId id="534" r:id="rId75"/>
    <p:sldId id="535" r:id="rId76"/>
    <p:sldId id="536" r:id="rId77"/>
    <p:sldId id="537" r:id="rId78"/>
    <p:sldId id="538" r:id="rId79"/>
    <p:sldId id="539" r:id="rId80"/>
    <p:sldId id="540" r:id="rId81"/>
    <p:sldId id="541" r:id="rId82"/>
    <p:sldId id="542" r:id="rId83"/>
    <p:sldId id="608" r:id="rId84"/>
    <p:sldId id="645" r:id="rId85"/>
    <p:sldId id="610" r:id="rId86"/>
    <p:sldId id="611" r:id="rId87"/>
    <p:sldId id="523" r:id="rId88"/>
    <p:sldId id="612" r:id="rId89"/>
    <p:sldId id="613" r:id="rId90"/>
    <p:sldId id="619" r:id="rId91"/>
    <p:sldId id="620" r:id="rId92"/>
    <p:sldId id="621" r:id="rId93"/>
    <p:sldId id="618" r:id="rId94"/>
    <p:sldId id="622" r:id="rId95"/>
    <p:sldId id="524" r:id="rId96"/>
    <p:sldId id="625" r:id="rId97"/>
    <p:sldId id="626" r:id="rId98"/>
    <p:sldId id="525" r:id="rId99"/>
    <p:sldId id="646" r:id="rId100"/>
    <p:sldId id="544" r:id="rId101"/>
    <p:sldId id="545" r:id="rId102"/>
    <p:sldId id="546" r:id="rId103"/>
    <p:sldId id="547" r:id="rId104"/>
    <p:sldId id="548" r:id="rId105"/>
    <p:sldId id="549" r:id="rId106"/>
    <p:sldId id="261" r:id="rId107"/>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717" autoAdjust="0"/>
    <p:restoredTop sz="73100" autoAdjust="0"/>
  </p:normalViewPr>
  <p:slideViewPr>
    <p:cSldViewPr snapToGrid="0" snapToObjects="1">
      <p:cViewPr>
        <p:scale>
          <a:sx n="81" d="100"/>
          <a:sy n="81" d="100"/>
        </p:scale>
        <p:origin x="168" y="1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notesMaster" Target="notesMasters/notesMaster1.xml"/><Relationship Id="rId109"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10" Type="http://schemas.openxmlformats.org/officeDocument/2006/relationships/commentAuthors" Target="commentAuthors.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11" Type="http://schemas.openxmlformats.org/officeDocument/2006/relationships/presProps" Target="presProps.xml"/><Relationship Id="rId112" Type="http://schemas.openxmlformats.org/officeDocument/2006/relationships/viewProps" Target="viewProps.xml"/><Relationship Id="rId113" Type="http://schemas.openxmlformats.org/officeDocument/2006/relationships/theme" Target="theme/theme1.xml"/><Relationship Id="rId11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1#26">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2_1#27">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2_1#27">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2_1#27">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2_1#27">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2_1#27">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2_1#28">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2_1#28">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2_2#47">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2_2#47">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2_1#29">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2_1#29">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2_1#30">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2000" b="1" dirty="0" smtClean="0">
              <a:latin typeface="黑体" panose="02010609060101010101" pitchFamily="49" charset="-122"/>
              <a:ea typeface="黑体" panose="02010609060101010101" pitchFamily="49" charset="-122"/>
              <a:sym typeface="+mn-ea"/>
            </a:rPr>
            <a:t>知识管理策略</a:t>
          </a:r>
          <a:endParaRPr lang="zh-CN" altLang="en-US" sz="20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a:latin typeface="SimHei" charset="-122"/>
            <a:ea typeface="SimHei" charset="-122"/>
            <a:cs typeface="SimHei" charset="-122"/>
          </a:endParaRPr>
        </a:p>
      </dgm:t>
    </dgm:pt>
    <dgm:pt modelId="{3FA44A42-E0AE-412C-8071-9A37D30DD567}">
      <dgm:prSet custT="1"/>
      <dgm:spPr/>
      <dgm:t>
        <a:bodyPr/>
        <a:lstStyle/>
        <a:p>
          <a:r>
            <a:rPr lang="zh-CN" altLang="en-US" sz="2000" b="1" dirty="0" smtClean="0">
              <a:latin typeface="SimHei" charset="-122"/>
              <a:ea typeface="SimHei" charset="-122"/>
              <a:cs typeface="SimHei" charset="-122"/>
            </a:rPr>
            <a:t>知识管理的编码策略</a:t>
          </a:r>
          <a:endParaRPr lang="zh-CN" altLang="en-US" sz="20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a:latin typeface="SimHei" charset="-122"/>
            <a:ea typeface="SimHei" charset="-122"/>
            <a:cs typeface="SimHei" charset="-122"/>
          </a:endParaRPr>
        </a:p>
      </dgm:t>
    </dgm:pt>
    <dgm:pt modelId="{7638F483-EC40-4669-A117-0C6040B4A66B}">
      <dgm:prSet custT="1"/>
      <dgm:spPr/>
      <dgm:t>
        <a:bodyPr/>
        <a:lstStyle/>
        <a:p>
          <a:r>
            <a:rPr lang="zh-CN" altLang="en-US" sz="2000" b="1" dirty="0" smtClean="0">
              <a:latin typeface="SimHei" charset="-122"/>
              <a:ea typeface="SimHei" charset="-122"/>
              <a:cs typeface="SimHei" charset="-122"/>
            </a:rPr>
            <a:t>知识管理的个人化策略</a:t>
          </a:r>
          <a:endParaRPr lang="zh-CN" altLang="en-US" sz="20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a:latin typeface="SimHei" charset="-122"/>
            <a:ea typeface="SimHei" charset="-122"/>
            <a:cs typeface="SimHei" charset="-122"/>
          </a:endParaRPr>
        </a:p>
      </dgm:t>
    </dgm:pt>
    <dgm:pt modelId="{250E1EAD-9397-DF4A-9EBB-CE8B48F43AC3}">
      <dgm:prSet custT="1"/>
      <dgm:spPr/>
      <dgm:t>
        <a:bodyPr/>
        <a:lstStyle/>
        <a:p>
          <a:r>
            <a:rPr lang="zh-CN" altLang="en-US" sz="2000" b="1" dirty="0" smtClean="0">
              <a:latin typeface="SimHei" charset="-122"/>
              <a:ea typeface="SimHei" charset="-122"/>
              <a:cs typeface="SimHei" charset="-122"/>
            </a:rPr>
            <a:t>知识管理策略的选择</a:t>
          </a:r>
          <a:endParaRPr lang="zh-CN" altLang="en-US" sz="2000" b="1" dirty="0">
            <a:latin typeface="SimHei" charset="-122"/>
            <a:ea typeface="SimHei" charset="-122"/>
            <a:cs typeface="SimHei" charset="-122"/>
          </a:endParaRPr>
        </a:p>
      </dgm:t>
    </dgm:pt>
    <dgm:pt modelId="{ED2F57DE-6E1A-0242-B015-A7CD4482EBF5}" type="parTrans" cxnId="{BC1D4272-4497-204A-9C67-781119E5CF3B}">
      <dgm:prSet/>
      <dgm:spPr/>
      <dgm:t>
        <a:bodyPr/>
        <a:lstStyle/>
        <a:p>
          <a:endParaRPr lang="zh-CN" altLang="en-US"/>
        </a:p>
      </dgm:t>
    </dgm:pt>
    <dgm:pt modelId="{62BA128E-547C-2448-A5D9-96FC904A20BB}" type="sibTrans" cxnId="{BC1D4272-4497-204A-9C67-781119E5CF3B}">
      <dgm:prSet/>
      <dgm:spPr/>
      <dgm:t>
        <a:bodyPr/>
        <a:lstStyle/>
        <a:p>
          <a:endParaRPr lang="zh-CN" altLang="en-US"/>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3C9220FC-FBC9-F24A-AA33-E178E08463D3}" type="pres">
      <dgm:prSet presAssocID="{ED2F57DE-6E1A-0242-B015-A7CD4482EBF5}" presName="Name64" presStyleLbl="parChTrans1D2" presStyleIdx="2" presStyleCnt="3"/>
      <dgm:spPr/>
      <dgm:t>
        <a:bodyPr/>
        <a:lstStyle/>
        <a:p>
          <a:endParaRPr lang="zh-CN" altLang="en-US"/>
        </a:p>
      </dgm:t>
    </dgm:pt>
    <dgm:pt modelId="{E3813B9C-9D50-BF41-AB43-3E8CBED7F02B}" type="pres">
      <dgm:prSet presAssocID="{250E1EAD-9397-DF4A-9EBB-CE8B48F43AC3}" presName="hierRoot2" presStyleCnt="0">
        <dgm:presLayoutVars>
          <dgm:hierBranch val="init"/>
        </dgm:presLayoutVars>
      </dgm:prSet>
      <dgm:spPr/>
    </dgm:pt>
    <dgm:pt modelId="{88818F65-3110-7D41-86C0-918C8AEBA0BC}" type="pres">
      <dgm:prSet presAssocID="{250E1EAD-9397-DF4A-9EBB-CE8B48F43AC3}" presName="rootComposite" presStyleCnt="0"/>
      <dgm:spPr/>
    </dgm:pt>
    <dgm:pt modelId="{28517D87-E968-4E4F-A99F-E7DA6AAC62A2}" type="pres">
      <dgm:prSet presAssocID="{250E1EAD-9397-DF4A-9EBB-CE8B48F43AC3}" presName="rootText" presStyleLbl="node2" presStyleIdx="2" presStyleCnt="3">
        <dgm:presLayoutVars>
          <dgm:chPref val="3"/>
        </dgm:presLayoutVars>
      </dgm:prSet>
      <dgm:spPr/>
      <dgm:t>
        <a:bodyPr/>
        <a:lstStyle/>
        <a:p>
          <a:endParaRPr lang="zh-CN" altLang="en-US"/>
        </a:p>
      </dgm:t>
    </dgm:pt>
    <dgm:pt modelId="{AFC78D63-83EC-E842-8817-16A0793C6BDE}" type="pres">
      <dgm:prSet presAssocID="{250E1EAD-9397-DF4A-9EBB-CE8B48F43AC3}" presName="rootConnector" presStyleLbl="node2" presStyleIdx="2" presStyleCnt="3"/>
      <dgm:spPr/>
      <dgm:t>
        <a:bodyPr/>
        <a:lstStyle/>
        <a:p>
          <a:endParaRPr lang="zh-CN" altLang="en-US"/>
        </a:p>
      </dgm:t>
    </dgm:pt>
    <dgm:pt modelId="{4704D3D1-88D0-814C-8090-E93C593B2061}" type="pres">
      <dgm:prSet presAssocID="{250E1EAD-9397-DF4A-9EBB-CE8B48F43AC3}" presName="hierChild4" presStyleCnt="0"/>
      <dgm:spPr/>
    </dgm:pt>
    <dgm:pt modelId="{32D7AA3A-F838-9340-9296-433BE64894CA}" type="pres">
      <dgm:prSet presAssocID="{250E1EAD-9397-DF4A-9EBB-CE8B48F43AC3}" presName="hierChild5" presStyleCnt="0"/>
      <dgm:spPr/>
    </dgm:pt>
    <dgm:pt modelId="{6858D422-8C90-4F85-BA9D-65CA2FED06E8}" type="pres">
      <dgm:prSet presAssocID="{9AC2E227-803C-4016-BF2C-9291B6CAA290}" presName="hierChild3" presStyleCnt="0"/>
      <dgm:spPr/>
    </dgm:pt>
  </dgm:ptLst>
  <dgm:cxnLst>
    <dgm:cxn modelId="{9ABD59AA-4D6A-4321-B1A4-8D610095B134}" srcId="{9AC2E227-803C-4016-BF2C-9291B6CAA290}" destId="{3FA44A42-E0AE-412C-8071-9A37D30DD567}" srcOrd="0" destOrd="0" parTransId="{E2369F6E-DA59-4F6E-BD69-6CAA013A82BE}" sibTransId="{05B8FEA2-0054-4DA8-8F71-5C25E580ABD0}"/>
    <dgm:cxn modelId="{F56EDFEE-46DD-A84A-B068-A31B63C08D37}" type="presOf" srcId="{57E64457-75B6-40DF-86BF-80888D7FBBC5}" destId="{72A5A8A1-C34D-4CC9-B014-4EDC4C60B5CB}" srcOrd="0" destOrd="0" presId="urn:microsoft.com/office/officeart/2009/3/layout/HorizontalOrganizationChart"/>
    <dgm:cxn modelId="{90F19129-F7A8-2844-9B6C-FAAA77C70A4A}" type="presOf" srcId="{9AC2E227-803C-4016-BF2C-9291B6CAA290}" destId="{2A2AFDF2-2568-44F8-842C-3BFD70D9F2B1}" srcOrd="0" destOrd="0" presId="urn:microsoft.com/office/officeart/2009/3/layout/HorizontalOrganizationChart"/>
    <dgm:cxn modelId="{BC1D4272-4497-204A-9C67-781119E5CF3B}" srcId="{9AC2E227-803C-4016-BF2C-9291B6CAA290}" destId="{250E1EAD-9397-DF4A-9EBB-CE8B48F43AC3}" srcOrd="2" destOrd="0" parTransId="{ED2F57DE-6E1A-0242-B015-A7CD4482EBF5}" sibTransId="{62BA128E-547C-2448-A5D9-96FC904A20BB}"/>
    <dgm:cxn modelId="{77E0DA3E-129E-1845-BBC2-5D81E4E47723}" type="presOf" srcId="{ED2F57DE-6E1A-0242-B015-A7CD4482EBF5}" destId="{3C9220FC-FBC9-F24A-AA33-E178E08463D3}" srcOrd="0" destOrd="0" presId="urn:microsoft.com/office/officeart/2009/3/layout/HorizontalOrganizationChart"/>
    <dgm:cxn modelId="{976ACB3C-8F84-3943-836E-36B1F101A1A8}" type="presOf" srcId="{E2369F6E-DA59-4F6E-BD69-6CAA013A82BE}" destId="{CD82D2C2-9EF5-4CA0-9CEE-9265A38A1F4A}" srcOrd="0" destOrd="0" presId="urn:microsoft.com/office/officeart/2009/3/layout/HorizontalOrganizationChart"/>
    <dgm:cxn modelId="{255E4A73-D21A-014E-9E60-904AE0935DB1}" type="presOf" srcId="{7638F483-EC40-4669-A117-0C6040B4A66B}" destId="{86A07B8D-FF15-4EFF-8681-05A46BF1E797}" srcOrd="0" destOrd="0" presId="urn:microsoft.com/office/officeart/2009/3/layout/HorizontalOrganizationChart"/>
    <dgm:cxn modelId="{5BE15560-846A-9B4C-A764-0B2975D653DB}" type="presOf" srcId="{250E1EAD-9397-DF4A-9EBB-CE8B48F43AC3}" destId="{28517D87-E968-4E4F-A99F-E7DA6AAC62A2}" srcOrd="0" destOrd="0" presId="urn:microsoft.com/office/officeart/2009/3/layout/HorizontalOrganizationChart"/>
    <dgm:cxn modelId="{DA4EA828-F38A-8C4E-9816-B45347BE0682}" type="presOf" srcId="{7638F483-EC40-4669-A117-0C6040B4A66B}" destId="{A4529214-DB2D-4B21-8831-F60F2A376559}" srcOrd="1" destOrd="0" presId="urn:microsoft.com/office/officeart/2009/3/layout/HorizontalOrganizationChart"/>
    <dgm:cxn modelId="{A1516E97-3106-AA4D-A676-6C593FA1FC4B}" type="presOf" srcId="{3FA44A42-E0AE-412C-8071-9A37D30DD567}" destId="{22C8BBC7-02FA-4EF0-899A-834C1FEE39E3}"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AEEF8FCD-55ED-4348-8934-E697C6DAAA40}" type="presOf" srcId="{250E1EAD-9397-DF4A-9EBB-CE8B48F43AC3}" destId="{AFC78D63-83EC-E842-8817-16A0793C6BDE}" srcOrd="1" destOrd="0" presId="urn:microsoft.com/office/officeart/2009/3/layout/HorizontalOrganizationChart"/>
    <dgm:cxn modelId="{06BDC0B9-700D-D448-A4AA-9F1B07051A3A}" type="presOf" srcId="{F05BBA42-D7AF-4BA0-8C3F-85B1FE28E48F}" destId="{18DB143D-9E27-4E02-AFA5-F665953CBC10}"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BDB07EC5-731B-BD4C-8AF3-2091ACE4E506}" type="presOf" srcId="{3FA44A42-E0AE-412C-8071-9A37D30DD567}" destId="{CBD704CC-8D6F-4C39-AFA6-3825EE74A965}" srcOrd="1" destOrd="0" presId="urn:microsoft.com/office/officeart/2009/3/layout/HorizontalOrganizationChart"/>
    <dgm:cxn modelId="{F30C46FE-F16E-774F-8016-907B24ECE9A1}" type="presOf" srcId="{9AC2E227-803C-4016-BF2C-9291B6CAA290}" destId="{9CD41DA5-A8A9-4189-B933-DCF665F7DF2D}" srcOrd="1" destOrd="0" presId="urn:microsoft.com/office/officeart/2009/3/layout/HorizontalOrganizationChart"/>
    <dgm:cxn modelId="{B2A459DA-F96D-334D-B4C1-5EB3ACBF8399}" type="presParOf" srcId="{18DB143D-9E27-4E02-AFA5-F665953CBC10}" destId="{07E01157-B979-4F6B-B892-75DB2A2B8B0F}" srcOrd="0" destOrd="0" presId="urn:microsoft.com/office/officeart/2009/3/layout/HorizontalOrganizationChart"/>
    <dgm:cxn modelId="{408749D0-3E7B-864C-B6BD-3DF854027EC3}" type="presParOf" srcId="{07E01157-B979-4F6B-B892-75DB2A2B8B0F}" destId="{F686C23F-604E-4653-B2CB-27DBB6BED631}" srcOrd="0" destOrd="0" presId="urn:microsoft.com/office/officeart/2009/3/layout/HorizontalOrganizationChart"/>
    <dgm:cxn modelId="{56BE98B4-6ED9-5547-8695-604CB060E200}" type="presParOf" srcId="{F686C23F-604E-4653-B2CB-27DBB6BED631}" destId="{2A2AFDF2-2568-44F8-842C-3BFD70D9F2B1}" srcOrd="0" destOrd="0" presId="urn:microsoft.com/office/officeart/2009/3/layout/HorizontalOrganizationChart"/>
    <dgm:cxn modelId="{87D03D07-CD9A-704D-A49D-62AF0AADF3D7}" type="presParOf" srcId="{F686C23F-604E-4653-B2CB-27DBB6BED631}" destId="{9CD41DA5-A8A9-4189-B933-DCF665F7DF2D}" srcOrd="1" destOrd="0" presId="urn:microsoft.com/office/officeart/2009/3/layout/HorizontalOrganizationChart"/>
    <dgm:cxn modelId="{CC075DCF-7D52-D84D-8143-C64543825734}" type="presParOf" srcId="{07E01157-B979-4F6B-B892-75DB2A2B8B0F}" destId="{96876921-77F4-4E08-9148-E99125692808}" srcOrd="1" destOrd="0" presId="urn:microsoft.com/office/officeart/2009/3/layout/HorizontalOrganizationChart"/>
    <dgm:cxn modelId="{C3C46CD6-A97C-8748-97EA-F1987E4412CD}" type="presParOf" srcId="{96876921-77F4-4E08-9148-E99125692808}" destId="{CD82D2C2-9EF5-4CA0-9CEE-9265A38A1F4A}" srcOrd="0" destOrd="0" presId="urn:microsoft.com/office/officeart/2009/3/layout/HorizontalOrganizationChart"/>
    <dgm:cxn modelId="{D10C8DEE-6C45-E641-B60D-16F68E730A78}" type="presParOf" srcId="{96876921-77F4-4E08-9148-E99125692808}" destId="{9441C830-A66B-4AFB-9252-8069549D4F0A}" srcOrd="1" destOrd="0" presId="urn:microsoft.com/office/officeart/2009/3/layout/HorizontalOrganizationChart"/>
    <dgm:cxn modelId="{DD66E969-9361-6340-A398-0CB6F0924707}" type="presParOf" srcId="{9441C830-A66B-4AFB-9252-8069549D4F0A}" destId="{FEAC7974-4462-4948-9F19-4D53C38CC88A}" srcOrd="0" destOrd="0" presId="urn:microsoft.com/office/officeart/2009/3/layout/HorizontalOrganizationChart"/>
    <dgm:cxn modelId="{27BEA7B5-E575-0644-B7F7-5A5B0CF54F06}" type="presParOf" srcId="{FEAC7974-4462-4948-9F19-4D53C38CC88A}" destId="{22C8BBC7-02FA-4EF0-899A-834C1FEE39E3}" srcOrd="0" destOrd="0" presId="urn:microsoft.com/office/officeart/2009/3/layout/HorizontalOrganizationChart"/>
    <dgm:cxn modelId="{C626D71F-73E1-EC4F-A7A6-EAFE6ABD7344}" type="presParOf" srcId="{FEAC7974-4462-4948-9F19-4D53C38CC88A}" destId="{CBD704CC-8D6F-4C39-AFA6-3825EE74A965}" srcOrd="1" destOrd="0" presId="urn:microsoft.com/office/officeart/2009/3/layout/HorizontalOrganizationChart"/>
    <dgm:cxn modelId="{0468AA09-CAC3-2048-9C7F-39D25C531519}" type="presParOf" srcId="{9441C830-A66B-4AFB-9252-8069549D4F0A}" destId="{C4FE27A9-6818-468D-8F72-5DEAE64958BC}" srcOrd="1" destOrd="0" presId="urn:microsoft.com/office/officeart/2009/3/layout/HorizontalOrganizationChart"/>
    <dgm:cxn modelId="{3F480613-D975-B74B-B05E-99578193AA55}" type="presParOf" srcId="{9441C830-A66B-4AFB-9252-8069549D4F0A}" destId="{B9E24DCA-DEF6-41DD-8228-40542DF88903}" srcOrd="2" destOrd="0" presId="urn:microsoft.com/office/officeart/2009/3/layout/HorizontalOrganizationChart"/>
    <dgm:cxn modelId="{FF24502C-E25B-2748-8AD4-A91826E3C724}" type="presParOf" srcId="{96876921-77F4-4E08-9148-E99125692808}" destId="{72A5A8A1-C34D-4CC9-B014-4EDC4C60B5CB}" srcOrd="2" destOrd="0" presId="urn:microsoft.com/office/officeart/2009/3/layout/HorizontalOrganizationChart"/>
    <dgm:cxn modelId="{61EB1C81-A730-514A-A9EC-5D61B6A1A136}" type="presParOf" srcId="{96876921-77F4-4E08-9148-E99125692808}" destId="{99464D45-2B22-432F-8F6C-3394CEC310A7}" srcOrd="3" destOrd="0" presId="urn:microsoft.com/office/officeart/2009/3/layout/HorizontalOrganizationChart"/>
    <dgm:cxn modelId="{ECFD7E58-7E15-5F4C-BAA8-1BE45445C200}" type="presParOf" srcId="{99464D45-2B22-432F-8F6C-3394CEC310A7}" destId="{7EEFA05D-0146-474D-BB41-35A44BBAC0EB}" srcOrd="0" destOrd="0" presId="urn:microsoft.com/office/officeart/2009/3/layout/HorizontalOrganizationChart"/>
    <dgm:cxn modelId="{408189CD-F28B-4249-8740-1DEC69670A50}" type="presParOf" srcId="{7EEFA05D-0146-474D-BB41-35A44BBAC0EB}" destId="{86A07B8D-FF15-4EFF-8681-05A46BF1E797}" srcOrd="0" destOrd="0" presId="urn:microsoft.com/office/officeart/2009/3/layout/HorizontalOrganizationChart"/>
    <dgm:cxn modelId="{F6786101-A2FE-1748-9CD0-C656E09A0CE2}" type="presParOf" srcId="{7EEFA05D-0146-474D-BB41-35A44BBAC0EB}" destId="{A4529214-DB2D-4B21-8831-F60F2A376559}" srcOrd="1" destOrd="0" presId="urn:microsoft.com/office/officeart/2009/3/layout/HorizontalOrganizationChart"/>
    <dgm:cxn modelId="{177630CB-2CF4-EC43-986A-296723DF9284}" type="presParOf" srcId="{99464D45-2B22-432F-8F6C-3394CEC310A7}" destId="{4C9D6515-EA4F-4DBF-A8FE-0711C70136B1}" srcOrd="1" destOrd="0" presId="urn:microsoft.com/office/officeart/2009/3/layout/HorizontalOrganizationChart"/>
    <dgm:cxn modelId="{96EF9BF8-21AF-D140-A162-158351B056BB}" type="presParOf" srcId="{99464D45-2B22-432F-8F6C-3394CEC310A7}" destId="{686779DB-34D3-4F60-84B6-A35826FF3C2A}" srcOrd="2" destOrd="0" presId="urn:microsoft.com/office/officeart/2009/3/layout/HorizontalOrganizationChart"/>
    <dgm:cxn modelId="{5E242F22-0589-964C-81A5-79DA80424524}" type="presParOf" srcId="{96876921-77F4-4E08-9148-E99125692808}" destId="{3C9220FC-FBC9-F24A-AA33-E178E08463D3}" srcOrd="4" destOrd="0" presId="urn:microsoft.com/office/officeart/2009/3/layout/HorizontalOrganizationChart"/>
    <dgm:cxn modelId="{83BFD9B5-DC69-0A45-95D0-CB5BBEBB5D1B}" type="presParOf" srcId="{96876921-77F4-4E08-9148-E99125692808}" destId="{E3813B9C-9D50-BF41-AB43-3E8CBED7F02B}" srcOrd="5" destOrd="0" presId="urn:microsoft.com/office/officeart/2009/3/layout/HorizontalOrganizationChart"/>
    <dgm:cxn modelId="{5E5AC0FC-48AF-8E4F-BA41-85D50DB83C89}" type="presParOf" srcId="{E3813B9C-9D50-BF41-AB43-3E8CBED7F02B}" destId="{88818F65-3110-7D41-86C0-918C8AEBA0BC}" srcOrd="0" destOrd="0" presId="urn:microsoft.com/office/officeart/2009/3/layout/HorizontalOrganizationChart"/>
    <dgm:cxn modelId="{8C970266-2556-1643-AA30-BD34F7717D66}" type="presParOf" srcId="{88818F65-3110-7D41-86C0-918C8AEBA0BC}" destId="{28517D87-E968-4E4F-A99F-E7DA6AAC62A2}" srcOrd="0" destOrd="0" presId="urn:microsoft.com/office/officeart/2009/3/layout/HorizontalOrganizationChart"/>
    <dgm:cxn modelId="{EA47C582-CA48-E54B-84B8-B2CBE10E4224}" type="presParOf" srcId="{88818F65-3110-7D41-86C0-918C8AEBA0BC}" destId="{AFC78D63-83EC-E842-8817-16A0793C6BDE}" srcOrd="1" destOrd="0" presId="urn:microsoft.com/office/officeart/2009/3/layout/HorizontalOrganizationChart"/>
    <dgm:cxn modelId="{EE260CDF-145F-F442-8E17-0FA29080DD96}" type="presParOf" srcId="{E3813B9C-9D50-BF41-AB43-3E8CBED7F02B}" destId="{4704D3D1-88D0-814C-8090-E93C593B2061}" srcOrd="1" destOrd="0" presId="urn:microsoft.com/office/officeart/2009/3/layout/HorizontalOrganizationChart"/>
    <dgm:cxn modelId="{DDD078BA-799B-6F46-87B2-0B007E337042}" type="presParOf" srcId="{E3813B9C-9D50-BF41-AB43-3E8CBED7F02B}" destId="{32D7AA3A-F838-9340-9296-433BE64894CA}" srcOrd="2" destOrd="0" presId="urn:microsoft.com/office/officeart/2009/3/layout/HorizontalOrganizationChart"/>
    <dgm:cxn modelId="{CA017EE5-21D7-704E-A6A9-8841ABCF8445}"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知识管理的实施</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知识管理的实施要点</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dirty="0" smtClean="0">
              <a:latin typeface="SimHei" charset="-122"/>
              <a:ea typeface="SimHei" charset="-122"/>
              <a:cs typeface="SimHei" charset="-122"/>
            </a:rPr>
            <a:t>首席知识官</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F49A5D48-2603-9849-A290-CC53783A7DD8}">
      <dgm:prSet custT="1"/>
      <dgm:spPr/>
      <dgm:t>
        <a:bodyPr/>
        <a:lstStyle/>
        <a:p>
          <a:r>
            <a:rPr lang="zh-CN" altLang="en-US" sz="1100" b="1" dirty="0" smtClean="0">
              <a:latin typeface="SimHei" charset="-122"/>
              <a:ea typeface="SimHei" charset="-122"/>
              <a:cs typeface="SimHei" charset="-122"/>
            </a:rPr>
            <a:t>知识</a:t>
          </a:r>
          <a:r>
            <a:rPr lang="zh-CN" altLang="en-US" sz="1100" b="1" smtClean="0">
              <a:latin typeface="SimHei" charset="-122"/>
              <a:ea typeface="SimHei" charset="-122"/>
              <a:cs typeface="SimHei" charset="-122"/>
            </a:rPr>
            <a:t>管理的激励机制</a:t>
          </a:r>
          <a:endParaRPr lang="zh-CN" altLang="en-US" sz="1100" b="1" dirty="0">
            <a:latin typeface="SimHei" charset="-122"/>
            <a:ea typeface="SimHei" charset="-122"/>
            <a:cs typeface="SimHei" charset="-122"/>
          </a:endParaRPr>
        </a:p>
      </dgm:t>
    </dgm:pt>
    <dgm:pt modelId="{9392E0CB-C80B-2F49-9C8E-CF3E0E2742A6}" type="parTrans" cxnId="{EB8EE0AC-081D-8C44-B64F-3D5E5BBC7E18}">
      <dgm:prSet/>
      <dgm:spPr/>
      <dgm:t>
        <a:bodyPr/>
        <a:lstStyle/>
        <a:p>
          <a:endParaRPr lang="zh-CN" altLang="en-US" sz="1100"/>
        </a:p>
      </dgm:t>
    </dgm:pt>
    <dgm:pt modelId="{D1550D9E-4D6D-B14D-A1E7-AD20C15C269A}" type="sibTrans" cxnId="{EB8EE0AC-081D-8C44-B64F-3D5E5BBC7E18}">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F5E5F7F5-4968-7148-BB7A-0667A35BF79A}" type="pres">
      <dgm:prSet presAssocID="{9392E0CB-C80B-2F49-9C8E-CF3E0E2742A6}" presName="Name64" presStyleLbl="parChTrans1D2" presStyleIdx="2" presStyleCnt="3"/>
      <dgm:spPr/>
      <dgm:t>
        <a:bodyPr/>
        <a:lstStyle/>
        <a:p>
          <a:endParaRPr lang="zh-CN" altLang="en-US"/>
        </a:p>
      </dgm:t>
    </dgm:pt>
    <dgm:pt modelId="{42417D70-E43E-1644-9DCD-44E5E67E56ED}" type="pres">
      <dgm:prSet presAssocID="{F49A5D48-2603-9849-A290-CC53783A7DD8}" presName="hierRoot2" presStyleCnt="0">
        <dgm:presLayoutVars>
          <dgm:hierBranch val="init"/>
        </dgm:presLayoutVars>
      </dgm:prSet>
      <dgm:spPr/>
    </dgm:pt>
    <dgm:pt modelId="{CA5FAB08-0B56-2C42-B14C-15C59D02EDD5}" type="pres">
      <dgm:prSet presAssocID="{F49A5D48-2603-9849-A290-CC53783A7DD8}" presName="rootComposite" presStyleCnt="0"/>
      <dgm:spPr/>
    </dgm:pt>
    <dgm:pt modelId="{59278395-08A7-BC44-AC41-36C9EA1FFCE6}" type="pres">
      <dgm:prSet presAssocID="{F49A5D48-2603-9849-A290-CC53783A7DD8}" presName="rootText" presStyleLbl="node2" presStyleIdx="2" presStyleCnt="3">
        <dgm:presLayoutVars>
          <dgm:chPref val="3"/>
        </dgm:presLayoutVars>
      </dgm:prSet>
      <dgm:spPr/>
      <dgm:t>
        <a:bodyPr/>
        <a:lstStyle/>
        <a:p>
          <a:endParaRPr lang="zh-CN" altLang="en-US"/>
        </a:p>
      </dgm:t>
    </dgm:pt>
    <dgm:pt modelId="{3A40E84A-E23E-1445-8949-0C4CB7C70D7C}" type="pres">
      <dgm:prSet presAssocID="{F49A5D48-2603-9849-A290-CC53783A7DD8}" presName="rootConnector" presStyleLbl="node2" presStyleIdx="2" presStyleCnt="3"/>
      <dgm:spPr/>
      <dgm:t>
        <a:bodyPr/>
        <a:lstStyle/>
        <a:p>
          <a:endParaRPr lang="zh-CN" altLang="en-US"/>
        </a:p>
      </dgm:t>
    </dgm:pt>
    <dgm:pt modelId="{AE84B356-C09D-5F47-A29A-6F03A4279BCB}" type="pres">
      <dgm:prSet presAssocID="{F49A5D48-2603-9849-A290-CC53783A7DD8}" presName="hierChild4" presStyleCnt="0"/>
      <dgm:spPr/>
    </dgm:pt>
    <dgm:pt modelId="{36AA720C-0ECC-7A40-88A9-8BABC97F08CE}" type="pres">
      <dgm:prSet presAssocID="{F49A5D48-2603-9849-A290-CC53783A7DD8}" presName="hierChild5" presStyleCnt="0"/>
      <dgm:spPr/>
    </dgm:pt>
    <dgm:pt modelId="{6858D422-8C90-4F85-BA9D-65CA2FED06E8}" type="pres">
      <dgm:prSet presAssocID="{9AC2E227-803C-4016-BF2C-9291B6CAA290}" presName="hierChild3" presStyleCnt="0"/>
      <dgm:spPr/>
    </dgm:pt>
  </dgm:ptLst>
  <dgm:cxnLst>
    <dgm:cxn modelId="{A155275D-FAD5-3E40-A79C-6810B56F153C}" type="presOf" srcId="{F05BBA42-D7AF-4BA0-8C3F-85B1FE28E48F}" destId="{18DB143D-9E27-4E02-AFA5-F665953CBC10}" srcOrd="0" destOrd="0" presId="urn:microsoft.com/office/officeart/2009/3/layout/HorizontalOrganizationChart"/>
    <dgm:cxn modelId="{EB8EE0AC-081D-8C44-B64F-3D5E5BBC7E18}" srcId="{9AC2E227-803C-4016-BF2C-9291B6CAA290}" destId="{F49A5D48-2603-9849-A290-CC53783A7DD8}" srcOrd="2" destOrd="0" parTransId="{9392E0CB-C80B-2F49-9C8E-CF3E0E2742A6}" sibTransId="{D1550D9E-4D6D-B14D-A1E7-AD20C15C269A}"/>
    <dgm:cxn modelId="{9ABD59AA-4D6A-4321-B1A4-8D610095B134}" srcId="{9AC2E227-803C-4016-BF2C-9291B6CAA290}" destId="{3FA44A42-E0AE-412C-8071-9A37D30DD567}" srcOrd="0" destOrd="0" parTransId="{E2369F6E-DA59-4F6E-BD69-6CAA013A82BE}" sibTransId="{05B8FEA2-0054-4DA8-8F71-5C25E580ABD0}"/>
    <dgm:cxn modelId="{24CC66E9-4C05-F24A-A872-28F0F19CB046}" type="presOf" srcId="{57E64457-75B6-40DF-86BF-80888D7FBBC5}" destId="{72A5A8A1-C34D-4CC9-B014-4EDC4C60B5CB}" srcOrd="0" destOrd="0" presId="urn:microsoft.com/office/officeart/2009/3/layout/HorizontalOrganizationChart"/>
    <dgm:cxn modelId="{7D4AB6BF-4E67-5C42-A6AE-27F511D28B31}" type="presOf" srcId="{7638F483-EC40-4669-A117-0C6040B4A66B}" destId="{A4529214-DB2D-4B21-8831-F60F2A376559}" srcOrd="1" destOrd="0" presId="urn:microsoft.com/office/officeart/2009/3/layout/HorizontalOrganizationChart"/>
    <dgm:cxn modelId="{EF1FB3A1-BEE7-CA42-91FF-1B98007AB6B7}" type="presOf" srcId="{9392E0CB-C80B-2F49-9C8E-CF3E0E2742A6}" destId="{F5E5F7F5-4968-7148-BB7A-0667A35BF79A}" srcOrd="0" destOrd="0" presId="urn:microsoft.com/office/officeart/2009/3/layout/HorizontalOrganizationChart"/>
    <dgm:cxn modelId="{E9CC6E33-F9DB-2243-B340-07263266ACA5}" type="presOf" srcId="{7638F483-EC40-4669-A117-0C6040B4A66B}" destId="{86A07B8D-FF15-4EFF-8681-05A46BF1E797}" srcOrd="0" destOrd="0" presId="urn:microsoft.com/office/officeart/2009/3/layout/HorizontalOrganizationChart"/>
    <dgm:cxn modelId="{2395504F-B6AD-C74F-8563-B555EDC59377}" type="presOf" srcId="{3FA44A42-E0AE-412C-8071-9A37D30DD567}" destId="{22C8BBC7-02FA-4EF0-899A-834C1FEE39E3}" srcOrd="0" destOrd="0" presId="urn:microsoft.com/office/officeart/2009/3/layout/HorizontalOrganizationChart"/>
    <dgm:cxn modelId="{D9E7DE4B-AF8B-6842-90DB-4674A3EC8229}" type="presOf" srcId="{9AC2E227-803C-4016-BF2C-9291B6CAA290}" destId="{2A2AFDF2-2568-44F8-842C-3BFD70D9F2B1}" srcOrd="0" destOrd="0" presId="urn:microsoft.com/office/officeart/2009/3/layout/HorizontalOrganizationChart"/>
    <dgm:cxn modelId="{3123CB4E-25C6-9446-BC76-DE6F50C1BACE}" type="presOf" srcId="{E2369F6E-DA59-4F6E-BD69-6CAA013A82BE}" destId="{CD82D2C2-9EF5-4CA0-9CEE-9265A38A1F4A}" srcOrd="0" destOrd="0" presId="urn:microsoft.com/office/officeart/2009/3/layout/HorizontalOrganizationChart"/>
    <dgm:cxn modelId="{D84C11B9-3D85-334F-981F-B7F0244F02E6}" type="presOf" srcId="{F49A5D48-2603-9849-A290-CC53783A7DD8}" destId="{59278395-08A7-BC44-AC41-36C9EA1FFCE6}"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D01803DB-5FE4-7C4B-9A8C-7F62927E613F}" type="presOf" srcId="{F49A5D48-2603-9849-A290-CC53783A7DD8}" destId="{3A40E84A-E23E-1445-8949-0C4CB7C70D7C}" srcOrd="1" destOrd="0" presId="urn:microsoft.com/office/officeart/2009/3/layout/HorizontalOrganizationChart"/>
    <dgm:cxn modelId="{BA1C333E-999D-CD45-9BBC-12F8DB1CC5E1}" type="presOf" srcId="{9AC2E227-803C-4016-BF2C-9291B6CAA290}" destId="{9CD41DA5-A8A9-4189-B933-DCF665F7DF2D}"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1C9988E6-CF92-0E42-A223-752647AAE606}" type="presOf" srcId="{3FA44A42-E0AE-412C-8071-9A37D30DD567}" destId="{CBD704CC-8D6F-4C39-AFA6-3825EE74A965}" srcOrd="1" destOrd="0" presId="urn:microsoft.com/office/officeart/2009/3/layout/HorizontalOrganizationChart"/>
    <dgm:cxn modelId="{A0FBFD63-CD0F-644C-8323-CEECCECE3DED}" type="presParOf" srcId="{18DB143D-9E27-4E02-AFA5-F665953CBC10}" destId="{07E01157-B979-4F6B-B892-75DB2A2B8B0F}" srcOrd="0" destOrd="0" presId="urn:microsoft.com/office/officeart/2009/3/layout/HorizontalOrganizationChart"/>
    <dgm:cxn modelId="{74EAE085-EC98-B148-81E6-0A29775E7FF8}" type="presParOf" srcId="{07E01157-B979-4F6B-B892-75DB2A2B8B0F}" destId="{F686C23F-604E-4653-B2CB-27DBB6BED631}" srcOrd="0" destOrd="0" presId="urn:microsoft.com/office/officeart/2009/3/layout/HorizontalOrganizationChart"/>
    <dgm:cxn modelId="{3B949297-ACE5-DC46-9D78-8006561C8E2E}" type="presParOf" srcId="{F686C23F-604E-4653-B2CB-27DBB6BED631}" destId="{2A2AFDF2-2568-44F8-842C-3BFD70D9F2B1}" srcOrd="0" destOrd="0" presId="urn:microsoft.com/office/officeart/2009/3/layout/HorizontalOrganizationChart"/>
    <dgm:cxn modelId="{E88AD3CD-F4C1-6148-B321-5F213BFC6D6F}" type="presParOf" srcId="{F686C23F-604E-4653-B2CB-27DBB6BED631}" destId="{9CD41DA5-A8A9-4189-B933-DCF665F7DF2D}" srcOrd="1" destOrd="0" presId="urn:microsoft.com/office/officeart/2009/3/layout/HorizontalOrganizationChart"/>
    <dgm:cxn modelId="{6DFA87A8-80E6-BD44-96A8-86705FD9E327}" type="presParOf" srcId="{07E01157-B979-4F6B-B892-75DB2A2B8B0F}" destId="{96876921-77F4-4E08-9148-E99125692808}" srcOrd="1" destOrd="0" presId="urn:microsoft.com/office/officeart/2009/3/layout/HorizontalOrganizationChart"/>
    <dgm:cxn modelId="{46B57D96-93A7-7C47-90D1-6705DE53AEA5}" type="presParOf" srcId="{96876921-77F4-4E08-9148-E99125692808}" destId="{CD82D2C2-9EF5-4CA0-9CEE-9265A38A1F4A}" srcOrd="0" destOrd="0" presId="urn:microsoft.com/office/officeart/2009/3/layout/HorizontalOrganizationChart"/>
    <dgm:cxn modelId="{2AA94F15-42A8-934E-920F-F2A86D151276}" type="presParOf" srcId="{96876921-77F4-4E08-9148-E99125692808}" destId="{9441C830-A66B-4AFB-9252-8069549D4F0A}" srcOrd="1" destOrd="0" presId="urn:microsoft.com/office/officeart/2009/3/layout/HorizontalOrganizationChart"/>
    <dgm:cxn modelId="{5F36DA4D-59F1-984F-B566-68FE0A4EB4E1}" type="presParOf" srcId="{9441C830-A66B-4AFB-9252-8069549D4F0A}" destId="{FEAC7974-4462-4948-9F19-4D53C38CC88A}" srcOrd="0" destOrd="0" presId="urn:microsoft.com/office/officeart/2009/3/layout/HorizontalOrganizationChart"/>
    <dgm:cxn modelId="{CF11D243-BE57-D043-B47C-6E285BFF8AAA}" type="presParOf" srcId="{FEAC7974-4462-4948-9F19-4D53C38CC88A}" destId="{22C8BBC7-02FA-4EF0-899A-834C1FEE39E3}" srcOrd="0" destOrd="0" presId="urn:microsoft.com/office/officeart/2009/3/layout/HorizontalOrganizationChart"/>
    <dgm:cxn modelId="{31D0CB23-6E21-9D48-B2F3-86296DDDCFA6}" type="presParOf" srcId="{FEAC7974-4462-4948-9F19-4D53C38CC88A}" destId="{CBD704CC-8D6F-4C39-AFA6-3825EE74A965}" srcOrd="1" destOrd="0" presId="urn:microsoft.com/office/officeart/2009/3/layout/HorizontalOrganizationChart"/>
    <dgm:cxn modelId="{EBBC5287-24BA-A446-90B9-C461659382D8}" type="presParOf" srcId="{9441C830-A66B-4AFB-9252-8069549D4F0A}" destId="{C4FE27A9-6818-468D-8F72-5DEAE64958BC}" srcOrd="1" destOrd="0" presId="urn:microsoft.com/office/officeart/2009/3/layout/HorizontalOrganizationChart"/>
    <dgm:cxn modelId="{68B34FB2-B7D3-2941-93C2-DF8BABAFF386}" type="presParOf" srcId="{9441C830-A66B-4AFB-9252-8069549D4F0A}" destId="{B9E24DCA-DEF6-41DD-8228-40542DF88903}" srcOrd="2" destOrd="0" presId="urn:microsoft.com/office/officeart/2009/3/layout/HorizontalOrganizationChart"/>
    <dgm:cxn modelId="{2EFDFA5F-FE15-9243-85D7-B187A13ECB9A}" type="presParOf" srcId="{96876921-77F4-4E08-9148-E99125692808}" destId="{72A5A8A1-C34D-4CC9-B014-4EDC4C60B5CB}" srcOrd="2" destOrd="0" presId="urn:microsoft.com/office/officeart/2009/3/layout/HorizontalOrganizationChart"/>
    <dgm:cxn modelId="{7A250D00-C114-154C-BE8B-BFE9074C272E}" type="presParOf" srcId="{96876921-77F4-4E08-9148-E99125692808}" destId="{99464D45-2B22-432F-8F6C-3394CEC310A7}" srcOrd="3" destOrd="0" presId="urn:microsoft.com/office/officeart/2009/3/layout/HorizontalOrganizationChart"/>
    <dgm:cxn modelId="{5ABC6C96-E0A9-5B4C-8136-79367E9E4D31}" type="presParOf" srcId="{99464D45-2B22-432F-8F6C-3394CEC310A7}" destId="{7EEFA05D-0146-474D-BB41-35A44BBAC0EB}" srcOrd="0" destOrd="0" presId="urn:microsoft.com/office/officeart/2009/3/layout/HorizontalOrganizationChart"/>
    <dgm:cxn modelId="{D11B1C38-D504-CA40-B539-C60473ADD2E6}" type="presParOf" srcId="{7EEFA05D-0146-474D-BB41-35A44BBAC0EB}" destId="{86A07B8D-FF15-4EFF-8681-05A46BF1E797}" srcOrd="0" destOrd="0" presId="urn:microsoft.com/office/officeart/2009/3/layout/HorizontalOrganizationChart"/>
    <dgm:cxn modelId="{3BA172E9-6275-1B4F-8FDA-CD0561C14A21}" type="presParOf" srcId="{7EEFA05D-0146-474D-BB41-35A44BBAC0EB}" destId="{A4529214-DB2D-4B21-8831-F60F2A376559}" srcOrd="1" destOrd="0" presId="urn:microsoft.com/office/officeart/2009/3/layout/HorizontalOrganizationChart"/>
    <dgm:cxn modelId="{4BB0876C-AB14-9444-BDDF-5E2D83E06CC6}" type="presParOf" srcId="{99464D45-2B22-432F-8F6C-3394CEC310A7}" destId="{4C9D6515-EA4F-4DBF-A8FE-0711C70136B1}" srcOrd="1" destOrd="0" presId="urn:microsoft.com/office/officeart/2009/3/layout/HorizontalOrganizationChart"/>
    <dgm:cxn modelId="{476B7589-901B-B243-9A85-88B67FDF82EA}" type="presParOf" srcId="{99464D45-2B22-432F-8F6C-3394CEC310A7}" destId="{686779DB-34D3-4F60-84B6-A35826FF3C2A}" srcOrd="2" destOrd="0" presId="urn:microsoft.com/office/officeart/2009/3/layout/HorizontalOrganizationChart"/>
    <dgm:cxn modelId="{F2716A7A-E535-ED4C-B7AC-CDF3C53B30EA}" type="presParOf" srcId="{96876921-77F4-4E08-9148-E99125692808}" destId="{F5E5F7F5-4968-7148-BB7A-0667A35BF79A}" srcOrd="4" destOrd="0" presId="urn:microsoft.com/office/officeart/2009/3/layout/HorizontalOrganizationChart"/>
    <dgm:cxn modelId="{65176D31-759B-544A-B50B-7EC965C6E383}" type="presParOf" srcId="{96876921-77F4-4E08-9148-E99125692808}" destId="{42417D70-E43E-1644-9DCD-44E5E67E56ED}" srcOrd="5" destOrd="0" presId="urn:microsoft.com/office/officeart/2009/3/layout/HorizontalOrganizationChart"/>
    <dgm:cxn modelId="{B46551D0-2205-914A-89FE-69AC584D13D8}" type="presParOf" srcId="{42417D70-E43E-1644-9DCD-44E5E67E56ED}" destId="{CA5FAB08-0B56-2C42-B14C-15C59D02EDD5}" srcOrd="0" destOrd="0" presId="urn:microsoft.com/office/officeart/2009/3/layout/HorizontalOrganizationChart"/>
    <dgm:cxn modelId="{B6994665-C4CE-604E-94D4-5C4123A5035B}" type="presParOf" srcId="{CA5FAB08-0B56-2C42-B14C-15C59D02EDD5}" destId="{59278395-08A7-BC44-AC41-36C9EA1FFCE6}" srcOrd="0" destOrd="0" presId="urn:microsoft.com/office/officeart/2009/3/layout/HorizontalOrganizationChart"/>
    <dgm:cxn modelId="{E166D3DD-8E4A-F244-A7B6-02F2ED565B3D}" type="presParOf" srcId="{CA5FAB08-0B56-2C42-B14C-15C59D02EDD5}" destId="{3A40E84A-E23E-1445-8949-0C4CB7C70D7C}" srcOrd="1" destOrd="0" presId="urn:microsoft.com/office/officeart/2009/3/layout/HorizontalOrganizationChart"/>
    <dgm:cxn modelId="{945C4CAD-C4E7-FA42-BE75-CF4E04A05FEB}" type="presParOf" srcId="{42417D70-E43E-1644-9DCD-44E5E67E56ED}" destId="{AE84B356-C09D-5F47-A29A-6F03A4279BCB}" srcOrd="1" destOrd="0" presId="urn:microsoft.com/office/officeart/2009/3/layout/HorizontalOrganizationChart"/>
    <dgm:cxn modelId="{11701AAA-D9E3-6949-BA3D-589D9E71B69B}" type="presParOf" srcId="{42417D70-E43E-1644-9DCD-44E5E67E56ED}" destId="{36AA720C-0ECC-7A40-88A9-8BABC97F08CE}" srcOrd="2" destOrd="0" presId="urn:microsoft.com/office/officeart/2009/3/layout/HorizontalOrganizationChart"/>
    <dgm:cxn modelId="{A1BF978B-EB00-9445-9CD1-0C255746F09E}"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知识管理的实施</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知识管理的实施要点</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首席知识官</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F49A5D48-2603-9849-A290-CC53783A7DD8}">
      <dgm:prSet custT="1"/>
      <dgm:spPr>
        <a:solidFill>
          <a:schemeClr val="accent2"/>
        </a:solidFill>
      </dgm:spPr>
      <dgm:t>
        <a:bodyPr/>
        <a:lstStyle/>
        <a:p>
          <a:r>
            <a:rPr lang="zh-CN" altLang="en-US" sz="1100" b="1" dirty="0" smtClean="0">
              <a:latin typeface="SimHei" charset="-122"/>
              <a:ea typeface="SimHei" charset="-122"/>
              <a:cs typeface="SimHei" charset="-122"/>
            </a:rPr>
            <a:t>知识管理的激励机制</a:t>
          </a:r>
          <a:endParaRPr lang="zh-CN" altLang="en-US" sz="1100" b="1" dirty="0">
            <a:latin typeface="SimHei" charset="-122"/>
            <a:ea typeface="SimHei" charset="-122"/>
            <a:cs typeface="SimHei" charset="-122"/>
          </a:endParaRPr>
        </a:p>
      </dgm:t>
    </dgm:pt>
    <dgm:pt modelId="{9392E0CB-C80B-2F49-9C8E-CF3E0E2742A6}" type="parTrans" cxnId="{EB8EE0AC-081D-8C44-B64F-3D5E5BBC7E18}">
      <dgm:prSet/>
      <dgm:spPr/>
      <dgm:t>
        <a:bodyPr/>
        <a:lstStyle/>
        <a:p>
          <a:endParaRPr lang="zh-CN" altLang="en-US" sz="1100"/>
        </a:p>
      </dgm:t>
    </dgm:pt>
    <dgm:pt modelId="{D1550D9E-4D6D-B14D-A1E7-AD20C15C269A}" type="sibTrans" cxnId="{EB8EE0AC-081D-8C44-B64F-3D5E5BBC7E18}">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F5E5F7F5-4968-7148-BB7A-0667A35BF79A}" type="pres">
      <dgm:prSet presAssocID="{9392E0CB-C80B-2F49-9C8E-CF3E0E2742A6}" presName="Name64" presStyleLbl="parChTrans1D2" presStyleIdx="2" presStyleCnt="3"/>
      <dgm:spPr/>
      <dgm:t>
        <a:bodyPr/>
        <a:lstStyle/>
        <a:p>
          <a:endParaRPr lang="zh-CN" altLang="en-US"/>
        </a:p>
      </dgm:t>
    </dgm:pt>
    <dgm:pt modelId="{42417D70-E43E-1644-9DCD-44E5E67E56ED}" type="pres">
      <dgm:prSet presAssocID="{F49A5D48-2603-9849-A290-CC53783A7DD8}" presName="hierRoot2" presStyleCnt="0">
        <dgm:presLayoutVars>
          <dgm:hierBranch val="init"/>
        </dgm:presLayoutVars>
      </dgm:prSet>
      <dgm:spPr/>
    </dgm:pt>
    <dgm:pt modelId="{CA5FAB08-0B56-2C42-B14C-15C59D02EDD5}" type="pres">
      <dgm:prSet presAssocID="{F49A5D48-2603-9849-A290-CC53783A7DD8}" presName="rootComposite" presStyleCnt="0"/>
      <dgm:spPr/>
    </dgm:pt>
    <dgm:pt modelId="{59278395-08A7-BC44-AC41-36C9EA1FFCE6}" type="pres">
      <dgm:prSet presAssocID="{F49A5D48-2603-9849-A290-CC53783A7DD8}" presName="rootText" presStyleLbl="node2" presStyleIdx="2" presStyleCnt="3">
        <dgm:presLayoutVars>
          <dgm:chPref val="3"/>
        </dgm:presLayoutVars>
      </dgm:prSet>
      <dgm:spPr/>
      <dgm:t>
        <a:bodyPr/>
        <a:lstStyle/>
        <a:p>
          <a:endParaRPr lang="zh-CN" altLang="en-US"/>
        </a:p>
      </dgm:t>
    </dgm:pt>
    <dgm:pt modelId="{3A40E84A-E23E-1445-8949-0C4CB7C70D7C}" type="pres">
      <dgm:prSet presAssocID="{F49A5D48-2603-9849-A290-CC53783A7DD8}" presName="rootConnector" presStyleLbl="node2" presStyleIdx="2" presStyleCnt="3"/>
      <dgm:spPr/>
      <dgm:t>
        <a:bodyPr/>
        <a:lstStyle/>
        <a:p>
          <a:endParaRPr lang="zh-CN" altLang="en-US"/>
        </a:p>
      </dgm:t>
    </dgm:pt>
    <dgm:pt modelId="{AE84B356-C09D-5F47-A29A-6F03A4279BCB}" type="pres">
      <dgm:prSet presAssocID="{F49A5D48-2603-9849-A290-CC53783A7DD8}" presName="hierChild4" presStyleCnt="0"/>
      <dgm:spPr/>
    </dgm:pt>
    <dgm:pt modelId="{36AA720C-0ECC-7A40-88A9-8BABC97F08CE}" type="pres">
      <dgm:prSet presAssocID="{F49A5D48-2603-9849-A290-CC53783A7DD8}" presName="hierChild5" presStyleCnt="0"/>
      <dgm:spPr/>
    </dgm:pt>
    <dgm:pt modelId="{6858D422-8C90-4F85-BA9D-65CA2FED06E8}" type="pres">
      <dgm:prSet presAssocID="{9AC2E227-803C-4016-BF2C-9291B6CAA290}" presName="hierChild3" presStyleCnt="0"/>
      <dgm:spPr/>
    </dgm:pt>
  </dgm:ptLst>
  <dgm:cxnLst>
    <dgm:cxn modelId="{EF16F653-C624-3448-B2CC-1074781B6B9C}" type="presOf" srcId="{9AC2E227-803C-4016-BF2C-9291B6CAA290}" destId="{9CD41DA5-A8A9-4189-B933-DCF665F7DF2D}" srcOrd="1" destOrd="0" presId="urn:microsoft.com/office/officeart/2009/3/layout/HorizontalOrganizationChart"/>
    <dgm:cxn modelId="{EB8EE0AC-081D-8C44-B64F-3D5E5BBC7E18}" srcId="{9AC2E227-803C-4016-BF2C-9291B6CAA290}" destId="{F49A5D48-2603-9849-A290-CC53783A7DD8}" srcOrd="2" destOrd="0" parTransId="{9392E0CB-C80B-2F49-9C8E-CF3E0E2742A6}" sibTransId="{D1550D9E-4D6D-B14D-A1E7-AD20C15C269A}"/>
    <dgm:cxn modelId="{3EDC63FA-78EE-6F45-8519-F6EA6C9C01BE}" type="presOf" srcId="{9AC2E227-803C-4016-BF2C-9291B6CAA290}" destId="{2A2AFDF2-2568-44F8-842C-3BFD70D9F2B1}" srcOrd="0" destOrd="0" presId="urn:microsoft.com/office/officeart/2009/3/layout/HorizontalOrganizationChart"/>
    <dgm:cxn modelId="{123311C5-A5A3-EF48-92C6-0A09B2823987}" type="presOf" srcId="{F05BBA42-D7AF-4BA0-8C3F-85B1FE28E48F}" destId="{18DB143D-9E27-4E02-AFA5-F665953CBC10}"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339700F4-E514-2141-8B1B-1CFB7826A9B7}" type="presOf" srcId="{3FA44A42-E0AE-412C-8071-9A37D30DD567}" destId="{22C8BBC7-02FA-4EF0-899A-834C1FEE39E3}" srcOrd="0" destOrd="0" presId="urn:microsoft.com/office/officeart/2009/3/layout/HorizontalOrganizationChart"/>
    <dgm:cxn modelId="{4F077601-1BC2-9247-A2DF-E9B5EB038560}" type="presOf" srcId="{7638F483-EC40-4669-A117-0C6040B4A66B}" destId="{A4529214-DB2D-4B21-8831-F60F2A376559}"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00AC1ACC-A198-614A-9870-15DB1CF20B17}" type="presOf" srcId="{F49A5D48-2603-9849-A290-CC53783A7DD8}" destId="{59278395-08A7-BC44-AC41-36C9EA1FFCE6}" srcOrd="0" destOrd="0" presId="urn:microsoft.com/office/officeart/2009/3/layout/HorizontalOrganizationChart"/>
    <dgm:cxn modelId="{50843E84-8989-8541-B2F2-817F144FF597}" type="presOf" srcId="{7638F483-EC40-4669-A117-0C6040B4A66B}" destId="{86A07B8D-FF15-4EFF-8681-05A46BF1E797}" srcOrd="0" destOrd="0" presId="urn:microsoft.com/office/officeart/2009/3/layout/HorizontalOrganizationChart"/>
    <dgm:cxn modelId="{BC14ED77-CE3D-154B-A565-7E17C2461A7A}" type="presOf" srcId="{57E64457-75B6-40DF-86BF-80888D7FBBC5}" destId="{72A5A8A1-C34D-4CC9-B014-4EDC4C60B5CB}" srcOrd="0" destOrd="0" presId="urn:microsoft.com/office/officeart/2009/3/layout/HorizontalOrganizationChart"/>
    <dgm:cxn modelId="{D2B9566C-B650-3747-9A35-D94599B444E3}" type="presOf" srcId="{E2369F6E-DA59-4F6E-BD69-6CAA013A82BE}" destId="{CD82D2C2-9EF5-4CA0-9CEE-9265A38A1F4A}" srcOrd="0" destOrd="0" presId="urn:microsoft.com/office/officeart/2009/3/layout/HorizontalOrganizationChart"/>
    <dgm:cxn modelId="{A2D5BFD3-2232-5645-832F-DCB84AA6ABA5}" type="presOf" srcId="{9392E0CB-C80B-2F49-9C8E-CF3E0E2742A6}" destId="{F5E5F7F5-4968-7148-BB7A-0667A35BF79A}" srcOrd="0" destOrd="0" presId="urn:microsoft.com/office/officeart/2009/3/layout/HorizontalOrganizationChart"/>
    <dgm:cxn modelId="{14AD5462-0B96-9145-A68E-720A5445A28E}" type="presOf" srcId="{F49A5D48-2603-9849-A290-CC53783A7DD8}" destId="{3A40E84A-E23E-1445-8949-0C4CB7C70D7C}"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11F5D1DA-D983-C34E-A2A9-2A648D731FC4}" type="presOf" srcId="{3FA44A42-E0AE-412C-8071-9A37D30DD567}" destId="{CBD704CC-8D6F-4C39-AFA6-3825EE74A965}" srcOrd="1" destOrd="0" presId="urn:microsoft.com/office/officeart/2009/3/layout/HorizontalOrganizationChart"/>
    <dgm:cxn modelId="{C05A80FF-E824-6546-9151-BC7BA1EA12D5}" type="presParOf" srcId="{18DB143D-9E27-4E02-AFA5-F665953CBC10}" destId="{07E01157-B979-4F6B-B892-75DB2A2B8B0F}" srcOrd="0" destOrd="0" presId="urn:microsoft.com/office/officeart/2009/3/layout/HorizontalOrganizationChart"/>
    <dgm:cxn modelId="{45A42CF1-893E-424A-A860-0CD6BA8827FC}" type="presParOf" srcId="{07E01157-B979-4F6B-B892-75DB2A2B8B0F}" destId="{F686C23F-604E-4653-B2CB-27DBB6BED631}" srcOrd="0" destOrd="0" presId="urn:microsoft.com/office/officeart/2009/3/layout/HorizontalOrganizationChart"/>
    <dgm:cxn modelId="{43077835-D098-2144-89FF-3E35A333BBD7}" type="presParOf" srcId="{F686C23F-604E-4653-B2CB-27DBB6BED631}" destId="{2A2AFDF2-2568-44F8-842C-3BFD70D9F2B1}" srcOrd="0" destOrd="0" presId="urn:microsoft.com/office/officeart/2009/3/layout/HorizontalOrganizationChart"/>
    <dgm:cxn modelId="{28183B8B-0593-964B-BEB8-67F5721ECDAD}" type="presParOf" srcId="{F686C23F-604E-4653-B2CB-27DBB6BED631}" destId="{9CD41DA5-A8A9-4189-B933-DCF665F7DF2D}" srcOrd="1" destOrd="0" presId="urn:microsoft.com/office/officeart/2009/3/layout/HorizontalOrganizationChart"/>
    <dgm:cxn modelId="{7A136B5F-5AE3-5E47-9BC4-65DEDA83D8FE}" type="presParOf" srcId="{07E01157-B979-4F6B-B892-75DB2A2B8B0F}" destId="{96876921-77F4-4E08-9148-E99125692808}" srcOrd="1" destOrd="0" presId="urn:microsoft.com/office/officeart/2009/3/layout/HorizontalOrganizationChart"/>
    <dgm:cxn modelId="{67C9AAF3-AA52-504D-9218-DC1F988E6FD9}" type="presParOf" srcId="{96876921-77F4-4E08-9148-E99125692808}" destId="{CD82D2C2-9EF5-4CA0-9CEE-9265A38A1F4A}" srcOrd="0" destOrd="0" presId="urn:microsoft.com/office/officeart/2009/3/layout/HorizontalOrganizationChart"/>
    <dgm:cxn modelId="{E6EF414F-4288-C342-A05E-E966396FB016}" type="presParOf" srcId="{96876921-77F4-4E08-9148-E99125692808}" destId="{9441C830-A66B-4AFB-9252-8069549D4F0A}" srcOrd="1" destOrd="0" presId="urn:microsoft.com/office/officeart/2009/3/layout/HorizontalOrganizationChart"/>
    <dgm:cxn modelId="{D97F4E0F-171D-2D49-9B04-CD9AE83BCF13}" type="presParOf" srcId="{9441C830-A66B-4AFB-9252-8069549D4F0A}" destId="{FEAC7974-4462-4948-9F19-4D53C38CC88A}" srcOrd="0" destOrd="0" presId="urn:microsoft.com/office/officeart/2009/3/layout/HorizontalOrganizationChart"/>
    <dgm:cxn modelId="{95CD26A5-34B3-0446-8197-074C1F92D553}" type="presParOf" srcId="{FEAC7974-4462-4948-9F19-4D53C38CC88A}" destId="{22C8BBC7-02FA-4EF0-899A-834C1FEE39E3}" srcOrd="0" destOrd="0" presId="urn:microsoft.com/office/officeart/2009/3/layout/HorizontalOrganizationChart"/>
    <dgm:cxn modelId="{9770BFBB-D7A4-9F43-A105-490EF0F38C5A}" type="presParOf" srcId="{FEAC7974-4462-4948-9F19-4D53C38CC88A}" destId="{CBD704CC-8D6F-4C39-AFA6-3825EE74A965}" srcOrd="1" destOrd="0" presId="urn:microsoft.com/office/officeart/2009/3/layout/HorizontalOrganizationChart"/>
    <dgm:cxn modelId="{C434211A-783A-9B40-9545-A2D1068C3F14}" type="presParOf" srcId="{9441C830-A66B-4AFB-9252-8069549D4F0A}" destId="{C4FE27A9-6818-468D-8F72-5DEAE64958BC}" srcOrd="1" destOrd="0" presId="urn:microsoft.com/office/officeart/2009/3/layout/HorizontalOrganizationChart"/>
    <dgm:cxn modelId="{30B1E0BA-A05D-0E47-B55E-5F6E2E8D4AC7}" type="presParOf" srcId="{9441C830-A66B-4AFB-9252-8069549D4F0A}" destId="{B9E24DCA-DEF6-41DD-8228-40542DF88903}" srcOrd="2" destOrd="0" presId="urn:microsoft.com/office/officeart/2009/3/layout/HorizontalOrganizationChart"/>
    <dgm:cxn modelId="{F1959D65-F8E5-CD4D-8DCB-F651AD08D36C}" type="presParOf" srcId="{96876921-77F4-4E08-9148-E99125692808}" destId="{72A5A8A1-C34D-4CC9-B014-4EDC4C60B5CB}" srcOrd="2" destOrd="0" presId="urn:microsoft.com/office/officeart/2009/3/layout/HorizontalOrganizationChart"/>
    <dgm:cxn modelId="{2599E304-1C00-2341-86A0-4B830988576A}" type="presParOf" srcId="{96876921-77F4-4E08-9148-E99125692808}" destId="{99464D45-2B22-432F-8F6C-3394CEC310A7}" srcOrd="3" destOrd="0" presId="urn:microsoft.com/office/officeart/2009/3/layout/HorizontalOrganizationChart"/>
    <dgm:cxn modelId="{32252106-9FC5-514C-8912-5239807E91A9}" type="presParOf" srcId="{99464D45-2B22-432F-8F6C-3394CEC310A7}" destId="{7EEFA05D-0146-474D-BB41-35A44BBAC0EB}" srcOrd="0" destOrd="0" presId="urn:microsoft.com/office/officeart/2009/3/layout/HorizontalOrganizationChart"/>
    <dgm:cxn modelId="{670E91BC-DF49-964E-987B-E3ED9D9E9A7A}" type="presParOf" srcId="{7EEFA05D-0146-474D-BB41-35A44BBAC0EB}" destId="{86A07B8D-FF15-4EFF-8681-05A46BF1E797}" srcOrd="0" destOrd="0" presId="urn:microsoft.com/office/officeart/2009/3/layout/HorizontalOrganizationChart"/>
    <dgm:cxn modelId="{8F6F9736-2C6C-824C-8137-1ECA9EF1D275}" type="presParOf" srcId="{7EEFA05D-0146-474D-BB41-35A44BBAC0EB}" destId="{A4529214-DB2D-4B21-8831-F60F2A376559}" srcOrd="1" destOrd="0" presId="urn:microsoft.com/office/officeart/2009/3/layout/HorizontalOrganizationChart"/>
    <dgm:cxn modelId="{176C5EAD-A4F9-5F4B-8C75-3D0BF9F64766}" type="presParOf" srcId="{99464D45-2B22-432F-8F6C-3394CEC310A7}" destId="{4C9D6515-EA4F-4DBF-A8FE-0711C70136B1}" srcOrd="1" destOrd="0" presId="urn:microsoft.com/office/officeart/2009/3/layout/HorizontalOrganizationChart"/>
    <dgm:cxn modelId="{1391D883-191D-2E46-9E9B-ED4C0D721FBE}" type="presParOf" srcId="{99464D45-2B22-432F-8F6C-3394CEC310A7}" destId="{686779DB-34D3-4F60-84B6-A35826FF3C2A}" srcOrd="2" destOrd="0" presId="urn:microsoft.com/office/officeart/2009/3/layout/HorizontalOrganizationChart"/>
    <dgm:cxn modelId="{D3811C63-22DB-2E48-8DD7-6370E4468EAF}" type="presParOf" srcId="{96876921-77F4-4E08-9148-E99125692808}" destId="{F5E5F7F5-4968-7148-BB7A-0667A35BF79A}" srcOrd="4" destOrd="0" presId="urn:microsoft.com/office/officeart/2009/3/layout/HorizontalOrganizationChart"/>
    <dgm:cxn modelId="{9769D444-C7B9-9440-9545-CA5BFCB10D1C}" type="presParOf" srcId="{96876921-77F4-4E08-9148-E99125692808}" destId="{42417D70-E43E-1644-9DCD-44E5E67E56ED}" srcOrd="5" destOrd="0" presId="urn:microsoft.com/office/officeart/2009/3/layout/HorizontalOrganizationChart"/>
    <dgm:cxn modelId="{EFC7F0F1-1C79-FA4A-8A27-6C62C5F47F52}" type="presParOf" srcId="{42417D70-E43E-1644-9DCD-44E5E67E56ED}" destId="{CA5FAB08-0B56-2C42-B14C-15C59D02EDD5}" srcOrd="0" destOrd="0" presId="urn:microsoft.com/office/officeart/2009/3/layout/HorizontalOrganizationChart"/>
    <dgm:cxn modelId="{929C9867-9789-A84F-AD32-ABE0B5711D25}" type="presParOf" srcId="{CA5FAB08-0B56-2C42-B14C-15C59D02EDD5}" destId="{59278395-08A7-BC44-AC41-36C9EA1FFCE6}" srcOrd="0" destOrd="0" presId="urn:microsoft.com/office/officeart/2009/3/layout/HorizontalOrganizationChart"/>
    <dgm:cxn modelId="{3F101728-30CC-4444-BDA2-DB0F56F7D396}" type="presParOf" srcId="{CA5FAB08-0B56-2C42-B14C-15C59D02EDD5}" destId="{3A40E84A-E23E-1445-8949-0C4CB7C70D7C}" srcOrd="1" destOrd="0" presId="urn:microsoft.com/office/officeart/2009/3/layout/HorizontalOrganizationChart"/>
    <dgm:cxn modelId="{9E7F0924-C550-E448-8E26-612FC6A15147}" type="presParOf" srcId="{42417D70-E43E-1644-9DCD-44E5E67E56ED}" destId="{AE84B356-C09D-5F47-A29A-6F03A4279BCB}" srcOrd="1" destOrd="0" presId="urn:microsoft.com/office/officeart/2009/3/layout/HorizontalOrganizationChart"/>
    <dgm:cxn modelId="{C506DB26-F6C6-CA4B-9BA0-9C83812CAFDD}" type="presParOf" srcId="{42417D70-E43E-1644-9DCD-44E5E67E56ED}" destId="{36AA720C-0ECC-7A40-88A9-8BABC97F08CE}" srcOrd="2" destOrd="0" presId="urn:microsoft.com/office/officeart/2009/3/layout/HorizontalOrganizationChart"/>
    <dgm:cxn modelId="{7AD201BA-16BE-F846-971A-A6F1C4A3CFE2}"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知识管理的实施</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知识管理的实施要点</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首席知识官</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F49A5D48-2603-9849-A290-CC53783A7DD8}">
      <dgm:prSet custT="1"/>
      <dgm:spPr>
        <a:solidFill>
          <a:schemeClr val="accent2"/>
        </a:solidFill>
      </dgm:spPr>
      <dgm:t>
        <a:bodyPr/>
        <a:lstStyle/>
        <a:p>
          <a:r>
            <a:rPr lang="zh-CN" altLang="en-US" sz="1100" b="1" dirty="0" smtClean="0">
              <a:latin typeface="SimHei" charset="-122"/>
              <a:ea typeface="SimHei" charset="-122"/>
              <a:cs typeface="SimHei" charset="-122"/>
            </a:rPr>
            <a:t>知识管理的激励机制</a:t>
          </a:r>
          <a:endParaRPr lang="zh-CN" altLang="en-US" sz="1100" b="1" dirty="0">
            <a:latin typeface="SimHei" charset="-122"/>
            <a:ea typeface="SimHei" charset="-122"/>
            <a:cs typeface="SimHei" charset="-122"/>
          </a:endParaRPr>
        </a:p>
      </dgm:t>
    </dgm:pt>
    <dgm:pt modelId="{9392E0CB-C80B-2F49-9C8E-CF3E0E2742A6}" type="parTrans" cxnId="{EB8EE0AC-081D-8C44-B64F-3D5E5BBC7E18}">
      <dgm:prSet/>
      <dgm:spPr/>
      <dgm:t>
        <a:bodyPr/>
        <a:lstStyle/>
        <a:p>
          <a:endParaRPr lang="zh-CN" altLang="en-US" sz="1100"/>
        </a:p>
      </dgm:t>
    </dgm:pt>
    <dgm:pt modelId="{D1550D9E-4D6D-B14D-A1E7-AD20C15C269A}" type="sibTrans" cxnId="{EB8EE0AC-081D-8C44-B64F-3D5E5BBC7E18}">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F5E5F7F5-4968-7148-BB7A-0667A35BF79A}" type="pres">
      <dgm:prSet presAssocID="{9392E0CB-C80B-2F49-9C8E-CF3E0E2742A6}" presName="Name64" presStyleLbl="parChTrans1D2" presStyleIdx="2" presStyleCnt="3"/>
      <dgm:spPr/>
      <dgm:t>
        <a:bodyPr/>
        <a:lstStyle/>
        <a:p>
          <a:endParaRPr lang="zh-CN" altLang="en-US"/>
        </a:p>
      </dgm:t>
    </dgm:pt>
    <dgm:pt modelId="{42417D70-E43E-1644-9DCD-44E5E67E56ED}" type="pres">
      <dgm:prSet presAssocID="{F49A5D48-2603-9849-A290-CC53783A7DD8}" presName="hierRoot2" presStyleCnt="0">
        <dgm:presLayoutVars>
          <dgm:hierBranch val="init"/>
        </dgm:presLayoutVars>
      </dgm:prSet>
      <dgm:spPr/>
    </dgm:pt>
    <dgm:pt modelId="{CA5FAB08-0B56-2C42-B14C-15C59D02EDD5}" type="pres">
      <dgm:prSet presAssocID="{F49A5D48-2603-9849-A290-CC53783A7DD8}" presName="rootComposite" presStyleCnt="0"/>
      <dgm:spPr/>
    </dgm:pt>
    <dgm:pt modelId="{59278395-08A7-BC44-AC41-36C9EA1FFCE6}" type="pres">
      <dgm:prSet presAssocID="{F49A5D48-2603-9849-A290-CC53783A7DD8}" presName="rootText" presStyleLbl="node2" presStyleIdx="2" presStyleCnt="3">
        <dgm:presLayoutVars>
          <dgm:chPref val="3"/>
        </dgm:presLayoutVars>
      </dgm:prSet>
      <dgm:spPr/>
      <dgm:t>
        <a:bodyPr/>
        <a:lstStyle/>
        <a:p>
          <a:endParaRPr lang="zh-CN" altLang="en-US"/>
        </a:p>
      </dgm:t>
    </dgm:pt>
    <dgm:pt modelId="{3A40E84A-E23E-1445-8949-0C4CB7C70D7C}" type="pres">
      <dgm:prSet presAssocID="{F49A5D48-2603-9849-A290-CC53783A7DD8}" presName="rootConnector" presStyleLbl="node2" presStyleIdx="2" presStyleCnt="3"/>
      <dgm:spPr/>
      <dgm:t>
        <a:bodyPr/>
        <a:lstStyle/>
        <a:p>
          <a:endParaRPr lang="zh-CN" altLang="en-US"/>
        </a:p>
      </dgm:t>
    </dgm:pt>
    <dgm:pt modelId="{AE84B356-C09D-5F47-A29A-6F03A4279BCB}" type="pres">
      <dgm:prSet presAssocID="{F49A5D48-2603-9849-A290-CC53783A7DD8}" presName="hierChild4" presStyleCnt="0"/>
      <dgm:spPr/>
    </dgm:pt>
    <dgm:pt modelId="{36AA720C-0ECC-7A40-88A9-8BABC97F08CE}" type="pres">
      <dgm:prSet presAssocID="{F49A5D48-2603-9849-A290-CC53783A7DD8}" presName="hierChild5" presStyleCnt="0"/>
      <dgm:spPr/>
    </dgm:pt>
    <dgm:pt modelId="{6858D422-8C90-4F85-BA9D-65CA2FED06E8}" type="pres">
      <dgm:prSet presAssocID="{9AC2E227-803C-4016-BF2C-9291B6CAA290}" presName="hierChild3" presStyleCnt="0"/>
      <dgm:spPr/>
    </dgm:pt>
  </dgm:ptLst>
  <dgm:cxnLst>
    <dgm:cxn modelId="{135357A6-1437-6D4C-B2BE-59F776B4B8BB}" type="presOf" srcId="{F49A5D48-2603-9849-A290-CC53783A7DD8}" destId="{3A40E84A-E23E-1445-8949-0C4CB7C70D7C}" srcOrd="1" destOrd="0" presId="urn:microsoft.com/office/officeart/2009/3/layout/HorizontalOrganizationChart"/>
    <dgm:cxn modelId="{EB8EE0AC-081D-8C44-B64F-3D5E5BBC7E18}" srcId="{9AC2E227-803C-4016-BF2C-9291B6CAA290}" destId="{F49A5D48-2603-9849-A290-CC53783A7DD8}" srcOrd="2" destOrd="0" parTransId="{9392E0CB-C80B-2F49-9C8E-CF3E0E2742A6}" sibTransId="{D1550D9E-4D6D-B14D-A1E7-AD20C15C269A}"/>
    <dgm:cxn modelId="{5DC1C015-335F-490F-A06A-BA9652DB0EA7}" srcId="{9AC2E227-803C-4016-BF2C-9291B6CAA290}" destId="{7638F483-EC40-4669-A117-0C6040B4A66B}" srcOrd="1" destOrd="0" parTransId="{57E64457-75B6-40DF-86BF-80888D7FBBC5}" sibTransId="{7B10E917-A0D7-4AB2-8FFF-F08198C7EE50}"/>
    <dgm:cxn modelId="{4233EE24-29C4-024B-B2FF-60A021C09568}" type="presOf" srcId="{3FA44A42-E0AE-412C-8071-9A37D30DD567}" destId="{22C8BBC7-02FA-4EF0-899A-834C1FEE39E3}" srcOrd="0" destOrd="0" presId="urn:microsoft.com/office/officeart/2009/3/layout/HorizontalOrganizationChart"/>
    <dgm:cxn modelId="{6DE2FDB8-D5C8-EA43-966C-584E5FDECF7F}" type="presOf" srcId="{E2369F6E-DA59-4F6E-BD69-6CAA013A82BE}" destId="{CD82D2C2-9EF5-4CA0-9CEE-9265A38A1F4A}" srcOrd="0" destOrd="0" presId="urn:microsoft.com/office/officeart/2009/3/layout/HorizontalOrganizationChart"/>
    <dgm:cxn modelId="{4D312E09-D79C-224D-A56A-EF76D7C9BB63}" type="presOf" srcId="{F49A5D48-2603-9849-A290-CC53783A7DD8}" destId="{59278395-08A7-BC44-AC41-36C9EA1FFCE6}" srcOrd="0" destOrd="0" presId="urn:microsoft.com/office/officeart/2009/3/layout/HorizontalOrganizationChart"/>
    <dgm:cxn modelId="{DC6941ED-18C5-E54C-8A24-449A893C37D2}" type="presOf" srcId="{3FA44A42-E0AE-412C-8071-9A37D30DD567}" destId="{CBD704CC-8D6F-4C39-AFA6-3825EE74A965}" srcOrd="1" destOrd="0" presId="urn:microsoft.com/office/officeart/2009/3/layout/HorizontalOrganizationChart"/>
    <dgm:cxn modelId="{147301BE-E019-CA45-BCBA-943F61C86979}" type="presOf" srcId="{57E64457-75B6-40DF-86BF-80888D7FBBC5}" destId="{72A5A8A1-C34D-4CC9-B014-4EDC4C60B5CB}" srcOrd="0" destOrd="0" presId="urn:microsoft.com/office/officeart/2009/3/layout/HorizontalOrganizationChart"/>
    <dgm:cxn modelId="{20101755-34C9-134B-A8A7-FCD7B94C1F27}" type="presOf" srcId="{7638F483-EC40-4669-A117-0C6040B4A66B}" destId="{A4529214-DB2D-4B21-8831-F60F2A376559}" srcOrd="1" destOrd="0" presId="urn:microsoft.com/office/officeart/2009/3/layout/HorizontalOrganizationChart"/>
    <dgm:cxn modelId="{5420D253-5BD1-8741-9F26-97322DCC7D1F}" type="presOf" srcId="{7638F483-EC40-4669-A117-0C6040B4A66B}" destId="{86A07B8D-FF15-4EFF-8681-05A46BF1E797}" srcOrd="0" destOrd="0" presId="urn:microsoft.com/office/officeart/2009/3/layout/HorizontalOrganizationChart"/>
    <dgm:cxn modelId="{12FBF14A-166F-4942-87FC-7F45695C4434}" type="presOf" srcId="{9AC2E227-803C-4016-BF2C-9291B6CAA290}" destId="{9CD41DA5-A8A9-4189-B933-DCF665F7DF2D}"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19652213-BDF4-2E4B-98F1-3E2DE7FB28A7}" type="presOf" srcId="{9392E0CB-C80B-2F49-9C8E-CF3E0E2742A6}" destId="{F5E5F7F5-4968-7148-BB7A-0667A35BF79A}"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4AFF4ABE-E778-0546-AAE9-2F2007DE36A3}" type="presOf" srcId="{9AC2E227-803C-4016-BF2C-9291B6CAA290}" destId="{2A2AFDF2-2568-44F8-842C-3BFD70D9F2B1}" srcOrd="0" destOrd="0" presId="urn:microsoft.com/office/officeart/2009/3/layout/HorizontalOrganizationChart"/>
    <dgm:cxn modelId="{B6E057AE-6750-2D4B-9089-DE8D19F26AFB}" type="presOf" srcId="{F05BBA42-D7AF-4BA0-8C3F-85B1FE28E48F}" destId="{18DB143D-9E27-4E02-AFA5-F665953CBC10}" srcOrd="0" destOrd="0" presId="urn:microsoft.com/office/officeart/2009/3/layout/HorizontalOrganizationChart"/>
    <dgm:cxn modelId="{31F73DE7-7523-2F40-90F0-B58F7AAD681C}" type="presParOf" srcId="{18DB143D-9E27-4E02-AFA5-F665953CBC10}" destId="{07E01157-B979-4F6B-B892-75DB2A2B8B0F}" srcOrd="0" destOrd="0" presId="urn:microsoft.com/office/officeart/2009/3/layout/HorizontalOrganizationChart"/>
    <dgm:cxn modelId="{B1730080-706B-CB48-B894-E7FFEF757E9F}" type="presParOf" srcId="{07E01157-B979-4F6B-B892-75DB2A2B8B0F}" destId="{F686C23F-604E-4653-B2CB-27DBB6BED631}" srcOrd="0" destOrd="0" presId="urn:microsoft.com/office/officeart/2009/3/layout/HorizontalOrganizationChart"/>
    <dgm:cxn modelId="{409C4A8B-A49F-3A4D-81FF-8F906B7DD388}" type="presParOf" srcId="{F686C23F-604E-4653-B2CB-27DBB6BED631}" destId="{2A2AFDF2-2568-44F8-842C-3BFD70D9F2B1}" srcOrd="0" destOrd="0" presId="urn:microsoft.com/office/officeart/2009/3/layout/HorizontalOrganizationChart"/>
    <dgm:cxn modelId="{19F28CA2-D22E-8648-AC53-496268CF9E8F}" type="presParOf" srcId="{F686C23F-604E-4653-B2CB-27DBB6BED631}" destId="{9CD41DA5-A8A9-4189-B933-DCF665F7DF2D}" srcOrd="1" destOrd="0" presId="urn:microsoft.com/office/officeart/2009/3/layout/HorizontalOrganizationChart"/>
    <dgm:cxn modelId="{94E45296-49CC-0645-86A9-9C06DE8FCD6B}" type="presParOf" srcId="{07E01157-B979-4F6B-B892-75DB2A2B8B0F}" destId="{96876921-77F4-4E08-9148-E99125692808}" srcOrd="1" destOrd="0" presId="urn:microsoft.com/office/officeart/2009/3/layout/HorizontalOrganizationChart"/>
    <dgm:cxn modelId="{5CE76050-2CDF-2441-B5B6-6C54B72045D5}" type="presParOf" srcId="{96876921-77F4-4E08-9148-E99125692808}" destId="{CD82D2C2-9EF5-4CA0-9CEE-9265A38A1F4A}" srcOrd="0" destOrd="0" presId="urn:microsoft.com/office/officeart/2009/3/layout/HorizontalOrganizationChart"/>
    <dgm:cxn modelId="{9EDBB238-C88B-EB48-A84B-A77D824C1129}" type="presParOf" srcId="{96876921-77F4-4E08-9148-E99125692808}" destId="{9441C830-A66B-4AFB-9252-8069549D4F0A}" srcOrd="1" destOrd="0" presId="urn:microsoft.com/office/officeart/2009/3/layout/HorizontalOrganizationChart"/>
    <dgm:cxn modelId="{8B7671AF-7E21-7543-9C4B-E934789A53C0}" type="presParOf" srcId="{9441C830-A66B-4AFB-9252-8069549D4F0A}" destId="{FEAC7974-4462-4948-9F19-4D53C38CC88A}" srcOrd="0" destOrd="0" presId="urn:microsoft.com/office/officeart/2009/3/layout/HorizontalOrganizationChart"/>
    <dgm:cxn modelId="{CD32A3BF-1D65-5E4D-ACBD-5C8E306E5C71}" type="presParOf" srcId="{FEAC7974-4462-4948-9F19-4D53C38CC88A}" destId="{22C8BBC7-02FA-4EF0-899A-834C1FEE39E3}" srcOrd="0" destOrd="0" presId="urn:microsoft.com/office/officeart/2009/3/layout/HorizontalOrganizationChart"/>
    <dgm:cxn modelId="{6B67BE63-DB78-054F-A6D2-3CF839C5F1B4}" type="presParOf" srcId="{FEAC7974-4462-4948-9F19-4D53C38CC88A}" destId="{CBD704CC-8D6F-4C39-AFA6-3825EE74A965}" srcOrd="1" destOrd="0" presId="urn:microsoft.com/office/officeart/2009/3/layout/HorizontalOrganizationChart"/>
    <dgm:cxn modelId="{5AD033ED-0621-DD48-B5C9-F3F50105BB55}" type="presParOf" srcId="{9441C830-A66B-4AFB-9252-8069549D4F0A}" destId="{C4FE27A9-6818-468D-8F72-5DEAE64958BC}" srcOrd="1" destOrd="0" presId="urn:microsoft.com/office/officeart/2009/3/layout/HorizontalOrganizationChart"/>
    <dgm:cxn modelId="{02DCCE42-1C31-FD4D-8890-3BEB19622752}" type="presParOf" srcId="{9441C830-A66B-4AFB-9252-8069549D4F0A}" destId="{B9E24DCA-DEF6-41DD-8228-40542DF88903}" srcOrd="2" destOrd="0" presId="urn:microsoft.com/office/officeart/2009/3/layout/HorizontalOrganizationChart"/>
    <dgm:cxn modelId="{5E6CAA43-8C73-6442-B89D-5E62C63274C0}" type="presParOf" srcId="{96876921-77F4-4E08-9148-E99125692808}" destId="{72A5A8A1-C34D-4CC9-B014-4EDC4C60B5CB}" srcOrd="2" destOrd="0" presId="urn:microsoft.com/office/officeart/2009/3/layout/HorizontalOrganizationChart"/>
    <dgm:cxn modelId="{3DA1364C-CAFC-9240-9DB1-29D6EF40F7AA}" type="presParOf" srcId="{96876921-77F4-4E08-9148-E99125692808}" destId="{99464D45-2B22-432F-8F6C-3394CEC310A7}" srcOrd="3" destOrd="0" presId="urn:microsoft.com/office/officeart/2009/3/layout/HorizontalOrganizationChart"/>
    <dgm:cxn modelId="{2CF5E280-F47E-C847-BCA2-5B06FAB7E092}" type="presParOf" srcId="{99464D45-2B22-432F-8F6C-3394CEC310A7}" destId="{7EEFA05D-0146-474D-BB41-35A44BBAC0EB}" srcOrd="0" destOrd="0" presId="urn:microsoft.com/office/officeart/2009/3/layout/HorizontalOrganizationChart"/>
    <dgm:cxn modelId="{C22AA75F-CD83-6448-8D51-CE7C558A72CB}" type="presParOf" srcId="{7EEFA05D-0146-474D-BB41-35A44BBAC0EB}" destId="{86A07B8D-FF15-4EFF-8681-05A46BF1E797}" srcOrd="0" destOrd="0" presId="urn:microsoft.com/office/officeart/2009/3/layout/HorizontalOrganizationChart"/>
    <dgm:cxn modelId="{18783FE5-0731-DA43-B7E1-8875A17932DE}" type="presParOf" srcId="{7EEFA05D-0146-474D-BB41-35A44BBAC0EB}" destId="{A4529214-DB2D-4B21-8831-F60F2A376559}" srcOrd="1" destOrd="0" presId="urn:microsoft.com/office/officeart/2009/3/layout/HorizontalOrganizationChart"/>
    <dgm:cxn modelId="{374AF497-2CFD-B14B-AD84-6CB952E758F7}" type="presParOf" srcId="{99464D45-2B22-432F-8F6C-3394CEC310A7}" destId="{4C9D6515-EA4F-4DBF-A8FE-0711C70136B1}" srcOrd="1" destOrd="0" presId="urn:microsoft.com/office/officeart/2009/3/layout/HorizontalOrganizationChart"/>
    <dgm:cxn modelId="{6A114025-8941-AA41-9105-E6A59F18D1B8}" type="presParOf" srcId="{99464D45-2B22-432F-8F6C-3394CEC310A7}" destId="{686779DB-34D3-4F60-84B6-A35826FF3C2A}" srcOrd="2" destOrd="0" presId="urn:microsoft.com/office/officeart/2009/3/layout/HorizontalOrganizationChart"/>
    <dgm:cxn modelId="{FECCE08F-D40D-2D4C-B40A-F4CE50A46E32}" type="presParOf" srcId="{96876921-77F4-4E08-9148-E99125692808}" destId="{F5E5F7F5-4968-7148-BB7A-0667A35BF79A}" srcOrd="4" destOrd="0" presId="urn:microsoft.com/office/officeart/2009/3/layout/HorizontalOrganizationChart"/>
    <dgm:cxn modelId="{9A7FA13F-9CDF-7E4F-9B25-0A931C3A13A1}" type="presParOf" srcId="{96876921-77F4-4E08-9148-E99125692808}" destId="{42417D70-E43E-1644-9DCD-44E5E67E56ED}" srcOrd="5" destOrd="0" presId="urn:microsoft.com/office/officeart/2009/3/layout/HorizontalOrganizationChart"/>
    <dgm:cxn modelId="{631F420D-04D5-754D-AC45-F14110738BF2}" type="presParOf" srcId="{42417D70-E43E-1644-9DCD-44E5E67E56ED}" destId="{CA5FAB08-0B56-2C42-B14C-15C59D02EDD5}" srcOrd="0" destOrd="0" presId="urn:microsoft.com/office/officeart/2009/3/layout/HorizontalOrganizationChart"/>
    <dgm:cxn modelId="{02A12C04-E59B-9441-ACFC-9DBECCE21BDD}" type="presParOf" srcId="{CA5FAB08-0B56-2C42-B14C-15C59D02EDD5}" destId="{59278395-08A7-BC44-AC41-36C9EA1FFCE6}" srcOrd="0" destOrd="0" presId="urn:microsoft.com/office/officeart/2009/3/layout/HorizontalOrganizationChart"/>
    <dgm:cxn modelId="{6295CDCF-DD3E-7D40-AC7B-3DA6138CD00C}" type="presParOf" srcId="{CA5FAB08-0B56-2C42-B14C-15C59D02EDD5}" destId="{3A40E84A-E23E-1445-8949-0C4CB7C70D7C}" srcOrd="1" destOrd="0" presId="urn:microsoft.com/office/officeart/2009/3/layout/HorizontalOrganizationChart"/>
    <dgm:cxn modelId="{5E2A5414-E344-F644-BDA8-97274C236303}" type="presParOf" srcId="{42417D70-E43E-1644-9DCD-44E5E67E56ED}" destId="{AE84B356-C09D-5F47-A29A-6F03A4279BCB}" srcOrd="1" destOrd="0" presId="urn:microsoft.com/office/officeart/2009/3/layout/HorizontalOrganizationChart"/>
    <dgm:cxn modelId="{26B85818-FE6A-9D44-83B3-D85C03E89C33}" type="presParOf" srcId="{42417D70-E43E-1644-9DCD-44E5E67E56ED}" destId="{36AA720C-0ECC-7A40-88A9-8BABC97F08CE}" srcOrd="2" destOrd="0" presId="urn:microsoft.com/office/officeart/2009/3/layout/HorizontalOrganizationChart"/>
    <dgm:cxn modelId="{8B8DB692-84C1-0C4F-AF9F-802ADCE407A4}"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E9047FF-DEA2-4C8B-888B-DF0F39956823}" type="doc">
      <dgm:prSet loTypeId="urn:microsoft.com/office/officeart/2005/8/layout/vList2#9" loCatId="list" qsTypeId="urn:microsoft.com/office/officeart/2005/8/quickstyle/simple2#18" qsCatId="simple" csTypeId="urn:microsoft.com/office/officeart/2005/8/colors/accent2_1#26" csCatId="accent2" phldr="1"/>
      <dgm:spPr/>
      <dgm:t>
        <a:bodyPr/>
        <a:lstStyle/>
        <a:p>
          <a:endParaRPr lang="zh-CN" altLang="en-US"/>
        </a:p>
      </dgm:t>
    </dgm:pt>
    <dgm:pt modelId="{1212BCCC-A735-4FA4-B7E9-7FCEE0DD2F5F}">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知识运行机制</a:t>
          </a:r>
          <a:endParaRPr lang="zh-CN" altLang="en-US" sz="2000" dirty="0">
            <a:latin typeface="手札体-简粗体" panose="03000700000000000000" pitchFamily="66" charset="-122"/>
            <a:ea typeface="手札体-简粗体" panose="03000700000000000000" pitchFamily="66" charset="-122"/>
          </a:endParaRPr>
        </a:p>
      </dgm:t>
    </dgm:pt>
    <dgm:pt modelId="{747703E8-F2F8-40A2-B793-EC473EFC6BE6}" type="parTrans" cxnId="{1EFDC10B-CDC1-4022-BFC8-395256937A2B}">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D14A2E6D-6E22-49DA-AF0D-E373F34F9981}" type="sibTrans" cxnId="{1EFDC10B-CDC1-4022-BFC8-395256937A2B}">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8AF1BFDB-F4CE-4F62-B54B-04F8E8A884E1}">
      <dgm:prSet phldrT="[文本]" custT="1"/>
      <dgm:spPr/>
      <dgm:t>
        <a:bodyPr/>
        <a:lstStyle/>
        <a:p>
          <a:pPr>
            <a:spcAft>
              <a:spcPts val="0"/>
            </a:spcAft>
          </a:pPr>
          <a:r>
            <a:rPr lang="zh-CN" altLang="en-US" sz="1600" dirty="0" smtClean="0">
              <a:latin typeface="手札体-简粗体" panose="03000700000000000000" pitchFamily="66" charset="-122"/>
              <a:ea typeface="手札体-简粗体" panose="03000700000000000000" pitchFamily="66" charset="-122"/>
            </a:rPr>
            <a:t>主要作用是促进知识的创新、共享与应用。</a:t>
          </a:r>
          <a:endParaRPr lang="zh-CN" altLang="en-US" sz="1600" dirty="0">
            <a:latin typeface="手札体-简粗体" panose="03000700000000000000" pitchFamily="66" charset="-122"/>
            <a:ea typeface="手札体-简粗体" panose="03000700000000000000" pitchFamily="66" charset="-122"/>
          </a:endParaRPr>
        </a:p>
      </dgm:t>
    </dgm:pt>
    <dgm:pt modelId="{47DA9BF6-FB5A-4D50-8297-9F1FFD5113B5}" type="parTrans" cxnId="{A8203D7E-5137-49BF-9EF2-595E3F8AC2D0}">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C29182AB-F076-4BC5-8288-FA33DF86C664}" type="sibTrans" cxnId="{A8203D7E-5137-49BF-9EF2-595E3F8AC2D0}">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ED3B7360-6549-48DA-9BB6-3E10A21AB1B6}">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知识明晰机制</a:t>
          </a:r>
          <a:endParaRPr lang="zh-CN" altLang="en-US" sz="2000" dirty="0">
            <a:latin typeface="手札体-简粗体" panose="03000700000000000000" pitchFamily="66" charset="-122"/>
            <a:ea typeface="手札体-简粗体" panose="03000700000000000000" pitchFamily="66" charset="-122"/>
          </a:endParaRPr>
        </a:p>
      </dgm:t>
    </dgm:pt>
    <dgm:pt modelId="{F87549A5-39C8-46C2-B56C-DEA3CF5ED566}" type="parTrans" cxnId="{FD78C886-AD77-4CA4-BF50-964308A00C17}">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55248640-4B0B-4460-A711-9E147F07A63B}" type="sibTrans" cxnId="{FD78C886-AD77-4CA4-BF50-964308A00C17}">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7F247CA2-2EA3-4D4A-8EA8-4C53CFFC1C46}">
      <dgm:prSet phldrT="[文本]" custT="1"/>
      <dgm:spPr/>
      <dgm:t>
        <a:bodyPr/>
        <a:lstStyle/>
        <a:p>
          <a:pPr>
            <a:spcAft>
              <a:spcPts val="0"/>
            </a:spcAft>
          </a:pPr>
          <a:r>
            <a:rPr lang="zh-CN" altLang="en-US" sz="1600" dirty="0" smtClean="0">
              <a:latin typeface="手札体-简粗体" panose="03000700000000000000" pitchFamily="66" charset="-122"/>
              <a:ea typeface="手札体-简粗体" panose="03000700000000000000" pitchFamily="66" charset="-122"/>
            </a:rPr>
            <a:t>企业知识管理目标发布制度、员工知识成果申报制度等。</a:t>
          </a:r>
          <a:endParaRPr lang="zh-CN" altLang="en-US" sz="1600" dirty="0">
            <a:latin typeface="手札体-简粗体" panose="03000700000000000000" pitchFamily="66" charset="-122"/>
            <a:ea typeface="手札体-简粗体" panose="03000700000000000000" pitchFamily="66" charset="-122"/>
          </a:endParaRPr>
        </a:p>
      </dgm:t>
    </dgm:pt>
    <dgm:pt modelId="{271481A0-10C6-4A50-AAE0-41CDFFFCE7E5}" type="parTrans" cxnId="{18E00D66-EFEF-4872-B2CC-B6FEF3D68F63}">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93D0854B-12F9-47DD-969B-4BF465538F3B}" type="sibTrans" cxnId="{18E00D66-EFEF-4872-B2CC-B6FEF3D68F63}">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E999790C-83D1-4655-9265-F983CBA5547C}">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知识绩效机制</a:t>
          </a:r>
          <a:endParaRPr lang="zh-CN" altLang="en-US" sz="2000" dirty="0">
            <a:latin typeface="手札体-简粗体" panose="03000700000000000000" pitchFamily="66" charset="-122"/>
            <a:ea typeface="手札体-简粗体" panose="03000700000000000000" pitchFamily="66" charset="-122"/>
          </a:endParaRPr>
        </a:p>
      </dgm:t>
    </dgm:pt>
    <dgm:pt modelId="{E7C0F12C-9728-416F-AA54-71DEC09F2CA5}" type="parTrans" cxnId="{616DECBC-51EF-4A9A-B88B-6C5DE332C280}">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DFE862C3-C840-4554-B22A-7D1613C39D9E}" type="sibTrans" cxnId="{616DECBC-51EF-4A9A-B88B-6C5DE332C280}">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D74C326C-FB7F-4F83-B93D-6654BBDEC8C1}">
      <dgm:prSet phldrT="[文本]" custT="1"/>
      <dgm:spPr/>
      <dgm:t>
        <a:bodyPr/>
        <a:lstStyle/>
        <a:p>
          <a:pPr>
            <a:spcAft>
              <a:spcPts val="0"/>
            </a:spcAft>
          </a:pPr>
          <a:r>
            <a:rPr lang="zh-CN" altLang="en-US" sz="1600" dirty="0" smtClean="0">
              <a:latin typeface="手札体-简粗体" panose="03000700000000000000" pitchFamily="66" charset="-122"/>
              <a:ea typeface="手札体-简粗体" panose="03000700000000000000" pitchFamily="66" charset="-122"/>
            </a:rPr>
            <a:t>对员工申报的知识管理成果进行审查和评定。</a:t>
          </a:r>
          <a:endParaRPr lang="zh-CN" altLang="en-US" sz="1600" dirty="0">
            <a:latin typeface="手札体-简粗体" panose="03000700000000000000" pitchFamily="66" charset="-122"/>
            <a:ea typeface="手札体-简粗体" panose="03000700000000000000" pitchFamily="66" charset="-122"/>
          </a:endParaRPr>
        </a:p>
      </dgm:t>
    </dgm:pt>
    <dgm:pt modelId="{015B2D45-7B82-4593-988C-4C7E5E402B8B}" type="parTrans" cxnId="{81077FFE-B5B7-45CC-BD4E-F3D17ACEDCE7}">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67B0E37E-DAAC-4FF5-903D-1882192E77EE}" type="sibTrans" cxnId="{81077FFE-B5B7-45CC-BD4E-F3D17ACEDCE7}">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4E476A5E-2D6F-4FA2-B55D-BDE325062454}">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知识奖惩机制</a:t>
          </a:r>
          <a:endParaRPr lang="zh-CN" altLang="en-US" sz="2000" dirty="0">
            <a:latin typeface="手札体-简粗体" panose="03000700000000000000" pitchFamily="66" charset="-122"/>
            <a:ea typeface="手札体-简粗体" panose="03000700000000000000" pitchFamily="66" charset="-122"/>
          </a:endParaRPr>
        </a:p>
      </dgm:t>
    </dgm:pt>
    <dgm:pt modelId="{CF782BB3-C14F-4FFD-9FB3-3FDD3F632439}" type="parTrans" cxnId="{62968D6A-986E-4425-B279-813DBF364338}">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1C84645D-3DC4-4F66-9069-E8D493BCFF4E}" type="sibTrans" cxnId="{62968D6A-986E-4425-B279-813DBF364338}">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B02D4859-CB90-4688-A7FE-7EF923278237}">
      <dgm:prSet phldrT="[文本]" custT="1"/>
      <dgm:spPr/>
      <dgm:t>
        <a:bodyPr/>
        <a:lstStyle/>
        <a:p>
          <a:pPr>
            <a:spcAft>
              <a:spcPts val="0"/>
            </a:spcAft>
          </a:pPr>
          <a:r>
            <a:rPr lang="zh-CN" altLang="en-US" sz="1600" dirty="0" smtClean="0">
              <a:latin typeface="手札体-简粗体" panose="03000700000000000000" pitchFamily="66" charset="-122"/>
              <a:ea typeface="手札体-简粗体" panose="03000700000000000000" pitchFamily="66" charset="-122"/>
            </a:rPr>
            <a:t>将员工的绩效具体化为员工愿意接受的收益。</a:t>
          </a:r>
          <a:endParaRPr lang="zh-CN" altLang="en-US" sz="1600" dirty="0">
            <a:latin typeface="手札体-简粗体" panose="03000700000000000000" pitchFamily="66" charset="-122"/>
            <a:ea typeface="手札体-简粗体" panose="03000700000000000000" pitchFamily="66" charset="-122"/>
          </a:endParaRPr>
        </a:p>
      </dgm:t>
    </dgm:pt>
    <dgm:pt modelId="{8362CDE3-E407-4B79-A6F2-9E410D3A1DC9}" type="parTrans" cxnId="{FB1D4368-3BA7-4A07-A5A5-D2664220C415}">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46484DD0-6724-450D-A418-7E3F1E5CB438}" type="sibTrans" cxnId="{FB1D4368-3BA7-4A07-A5A5-D2664220C415}">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41F966C1-237C-40B7-9698-8280B7F9F8DF}" type="pres">
      <dgm:prSet presAssocID="{2E9047FF-DEA2-4C8B-888B-DF0F39956823}" presName="linear" presStyleCnt="0">
        <dgm:presLayoutVars>
          <dgm:animLvl val="lvl"/>
          <dgm:resizeHandles val="exact"/>
        </dgm:presLayoutVars>
      </dgm:prSet>
      <dgm:spPr/>
      <dgm:t>
        <a:bodyPr/>
        <a:lstStyle/>
        <a:p>
          <a:endParaRPr lang="zh-CN" altLang="en-US"/>
        </a:p>
      </dgm:t>
    </dgm:pt>
    <dgm:pt modelId="{99242364-8DED-41E7-B875-B2018AA11C90}" type="pres">
      <dgm:prSet presAssocID="{1212BCCC-A735-4FA4-B7E9-7FCEE0DD2F5F}" presName="parentText" presStyleLbl="node1" presStyleIdx="0" presStyleCnt="4">
        <dgm:presLayoutVars>
          <dgm:chMax val="0"/>
          <dgm:bulletEnabled val="1"/>
        </dgm:presLayoutVars>
      </dgm:prSet>
      <dgm:spPr/>
      <dgm:t>
        <a:bodyPr/>
        <a:lstStyle/>
        <a:p>
          <a:endParaRPr lang="zh-CN" altLang="en-US"/>
        </a:p>
      </dgm:t>
    </dgm:pt>
    <dgm:pt modelId="{72EFEE3F-BA24-4EB1-BA97-5C8A6B03F246}" type="pres">
      <dgm:prSet presAssocID="{1212BCCC-A735-4FA4-B7E9-7FCEE0DD2F5F}" presName="childText" presStyleLbl="revTx" presStyleIdx="0" presStyleCnt="4">
        <dgm:presLayoutVars>
          <dgm:bulletEnabled val="1"/>
        </dgm:presLayoutVars>
      </dgm:prSet>
      <dgm:spPr/>
      <dgm:t>
        <a:bodyPr/>
        <a:lstStyle/>
        <a:p>
          <a:endParaRPr lang="zh-CN" altLang="en-US"/>
        </a:p>
      </dgm:t>
    </dgm:pt>
    <dgm:pt modelId="{C311FA9C-4F57-4A0D-8C95-F653B6EF8C30}" type="pres">
      <dgm:prSet presAssocID="{ED3B7360-6549-48DA-9BB6-3E10A21AB1B6}" presName="parentText" presStyleLbl="node1" presStyleIdx="1" presStyleCnt="4">
        <dgm:presLayoutVars>
          <dgm:chMax val="0"/>
          <dgm:bulletEnabled val="1"/>
        </dgm:presLayoutVars>
      </dgm:prSet>
      <dgm:spPr/>
      <dgm:t>
        <a:bodyPr/>
        <a:lstStyle/>
        <a:p>
          <a:endParaRPr lang="zh-CN" altLang="en-US"/>
        </a:p>
      </dgm:t>
    </dgm:pt>
    <dgm:pt modelId="{023222DA-5F4E-4B4D-8598-3CB13619B2F3}" type="pres">
      <dgm:prSet presAssocID="{ED3B7360-6549-48DA-9BB6-3E10A21AB1B6}" presName="childText" presStyleLbl="revTx" presStyleIdx="1" presStyleCnt="4">
        <dgm:presLayoutVars>
          <dgm:bulletEnabled val="1"/>
        </dgm:presLayoutVars>
      </dgm:prSet>
      <dgm:spPr/>
      <dgm:t>
        <a:bodyPr/>
        <a:lstStyle/>
        <a:p>
          <a:endParaRPr lang="zh-CN" altLang="en-US"/>
        </a:p>
      </dgm:t>
    </dgm:pt>
    <dgm:pt modelId="{B0CB4933-F611-4C38-AF23-764AE2E2FAAE}" type="pres">
      <dgm:prSet presAssocID="{E999790C-83D1-4655-9265-F983CBA5547C}" presName="parentText" presStyleLbl="node1" presStyleIdx="2" presStyleCnt="4">
        <dgm:presLayoutVars>
          <dgm:chMax val="0"/>
          <dgm:bulletEnabled val="1"/>
        </dgm:presLayoutVars>
      </dgm:prSet>
      <dgm:spPr/>
      <dgm:t>
        <a:bodyPr/>
        <a:lstStyle/>
        <a:p>
          <a:endParaRPr lang="zh-CN" altLang="en-US"/>
        </a:p>
      </dgm:t>
    </dgm:pt>
    <dgm:pt modelId="{72EC743A-69BF-4C0A-8770-1A7CCA702AE1}" type="pres">
      <dgm:prSet presAssocID="{E999790C-83D1-4655-9265-F983CBA5547C}" presName="childText" presStyleLbl="revTx" presStyleIdx="2" presStyleCnt="4">
        <dgm:presLayoutVars>
          <dgm:bulletEnabled val="1"/>
        </dgm:presLayoutVars>
      </dgm:prSet>
      <dgm:spPr/>
      <dgm:t>
        <a:bodyPr/>
        <a:lstStyle/>
        <a:p>
          <a:endParaRPr lang="zh-CN" altLang="en-US"/>
        </a:p>
      </dgm:t>
    </dgm:pt>
    <dgm:pt modelId="{F118A143-CC95-4384-A915-8563FDFC60D5}" type="pres">
      <dgm:prSet presAssocID="{4E476A5E-2D6F-4FA2-B55D-BDE325062454}" presName="parentText" presStyleLbl="node1" presStyleIdx="3" presStyleCnt="4">
        <dgm:presLayoutVars>
          <dgm:chMax val="0"/>
          <dgm:bulletEnabled val="1"/>
        </dgm:presLayoutVars>
      </dgm:prSet>
      <dgm:spPr/>
      <dgm:t>
        <a:bodyPr/>
        <a:lstStyle/>
        <a:p>
          <a:endParaRPr lang="zh-CN" altLang="en-US"/>
        </a:p>
      </dgm:t>
    </dgm:pt>
    <dgm:pt modelId="{EA7F38E5-66A4-4B86-B4CB-79EE43FA5D84}" type="pres">
      <dgm:prSet presAssocID="{4E476A5E-2D6F-4FA2-B55D-BDE325062454}" presName="childText" presStyleLbl="revTx" presStyleIdx="3" presStyleCnt="4">
        <dgm:presLayoutVars>
          <dgm:bulletEnabled val="1"/>
        </dgm:presLayoutVars>
      </dgm:prSet>
      <dgm:spPr/>
      <dgm:t>
        <a:bodyPr/>
        <a:lstStyle/>
        <a:p>
          <a:endParaRPr lang="zh-CN" altLang="en-US"/>
        </a:p>
      </dgm:t>
    </dgm:pt>
  </dgm:ptLst>
  <dgm:cxnLst>
    <dgm:cxn modelId="{6F4C7C96-C863-2245-BCAD-B7AC4591DE5E}" type="presOf" srcId="{2E9047FF-DEA2-4C8B-888B-DF0F39956823}" destId="{41F966C1-237C-40B7-9698-8280B7F9F8DF}" srcOrd="0" destOrd="0" presId="urn:microsoft.com/office/officeart/2005/8/layout/vList2#9"/>
    <dgm:cxn modelId="{18E00D66-EFEF-4872-B2CC-B6FEF3D68F63}" srcId="{ED3B7360-6549-48DA-9BB6-3E10A21AB1B6}" destId="{7F247CA2-2EA3-4D4A-8EA8-4C53CFFC1C46}" srcOrd="0" destOrd="0" parTransId="{271481A0-10C6-4A50-AAE0-41CDFFFCE7E5}" sibTransId="{93D0854B-12F9-47DD-969B-4BF465538F3B}"/>
    <dgm:cxn modelId="{1EFDC10B-CDC1-4022-BFC8-395256937A2B}" srcId="{2E9047FF-DEA2-4C8B-888B-DF0F39956823}" destId="{1212BCCC-A735-4FA4-B7E9-7FCEE0DD2F5F}" srcOrd="0" destOrd="0" parTransId="{747703E8-F2F8-40A2-B793-EC473EFC6BE6}" sibTransId="{D14A2E6D-6E22-49DA-AF0D-E373F34F9981}"/>
    <dgm:cxn modelId="{FB1D4368-3BA7-4A07-A5A5-D2664220C415}" srcId="{4E476A5E-2D6F-4FA2-B55D-BDE325062454}" destId="{B02D4859-CB90-4688-A7FE-7EF923278237}" srcOrd="0" destOrd="0" parTransId="{8362CDE3-E407-4B79-A6F2-9E410D3A1DC9}" sibTransId="{46484DD0-6724-450D-A418-7E3F1E5CB438}"/>
    <dgm:cxn modelId="{CEED467B-46CE-BD44-A7FE-F405BFE5839B}" type="presOf" srcId="{ED3B7360-6549-48DA-9BB6-3E10A21AB1B6}" destId="{C311FA9C-4F57-4A0D-8C95-F653B6EF8C30}" srcOrd="0" destOrd="0" presId="urn:microsoft.com/office/officeart/2005/8/layout/vList2#9"/>
    <dgm:cxn modelId="{C2C521CE-C326-BD49-B8E9-B160E2F5D8F6}" type="presOf" srcId="{1212BCCC-A735-4FA4-B7E9-7FCEE0DD2F5F}" destId="{99242364-8DED-41E7-B875-B2018AA11C90}" srcOrd="0" destOrd="0" presId="urn:microsoft.com/office/officeart/2005/8/layout/vList2#9"/>
    <dgm:cxn modelId="{616DECBC-51EF-4A9A-B88B-6C5DE332C280}" srcId="{2E9047FF-DEA2-4C8B-888B-DF0F39956823}" destId="{E999790C-83D1-4655-9265-F983CBA5547C}" srcOrd="2" destOrd="0" parTransId="{E7C0F12C-9728-416F-AA54-71DEC09F2CA5}" sibTransId="{DFE862C3-C840-4554-B22A-7D1613C39D9E}"/>
    <dgm:cxn modelId="{62968D6A-986E-4425-B279-813DBF364338}" srcId="{2E9047FF-DEA2-4C8B-888B-DF0F39956823}" destId="{4E476A5E-2D6F-4FA2-B55D-BDE325062454}" srcOrd="3" destOrd="0" parTransId="{CF782BB3-C14F-4FFD-9FB3-3FDD3F632439}" sibTransId="{1C84645D-3DC4-4F66-9069-E8D493BCFF4E}"/>
    <dgm:cxn modelId="{97875F70-60DE-174E-828B-70353187581C}" type="presOf" srcId="{E999790C-83D1-4655-9265-F983CBA5547C}" destId="{B0CB4933-F611-4C38-AF23-764AE2E2FAAE}" srcOrd="0" destOrd="0" presId="urn:microsoft.com/office/officeart/2005/8/layout/vList2#9"/>
    <dgm:cxn modelId="{81077FFE-B5B7-45CC-BD4E-F3D17ACEDCE7}" srcId="{E999790C-83D1-4655-9265-F983CBA5547C}" destId="{D74C326C-FB7F-4F83-B93D-6654BBDEC8C1}" srcOrd="0" destOrd="0" parTransId="{015B2D45-7B82-4593-988C-4C7E5E402B8B}" sibTransId="{67B0E37E-DAAC-4FF5-903D-1882192E77EE}"/>
    <dgm:cxn modelId="{A8203D7E-5137-49BF-9EF2-595E3F8AC2D0}" srcId="{1212BCCC-A735-4FA4-B7E9-7FCEE0DD2F5F}" destId="{8AF1BFDB-F4CE-4F62-B54B-04F8E8A884E1}" srcOrd="0" destOrd="0" parTransId="{47DA9BF6-FB5A-4D50-8297-9F1FFD5113B5}" sibTransId="{C29182AB-F076-4BC5-8288-FA33DF86C664}"/>
    <dgm:cxn modelId="{2DF34E62-D77B-5D45-AD23-3D62297B0BBD}" type="presOf" srcId="{4E476A5E-2D6F-4FA2-B55D-BDE325062454}" destId="{F118A143-CC95-4384-A915-8563FDFC60D5}" srcOrd="0" destOrd="0" presId="urn:microsoft.com/office/officeart/2005/8/layout/vList2#9"/>
    <dgm:cxn modelId="{FD78C886-AD77-4CA4-BF50-964308A00C17}" srcId="{2E9047FF-DEA2-4C8B-888B-DF0F39956823}" destId="{ED3B7360-6549-48DA-9BB6-3E10A21AB1B6}" srcOrd="1" destOrd="0" parTransId="{F87549A5-39C8-46C2-B56C-DEA3CF5ED566}" sibTransId="{55248640-4B0B-4460-A711-9E147F07A63B}"/>
    <dgm:cxn modelId="{3044FF11-7E33-8844-ACCF-75135AD02C53}" type="presOf" srcId="{B02D4859-CB90-4688-A7FE-7EF923278237}" destId="{EA7F38E5-66A4-4B86-B4CB-79EE43FA5D84}" srcOrd="0" destOrd="0" presId="urn:microsoft.com/office/officeart/2005/8/layout/vList2#9"/>
    <dgm:cxn modelId="{9597AECA-D1B2-5741-A1B2-2D900E21A513}" type="presOf" srcId="{7F247CA2-2EA3-4D4A-8EA8-4C53CFFC1C46}" destId="{023222DA-5F4E-4B4D-8598-3CB13619B2F3}" srcOrd="0" destOrd="0" presId="urn:microsoft.com/office/officeart/2005/8/layout/vList2#9"/>
    <dgm:cxn modelId="{129CE390-C293-354E-8232-CFC2BFAC487E}" type="presOf" srcId="{D74C326C-FB7F-4F83-B93D-6654BBDEC8C1}" destId="{72EC743A-69BF-4C0A-8770-1A7CCA702AE1}" srcOrd="0" destOrd="0" presId="urn:microsoft.com/office/officeart/2005/8/layout/vList2#9"/>
    <dgm:cxn modelId="{C4B92D39-6BB9-F74E-95AC-E3D244AC59A7}" type="presOf" srcId="{8AF1BFDB-F4CE-4F62-B54B-04F8E8A884E1}" destId="{72EFEE3F-BA24-4EB1-BA97-5C8A6B03F246}" srcOrd="0" destOrd="0" presId="urn:microsoft.com/office/officeart/2005/8/layout/vList2#9"/>
    <dgm:cxn modelId="{4E4E3941-BC2D-4A4D-AEEA-1A47A064261B}" type="presParOf" srcId="{41F966C1-237C-40B7-9698-8280B7F9F8DF}" destId="{99242364-8DED-41E7-B875-B2018AA11C90}" srcOrd="0" destOrd="0" presId="urn:microsoft.com/office/officeart/2005/8/layout/vList2#9"/>
    <dgm:cxn modelId="{E2762A47-61A0-3B42-8BA2-CA3A388003FA}" type="presParOf" srcId="{41F966C1-237C-40B7-9698-8280B7F9F8DF}" destId="{72EFEE3F-BA24-4EB1-BA97-5C8A6B03F246}" srcOrd="1" destOrd="0" presId="urn:microsoft.com/office/officeart/2005/8/layout/vList2#9"/>
    <dgm:cxn modelId="{65B0482D-9010-574E-9157-DA2104D0EFA8}" type="presParOf" srcId="{41F966C1-237C-40B7-9698-8280B7F9F8DF}" destId="{C311FA9C-4F57-4A0D-8C95-F653B6EF8C30}" srcOrd="2" destOrd="0" presId="urn:microsoft.com/office/officeart/2005/8/layout/vList2#9"/>
    <dgm:cxn modelId="{7BA65BC8-85F1-2F41-8EB1-190760DBA257}" type="presParOf" srcId="{41F966C1-237C-40B7-9698-8280B7F9F8DF}" destId="{023222DA-5F4E-4B4D-8598-3CB13619B2F3}" srcOrd="3" destOrd="0" presId="urn:microsoft.com/office/officeart/2005/8/layout/vList2#9"/>
    <dgm:cxn modelId="{4F1945B7-7B09-144F-9AC3-A39F26AE933D}" type="presParOf" srcId="{41F966C1-237C-40B7-9698-8280B7F9F8DF}" destId="{B0CB4933-F611-4C38-AF23-764AE2E2FAAE}" srcOrd="4" destOrd="0" presId="urn:microsoft.com/office/officeart/2005/8/layout/vList2#9"/>
    <dgm:cxn modelId="{7E1CEA08-96DF-E545-BEE7-02A21FC2D5DA}" type="presParOf" srcId="{41F966C1-237C-40B7-9698-8280B7F9F8DF}" destId="{72EC743A-69BF-4C0A-8770-1A7CCA702AE1}" srcOrd="5" destOrd="0" presId="urn:microsoft.com/office/officeart/2005/8/layout/vList2#9"/>
    <dgm:cxn modelId="{D8211D87-5E21-E040-A68E-32B1D3B25B97}" type="presParOf" srcId="{41F966C1-237C-40B7-9698-8280B7F9F8DF}" destId="{F118A143-CC95-4384-A915-8563FDFC60D5}" srcOrd="6" destOrd="0" presId="urn:microsoft.com/office/officeart/2005/8/layout/vList2#9"/>
    <dgm:cxn modelId="{13320E00-F209-7540-B0A8-4384473A4DB1}" type="presParOf" srcId="{41F966C1-237C-40B7-9698-8280B7F9F8DF}" destId="{EA7F38E5-66A4-4B86-B4CB-79EE43FA5D84}" srcOrd="7" destOrd="0" presId="urn:microsoft.com/office/officeart/2005/8/layout/vList2#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知识管理的实施</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知识管理的实施要点</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首席知识官</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F49A5D48-2603-9849-A290-CC53783A7DD8}">
      <dgm:prSet custT="1"/>
      <dgm:spPr>
        <a:solidFill>
          <a:schemeClr val="accent2"/>
        </a:solidFill>
      </dgm:spPr>
      <dgm:t>
        <a:bodyPr/>
        <a:lstStyle/>
        <a:p>
          <a:r>
            <a:rPr lang="zh-CN" altLang="en-US" sz="1100" b="1" dirty="0" smtClean="0">
              <a:latin typeface="SimHei" charset="-122"/>
              <a:ea typeface="SimHei" charset="-122"/>
              <a:cs typeface="SimHei" charset="-122"/>
            </a:rPr>
            <a:t>知识管理的激励机制</a:t>
          </a:r>
          <a:endParaRPr lang="zh-CN" altLang="en-US" sz="1100" b="1" dirty="0">
            <a:latin typeface="SimHei" charset="-122"/>
            <a:ea typeface="SimHei" charset="-122"/>
            <a:cs typeface="SimHei" charset="-122"/>
          </a:endParaRPr>
        </a:p>
      </dgm:t>
    </dgm:pt>
    <dgm:pt modelId="{9392E0CB-C80B-2F49-9C8E-CF3E0E2742A6}" type="parTrans" cxnId="{EB8EE0AC-081D-8C44-B64F-3D5E5BBC7E18}">
      <dgm:prSet/>
      <dgm:spPr/>
      <dgm:t>
        <a:bodyPr/>
        <a:lstStyle/>
        <a:p>
          <a:endParaRPr lang="zh-CN" altLang="en-US" sz="1100"/>
        </a:p>
      </dgm:t>
    </dgm:pt>
    <dgm:pt modelId="{D1550D9E-4D6D-B14D-A1E7-AD20C15C269A}" type="sibTrans" cxnId="{EB8EE0AC-081D-8C44-B64F-3D5E5BBC7E18}">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F5E5F7F5-4968-7148-BB7A-0667A35BF79A}" type="pres">
      <dgm:prSet presAssocID="{9392E0CB-C80B-2F49-9C8E-CF3E0E2742A6}" presName="Name64" presStyleLbl="parChTrans1D2" presStyleIdx="2" presStyleCnt="3"/>
      <dgm:spPr/>
      <dgm:t>
        <a:bodyPr/>
        <a:lstStyle/>
        <a:p>
          <a:endParaRPr lang="zh-CN" altLang="en-US"/>
        </a:p>
      </dgm:t>
    </dgm:pt>
    <dgm:pt modelId="{42417D70-E43E-1644-9DCD-44E5E67E56ED}" type="pres">
      <dgm:prSet presAssocID="{F49A5D48-2603-9849-A290-CC53783A7DD8}" presName="hierRoot2" presStyleCnt="0">
        <dgm:presLayoutVars>
          <dgm:hierBranch val="init"/>
        </dgm:presLayoutVars>
      </dgm:prSet>
      <dgm:spPr/>
    </dgm:pt>
    <dgm:pt modelId="{CA5FAB08-0B56-2C42-B14C-15C59D02EDD5}" type="pres">
      <dgm:prSet presAssocID="{F49A5D48-2603-9849-A290-CC53783A7DD8}" presName="rootComposite" presStyleCnt="0"/>
      <dgm:spPr/>
    </dgm:pt>
    <dgm:pt modelId="{59278395-08A7-BC44-AC41-36C9EA1FFCE6}" type="pres">
      <dgm:prSet presAssocID="{F49A5D48-2603-9849-A290-CC53783A7DD8}" presName="rootText" presStyleLbl="node2" presStyleIdx="2" presStyleCnt="3">
        <dgm:presLayoutVars>
          <dgm:chPref val="3"/>
        </dgm:presLayoutVars>
      </dgm:prSet>
      <dgm:spPr/>
      <dgm:t>
        <a:bodyPr/>
        <a:lstStyle/>
        <a:p>
          <a:endParaRPr lang="zh-CN" altLang="en-US"/>
        </a:p>
      </dgm:t>
    </dgm:pt>
    <dgm:pt modelId="{3A40E84A-E23E-1445-8949-0C4CB7C70D7C}" type="pres">
      <dgm:prSet presAssocID="{F49A5D48-2603-9849-A290-CC53783A7DD8}" presName="rootConnector" presStyleLbl="node2" presStyleIdx="2" presStyleCnt="3"/>
      <dgm:spPr/>
      <dgm:t>
        <a:bodyPr/>
        <a:lstStyle/>
        <a:p>
          <a:endParaRPr lang="zh-CN" altLang="en-US"/>
        </a:p>
      </dgm:t>
    </dgm:pt>
    <dgm:pt modelId="{AE84B356-C09D-5F47-A29A-6F03A4279BCB}" type="pres">
      <dgm:prSet presAssocID="{F49A5D48-2603-9849-A290-CC53783A7DD8}" presName="hierChild4" presStyleCnt="0"/>
      <dgm:spPr/>
    </dgm:pt>
    <dgm:pt modelId="{36AA720C-0ECC-7A40-88A9-8BABC97F08CE}" type="pres">
      <dgm:prSet presAssocID="{F49A5D48-2603-9849-A290-CC53783A7DD8}" presName="hierChild5" presStyleCnt="0"/>
      <dgm:spPr/>
    </dgm:pt>
    <dgm:pt modelId="{6858D422-8C90-4F85-BA9D-65CA2FED06E8}" type="pres">
      <dgm:prSet presAssocID="{9AC2E227-803C-4016-BF2C-9291B6CAA290}" presName="hierChild3" presStyleCnt="0"/>
      <dgm:spPr/>
    </dgm:pt>
  </dgm:ptLst>
  <dgm:cxnLst>
    <dgm:cxn modelId="{F61902EE-95B9-EB44-95A1-72D390A47F97}" type="presOf" srcId="{E2369F6E-DA59-4F6E-BD69-6CAA013A82BE}" destId="{CD82D2C2-9EF5-4CA0-9CEE-9265A38A1F4A}" srcOrd="0" destOrd="0" presId="urn:microsoft.com/office/officeart/2009/3/layout/HorizontalOrganizationChart"/>
    <dgm:cxn modelId="{31A8D53C-0C21-7741-B5EA-8AF3C817F424}" type="presOf" srcId="{9AC2E227-803C-4016-BF2C-9291B6CAA290}" destId="{9CD41DA5-A8A9-4189-B933-DCF665F7DF2D}" srcOrd="1" destOrd="0" presId="urn:microsoft.com/office/officeart/2009/3/layout/HorizontalOrganizationChart"/>
    <dgm:cxn modelId="{38FCE6CB-EDA9-5749-A283-9F48E11E8C6C}" type="presOf" srcId="{3FA44A42-E0AE-412C-8071-9A37D30DD567}" destId="{22C8BBC7-02FA-4EF0-899A-834C1FEE39E3}" srcOrd="0" destOrd="0" presId="urn:microsoft.com/office/officeart/2009/3/layout/HorizontalOrganizationChart"/>
    <dgm:cxn modelId="{EB8EE0AC-081D-8C44-B64F-3D5E5BBC7E18}" srcId="{9AC2E227-803C-4016-BF2C-9291B6CAA290}" destId="{F49A5D48-2603-9849-A290-CC53783A7DD8}" srcOrd="2" destOrd="0" parTransId="{9392E0CB-C80B-2F49-9C8E-CF3E0E2742A6}" sibTransId="{D1550D9E-4D6D-B14D-A1E7-AD20C15C269A}"/>
    <dgm:cxn modelId="{5DC1C015-335F-490F-A06A-BA9652DB0EA7}" srcId="{9AC2E227-803C-4016-BF2C-9291B6CAA290}" destId="{7638F483-EC40-4669-A117-0C6040B4A66B}" srcOrd="1" destOrd="0" parTransId="{57E64457-75B6-40DF-86BF-80888D7FBBC5}" sibTransId="{7B10E917-A0D7-4AB2-8FFF-F08198C7EE50}"/>
    <dgm:cxn modelId="{73731B32-FF35-4843-9FC1-D312C1821472}" type="presOf" srcId="{F05BBA42-D7AF-4BA0-8C3F-85B1FE28E48F}" destId="{18DB143D-9E27-4E02-AFA5-F665953CBC10}" srcOrd="0" destOrd="0" presId="urn:microsoft.com/office/officeart/2009/3/layout/HorizontalOrganizationChart"/>
    <dgm:cxn modelId="{095723BF-D6F0-A248-8120-683899854023}" type="presOf" srcId="{7638F483-EC40-4669-A117-0C6040B4A66B}" destId="{A4529214-DB2D-4B21-8831-F60F2A376559}" srcOrd="1" destOrd="0" presId="urn:microsoft.com/office/officeart/2009/3/layout/HorizontalOrganizationChart"/>
    <dgm:cxn modelId="{C69F973E-91CE-B444-9399-874C1AFB893A}" type="presOf" srcId="{3FA44A42-E0AE-412C-8071-9A37D30DD567}" destId="{CBD704CC-8D6F-4C39-AFA6-3825EE74A965}" srcOrd="1" destOrd="0" presId="urn:microsoft.com/office/officeart/2009/3/layout/HorizontalOrganizationChart"/>
    <dgm:cxn modelId="{E1A526F5-56A5-7E4D-AF36-72AB355340CF}" type="presOf" srcId="{F49A5D48-2603-9849-A290-CC53783A7DD8}" destId="{3A40E84A-E23E-1445-8949-0C4CB7C70D7C}"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0CE4D946-AAD4-3844-AE14-252FC6650FFC}" type="presOf" srcId="{9AC2E227-803C-4016-BF2C-9291B6CAA290}" destId="{2A2AFDF2-2568-44F8-842C-3BFD70D9F2B1}" srcOrd="0" destOrd="0" presId="urn:microsoft.com/office/officeart/2009/3/layout/HorizontalOrganizationChart"/>
    <dgm:cxn modelId="{FACC7547-75D3-E14F-BC06-3DF95B0A58AE}" type="presOf" srcId="{7638F483-EC40-4669-A117-0C6040B4A66B}" destId="{86A07B8D-FF15-4EFF-8681-05A46BF1E797}" srcOrd="0" destOrd="0" presId="urn:microsoft.com/office/officeart/2009/3/layout/HorizontalOrganizationChart"/>
    <dgm:cxn modelId="{78C70BAD-EDD2-5840-84D3-5A6921F62324}" type="presOf" srcId="{57E64457-75B6-40DF-86BF-80888D7FBBC5}" destId="{72A5A8A1-C34D-4CC9-B014-4EDC4C60B5CB}"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68B34014-FF0B-5248-947E-0D20332A7C78}" type="presOf" srcId="{9392E0CB-C80B-2F49-9C8E-CF3E0E2742A6}" destId="{F5E5F7F5-4968-7148-BB7A-0667A35BF79A}" srcOrd="0" destOrd="0" presId="urn:microsoft.com/office/officeart/2009/3/layout/HorizontalOrganizationChart"/>
    <dgm:cxn modelId="{3A2EECBA-E778-684C-BE77-0FEBF1EEB8C2}" type="presOf" srcId="{F49A5D48-2603-9849-A290-CC53783A7DD8}" destId="{59278395-08A7-BC44-AC41-36C9EA1FFCE6}" srcOrd="0" destOrd="0" presId="urn:microsoft.com/office/officeart/2009/3/layout/HorizontalOrganizationChart"/>
    <dgm:cxn modelId="{67C03295-4666-E449-A008-E136E91645F8}" type="presParOf" srcId="{18DB143D-9E27-4E02-AFA5-F665953CBC10}" destId="{07E01157-B979-4F6B-B892-75DB2A2B8B0F}" srcOrd="0" destOrd="0" presId="urn:microsoft.com/office/officeart/2009/3/layout/HorizontalOrganizationChart"/>
    <dgm:cxn modelId="{E67D9931-BFBB-0C48-8AE8-13E2F9D9C0C1}" type="presParOf" srcId="{07E01157-B979-4F6B-B892-75DB2A2B8B0F}" destId="{F686C23F-604E-4653-B2CB-27DBB6BED631}" srcOrd="0" destOrd="0" presId="urn:microsoft.com/office/officeart/2009/3/layout/HorizontalOrganizationChart"/>
    <dgm:cxn modelId="{D72E41AF-37B7-DC45-9FD0-5416307205EE}" type="presParOf" srcId="{F686C23F-604E-4653-B2CB-27DBB6BED631}" destId="{2A2AFDF2-2568-44F8-842C-3BFD70D9F2B1}" srcOrd="0" destOrd="0" presId="urn:microsoft.com/office/officeart/2009/3/layout/HorizontalOrganizationChart"/>
    <dgm:cxn modelId="{6114D283-0877-AD40-BF79-112558FEFD45}" type="presParOf" srcId="{F686C23F-604E-4653-B2CB-27DBB6BED631}" destId="{9CD41DA5-A8A9-4189-B933-DCF665F7DF2D}" srcOrd="1" destOrd="0" presId="urn:microsoft.com/office/officeart/2009/3/layout/HorizontalOrganizationChart"/>
    <dgm:cxn modelId="{96D16960-BFCF-F840-9D57-9CA138345DB3}" type="presParOf" srcId="{07E01157-B979-4F6B-B892-75DB2A2B8B0F}" destId="{96876921-77F4-4E08-9148-E99125692808}" srcOrd="1" destOrd="0" presId="urn:microsoft.com/office/officeart/2009/3/layout/HorizontalOrganizationChart"/>
    <dgm:cxn modelId="{DBC80E95-B43B-524F-B608-EF401CD5E2FD}" type="presParOf" srcId="{96876921-77F4-4E08-9148-E99125692808}" destId="{CD82D2C2-9EF5-4CA0-9CEE-9265A38A1F4A}" srcOrd="0" destOrd="0" presId="urn:microsoft.com/office/officeart/2009/3/layout/HorizontalOrganizationChart"/>
    <dgm:cxn modelId="{2E2C0752-A885-814A-A5A8-ECD1CBB1B786}" type="presParOf" srcId="{96876921-77F4-4E08-9148-E99125692808}" destId="{9441C830-A66B-4AFB-9252-8069549D4F0A}" srcOrd="1" destOrd="0" presId="urn:microsoft.com/office/officeart/2009/3/layout/HorizontalOrganizationChart"/>
    <dgm:cxn modelId="{694611BF-6C20-B941-946D-B5DA5954705A}" type="presParOf" srcId="{9441C830-A66B-4AFB-9252-8069549D4F0A}" destId="{FEAC7974-4462-4948-9F19-4D53C38CC88A}" srcOrd="0" destOrd="0" presId="urn:microsoft.com/office/officeart/2009/3/layout/HorizontalOrganizationChart"/>
    <dgm:cxn modelId="{4BF2D843-7922-214D-877A-3169BC3F041D}" type="presParOf" srcId="{FEAC7974-4462-4948-9F19-4D53C38CC88A}" destId="{22C8BBC7-02FA-4EF0-899A-834C1FEE39E3}" srcOrd="0" destOrd="0" presId="urn:microsoft.com/office/officeart/2009/3/layout/HorizontalOrganizationChart"/>
    <dgm:cxn modelId="{C9AF2A1A-959B-8341-A714-8366A5DCCBB3}" type="presParOf" srcId="{FEAC7974-4462-4948-9F19-4D53C38CC88A}" destId="{CBD704CC-8D6F-4C39-AFA6-3825EE74A965}" srcOrd="1" destOrd="0" presId="urn:microsoft.com/office/officeart/2009/3/layout/HorizontalOrganizationChart"/>
    <dgm:cxn modelId="{3DF06FE3-4A81-FB48-B8B9-4AD3F848DAF2}" type="presParOf" srcId="{9441C830-A66B-4AFB-9252-8069549D4F0A}" destId="{C4FE27A9-6818-468D-8F72-5DEAE64958BC}" srcOrd="1" destOrd="0" presId="urn:microsoft.com/office/officeart/2009/3/layout/HorizontalOrganizationChart"/>
    <dgm:cxn modelId="{15DADF5F-272C-A942-984D-58880D5D9F65}" type="presParOf" srcId="{9441C830-A66B-4AFB-9252-8069549D4F0A}" destId="{B9E24DCA-DEF6-41DD-8228-40542DF88903}" srcOrd="2" destOrd="0" presId="urn:microsoft.com/office/officeart/2009/3/layout/HorizontalOrganizationChart"/>
    <dgm:cxn modelId="{6032FDAE-B40C-6B42-B9A8-6FF3ECF4385D}" type="presParOf" srcId="{96876921-77F4-4E08-9148-E99125692808}" destId="{72A5A8A1-C34D-4CC9-B014-4EDC4C60B5CB}" srcOrd="2" destOrd="0" presId="urn:microsoft.com/office/officeart/2009/3/layout/HorizontalOrganizationChart"/>
    <dgm:cxn modelId="{1EA147FD-2DEB-D842-88AE-1EFCE29439C1}" type="presParOf" srcId="{96876921-77F4-4E08-9148-E99125692808}" destId="{99464D45-2B22-432F-8F6C-3394CEC310A7}" srcOrd="3" destOrd="0" presId="urn:microsoft.com/office/officeart/2009/3/layout/HorizontalOrganizationChart"/>
    <dgm:cxn modelId="{3E370D46-BADE-0D48-BB94-BEB4F5FA7A59}" type="presParOf" srcId="{99464D45-2B22-432F-8F6C-3394CEC310A7}" destId="{7EEFA05D-0146-474D-BB41-35A44BBAC0EB}" srcOrd="0" destOrd="0" presId="urn:microsoft.com/office/officeart/2009/3/layout/HorizontalOrganizationChart"/>
    <dgm:cxn modelId="{FB427D49-84F7-0E45-809E-E05DB4684E8A}" type="presParOf" srcId="{7EEFA05D-0146-474D-BB41-35A44BBAC0EB}" destId="{86A07B8D-FF15-4EFF-8681-05A46BF1E797}" srcOrd="0" destOrd="0" presId="urn:microsoft.com/office/officeart/2009/3/layout/HorizontalOrganizationChart"/>
    <dgm:cxn modelId="{97D0E892-EDB2-3943-8B5E-410EFA43B92B}" type="presParOf" srcId="{7EEFA05D-0146-474D-BB41-35A44BBAC0EB}" destId="{A4529214-DB2D-4B21-8831-F60F2A376559}" srcOrd="1" destOrd="0" presId="urn:microsoft.com/office/officeart/2009/3/layout/HorizontalOrganizationChart"/>
    <dgm:cxn modelId="{AA36BFB9-BA53-8246-9848-A22DD2AC0FA5}" type="presParOf" srcId="{99464D45-2B22-432F-8F6C-3394CEC310A7}" destId="{4C9D6515-EA4F-4DBF-A8FE-0711C70136B1}" srcOrd="1" destOrd="0" presId="urn:microsoft.com/office/officeart/2009/3/layout/HorizontalOrganizationChart"/>
    <dgm:cxn modelId="{F65D3821-7D15-5B4F-A172-C93E1A9E466A}" type="presParOf" srcId="{99464D45-2B22-432F-8F6C-3394CEC310A7}" destId="{686779DB-34D3-4F60-84B6-A35826FF3C2A}" srcOrd="2" destOrd="0" presId="urn:microsoft.com/office/officeart/2009/3/layout/HorizontalOrganizationChart"/>
    <dgm:cxn modelId="{7BD7F12E-C173-2641-98BA-BF953EEA0DB6}" type="presParOf" srcId="{96876921-77F4-4E08-9148-E99125692808}" destId="{F5E5F7F5-4968-7148-BB7A-0667A35BF79A}" srcOrd="4" destOrd="0" presId="urn:microsoft.com/office/officeart/2009/3/layout/HorizontalOrganizationChart"/>
    <dgm:cxn modelId="{B6589095-3538-5A4F-A9F6-D4F707BF1ECB}" type="presParOf" srcId="{96876921-77F4-4E08-9148-E99125692808}" destId="{42417D70-E43E-1644-9DCD-44E5E67E56ED}" srcOrd="5" destOrd="0" presId="urn:microsoft.com/office/officeart/2009/3/layout/HorizontalOrganizationChart"/>
    <dgm:cxn modelId="{77F764D6-C37D-1A42-A9B2-4E426BFD0172}" type="presParOf" srcId="{42417D70-E43E-1644-9DCD-44E5E67E56ED}" destId="{CA5FAB08-0B56-2C42-B14C-15C59D02EDD5}" srcOrd="0" destOrd="0" presId="urn:microsoft.com/office/officeart/2009/3/layout/HorizontalOrganizationChart"/>
    <dgm:cxn modelId="{97D9A905-ABB8-2242-997E-EFEED5F96BA9}" type="presParOf" srcId="{CA5FAB08-0B56-2C42-B14C-15C59D02EDD5}" destId="{59278395-08A7-BC44-AC41-36C9EA1FFCE6}" srcOrd="0" destOrd="0" presId="urn:microsoft.com/office/officeart/2009/3/layout/HorizontalOrganizationChart"/>
    <dgm:cxn modelId="{5B10D8BD-2D87-4143-AB18-19CD5C7E3E1A}" type="presParOf" srcId="{CA5FAB08-0B56-2C42-B14C-15C59D02EDD5}" destId="{3A40E84A-E23E-1445-8949-0C4CB7C70D7C}" srcOrd="1" destOrd="0" presId="urn:microsoft.com/office/officeart/2009/3/layout/HorizontalOrganizationChart"/>
    <dgm:cxn modelId="{BA9C0FB0-8898-5F42-8E6D-0462DEB2CF31}" type="presParOf" srcId="{42417D70-E43E-1644-9DCD-44E5E67E56ED}" destId="{AE84B356-C09D-5F47-A29A-6F03A4279BCB}" srcOrd="1" destOrd="0" presId="urn:microsoft.com/office/officeart/2009/3/layout/HorizontalOrganizationChart"/>
    <dgm:cxn modelId="{5CF186B7-13B4-0943-BE41-744FC4313A79}" type="presParOf" srcId="{42417D70-E43E-1644-9DCD-44E5E67E56ED}" destId="{36AA720C-0ECC-7A40-88A9-8BABC97F08CE}" srcOrd="2" destOrd="0" presId="urn:microsoft.com/office/officeart/2009/3/layout/HorizontalOrganizationChart"/>
    <dgm:cxn modelId="{B07BB4BA-EF92-8A4F-8738-61961637B650}"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2000" b="1" dirty="0" smtClean="0">
              <a:latin typeface="黑体" panose="02010609060101010101" pitchFamily="49" charset="-122"/>
              <a:ea typeface="黑体" panose="02010609060101010101" pitchFamily="49" charset="-122"/>
              <a:sym typeface="+mn-ea"/>
            </a:rPr>
            <a:t>知识管理的实施</a:t>
          </a:r>
          <a:endParaRPr lang="zh-CN" altLang="en-US" sz="20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a:latin typeface="SimHei" charset="-122"/>
            <a:ea typeface="SimHei" charset="-122"/>
            <a:cs typeface="SimHei" charset="-122"/>
          </a:endParaRPr>
        </a:p>
      </dgm:t>
    </dgm:pt>
    <dgm:pt modelId="{3FA44A42-E0AE-412C-8071-9A37D30DD567}">
      <dgm:prSet custT="1"/>
      <dgm:spPr/>
      <dgm:t>
        <a:bodyPr/>
        <a:lstStyle/>
        <a:p>
          <a:r>
            <a:rPr lang="zh-CN" altLang="en-US" sz="2000" b="1" dirty="0" smtClean="0">
              <a:latin typeface="SimHei" charset="-122"/>
              <a:ea typeface="SimHei" charset="-122"/>
              <a:cs typeface="SimHei" charset="-122"/>
            </a:rPr>
            <a:t>知识管理的实施要点</a:t>
          </a:r>
          <a:endParaRPr lang="zh-CN" altLang="en-US" sz="20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a:latin typeface="SimHei" charset="-122"/>
            <a:ea typeface="SimHei" charset="-122"/>
            <a:cs typeface="SimHei" charset="-122"/>
          </a:endParaRPr>
        </a:p>
      </dgm:t>
    </dgm:pt>
    <dgm:pt modelId="{7638F483-EC40-4669-A117-0C6040B4A66B}">
      <dgm:prSet custT="1"/>
      <dgm:spPr/>
      <dgm:t>
        <a:bodyPr/>
        <a:lstStyle/>
        <a:p>
          <a:r>
            <a:rPr lang="zh-CN" altLang="en-US" sz="2000" b="1" dirty="0" smtClean="0">
              <a:latin typeface="SimHei" charset="-122"/>
              <a:ea typeface="SimHei" charset="-122"/>
              <a:cs typeface="SimHei" charset="-122"/>
            </a:rPr>
            <a:t>首席知识官</a:t>
          </a:r>
          <a:endParaRPr lang="zh-CN" altLang="en-US" sz="20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a:latin typeface="SimHei" charset="-122"/>
            <a:ea typeface="SimHei" charset="-122"/>
            <a:cs typeface="SimHei" charset="-122"/>
          </a:endParaRPr>
        </a:p>
      </dgm:t>
    </dgm:pt>
    <dgm:pt modelId="{F49A5D48-2603-9849-A290-CC53783A7DD8}">
      <dgm:prSet custT="1"/>
      <dgm:spPr/>
      <dgm:t>
        <a:bodyPr/>
        <a:lstStyle/>
        <a:p>
          <a:r>
            <a:rPr lang="zh-CN" altLang="en-US" sz="2000" b="1" dirty="0" smtClean="0">
              <a:latin typeface="SimHei" charset="-122"/>
              <a:ea typeface="SimHei" charset="-122"/>
              <a:cs typeface="SimHei" charset="-122"/>
            </a:rPr>
            <a:t>知识管理的激励机制</a:t>
          </a:r>
          <a:endParaRPr lang="zh-CN" altLang="en-US" sz="2000" b="1" dirty="0">
            <a:latin typeface="SimHei" charset="-122"/>
            <a:ea typeface="SimHei" charset="-122"/>
            <a:cs typeface="SimHei" charset="-122"/>
          </a:endParaRPr>
        </a:p>
      </dgm:t>
    </dgm:pt>
    <dgm:pt modelId="{9392E0CB-C80B-2F49-9C8E-CF3E0E2742A6}" type="parTrans" cxnId="{EB8EE0AC-081D-8C44-B64F-3D5E5BBC7E18}">
      <dgm:prSet/>
      <dgm:spPr/>
      <dgm:t>
        <a:bodyPr/>
        <a:lstStyle/>
        <a:p>
          <a:endParaRPr lang="zh-CN" altLang="en-US"/>
        </a:p>
      </dgm:t>
    </dgm:pt>
    <dgm:pt modelId="{D1550D9E-4D6D-B14D-A1E7-AD20C15C269A}" type="sibTrans" cxnId="{EB8EE0AC-081D-8C44-B64F-3D5E5BBC7E18}">
      <dgm:prSet/>
      <dgm:spPr/>
      <dgm:t>
        <a:bodyPr/>
        <a:lstStyle/>
        <a:p>
          <a:endParaRPr lang="zh-CN" altLang="en-US"/>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F5E5F7F5-4968-7148-BB7A-0667A35BF79A}" type="pres">
      <dgm:prSet presAssocID="{9392E0CB-C80B-2F49-9C8E-CF3E0E2742A6}" presName="Name64" presStyleLbl="parChTrans1D2" presStyleIdx="2" presStyleCnt="3"/>
      <dgm:spPr/>
      <dgm:t>
        <a:bodyPr/>
        <a:lstStyle/>
        <a:p>
          <a:endParaRPr lang="zh-CN" altLang="en-US"/>
        </a:p>
      </dgm:t>
    </dgm:pt>
    <dgm:pt modelId="{42417D70-E43E-1644-9DCD-44E5E67E56ED}" type="pres">
      <dgm:prSet presAssocID="{F49A5D48-2603-9849-A290-CC53783A7DD8}" presName="hierRoot2" presStyleCnt="0">
        <dgm:presLayoutVars>
          <dgm:hierBranch val="init"/>
        </dgm:presLayoutVars>
      </dgm:prSet>
      <dgm:spPr/>
    </dgm:pt>
    <dgm:pt modelId="{CA5FAB08-0B56-2C42-B14C-15C59D02EDD5}" type="pres">
      <dgm:prSet presAssocID="{F49A5D48-2603-9849-A290-CC53783A7DD8}" presName="rootComposite" presStyleCnt="0"/>
      <dgm:spPr/>
    </dgm:pt>
    <dgm:pt modelId="{59278395-08A7-BC44-AC41-36C9EA1FFCE6}" type="pres">
      <dgm:prSet presAssocID="{F49A5D48-2603-9849-A290-CC53783A7DD8}" presName="rootText" presStyleLbl="node2" presStyleIdx="2" presStyleCnt="3">
        <dgm:presLayoutVars>
          <dgm:chPref val="3"/>
        </dgm:presLayoutVars>
      </dgm:prSet>
      <dgm:spPr/>
      <dgm:t>
        <a:bodyPr/>
        <a:lstStyle/>
        <a:p>
          <a:endParaRPr lang="zh-CN" altLang="en-US"/>
        </a:p>
      </dgm:t>
    </dgm:pt>
    <dgm:pt modelId="{3A40E84A-E23E-1445-8949-0C4CB7C70D7C}" type="pres">
      <dgm:prSet presAssocID="{F49A5D48-2603-9849-A290-CC53783A7DD8}" presName="rootConnector" presStyleLbl="node2" presStyleIdx="2" presStyleCnt="3"/>
      <dgm:spPr/>
      <dgm:t>
        <a:bodyPr/>
        <a:lstStyle/>
        <a:p>
          <a:endParaRPr lang="zh-CN" altLang="en-US"/>
        </a:p>
      </dgm:t>
    </dgm:pt>
    <dgm:pt modelId="{AE84B356-C09D-5F47-A29A-6F03A4279BCB}" type="pres">
      <dgm:prSet presAssocID="{F49A5D48-2603-9849-A290-CC53783A7DD8}" presName="hierChild4" presStyleCnt="0"/>
      <dgm:spPr/>
    </dgm:pt>
    <dgm:pt modelId="{36AA720C-0ECC-7A40-88A9-8BABC97F08CE}" type="pres">
      <dgm:prSet presAssocID="{F49A5D48-2603-9849-A290-CC53783A7DD8}" presName="hierChild5" presStyleCnt="0"/>
      <dgm:spPr/>
    </dgm:pt>
    <dgm:pt modelId="{6858D422-8C90-4F85-BA9D-65CA2FED06E8}" type="pres">
      <dgm:prSet presAssocID="{9AC2E227-803C-4016-BF2C-9291B6CAA290}" presName="hierChild3" presStyleCnt="0"/>
      <dgm:spPr/>
    </dgm:pt>
  </dgm:ptLst>
  <dgm:cxnLst>
    <dgm:cxn modelId="{D6F49B85-07B9-4B49-B58B-04CD18B98005}" type="presOf" srcId="{7638F483-EC40-4669-A117-0C6040B4A66B}" destId="{A4529214-DB2D-4B21-8831-F60F2A376559}"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7D00CCFE-A5D6-D54C-8897-787E0628785E}" type="presOf" srcId="{E2369F6E-DA59-4F6E-BD69-6CAA013A82BE}" destId="{CD82D2C2-9EF5-4CA0-9CEE-9265A38A1F4A}" srcOrd="0" destOrd="0" presId="urn:microsoft.com/office/officeart/2009/3/layout/HorizontalOrganizationChart"/>
    <dgm:cxn modelId="{25294D46-40B0-4445-90E8-6C094C39D528}" type="presOf" srcId="{F49A5D48-2603-9849-A290-CC53783A7DD8}" destId="{59278395-08A7-BC44-AC41-36C9EA1FFCE6}" srcOrd="0" destOrd="0" presId="urn:microsoft.com/office/officeart/2009/3/layout/HorizontalOrganizationChart"/>
    <dgm:cxn modelId="{56538B3D-3AD9-6042-A745-16F533D68546}" type="presOf" srcId="{9392E0CB-C80B-2F49-9C8E-CF3E0E2742A6}" destId="{F5E5F7F5-4968-7148-BB7A-0667A35BF79A}" srcOrd="0" destOrd="0" presId="urn:microsoft.com/office/officeart/2009/3/layout/HorizontalOrganizationChart"/>
    <dgm:cxn modelId="{EB8EE0AC-081D-8C44-B64F-3D5E5BBC7E18}" srcId="{9AC2E227-803C-4016-BF2C-9291B6CAA290}" destId="{F49A5D48-2603-9849-A290-CC53783A7DD8}" srcOrd="2" destOrd="0" parTransId="{9392E0CB-C80B-2F49-9C8E-CF3E0E2742A6}" sibTransId="{D1550D9E-4D6D-B14D-A1E7-AD20C15C269A}"/>
    <dgm:cxn modelId="{C8B41C3B-B3D6-CF40-81B3-C3F60BA46248}" type="presOf" srcId="{7638F483-EC40-4669-A117-0C6040B4A66B}" destId="{86A07B8D-FF15-4EFF-8681-05A46BF1E797}" srcOrd="0" destOrd="0" presId="urn:microsoft.com/office/officeart/2009/3/layout/HorizontalOrganizationChart"/>
    <dgm:cxn modelId="{BA16076A-2BCD-1048-9C5F-68431DFD7B9F}" type="presOf" srcId="{9AC2E227-803C-4016-BF2C-9291B6CAA290}" destId="{9CD41DA5-A8A9-4189-B933-DCF665F7DF2D}" srcOrd="1" destOrd="0" presId="urn:microsoft.com/office/officeart/2009/3/layout/HorizontalOrganizationChart"/>
    <dgm:cxn modelId="{B305082E-36CA-884B-B920-4EC819EF746B}" type="presOf" srcId="{F49A5D48-2603-9849-A290-CC53783A7DD8}" destId="{3A40E84A-E23E-1445-8949-0C4CB7C70D7C}" srcOrd="1" destOrd="0" presId="urn:microsoft.com/office/officeart/2009/3/layout/HorizontalOrganizationChart"/>
    <dgm:cxn modelId="{654F53D8-080E-0949-A543-9DBC035093C0}" type="presOf" srcId="{3FA44A42-E0AE-412C-8071-9A37D30DD567}" destId="{CBD704CC-8D6F-4C39-AFA6-3825EE74A965}" srcOrd="1" destOrd="0" presId="urn:microsoft.com/office/officeart/2009/3/layout/HorizontalOrganizationChart"/>
    <dgm:cxn modelId="{E1813976-6F0D-214D-99E5-BD189132B7B7}" type="presOf" srcId="{9AC2E227-803C-4016-BF2C-9291B6CAA290}" destId="{2A2AFDF2-2568-44F8-842C-3BFD70D9F2B1}" srcOrd="0" destOrd="0" presId="urn:microsoft.com/office/officeart/2009/3/layout/HorizontalOrganizationChart"/>
    <dgm:cxn modelId="{A0183808-7135-674A-9282-476D68DC93CD}" type="presOf" srcId="{F05BBA42-D7AF-4BA0-8C3F-85B1FE28E48F}" destId="{18DB143D-9E27-4E02-AFA5-F665953CBC10}"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A0AE8D12-4932-2448-938F-E42FFEAE3135}" type="presOf" srcId="{57E64457-75B6-40DF-86BF-80888D7FBBC5}" destId="{72A5A8A1-C34D-4CC9-B014-4EDC4C60B5CB}"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967222BD-EA46-A643-A961-1FAA6D0EAF15}" type="presOf" srcId="{3FA44A42-E0AE-412C-8071-9A37D30DD567}" destId="{22C8BBC7-02FA-4EF0-899A-834C1FEE39E3}" srcOrd="0" destOrd="0" presId="urn:microsoft.com/office/officeart/2009/3/layout/HorizontalOrganizationChart"/>
    <dgm:cxn modelId="{C9C48BE6-0055-604A-B473-AC15688FA6DD}" type="presParOf" srcId="{18DB143D-9E27-4E02-AFA5-F665953CBC10}" destId="{07E01157-B979-4F6B-B892-75DB2A2B8B0F}" srcOrd="0" destOrd="0" presId="urn:microsoft.com/office/officeart/2009/3/layout/HorizontalOrganizationChart"/>
    <dgm:cxn modelId="{AE240CBE-9F16-1D4C-B30C-420ACAF8A03D}" type="presParOf" srcId="{07E01157-B979-4F6B-B892-75DB2A2B8B0F}" destId="{F686C23F-604E-4653-B2CB-27DBB6BED631}" srcOrd="0" destOrd="0" presId="urn:microsoft.com/office/officeart/2009/3/layout/HorizontalOrganizationChart"/>
    <dgm:cxn modelId="{2907BD45-083B-D34A-BAFC-179E13207B7D}" type="presParOf" srcId="{F686C23F-604E-4653-B2CB-27DBB6BED631}" destId="{2A2AFDF2-2568-44F8-842C-3BFD70D9F2B1}" srcOrd="0" destOrd="0" presId="urn:microsoft.com/office/officeart/2009/3/layout/HorizontalOrganizationChart"/>
    <dgm:cxn modelId="{90BCDCA1-F6D3-B646-BA0E-7322DCC6B556}" type="presParOf" srcId="{F686C23F-604E-4653-B2CB-27DBB6BED631}" destId="{9CD41DA5-A8A9-4189-B933-DCF665F7DF2D}" srcOrd="1" destOrd="0" presId="urn:microsoft.com/office/officeart/2009/3/layout/HorizontalOrganizationChart"/>
    <dgm:cxn modelId="{2EB3B03D-0725-3A41-BBE8-878295005CC3}" type="presParOf" srcId="{07E01157-B979-4F6B-B892-75DB2A2B8B0F}" destId="{96876921-77F4-4E08-9148-E99125692808}" srcOrd="1" destOrd="0" presId="urn:microsoft.com/office/officeart/2009/3/layout/HorizontalOrganizationChart"/>
    <dgm:cxn modelId="{60464B3F-4995-9A45-9BB3-BCC0F34F1203}" type="presParOf" srcId="{96876921-77F4-4E08-9148-E99125692808}" destId="{CD82D2C2-9EF5-4CA0-9CEE-9265A38A1F4A}" srcOrd="0" destOrd="0" presId="urn:microsoft.com/office/officeart/2009/3/layout/HorizontalOrganizationChart"/>
    <dgm:cxn modelId="{F316D915-219F-7145-BD65-36B7E1860A0E}" type="presParOf" srcId="{96876921-77F4-4E08-9148-E99125692808}" destId="{9441C830-A66B-4AFB-9252-8069549D4F0A}" srcOrd="1" destOrd="0" presId="urn:microsoft.com/office/officeart/2009/3/layout/HorizontalOrganizationChart"/>
    <dgm:cxn modelId="{BB34F7E4-2893-0545-997C-993DB745290D}" type="presParOf" srcId="{9441C830-A66B-4AFB-9252-8069549D4F0A}" destId="{FEAC7974-4462-4948-9F19-4D53C38CC88A}" srcOrd="0" destOrd="0" presId="urn:microsoft.com/office/officeart/2009/3/layout/HorizontalOrganizationChart"/>
    <dgm:cxn modelId="{B7C7647A-2BD9-CD4A-8892-6D9BE91BFEBF}" type="presParOf" srcId="{FEAC7974-4462-4948-9F19-4D53C38CC88A}" destId="{22C8BBC7-02FA-4EF0-899A-834C1FEE39E3}" srcOrd="0" destOrd="0" presId="urn:microsoft.com/office/officeart/2009/3/layout/HorizontalOrganizationChart"/>
    <dgm:cxn modelId="{A9BDE052-7A2F-184C-A491-ECA24239333A}" type="presParOf" srcId="{FEAC7974-4462-4948-9F19-4D53C38CC88A}" destId="{CBD704CC-8D6F-4C39-AFA6-3825EE74A965}" srcOrd="1" destOrd="0" presId="urn:microsoft.com/office/officeart/2009/3/layout/HorizontalOrganizationChart"/>
    <dgm:cxn modelId="{11ADB5F0-32A5-444E-83C5-5BBD2ADB3A27}" type="presParOf" srcId="{9441C830-A66B-4AFB-9252-8069549D4F0A}" destId="{C4FE27A9-6818-468D-8F72-5DEAE64958BC}" srcOrd="1" destOrd="0" presId="urn:microsoft.com/office/officeart/2009/3/layout/HorizontalOrganizationChart"/>
    <dgm:cxn modelId="{F741F0F9-41BC-E445-B5C3-D3645DCACE61}" type="presParOf" srcId="{9441C830-A66B-4AFB-9252-8069549D4F0A}" destId="{B9E24DCA-DEF6-41DD-8228-40542DF88903}" srcOrd="2" destOrd="0" presId="urn:microsoft.com/office/officeart/2009/3/layout/HorizontalOrganizationChart"/>
    <dgm:cxn modelId="{58FF57E4-289B-F14E-BA41-C3FE8747C252}" type="presParOf" srcId="{96876921-77F4-4E08-9148-E99125692808}" destId="{72A5A8A1-C34D-4CC9-B014-4EDC4C60B5CB}" srcOrd="2" destOrd="0" presId="urn:microsoft.com/office/officeart/2009/3/layout/HorizontalOrganizationChart"/>
    <dgm:cxn modelId="{562AA0EB-B151-DF40-B584-73AC641B28F7}" type="presParOf" srcId="{96876921-77F4-4E08-9148-E99125692808}" destId="{99464D45-2B22-432F-8F6C-3394CEC310A7}" srcOrd="3" destOrd="0" presId="urn:microsoft.com/office/officeart/2009/3/layout/HorizontalOrganizationChart"/>
    <dgm:cxn modelId="{BA826FCA-32FF-714E-B404-2B7DFB5B1171}" type="presParOf" srcId="{99464D45-2B22-432F-8F6C-3394CEC310A7}" destId="{7EEFA05D-0146-474D-BB41-35A44BBAC0EB}" srcOrd="0" destOrd="0" presId="urn:microsoft.com/office/officeart/2009/3/layout/HorizontalOrganizationChart"/>
    <dgm:cxn modelId="{EB0B910D-7839-3141-9C37-9DA14CA43B35}" type="presParOf" srcId="{7EEFA05D-0146-474D-BB41-35A44BBAC0EB}" destId="{86A07B8D-FF15-4EFF-8681-05A46BF1E797}" srcOrd="0" destOrd="0" presId="urn:microsoft.com/office/officeart/2009/3/layout/HorizontalOrganizationChart"/>
    <dgm:cxn modelId="{9FA1950C-1710-7244-B650-749DD62A2177}" type="presParOf" srcId="{7EEFA05D-0146-474D-BB41-35A44BBAC0EB}" destId="{A4529214-DB2D-4B21-8831-F60F2A376559}" srcOrd="1" destOrd="0" presId="urn:microsoft.com/office/officeart/2009/3/layout/HorizontalOrganizationChart"/>
    <dgm:cxn modelId="{A4A65B34-029B-C143-98C3-2F663B102D53}" type="presParOf" srcId="{99464D45-2B22-432F-8F6C-3394CEC310A7}" destId="{4C9D6515-EA4F-4DBF-A8FE-0711C70136B1}" srcOrd="1" destOrd="0" presId="urn:microsoft.com/office/officeart/2009/3/layout/HorizontalOrganizationChart"/>
    <dgm:cxn modelId="{276F652D-5CB3-7A46-A406-AEDF6543667B}" type="presParOf" srcId="{99464D45-2B22-432F-8F6C-3394CEC310A7}" destId="{686779DB-34D3-4F60-84B6-A35826FF3C2A}" srcOrd="2" destOrd="0" presId="urn:microsoft.com/office/officeart/2009/3/layout/HorizontalOrganizationChart"/>
    <dgm:cxn modelId="{BF154E45-B994-E947-B213-290FE796B858}" type="presParOf" srcId="{96876921-77F4-4E08-9148-E99125692808}" destId="{F5E5F7F5-4968-7148-BB7A-0667A35BF79A}" srcOrd="4" destOrd="0" presId="urn:microsoft.com/office/officeart/2009/3/layout/HorizontalOrganizationChart"/>
    <dgm:cxn modelId="{C1FED54C-74B5-2D40-9555-7EFF1EEE0FC3}" type="presParOf" srcId="{96876921-77F4-4E08-9148-E99125692808}" destId="{42417D70-E43E-1644-9DCD-44E5E67E56ED}" srcOrd="5" destOrd="0" presId="urn:microsoft.com/office/officeart/2009/3/layout/HorizontalOrganizationChart"/>
    <dgm:cxn modelId="{C57C9D9A-5647-EB49-913E-EB2BA232E3D7}" type="presParOf" srcId="{42417D70-E43E-1644-9DCD-44E5E67E56ED}" destId="{CA5FAB08-0B56-2C42-B14C-15C59D02EDD5}" srcOrd="0" destOrd="0" presId="urn:microsoft.com/office/officeart/2009/3/layout/HorizontalOrganizationChart"/>
    <dgm:cxn modelId="{7277DD2C-F622-1442-9C8C-97CAB422A90E}" type="presParOf" srcId="{CA5FAB08-0B56-2C42-B14C-15C59D02EDD5}" destId="{59278395-08A7-BC44-AC41-36C9EA1FFCE6}" srcOrd="0" destOrd="0" presId="urn:microsoft.com/office/officeart/2009/3/layout/HorizontalOrganizationChart"/>
    <dgm:cxn modelId="{EE399168-AB48-3741-BD4A-B11592CC0A00}" type="presParOf" srcId="{CA5FAB08-0B56-2C42-B14C-15C59D02EDD5}" destId="{3A40E84A-E23E-1445-8949-0C4CB7C70D7C}" srcOrd="1" destOrd="0" presId="urn:microsoft.com/office/officeart/2009/3/layout/HorizontalOrganizationChart"/>
    <dgm:cxn modelId="{DB3C32CB-2607-1C4A-BCA1-A79B061D9AFE}" type="presParOf" srcId="{42417D70-E43E-1644-9DCD-44E5E67E56ED}" destId="{AE84B356-C09D-5F47-A29A-6F03A4279BCB}" srcOrd="1" destOrd="0" presId="urn:microsoft.com/office/officeart/2009/3/layout/HorizontalOrganizationChart"/>
    <dgm:cxn modelId="{9D05A97E-4DCC-8348-96F0-C99174418B72}" type="presParOf" srcId="{42417D70-E43E-1644-9DCD-44E5E67E56ED}" destId="{36AA720C-0ECC-7A40-88A9-8BABC97F08CE}" srcOrd="2" destOrd="0" presId="urn:microsoft.com/office/officeart/2009/3/layout/HorizontalOrganizationChart"/>
    <dgm:cxn modelId="{771393DA-0809-5543-AE3A-8B76D2731A75}"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2000" b="1" dirty="0" smtClean="0">
              <a:latin typeface="黑体" panose="02010609060101010101" pitchFamily="49" charset="-122"/>
              <a:ea typeface="黑体" panose="02010609060101010101" pitchFamily="49" charset="-122"/>
              <a:sym typeface="+mn-ea"/>
            </a:rPr>
            <a:t>供应链管理概述</a:t>
          </a:r>
          <a:endParaRPr lang="zh-CN" altLang="en-US" sz="20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a:latin typeface="SimHei" charset="-122"/>
            <a:ea typeface="SimHei" charset="-122"/>
            <a:cs typeface="SimHei" charset="-122"/>
          </a:endParaRPr>
        </a:p>
      </dgm:t>
    </dgm:pt>
    <dgm:pt modelId="{3FA44A42-E0AE-412C-8071-9A37D30DD567}">
      <dgm:prSet custT="1"/>
      <dgm:spPr/>
      <dgm:t>
        <a:bodyPr/>
        <a:lstStyle/>
        <a:p>
          <a:r>
            <a:rPr lang="zh-CN" altLang="en-US" sz="2000" b="1" dirty="0" smtClean="0">
              <a:latin typeface="SimHei" charset="-122"/>
              <a:ea typeface="SimHei" charset="-122"/>
              <a:cs typeface="SimHei" charset="-122"/>
            </a:rPr>
            <a:t>供应链的概念</a:t>
          </a:r>
          <a:endParaRPr lang="zh-CN" altLang="en-US" sz="20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a:latin typeface="SimHei" charset="-122"/>
            <a:ea typeface="SimHei" charset="-122"/>
            <a:cs typeface="SimHei" charset="-122"/>
          </a:endParaRPr>
        </a:p>
      </dgm:t>
    </dgm:pt>
    <dgm:pt modelId="{7638F483-EC40-4669-A117-0C6040B4A66B}">
      <dgm:prSet custT="1"/>
      <dgm:spPr/>
      <dgm:t>
        <a:bodyPr/>
        <a:lstStyle/>
        <a:p>
          <a:r>
            <a:rPr lang="zh-CN" altLang="en-US" sz="2000" b="1" dirty="0" smtClean="0">
              <a:latin typeface="SimHei" charset="-122"/>
              <a:ea typeface="SimHei" charset="-122"/>
              <a:cs typeface="SimHei" charset="-122"/>
            </a:rPr>
            <a:t>供应链管理的概念</a:t>
          </a:r>
          <a:endParaRPr lang="zh-CN" altLang="en-US" sz="20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a:latin typeface="SimHei" charset="-122"/>
            <a:ea typeface="SimHei" charset="-122"/>
            <a:cs typeface="SimHei" charset="-122"/>
          </a:endParaRPr>
        </a:p>
      </dgm:t>
    </dgm:pt>
    <dgm:pt modelId="{87585F0D-6A81-F747-99EB-D14B33EBB618}">
      <dgm:prSet custT="1"/>
      <dgm:spPr/>
      <dgm:t>
        <a:bodyPr/>
        <a:lstStyle/>
        <a:p>
          <a:r>
            <a:rPr lang="zh-CN" altLang="en-US" sz="2000" b="1" dirty="0" smtClean="0">
              <a:latin typeface="SimHei" charset="-122"/>
              <a:ea typeface="SimHei" charset="-122"/>
              <a:cs typeface="SimHei" charset="-122"/>
            </a:rPr>
            <a:t>供应链管理与传统管理的区别</a:t>
          </a:r>
          <a:endParaRPr lang="zh-CN" altLang="en-US" sz="20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a:p>
      </dgm:t>
    </dgm:pt>
    <dgm:pt modelId="{8D2E3331-C9C0-6F41-9B03-2AE4E999EDF7}" type="sibTrans" cxnId="{9AAB41CC-B9AA-9142-BE5E-0B1EE6E34DAA}">
      <dgm:prSet/>
      <dgm:spPr/>
      <dgm:t>
        <a:bodyPr/>
        <a:lstStyle/>
        <a:p>
          <a:endParaRPr lang="zh-CN" altLang="en-US"/>
        </a:p>
      </dgm:t>
    </dgm:pt>
    <dgm:pt modelId="{23F1803F-276C-8041-9B7B-082F2BD1E946}">
      <dgm:prSet custT="1"/>
      <dgm:spPr/>
      <dgm:t>
        <a:bodyPr/>
        <a:lstStyle/>
        <a:p>
          <a:r>
            <a:rPr lang="zh-CN" altLang="en-US" sz="2000" b="1" dirty="0" smtClean="0">
              <a:latin typeface="SimHei" charset="-122"/>
              <a:ea typeface="SimHei" charset="-122"/>
              <a:cs typeface="SimHei" charset="-122"/>
            </a:rPr>
            <a:t>供应链管理的意义</a:t>
          </a:r>
          <a:endParaRPr lang="zh-CN" altLang="en-US" sz="20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a:p>
      </dgm:t>
    </dgm:pt>
    <dgm:pt modelId="{A4A747C8-04CB-3145-88B3-093091584144}" type="sibTrans" cxnId="{51A0D708-C959-D74C-AB5D-714B7FABEAEE}">
      <dgm:prSet/>
      <dgm:spPr/>
      <dgm:t>
        <a:bodyPr/>
        <a:lstStyle/>
        <a:p>
          <a:endParaRPr lang="zh-CN" altLang="en-US"/>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4"/>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4"/>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9ABD59AA-4D6A-4321-B1A4-8D610095B134}" srcId="{9AC2E227-803C-4016-BF2C-9291B6CAA290}" destId="{3FA44A42-E0AE-412C-8071-9A37D30DD567}" srcOrd="0" destOrd="0" parTransId="{E2369F6E-DA59-4F6E-BD69-6CAA013A82BE}" sibTransId="{05B8FEA2-0054-4DA8-8F71-5C25E580ABD0}"/>
    <dgm:cxn modelId="{2D21F0BD-E5C9-D842-85D4-0E6DC4A5351B}" type="presOf" srcId="{9AC2E227-803C-4016-BF2C-9291B6CAA290}" destId="{2A2AFDF2-2568-44F8-842C-3BFD70D9F2B1}" srcOrd="0"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9AAB41CC-B9AA-9142-BE5E-0B1EE6E34DAA}" srcId="{9AC2E227-803C-4016-BF2C-9291B6CAA290}" destId="{87585F0D-6A81-F747-99EB-D14B33EBB618}" srcOrd="2" destOrd="0" parTransId="{18A5DCF8-381A-9740-A1DC-D1A5033A3647}" sibTransId="{8D2E3331-C9C0-6F41-9B03-2AE4E999EDF7}"/>
    <dgm:cxn modelId="{036994C4-A9B8-7141-98FA-4BF67872DC89}" type="presOf" srcId="{5E91D41B-332E-E54E-BBB2-1256B9CC48C7}" destId="{97BD78E0-6CC9-224B-9FDD-F11EE9BF8DF0}" srcOrd="0" destOrd="0" presId="urn:microsoft.com/office/officeart/2009/3/layout/HorizontalOrganizationChart"/>
    <dgm:cxn modelId="{DCAD4336-3C93-684F-AD3A-9D329CA7359F}" type="presOf" srcId="{18A5DCF8-381A-9740-A1DC-D1A5033A3647}" destId="{B94BF64B-9716-424E-A851-42E8E7B2B9A7}" srcOrd="0" destOrd="0" presId="urn:microsoft.com/office/officeart/2009/3/layout/HorizontalOrganizationChart"/>
    <dgm:cxn modelId="{B67D16A5-5EF2-854E-B2C5-7097E675B5B7}" type="presOf" srcId="{57E64457-75B6-40DF-86BF-80888D7FBBC5}" destId="{72A5A8A1-C34D-4CC9-B014-4EDC4C60B5CB}" srcOrd="0" destOrd="0" presId="urn:microsoft.com/office/officeart/2009/3/layout/HorizontalOrganizationChart"/>
    <dgm:cxn modelId="{B4DB2D96-811C-8B43-BB2B-7B692749885E}" type="presOf" srcId="{3FA44A42-E0AE-412C-8071-9A37D30DD567}" destId="{22C8BBC7-02FA-4EF0-899A-834C1FEE39E3}"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F4DBA12C-DD30-4B41-9757-358D97D607E7}" type="presOf" srcId="{E2369F6E-DA59-4F6E-BD69-6CAA013A82BE}" destId="{CD82D2C2-9EF5-4CA0-9CEE-9265A38A1F4A}" srcOrd="0" destOrd="0" presId="urn:microsoft.com/office/officeart/2009/3/layout/HorizontalOrganizationChart"/>
    <dgm:cxn modelId="{8A008B82-2F3B-1C4B-BA10-7C937EF9B873}" type="presOf" srcId="{23F1803F-276C-8041-9B7B-082F2BD1E946}" destId="{B13D6842-7E74-6E4A-B081-886229548982}" srcOrd="1" destOrd="0" presId="urn:microsoft.com/office/officeart/2009/3/layout/HorizontalOrganizationChart"/>
    <dgm:cxn modelId="{F8BF4442-1AB8-DE46-B155-688F476F5872}" type="presOf" srcId="{F05BBA42-D7AF-4BA0-8C3F-85B1FE28E48F}" destId="{18DB143D-9E27-4E02-AFA5-F665953CBC10}" srcOrd="0" destOrd="0" presId="urn:microsoft.com/office/officeart/2009/3/layout/HorizontalOrganizationChart"/>
    <dgm:cxn modelId="{CAB5C88F-DA2E-DE4A-9254-30423D9F67AE}" type="presOf" srcId="{3FA44A42-E0AE-412C-8071-9A37D30DD567}" destId="{CBD704CC-8D6F-4C39-AFA6-3825EE74A965}" srcOrd="1" destOrd="0" presId="urn:microsoft.com/office/officeart/2009/3/layout/HorizontalOrganizationChart"/>
    <dgm:cxn modelId="{F1D1DEBC-2BB0-3047-A175-D68DE999B915}" type="presOf" srcId="{23F1803F-276C-8041-9B7B-082F2BD1E946}" destId="{19BA56B5-C34A-B64D-A239-C962FAC6DE3A}" srcOrd="0" destOrd="0" presId="urn:microsoft.com/office/officeart/2009/3/layout/HorizontalOrganizationChart"/>
    <dgm:cxn modelId="{547AB70E-ED9A-D749-86AB-B267CE463F31}" type="presOf" srcId="{87585F0D-6A81-F747-99EB-D14B33EBB618}" destId="{BCDD8BD9-F9D2-4C44-AB56-5005F5FB7B08}" srcOrd="1" destOrd="0" presId="urn:microsoft.com/office/officeart/2009/3/layout/HorizontalOrganizationChart"/>
    <dgm:cxn modelId="{28A2B5BF-9D9C-BC44-B40C-80C561594947}" type="presOf" srcId="{87585F0D-6A81-F747-99EB-D14B33EBB618}" destId="{A73C4A40-2D47-BF42-9EF8-B3BEE9451F45}" srcOrd="0" destOrd="0" presId="urn:microsoft.com/office/officeart/2009/3/layout/HorizontalOrganizationChart"/>
    <dgm:cxn modelId="{33A654E9-33D3-4D40-A764-6CEB2B38BC9A}" type="presOf" srcId="{7638F483-EC40-4669-A117-0C6040B4A66B}" destId="{86A07B8D-FF15-4EFF-8681-05A46BF1E797}"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253A3A0C-1FD0-FD41-8C93-3AE3B60B1AB8}" type="presOf" srcId="{9AC2E227-803C-4016-BF2C-9291B6CAA290}" destId="{9CD41DA5-A8A9-4189-B933-DCF665F7DF2D}" srcOrd="1" destOrd="0" presId="urn:microsoft.com/office/officeart/2009/3/layout/HorizontalOrganizationChart"/>
    <dgm:cxn modelId="{8281C664-5AC7-4944-9D96-59F40A78EA74}" type="presOf" srcId="{7638F483-EC40-4669-A117-0C6040B4A66B}" destId="{A4529214-DB2D-4B21-8831-F60F2A376559}" srcOrd="1" destOrd="0" presId="urn:microsoft.com/office/officeart/2009/3/layout/HorizontalOrganizationChart"/>
    <dgm:cxn modelId="{9CF9AADE-D195-8A4A-BC5D-D3E979B3033B}" type="presParOf" srcId="{18DB143D-9E27-4E02-AFA5-F665953CBC10}" destId="{07E01157-B979-4F6B-B892-75DB2A2B8B0F}" srcOrd="0" destOrd="0" presId="urn:microsoft.com/office/officeart/2009/3/layout/HorizontalOrganizationChart"/>
    <dgm:cxn modelId="{2EC9A3C9-4F57-9A48-93E3-38A5FAD32D95}" type="presParOf" srcId="{07E01157-B979-4F6B-B892-75DB2A2B8B0F}" destId="{F686C23F-604E-4653-B2CB-27DBB6BED631}" srcOrd="0" destOrd="0" presId="urn:microsoft.com/office/officeart/2009/3/layout/HorizontalOrganizationChart"/>
    <dgm:cxn modelId="{59951C85-5BFC-B743-8B81-F5E59E83FA39}" type="presParOf" srcId="{F686C23F-604E-4653-B2CB-27DBB6BED631}" destId="{2A2AFDF2-2568-44F8-842C-3BFD70D9F2B1}" srcOrd="0" destOrd="0" presId="urn:microsoft.com/office/officeart/2009/3/layout/HorizontalOrganizationChart"/>
    <dgm:cxn modelId="{FDFDCE11-E871-E846-A877-992E39B2D941}" type="presParOf" srcId="{F686C23F-604E-4653-B2CB-27DBB6BED631}" destId="{9CD41DA5-A8A9-4189-B933-DCF665F7DF2D}" srcOrd="1" destOrd="0" presId="urn:microsoft.com/office/officeart/2009/3/layout/HorizontalOrganizationChart"/>
    <dgm:cxn modelId="{6A3FCE7C-E52F-0C4E-83D7-F051156C4F77}" type="presParOf" srcId="{07E01157-B979-4F6B-B892-75DB2A2B8B0F}" destId="{96876921-77F4-4E08-9148-E99125692808}" srcOrd="1" destOrd="0" presId="urn:microsoft.com/office/officeart/2009/3/layout/HorizontalOrganizationChart"/>
    <dgm:cxn modelId="{F2E6977E-E1EC-6A4B-BA94-90C3652A75DC}" type="presParOf" srcId="{96876921-77F4-4E08-9148-E99125692808}" destId="{CD82D2C2-9EF5-4CA0-9CEE-9265A38A1F4A}" srcOrd="0" destOrd="0" presId="urn:microsoft.com/office/officeart/2009/3/layout/HorizontalOrganizationChart"/>
    <dgm:cxn modelId="{1E789731-BAE3-D244-BCC3-B7C2C3A9D0CB}" type="presParOf" srcId="{96876921-77F4-4E08-9148-E99125692808}" destId="{9441C830-A66B-4AFB-9252-8069549D4F0A}" srcOrd="1" destOrd="0" presId="urn:microsoft.com/office/officeart/2009/3/layout/HorizontalOrganizationChart"/>
    <dgm:cxn modelId="{95E08754-0B98-C94C-A071-8D8B35DB4200}" type="presParOf" srcId="{9441C830-A66B-4AFB-9252-8069549D4F0A}" destId="{FEAC7974-4462-4948-9F19-4D53C38CC88A}" srcOrd="0" destOrd="0" presId="urn:microsoft.com/office/officeart/2009/3/layout/HorizontalOrganizationChart"/>
    <dgm:cxn modelId="{B1BD7BC6-DD02-5940-B38A-1F51A61E4E32}" type="presParOf" srcId="{FEAC7974-4462-4948-9F19-4D53C38CC88A}" destId="{22C8BBC7-02FA-4EF0-899A-834C1FEE39E3}" srcOrd="0" destOrd="0" presId="urn:microsoft.com/office/officeart/2009/3/layout/HorizontalOrganizationChart"/>
    <dgm:cxn modelId="{68EC0674-49B2-A541-AE32-F002212B3988}" type="presParOf" srcId="{FEAC7974-4462-4948-9F19-4D53C38CC88A}" destId="{CBD704CC-8D6F-4C39-AFA6-3825EE74A965}" srcOrd="1" destOrd="0" presId="urn:microsoft.com/office/officeart/2009/3/layout/HorizontalOrganizationChart"/>
    <dgm:cxn modelId="{26754A33-0196-6947-BD5C-9144612805D0}" type="presParOf" srcId="{9441C830-A66B-4AFB-9252-8069549D4F0A}" destId="{C4FE27A9-6818-468D-8F72-5DEAE64958BC}" srcOrd="1" destOrd="0" presId="urn:microsoft.com/office/officeart/2009/3/layout/HorizontalOrganizationChart"/>
    <dgm:cxn modelId="{5514C0ED-435D-4D45-BF35-6F330EC37A88}" type="presParOf" srcId="{9441C830-A66B-4AFB-9252-8069549D4F0A}" destId="{B9E24DCA-DEF6-41DD-8228-40542DF88903}" srcOrd="2" destOrd="0" presId="urn:microsoft.com/office/officeart/2009/3/layout/HorizontalOrganizationChart"/>
    <dgm:cxn modelId="{50A3CB07-0F3B-674D-8068-2DC1A74CA7ED}" type="presParOf" srcId="{96876921-77F4-4E08-9148-E99125692808}" destId="{72A5A8A1-C34D-4CC9-B014-4EDC4C60B5CB}" srcOrd="2" destOrd="0" presId="urn:microsoft.com/office/officeart/2009/3/layout/HorizontalOrganizationChart"/>
    <dgm:cxn modelId="{E14FDEEF-E2B1-5040-9B5F-006357C9910C}" type="presParOf" srcId="{96876921-77F4-4E08-9148-E99125692808}" destId="{99464D45-2B22-432F-8F6C-3394CEC310A7}" srcOrd="3" destOrd="0" presId="urn:microsoft.com/office/officeart/2009/3/layout/HorizontalOrganizationChart"/>
    <dgm:cxn modelId="{FED78E49-CA71-8840-8D90-880910A157C8}" type="presParOf" srcId="{99464D45-2B22-432F-8F6C-3394CEC310A7}" destId="{7EEFA05D-0146-474D-BB41-35A44BBAC0EB}" srcOrd="0" destOrd="0" presId="urn:microsoft.com/office/officeart/2009/3/layout/HorizontalOrganizationChart"/>
    <dgm:cxn modelId="{A4B5F3DD-89BE-864A-99BE-0D8BD544EF9B}" type="presParOf" srcId="{7EEFA05D-0146-474D-BB41-35A44BBAC0EB}" destId="{86A07B8D-FF15-4EFF-8681-05A46BF1E797}" srcOrd="0" destOrd="0" presId="urn:microsoft.com/office/officeart/2009/3/layout/HorizontalOrganizationChart"/>
    <dgm:cxn modelId="{A90E34EF-7137-E047-84E4-FE4F89494221}" type="presParOf" srcId="{7EEFA05D-0146-474D-BB41-35A44BBAC0EB}" destId="{A4529214-DB2D-4B21-8831-F60F2A376559}" srcOrd="1" destOrd="0" presId="urn:microsoft.com/office/officeart/2009/3/layout/HorizontalOrganizationChart"/>
    <dgm:cxn modelId="{BEB8F915-7407-7240-B28B-35078EEC6898}" type="presParOf" srcId="{99464D45-2B22-432F-8F6C-3394CEC310A7}" destId="{4C9D6515-EA4F-4DBF-A8FE-0711C70136B1}" srcOrd="1" destOrd="0" presId="urn:microsoft.com/office/officeart/2009/3/layout/HorizontalOrganizationChart"/>
    <dgm:cxn modelId="{6778357B-4EAD-9143-9097-9DFFEA34B938}" type="presParOf" srcId="{99464D45-2B22-432F-8F6C-3394CEC310A7}" destId="{686779DB-34D3-4F60-84B6-A35826FF3C2A}" srcOrd="2" destOrd="0" presId="urn:microsoft.com/office/officeart/2009/3/layout/HorizontalOrganizationChart"/>
    <dgm:cxn modelId="{B3820ADA-FBFE-8945-880C-16BE8284BB37}" type="presParOf" srcId="{96876921-77F4-4E08-9148-E99125692808}" destId="{B94BF64B-9716-424E-A851-42E8E7B2B9A7}" srcOrd="4" destOrd="0" presId="urn:microsoft.com/office/officeart/2009/3/layout/HorizontalOrganizationChart"/>
    <dgm:cxn modelId="{9AF65821-83D0-034C-99C5-6D5730E5DEF5}" type="presParOf" srcId="{96876921-77F4-4E08-9148-E99125692808}" destId="{31E814C1-FFDD-BA48-BF9D-F3C8FF892503}" srcOrd="5" destOrd="0" presId="urn:microsoft.com/office/officeart/2009/3/layout/HorizontalOrganizationChart"/>
    <dgm:cxn modelId="{7838B65E-F3B7-B04A-B5D7-6D1D0E19ADF4}" type="presParOf" srcId="{31E814C1-FFDD-BA48-BF9D-F3C8FF892503}" destId="{1780440E-D92A-B040-A710-F8D875101E05}" srcOrd="0" destOrd="0" presId="urn:microsoft.com/office/officeart/2009/3/layout/HorizontalOrganizationChart"/>
    <dgm:cxn modelId="{95714D31-3908-2D4A-AF66-F58F020D3405}" type="presParOf" srcId="{1780440E-D92A-B040-A710-F8D875101E05}" destId="{A73C4A40-2D47-BF42-9EF8-B3BEE9451F45}" srcOrd="0" destOrd="0" presId="urn:microsoft.com/office/officeart/2009/3/layout/HorizontalOrganizationChart"/>
    <dgm:cxn modelId="{03173F2E-0BC3-2D42-991F-F814D86B69D7}" type="presParOf" srcId="{1780440E-D92A-B040-A710-F8D875101E05}" destId="{BCDD8BD9-F9D2-4C44-AB56-5005F5FB7B08}" srcOrd="1" destOrd="0" presId="urn:microsoft.com/office/officeart/2009/3/layout/HorizontalOrganizationChart"/>
    <dgm:cxn modelId="{84F34A1D-6747-FC4D-8FDC-5776F7ACC2D7}" type="presParOf" srcId="{31E814C1-FFDD-BA48-BF9D-F3C8FF892503}" destId="{B22D4294-1D49-E046-9CF9-7B480D0762E6}" srcOrd="1" destOrd="0" presId="urn:microsoft.com/office/officeart/2009/3/layout/HorizontalOrganizationChart"/>
    <dgm:cxn modelId="{1C8A963F-71DD-FA4F-9BF4-C77F791E8970}" type="presParOf" srcId="{31E814C1-FFDD-BA48-BF9D-F3C8FF892503}" destId="{E1D0C206-488D-6348-BEA7-1FE8B1679EF7}" srcOrd="2" destOrd="0" presId="urn:microsoft.com/office/officeart/2009/3/layout/HorizontalOrganizationChart"/>
    <dgm:cxn modelId="{45A4BEC0-E140-8448-A1A7-21DD5C97BB23}" type="presParOf" srcId="{96876921-77F4-4E08-9148-E99125692808}" destId="{97BD78E0-6CC9-224B-9FDD-F11EE9BF8DF0}" srcOrd="6" destOrd="0" presId="urn:microsoft.com/office/officeart/2009/3/layout/HorizontalOrganizationChart"/>
    <dgm:cxn modelId="{62A94D6B-583A-9C44-9B1E-67B48120E5C1}" type="presParOf" srcId="{96876921-77F4-4E08-9148-E99125692808}" destId="{F5564F5E-C23C-6041-B185-3508736BC161}" srcOrd="7" destOrd="0" presId="urn:microsoft.com/office/officeart/2009/3/layout/HorizontalOrganizationChart"/>
    <dgm:cxn modelId="{2900DAF0-8E46-3641-A552-896322B6176C}" type="presParOf" srcId="{F5564F5E-C23C-6041-B185-3508736BC161}" destId="{730C15AF-A2E3-334E-9C4F-2DA8AC61AB90}" srcOrd="0" destOrd="0" presId="urn:microsoft.com/office/officeart/2009/3/layout/HorizontalOrganizationChart"/>
    <dgm:cxn modelId="{1E70C4B3-25DA-EB45-A534-635B9839B679}" type="presParOf" srcId="{730C15AF-A2E3-334E-9C4F-2DA8AC61AB90}" destId="{19BA56B5-C34A-B64D-A239-C962FAC6DE3A}" srcOrd="0" destOrd="0" presId="urn:microsoft.com/office/officeart/2009/3/layout/HorizontalOrganizationChart"/>
    <dgm:cxn modelId="{12642C79-2B9E-C148-9E44-46E837AB2403}" type="presParOf" srcId="{730C15AF-A2E3-334E-9C4F-2DA8AC61AB90}" destId="{B13D6842-7E74-6E4A-B081-886229548982}" srcOrd="1" destOrd="0" presId="urn:microsoft.com/office/officeart/2009/3/layout/HorizontalOrganizationChart"/>
    <dgm:cxn modelId="{3C1B217F-39DC-5B46-86ED-B21DC3AA83DE}" type="presParOf" srcId="{F5564F5E-C23C-6041-B185-3508736BC161}" destId="{DA228DBB-51B5-1545-814C-2E0469298B4C}" srcOrd="1" destOrd="0" presId="urn:microsoft.com/office/officeart/2009/3/layout/HorizontalOrganizationChart"/>
    <dgm:cxn modelId="{453BFD6A-BF1F-4F47-A566-BC4092AB27FF}" type="presParOf" srcId="{F5564F5E-C23C-6041-B185-3508736BC161}" destId="{D334E96E-D664-3443-8496-4E437BC45B67}" srcOrd="2" destOrd="0" presId="urn:microsoft.com/office/officeart/2009/3/layout/HorizontalOrganizationChart"/>
    <dgm:cxn modelId="{EAE77A7D-65D7-834A-955E-76779F75CF29}"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供应链管理概述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SimHei" charset="-122"/>
              <a:ea typeface="SimHei" charset="-122"/>
              <a:cs typeface="SimHei" charset="-122"/>
            </a:rPr>
            <a:t>供应链的概念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供应链管理的概念</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供应链管理与传统管理的区别</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smtClean="0">
              <a:latin typeface="SimHei" charset="-122"/>
              <a:ea typeface="SimHei" charset="-122"/>
              <a:cs typeface="SimHei" charset="-122"/>
            </a:rPr>
            <a:t>供应链管理的意义</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4"/>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4"/>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E1D0E8CE-8E4E-9B47-868E-9466AA8CCE73}" type="presOf" srcId="{7638F483-EC40-4669-A117-0C6040B4A66B}" destId="{A4529214-DB2D-4B21-8831-F60F2A376559}"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E48CA663-C57B-7444-B663-4BCB7FC1A907}" type="presOf" srcId="{9AC2E227-803C-4016-BF2C-9291B6CAA290}" destId="{2A2AFDF2-2568-44F8-842C-3BFD70D9F2B1}" srcOrd="0" destOrd="0" presId="urn:microsoft.com/office/officeart/2009/3/layout/HorizontalOrganizationChart"/>
    <dgm:cxn modelId="{FF4F7F26-B26B-124C-A139-51DA6B4323C2}" type="presOf" srcId="{7638F483-EC40-4669-A117-0C6040B4A66B}" destId="{86A07B8D-FF15-4EFF-8681-05A46BF1E797}" srcOrd="0" destOrd="0" presId="urn:microsoft.com/office/officeart/2009/3/layout/HorizontalOrganizationChart"/>
    <dgm:cxn modelId="{85C919C8-F0FC-5D4E-86DA-5A54A77C9C02}" type="presOf" srcId="{3FA44A42-E0AE-412C-8071-9A37D30DD567}" destId="{22C8BBC7-02FA-4EF0-899A-834C1FEE39E3}" srcOrd="0" destOrd="0" presId="urn:microsoft.com/office/officeart/2009/3/layout/HorizontalOrganizationChart"/>
    <dgm:cxn modelId="{CF45C3D5-5D88-3D49-8919-6885F0040D0E}" type="presOf" srcId="{87585F0D-6A81-F747-99EB-D14B33EBB618}" destId="{BCDD8BD9-F9D2-4C44-AB56-5005F5FB7B08}" srcOrd="1" destOrd="0" presId="urn:microsoft.com/office/officeart/2009/3/layout/HorizontalOrganizationChart"/>
    <dgm:cxn modelId="{2A91D41A-08E7-1842-BC35-30FEFC354C78}" type="presOf" srcId="{9AC2E227-803C-4016-BF2C-9291B6CAA290}" destId="{9CD41DA5-A8A9-4189-B933-DCF665F7DF2D}" srcOrd="1"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9AAB41CC-B9AA-9142-BE5E-0B1EE6E34DAA}" srcId="{9AC2E227-803C-4016-BF2C-9291B6CAA290}" destId="{87585F0D-6A81-F747-99EB-D14B33EBB618}" srcOrd="2" destOrd="0" parTransId="{18A5DCF8-381A-9740-A1DC-D1A5033A3647}" sibTransId="{8D2E3331-C9C0-6F41-9B03-2AE4E999EDF7}"/>
    <dgm:cxn modelId="{EEBEC883-6A62-374D-A79D-C1C32C94BE30}" type="presOf" srcId="{87585F0D-6A81-F747-99EB-D14B33EBB618}" destId="{A73C4A40-2D47-BF42-9EF8-B3BEE9451F45}" srcOrd="0" destOrd="0" presId="urn:microsoft.com/office/officeart/2009/3/layout/HorizontalOrganizationChart"/>
    <dgm:cxn modelId="{CBF811CB-4B1D-F74F-A25A-9FBABAD0D72A}" type="presOf" srcId="{23F1803F-276C-8041-9B7B-082F2BD1E946}" destId="{B13D6842-7E74-6E4A-B081-886229548982}" srcOrd="1" destOrd="0" presId="urn:microsoft.com/office/officeart/2009/3/layout/HorizontalOrganizationChart"/>
    <dgm:cxn modelId="{767EEE36-CB2B-3C40-8520-633BFF990AC0}" type="presOf" srcId="{23F1803F-276C-8041-9B7B-082F2BD1E946}" destId="{19BA56B5-C34A-B64D-A239-C962FAC6DE3A}" srcOrd="0" destOrd="0" presId="urn:microsoft.com/office/officeart/2009/3/layout/HorizontalOrganizationChart"/>
    <dgm:cxn modelId="{AE293F2B-BD87-0E4B-B264-0AE6447AE0F8}" type="presOf" srcId="{F05BBA42-D7AF-4BA0-8C3F-85B1FE28E48F}" destId="{18DB143D-9E27-4E02-AFA5-F665953CBC10}"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F1DDFF08-42AB-9749-BAFB-51A73CC29102}" type="presOf" srcId="{57E64457-75B6-40DF-86BF-80888D7FBBC5}" destId="{72A5A8A1-C34D-4CC9-B014-4EDC4C60B5CB}" srcOrd="0" destOrd="0" presId="urn:microsoft.com/office/officeart/2009/3/layout/HorizontalOrganizationChart"/>
    <dgm:cxn modelId="{7E4B3071-720C-5E41-B407-BBE591A16E10}" type="presOf" srcId="{5E91D41B-332E-E54E-BBB2-1256B9CC48C7}" destId="{97BD78E0-6CC9-224B-9FDD-F11EE9BF8DF0}" srcOrd="0" destOrd="0" presId="urn:microsoft.com/office/officeart/2009/3/layout/HorizontalOrganizationChart"/>
    <dgm:cxn modelId="{10447470-11DC-8142-957D-38FE90C275AD}" type="presOf" srcId="{E2369F6E-DA59-4F6E-BD69-6CAA013A82BE}" destId="{CD82D2C2-9EF5-4CA0-9CEE-9265A38A1F4A}" srcOrd="0" destOrd="0" presId="urn:microsoft.com/office/officeart/2009/3/layout/HorizontalOrganizationChart"/>
    <dgm:cxn modelId="{4C867700-3DCB-CB4A-87E0-9645910FCC37}" type="presOf" srcId="{18A5DCF8-381A-9740-A1DC-D1A5033A3647}" destId="{B94BF64B-9716-424E-A851-42E8E7B2B9A7}" srcOrd="0" destOrd="0" presId="urn:microsoft.com/office/officeart/2009/3/layout/HorizontalOrganizationChart"/>
    <dgm:cxn modelId="{C74D52AA-455B-0C48-96D7-668DD0D5B9E9}" type="presOf" srcId="{3FA44A42-E0AE-412C-8071-9A37D30DD567}" destId="{CBD704CC-8D6F-4C39-AFA6-3825EE74A965}"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3E4F9CB7-4A77-344C-B6D2-F206BBF25436}" type="presParOf" srcId="{18DB143D-9E27-4E02-AFA5-F665953CBC10}" destId="{07E01157-B979-4F6B-B892-75DB2A2B8B0F}" srcOrd="0" destOrd="0" presId="urn:microsoft.com/office/officeart/2009/3/layout/HorizontalOrganizationChart"/>
    <dgm:cxn modelId="{1CE18663-0C5C-E946-BDB6-90EEF2820614}" type="presParOf" srcId="{07E01157-B979-4F6B-B892-75DB2A2B8B0F}" destId="{F686C23F-604E-4653-B2CB-27DBB6BED631}" srcOrd="0" destOrd="0" presId="urn:microsoft.com/office/officeart/2009/3/layout/HorizontalOrganizationChart"/>
    <dgm:cxn modelId="{7BD425B4-8A52-0D4C-A271-B2051758CEE0}" type="presParOf" srcId="{F686C23F-604E-4653-B2CB-27DBB6BED631}" destId="{2A2AFDF2-2568-44F8-842C-3BFD70D9F2B1}" srcOrd="0" destOrd="0" presId="urn:microsoft.com/office/officeart/2009/3/layout/HorizontalOrganizationChart"/>
    <dgm:cxn modelId="{D07E372E-76A1-264E-AC58-012663447BAC}" type="presParOf" srcId="{F686C23F-604E-4653-B2CB-27DBB6BED631}" destId="{9CD41DA5-A8A9-4189-B933-DCF665F7DF2D}" srcOrd="1" destOrd="0" presId="urn:microsoft.com/office/officeart/2009/3/layout/HorizontalOrganizationChart"/>
    <dgm:cxn modelId="{966A3E6C-E376-B54B-A995-715866ADFB83}" type="presParOf" srcId="{07E01157-B979-4F6B-B892-75DB2A2B8B0F}" destId="{96876921-77F4-4E08-9148-E99125692808}" srcOrd="1" destOrd="0" presId="urn:microsoft.com/office/officeart/2009/3/layout/HorizontalOrganizationChart"/>
    <dgm:cxn modelId="{276683D6-F543-1541-A8DF-88712C049B49}" type="presParOf" srcId="{96876921-77F4-4E08-9148-E99125692808}" destId="{CD82D2C2-9EF5-4CA0-9CEE-9265A38A1F4A}" srcOrd="0" destOrd="0" presId="urn:microsoft.com/office/officeart/2009/3/layout/HorizontalOrganizationChart"/>
    <dgm:cxn modelId="{36F43428-6F30-CE47-BD25-1F81506171CD}" type="presParOf" srcId="{96876921-77F4-4E08-9148-E99125692808}" destId="{9441C830-A66B-4AFB-9252-8069549D4F0A}" srcOrd="1" destOrd="0" presId="urn:microsoft.com/office/officeart/2009/3/layout/HorizontalOrganizationChart"/>
    <dgm:cxn modelId="{61C28C38-A839-7A4F-BAF4-26393545DAE8}" type="presParOf" srcId="{9441C830-A66B-4AFB-9252-8069549D4F0A}" destId="{FEAC7974-4462-4948-9F19-4D53C38CC88A}" srcOrd="0" destOrd="0" presId="urn:microsoft.com/office/officeart/2009/3/layout/HorizontalOrganizationChart"/>
    <dgm:cxn modelId="{61190D39-01CC-C844-AE26-37669D291D38}" type="presParOf" srcId="{FEAC7974-4462-4948-9F19-4D53C38CC88A}" destId="{22C8BBC7-02FA-4EF0-899A-834C1FEE39E3}" srcOrd="0" destOrd="0" presId="urn:microsoft.com/office/officeart/2009/3/layout/HorizontalOrganizationChart"/>
    <dgm:cxn modelId="{43AC6D2C-2630-CC43-9ADB-1BE136CB4CF7}" type="presParOf" srcId="{FEAC7974-4462-4948-9F19-4D53C38CC88A}" destId="{CBD704CC-8D6F-4C39-AFA6-3825EE74A965}" srcOrd="1" destOrd="0" presId="urn:microsoft.com/office/officeart/2009/3/layout/HorizontalOrganizationChart"/>
    <dgm:cxn modelId="{22F59276-9C37-774D-9109-2BE80780F696}" type="presParOf" srcId="{9441C830-A66B-4AFB-9252-8069549D4F0A}" destId="{C4FE27A9-6818-468D-8F72-5DEAE64958BC}" srcOrd="1" destOrd="0" presId="urn:microsoft.com/office/officeart/2009/3/layout/HorizontalOrganizationChart"/>
    <dgm:cxn modelId="{DC0D32FA-7585-3E4D-98DC-C6EA3AF584BF}" type="presParOf" srcId="{9441C830-A66B-4AFB-9252-8069549D4F0A}" destId="{B9E24DCA-DEF6-41DD-8228-40542DF88903}" srcOrd="2" destOrd="0" presId="urn:microsoft.com/office/officeart/2009/3/layout/HorizontalOrganizationChart"/>
    <dgm:cxn modelId="{9F9E8325-F78D-2A4C-A7ED-BFCBEA322AD4}" type="presParOf" srcId="{96876921-77F4-4E08-9148-E99125692808}" destId="{72A5A8A1-C34D-4CC9-B014-4EDC4C60B5CB}" srcOrd="2" destOrd="0" presId="urn:microsoft.com/office/officeart/2009/3/layout/HorizontalOrganizationChart"/>
    <dgm:cxn modelId="{2449056E-3B2D-804B-B218-7FD795CEA248}" type="presParOf" srcId="{96876921-77F4-4E08-9148-E99125692808}" destId="{99464D45-2B22-432F-8F6C-3394CEC310A7}" srcOrd="3" destOrd="0" presId="urn:microsoft.com/office/officeart/2009/3/layout/HorizontalOrganizationChart"/>
    <dgm:cxn modelId="{B5DA1BFB-07FB-1141-8EDA-6695443E3816}" type="presParOf" srcId="{99464D45-2B22-432F-8F6C-3394CEC310A7}" destId="{7EEFA05D-0146-474D-BB41-35A44BBAC0EB}" srcOrd="0" destOrd="0" presId="urn:microsoft.com/office/officeart/2009/3/layout/HorizontalOrganizationChart"/>
    <dgm:cxn modelId="{A642759D-AD1D-2C44-9F3F-348A043C859F}" type="presParOf" srcId="{7EEFA05D-0146-474D-BB41-35A44BBAC0EB}" destId="{86A07B8D-FF15-4EFF-8681-05A46BF1E797}" srcOrd="0" destOrd="0" presId="urn:microsoft.com/office/officeart/2009/3/layout/HorizontalOrganizationChart"/>
    <dgm:cxn modelId="{BBDCA336-BCCB-394E-A811-38C141C79AB8}" type="presParOf" srcId="{7EEFA05D-0146-474D-BB41-35A44BBAC0EB}" destId="{A4529214-DB2D-4B21-8831-F60F2A376559}" srcOrd="1" destOrd="0" presId="urn:microsoft.com/office/officeart/2009/3/layout/HorizontalOrganizationChart"/>
    <dgm:cxn modelId="{12992216-AE2C-C544-B95D-65B8F42A834D}" type="presParOf" srcId="{99464D45-2B22-432F-8F6C-3394CEC310A7}" destId="{4C9D6515-EA4F-4DBF-A8FE-0711C70136B1}" srcOrd="1" destOrd="0" presId="urn:microsoft.com/office/officeart/2009/3/layout/HorizontalOrganizationChart"/>
    <dgm:cxn modelId="{5BBB880A-4DF3-E540-A522-42C856483D6F}" type="presParOf" srcId="{99464D45-2B22-432F-8F6C-3394CEC310A7}" destId="{686779DB-34D3-4F60-84B6-A35826FF3C2A}" srcOrd="2" destOrd="0" presId="urn:microsoft.com/office/officeart/2009/3/layout/HorizontalOrganizationChart"/>
    <dgm:cxn modelId="{4981A33F-B185-2F4B-A453-18E9B3C36F8F}" type="presParOf" srcId="{96876921-77F4-4E08-9148-E99125692808}" destId="{B94BF64B-9716-424E-A851-42E8E7B2B9A7}" srcOrd="4" destOrd="0" presId="urn:microsoft.com/office/officeart/2009/3/layout/HorizontalOrganizationChart"/>
    <dgm:cxn modelId="{19AA3647-B3CB-3D4E-9417-DEBDDD5979FE}" type="presParOf" srcId="{96876921-77F4-4E08-9148-E99125692808}" destId="{31E814C1-FFDD-BA48-BF9D-F3C8FF892503}" srcOrd="5" destOrd="0" presId="urn:microsoft.com/office/officeart/2009/3/layout/HorizontalOrganizationChart"/>
    <dgm:cxn modelId="{A9385E5E-8BE9-A54D-A37F-5341FF8E2ACE}" type="presParOf" srcId="{31E814C1-FFDD-BA48-BF9D-F3C8FF892503}" destId="{1780440E-D92A-B040-A710-F8D875101E05}" srcOrd="0" destOrd="0" presId="urn:microsoft.com/office/officeart/2009/3/layout/HorizontalOrganizationChart"/>
    <dgm:cxn modelId="{4EB3056C-1AB0-8C43-9147-31D56A9738E1}" type="presParOf" srcId="{1780440E-D92A-B040-A710-F8D875101E05}" destId="{A73C4A40-2D47-BF42-9EF8-B3BEE9451F45}" srcOrd="0" destOrd="0" presId="urn:microsoft.com/office/officeart/2009/3/layout/HorizontalOrganizationChart"/>
    <dgm:cxn modelId="{60A16370-C0D1-6F4C-BE20-9B69EE8F7F3F}" type="presParOf" srcId="{1780440E-D92A-B040-A710-F8D875101E05}" destId="{BCDD8BD9-F9D2-4C44-AB56-5005F5FB7B08}" srcOrd="1" destOrd="0" presId="urn:microsoft.com/office/officeart/2009/3/layout/HorizontalOrganizationChart"/>
    <dgm:cxn modelId="{2F4508B1-DA0C-FF40-83EA-407A837B995C}" type="presParOf" srcId="{31E814C1-FFDD-BA48-BF9D-F3C8FF892503}" destId="{B22D4294-1D49-E046-9CF9-7B480D0762E6}" srcOrd="1" destOrd="0" presId="urn:microsoft.com/office/officeart/2009/3/layout/HorizontalOrganizationChart"/>
    <dgm:cxn modelId="{BB84DEDB-1B0F-5646-A227-8E7D55EA6CE3}" type="presParOf" srcId="{31E814C1-FFDD-BA48-BF9D-F3C8FF892503}" destId="{E1D0C206-488D-6348-BEA7-1FE8B1679EF7}" srcOrd="2" destOrd="0" presId="urn:microsoft.com/office/officeart/2009/3/layout/HorizontalOrganizationChart"/>
    <dgm:cxn modelId="{2F51319E-596E-AD4A-B7D6-926F830A1F0C}" type="presParOf" srcId="{96876921-77F4-4E08-9148-E99125692808}" destId="{97BD78E0-6CC9-224B-9FDD-F11EE9BF8DF0}" srcOrd="6" destOrd="0" presId="urn:microsoft.com/office/officeart/2009/3/layout/HorizontalOrganizationChart"/>
    <dgm:cxn modelId="{12E1C852-C133-F843-8F28-6E2511817EFB}" type="presParOf" srcId="{96876921-77F4-4E08-9148-E99125692808}" destId="{F5564F5E-C23C-6041-B185-3508736BC161}" srcOrd="7" destOrd="0" presId="urn:microsoft.com/office/officeart/2009/3/layout/HorizontalOrganizationChart"/>
    <dgm:cxn modelId="{BDB13ED9-78C7-1B4C-9D25-F4829DA10285}" type="presParOf" srcId="{F5564F5E-C23C-6041-B185-3508736BC161}" destId="{730C15AF-A2E3-334E-9C4F-2DA8AC61AB90}" srcOrd="0" destOrd="0" presId="urn:microsoft.com/office/officeart/2009/3/layout/HorizontalOrganizationChart"/>
    <dgm:cxn modelId="{52C96F7E-8AD3-6649-8929-133A1EADFAA5}" type="presParOf" srcId="{730C15AF-A2E3-334E-9C4F-2DA8AC61AB90}" destId="{19BA56B5-C34A-B64D-A239-C962FAC6DE3A}" srcOrd="0" destOrd="0" presId="urn:microsoft.com/office/officeart/2009/3/layout/HorizontalOrganizationChart"/>
    <dgm:cxn modelId="{52FE2D22-9722-3940-94B2-50C66CADD42F}" type="presParOf" srcId="{730C15AF-A2E3-334E-9C4F-2DA8AC61AB90}" destId="{B13D6842-7E74-6E4A-B081-886229548982}" srcOrd="1" destOrd="0" presId="urn:microsoft.com/office/officeart/2009/3/layout/HorizontalOrganizationChart"/>
    <dgm:cxn modelId="{2AA3988D-7CF3-2A49-B6DE-C33E4D3AEAFD}" type="presParOf" srcId="{F5564F5E-C23C-6041-B185-3508736BC161}" destId="{DA228DBB-51B5-1545-814C-2E0469298B4C}" srcOrd="1" destOrd="0" presId="urn:microsoft.com/office/officeart/2009/3/layout/HorizontalOrganizationChart"/>
    <dgm:cxn modelId="{7D0E7AE0-0750-E14A-A2A1-10639382E0BB}" type="presParOf" srcId="{F5564F5E-C23C-6041-B185-3508736BC161}" destId="{D334E96E-D664-3443-8496-4E437BC45B67}" srcOrd="2" destOrd="0" presId="urn:microsoft.com/office/officeart/2009/3/layout/HorizontalOrganizationChart"/>
    <dgm:cxn modelId="{7A783477-186D-DD40-BB95-D5805B6BE1A5}"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供应链管理概述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SimHei" charset="-122"/>
              <a:ea typeface="SimHei" charset="-122"/>
              <a:cs typeface="SimHei" charset="-122"/>
            </a:rPr>
            <a:t>供应链的概念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供应链管理的概念</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供应链管理与传统管理的区别</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smtClean="0">
              <a:latin typeface="SimHei" charset="-122"/>
              <a:ea typeface="SimHei" charset="-122"/>
              <a:cs typeface="SimHei" charset="-122"/>
            </a:rPr>
            <a:t>供应链管理的意义</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4"/>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4"/>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51BC870B-F5B7-AD40-90E1-4431A612C75D}" type="presOf" srcId="{23F1803F-276C-8041-9B7B-082F2BD1E946}" destId="{19BA56B5-C34A-B64D-A239-C962FAC6DE3A}" srcOrd="0" destOrd="0" presId="urn:microsoft.com/office/officeart/2009/3/layout/HorizontalOrganizationChart"/>
    <dgm:cxn modelId="{007BCD31-3D9E-144D-80CF-F8618476C8CE}" type="presOf" srcId="{18A5DCF8-381A-9740-A1DC-D1A5033A3647}" destId="{B94BF64B-9716-424E-A851-42E8E7B2B9A7}" srcOrd="0" destOrd="0" presId="urn:microsoft.com/office/officeart/2009/3/layout/HorizontalOrganizationChart"/>
    <dgm:cxn modelId="{0CE0ABE4-8404-6B49-96FB-129209BA92C3}" type="presOf" srcId="{7638F483-EC40-4669-A117-0C6040B4A66B}" destId="{A4529214-DB2D-4B21-8831-F60F2A376559}" srcOrd="1" destOrd="0" presId="urn:microsoft.com/office/officeart/2009/3/layout/HorizontalOrganizationChart"/>
    <dgm:cxn modelId="{505EDCFA-D39B-074F-B1C1-C931847D71A0}" type="presOf" srcId="{5E91D41B-332E-E54E-BBB2-1256B9CC48C7}" destId="{97BD78E0-6CC9-224B-9FDD-F11EE9BF8DF0}"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E348D033-46B7-D64C-BEA8-950E5E14D400}" type="presOf" srcId="{87585F0D-6A81-F747-99EB-D14B33EBB618}" destId="{A73C4A40-2D47-BF42-9EF8-B3BEE9451F45}" srcOrd="0"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9AAB41CC-B9AA-9142-BE5E-0B1EE6E34DAA}" srcId="{9AC2E227-803C-4016-BF2C-9291B6CAA290}" destId="{87585F0D-6A81-F747-99EB-D14B33EBB618}" srcOrd="2" destOrd="0" parTransId="{18A5DCF8-381A-9740-A1DC-D1A5033A3647}" sibTransId="{8D2E3331-C9C0-6F41-9B03-2AE4E999EDF7}"/>
    <dgm:cxn modelId="{957D87B8-0037-4549-B7B0-CD9D75455FF3}" type="presOf" srcId="{7638F483-EC40-4669-A117-0C6040B4A66B}" destId="{86A07B8D-FF15-4EFF-8681-05A46BF1E797}" srcOrd="0" destOrd="0" presId="urn:microsoft.com/office/officeart/2009/3/layout/HorizontalOrganizationChart"/>
    <dgm:cxn modelId="{EE8418CD-425F-1B43-9DDC-7F5A98D8D809}" type="presOf" srcId="{57E64457-75B6-40DF-86BF-80888D7FBBC5}" destId="{72A5A8A1-C34D-4CC9-B014-4EDC4C60B5CB}" srcOrd="0" destOrd="0" presId="urn:microsoft.com/office/officeart/2009/3/layout/HorizontalOrganizationChart"/>
    <dgm:cxn modelId="{2C3E8BC8-B51B-1E4D-8C8E-F4488FC2D0DD}" type="presOf" srcId="{87585F0D-6A81-F747-99EB-D14B33EBB618}" destId="{BCDD8BD9-F9D2-4C44-AB56-5005F5FB7B08}" srcOrd="1" destOrd="0" presId="urn:microsoft.com/office/officeart/2009/3/layout/HorizontalOrganizationChart"/>
    <dgm:cxn modelId="{95045C45-DCD6-514F-A655-B979525BE519}" type="presOf" srcId="{9AC2E227-803C-4016-BF2C-9291B6CAA290}" destId="{9CD41DA5-A8A9-4189-B933-DCF665F7DF2D}" srcOrd="1" destOrd="0" presId="urn:microsoft.com/office/officeart/2009/3/layout/HorizontalOrganizationChart"/>
    <dgm:cxn modelId="{8FB89849-0143-B445-8F8B-FCFE668F0AB0}" type="presOf" srcId="{E2369F6E-DA59-4F6E-BD69-6CAA013A82BE}" destId="{CD82D2C2-9EF5-4CA0-9CEE-9265A38A1F4A}" srcOrd="0" destOrd="0" presId="urn:microsoft.com/office/officeart/2009/3/layout/HorizontalOrganizationChart"/>
    <dgm:cxn modelId="{CABB14BC-C1F5-1A4E-AF25-8798FE5D2367}" type="presOf" srcId="{F05BBA42-D7AF-4BA0-8C3F-85B1FE28E48F}" destId="{18DB143D-9E27-4E02-AFA5-F665953CBC10}" srcOrd="0" destOrd="0" presId="urn:microsoft.com/office/officeart/2009/3/layout/HorizontalOrganizationChart"/>
    <dgm:cxn modelId="{75C1F40D-4CF5-C442-AFC7-358C82C20CCC}" type="presOf" srcId="{23F1803F-276C-8041-9B7B-082F2BD1E946}" destId="{B13D6842-7E74-6E4A-B081-886229548982}"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D02B3EB7-664D-F34C-9CFA-C8882BCBCE60}" type="presOf" srcId="{9AC2E227-803C-4016-BF2C-9291B6CAA290}" destId="{2A2AFDF2-2568-44F8-842C-3BFD70D9F2B1}"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F4929D60-D482-C34D-96E6-D067FC654509}" type="presOf" srcId="{3FA44A42-E0AE-412C-8071-9A37D30DD567}" destId="{22C8BBC7-02FA-4EF0-899A-834C1FEE39E3}" srcOrd="0" destOrd="0" presId="urn:microsoft.com/office/officeart/2009/3/layout/HorizontalOrganizationChart"/>
    <dgm:cxn modelId="{4E97A46F-E9C7-D348-883F-9B89F5F757B3}" type="presOf" srcId="{3FA44A42-E0AE-412C-8071-9A37D30DD567}" destId="{CBD704CC-8D6F-4C39-AFA6-3825EE74A965}" srcOrd="1" destOrd="0" presId="urn:microsoft.com/office/officeart/2009/3/layout/HorizontalOrganizationChart"/>
    <dgm:cxn modelId="{4156A664-41D6-ED4B-AA69-D78B266AF157}" type="presParOf" srcId="{18DB143D-9E27-4E02-AFA5-F665953CBC10}" destId="{07E01157-B979-4F6B-B892-75DB2A2B8B0F}" srcOrd="0" destOrd="0" presId="urn:microsoft.com/office/officeart/2009/3/layout/HorizontalOrganizationChart"/>
    <dgm:cxn modelId="{4982B1FD-5CEC-6548-A365-EB2DE1026D6A}" type="presParOf" srcId="{07E01157-B979-4F6B-B892-75DB2A2B8B0F}" destId="{F686C23F-604E-4653-B2CB-27DBB6BED631}" srcOrd="0" destOrd="0" presId="urn:microsoft.com/office/officeart/2009/3/layout/HorizontalOrganizationChart"/>
    <dgm:cxn modelId="{A38A691F-48AE-DD49-B75F-35DAB9D33884}" type="presParOf" srcId="{F686C23F-604E-4653-B2CB-27DBB6BED631}" destId="{2A2AFDF2-2568-44F8-842C-3BFD70D9F2B1}" srcOrd="0" destOrd="0" presId="urn:microsoft.com/office/officeart/2009/3/layout/HorizontalOrganizationChart"/>
    <dgm:cxn modelId="{BEC9DF5D-DAAC-CD4A-A8BF-4D08A1D92E00}" type="presParOf" srcId="{F686C23F-604E-4653-B2CB-27DBB6BED631}" destId="{9CD41DA5-A8A9-4189-B933-DCF665F7DF2D}" srcOrd="1" destOrd="0" presId="urn:microsoft.com/office/officeart/2009/3/layout/HorizontalOrganizationChart"/>
    <dgm:cxn modelId="{624E4C0B-C337-6D43-8C4E-601A1326727F}" type="presParOf" srcId="{07E01157-B979-4F6B-B892-75DB2A2B8B0F}" destId="{96876921-77F4-4E08-9148-E99125692808}" srcOrd="1" destOrd="0" presId="urn:microsoft.com/office/officeart/2009/3/layout/HorizontalOrganizationChart"/>
    <dgm:cxn modelId="{0DAA5EF6-95B2-F74E-912E-2B918DAA858F}" type="presParOf" srcId="{96876921-77F4-4E08-9148-E99125692808}" destId="{CD82D2C2-9EF5-4CA0-9CEE-9265A38A1F4A}" srcOrd="0" destOrd="0" presId="urn:microsoft.com/office/officeart/2009/3/layout/HorizontalOrganizationChart"/>
    <dgm:cxn modelId="{0E8D0282-7F92-CF40-9EF7-F3578A4C1BA4}" type="presParOf" srcId="{96876921-77F4-4E08-9148-E99125692808}" destId="{9441C830-A66B-4AFB-9252-8069549D4F0A}" srcOrd="1" destOrd="0" presId="urn:microsoft.com/office/officeart/2009/3/layout/HorizontalOrganizationChart"/>
    <dgm:cxn modelId="{EE9FF5BA-69F6-5241-817A-0C5731F7CD3E}" type="presParOf" srcId="{9441C830-A66B-4AFB-9252-8069549D4F0A}" destId="{FEAC7974-4462-4948-9F19-4D53C38CC88A}" srcOrd="0" destOrd="0" presId="urn:microsoft.com/office/officeart/2009/3/layout/HorizontalOrganizationChart"/>
    <dgm:cxn modelId="{CC6DF0BA-011A-3746-BE88-FEF84ED39994}" type="presParOf" srcId="{FEAC7974-4462-4948-9F19-4D53C38CC88A}" destId="{22C8BBC7-02FA-4EF0-899A-834C1FEE39E3}" srcOrd="0" destOrd="0" presId="urn:microsoft.com/office/officeart/2009/3/layout/HorizontalOrganizationChart"/>
    <dgm:cxn modelId="{6187D41C-7E17-F84F-AD2B-DE46EAB4C8DA}" type="presParOf" srcId="{FEAC7974-4462-4948-9F19-4D53C38CC88A}" destId="{CBD704CC-8D6F-4C39-AFA6-3825EE74A965}" srcOrd="1" destOrd="0" presId="urn:microsoft.com/office/officeart/2009/3/layout/HorizontalOrganizationChart"/>
    <dgm:cxn modelId="{8425EEBE-8CA0-BC47-9BFA-5CC41F09DEDB}" type="presParOf" srcId="{9441C830-A66B-4AFB-9252-8069549D4F0A}" destId="{C4FE27A9-6818-468D-8F72-5DEAE64958BC}" srcOrd="1" destOrd="0" presId="urn:microsoft.com/office/officeart/2009/3/layout/HorizontalOrganizationChart"/>
    <dgm:cxn modelId="{71FEBA14-A6B0-144A-9136-EF7ABEA14EBE}" type="presParOf" srcId="{9441C830-A66B-4AFB-9252-8069549D4F0A}" destId="{B9E24DCA-DEF6-41DD-8228-40542DF88903}" srcOrd="2" destOrd="0" presId="urn:microsoft.com/office/officeart/2009/3/layout/HorizontalOrganizationChart"/>
    <dgm:cxn modelId="{4DA29949-2C55-034A-AC3F-AB1241874839}" type="presParOf" srcId="{96876921-77F4-4E08-9148-E99125692808}" destId="{72A5A8A1-C34D-4CC9-B014-4EDC4C60B5CB}" srcOrd="2" destOrd="0" presId="urn:microsoft.com/office/officeart/2009/3/layout/HorizontalOrganizationChart"/>
    <dgm:cxn modelId="{B5A1ED62-31CA-124A-983F-EC86F0D5422A}" type="presParOf" srcId="{96876921-77F4-4E08-9148-E99125692808}" destId="{99464D45-2B22-432F-8F6C-3394CEC310A7}" srcOrd="3" destOrd="0" presId="urn:microsoft.com/office/officeart/2009/3/layout/HorizontalOrganizationChart"/>
    <dgm:cxn modelId="{F63CA48B-E91E-D843-8A66-FD40B8D34F97}" type="presParOf" srcId="{99464D45-2B22-432F-8F6C-3394CEC310A7}" destId="{7EEFA05D-0146-474D-BB41-35A44BBAC0EB}" srcOrd="0" destOrd="0" presId="urn:microsoft.com/office/officeart/2009/3/layout/HorizontalOrganizationChart"/>
    <dgm:cxn modelId="{9303AB3D-2E0C-E642-BC9A-AF73496D2182}" type="presParOf" srcId="{7EEFA05D-0146-474D-BB41-35A44BBAC0EB}" destId="{86A07B8D-FF15-4EFF-8681-05A46BF1E797}" srcOrd="0" destOrd="0" presId="urn:microsoft.com/office/officeart/2009/3/layout/HorizontalOrganizationChart"/>
    <dgm:cxn modelId="{737BDF07-B1AC-814C-90F8-38197AA7CE45}" type="presParOf" srcId="{7EEFA05D-0146-474D-BB41-35A44BBAC0EB}" destId="{A4529214-DB2D-4B21-8831-F60F2A376559}" srcOrd="1" destOrd="0" presId="urn:microsoft.com/office/officeart/2009/3/layout/HorizontalOrganizationChart"/>
    <dgm:cxn modelId="{2DA488C3-232A-884F-9442-D2045C61875A}" type="presParOf" srcId="{99464D45-2B22-432F-8F6C-3394CEC310A7}" destId="{4C9D6515-EA4F-4DBF-A8FE-0711C70136B1}" srcOrd="1" destOrd="0" presId="urn:microsoft.com/office/officeart/2009/3/layout/HorizontalOrganizationChart"/>
    <dgm:cxn modelId="{6FD9D675-3D24-3544-B5F8-5F7C6A06CE5C}" type="presParOf" srcId="{99464D45-2B22-432F-8F6C-3394CEC310A7}" destId="{686779DB-34D3-4F60-84B6-A35826FF3C2A}" srcOrd="2" destOrd="0" presId="urn:microsoft.com/office/officeart/2009/3/layout/HorizontalOrganizationChart"/>
    <dgm:cxn modelId="{AB0F785A-CAED-6744-BA7B-859784071E9B}" type="presParOf" srcId="{96876921-77F4-4E08-9148-E99125692808}" destId="{B94BF64B-9716-424E-A851-42E8E7B2B9A7}" srcOrd="4" destOrd="0" presId="urn:microsoft.com/office/officeart/2009/3/layout/HorizontalOrganizationChart"/>
    <dgm:cxn modelId="{B7ADCBF6-C425-AE45-9787-F2BCBD0B0B9B}" type="presParOf" srcId="{96876921-77F4-4E08-9148-E99125692808}" destId="{31E814C1-FFDD-BA48-BF9D-F3C8FF892503}" srcOrd="5" destOrd="0" presId="urn:microsoft.com/office/officeart/2009/3/layout/HorizontalOrganizationChart"/>
    <dgm:cxn modelId="{85298CD2-6236-1B43-864D-1AD7504E9CDC}" type="presParOf" srcId="{31E814C1-FFDD-BA48-BF9D-F3C8FF892503}" destId="{1780440E-D92A-B040-A710-F8D875101E05}" srcOrd="0" destOrd="0" presId="urn:microsoft.com/office/officeart/2009/3/layout/HorizontalOrganizationChart"/>
    <dgm:cxn modelId="{1D778F7F-05A4-DB42-A9E4-6401A53CCE08}" type="presParOf" srcId="{1780440E-D92A-B040-A710-F8D875101E05}" destId="{A73C4A40-2D47-BF42-9EF8-B3BEE9451F45}" srcOrd="0" destOrd="0" presId="urn:microsoft.com/office/officeart/2009/3/layout/HorizontalOrganizationChart"/>
    <dgm:cxn modelId="{2F5C23A5-85D8-334C-9EBF-A1E97455027E}" type="presParOf" srcId="{1780440E-D92A-B040-A710-F8D875101E05}" destId="{BCDD8BD9-F9D2-4C44-AB56-5005F5FB7B08}" srcOrd="1" destOrd="0" presId="urn:microsoft.com/office/officeart/2009/3/layout/HorizontalOrganizationChart"/>
    <dgm:cxn modelId="{17743DED-82E0-B648-9D85-1EAC405C870C}" type="presParOf" srcId="{31E814C1-FFDD-BA48-BF9D-F3C8FF892503}" destId="{B22D4294-1D49-E046-9CF9-7B480D0762E6}" srcOrd="1" destOrd="0" presId="urn:microsoft.com/office/officeart/2009/3/layout/HorizontalOrganizationChart"/>
    <dgm:cxn modelId="{E1C5F86B-7D79-4B40-B14E-CAE1D76701C1}" type="presParOf" srcId="{31E814C1-FFDD-BA48-BF9D-F3C8FF892503}" destId="{E1D0C206-488D-6348-BEA7-1FE8B1679EF7}" srcOrd="2" destOrd="0" presId="urn:microsoft.com/office/officeart/2009/3/layout/HorizontalOrganizationChart"/>
    <dgm:cxn modelId="{495D861E-C2BF-D34E-BF52-60117C6A393E}" type="presParOf" srcId="{96876921-77F4-4E08-9148-E99125692808}" destId="{97BD78E0-6CC9-224B-9FDD-F11EE9BF8DF0}" srcOrd="6" destOrd="0" presId="urn:microsoft.com/office/officeart/2009/3/layout/HorizontalOrganizationChart"/>
    <dgm:cxn modelId="{625D5A28-543E-414D-BF52-DAE315CC43F4}" type="presParOf" srcId="{96876921-77F4-4E08-9148-E99125692808}" destId="{F5564F5E-C23C-6041-B185-3508736BC161}" srcOrd="7" destOrd="0" presId="urn:microsoft.com/office/officeart/2009/3/layout/HorizontalOrganizationChart"/>
    <dgm:cxn modelId="{35BC5274-138E-774A-8D43-35F86D404A61}" type="presParOf" srcId="{F5564F5E-C23C-6041-B185-3508736BC161}" destId="{730C15AF-A2E3-334E-9C4F-2DA8AC61AB90}" srcOrd="0" destOrd="0" presId="urn:microsoft.com/office/officeart/2009/3/layout/HorizontalOrganizationChart"/>
    <dgm:cxn modelId="{9462C931-9F7E-8347-97D3-A3AD81CE5B48}" type="presParOf" srcId="{730C15AF-A2E3-334E-9C4F-2DA8AC61AB90}" destId="{19BA56B5-C34A-B64D-A239-C962FAC6DE3A}" srcOrd="0" destOrd="0" presId="urn:microsoft.com/office/officeart/2009/3/layout/HorizontalOrganizationChart"/>
    <dgm:cxn modelId="{12991D06-F855-A440-B6F6-7CDFA8E9816B}" type="presParOf" srcId="{730C15AF-A2E3-334E-9C4F-2DA8AC61AB90}" destId="{B13D6842-7E74-6E4A-B081-886229548982}" srcOrd="1" destOrd="0" presId="urn:microsoft.com/office/officeart/2009/3/layout/HorizontalOrganizationChart"/>
    <dgm:cxn modelId="{C1925262-F31A-6143-B3F1-69B4F21C2FBC}" type="presParOf" srcId="{F5564F5E-C23C-6041-B185-3508736BC161}" destId="{DA228DBB-51B5-1545-814C-2E0469298B4C}" srcOrd="1" destOrd="0" presId="urn:microsoft.com/office/officeart/2009/3/layout/HorizontalOrganizationChart"/>
    <dgm:cxn modelId="{2901D243-BE64-5D43-B014-F16D3407226E}" type="presParOf" srcId="{F5564F5E-C23C-6041-B185-3508736BC161}" destId="{D334E96E-D664-3443-8496-4E437BC45B67}" srcOrd="2" destOrd="0" presId="urn:microsoft.com/office/officeart/2009/3/layout/HorizontalOrganizationChart"/>
    <dgm:cxn modelId="{03A20456-2D0A-BF4F-A0B5-CF8D3C661076}"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供应链管理概述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SimHei" charset="-122"/>
              <a:ea typeface="SimHei" charset="-122"/>
              <a:cs typeface="SimHei" charset="-122"/>
            </a:rPr>
            <a:t>供应链的概念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供应链管理的概念</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供应链管理与传统管理的区别</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smtClean="0">
              <a:latin typeface="SimHei" charset="-122"/>
              <a:ea typeface="SimHei" charset="-122"/>
              <a:cs typeface="SimHei" charset="-122"/>
            </a:rPr>
            <a:t>供应链管理的意义</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4"/>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4"/>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A305B167-67C0-C444-84C2-452BC0A559AA}" type="presOf" srcId="{57E64457-75B6-40DF-86BF-80888D7FBBC5}" destId="{72A5A8A1-C34D-4CC9-B014-4EDC4C60B5CB}" srcOrd="0" destOrd="0" presId="urn:microsoft.com/office/officeart/2009/3/layout/HorizontalOrganizationChart"/>
    <dgm:cxn modelId="{90DF1BBD-FFBA-1146-A8D2-0BA4DA69E5F9}" type="presOf" srcId="{3FA44A42-E0AE-412C-8071-9A37D30DD567}" destId="{22C8BBC7-02FA-4EF0-899A-834C1FEE39E3}"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AB08AA56-5CC8-C44B-9AB8-0AB7759177D5}" type="presOf" srcId="{7638F483-EC40-4669-A117-0C6040B4A66B}" destId="{86A07B8D-FF15-4EFF-8681-05A46BF1E797}" srcOrd="0"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9AAB41CC-B9AA-9142-BE5E-0B1EE6E34DAA}" srcId="{9AC2E227-803C-4016-BF2C-9291B6CAA290}" destId="{87585F0D-6A81-F747-99EB-D14B33EBB618}" srcOrd="2" destOrd="0" parTransId="{18A5DCF8-381A-9740-A1DC-D1A5033A3647}" sibTransId="{8D2E3331-C9C0-6F41-9B03-2AE4E999EDF7}"/>
    <dgm:cxn modelId="{C47CCBD5-DD05-5346-9F07-7891C175AD00}" type="presOf" srcId="{3FA44A42-E0AE-412C-8071-9A37D30DD567}" destId="{CBD704CC-8D6F-4C39-AFA6-3825EE74A965}" srcOrd="1" destOrd="0" presId="urn:microsoft.com/office/officeart/2009/3/layout/HorizontalOrganizationChart"/>
    <dgm:cxn modelId="{7711C859-ACEC-5C4C-AEA8-229AC9FB9ECB}" type="presOf" srcId="{23F1803F-276C-8041-9B7B-082F2BD1E946}" destId="{19BA56B5-C34A-B64D-A239-C962FAC6DE3A}" srcOrd="0" destOrd="0" presId="urn:microsoft.com/office/officeart/2009/3/layout/HorizontalOrganizationChart"/>
    <dgm:cxn modelId="{C50F99A0-3B47-B74B-A9A2-FB73E275E169}" type="presOf" srcId="{9AC2E227-803C-4016-BF2C-9291B6CAA290}" destId="{9CD41DA5-A8A9-4189-B933-DCF665F7DF2D}"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FB2E71EA-B8D6-0A4A-B12B-70DCB794A45E}" type="presOf" srcId="{18A5DCF8-381A-9740-A1DC-D1A5033A3647}" destId="{B94BF64B-9716-424E-A851-42E8E7B2B9A7}" srcOrd="0" destOrd="0" presId="urn:microsoft.com/office/officeart/2009/3/layout/HorizontalOrganizationChart"/>
    <dgm:cxn modelId="{67E08263-0524-DE4F-910F-1A5C66F5B23C}" type="presOf" srcId="{5E91D41B-332E-E54E-BBB2-1256B9CC48C7}" destId="{97BD78E0-6CC9-224B-9FDD-F11EE9BF8DF0}" srcOrd="0" destOrd="0" presId="urn:microsoft.com/office/officeart/2009/3/layout/HorizontalOrganizationChart"/>
    <dgm:cxn modelId="{5FACDF80-6AF8-F247-A002-9F2F23FB8CDB}" type="presOf" srcId="{9AC2E227-803C-4016-BF2C-9291B6CAA290}" destId="{2A2AFDF2-2568-44F8-842C-3BFD70D9F2B1}" srcOrd="0" destOrd="0" presId="urn:microsoft.com/office/officeart/2009/3/layout/HorizontalOrganizationChart"/>
    <dgm:cxn modelId="{04E71E2B-362E-1D4E-B693-766E18C2F5BE}" type="presOf" srcId="{E2369F6E-DA59-4F6E-BD69-6CAA013A82BE}" destId="{CD82D2C2-9EF5-4CA0-9CEE-9265A38A1F4A}" srcOrd="0" destOrd="0" presId="urn:microsoft.com/office/officeart/2009/3/layout/HorizontalOrganizationChart"/>
    <dgm:cxn modelId="{761EC275-F197-734A-B0B8-77F5BA60C7D4}" type="presOf" srcId="{87585F0D-6A81-F747-99EB-D14B33EBB618}" destId="{A73C4A40-2D47-BF42-9EF8-B3BEE9451F45}" srcOrd="0" destOrd="0" presId="urn:microsoft.com/office/officeart/2009/3/layout/HorizontalOrganizationChart"/>
    <dgm:cxn modelId="{8C8485A8-FCA8-1947-8974-983FF0D771FB}" type="presOf" srcId="{F05BBA42-D7AF-4BA0-8C3F-85B1FE28E48F}" destId="{18DB143D-9E27-4E02-AFA5-F665953CBC10}" srcOrd="0" destOrd="0" presId="urn:microsoft.com/office/officeart/2009/3/layout/HorizontalOrganizationChart"/>
    <dgm:cxn modelId="{25835576-99E1-7044-BC6B-E65FFF36D4FA}" type="presOf" srcId="{7638F483-EC40-4669-A117-0C6040B4A66B}" destId="{A4529214-DB2D-4B21-8831-F60F2A376559}"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2A17A389-FE72-AB44-990E-CC787E71EE3A}" type="presOf" srcId="{23F1803F-276C-8041-9B7B-082F2BD1E946}" destId="{B13D6842-7E74-6E4A-B081-886229548982}" srcOrd="1" destOrd="0" presId="urn:microsoft.com/office/officeart/2009/3/layout/HorizontalOrganizationChart"/>
    <dgm:cxn modelId="{C57685F8-5C8B-4847-B3AA-4C4D53755441}" type="presOf" srcId="{87585F0D-6A81-F747-99EB-D14B33EBB618}" destId="{BCDD8BD9-F9D2-4C44-AB56-5005F5FB7B08}" srcOrd="1" destOrd="0" presId="urn:microsoft.com/office/officeart/2009/3/layout/HorizontalOrganizationChart"/>
    <dgm:cxn modelId="{1B6E452E-A9F6-5542-9A2C-B050EEB83D7F}" type="presParOf" srcId="{18DB143D-9E27-4E02-AFA5-F665953CBC10}" destId="{07E01157-B979-4F6B-B892-75DB2A2B8B0F}" srcOrd="0" destOrd="0" presId="urn:microsoft.com/office/officeart/2009/3/layout/HorizontalOrganizationChart"/>
    <dgm:cxn modelId="{37DFEAE7-F37C-384E-9E2F-915AAC23719F}" type="presParOf" srcId="{07E01157-B979-4F6B-B892-75DB2A2B8B0F}" destId="{F686C23F-604E-4653-B2CB-27DBB6BED631}" srcOrd="0" destOrd="0" presId="urn:microsoft.com/office/officeart/2009/3/layout/HorizontalOrganizationChart"/>
    <dgm:cxn modelId="{9E79FFD6-5E1E-C245-8ACA-C66E47220452}" type="presParOf" srcId="{F686C23F-604E-4653-B2CB-27DBB6BED631}" destId="{2A2AFDF2-2568-44F8-842C-3BFD70D9F2B1}" srcOrd="0" destOrd="0" presId="urn:microsoft.com/office/officeart/2009/3/layout/HorizontalOrganizationChart"/>
    <dgm:cxn modelId="{85B6E44E-0C2B-5446-9281-813A8DB722BB}" type="presParOf" srcId="{F686C23F-604E-4653-B2CB-27DBB6BED631}" destId="{9CD41DA5-A8A9-4189-B933-DCF665F7DF2D}" srcOrd="1" destOrd="0" presId="urn:microsoft.com/office/officeart/2009/3/layout/HorizontalOrganizationChart"/>
    <dgm:cxn modelId="{3D706EFA-478E-3C4E-B9E3-946D4D63173C}" type="presParOf" srcId="{07E01157-B979-4F6B-B892-75DB2A2B8B0F}" destId="{96876921-77F4-4E08-9148-E99125692808}" srcOrd="1" destOrd="0" presId="urn:microsoft.com/office/officeart/2009/3/layout/HorizontalOrganizationChart"/>
    <dgm:cxn modelId="{46B1555A-B857-1A4A-AF49-1B6C31CE6F52}" type="presParOf" srcId="{96876921-77F4-4E08-9148-E99125692808}" destId="{CD82D2C2-9EF5-4CA0-9CEE-9265A38A1F4A}" srcOrd="0" destOrd="0" presId="urn:microsoft.com/office/officeart/2009/3/layout/HorizontalOrganizationChart"/>
    <dgm:cxn modelId="{E5D94C82-34EB-AF45-BD03-A97EA5DBA709}" type="presParOf" srcId="{96876921-77F4-4E08-9148-E99125692808}" destId="{9441C830-A66B-4AFB-9252-8069549D4F0A}" srcOrd="1" destOrd="0" presId="urn:microsoft.com/office/officeart/2009/3/layout/HorizontalOrganizationChart"/>
    <dgm:cxn modelId="{DC4B3495-882B-2E48-B6EA-6DE237EEED27}" type="presParOf" srcId="{9441C830-A66B-4AFB-9252-8069549D4F0A}" destId="{FEAC7974-4462-4948-9F19-4D53C38CC88A}" srcOrd="0" destOrd="0" presId="urn:microsoft.com/office/officeart/2009/3/layout/HorizontalOrganizationChart"/>
    <dgm:cxn modelId="{8D726ED1-72A6-8743-A333-72BDA85A5630}" type="presParOf" srcId="{FEAC7974-4462-4948-9F19-4D53C38CC88A}" destId="{22C8BBC7-02FA-4EF0-899A-834C1FEE39E3}" srcOrd="0" destOrd="0" presId="urn:microsoft.com/office/officeart/2009/3/layout/HorizontalOrganizationChart"/>
    <dgm:cxn modelId="{4A6FE284-D0EF-A246-9E13-76E9034F53A0}" type="presParOf" srcId="{FEAC7974-4462-4948-9F19-4D53C38CC88A}" destId="{CBD704CC-8D6F-4C39-AFA6-3825EE74A965}" srcOrd="1" destOrd="0" presId="urn:microsoft.com/office/officeart/2009/3/layout/HorizontalOrganizationChart"/>
    <dgm:cxn modelId="{EBF426C1-01B9-494B-8280-17830629C779}" type="presParOf" srcId="{9441C830-A66B-4AFB-9252-8069549D4F0A}" destId="{C4FE27A9-6818-468D-8F72-5DEAE64958BC}" srcOrd="1" destOrd="0" presId="urn:microsoft.com/office/officeart/2009/3/layout/HorizontalOrganizationChart"/>
    <dgm:cxn modelId="{88186205-D418-5F49-B8E5-F086FA3E3B5F}" type="presParOf" srcId="{9441C830-A66B-4AFB-9252-8069549D4F0A}" destId="{B9E24DCA-DEF6-41DD-8228-40542DF88903}" srcOrd="2" destOrd="0" presId="urn:microsoft.com/office/officeart/2009/3/layout/HorizontalOrganizationChart"/>
    <dgm:cxn modelId="{B6C41888-FB9A-7C45-A72B-A0676356994C}" type="presParOf" srcId="{96876921-77F4-4E08-9148-E99125692808}" destId="{72A5A8A1-C34D-4CC9-B014-4EDC4C60B5CB}" srcOrd="2" destOrd="0" presId="urn:microsoft.com/office/officeart/2009/3/layout/HorizontalOrganizationChart"/>
    <dgm:cxn modelId="{F03B32F2-37F5-F440-8398-5F11A2160B04}" type="presParOf" srcId="{96876921-77F4-4E08-9148-E99125692808}" destId="{99464D45-2B22-432F-8F6C-3394CEC310A7}" srcOrd="3" destOrd="0" presId="urn:microsoft.com/office/officeart/2009/3/layout/HorizontalOrganizationChart"/>
    <dgm:cxn modelId="{8BEBC11E-9D87-C347-A755-7C440A51F546}" type="presParOf" srcId="{99464D45-2B22-432F-8F6C-3394CEC310A7}" destId="{7EEFA05D-0146-474D-BB41-35A44BBAC0EB}" srcOrd="0" destOrd="0" presId="urn:microsoft.com/office/officeart/2009/3/layout/HorizontalOrganizationChart"/>
    <dgm:cxn modelId="{285D291C-DD8E-4443-8544-DF2BE5B5B3DD}" type="presParOf" srcId="{7EEFA05D-0146-474D-BB41-35A44BBAC0EB}" destId="{86A07B8D-FF15-4EFF-8681-05A46BF1E797}" srcOrd="0" destOrd="0" presId="urn:microsoft.com/office/officeart/2009/3/layout/HorizontalOrganizationChart"/>
    <dgm:cxn modelId="{D8B454AA-311D-3D4F-89C1-EEAF4BA8406F}" type="presParOf" srcId="{7EEFA05D-0146-474D-BB41-35A44BBAC0EB}" destId="{A4529214-DB2D-4B21-8831-F60F2A376559}" srcOrd="1" destOrd="0" presId="urn:microsoft.com/office/officeart/2009/3/layout/HorizontalOrganizationChart"/>
    <dgm:cxn modelId="{FCF35A58-4258-5F48-A407-EDD5A4067CD3}" type="presParOf" srcId="{99464D45-2B22-432F-8F6C-3394CEC310A7}" destId="{4C9D6515-EA4F-4DBF-A8FE-0711C70136B1}" srcOrd="1" destOrd="0" presId="urn:microsoft.com/office/officeart/2009/3/layout/HorizontalOrganizationChart"/>
    <dgm:cxn modelId="{D6051DB2-F784-6748-992F-0080639F8AAC}" type="presParOf" srcId="{99464D45-2B22-432F-8F6C-3394CEC310A7}" destId="{686779DB-34D3-4F60-84B6-A35826FF3C2A}" srcOrd="2" destOrd="0" presId="urn:microsoft.com/office/officeart/2009/3/layout/HorizontalOrganizationChart"/>
    <dgm:cxn modelId="{51F74B91-01E1-0843-9BBB-D8A2C3B646B7}" type="presParOf" srcId="{96876921-77F4-4E08-9148-E99125692808}" destId="{B94BF64B-9716-424E-A851-42E8E7B2B9A7}" srcOrd="4" destOrd="0" presId="urn:microsoft.com/office/officeart/2009/3/layout/HorizontalOrganizationChart"/>
    <dgm:cxn modelId="{3EA80A14-3CA0-FC48-8A6C-35B0230C1526}" type="presParOf" srcId="{96876921-77F4-4E08-9148-E99125692808}" destId="{31E814C1-FFDD-BA48-BF9D-F3C8FF892503}" srcOrd="5" destOrd="0" presId="urn:microsoft.com/office/officeart/2009/3/layout/HorizontalOrganizationChart"/>
    <dgm:cxn modelId="{7C5B9101-5468-B34D-BC07-1568A07DBC00}" type="presParOf" srcId="{31E814C1-FFDD-BA48-BF9D-F3C8FF892503}" destId="{1780440E-D92A-B040-A710-F8D875101E05}" srcOrd="0" destOrd="0" presId="urn:microsoft.com/office/officeart/2009/3/layout/HorizontalOrganizationChart"/>
    <dgm:cxn modelId="{7A882711-2E5A-9745-A135-EC93BA2C1873}" type="presParOf" srcId="{1780440E-D92A-B040-A710-F8D875101E05}" destId="{A73C4A40-2D47-BF42-9EF8-B3BEE9451F45}" srcOrd="0" destOrd="0" presId="urn:microsoft.com/office/officeart/2009/3/layout/HorizontalOrganizationChart"/>
    <dgm:cxn modelId="{95DED4E4-9CEC-1145-B3BF-575CEC680595}" type="presParOf" srcId="{1780440E-D92A-B040-A710-F8D875101E05}" destId="{BCDD8BD9-F9D2-4C44-AB56-5005F5FB7B08}" srcOrd="1" destOrd="0" presId="urn:microsoft.com/office/officeart/2009/3/layout/HorizontalOrganizationChart"/>
    <dgm:cxn modelId="{7FDE6700-40BA-2A4A-A417-EE96B7E710A3}" type="presParOf" srcId="{31E814C1-FFDD-BA48-BF9D-F3C8FF892503}" destId="{B22D4294-1D49-E046-9CF9-7B480D0762E6}" srcOrd="1" destOrd="0" presId="urn:microsoft.com/office/officeart/2009/3/layout/HorizontalOrganizationChart"/>
    <dgm:cxn modelId="{F02BB504-7FCA-AA43-9103-0EFA73352EC8}" type="presParOf" srcId="{31E814C1-FFDD-BA48-BF9D-F3C8FF892503}" destId="{E1D0C206-488D-6348-BEA7-1FE8B1679EF7}" srcOrd="2" destOrd="0" presId="urn:microsoft.com/office/officeart/2009/3/layout/HorizontalOrganizationChart"/>
    <dgm:cxn modelId="{CBEFDEAA-8D27-DA44-8CD4-4529268BCCE1}" type="presParOf" srcId="{96876921-77F4-4E08-9148-E99125692808}" destId="{97BD78E0-6CC9-224B-9FDD-F11EE9BF8DF0}" srcOrd="6" destOrd="0" presId="urn:microsoft.com/office/officeart/2009/3/layout/HorizontalOrganizationChart"/>
    <dgm:cxn modelId="{32A88C72-5154-8649-B5A5-B7EC065E4AF1}" type="presParOf" srcId="{96876921-77F4-4E08-9148-E99125692808}" destId="{F5564F5E-C23C-6041-B185-3508736BC161}" srcOrd="7" destOrd="0" presId="urn:microsoft.com/office/officeart/2009/3/layout/HorizontalOrganizationChart"/>
    <dgm:cxn modelId="{95D3FA84-202F-874A-9BAB-CBDFEAE9ACA2}" type="presParOf" srcId="{F5564F5E-C23C-6041-B185-3508736BC161}" destId="{730C15AF-A2E3-334E-9C4F-2DA8AC61AB90}" srcOrd="0" destOrd="0" presId="urn:microsoft.com/office/officeart/2009/3/layout/HorizontalOrganizationChart"/>
    <dgm:cxn modelId="{61E10CE2-5A3D-8142-AD42-B5C1ADF92D37}" type="presParOf" srcId="{730C15AF-A2E3-334E-9C4F-2DA8AC61AB90}" destId="{19BA56B5-C34A-B64D-A239-C962FAC6DE3A}" srcOrd="0" destOrd="0" presId="urn:microsoft.com/office/officeart/2009/3/layout/HorizontalOrganizationChart"/>
    <dgm:cxn modelId="{DBBACE1E-58F9-4E43-B152-DBF5644350C0}" type="presParOf" srcId="{730C15AF-A2E3-334E-9C4F-2DA8AC61AB90}" destId="{B13D6842-7E74-6E4A-B081-886229548982}" srcOrd="1" destOrd="0" presId="urn:microsoft.com/office/officeart/2009/3/layout/HorizontalOrganizationChart"/>
    <dgm:cxn modelId="{E8D8D6E9-3420-8140-95B5-1AEAB4F9C495}" type="presParOf" srcId="{F5564F5E-C23C-6041-B185-3508736BC161}" destId="{DA228DBB-51B5-1545-814C-2E0469298B4C}" srcOrd="1" destOrd="0" presId="urn:microsoft.com/office/officeart/2009/3/layout/HorizontalOrganizationChart"/>
    <dgm:cxn modelId="{F74433EC-8CBB-B049-8F88-9B33E9D6FEBF}" type="presParOf" srcId="{F5564F5E-C23C-6041-B185-3508736BC161}" destId="{D334E96E-D664-3443-8496-4E437BC45B67}" srcOrd="2" destOrd="0" presId="urn:microsoft.com/office/officeart/2009/3/layout/HorizontalOrganizationChart"/>
    <dgm:cxn modelId="{D01B3E70-3D24-DA4F-B8AA-EBA4DCEFD480}"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知识管理策略</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SimHei" charset="-122"/>
              <a:ea typeface="SimHei" charset="-122"/>
              <a:cs typeface="SimHei" charset="-122"/>
            </a:rPr>
            <a:t>知识管理的编码策略</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知识管理的个人化策略</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250E1EAD-9397-DF4A-9EBB-CE8B48F43AC3}">
      <dgm:prSet custT="1"/>
      <dgm:spPr/>
      <dgm:t>
        <a:bodyPr/>
        <a:lstStyle/>
        <a:p>
          <a:r>
            <a:rPr lang="zh-CN" altLang="en-US" sz="1100" b="1" smtClean="0">
              <a:latin typeface="SimHei" charset="-122"/>
              <a:ea typeface="SimHei" charset="-122"/>
              <a:cs typeface="SimHei" charset="-122"/>
            </a:rPr>
            <a:t>知识管理策略的选择</a:t>
          </a:r>
          <a:endParaRPr lang="zh-CN" altLang="en-US" sz="1100" b="1" dirty="0">
            <a:latin typeface="SimHei" charset="-122"/>
            <a:ea typeface="SimHei" charset="-122"/>
            <a:cs typeface="SimHei" charset="-122"/>
          </a:endParaRPr>
        </a:p>
      </dgm:t>
    </dgm:pt>
    <dgm:pt modelId="{ED2F57DE-6E1A-0242-B015-A7CD4482EBF5}" type="parTrans" cxnId="{BC1D4272-4497-204A-9C67-781119E5CF3B}">
      <dgm:prSet/>
      <dgm:spPr/>
      <dgm:t>
        <a:bodyPr/>
        <a:lstStyle/>
        <a:p>
          <a:endParaRPr lang="zh-CN" altLang="en-US" sz="1100"/>
        </a:p>
      </dgm:t>
    </dgm:pt>
    <dgm:pt modelId="{62BA128E-547C-2448-A5D9-96FC904A20BB}" type="sibTrans" cxnId="{BC1D4272-4497-204A-9C67-781119E5CF3B}">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3C9220FC-FBC9-F24A-AA33-E178E08463D3}" type="pres">
      <dgm:prSet presAssocID="{ED2F57DE-6E1A-0242-B015-A7CD4482EBF5}" presName="Name64" presStyleLbl="parChTrans1D2" presStyleIdx="2" presStyleCnt="3"/>
      <dgm:spPr/>
      <dgm:t>
        <a:bodyPr/>
        <a:lstStyle/>
        <a:p>
          <a:endParaRPr lang="zh-CN" altLang="en-US"/>
        </a:p>
      </dgm:t>
    </dgm:pt>
    <dgm:pt modelId="{E3813B9C-9D50-BF41-AB43-3E8CBED7F02B}" type="pres">
      <dgm:prSet presAssocID="{250E1EAD-9397-DF4A-9EBB-CE8B48F43AC3}" presName="hierRoot2" presStyleCnt="0">
        <dgm:presLayoutVars>
          <dgm:hierBranch val="init"/>
        </dgm:presLayoutVars>
      </dgm:prSet>
      <dgm:spPr/>
    </dgm:pt>
    <dgm:pt modelId="{88818F65-3110-7D41-86C0-918C8AEBA0BC}" type="pres">
      <dgm:prSet presAssocID="{250E1EAD-9397-DF4A-9EBB-CE8B48F43AC3}" presName="rootComposite" presStyleCnt="0"/>
      <dgm:spPr/>
    </dgm:pt>
    <dgm:pt modelId="{28517D87-E968-4E4F-A99F-E7DA6AAC62A2}" type="pres">
      <dgm:prSet presAssocID="{250E1EAD-9397-DF4A-9EBB-CE8B48F43AC3}" presName="rootText" presStyleLbl="node2" presStyleIdx="2" presStyleCnt="3">
        <dgm:presLayoutVars>
          <dgm:chPref val="3"/>
        </dgm:presLayoutVars>
      </dgm:prSet>
      <dgm:spPr/>
      <dgm:t>
        <a:bodyPr/>
        <a:lstStyle/>
        <a:p>
          <a:endParaRPr lang="zh-CN" altLang="en-US"/>
        </a:p>
      </dgm:t>
    </dgm:pt>
    <dgm:pt modelId="{AFC78D63-83EC-E842-8817-16A0793C6BDE}" type="pres">
      <dgm:prSet presAssocID="{250E1EAD-9397-DF4A-9EBB-CE8B48F43AC3}" presName="rootConnector" presStyleLbl="node2" presStyleIdx="2" presStyleCnt="3"/>
      <dgm:spPr/>
      <dgm:t>
        <a:bodyPr/>
        <a:lstStyle/>
        <a:p>
          <a:endParaRPr lang="zh-CN" altLang="en-US"/>
        </a:p>
      </dgm:t>
    </dgm:pt>
    <dgm:pt modelId="{4704D3D1-88D0-814C-8090-E93C593B2061}" type="pres">
      <dgm:prSet presAssocID="{250E1EAD-9397-DF4A-9EBB-CE8B48F43AC3}" presName="hierChild4" presStyleCnt="0"/>
      <dgm:spPr/>
    </dgm:pt>
    <dgm:pt modelId="{32D7AA3A-F838-9340-9296-433BE64894CA}" type="pres">
      <dgm:prSet presAssocID="{250E1EAD-9397-DF4A-9EBB-CE8B48F43AC3}" presName="hierChild5" presStyleCnt="0"/>
      <dgm:spPr/>
    </dgm:pt>
    <dgm:pt modelId="{6858D422-8C90-4F85-BA9D-65CA2FED06E8}" type="pres">
      <dgm:prSet presAssocID="{9AC2E227-803C-4016-BF2C-9291B6CAA290}" presName="hierChild3" presStyleCnt="0"/>
      <dgm:spPr/>
    </dgm:pt>
  </dgm:ptLst>
  <dgm:cxnLst>
    <dgm:cxn modelId="{29BE0F1C-EFFD-CD4B-AB3A-F8A928C08305}" type="presOf" srcId="{250E1EAD-9397-DF4A-9EBB-CE8B48F43AC3}" destId="{28517D87-E968-4E4F-A99F-E7DA6AAC62A2}"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6503D8C3-FF38-3940-9311-CDF85C7C0A18}" type="presOf" srcId="{57E64457-75B6-40DF-86BF-80888D7FBBC5}" destId="{72A5A8A1-C34D-4CC9-B014-4EDC4C60B5CB}" srcOrd="0" destOrd="0" presId="urn:microsoft.com/office/officeart/2009/3/layout/HorizontalOrganizationChart"/>
    <dgm:cxn modelId="{AAEB5738-B527-3245-AF84-E16079FA776D}" type="presOf" srcId="{9AC2E227-803C-4016-BF2C-9291B6CAA290}" destId="{9CD41DA5-A8A9-4189-B933-DCF665F7DF2D}" srcOrd="1" destOrd="0" presId="urn:microsoft.com/office/officeart/2009/3/layout/HorizontalOrganizationChart"/>
    <dgm:cxn modelId="{F4BDE20A-0318-D144-BF6E-B1A981A572B8}" type="presOf" srcId="{7638F483-EC40-4669-A117-0C6040B4A66B}" destId="{86A07B8D-FF15-4EFF-8681-05A46BF1E797}" srcOrd="0" destOrd="0" presId="urn:microsoft.com/office/officeart/2009/3/layout/HorizontalOrganizationChart"/>
    <dgm:cxn modelId="{BC1D4272-4497-204A-9C67-781119E5CF3B}" srcId="{9AC2E227-803C-4016-BF2C-9291B6CAA290}" destId="{250E1EAD-9397-DF4A-9EBB-CE8B48F43AC3}" srcOrd="2" destOrd="0" parTransId="{ED2F57DE-6E1A-0242-B015-A7CD4482EBF5}" sibTransId="{62BA128E-547C-2448-A5D9-96FC904A20BB}"/>
    <dgm:cxn modelId="{44F83D1F-1542-5B49-889E-578574865271}" type="presOf" srcId="{3FA44A42-E0AE-412C-8071-9A37D30DD567}" destId="{CBD704CC-8D6F-4C39-AFA6-3825EE74A965}" srcOrd="1" destOrd="0" presId="urn:microsoft.com/office/officeart/2009/3/layout/HorizontalOrganizationChart"/>
    <dgm:cxn modelId="{B4CD94DB-A023-DA4C-8EC4-B355A7343943}" type="presOf" srcId="{E2369F6E-DA59-4F6E-BD69-6CAA013A82BE}" destId="{CD82D2C2-9EF5-4CA0-9CEE-9265A38A1F4A}" srcOrd="0" destOrd="0" presId="urn:microsoft.com/office/officeart/2009/3/layout/HorizontalOrganizationChart"/>
    <dgm:cxn modelId="{975DB9E8-CFD6-4242-BB4B-249DA68C0820}" type="presOf" srcId="{ED2F57DE-6E1A-0242-B015-A7CD4482EBF5}" destId="{3C9220FC-FBC9-F24A-AA33-E178E08463D3}" srcOrd="0" destOrd="0" presId="urn:microsoft.com/office/officeart/2009/3/layout/HorizontalOrganizationChart"/>
    <dgm:cxn modelId="{CBD33C24-6E42-4C4F-AF5B-9788633AC655}" type="presOf" srcId="{9AC2E227-803C-4016-BF2C-9291B6CAA290}" destId="{2A2AFDF2-2568-44F8-842C-3BFD70D9F2B1}" srcOrd="0" destOrd="0" presId="urn:microsoft.com/office/officeart/2009/3/layout/HorizontalOrganizationChart"/>
    <dgm:cxn modelId="{4FEF5188-D13D-354F-BE52-AD5FCC54EA32}" type="presOf" srcId="{250E1EAD-9397-DF4A-9EBB-CE8B48F43AC3}" destId="{AFC78D63-83EC-E842-8817-16A0793C6BDE}" srcOrd="1" destOrd="0" presId="urn:microsoft.com/office/officeart/2009/3/layout/HorizontalOrganizationChart"/>
    <dgm:cxn modelId="{BF1D10C1-BA5D-0040-AA8D-9BB4ED6E1E7E}" type="presOf" srcId="{7638F483-EC40-4669-A117-0C6040B4A66B}" destId="{A4529214-DB2D-4B21-8831-F60F2A376559}"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558B2A46-15FA-304C-8B18-821539170D7B}" type="presOf" srcId="{F05BBA42-D7AF-4BA0-8C3F-85B1FE28E48F}" destId="{18DB143D-9E27-4E02-AFA5-F665953CBC10}" srcOrd="0" destOrd="0" presId="urn:microsoft.com/office/officeart/2009/3/layout/HorizontalOrganizationChart"/>
    <dgm:cxn modelId="{096E59CC-206F-F347-8B1E-CC45078321FA}" type="presOf" srcId="{3FA44A42-E0AE-412C-8071-9A37D30DD567}" destId="{22C8BBC7-02FA-4EF0-899A-834C1FEE39E3}"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E0C57ABD-E0FB-FF4C-87A6-3B8FC86D992F}" type="presParOf" srcId="{18DB143D-9E27-4E02-AFA5-F665953CBC10}" destId="{07E01157-B979-4F6B-B892-75DB2A2B8B0F}" srcOrd="0" destOrd="0" presId="urn:microsoft.com/office/officeart/2009/3/layout/HorizontalOrganizationChart"/>
    <dgm:cxn modelId="{2552609D-4788-8748-991B-37DBBE71AE76}" type="presParOf" srcId="{07E01157-B979-4F6B-B892-75DB2A2B8B0F}" destId="{F686C23F-604E-4653-B2CB-27DBB6BED631}" srcOrd="0" destOrd="0" presId="urn:microsoft.com/office/officeart/2009/3/layout/HorizontalOrganizationChart"/>
    <dgm:cxn modelId="{08FB2E91-4F1D-3C4F-A6DB-036A053C8F25}" type="presParOf" srcId="{F686C23F-604E-4653-B2CB-27DBB6BED631}" destId="{2A2AFDF2-2568-44F8-842C-3BFD70D9F2B1}" srcOrd="0" destOrd="0" presId="urn:microsoft.com/office/officeart/2009/3/layout/HorizontalOrganizationChart"/>
    <dgm:cxn modelId="{7CA8CDE5-0F74-5940-814B-4FF0FF651B6C}" type="presParOf" srcId="{F686C23F-604E-4653-B2CB-27DBB6BED631}" destId="{9CD41DA5-A8A9-4189-B933-DCF665F7DF2D}" srcOrd="1" destOrd="0" presId="urn:microsoft.com/office/officeart/2009/3/layout/HorizontalOrganizationChart"/>
    <dgm:cxn modelId="{53E0C56C-DDCF-4145-BFD7-F764C01E1D59}" type="presParOf" srcId="{07E01157-B979-4F6B-B892-75DB2A2B8B0F}" destId="{96876921-77F4-4E08-9148-E99125692808}" srcOrd="1" destOrd="0" presId="urn:microsoft.com/office/officeart/2009/3/layout/HorizontalOrganizationChart"/>
    <dgm:cxn modelId="{A0F1BD9C-213D-624D-920D-BDDC06F51F46}" type="presParOf" srcId="{96876921-77F4-4E08-9148-E99125692808}" destId="{CD82D2C2-9EF5-4CA0-9CEE-9265A38A1F4A}" srcOrd="0" destOrd="0" presId="urn:microsoft.com/office/officeart/2009/3/layout/HorizontalOrganizationChart"/>
    <dgm:cxn modelId="{97EFE545-3FBD-4642-A432-0EF8D3B5FF63}" type="presParOf" srcId="{96876921-77F4-4E08-9148-E99125692808}" destId="{9441C830-A66B-4AFB-9252-8069549D4F0A}" srcOrd="1" destOrd="0" presId="urn:microsoft.com/office/officeart/2009/3/layout/HorizontalOrganizationChart"/>
    <dgm:cxn modelId="{5CA3160F-D7F2-FD4D-98F2-CB777AE4E79A}" type="presParOf" srcId="{9441C830-A66B-4AFB-9252-8069549D4F0A}" destId="{FEAC7974-4462-4948-9F19-4D53C38CC88A}" srcOrd="0" destOrd="0" presId="urn:microsoft.com/office/officeart/2009/3/layout/HorizontalOrganizationChart"/>
    <dgm:cxn modelId="{4D7C80D5-2B0D-E647-8A6A-59CE2A8BB661}" type="presParOf" srcId="{FEAC7974-4462-4948-9F19-4D53C38CC88A}" destId="{22C8BBC7-02FA-4EF0-899A-834C1FEE39E3}" srcOrd="0" destOrd="0" presId="urn:microsoft.com/office/officeart/2009/3/layout/HorizontalOrganizationChart"/>
    <dgm:cxn modelId="{A7D71A68-B3E5-B340-9C51-6CD487A38665}" type="presParOf" srcId="{FEAC7974-4462-4948-9F19-4D53C38CC88A}" destId="{CBD704CC-8D6F-4C39-AFA6-3825EE74A965}" srcOrd="1" destOrd="0" presId="urn:microsoft.com/office/officeart/2009/3/layout/HorizontalOrganizationChart"/>
    <dgm:cxn modelId="{CF12E86F-F339-9840-B0D3-D051C6B7BFEC}" type="presParOf" srcId="{9441C830-A66B-4AFB-9252-8069549D4F0A}" destId="{C4FE27A9-6818-468D-8F72-5DEAE64958BC}" srcOrd="1" destOrd="0" presId="urn:microsoft.com/office/officeart/2009/3/layout/HorizontalOrganizationChart"/>
    <dgm:cxn modelId="{683B62B3-E222-2143-8EDB-717A74611EB1}" type="presParOf" srcId="{9441C830-A66B-4AFB-9252-8069549D4F0A}" destId="{B9E24DCA-DEF6-41DD-8228-40542DF88903}" srcOrd="2" destOrd="0" presId="urn:microsoft.com/office/officeart/2009/3/layout/HorizontalOrganizationChart"/>
    <dgm:cxn modelId="{72254467-65C9-C147-813E-D4DA3F88FAA6}" type="presParOf" srcId="{96876921-77F4-4E08-9148-E99125692808}" destId="{72A5A8A1-C34D-4CC9-B014-4EDC4C60B5CB}" srcOrd="2" destOrd="0" presId="urn:microsoft.com/office/officeart/2009/3/layout/HorizontalOrganizationChart"/>
    <dgm:cxn modelId="{48A4DAED-C0C4-4646-8249-443DF77DF91A}" type="presParOf" srcId="{96876921-77F4-4E08-9148-E99125692808}" destId="{99464D45-2B22-432F-8F6C-3394CEC310A7}" srcOrd="3" destOrd="0" presId="urn:microsoft.com/office/officeart/2009/3/layout/HorizontalOrganizationChart"/>
    <dgm:cxn modelId="{EA523F36-5D6D-AC43-8102-2E763FD55419}" type="presParOf" srcId="{99464D45-2B22-432F-8F6C-3394CEC310A7}" destId="{7EEFA05D-0146-474D-BB41-35A44BBAC0EB}" srcOrd="0" destOrd="0" presId="urn:microsoft.com/office/officeart/2009/3/layout/HorizontalOrganizationChart"/>
    <dgm:cxn modelId="{FF75B765-561E-7B48-9FC7-B4749C3BDA64}" type="presParOf" srcId="{7EEFA05D-0146-474D-BB41-35A44BBAC0EB}" destId="{86A07B8D-FF15-4EFF-8681-05A46BF1E797}" srcOrd="0" destOrd="0" presId="urn:microsoft.com/office/officeart/2009/3/layout/HorizontalOrganizationChart"/>
    <dgm:cxn modelId="{88E8970B-B917-054F-B1F5-77B4D3DDE317}" type="presParOf" srcId="{7EEFA05D-0146-474D-BB41-35A44BBAC0EB}" destId="{A4529214-DB2D-4B21-8831-F60F2A376559}" srcOrd="1" destOrd="0" presId="urn:microsoft.com/office/officeart/2009/3/layout/HorizontalOrganizationChart"/>
    <dgm:cxn modelId="{8EBFDC77-5220-7146-9ECC-AF8125A05C2C}" type="presParOf" srcId="{99464D45-2B22-432F-8F6C-3394CEC310A7}" destId="{4C9D6515-EA4F-4DBF-A8FE-0711C70136B1}" srcOrd="1" destOrd="0" presId="urn:microsoft.com/office/officeart/2009/3/layout/HorizontalOrganizationChart"/>
    <dgm:cxn modelId="{03B70A50-67ED-C243-82E3-FF2D270BD403}" type="presParOf" srcId="{99464D45-2B22-432F-8F6C-3394CEC310A7}" destId="{686779DB-34D3-4F60-84B6-A35826FF3C2A}" srcOrd="2" destOrd="0" presId="urn:microsoft.com/office/officeart/2009/3/layout/HorizontalOrganizationChart"/>
    <dgm:cxn modelId="{71B98FE3-9708-DD4E-A388-3F8ADFABF300}" type="presParOf" srcId="{96876921-77F4-4E08-9148-E99125692808}" destId="{3C9220FC-FBC9-F24A-AA33-E178E08463D3}" srcOrd="4" destOrd="0" presId="urn:microsoft.com/office/officeart/2009/3/layout/HorizontalOrganizationChart"/>
    <dgm:cxn modelId="{620C0370-FD43-1643-93B3-2BFACDF86D0F}" type="presParOf" srcId="{96876921-77F4-4E08-9148-E99125692808}" destId="{E3813B9C-9D50-BF41-AB43-3E8CBED7F02B}" srcOrd="5" destOrd="0" presId="urn:microsoft.com/office/officeart/2009/3/layout/HorizontalOrganizationChart"/>
    <dgm:cxn modelId="{8B3381D9-318D-AF43-9ADF-C1BC198BA5B9}" type="presParOf" srcId="{E3813B9C-9D50-BF41-AB43-3E8CBED7F02B}" destId="{88818F65-3110-7D41-86C0-918C8AEBA0BC}" srcOrd="0" destOrd="0" presId="urn:microsoft.com/office/officeart/2009/3/layout/HorizontalOrganizationChart"/>
    <dgm:cxn modelId="{2D5AFB07-EB42-B44C-BD60-0C2234F61774}" type="presParOf" srcId="{88818F65-3110-7D41-86C0-918C8AEBA0BC}" destId="{28517D87-E968-4E4F-A99F-E7DA6AAC62A2}" srcOrd="0" destOrd="0" presId="urn:microsoft.com/office/officeart/2009/3/layout/HorizontalOrganizationChart"/>
    <dgm:cxn modelId="{2297B0F4-E99D-D640-8E17-C46FC5500244}" type="presParOf" srcId="{88818F65-3110-7D41-86C0-918C8AEBA0BC}" destId="{AFC78D63-83EC-E842-8817-16A0793C6BDE}" srcOrd="1" destOrd="0" presId="urn:microsoft.com/office/officeart/2009/3/layout/HorizontalOrganizationChart"/>
    <dgm:cxn modelId="{022485F9-1153-9543-992D-1491EB68F666}" type="presParOf" srcId="{E3813B9C-9D50-BF41-AB43-3E8CBED7F02B}" destId="{4704D3D1-88D0-814C-8090-E93C593B2061}" srcOrd="1" destOrd="0" presId="urn:microsoft.com/office/officeart/2009/3/layout/HorizontalOrganizationChart"/>
    <dgm:cxn modelId="{86259BCD-2FF1-AD4C-9657-EB1B559B9A31}" type="presParOf" srcId="{E3813B9C-9D50-BF41-AB43-3E8CBED7F02B}" destId="{32D7AA3A-F838-9340-9296-433BE64894CA}" srcOrd="2" destOrd="0" presId="urn:microsoft.com/office/officeart/2009/3/layout/HorizontalOrganizationChart"/>
    <dgm:cxn modelId="{72BAC76F-3BDB-5A4D-A061-3B94E3A89EDC}"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供应链管理概述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供应链的概念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dirty="0" smtClean="0">
              <a:latin typeface="SimHei" charset="-122"/>
              <a:ea typeface="SimHei" charset="-122"/>
              <a:cs typeface="SimHei" charset="-122"/>
            </a:rPr>
            <a:t>供应链管理的概念</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供应链管理与传统管理的区别</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smtClean="0">
              <a:latin typeface="SimHei" charset="-122"/>
              <a:ea typeface="SimHei" charset="-122"/>
              <a:cs typeface="SimHei" charset="-122"/>
            </a:rPr>
            <a:t>供应链管理的意义</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4"/>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4"/>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E8EA2CD2-8F6E-CF48-8C8E-DD1429558DEA}" type="presOf" srcId="{57E64457-75B6-40DF-86BF-80888D7FBBC5}" destId="{72A5A8A1-C34D-4CC9-B014-4EDC4C60B5CB}"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AD8D97AA-D711-A947-AF50-8E1D29805C92}" type="presOf" srcId="{23F1803F-276C-8041-9B7B-082F2BD1E946}" destId="{B13D6842-7E74-6E4A-B081-886229548982}" srcOrd="1" destOrd="0" presId="urn:microsoft.com/office/officeart/2009/3/layout/HorizontalOrganizationChart"/>
    <dgm:cxn modelId="{D8F486E8-5A86-8A4A-A8F9-E0B00A37354E}" type="presOf" srcId="{7638F483-EC40-4669-A117-0C6040B4A66B}" destId="{A4529214-DB2D-4B21-8831-F60F2A376559}" srcOrd="1"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9AAB41CC-B9AA-9142-BE5E-0B1EE6E34DAA}" srcId="{9AC2E227-803C-4016-BF2C-9291B6CAA290}" destId="{87585F0D-6A81-F747-99EB-D14B33EBB618}" srcOrd="2" destOrd="0" parTransId="{18A5DCF8-381A-9740-A1DC-D1A5033A3647}" sibTransId="{8D2E3331-C9C0-6F41-9B03-2AE4E999EDF7}"/>
    <dgm:cxn modelId="{E8385BA3-5692-DF47-A239-F2D452C37CCB}" type="presOf" srcId="{87585F0D-6A81-F747-99EB-D14B33EBB618}" destId="{A73C4A40-2D47-BF42-9EF8-B3BEE9451F45}" srcOrd="0" destOrd="0" presId="urn:microsoft.com/office/officeart/2009/3/layout/HorizontalOrganizationChart"/>
    <dgm:cxn modelId="{C85423E3-19F7-B04C-A12B-DED51FF06268}" type="presOf" srcId="{9AC2E227-803C-4016-BF2C-9291B6CAA290}" destId="{2A2AFDF2-2568-44F8-842C-3BFD70D9F2B1}" srcOrd="0" destOrd="0" presId="urn:microsoft.com/office/officeart/2009/3/layout/HorizontalOrganizationChart"/>
    <dgm:cxn modelId="{D505514B-B20D-3846-BDA7-1FC2988F5C7A}" type="presOf" srcId="{18A5DCF8-381A-9740-A1DC-D1A5033A3647}" destId="{B94BF64B-9716-424E-A851-42E8E7B2B9A7}" srcOrd="0" destOrd="0" presId="urn:microsoft.com/office/officeart/2009/3/layout/HorizontalOrganizationChart"/>
    <dgm:cxn modelId="{0E003A7E-6FB1-1041-839E-9C3ADD864A00}" type="presOf" srcId="{23F1803F-276C-8041-9B7B-082F2BD1E946}" destId="{19BA56B5-C34A-B64D-A239-C962FAC6DE3A}" srcOrd="0" destOrd="0" presId="urn:microsoft.com/office/officeart/2009/3/layout/HorizontalOrganizationChart"/>
    <dgm:cxn modelId="{1C16D83A-B906-9C40-826F-A311D3237423}" type="presOf" srcId="{3FA44A42-E0AE-412C-8071-9A37D30DD567}" destId="{22C8BBC7-02FA-4EF0-899A-834C1FEE39E3}" srcOrd="0" destOrd="0" presId="urn:microsoft.com/office/officeart/2009/3/layout/HorizontalOrganizationChart"/>
    <dgm:cxn modelId="{DA5DD495-907D-1D4F-BD5E-D727CA256D13}" type="presOf" srcId="{7638F483-EC40-4669-A117-0C6040B4A66B}" destId="{86A07B8D-FF15-4EFF-8681-05A46BF1E797}" srcOrd="0" destOrd="0" presId="urn:microsoft.com/office/officeart/2009/3/layout/HorizontalOrganizationChart"/>
    <dgm:cxn modelId="{41C7EBC0-D56C-B841-A880-53B5370E5814}" type="presOf" srcId="{5E91D41B-332E-E54E-BBB2-1256B9CC48C7}" destId="{97BD78E0-6CC9-224B-9FDD-F11EE9BF8DF0}" srcOrd="0" destOrd="0" presId="urn:microsoft.com/office/officeart/2009/3/layout/HorizontalOrganizationChart"/>
    <dgm:cxn modelId="{A6B1C9C6-4329-7B42-A3BF-DEA0DDEE4F40}" type="presOf" srcId="{F05BBA42-D7AF-4BA0-8C3F-85B1FE28E48F}" destId="{18DB143D-9E27-4E02-AFA5-F665953CBC10}" srcOrd="0" destOrd="0" presId="urn:microsoft.com/office/officeart/2009/3/layout/HorizontalOrganizationChart"/>
    <dgm:cxn modelId="{F6C57ED7-1664-6B4E-B9A9-2D61C4362A11}" type="presOf" srcId="{3FA44A42-E0AE-412C-8071-9A37D30DD567}" destId="{CBD704CC-8D6F-4C39-AFA6-3825EE74A965}" srcOrd="1" destOrd="0" presId="urn:microsoft.com/office/officeart/2009/3/layout/HorizontalOrganizationChart"/>
    <dgm:cxn modelId="{5C18ABD1-0A2F-D441-8A05-E5BD2D59E443}" type="presOf" srcId="{9AC2E227-803C-4016-BF2C-9291B6CAA290}" destId="{9CD41DA5-A8A9-4189-B933-DCF665F7DF2D}"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BFB0A5A5-A935-DD46-AC3C-103AF09BC8E8}" type="presOf" srcId="{E2369F6E-DA59-4F6E-BD69-6CAA013A82BE}" destId="{CD82D2C2-9EF5-4CA0-9CEE-9265A38A1F4A}" srcOrd="0" destOrd="0" presId="urn:microsoft.com/office/officeart/2009/3/layout/HorizontalOrganizationChart"/>
    <dgm:cxn modelId="{75E16830-A403-9143-BBB6-42DBC97D9643}" type="presOf" srcId="{87585F0D-6A81-F747-99EB-D14B33EBB618}" destId="{BCDD8BD9-F9D2-4C44-AB56-5005F5FB7B08}"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7C1997F0-A70D-6840-9976-3D4330CE1FFB}" type="presParOf" srcId="{18DB143D-9E27-4E02-AFA5-F665953CBC10}" destId="{07E01157-B979-4F6B-B892-75DB2A2B8B0F}" srcOrd="0" destOrd="0" presId="urn:microsoft.com/office/officeart/2009/3/layout/HorizontalOrganizationChart"/>
    <dgm:cxn modelId="{E8D2EA6A-9C31-884E-93FA-7BA6B638FDE4}" type="presParOf" srcId="{07E01157-B979-4F6B-B892-75DB2A2B8B0F}" destId="{F686C23F-604E-4653-B2CB-27DBB6BED631}" srcOrd="0" destOrd="0" presId="urn:microsoft.com/office/officeart/2009/3/layout/HorizontalOrganizationChart"/>
    <dgm:cxn modelId="{5E38B29B-4ACE-4B46-B0B9-719A4B79E2CD}" type="presParOf" srcId="{F686C23F-604E-4653-B2CB-27DBB6BED631}" destId="{2A2AFDF2-2568-44F8-842C-3BFD70D9F2B1}" srcOrd="0" destOrd="0" presId="urn:microsoft.com/office/officeart/2009/3/layout/HorizontalOrganizationChart"/>
    <dgm:cxn modelId="{4D4C2812-6E92-9D42-81A7-CBE9A8541E6E}" type="presParOf" srcId="{F686C23F-604E-4653-B2CB-27DBB6BED631}" destId="{9CD41DA5-A8A9-4189-B933-DCF665F7DF2D}" srcOrd="1" destOrd="0" presId="urn:microsoft.com/office/officeart/2009/3/layout/HorizontalOrganizationChart"/>
    <dgm:cxn modelId="{E8016443-0D66-5F4A-83CA-31CEAA4767D4}" type="presParOf" srcId="{07E01157-B979-4F6B-B892-75DB2A2B8B0F}" destId="{96876921-77F4-4E08-9148-E99125692808}" srcOrd="1" destOrd="0" presId="urn:microsoft.com/office/officeart/2009/3/layout/HorizontalOrganizationChart"/>
    <dgm:cxn modelId="{328CC858-BF3B-F14A-ADC1-ACA3C694CC30}" type="presParOf" srcId="{96876921-77F4-4E08-9148-E99125692808}" destId="{CD82D2C2-9EF5-4CA0-9CEE-9265A38A1F4A}" srcOrd="0" destOrd="0" presId="urn:microsoft.com/office/officeart/2009/3/layout/HorizontalOrganizationChart"/>
    <dgm:cxn modelId="{AC1ABABE-BF29-664D-9C51-6E51286C2F6A}" type="presParOf" srcId="{96876921-77F4-4E08-9148-E99125692808}" destId="{9441C830-A66B-4AFB-9252-8069549D4F0A}" srcOrd="1" destOrd="0" presId="urn:microsoft.com/office/officeart/2009/3/layout/HorizontalOrganizationChart"/>
    <dgm:cxn modelId="{0204DECE-18BE-BF47-9FC8-A99B4D98B80A}" type="presParOf" srcId="{9441C830-A66B-4AFB-9252-8069549D4F0A}" destId="{FEAC7974-4462-4948-9F19-4D53C38CC88A}" srcOrd="0" destOrd="0" presId="urn:microsoft.com/office/officeart/2009/3/layout/HorizontalOrganizationChart"/>
    <dgm:cxn modelId="{09A53F36-29CB-E94F-AB0A-1E8D203ED039}" type="presParOf" srcId="{FEAC7974-4462-4948-9F19-4D53C38CC88A}" destId="{22C8BBC7-02FA-4EF0-899A-834C1FEE39E3}" srcOrd="0" destOrd="0" presId="urn:microsoft.com/office/officeart/2009/3/layout/HorizontalOrganizationChart"/>
    <dgm:cxn modelId="{38E831B4-0124-6541-B2B0-D27C19EE8BA2}" type="presParOf" srcId="{FEAC7974-4462-4948-9F19-4D53C38CC88A}" destId="{CBD704CC-8D6F-4C39-AFA6-3825EE74A965}" srcOrd="1" destOrd="0" presId="urn:microsoft.com/office/officeart/2009/3/layout/HorizontalOrganizationChart"/>
    <dgm:cxn modelId="{84E221C7-45D2-624B-ADBD-8B3F90F678F0}" type="presParOf" srcId="{9441C830-A66B-4AFB-9252-8069549D4F0A}" destId="{C4FE27A9-6818-468D-8F72-5DEAE64958BC}" srcOrd="1" destOrd="0" presId="urn:microsoft.com/office/officeart/2009/3/layout/HorizontalOrganizationChart"/>
    <dgm:cxn modelId="{189E476D-2CCF-8948-9173-6D23A2E7B2A6}" type="presParOf" srcId="{9441C830-A66B-4AFB-9252-8069549D4F0A}" destId="{B9E24DCA-DEF6-41DD-8228-40542DF88903}" srcOrd="2" destOrd="0" presId="urn:microsoft.com/office/officeart/2009/3/layout/HorizontalOrganizationChart"/>
    <dgm:cxn modelId="{7627AAE2-4B25-374C-888C-C11A2CB550C2}" type="presParOf" srcId="{96876921-77F4-4E08-9148-E99125692808}" destId="{72A5A8A1-C34D-4CC9-B014-4EDC4C60B5CB}" srcOrd="2" destOrd="0" presId="urn:microsoft.com/office/officeart/2009/3/layout/HorizontalOrganizationChart"/>
    <dgm:cxn modelId="{A969D0C5-80BC-E149-BC92-6AD5BAF66830}" type="presParOf" srcId="{96876921-77F4-4E08-9148-E99125692808}" destId="{99464D45-2B22-432F-8F6C-3394CEC310A7}" srcOrd="3" destOrd="0" presId="urn:microsoft.com/office/officeart/2009/3/layout/HorizontalOrganizationChart"/>
    <dgm:cxn modelId="{CB79BDE8-DD7E-7243-B9AC-AC3BAB16337F}" type="presParOf" srcId="{99464D45-2B22-432F-8F6C-3394CEC310A7}" destId="{7EEFA05D-0146-474D-BB41-35A44BBAC0EB}" srcOrd="0" destOrd="0" presId="urn:microsoft.com/office/officeart/2009/3/layout/HorizontalOrganizationChart"/>
    <dgm:cxn modelId="{52D20579-270C-1A46-A212-D0ED3BFC752E}" type="presParOf" srcId="{7EEFA05D-0146-474D-BB41-35A44BBAC0EB}" destId="{86A07B8D-FF15-4EFF-8681-05A46BF1E797}" srcOrd="0" destOrd="0" presId="urn:microsoft.com/office/officeart/2009/3/layout/HorizontalOrganizationChart"/>
    <dgm:cxn modelId="{E9A9B7BE-0B0F-DF4A-BD04-3B4773E8FABE}" type="presParOf" srcId="{7EEFA05D-0146-474D-BB41-35A44BBAC0EB}" destId="{A4529214-DB2D-4B21-8831-F60F2A376559}" srcOrd="1" destOrd="0" presId="urn:microsoft.com/office/officeart/2009/3/layout/HorizontalOrganizationChart"/>
    <dgm:cxn modelId="{3CC543E2-27D8-0144-B329-CEAF8328EC91}" type="presParOf" srcId="{99464D45-2B22-432F-8F6C-3394CEC310A7}" destId="{4C9D6515-EA4F-4DBF-A8FE-0711C70136B1}" srcOrd="1" destOrd="0" presId="urn:microsoft.com/office/officeart/2009/3/layout/HorizontalOrganizationChart"/>
    <dgm:cxn modelId="{6F308B17-FFC1-0842-B5C9-7BE494A698B2}" type="presParOf" srcId="{99464D45-2B22-432F-8F6C-3394CEC310A7}" destId="{686779DB-34D3-4F60-84B6-A35826FF3C2A}" srcOrd="2" destOrd="0" presId="urn:microsoft.com/office/officeart/2009/3/layout/HorizontalOrganizationChart"/>
    <dgm:cxn modelId="{7308767A-2754-FE4D-AA03-184C2B36B66F}" type="presParOf" srcId="{96876921-77F4-4E08-9148-E99125692808}" destId="{B94BF64B-9716-424E-A851-42E8E7B2B9A7}" srcOrd="4" destOrd="0" presId="urn:microsoft.com/office/officeart/2009/3/layout/HorizontalOrganizationChart"/>
    <dgm:cxn modelId="{F912F9B1-F62F-AF4A-B082-263AC7676D6C}" type="presParOf" srcId="{96876921-77F4-4E08-9148-E99125692808}" destId="{31E814C1-FFDD-BA48-BF9D-F3C8FF892503}" srcOrd="5" destOrd="0" presId="urn:microsoft.com/office/officeart/2009/3/layout/HorizontalOrganizationChart"/>
    <dgm:cxn modelId="{1CA2D5D2-12A9-AD4A-A12B-0F5E98510243}" type="presParOf" srcId="{31E814C1-FFDD-BA48-BF9D-F3C8FF892503}" destId="{1780440E-D92A-B040-A710-F8D875101E05}" srcOrd="0" destOrd="0" presId="urn:microsoft.com/office/officeart/2009/3/layout/HorizontalOrganizationChart"/>
    <dgm:cxn modelId="{48B69D07-FB42-FA4C-A92B-F43D912EB7BE}" type="presParOf" srcId="{1780440E-D92A-B040-A710-F8D875101E05}" destId="{A73C4A40-2D47-BF42-9EF8-B3BEE9451F45}" srcOrd="0" destOrd="0" presId="urn:microsoft.com/office/officeart/2009/3/layout/HorizontalOrganizationChart"/>
    <dgm:cxn modelId="{382D3DB5-AF21-9140-9AAD-FCCB9A97F1FF}" type="presParOf" srcId="{1780440E-D92A-B040-A710-F8D875101E05}" destId="{BCDD8BD9-F9D2-4C44-AB56-5005F5FB7B08}" srcOrd="1" destOrd="0" presId="urn:microsoft.com/office/officeart/2009/3/layout/HorizontalOrganizationChart"/>
    <dgm:cxn modelId="{FAC360BF-B0B0-D44D-8ADF-C860AF22A03F}" type="presParOf" srcId="{31E814C1-FFDD-BA48-BF9D-F3C8FF892503}" destId="{B22D4294-1D49-E046-9CF9-7B480D0762E6}" srcOrd="1" destOrd="0" presId="urn:microsoft.com/office/officeart/2009/3/layout/HorizontalOrganizationChart"/>
    <dgm:cxn modelId="{BD268F31-1228-C343-BAE7-8C0E369A09CC}" type="presParOf" srcId="{31E814C1-FFDD-BA48-BF9D-F3C8FF892503}" destId="{E1D0C206-488D-6348-BEA7-1FE8B1679EF7}" srcOrd="2" destOrd="0" presId="urn:microsoft.com/office/officeart/2009/3/layout/HorizontalOrganizationChart"/>
    <dgm:cxn modelId="{C427047C-7F0A-4C47-9614-FFEBEFD07847}" type="presParOf" srcId="{96876921-77F4-4E08-9148-E99125692808}" destId="{97BD78E0-6CC9-224B-9FDD-F11EE9BF8DF0}" srcOrd="6" destOrd="0" presId="urn:microsoft.com/office/officeart/2009/3/layout/HorizontalOrganizationChart"/>
    <dgm:cxn modelId="{39D7BEAA-B7DD-4A47-BDB1-47BC49540A20}" type="presParOf" srcId="{96876921-77F4-4E08-9148-E99125692808}" destId="{F5564F5E-C23C-6041-B185-3508736BC161}" srcOrd="7" destOrd="0" presId="urn:microsoft.com/office/officeart/2009/3/layout/HorizontalOrganizationChart"/>
    <dgm:cxn modelId="{6F3DFAEF-2143-1C4B-9A1F-3D71244626EA}" type="presParOf" srcId="{F5564F5E-C23C-6041-B185-3508736BC161}" destId="{730C15AF-A2E3-334E-9C4F-2DA8AC61AB90}" srcOrd="0" destOrd="0" presId="urn:microsoft.com/office/officeart/2009/3/layout/HorizontalOrganizationChart"/>
    <dgm:cxn modelId="{9DB0F428-0DEA-1549-9F5A-72B9C528CB3F}" type="presParOf" srcId="{730C15AF-A2E3-334E-9C4F-2DA8AC61AB90}" destId="{19BA56B5-C34A-B64D-A239-C962FAC6DE3A}" srcOrd="0" destOrd="0" presId="urn:microsoft.com/office/officeart/2009/3/layout/HorizontalOrganizationChart"/>
    <dgm:cxn modelId="{B2D6CA77-8B3A-5D4A-B47D-183D6D39FA30}" type="presParOf" srcId="{730C15AF-A2E3-334E-9C4F-2DA8AC61AB90}" destId="{B13D6842-7E74-6E4A-B081-886229548982}" srcOrd="1" destOrd="0" presId="urn:microsoft.com/office/officeart/2009/3/layout/HorizontalOrganizationChart"/>
    <dgm:cxn modelId="{EB5B2BE6-79DB-294F-B06E-C37B95713C84}" type="presParOf" srcId="{F5564F5E-C23C-6041-B185-3508736BC161}" destId="{DA228DBB-51B5-1545-814C-2E0469298B4C}" srcOrd="1" destOrd="0" presId="urn:microsoft.com/office/officeart/2009/3/layout/HorizontalOrganizationChart"/>
    <dgm:cxn modelId="{C2C95072-3B65-CE40-94D5-64E7334439B4}" type="presParOf" srcId="{F5564F5E-C23C-6041-B185-3508736BC161}" destId="{D334E96E-D664-3443-8496-4E437BC45B67}" srcOrd="2" destOrd="0" presId="urn:microsoft.com/office/officeart/2009/3/layout/HorizontalOrganizationChart"/>
    <dgm:cxn modelId="{1C3AED74-7F45-6146-A7E3-F7863F77339C}"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BB68B212-3BE4-472C-B3D7-3B3F187D8CDA}" type="doc">
      <dgm:prSet loTypeId="urn:microsoft.com/office/officeart/2005/8/layout/list1#18" loCatId="list" qsTypeId="urn:microsoft.com/office/officeart/2005/8/quickstyle/simple1#55" qsCatId="simple" csTypeId="urn:microsoft.com/office/officeart/2005/8/colors/accent2_1#27" csCatId="accent2" phldr="1"/>
      <dgm:spPr/>
      <dgm:t>
        <a:bodyPr/>
        <a:lstStyle/>
        <a:p>
          <a:endParaRPr lang="zh-CN" altLang="en-US"/>
        </a:p>
      </dgm:t>
    </dgm:pt>
    <dgm:pt modelId="{4594F95F-3C2A-45ED-9195-3F13064748AD}">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供应链管理的目标是为了</a:t>
          </a:r>
          <a:r>
            <a:rPr lang="zh-CN" altLang="en-US" sz="2000" b="1" dirty="0" smtClean="0">
              <a:solidFill>
                <a:srgbClr val="FF0000"/>
              </a:solidFill>
              <a:latin typeface="手札体-简粗体" panose="03000700000000000000" pitchFamily="66" charset="-122"/>
              <a:ea typeface="手札体-简粗体" panose="03000700000000000000" pitchFamily="66" charset="-122"/>
            </a:rPr>
            <a:t>给顾客提供满意的产品或服务</a:t>
          </a:r>
          <a:endParaRPr lang="zh-CN" altLang="en-US" sz="2000" b="1" dirty="0">
            <a:solidFill>
              <a:srgbClr val="FF0000"/>
            </a:solidFill>
            <a:latin typeface="手札体-简粗体" panose="03000700000000000000" pitchFamily="66" charset="-122"/>
            <a:ea typeface="手札体-简粗体" panose="03000700000000000000" pitchFamily="66" charset="-122"/>
          </a:endParaRPr>
        </a:p>
      </dgm:t>
    </dgm:pt>
    <dgm:pt modelId="{2657214F-07BA-455D-AF8F-15C476010BB8}" type="parTrans" cxnId="{282FE97E-1A75-4ECA-8B44-9F3372184D09}">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B280D3D3-94E8-42DC-9016-18B3D9F5F0CE}" type="sibTrans" cxnId="{282FE97E-1A75-4ECA-8B44-9F3372184D09}">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7E3AEA60-2CFA-4768-8EED-194E1671733D}">
      <dgm:prSet phldrT="[文本]" custT="1"/>
      <dgm:spPr/>
      <dgm:t>
        <a:bodyPr/>
        <a:lstStyle/>
        <a:p>
          <a:endParaRPr lang="zh-CN" altLang="en-US" sz="2000" dirty="0">
            <a:latin typeface="手札体-简粗体" panose="03000700000000000000" pitchFamily="66" charset="-122"/>
            <a:ea typeface="手札体-简粗体" panose="03000700000000000000" pitchFamily="66" charset="-122"/>
          </a:endParaRPr>
        </a:p>
      </dgm:t>
    </dgm:pt>
    <dgm:pt modelId="{E7252988-F840-4731-81BF-F627CEF52AAF}" type="parTrans" cxnId="{13A6D11B-FE96-46E0-981D-95C17DAA6207}">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CD52D824-D6C5-440A-8502-44C3EDA877DA}" type="sibTrans" cxnId="{13A6D11B-FE96-46E0-981D-95C17DAA6207}">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60814BDB-FB87-4708-A8F1-D9F9137677E4}">
      <dgm:prSet phldrT="[文本]" custT="1"/>
      <dgm:spPr/>
      <dgm:t>
        <a:bodyPr/>
        <a:lstStyle/>
        <a:p>
          <a:endParaRPr lang="zh-CN" altLang="en-US" sz="2000" dirty="0">
            <a:latin typeface="手札体-简粗体" panose="03000700000000000000" pitchFamily="66" charset="-122"/>
            <a:ea typeface="手札体-简粗体" panose="03000700000000000000" pitchFamily="66" charset="-122"/>
          </a:endParaRPr>
        </a:p>
      </dgm:t>
    </dgm:pt>
    <dgm:pt modelId="{E4DD9343-6267-45DC-8444-C15E18CAD372}" type="parTrans" cxnId="{4528A6F1-8DA4-425D-BC30-184B559C0761}">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8462F5E2-F416-4DD8-9837-622B71A03D4D}" type="sibTrans" cxnId="{4528A6F1-8DA4-425D-BC30-184B559C0761}">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4A345723-3634-48A8-9AE4-B014CBD21270}">
      <dgm:prSet phldrT="[文本]" custT="1"/>
      <dgm:spPr/>
      <dgm:t>
        <a:bodyPr/>
        <a:lstStyle/>
        <a:p>
          <a:endParaRPr lang="zh-CN" altLang="en-US" sz="2000" dirty="0">
            <a:latin typeface="手札体-简粗体" panose="03000700000000000000" pitchFamily="66" charset="-122"/>
            <a:ea typeface="手札体-简粗体" panose="03000700000000000000" pitchFamily="66" charset="-122"/>
          </a:endParaRPr>
        </a:p>
      </dgm:t>
    </dgm:pt>
    <dgm:pt modelId="{1AD8BEAE-2201-4299-9BAA-D63DFB07D26B}" type="parTrans" cxnId="{189D6D23-99AA-4A25-AE0E-6F1180AFCB70}">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EB703D33-58F3-432B-AFC9-13BDAD913A77}" type="sibTrans" cxnId="{189D6D23-99AA-4A25-AE0E-6F1180AFCB70}">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E24144DF-3E3D-45E7-90FD-9CEEE6D80F85}">
      <dgm:prSet phldrT="[文本]" custT="1"/>
      <dgm:spPr/>
      <dgm:t>
        <a:bodyPr/>
        <a:lstStyle/>
        <a:p>
          <a:endParaRPr lang="zh-CN" altLang="en-US" sz="2000" dirty="0">
            <a:latin typeface="手札体-简粗体" panose="03000700000000000000" pitchFamily="66" charset="-122"/>
            <a:ea typeface="手札体-简粗体" panose="03000700000000000000" pitchFamily="66" charset="-122"/>
          </a:endParaRPr>
        </a:p>
      </dgm:t>
    </dgm:pt>
    <dgm:pt modelId="{2512CC2B-ADBE-4BD5-A49D-8DD13C963E7C}" type="parTrans" cxnId="{4351B4C3-BF39-4FA6-8F38-049996A79065}">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4F87A855-CC58-4DE7-AC6A-A6502FA4AB23}" type="sibTrans" cxnId="{4351B4C3-BF39-4FA6-8F38-049996A79065}">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DA94ECEE-9C43-41B6-9357-6A70E93F5E02}" type="pres">
      <dgm:prSet presAssocID="{BB68B212-3BE4-472C-B3D7-3B3F187D8CDA}" presName="linear" presStyleCnt="0">
        <dgm:presLayoutVars>
          <dgm:dir/>
          <dgm:animLvl val="lvl"/>
          <dgm:resizeHandles val="exact"/>
        </dgm:presLayoutVars>
      </dgm:prSet>
      <dgm:spPr/>
      <dgm:t>
        <a:bodyPr/>
        <a:lstStyle/>
        <a:p>
          <a:endParaRPr lang="zh-CN" altLang="en-US"/>
        </a:p>
      </dgm:t>
    </dgm:pt>
    <dgm:pt modelId="{1D10FE53-42EF-441F-AD99-4112938D9A57}" type="pres">
      <dgm:prSet presAssocID="{4594F95F-3C2A-45ED-9195-3F13064748AD}" presName="parentLin" presStyleCnt="0"/>
      <dgm:spPr/>
    </dgm:pt>
    <dgm:pt modelId="{64F57FE0-1DE2-4C73-BF59-16EBC7630E0D}" type="pres">
      <dgm:prSet presAssocID="{4594F95F-3C2A-45ED-9195-3F13064748AD}" presName="parentLeftMargin" presStyleLbl="node1" presStyleIdx="0" presStyleCnt="5"/>
      <dgm:spPr/>
      <dgm:t>
        <a:bodyPr/>
        <a:lstStyle/>
        <a:p>
          <a:endParaRPr lang="zh-CN" altLang="en-US"/>
        </a:p>
      </dgm:t>
    </dgm:pt>
    <dgm:pt modelId="{7B509D32-17E7-4B5D-B3ED-55C0B5CF5E03}" type="pres">
      <dgm:prSet presAssocID="{4594F95F-3C2A-45ED-9195-3F13064748AD}" presName="parentText" presStyleLbl="node1" presStyleIdx="0" presStyleCnt="5" custScaleX="109437">
        <dgm:presLayoutVars>
          <dgm:chMax val="0"/>
          <dgm:bulletEnabled val="1"/>
        </dgm:presLayoutVars>
      </dgm:prSet>
      <dgm:spPr/>
      <dgm:t>
        <a:bodyPr/>
        <a:lstStyle/>
        <a:p>
          <a:endParaRPr lang="zh-CN" altLang="en-US"/>
        </a:p>
      </dgm:t>
    </dgm:pt>
    <dgm:pt modelId="{F8D02C89-52FC-45FB-B11B-A4883AD606D5}" type="pres">
      <dgm:prSet presAssocID="{4594F95F-3C2A-45ED-9195-3F13064748AD}" presName="negativeSpace" presStyleCnt="0"/>
      <dgm:spPr/>
    </dgm:pt>
    <dgm:pt modelId="{35A5F26A-3346-4DB3-AF09-09D6C0660CC7}" type="pres">
      <dgm:prSet presAssocID="{4594F95F-3C2A-45ED-9195-3F13064748AD}" presName="childText" presStyleLbl="conFgAcc1" presStyleIdx="0" presStyleCnt="5">
        <dgm:presLayoutVars>
          <dgm:bulletEnabled val="1"/>
        </dgm:presLayoutVars>
      </dgm:prSet>
      <dgm:spPr/>
    </dgm:pt>
    <dgm:pt modelId="{F7AC851C-E548-4F5E-A632-DF473AE9F631}" type="pres">
      <dgm:prSet presAssocID="{B280D3D3-94E8-42DC-9016-18B3D9F5F0CE}" presName="spaceBetweenRectangles" presStyleCnt="0"/>
      <dgm:spPr/>
    </dgm:pt>
    <dgm:pt modelId="{07334A1E-CE6E-4EDC-A9FD-17CC91E078D8}" type="pres">
      <dgm:prSet presAssocID="{7E3AEA60-2CFA-4768-8EED-194E1671733D}" presName="parentLin" presStyleCnt="0"/>
      <dgm:spPr/>
    </dgm:pt>
    <dgm:pt modelId="{E11EA310-A7A4-48A8-9226-45BA0863419B}" type="pres">
      <dgm:prSet presAssocID="{7E3AEA60-2CFA-4768-8EED-194E1671733D}" presName="parentLeftMargin" presStyleLbl="node1" presStyleIdx="0" presStyleCnt="5"/>
      <dgm:spPr/>
      <dgm:t>
        <a:bodyPr/>
        <a:lstStyle/>
        <a:p>
          <a:endParaRPr lang="zh-CN" altLang="en-US"/>
        </a:p>
      </dgm:t>
    </dgm:pt>
    <dgm:pt modelId="{8FA6E80F-7565-4A4E-97B0-404F4812B3BB}" type="pres">
      <dgm:prSet presAssocID="{7E3AEA60-2CFA-4768-8EED-194E1671733D}" presName="parentText" presStyleLbl="node1" presStyleIdx="1" presStyleCnt="5" custScaleX="109437">
        <dgm:presLayoutVars>
          <dgm:chMax val="0"/>
          <dgm:bulletEnabled val="1"/>
        </dgm:presLayoutVars>
      </dgm:prSet>
      <dgm:spPr/>
      <dgm:t>
        <a:bodyPr/>
        <a:lstStyle/>
        <a:p>
          <a:endParaRPr lang="zh-CN" altLang="en-US"/>
        </a:p>
      </dgm:t>
    </dgm:pt>
    <dgm:pt modelId="{5826E31C-29A1-431B-8E0E-F06072B1A064}" type="pres">
      <dgm:prSet presAssocID="{7E3AEA60-2CFA-4768-8EED-194E1671733D}" presName="negativeSpace" presStyleCnt="0"/>
      <dgm:spPr/>
    </dgm:pt>
    <dgm:pt modelId="{F779B2C4-431E-48A5-8D1B-2EDB1C83C27F}" type="pres">
      <dgm:prSet presAssocID="{7E3AEA60-2CFA-4768-8EED-194E1671733D}" presName="childText" presStyleLbl="conFgAcc1" presStyleIdx="1" presStyleCnt="5">
        <dgm:presLayoutVars>
          <dgm:bulletEnabled val="1"/>
        </dgm:presLayoutVars>
      </dgm:prSet>
      <dgm:spPr/>
    </dgm:pt>
    <dgm:pt modelId="{B96657BB-A864-46C7-8D1A-B8AC118D6FE4}" type="pres">
      <dgm:prSet presAssocID="{CD52D824-D6C5-440A-8502-44C3EDA877DA}" presName="spaceBetweenRectangles" presStyleCnt="0"/>
      <dgm:spPr/>
    </dgm:pt>
    <dgm:pt modelId="{DDE735CD-3B76-40E5-A2B8-EC974B49A3C1}" type="pres">
      <dgm:prSet presAssocID="{60814BDB-FB87-4708-A8F1-D9F9137677E4}" presName="parentLin" presStyleCnt="0"/>
      <dgm:spPr/>
    </dgm:pt>
    <dgm:pt modelId="{D435FC34-5718-4890-99AD-92CF20341DD1}" type="pres">
      <dgm:prSet presAssocID="{60814BDB-FB87-4708-A8F1-D9F9137677E4}" presName="parentLeftMargin" presStyleLbl="node1" presStyleIdx="1" presStyleCnt="5"/>
      <dgm:spPr/>
      <dgm:t>
        <a:bodyPr/>
        <a:lstStyle/>
        <a:p>
          <a:endParaRPr lang="zh-CN" altLang="en-US"/>
        </a:p>
      </dgm:t>
    </dgm:pt>
    <dgm:pt modelId="{19A3B55B-020B-44E2-BE4C-E3E5E694559F}" type="pres">
      <dgm:prSet presAssocID="{60814BDB-FB87-4708-A8F1-D9F9137677E4}" presName="parentText" presStyleLbl="node1" presStyleIdx="2" presStyleCnt="5" custScaleX="109437">
        <dgm:presLayoutVars>
          <dgm:chMax val="0"/>
          <dgm:bulletEnabled val="1"/>
        </dgm:presLayoutVars>
      </dgm:prSet>
      <dgm:spPr/>
      <dgm:t>
        <a:bodyPr/>
        <a:lstStyle/>
        <a:p>
          <a:endParaRPr lang="zh-CN" altLang="en-US"/>
        </a:p>
      </dgm:t>
    </dgm:pt>
    <dgm:pt modelId="{1D9CFC66-CBCF-4181-9DB2-4866D129A856}" type="pres">
      <dgm:prSet presAssocID="{60814BDB-FB87-4708-A8F1-D9F9137677E4}" presName="negativeSpace" presStyleCnt="0"/>
      <dgm:spPr/>
    </dgm:pt>
    <dgm:pt modelId="{9B4F5CE5-A4E3-4E0F-9322-81D7A2D61D7E}" type="pres">
      <dgm:prSet presAssocID="{60814BDB-FB87-4708-A8F1-D9F9137677E4}" presName="childText" presStyleLbl="conFgAcc1" presStyleIdx="2" presStyleCnt="5">
        <dgm:presLayoutVars>
          <dgm:bulletEnabled val="1"/>
        </dgm:presLayoutVars>
      </dgm:prSet>
      <dgm:spPr/>
    </dgm:pt>
    <dgm:pt modelId="{36E34FA5-3359-4D87-8F28-AD3167C4AF0A}" type="pres">
      <dgm:prSet presAssocID="{8462F5E2-F416-4DD8-9837-622B71A03D4D}" presName="spaceBetweenRectangles" presStyleCnt="0"/>
      <dgm:spPr/>
    </dgm:pt>
    <dgm:pt modelId="{75BB21DE-1571-4A86-8BC4-5BB961760C8C}" type="pres">
      <dgm:prSet presAssocID="{4A345723-3634-48A8-9AE4-B014CBD21270}" presName="parentLin" presStyleCnt="0"/>
      <dgm:spPr/>
    </dgm:pt>
    <dgm:pt modelId="{8F01D87F-A5F7-45B0-A003-10D32E46E2EF}" type="pres">
      <dgm:prSet presAssocID="{4A345723-3634-48A8-9AE4-B014CBD21270}" presName="parentLeftMargin" presStyleLbl="node1" presStyleIdx="2" presStyleCnt="5"/>
      <dgm:spPr/>
      <dgm:t>
        <a:bodyPr/>
        <a:lstStyle/>
        <a:p>
          <a:endParaRPr lang="zh-CN" altLang="en-US"/>
        </a:p>
      </dgm:t>
    </dgm:pt>
    <dgm:pt modelId="{88C8FCA7-50D9-4020-B4D0-217EBB6E6A9B}" type="pres">
      <dgm:prSet presAssocID="{4A345723-3634-48A8-9AE4-B014CBD21270}" presName="parentText" presStyleLbl="node1" presStyleIdx="3" presStyleCnt="5" custScaleX="109437">
        <dgm:presLayoutVars>
          <dgm:chMax val="0"/>
          <dgm:bulletEnabled val="1"/>
        </dgm:presLayoutVars>
      </dgm:prSet>
      <dgm:spPr/>
      <dgm:t>
        <a:bodyPr/>
        <a:lstStyle/>
        <a:p>
          <a:endParaRPr lang="zh-CN" altLang="en-US"/>
        </a:p>
      </dgm:t>
    </dgm:pt>
    <dgm:pt modelId="{6F4DE710-FDCF-4B38-B8E0-93C2AAE4BCE6}" type="pres">
      <dgm:prSet presAssocID="{4A345723-3634-48A8-9AE4-B014CBD21270}" presName="negativeSpace" presStyleCnt="0"/>
      <dgm:spPr/>
    </dgm:pt>
    <dgm:pt modelId="{78051A2E-7A6A-40F6-9043-11E10C1E86F9}" type="pres">
      <dgm:prSet presAssocID="{4A345723-3634-48A8-9AE4-B014CBD21270}" presName="childText" presStyleLbl="conFgAcc1" presStyleIdx="3" presStyleCnt="5">
        <dgm:presLayoutVars>
          <dgm:bulletEnabled val="1"/>
        </dgm:presLayoutVars>
      </dgm:prSet>
      <dgm:spPr/>
    </dgm:pt>
    <dgm:pt modelId="{C10F7AB0-CC7D-47DD-B307-A315749B3D90}" type="pres">
      <dgm:prSet presAssocID="{EB703D33-58F3-432B-AFC9-13BDAD913A77}" presName="spaceBetweenRectangles" presStyleCnt="0"/>
      <dgm:spPr/>
    </dgm:pt>
    <dgm:pt modelId="{DFFD58DE-8161-4C89-BD77-86667E000E77}" type="pres">
      <dgm:prSet presAssocID="{E24144DF-3E3D-45E7-90FD-9CEEE6D80F85}" presName="parentLin" presStyleCnt="0"/>
      <dgm:spPr/>
    </dgm:pt>
    <dgm:pt modelId="{6A0BCA57-245F-46C1-A6F0-025B64D0958E}" type="pres">
      <dgm:prSet presAssocID="{E24144DF-3E3D-45E7-90FD-9CEEE6D80F85}" presName="parentLeftMargin" presStyleLbl="node1" presStyleIdx="3" presStyleCnt="5"/>
      <dgm:spPr/>
      <dgm:t>
        <a:bodyPr/>
        <a:lstStyle/>
        <a:p>
          <a:endParaRPr lang="zh-CN" altLang="en-US"/>
        </a:p>
      </dgm:t>
    </dgm:pt>
    <dgm:pt modelId="{512135C6-8028-4B93-AD16-3DED0AFF59E6}" type="pres">
      <dgm:prSet presAssocID="{E24144DF-3E3D-45E7-90FD-9CEEE6D80F85}" presName="parentText" presStyleLbl="node1" presStyleIdx="4" presStyleCnt="5" custScaleX="109437">
        <dgm:presLayoutVars>
          <dgm:chMax val="0"/>
          <dgm:bulletEnabled val="1"/>
        </dgm:presLayoutVars>
      </dgm:prSet>
      <dgm:spPr/>
      <dgm:t>
        <a:bodyPr/>
        <a:lstStyle/>
        <a:p>
          <a:endParaRPr lang="zh-CN" altLang="en-US"/>
        </a:p>
      </dgm:t>
    </dgm:pt>
    <dgm:pt modelId="{AC6BBEF5-9772-407D-8F1B-1643ACF1528B}" type="pres">
      <dgm:prSet presAssocID="{E24144DF-3E3D-45E7-90FD-9CEEE6D80F85}" presName="negativeSpace" presStyleCnt="0"/>
      <dgm:spPr/>
    </dgm:pt>
    <dgm:pt modelId="{518ACD02-5A16-43DC-A793-CE869F04DF70}" type="pres">
      <dgm:prSet presAssocID="{E24144DF-3E3D-45E7-90FD-9CEEE6D80F85}" presName="childText" presStyleLbl="conFgAcc1" presStyleIdx="4" presStyleCnt="5">
        <dgm:presLayoutVars>
          <dgm:bulletEnabled val="1"/>
        </dgm:presLayoutVars>
      </dgm:prSet>
      <dgm:spPr/>
    </dgm:pt>
  </dgm:ptLst>
  <dgm:cxnLst>
    <dgm:cxn modelId="{D63281D3-D564-4756-A401-D4EC119602A4}" type="presOf" srcId="{4A345723-3634-48A8-9AE4-B014CBD21270}" destId="{88C8FCA7-50D9-4020-B4D0-217EBB6E6A9B}" srcOrd="1" destOrd="0" presId="urn:microsoft.com/office/officeart/2005/8/layout/list1#18"/>
    <dgm:cxn modelId="{D3426347-A0AA-42A1-B241-386A24023890}" type="presOf" srcId="{7E3AEA60-2CFA-4768-8EED-194E1671733D}" destId="{E11EA310-A7A4-48A8-9226-45BA0863419B}" srcOrd="0" destOrd="0" presId="urn:microsoft.com/office/officeart/2005/8/layout/list1#18"/>
    <dgm:cxn modelId="{AED6D0E5-7F6C-4188-B82E-15EE185BB5DE}" type="presOf" srcId="{4594F95F-3C2A-45ED-9195-3F13064748AD}" destId="{64F57FE0-1DE2-4C73-BF59-16EBC7630E0D}" srcOrd="0" destOrd="0" presId="urn:microsoft.com/office/officeart/2005/8/layout/list1#18"/>
    <dgm:cxn modelId="{13A6D11B-FE96-46E0-981D-95C17DAA6207}" srcId="{BB68B212-3BE4-472C-B3D7-3B3F187D8CDA}" destId="{7E3AEA60-2CFA-4768-8EED-194E1671733D}" srcOrd="1" destOrd="0" parTransId="{E7252988-F840-4731-81BF-F627CEF52AAF}" sibTransId="{CD52D824-D6C5-440A-8502-44C3EDA877DA}"/>
    <dgm:cxn modelId="{E8CFA20B-F0F3-4EF9-8E26-FF4FC9FDA865}" type="presOf" srcId="{E24144DF-3E3D-45E7-90FD-9CEEE6D80F85}" destId="{512135C6-8028-4B93-AD16-3DED0AFF59E6}" srcOrd="1" destOrd="0" presId="urn:microsoft.com/office/officeart/2005/8/layout/list1#18"/>
    <dgm:cxn modelId="{282FE97E-1A75-4ECA-8B44-9F3372184D09}" srcId="{BB68B212-3BE4-472C-B3D7-3B3F187D8CDA}" destId="{4594F95F-3C2A-45ED-9195-3F13064748AD}" srcOrd="0" destOrd="0" parTransId="{2657214F-07BA-455D-AF8F-15C476010BB8}" sibTransId="{B280D3D3-94E8-42DC-9016-18B3D9F5F0CE}"/>
    <dgm:cxn modelId="{A62AB6D2-84AD-4B50-B2D4-30811E09BB22}" type="presOf" srcId="{60814BDB-FB87-4708-A8F1-D9F9137677E4}" destId="{19A3B55B-020B-44E2-BE4C-E3E5E694559F}" srcOrd="1" destOrd="0" presId="urn:microsoft.com/office/officeart/2005/8/layout/list1#18"/>
    <dgm:cxn modelId="{64B99A39-3CA2-49D6-99CD-1CB65AF0AE98}" type="presOf" srcId="{4594F95F-3C2A-45ED-9195-3F13064748AD}" destId="{7B509D32-17E7-4B5D-B3ED-55C0B5CF5E03}" srcOrd="1" destOrd="0" presId="urn:microsoft.com/office/officeart/2005/8/layout/list1#18"/>
    <dgm:cxn modelId="{166550D6-F3BE-434F-AA51-AFE9EBA9854B}" type="presOf" srcId="{E24144DF-3E3D-45E7-90FD-9CEEE6D80F85}" destId="{6A0BCA57-245F-46C1-A6F0-025B64D0958E}" srcOrd="0" destOrd="0" presId="urn:microsoft.com/office/officeart/2005/8/layout/list1#18"/>
    <dgm:cxn modelId="{189D6D23-99AA-4A25-AE0E-6F1180AFCB70}" srcId="{BB68B212-3BE4-472C-B3D7-3B3F187D8CDA}" destId="{4A345723-3634-48A8-9AE4-B014CBD21270}" srcOrd="3" destOrd="0" parTransId="{1AD8BEAE-2201-4299-9BAA-D63DFB07D26B}" sibTransId="{EB703D33-58F3-432B-AFC9-13BDAD913A77}"/>
    <dgm:cxn modelId="{AB07BD16-1DA7-4927-99CA-0E5D973EC7C9}" type="presOf" srcId="{4A345723-3634-48A8-9AE4-B014CBD21270}" destId="{8F01D87F-A5F7-45B0-A003-10D32E46E2EF}" srcOrd="0" destOrd="0" presId="urn:microsoft.com/office/officeart/2005/8/layout/list1#18"/>
    <dgm:cxn modelId="{A3270357-0E71-45C0-8654-E813918FD605}" type="presOf" srcId="{7E3AEA60-2CFA-4768-8EED-194E1671733D}" destId="{8FA6E80F-7565-4A4E-97B0-404F4812B3BB}" srcOrd="1" destOrd="0" presId="urn:microsoft.com/office/officeart/2005/8/layout/list1#18"/>
    <dgm:cxn modelId="{C9DF70AD-88E8-43B3-B39C-9355C0462B65}" type="presOf" srcId="{60814BDB-FB87-4708-A8F1-D9F9137677E4}" destId="{D435FC34-5718-4890-99AD-92CF20341DD1}" srcOrd="0" destOrd="0" presId="urn:microsoft.com/office/officeart/2005/8/layout/list1#18"/>
    <dgm:cxn modelId="{F7F3DE1E-C9A5-4C47-83F4-13F183041099}" type="presOf" srcId="{BB68B212-3BE4-472C-B3D7-3B3F187D8CDA}" destId="{DA94ECEE-9C43-41B6-9357-6A70E93F5E02}" srcOrd="0" destOrd="0" presId="urn:microsoft.com/office/officeart/2005/8/layout/list1#18"/>
    <dgm:cxn modelId="{4351B4C3-BF39-4FA6-8F38-049996A79065}" srcId="{BB68B212-3BE4-472C-B3D7-3B3F187D8CDA}" destId="{E24144DF-3E3D-45E7-90FD-9CEEE6D80F85}" srcOrd="4" destOrd="0" parTransId="{2512CC2B-ADBE-4BD5-A49D-8DD13C963E7C}" sibTransId="{4F87A855-CC58-4DE7-AC6A-A6502FA4AB23}"/>
    <dgm:cxn modelId="{4528A6F1-8DA4-425D-BC30-184B559C0761}" srcId="{BB68B212-3BE4-472C-B3D7-3B3F187D8CDA}" destId="{60814BDB-FB87-4708-A8F1-D9F9137677E4}" srcOrd="2" destOrd="0" parTransId="{E4DD9343-6267-45DC-8444-C15E18CAD372}" sibTransId="{8462F5E2-F416-4DD8-9837-622B71A03D4D}"/>
    <dgm:cxn modelId="{641696B8-EC9E-4A3B-9E5E-B3660E06DDEE}" type="presParOf" srcId="{DA94ECEE-9C43-41B6-9357-6A70E93F5E02}" destId="{1D10FE53-42EF-441F-AD99-4112938D9A57}" srcOrd="0" destOrd="0" presId="urn:microsoft.com/office/officeart/2005/8/layout/list1#18"/>
    <dgm:cxn modelId="{805C7905-3D85-48B7-ADF6-98F0EADC8BEE}" type="presParOf" srcId="{1D10FE53-42EF-441F-AD99-4112938D9A57}" destId="{64F57FE0-1DE2-4C73-BF59-16EBC7630E0D}" srcOrd="0" destOrd="0" presId="urn:microsoft.com/office/officeart/2005/8/layout/list1#18"/>
    <dgm:cxn modelId="{9A2E92CA-9C16-40A1-860F-E32647A066E6}" type="presParOf" srcId="{1D10FE53-42EF-441F-AD99-4112938D9A57}" destId="{7B509D32-17E7-4B5D-B3ED-55C0B5CF5E03}" srcOrd="1" destOrd="0" presId="urn:microsoft.com/office/officeart/2005/8/layout/list1#18"/>
    <dgm:cxn modelId="{1A874F21-A6BA-4F43-9715-2FED385DB409}" type="presParOf" srcId="{DA94ECEE-9C43-41B6-9357-6A70E93F5E02}" destId="{F8D02C89-52FC-45FB-B11B-A4883AD606D5}" srcOrd="1" destOrd="0" presId="urn:microsoft.com/office/officeart/2005/8/layout/list1#18"/>
    <dgm:cxn modelId="{4E68A067-0F4A-4711-BEE1-61071D947548}" type="presParOf" srcId="{DA94ECEE-9C43-41B6-9357-6A70E93F5E02}" destId="{35A5F26A-3346-4DB3-AF09-09D6C0660CC7}" srcOrd="2" destOrd="0" presId="urn:microsoft.com/office/officeart/2005/8/layout/list1#18"/>
    <dgm:cxn modelId="{AD67E5A7-B4A2-44A7-A834-2813E9B669A5}" type="presParOf" srcId="{DA94ECEE-9C43-41B6-9357-6A70E93F5E02}" destId="{F7AC851C-E548-4F5E-A632-DF473AE9F631}" srcOrd="3" destOrd="0" presId="urn:microsoft.com/office/officeart/2005/8/layout/list1#18"/>
    <dgm:cxn modelId="{5AE4AC1E-0F98-4827-8A90-BAF5B49F7A44}" type="presParOf" srcId="{DA94ECEE-9C43-41B6-9357-6A70E93F5E02}" destId="{07334A1E-CE6E-4EDC-A9FD-17CC91E078D8}" srcOrd="4" destOrd="0" presId="urn:microsoft.com/office/officeart/2005/8/layout/list1#18"/>
    <dgm:cxn modelId="{55A57903-6A2F-4E86-B95D-C9CC931BD761}" type="presParOf" srcId="{07334A1E-CE6E-4EDC-A9FD-17CC91E078D8}" destId="{E11EA310-A7A4-48A8-9226-45BA0863419B}" srcOrd="0" destOrd="0" presId="urn:microsoft.com/office/officeart/2005/8/layout/list1#18"/>
    <dgm:cxn modelId="{EC4A4495-BF06-471F-BD53-B563901DE7E0}" type="presParOf" srcId="{07334A1E-CE6E-4EDC-A9FD-17CC91E078D8}" destId="{8FA6E80F-7565-4A4E-97B0-404F4812B3BB}" srcOrd="1" destOrd="0" presId="urn:microsoft.com/office/officeart/2005/8/layout/list1#18"/>
    <dgm:cxn modelId="{C9889496-BFD9-4A33-B47E-03EF2B175C7D}" type="presParOf" srcId="{DA94ECEE-9C43-41B6-9357-6A70E93F5E02}" destId="{5826E31C-29A1-431B-8E0E-F06072B1A064}" srcOrd="5" destOrd="0" presId="urn:microsoft.com/office/officeart/2005/8/layout/list1#18"/>
    <dgm:cxn modelId="{28438F6E-2CF4-4E15-877C-E5DC5BA118F2}" type="presParOf" srcId="{DA94ECEE-9C43-41B6-9357-6A70E93F5E02}" destId="{F779B2C4-431E-48A5-8D1B-2EDB1C83C27F}" srcOrd="6" destOrd="0" presId="urn:microsoft.com/office/officeart/2005/8/layout/list1#18"/>
    <dgm:cxn modelId="{4F9E0DE7-565A-4D63-BE13-F95FD4ADC08E}" type="presParOf" srcId="{DA94ECEE-9C43-41B6-9357-6A70E93F5E02}" destId="{B96657BB-A864-46C7-8D1A-B8AC118D6FE4}" srcOrd="7" destOrd="0" presId="urn:microsoft.com/office/officeart/2005/8/layout/list1#18"/>
    <dgm:cxn modelId="{F3A23872-ED85-4AAB-8C4C-795878D04058}" type="presParOf" srcId="{DA94ECEE-9C43-41B6-9357-6A70E93F5E02}" destId="{DDE735CD-3B76-40E5-A2B8-EC974B49A3C1}" srcOrd="8" destOrd="0" presId="urn:microsoft.com/office/officeart/2005/8/layout/list1#18"/>
    <dgm:cxn modelId="{73049EDC-E720-49FE-81BB-78C55747BA39}" type="presParOf" srcId="{DDE735CD-3B76-40E5-A2B8-EC974B49A3C1}" destId="{D435FC34-5718-4890-99AD-92CF20341DD1}" srcOrd="0" destOrd="0" presId="urn:microsoft.com/office/officeart/2005/8/layout/list1#18"/>
    <dgm:cxn modelId="{9742B092-FBF3-4A58-8C6B-4701BA193CBE}" type="presParOf" srcId="{DDE735CD-3B76-40E5-A2B8-EC974B49A3C1}" destId="{19A3B55B-020B-44E2-BE4C-E3E5E694559F}" srcOrd="1" destOrd="0" presId="urn:microsoft.com/office/officeart/2005/8/layout/list1#18"/>
    <dgm:cxn modelId="{EA299C6F-574A-4CE0-BD4F-14509EBC0E61}" type="presParOf" srcId="{DA94ECEE-9C43-41B6-9357-6A70E93F5E02}" destId="{1D9CFC66-CBCF-4181-9DB2-4866D129A856}" srcOrd="9" destOrd="0" presId="urn:microsoft.com/office/officeart/2005/8/layout/list1#18"/>
    <dgm:cxn modelId="{3620BDD0-DE46-4271-B9A3-A053A3995B68}" type="presParOf" srcId="{DA94ECEE-9C43-41B6-9357-6A70E93F5E02}" destId="{9B4F5CE5-A4E3-4E0F-9322-81D7A2D61D7E}" srcOrd="10" destOrd="0" presId="urn:microsoft.com/office/officeart/2005/8/layout/list1#18"/>
    <dgm:cxn modelId="{55B80AC4-4031-4C79-A406-A1BE3F81C54D}" type="presParOf" srcId="{DA94ECEE-9C43-41B6-9357-6A70E93F5E02}" destId="{36E34FA5-3359-4D87-8F28-AD3167C4AF0A}" srcOrd="11" destOrd="0" presId="urn:microsoft.com/office/officeart/2005/8/layout/list1#18"/>
    <dgm:cxn modelId="{C73D29A3-EE60-49B4-801C-10DD8563D1E0}" type="presParOf" srcId="{DA94ECEE-9C43-41B6-9357-6A70E93F5E02}" destId="{75BB21DE-1571-4A86-8BC4-5BB961760C8C}" srcOrd="12" destOrd="0" presId="urn:microsoft.com/office/officeart/2005/8/layout/list1#18"/>
    <dgm:cxn modelId="{01FD6B98-5832-44A2-86D0-EFF996627732}" type="presParOf" srcId="{75BB21DE-1571-4A86-8BC4-5BB961760C8C}" destId="{8F01D87F-A5F7-45B0-A003-10D32E46E2EF}" srcOrd="0" destOrd="0" presId="urn:microsoft.com/office/officeart/2005/8/layout/list1#18"/>
    <dgm:cxn modelId="{7BB139B2-AE19-4C72-8ED6-68E0188F92B9}" type="presParOf" srcId="{75BB21DE-1571-4A86-8BC4-5BB961760C8C}" destId="{88C8FCA7-50D9-4020-B4D0-217EBB6E6A9B}" srcOrd="1" destOrd="0" presId="urn:microsoft.com/office/officeart/2005/8/layout/list1#18"/>
    <dgm:cxn modelId="{2F5EB8A0-D302-4BAD-8DCE-7E26CE441C8F}" type="presParOf" srcId="{DA94ECEE-9C43-41B6-9357-6A70E93F5E02}" destId="{6F4DE710-FDCF-4B38-B8E0-93C2AAE4BCE6}" srcOrd="13" destOrd="0" presId="urn:microsoft.com/office/officeart/2005/8/layout/list1#18"/>
    <dgm:cxn modelId="{F9BDF777-BE7D-4A91-9324-2B5FE6B23B6D}" type="presParOf" srcId="{DA94ECEE-9C43-41B6-9357-6A70E93F5E02}" destId="{78051A2E-7A6A-40F6-9043-11E10C1E86F9}" srcOrd="14" destOrd="0" presId="urn:microsoft.com/office/officeart/2005/8/layout/list1#18"/>
    <dgm:cxn modelId="{9508B96D-F318-4C64-BA74-BD13B7D5DFB8}" type="presParOf" srcId="{DA94ECEE-9C43-41B6-9357-6A70E93F5E02}" destId="{C10F7AB0-CC7D-47DD-B307-A315749B3D90}" srcOrd="15" destOrd="0" presId="urn:microsoft.com/office/officeart/2005/8/layout/list1#18"/>
    <dgm:cxn modelId="{2D493ADB-33D5-4602-A13E-FC12B3EF6392}" type="presParOf" srcId="{DA94ECEE-9C43-41B6-9357-6A70E93F5E02}" destId="{DFFD58DE-8161-4C89-BD77-86667E000E77}" srcOrd="16" destOrd="0" presId="urn:microsoft.com/office/officeart/2005/8/layout/list1#18"/>
    <dgm:cxn modelId="{B4EE24C4-682D-4E87-B099-E97F38F94689}" type="presParOf" srcId="{DFFD58DE-8161-4C89-BD77-86667E000E77}" destId="{6A0BCA57-245F-46C1-A6F0-025B64D0958E}" srcOrd="0" destOrd="0" presId="urn:microsoft.com/office/officeart/2005/8/layout/list1#18"/>
    <dgm:cxn modelId="{4EA3933B-D89D-4919-85A1-1471544E2975}" type="presParOf" srcId="{DFFD58DE-8161-4C89-BD77-86667E000E77}" destId="{512135C6-8028-4B93-AD16-3DED0AFF59E6}" srcOrd="1" destOrd="0" presId="urn:microsoft.com/office/officeart/2005/8/layout/list1#18"/>
    <dgm:cxn modelId="{64E5B5E9-7A9D-4253-9141-203FCE03636F}" type="presParOf" srcId="{DA94ECEE-9C43-41B6-9357-6A70E93F5E02}" destId="{AC6BBEF5-9772-407D-8F1B-1643ACF1528B}" srcOrd="17" destOrd="0" presId="urn:microsoft.com/office/officeart/2005/8/layout/list1#18"/>
    <dgm:cxn modelId="{8EB7B52B-A936-4072-84DA-D6924B1BC5D4}" type="presParOf" srcId="{DA94ECEE-9C43-41B6-9357-6A70E93F5E02}" destId="{518ACD02-5A16-43DC-A793-CE869F04DF70}" srcOrd="18" destOrd="0" presId="urn:microsoft.com/office/officeart/2005/8/layout/list1#1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供应链管理概述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供应链的概念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dirty="0" smtClean="0">
              <a:latin typeface="SimHei" charset="-122"/>
              <a:ea typeface="SimHei" charset="-122"/>
              <a:cs typeface="SimHei" charset="-122"/>
            </a:rPr>
            <a:t>供应链管理的概念</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供应链管理与传统管理的区别</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smtClean="0">
              <a:latin typeface="SimHei" charset="-122"/>
              <a:ea typeface="SimHei" charset="-122"/>
              <a:cs typeface="SimHei" charset="-122"/>
            </a:rPr>
            <a:t>供应链管理的意义</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4"/>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4"/>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9ABD59AA-4D6A-4321-B1A4-8D610095B134}" srcId="{9AC2E227-803C-4016-BF2C-9291B6CAA290}" destId="{3FA44A42-E0AE-412C-8071-9A37D30DD567}" srcOrd="0" destOrd="0" parTransId="{E2369F6E-DA59-4F6E-BD69-6CAA013A82BE}" sibTransId="{05B8FEA2-0054-4DA8-8F71-5C25E580ABD0}"/>
    <dgm:cxn modelId="{51A0D708-C959-D74C-AB5D-714B7FABEAEE}" srcId="{9AC2E227-803C-4016-BF2C-9291B6CAA290}" destId="{23F1803F-276C-8041-9B7B-082F2BD1E946}" srcOrd="3" destOrd="0" parTransId="{5E91D41B-332E-E54E-BBB2-1256B9CC48C7}" sibTransId="{A4A747C8-04CB-3145-88B3-093091584144}"/>
    <dgm:cxn modelId="{9AAB41CC-B9AA-9142-BE5E-0B1EE6E34DAA}" srcId="{9AC2E227-803C-4016-BF2C-9291B6CAA290}" destId="{87585F0D-6A81-F747-99EB-D14B33EBB618}" srcOrd="2" destOrd="0" parTransId="{18A5DCF8-381A-9740-A1DC-D1A5033A3647}" sibTransId="{8D2E3331-C9C0-6F41-9B03-2AE4E999EDF7}"/>
    <dgm:cxn modelId="{2C8CFD9B-4E68-594C-9984-C67946F7E51A}" type="presOf" srcId="{E2369F6E-DA59-4F6E-BD69-6CAA013A82BE}" destId="{CD82D2C2-9EF5-4CA0-9CEE-9265A38A1F4A}" srcOrd="0" destOrd="0" presId="urn:microsoft.com/office/officeart/2009/3/layout/HorizontalOrganizationChart"/>
    <dgm:cxn modelId="{4BEF75DA-CDDD-344F-9EB8-61AB136213CC}" type="presOf" srcId="{23F1803F-276C-8041-9B7B-082F2BD1E946}" destId="{19BA56B5-C34A-B64D-A239-C962FAC6DE3A}" srcOrd="0" destOrd="0" presId="urn:microsoft.com/office/officeart/2009/3/layout/HorizontalOrganizationChart"/>
    <dgm:cxn modelId="{A9C49117-9D7F-CF40-A265-3356E5652E2C}" type="presOf" srcId="{87585F0D-6A81-F747-99EB-D14B33EBB618}" destId="{A73C4A40-2D47-BF42-9EF8-B3BEE9451F45}" srcOrd="0" destOrd="0" presId="urn:microsoft.com/office/officeart/2009/3/layout/HorizontalOrganizationChart"/>
    <dgm:cxn modelId="{C615532B-2222-ED41-BC22-81774EE454E8}" type="presOf" srcId="{F05BBA42-D7AF-4BA0-8C3F-85B1FE28E48F}" destId="{18DB143D-9E27-4E02-AFA5-F665953CBC10}" srcOrd="0" destOrd="0" presId="urn:microsoft.com/office/officeart/2009/3/layout/HorizontalOrganizationChart"/>
    <dgm:cxn modelId="{865761BD-A229-704F-ACC6-9AABAB3B5C6B}" type="presOf" srcId="{18A5DCF8-381A-9740-A1DC-D1A5033A3647}" destId="{B94BF64B-9716-424E-A851-42E8E7B2B9A7}" srcOrd="0" destOrd="0" presId="urn:microsoft.com/office/officeart/2009/3/layout/HorizontalOrganizationChart"/>
    <dgm:cxn modelId="{4BD04F2E-DBC9-B249-A8E8-3FDA5DDA31EB}" type="presOf" srcId="{3FA44A42-E0AE-412C-8071-9A37D30DD567}" destId="{CBD704CC-8D6F-4C39-AFA6-3825EE74A965}" srcOrd="1" destOrd="0" presId="urn:microsoft.com/office/officeart/2009/3/layout/HorizontalOrganizationChart"/>
    <dgm:cxn modelId="{7D6F3E10-EE03-0641-B10F-8E3CBBE8FE28}" type="presOf" srcId="{3FA44A42-E0AE-412C-8071-9A37D30DD567}" destId="{22C8BBC7-02FA-4EF0-899A-834C1FEE39E3}"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3FE4A60A-CE2A-C446-BC50-549CF4C7C041}" type="presOf" srcId="{9AC2E227-803C-4016-BF2C-9291B6CAA290}" destId="{2A2AFDF2-2568-44F8-842C-3BFD70D9F2B1}" srcOrd="0" destOrd="0" presId="urn:microsoft.com/office/officeart/2009/3/layout/HorizontalOrganizationChart"/>
    <dgm:cxn modelId="{B643418A-D52E-0E41-AE1B-81CB6979B96B}" type="presOf" srcId="{23F1803F-276C-8041-9B7B-082F2BD1E946}" destId="{B13D6842-7E74-6E4A-B081-886229548982}" srcOrd="1" destOrd="0" presId="urn:microsoft.com/office/officeart/2009/3/layout/HorizontalOrganizationChart"/>
    <dgm:cxn modelId="{F9902BEA-9D39-8F44-B9E5-68F70B8C9915}" type="presOf" srcId="{5E91D41B-332E-E54E-BBB2-1256B9CC48C7}" destId="{97BD78E0-6CC9-224B-9FDD-F11EE9BF8DF0}" srcOrd="0" destOrd="0" presId="urn:microsoft.com/office/officeart/2009/3/layout/HorizontalOrganizationChart"/>
    <dgm:cxn modelId="{31EA83B7-70FD-8B46-8422-3CAB1043286F}" type="presOf" srcId="{7638F483-EC40-4669-A117-0C6040B4A66B}" destId="{86A07B8D-FF15-4EFF-8681-05A46BF1E797}" srcOrd="0" destOrd="0" presId="urn:microsoft.com/office/officeart/2009/3/layout/HorizontalOrganizationChart"/>
    <dgm:cxn modelId="{1DA8DD9C-6F69-204D-B24D-86ED7231E809}" type="presOf" srcId="{87585F0D-6A81-F747-99EB-D14B33EBB618}" destId="{BCDD8BD9-F9D2-4C44-AB56-5005F5FB7B08}" srcOrd="1" destOrd="0" presId="urn:microsoft.com/office/officeart/2009/3/layout/HorizontalOrganizationChart"/>
    <dgm:cxn modelId="{7B1E4826-117C-B243-B540-00E8EEFB6B4B}" type="presOf" srcId="{57E64457-75B6-40DF-86BF-80888D7FBBC5}" destId="{72A5A8A1-C34D-4CC9-B014-4EDC4C60B5CB}"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8397B8DE-305E-C84B-95C0-7EB17AF376B0}" type="presOf" srcId="{9AC2E227-803C-4016-BF2C-9291B6CAA290}" destId="{9CD41DA5-A8A9-4189-B933-DCF665F7DF2D}" srcOrd="1" destOrd="0" presId="urn:microsoft.com/office/officeart/2009/3/layout/HorizontalOrganizationChart"/>
    <dgm:cxn modelId="{F9EE445D-6244-1143-9E81-CF9611B0ED84}" type="presOf" srcId="{7638F483-EC40-4669-A117-0C6040B4A66B}" destId="{A4529214-DB2D-4B21-8831-F60F2A376559}" srcOrd="1" destOrd="0" presId="urn:microsoft.com/office/officeart/2009/3/layout/HorizontalOrganizationChart"/>
    <dgm:cxn modelId="{DD099F72-600F-934B-BAA4-DAE9C065CF98}" type="presParOf" srcId="{18DB143D-9E27-4E02-AFA5-F665953CBC10}" destId="{07E01157-B979-4F6B-B892-75DB2A2B8B0F}" srcOrd="0" destOrd="0" presId="urn:microsoft.com/office/officeart/2009/3/layout/HorizontalOrganizationChart"/>
    <dgm:cxn modelId="{C2A5FEE3-0150-B847-89CD-D8293B97ABF7}" type="presParOf" srcId="{07E01157-B979-4F6B-B892-75DB2A2B8B0F}" destId="{F686C23F-604E-4653-B2CB-27DBB6BED631}" srcOrd="0" destOrd="0" presId="urn:microsoft.com/office/officeart/2009/3/layout/HorizontalOrganizationChart"/>
    <dgm:cxn modelId="{4AAE41DC-2C5E-8744-AEE4-133F0A3F3EEC}" type="presParOf" srcId="{F686C23F-604E-4653-B2CB-27DBB6BED631}" destId="{2A2AFDF2-2568-44F8-842C-3BFD70D9F2B1}" srcOrd="0" destOrd="0" presId="urn:microsoft.com/office/officeart/2009/3/layout/HorizontalOrganizationChart"/>
    <dgm:cxn modelId="{CA2035AC-F61C-8A42-9194-64250175E323}" type="presParOf" srcId="{F686C23F-604E-4653-B2CB-27DBB6BED631}" destId="{9CD41DA5-A8A9-4189-B933-DCF665F7DF2D}" srcOrd="1" destOrd="0" presId="urn:microsoft.com/office/officeart/2009/3/layout/HorizontalOrganizationChart"/>
    <dgm:cxn modelId="{6BEEDF63-5398-B64B-B191-E305877C8D7B}" type="presParOf" srcId="{07E01157-B979-4F6B-B892-75DB2A2B8B0F}" destId="{96876921-77F4-4E08-9148-E99125692808}" srcOrd="1" destOrd="0" presId="urn:microsoft.com/office/officeart/2009/3/layout/HorizontalOrganizationChart"/>
    <dgm:cxn modelId="{D45D2A5D-D0A6-FF45-B0E3-B81F2F45F1AB}" type="presParOf" srcId="{96876921-77F4-4E08-9148-E99125692808}" destId="{CD82D2C2-9EF5-4CA0-9CEE-9265A38A1F4A}" srcOrd="0" destOrd="0" presId="urn:microsoft.com/office/officeart/2009/3/layout/HorizontalOrganizationChart"/>
    <dgm:cxn modelId="{51E9C835-F702-E04F-BDE0-88D82058D883}" type="presParOf" srcId="{96876921-77F4-4E08-9148-E99125692808}" destId="{9441C830-A66B-4AFB-9252-8069549D4F0A}" srcOrd="1" destOrd="0" presId="urn:microsoft.com/office/officeart/2009/3/layout/HorizontalOrganizationChart"/>
    <dgm:cxn modelId="{6C4A9F7E-A1EA-7F4E-A14B-DC7098A76788}" type="presParOf" srcId="{9441C830-A66B-4AFB-9252-8069549D4F0A}" destId="{FEAC7974-4462-4948-9F19-4D53C38CC88A}" srcOrd="0" destOrd="0" presId="urn:microsoft.com/office/officeart/2009/3/layout/HorizontalOrganizationChart"/>
    <dgm:cxn modelId="{50833D89-9734-3F47-926E-9CB8FD8DE3A1}" type="presParOf" srcId="{FEAC7974-4462-4948-9F19-4D53C38CC88A}" destId="{22C8BBC7-02FA-4EF0-899A-834C1FEE39E3}" srcOrd="0" destOrd="0" presId="urn:microsoft.com/office/officeart/2009/3/layout/HorizontalOrganizationChart"/>
    <dgm:cxn modelId="{062173EA-4400-F84B-A6AD-5BE429B362E7}" type="presParOf" srcId="{FEAC7974-4462-4948-9F19-4D53C38CC88A}" destId="{CBD704CC-8D6F-4C39-AFA6-3825EE74A965}" srcOrd="1" destOrd="0" presId="urn:microsoft.com/office/officeart/2009/3/layout/HorizontalOrganizationChart"/>
    <dgm:cxn modelId="{DCE67AA4-9BB9-464D-BD57-27CC48761D65}" type="presParOf" srcId="{9441C830-A66B-4AFB-9252-8069549D4F0A}" destId="{C4FE27A9-6818-468D-8F72-5DEAE64958BC}" srcOrd="1" destOrd="0" presId="urn:microsoft.com/office/officeart/2009/3/layout/HorizontalOrganizationChart"/>
    <dgm:cxn modelId="{41A128E6-02AB-114D-BDA8-7BFB11E94DA9}" type="presParOf" srcId="{9441C830-A66B-4AFB-9252-8069549D4F0A}" destId="{B9E24DCA-DEF6-41DD-8228-40542DF88903}" srcOrd="2" destOrd="0" presId="urn:microsoft.com/office/officeart/2009/3/layout/HorizontalOrganizationChart"/>
    <dgm:cxn modelId="{DCFB3EDE-4A19-F447-AD16-B3FFB7A40A6A}" type="presParOf" srcId="{96876921-77F4-4E08-9148-E99125692808}" destId="{72A5A8A1-C34D-4CC9-B014-4EDC4C60B5CB}" srcOrd="2" destOrd="0" presId="urn:microsoft.com/office/officeart/2009/3/layout/HorizontalOrganizationChart"/>
    <dgm:cxn modelId="{BFAFCD42-9312-944F-8EDB-E1DB374AF546}" type="presParOf" srcId="{96876921-77F4-4E08-9148-E99125692808}" destId="{99464D45-2B22-432F-8F6C-3394CEC310A7}" srcOrd="3" destOrd="0" presId="urn:microsoft.com/office/officeart/2009/3/layout/HorizontalOrganizationChart"/>
    <dgm:cxn modelId="{16FED1E0-EC9D-7748-BC6C-7ABC3C1C7A7D}" type="presParOf" srcId="{99464D45-2B22-432F-8F6C-3394CEC310A7}" destId="{7EEFA05D-0146-474D-BB41-35A44BBAC0EB}" srcOrd="0" destOrd="0" presId="urn:microsoft.com/office/officeart/2009/3/layout/HorizontalOrganizationChart"/>
    <dgm:cxn modelId="{C1447DFA-480C-A14F-B6FE-31F8F91FF171}" type="presParOf" srcId="{7EEFA05D-0146-474D-BB41-35A44BBAC0EB}" destId="{86A07B8D-FF15-4EFF-8681-05A46BF1E797}" srcOrd="0" destOrd="0" presId="urn:microsoft.com/office/officeart/2009/3/layout/HorizontalOrganizationChart"/>
    <dgm:cxn modelId="{CC8568CB-D786-D742-B35F-629D04312D67}" type="presParOf" srcId="{7EEFA05D-0146-474D-BB41-35A44BBAC0EB}" destId="{A4529214-DB2D-4B21-8831-F60F2A376559}" srcOrd="1" destOrd="0" presId="urn:microsoft.com/office/officeart/2009/3/layout/HorizontalOrganizationChart"/>
    <dgm:cxn modelId="{4656C2B0-A414-8845-B212-A75541F6E766}" type="presParOf" srcId="{99464D45-2B22-432F-8F6C-3394CEC310A7}" destId="{4C9D6515-EA4F-4DBF-A8FE-0711C70136B1}" srcOrd="1" destOrd="0" presId="urn:microsoft.com/office/officeart/2009/3/layout/HorizontalOrganizationChart"/>
    <dgm:cxn modelId="{1DC39035-3815-EA49-B42A-604D4BEA41B3}" type="presParOf" srcId="{99464D45-2B22-432F-8F6C-3394CEC310A7}" destId="{686779DB-34D3-4F60-84B6-A35826FF3C2A}" srcOrd="2" destOrd="0" presId="urn:microsoft.com/office/officeart/2009/3/layout/HorizontalOrganizationChart"/>
    <dgm:cxn modelId="{5DC8C15C-FBD6-BF4A-881C-0BF16D55C542}" type="presParOf" srcId="{96876921-77F4-4E08-9148-E99125692808}" destId="{B94BF64B-9716-424E-A851-42E8E7B2B9A7}" srcOrd="4" destOrd="0" presId="urn:microsoft.com/office/officeart/2009/3/layout/HorizontalOrganizationChart"/>
    <dgm:cxn modelId="{A5A7F3B2-4438-7E4A-9676-262B36FF3E25}" type="presParOf" srcId="{96876921-77F4-4E08-9148-E99125692808}" destId="{31E814C1-FFDD-BA48-BF9D-F3C8FF892503}" srcOrd="5" destOrd="0" presId="urn:microsoft.com/office/officeart/2009/3/layout/HorizontalOrganizationChart"/>
    <dgm:cxn modelId="{02C5EF64-0AC0-9249-AB4C-C0F5C0A19DEA}" type="presParOf" srcId="{31E814C1-FFDD-BA48-BF9D-F3C8FF892503}" destId="{1780440E-D92A-B040-A710-F8D875101E05}" srcOrd="0" destOrd="0" presId="urn:microsoft.com/office/officeart/2009/3/layout/HorizontalOrganizationChart"/>
    <dgm:cxn modelId="{2B5BC58B-FC05-7548-964A-5883F6C13B2E}" type="presParOf" srcId="{1780440E-D92A-B040-A710-F8D875101E05}" destId="{A73C4A40-2D47-BF42-9EF8-B3BEE9451F45}" srcOrd="0" destOrd="0" presId="urn:microsoft.com/office/officeart/2009/3/layout/HorizontalOrganizationChart"/>
    <dgm:cxn modelId="{76AE9461-D5B9-F647-AF1E-27D362BE5F96}" type="presParOf" srcId="{1780440E-D92A-B040-A710-F8D875101E05}" destId="{BCDD8BD9-F9D2-4C44-AB56-5005F5FB7B08}" srcOrd="1" destOrd="0" presId="urn:microsoft.com/office/officeart/2009/3/layout/HorizontalOrganizationChart"/>
    <dgm:cxn modelId="{6BBCB5E7-21FD-C144-939A-4D787FE2A154}" type="presParOf" srcId="{31E814C1-FFDD-BA48-BF9D-F3C8FF892503}" destId="{B22D4294-1D49-E046-9CF9-7B480D0762E6}" srcOrd="1" destOrd="0" presId="urn:microsoft.com/office/officeart/2009/3/layout/HorizontalOrganizationChart"/>
    <dgm:cxn modelId="{2EC2F2E1-5F13-A64B-9AB2-E7D345EB4638}" type="presParOf" srcId="{31E814C1-FFDD-BA48-BF9D-F3C8FF892503}" destId="{E1D0C206-488D-6348-BEA7-1FE8B1679EF7}" srcOrd="2" destOrd="0" presId="urn:microsoft.com/office/officeart/2009/3/layout/HorizontalOrganizationChart"/>
    <dgm:cxn modelId="{C701EB83-486D-394C-A86B-3E695F0AF51A}" type="presParOf" srcId="{96876921-77F4-4E08-9148-E99125692808}" destId="{97BD78E0-6CC9-224B-9FDD-F11EE9BF8DF0}" srcOrd="6" destOrd="0" presId="urn:microsoft.com/office/officeart/2009/3/layout/HorizontalOrganizationChart"/>
    <dgm:cxn modelId="{F5902034-76E0-B34B-90A0-37BC7D368CE9}" type="presParOf" srcId="{96876921-77F4-4E08-9148-E99125692808}" destId="{F5564F5E-C23C-6041-B185-3508736BC161}" srcOrd="7" destOrd="0" presId="urn:microsoft.com/office/officeart/2009/3/layout/HorizontalOrganizationChart"/>
    <dgm:cxn modelId="{18849179-D5C4-BA47-A0D1-77947F5816E9}" type="presParOf" srcId="{F5564F5E-C23C-6041-B185-3508736BC161}" destId="{730C15AF-A2E3-334E-9C4F-2DA8AC61AB90}" srcOrd="0" destOrd="0" presId="urn:microsoft.com/office/officeart/2009/3/layout/HorizontalOrganizationChart"/>
    <dgm:cxn modelId="{F093BCC0-84DA-1944-872E-9C50598EF099}" type="presParOf" srcId="{730C15AF-A2E3-334E-9C4F-2DA8AC61AB90}" destId="{19BA56B5-C34A-B64D-A239-C962FAC6DE3A}" srcOrd="0" destOrd="0" presId="urn:microsoft.com/office/officeart/2009/3/layout/HorizontalOrganizationChart"/>
    <dgm:cxn modelId="{727CEC89-A76F-464F-AF2B-13936E9D5F7B}" type="presParOf" srcId="{730C15AF-A2E3-334E-9C4F-2DA8AC61AB90}" destId="{B13D6842-7E74-6E4A-B081-886229548982}" srcOrd="1" destOrd="0" presId="urn:microsoft.com/office/officeart/2009/3/layout/HorizontalOrganizationChart"/>
    <dgm:cxn modelId="{83019487-CB95-264C-A701-AFCE71F75C64}" type="presParOf" srcId="{F5564F5E-C23C-6041-B185-3508736BC161}" destId="{DA228DBB-51B5-1545-814C-2E0469298B4C}" srcOrd="1" destOrd="0" presId="urn:microsoft.com/office/officeart/2009/3/layout/HorizontalOrganizationChart"/>
    <dgm:cxn modelId="{1E683153-1C5B-9345-B233-F68AB6163FE1}" type="presParOf" srcId="{F5564F5E-C23C-6041-B185-3508736BC161}" destId="{D334E96E-D664-3443-8496-4E437BC45B67}" srcOrd="2" destOrd="0" presId="urn:microsoft.com/office/officeart/2009/3/layout/HorizontalOrganizationChart"/>
    <dgm:cxn modelId="{3BE44B40-1CFA-E049-A6C6-718B0982CDA9}"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BB68B212-3BE4-472C-B3D7-3B3F187D8CDA}" type="doc">
      <dgm:prSet loTypeId="urn:microsoft.com/office/officeart/2005/8/layout/list1#18" loCatId="list" qsTypeId="urn:microsoft.com/office/officeart/2005/8/quickstyle/simple1#55" qsCatId="simple" csTypeId="urn:microsoft.com/office/officeart/2005/8/colors/accent2_1#27" csCatId="accent2" phldr="1"/>
      <dgm:spPr/>
      <dgm:t>
        <a:bodyPr/>
        <a:lstStyle/>
        <a:p>
          <a:endParaRPr lang="zh-CN" altLang="en-US"/>
        </a:p>
      </dgm:t>
    </dgm:pt>
    <dgm:pt modelId="{4594F95F-3C2A-45ED-9195-3F13064748AD}">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供应链管理的目标是为了</a:t>
          </a:r>
          <a:r>
            <a:rPr lang="zh-CN" altLang="en-US" sz="2000" b="1" dirty="0" smtClean="0">
              <a:solidFill>
                <a:srgbClr val="FF0000"/>
              </a:solidFill>
              <a:latin typeface="手札体-简粗体" panose="03000700000000000000" pitchFamily="66" charset="-122"/>
              <a:ea typeface="手札体-简粗体" panose="03000700000000000000" pitchFamily="66" charset="-122"/>
            </a:rPr>
            <a:t>给顾客提供满意的产品或服务</a:t>
          </a:r>
          <a:endParaRPr lang="zh-CN" altLang="en-US" sz="2000" dirty="0">
            <a:latin typeface="手札体-简粗体" panose="03000700000000000000" pitchFamily="66" charset="-122"/>
            <a:ea typeface="手札体-简粗体" panose="03000700000000000000" pitchFamily="66" charset="-122"/>
          </a:endParaRPr>
        </a:p>
      </dgm:t>
    </dgm:pt>
    <dgm:pt modelId="{2657214F-07BA-455D-AF8F-15C476010BB8}" type="parTrans" cxnId="{282FE97E-1A75-4ECA-8B44-9F3372184D09}">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B280D3D3-94E8-42DC-9016-18B3D9F5F0CE}" type="sibTrans" cxnId="{282FE97E-1A75-4ECA-8B44-9F3372184D09}">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7E3AEA60-2CFA-4768-8EED-194E1671733D}">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供应链管理是一种集成管理模式</a:t>
          </a:r>
          <a:endParaRPr lang="zh-CN" altLang="en-US" sz="2000" dirty="0">
            <a:latin typeface="手札体-简粗体" panose="03000700000000000000" pitchFamily="66" charset="-122"/>
            <a:ea typeface="手札体-简粗体" panose="03000700000000000000" pitchFamily="66" charset="-122"/>
          </a:endParaRPr>
        </a:p>
      </dgm:t>
    </dgm:pt>
    <dgm:pt modelId="{E7252988-F840-4731-81BF-F627CEF52AAF}" type="parTrans" cxnId="{13A6D11B-FE96-46E0-981D-95C17DAA6207}">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CD52D824-D6C5-440A-8502-44C3EDA877DA}" type="sibTrans" cxnId="{13A6D11B-FE96-46E0-981D-95C17DAA6207}">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60814BDB-FB87-4708-A8F1-D9F9137677E4}">
      <dgm:prSet phldrT="[文本]" custT="1"/>
      <dgm:spPr/>
      <dgm:t>
        <a:bodyPr/>
        <a:lstStyle/>
        <a:p>
          <a:endParaRPr lang="zh-CN" altLang="en-US" sz="2000" dirty="0">
            <a:latin typeface="手札体-简粗体" panose="03000700000000000000" pitchFamily="66" charset="-122"/>
            <a:ea typeface="手札体-简粗体" panose="03000700000000000000" pitchFamily="66" charset="-122"/>
          </a:endParaRPr>
        </a:p>
      </dgm:t>
    </dgm:pt>
    <dgm:pt modelId="{E4DD9343-6267-45DC-8444-C15E18CAD372}" type="parTrans" cxnId="{4528A6F1-8DA4-425D-BC30-184B559C0761}">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8462F5E2-F416-4DD8-9837-622B71A03D4D}" type="sibTrans" cxnId="{4528A6F1-8DA4-425D-BC30-184B559C0761}">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4A345723-3634-48A8-9AE4-B014CBD21270}">
      <dgm:prSet phldrT="[文本]" custT="1"/>
      <dgm:spPr/>
      <dgm:t>
        <a:bodyPr/>
        <a:lstStyle/>
        <a:p>
          <a:endParaRPr lang="zh-CN" altLang="en-US" sz="2000" dirty="0">
            <a:latin typeface="手札体-简粗体" panose="03000700000000000000" pitchFamily="66" charset="-122"/>
            <a:ea typeface="手札体-简粗体" panose="03000700000000000000" pitchFamily="66" charset="-122"/>
          </a:endParaRPr>
        </a:p>
      </dgm:t>
    </dgm:pt>
    <dgm:pt modelId="{1AD8BEAE-2201-4299-9BAA-D63DFB07D26B}" type="parTrans" cxnId="{189D6D23-99AA-4A25-AE0E-6F1180AFCB70}">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EB703D33-58F3-432B-AFC9-13BDAD913A77}" type="sibTrans" cxnId="{189D6D23-99AA-4A25-AE0E-6F1180AFCB70}">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E24144DF-3E3D-45E7-90FD-9CEEE6D80F85}">
      <dgm:prSet phldrT="[文本]" custT="1"/>
      <dgm:spPr/>
      <dgm:t>
        <a:bodyPr/>
        <a:lstStyle/>
        <a:p>
          <a:endParaRPr lang="zh-CN" altLang="en-US" sz="2000" dirty="0">
            <a:latin typeface="手札体-简粗体" panose="03000700000000000000" pitchFamily="66" charset="-122"/>
            <a:ea typeface="手札体-简粗体" panose="03000700000000000000" pitchFamily="66" charset="-122"/>
          </a:endParaRPr>
        </a:p>
      </dgm:t>
    </dgm:pt>
    <dgm:pt modelId="{2512CC2B-ADBE-4BD5-A49D-8DD13C963E7C}" type="parTrans" cxnId="{4351B4C3-BF39-4FA6-8F38-049996A79065}">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4F87A855-CC58-4DE7-AC6A-A6502FA4AB23}" type="sibTrans" cxnId="{4351B4C3-BF39-4FA6-8F38-049996A79065}">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DA94ECEE-9C43-41B6-9357-6A70E93F5E02}" type="pres">
      <dgm:prSet presAssocID="{BB68B212-3BE4-472C-B3D7-3B3F187D8CDA}" presName="linear" presStyleCnt="0">
        <dgm:presLayoutVars>
          <dgm:dir/>
          <dgm:animLvl val="lvl"/>
          <dgm:resizeHandles val="exact"/>
        </dgm:presLayoutVars>
      </dgm:prSet>
      <dgm:spPr/>
      <dgm:t>
        <a:bodyPr/>
        <a:lstStyle/>
        <a:p>
          <a:endParaRPr lang="zh-CN" altLang="en-US"/>
        </a:p>
      </dgm:t>
    </dgm:pt>
    <dgm:pt modelId="{1D10FE53-42EF-441F-AD99-4112938D9A57}" type="pres">
      <dgm:prSet presAssocID="{4594F95F-3C2A-45ED-9195-3F13064748AD}" presName="parentLin" presStyleCnt="0"/>
      <dgm:spPr/>
    </dgm:pt>
    <dgm:pt modelId="{64F57FE0-1DE2-4C73-BF59-16EBC7630E0D}" type="pres">
      <dgm:prSet presAssocID="{4594F95F-3C2A-45ED-9195-3F13064748AD}" presName="parentLeftMargin" presStyleLbl="node1" presStyleIdx="0" presStyleCnt="5"/>
      <dgm:spPr/>
      <dgm:t>
        <a:bodyPr/>
        <a:lstStyle/>
        <a:p>
          <a:endParaRPr lang="zh-CN" altLang="en-US"/>
        </a:p>
      </dgm:t>
    </dgm:pt>
    <dgm:pt modelId="{7B509D32-17E7-4B5D-B3ED-55C0B5CF5E03}" type="pres">
      <dgm:prSet presAssocID="{4594F95F-3C2A-45ED-9195-3F13064748AD}" presName="parentText" presStyleLbl="node1" presStyleIdx="0" presStyleCnt="5" custScaleX="109437">
        <dgm:presLayoutVars>
          <dgm:chMax val="0"/>
          <dgm:bulletEnabled val="1"/>
        </dgm:presLayoutVars>
      </dgm:prSet>
      <dgm:spPr/>
      <dgm:t>
        <a:bodyPr/>
        <a:lstStyle/>
        <a:p>
          <a:endParaRPr lang="zh-CN" altLang="en-US"/>
        </a:p>
      </dgm:t>
    </dgm:pt>
    <dgm:pt modelId="{F8D02C89-52FC-45FB-B11B-A4883AD606D5}" type="pres">
      <dgm:prSet presAssocID="{4594F95F-3C2A-45ED-9195-3F13064748AD}" presName="negativeSpace" presStyleCnt="0"/>
      <dgm:spPr/>
    </dgm:pt>
    <dgm:pt modelId="{35A5F26A-3346-4DB3-AF09-09D6C0660CC7}" type="pres">
      <dgm:prSet presAssocID="{4594F95F-3C2A-45ED-9195-3F13064748AD}" presName="childText" presStyleLbl="conFgAcc1" presStyleIdx="0" presStyleCnt="5">
        <dgm:presLayoutVars>
          <dgm:bulletEnabled val="1"/>
        </dgm:presLayoutVars>
      </dgm:prSet>
      <dgm:spPr/>
    </dgm:pt>
    <dgm:pt modelId="{F7AC851C-E548-4F5E-A632-DF473AE9F631}" type="pres">
      <dgm:prSet presAssocID="{B280D3D3-94E8-42DC-9016-18B3D9F5F0CE}" presName="spaceBetweenRectangles" presStyleCnt="0"/>
      <dgm:spPr/>
    </dgm:pt>
    <dgm:pt modelId="{07334A1E-CE6E-4EDC-A9FD-17CC91E078D8}" type="pres">
      <dgm:prSet presAssocID="{7E3AEA60-2CFA-4768-8EED-194E1671733D}" presName="parentLin" presStyleCnt="0"/>
      <dgm:spPr/>
    </dgm:pt>
    <dgm:pt modelId="{E11EA310-A7A4-48A8-9226-45BA0863419B}" type="pres">
      <dgm:prSet presAssocID="{7E3AEA60-2CFA-4768-8EED-194E1671733D}" presName="parentLeftMargin" presStyleLbl="node1" presStyleIdx="0" presStyleCnt="5"/>
      <dgm:spPr/>
      <dgm:t>
        <a:bodyPr/>
        <a:lstStyle/>
        <a:p>
          <a:endParaRPr lang="zh-CN" altLang="en-US"/>
        </a:p>
      </dgm:t>
    </dgm:pt>
    <dgm:pt modelId="{8FA6E80F-7565-4A4E-97B0-404F4812B3BB}" type="pres">
      <dgm:prSet presAssocID="{7E3AEA60-2CFA-4768-8EED-194E1671733D}" presName="parentText" presStyleLbl="node1" presStyleIdx="1" presStyleCnt="5" custScaleX="109437">
        <dgm:presLayoutVars>
          <dgm:chMax val="0"/>
          <dgm:bulletEnabled val="1"/>
        </dgm:presLayoutVars>
      </dgm:prSet>
      <dgm:spPr/>
      <dgm:t>
        <a:bodyPr/>
        <a:lstStyle/>
        <a:p>
          <a:endParaRPr lang="zh-CN" altLang="en-US"/>
        </a:p>
      </dgm:t>
    </dgm:pt>
    <dgm:pt modelId="{5826E31C-29A1-431B-8E0E-F06072B1A064}" type="pres">
      <dgm:prSet presAssocID="{7E3AEA60-2CFA-4768-8EED-194E1671733D}" presName="negativeSpace" presStyleCnt="0"/>
      <dgm:spPr/>
    </dgm:pt>
    <dgm:pt modelId="{F779B2C4-431E-48A5-8D1B-2EDB1C83C27F}" type="pres">
      <dgm:prSet presAssocID="{7E3AEA60-2CFA-4768-8EED-194E1671733D}" presName="childText" presStyleLbl="conFgAcc1" presStyleIdx="1" presStyleCnt="5">
        <dgm:presLayoutVars>
          <dgm:bulletEnabled val="1"/>
        </dgm:presLayoutVars>
      </dgm:prSet>
      <dgm:spPr/>
    </dgm:pt>
    <dgm:pt modelId="{B96657BB-A864-46C7-8D1A-B8AC118D6FE4}" type="pres">
      <dgm:prSet presAssocID="{CD52D824-D6C5-440A-8502-44C3EDA877DA}" presName="spaceBetweenRectangles" presStyleCnt="0"/>
      <dgm:spPr/>
    </dgm:pt>
    <dgm:pt modelId="{DDE735CD-3B76-40E5-A2B8-EC974B49A3C1}" type="pres">
      <dgm:prSet presAssocID="{60814BDB-FB87-4708-A8F1-D9F9137677E4}" presName="parentLin" presStyleCnt="0"/>
      <dgm:spPr/>
    </dgm:pt>
    <dgm:pt modelId="{D435FC34-5718-4890-99AD-92CF20341DD1}" type="pres">
      <dgm:prSet presAssocID="{60814BDB-FB87-4708-A8F1-D9F9137677E4}" presName="parentLeftMargin" presStyleLbl="node1" presStyleIdx="1" presStyleCnt="5"/>
      <dgm:spPr/>
      <dgm:t>
        <a:bodyPr/>
        <a:lstStyle/>
        <a:p>
          <a:endParaRPr lang="zh-CN" altLang="en-US"/>
        </a:p>
      </dgm:t>
    </dgm:pt>
    <dgm:pt modelId="{19A3B55B-020B-44E2-BE4C-E3E5E694559F}" type="pres">
      <dgm:prSet presAssocID="{60814BDB-FB87-4708-A8F1-D9F9137677E4}" presName="parentText" presStyleLbl="node1" presStyleIdx="2" presStyleCnt="5" custScaleX="109437">
        <dgm:presLayoutVars>
          <dgm:chMax val="0"/>
          <dgm:bulletEnabled val="1"/>
        </dgm:presLayoutVars>
      </dgm:prSet>
      <dgm:spPr/>
      <dgm:t>
        <a:bodyPr/>
        <a:lstStyle/>
        <a:p>
          <a:endParaRPr lang="zh-CN" altLang="en-US"/>
        </a:p>
      </dgm:t>
    </dgm:pt>
    <dgm:pt modelId="{1D9CFC66-CBCF-4181-9DB2-4866D129A856}" type="pres">
      <dgm:prSet presAssocID="{60814BDB-FB87-4708-A8F1-D9F9137677E4}" presName="negativeSpace" presStyleCnt="0"/>
      <dgm:spPr/>
    </dgm:pt>
    <dgm:pt modelId="{9B4F5CE5-A4E3-4E0F-9322-81D7A2D61D7E}" type="pres">
      <dgm:prSet presAssocID="{60814BDB-FB87-4708-A8F1-D9F9137677E4}" presName="childText" presStyleLbl="conFgAcc1" presStyleIdx="2" presStyleCnt="5">
        <dgm:presLayoutVars>
          <dgm:bulletEnabled val="1"/>
        </dgm:presLayoutVars>
      </dgm:prSet>
      <dgm:spPr/>
    </dgm:pt>
    <dgm:pt modelId="{36E34FA5-3359-4D87-8F28-AD3167C4AF0A}" type="pres">
      <dgm:prSet presAssocID="{8462F5E2-F416-4DD8-9837-622B71A03D4D}" presName="spaceBetweenRectangles" presStyleCnt="0"/>
      <dgm:spPr/>
    </dgm:pt>
    <dgm:pt modelId="{75BB21DE-1571-4A86-8BC4-5BB961760C8C}" type="pres">
      <dgm:prSet presAssocID="{4A345723-3634-48A8-9AE4-B014CBD21270}" presName="parentLin" presStyleCnt="0"/>
      <dgm:spPr/>
    </dgm:pt>
    <dgm:pt modelId="{8F01D87F-A5F7-45B0-A003-10D32E46E2EF}" type="pres">
      <dgm:prSet presAssocID="{4A345723-3634-48A8-9AE4-B014CBD21270}" presName="parentLeftMargin" presStyleLbl="node1" presStyleIdx="2" presStyleCnt="5"/>
      <dgm:spPr/>
      <dgm:t>
        <a:bodyPr/>
        <a:lstStyle/>
        <a:p>
          <a:endParaRPr lang="zh-CN" altLang="en-US"/>
        </a:p>
      </dgm:t>
    </dgm:pt>
    <dgm:pt modelId="{88C8FCA7-50D9-4020-B4D0-217EBB6E6A9B}" type="pres">
      <dgm:prSet presAssocID="{4A345723-3634-48A8-9AE4-B014CBD21270}" presName="parentText" presStyleLbl="node1" presStyleIdx="3" presStyleCnt="5" custScaleX="109437">
        <dgm:presLayoutVars>
          <dgm:chMax val="0"/>
          <dgm:bulletEnabled val="1"/>
        </dgm:presLayoutVars>
      </dgm:prSet>
      <dgm:spPr/>
      <dgm:t>
        <a:bodyPr/>
        <a:lstStyle/>
        <a:p>
          <a:endParaRPr lang="zh-CN" altLang="en-US"/>
        </a:p>
      </dgm:t>
    </dgm:pt>
    <dgm:pt modelId="{6F4DE710-FDCF-4B38-B8E0-93C2AAE4BCE6}" type="pres">
      <dgm:prSet presAssocID="{4A345723-3634-48A8-9AE4-B014CBD21270}" presName="negativeSpace" presStyleCnt="0"/>
      <dgm:spPr/>
    </dgm:pt>
    <dgm:pt modelId="{78051A2E-7A6A-40F6-9043-11E10C1E86F9}" type="pres">
      <dgm:prSet presAssocID="{4A345723-3634-48A8-9AE4-B014CBD21270}" presName="childText" presStyleLbl="conFgAcc1" presStyleIdx="3" presStyleCnt="5">
        <dgm:presLayoutVars>
          <dgm:bulletEnabled val="1"/>
        </dgm:presLayoutVars>
      </dgm:prSet>
      <dgm:spPr/>
    </dgm:pt>
    <dgm:pt modelId="{C10F7AB0-CC7D-47DD-B307-A315749B3D90}" type="pres">
      <dgm:prSet presAssocID="{EB703D33-58F3-432B-AFC9-13BDAD913A77}" presName="spaceBetweenRectangles" presStyleCnt="0"/>
      <dgm:spPr/>
    </dgm:pt>
    <dgm:pt modelId="{DFFD58DE-8161-4C89-BD77-86667E000E77}" type="pres">
      <dgm:prSet presAssocID="{E24144DF-3E3D-45E7-90FD-9CEEE6D80F85}" presName="parentLin" presStyleCnt="0"/>
      <dgm:spPr/>
    </dgm:pt>
    <dgm:pt modelId="{6A0BCA57-245F-46C1-A6F0-025B64D0958E}" type="pres">
      <dgm:prSet presAssocID="{E24144DF-3E3D-45E7-90FD-9CEEE6D80F85}" presName="parentLeftMargin" presStyleLbl="node1" presStyleIdx="3" presStyleCnt="5"/>
      <dgm:spPr/>
      <dgm:t>
        <a:bodyPr/>
        <a:lstStyle/>
        <a:p>
          <a:endParaRPr lang="zh-CN" altLang="en-US"/>
        </a:p>
      </dgm:t>
    </dgm:pt>
    <dgm:pt modelId="{512135C6-8028-4B93-AD16-3DED0AFF59E6}" type="pres">
      <dgm:prSet presAssocID="{E24144DF-3E3D-45E7-90FD-9CEEE6D80F85}" presName="parentText" presStyleLbl="node1" presStyleIdx="4" presStyleCnt="5" custScaleX="109437">
        <dgm:presLayoutVars>
          <dgm:chMax val="0"/>
          <dgm:bulletEnabled val="1"/>
        </dgm:presLayoutVars>
      </dgm:prSet>
      <dgm:spPr/>
      <dgm:t>
        <a:bodyPr/>
        <a:lstStyle/>
        <a:p>
          <a:endParaRPr lang="zh-CN" altLang="en-US"/>
        </a:p>
      </dgm:t>
    </dgm:pt>
    <dgm:pt modelId="{AC6BBEF5-9772-407D-8F1B-1643ACF1528B}" type="pres">
      <dgm:prSet presAssocID="{E24144DF-3E3D-45E7-90FD-9CEEE6D80F85}" presName="negativeSpace" presStyleCnt="0"/>
      <dgm:spPr/>
    </dgm:pt>
    <dgm:pt modelId="{518ACD02-5A16-43DC-A793-CE869F04DF70}" type="pres">
      <dgm:prSet presAssocID="{E24144DF-3E3D-45E7-90FD-9CEEE6D80F85}" presName="childText" presStyleLbl="conFgAcc1" presStyleIdx="4" presStyleCnt="5">
        <dgm:presLayoutVars>
          <dgm:bulletEnabled val="1"/>
        </dgm:presLayoutVars>
      </dgm:prSet>
      <dgm:spPr/>
    </dgm:pt>
  </dgm:ptLst>
  <dgm:cxnLst>
    <dgm:cxn modelId="{4351B4C3-BF39-4FA6-8F38-049996A79065}" srcId="{BB68B212-3BE4-472C-B3D7-3B3F187D8CDA}" destId="{E24144DF-3E3D-45E7-90FD-9CEEE6D80F85}" srcOrd="4" destOrd="0" parTransId="{2512CC2B-ADBE-4BD5-A49D-8DD13C963E7C}" sibTransId="{4F87A855-CC58-4DE7-AC6A-A6502FA4AB23}"/>
    <dgm:cxn modelId="{A3C96297-DD70-4142-B3F7-D33CA5D33B76}" type="presOf" srcId="{4A345723-3634-48A8-9AE4-B014CBD21270}" destId="{88C8FCA7-50D9-4020-B4D0-217EBB6E6A9B}" srcOrd="1" destOrd="0" presId="urn:microsoft.com/office/officeart/2005/8/layout/list1#18"/>
    <dgm:cxn modelId="{9A708620-55E4-43DD-B297-1FD5AEE2E3EE}" type="presOf" srcId="{60814BDB-FB87-4708-A8F1-D9F9137677E4}" destId="{19A3B55B-020B-44E2-BE4C-E3E5E694559F}" srcOrd="1" destOrd="0" presId="urn:microsoft.com/office/officeart/2005/8/layout/list1#18"/>
    <dgm:cxn modelId="{0FEE594D-F361-4A39-95EB-56116701AFB9}" type="presOf" srcId="{60814BDB-FB87-4708-A8F1-D9F9137677E4}" destId="{D435FC34-5718-4890-99AD-92CF20341DD1}" srcOrd="0" destOrd="0" presId="urn:microsoft.com/office/officeart/2005/8/layout/list1#18"/>
    <dgm:cxn modelId="{282FE97E-1A75-4ECA-8B44-9F3372184D09}" srcId="{BB68B212-3BE4-472C-B3D7-3B3F187D8CDA}" destId="{4594F95F-3C2A-45ED-9195-3F13064748AD}" srcOrd="0" destOrd="0" parTransId="{2657214F-07BA-455D-AF8F-15C476010BB8}" sibTransId="{B280D3D3-94E8-42DC-9016-18B3D9F5F0CE}"/>
    <dgm:cxn modelId="{3F628E35-4DC2-4E73-9E40-FD2C12574F81}" type="presOf" srcId="{4594F95F-3C2A-45ED-9195-3F13064748AD}" destId="{7B509D32-17E7-4B5D-B3ED-55C0B5CF5E03}" srcOrd="1" destOrd="0" presId="urn:microsoft.com/office/officeart/2005/8/layout/list1#18"/>
    <dgm:cxn modelId="{7420D9CF-8F1C-4828-A091-FAE5C3DF48CF}" type="presOf" srcId="{E24144DF-3E3D-45E7-90FD-9CEEE6D80F85}" destId="{512135C6-8028-4B93-AD16-3DED0AFF59E6}" srcOrd="1" destOrd="0" presId="urn:microsoft.com/office/officeart/2005/8/layout/list1#18"/>
    <dgm:cxn modelId="{CCA02D39-1A54-4175-BBB4-7D540FC1D219}" type="presOf" srcId="{4A345723-3634-48A8-9AE4-B014CBD21270}" destId="{8F01D87F-A5F7-45B0-A003-10D32E46E2EF}" srcOrd="0" destOrd="0" presId="urn:microsoft.com/office/officeart/2005/8/layout/list1#18"/>
    <dgm:cxn modelId="{4528A6F1-8DA4-425D-BC30-184B559C0761}" srcId="{BB68B212-3BE4-472C-B3D7-3B3F187D8CDA}" destId="{60814BDB-FB87-4708-A8F1-D9F9137677E4}" srcOrd="2" destOrd="0" parTransId="{E4DD9343-6267-45DC-8444-C15E18CAD372}" sibTransId="{8462F5E2-F416-4DD8-9837-622B71A03D4D}"/>
    <dgm:cxn modelId="{E65D8481-118E-4977-8E65-EFB662373BED}" type="presOf" srcId="{7E3AEA60-2CFA-4768-8EED-194E1671733D}" destId="{8FA6E80F-7565-4A4E-97B0-404F4812B3BB}" srcOrd="1" destOrd="0" presId="urn:microsoft.com/office/officeart/2005/8/layout/list1#18"/>
    <dgm:cxn modelId="{439ED1AF-B81D-48FE-A49A-A386FB656F29}" type="presOf" srcId="{4594F95F-3C2A-45ED-9195-3F13064748AD}" destId="{64F57FE0-1DE2-4C73-BF59-16EBC7630E0D}" srcOrd="0" destOrd="0" presId="urn:microsoft.com/office/officeart/2005/8/layout/list1#18"/>
    <dgm:cxn modelId="{EF596908-DD90-49C3-8D72-D31340C2EC4D}" type="presOf" srcId="{BB68B212-3BE4-472C-B3D7-3B3F187D8CDA}" destId="{DA94ECEE-9C43-41B6-9357-6A70E93F5E02}" srcOrd="0" destOrd="0" presId="urn:microsoft.com/office/officeart/2005/8/layout/list1#18"/>
    <dgm:cxn modelId="{13A6D11B-FE96-46E0-981D-95C17DAA6207}" srcId="{BB68B212-3BE4-472C-B3D7-3B3F187D8CDA}" destId="{7E3AEA60-2CFA-4768-8EED-194E1671733D}" srcOrd="1" destOrd="0" parTransId="{E7252988-F840-4731-81BF-F627CEF52AAF}" sibTransId="{CD52D824-D6C5-440A-8502-44C3EDA877DA}"/>
    <dgm:cxn modelId="{189D6D23-99AA-4A25-AE0E-6F1180AFCB70}" srcId="{BB68B212-3BE4-472C-B3D7-3B3F187D8CDA}" destId="{4A345723-3634-48A8-9AE4-B014CBD21270}" srcOrd="3" destOrd="0" parTransId="{1AD8BEAE-2201-4299-9BAA-D63DFB07D26B}" sibTransId="{EB703D33-58F3-432B-AFC9-13BDAD913A77}"/>
    <dgm:cxn modelId="{1227D8E4-5FE1-4CDB-BA08-A5FA43853666}" type="presOf" srcId="{E24144DF-3E3D-45E7-90FD-9CEEE6D80F85}" destId="{6A0BCA57-245F-46C1-A6F0-025B64D0958E}" srcOrd="0" destOrd="0" presId="urn:microsoft.com/office/officeart/2005/8/layout/list1#18"/>
    <dgm:cxn modelId="{40BD9051-7745-4ED7-B32E-CC51DB492E30}" type="presOf" srcId="{7E3AEA60-2CFA-4768-8EED-194E1671733D}" destId="{E11EA310-A7A4-48A8-9226-45BA0863419B}" srcOrd="0" destOrd="0" presId="urn:microsoft.com/office/officeart/2005/8/layout/list1#18"/>
    <dgm:cxn modelId="{48B4ACF9-B4FB-44A7-84DD-1B9094EAC03B}" type="presParOf" srcId="{DA94ECEE-9C43-41B6-9357-6A70E93F5E02}" destId="{1D10FE53-42EF-441F-AD99-4112938D9A57}" srcOrd="0" destOrd="0" presId="urn:microsoft.com/office/officeart/2005/8/layout/list1#18"/>
    <dgm:cxn modelId="{BB4EB8F0-F34B-4082-A0D1-1F8270FBB72A}" type="presParOf" srcId="{1D10FE53-42EF-441F-AD99-4112938D9A57}" destId="{64F57FE0-1DE2-4C73-BF59-16EBC7630E0D}" srcOrd="0" destOrd="0" presId="urn:microsoft.com/office/officeart/2005/8/layout/list1#18"/>
    <dgm:cxn modelId="{0AF0E5FE-C64C-428E-A81B-FFBB5AE44646}" type="presParOf" srcId="{1D10FE53-42EF-441F-AD99-4112938D9A57}" destId="{7B509D32-17E7-4B5D-B3ED-55C0B5CF5E03}" srcOrd="1" destOrd="0" presId="urn:microsoft.com/office/officeart/2005/8/layout/list1#18"/>
    <dgm:cxn modelId="{80292BA1-24F3-496D-A67B-877D08D34974}" type="presParOf" srcId="{DA94ECEE-9C43-41B6-9357-6A70E93F5E02}" destId="{F8D02C89-52FC-45FB-B11B-A4883AD606D5}" srcOrd="1" destOrd="0" presId="urn:microsoft.com/office/officeart/2005/8/layout/list1#18"/>
    <dgm:cxn modelId="{96727E3C-81A6-4C16-A018-34CD487DD6BB}" type="presParOf" srcId="{DA94ECEE-9C43-41B6-9357-6A70E93F5E02}" destId="{35A5F26A-3346-4DB3-AF09-09D6C0660CC7}" srcOrd="2" destOrd="0" presId="urn:microsoft.com/office/officeart/2005/8/layout/list1#18"/>
    <dgm:cxn modelId="{7B015634-69F2-4689-9334-A8FA41CCB40F}" type="presParOf" srcId="{DA94ECEE-9C43-41B6-9357-6A70E93F5E02}" destId="{F7AC851C-E548-4F5E-A632-DF473AE9F631}" srcOrd="3" destOrd="0" presId="urn:microsoft.com/office/officeart/2005/8/layout/list1#18"/>
    <dgm:cxn modelId="{0633463A-A665-49E2-936B-B846A4776587}" type="presParOf" srcId="{DA94ECEE-9C43-41B6-9357-6A70E93F5E02}" destId="{07334A1E-CE6E-4EDC-A9FD-17CC91E078D8}" srcOrd="4" destOrd="0" presId="urn:microsoft.com/office/officeart/2005/8/layout/list1#18"/>
    <dgm:cxn modelId="{D967C506-B971-4EAF-8826-82C07DB55DD8}" type="presParOf" srcId="{07334A1E-CE6E-4EDC-A9FD-17CC91E078D8}" destId="{E11EA310-A7A4-48A8-9226-45BA0863419B}" srcOrd="0" destOrd="0" presId="urn:microsoft.com/office/officeart/2005/8/layout/list1#18"/>
    <dgm:cxn modelId="{8FE4F6F1-4FBE-4CAA-B276-B5C6AB91DFF9}" type="presParOf" srcId="{07334A1E-CE6E-4EDC-A9FD-17CC91E078D8}" destId="{8FA6E80F-7565-4A4E-97B0-404F4812B3BB}" srcOrd="1" destOrd="0" presId="urn:microsoft.com/office/officeart/2005/8/layout/list1#18"/>
    <dgm:cxn modelId="{5EFBFA33-662E-4BE8-A4AC-9EB6D6F44021}" type="presParOf" srcId="{DA94ECEE-9C43-41B6-9357-6A70E93F5E02}" destId="{5826E31C-29A1-431B-8E0E-F06072B1A064}" srcOrd="5" destOrd="0" presId="urn:microsoft.com/office/officeart/2005/8/layout/list1#18"/>
    <dgm:cxn modelId="{4F6E234B-F5B4-43B7-84FE-540854F745B1}" type="presParOf" srcId="{DA94ECEE-9C43-41B6-9357-6A70E93F5E02}" destId="{F779B2C4-431E-48A5-8D1B-2EDB1C83C27F}" srcOrd="6" destOrd="0" presId="urn:microsoft.com/office/officeart/2005/8/layout/list1#18"/>
    <dgm:cxn modelId="{B0B08808-30DC-46E3-9186-84307B0C620B}" type="presParOf" srcId="{DA94ECEE-9C43-41B6-9357-6A70E93F5E02}" destId="{B96657BB-A864-46C7-8D1A-B8AC118D6FE4}" srcOrd="7" destOrd="0" presId="urn:microsoft.com/office/officeart/2005/8/layout/list1#18"/>
    <dgm:cxn modelId="{44B221CE-04A4-4F27-93FB-8E9DC769815D}" type="presParOf" srcId="{DA94ECEE-9C43-41B6-9357-6A70E93F5E02}" destId="{DDE735CD-3B76-40E5-A2B8-EC974B49A3C1}" srcOrd="8" destOrd="0" presId="urn:microsoft.com/office/officeart/2005/8/layout/list1#18"/>
    <dgm:cxn modelId="{7808FCE4-5EA4-43D4-A32B-00592435C6F8}" type="presParOf" srcId="{DDE735CD-3B76-40E5-A2B8-EC974B49A3C1}" destId="{D435FC34-5718-4890-99AD-92CF20341DD1}" srcOrd="0" destOrd="0" presId="urn:microsoft.com/office/officeart/2005/8/layout/list1#18"/>
    <dgm:cxn modelId="{FAC69E76-076B-4D2F-9F32-E1CBFB85CD98}" type="presParOf" srcId="{DDE735CD-3B76-40E5-A2B8-EC974B49A3C1}" destId="{19A3B55B-020B-44E2-BE4C-E3E5E694559F}" srcOrd="1" destOrd="0" presId="urn:microsoft.com/office/officeart/2005/8/layout/list1#18"/>
    <dgm:cxn modelId="{4C58BC5D-BF3D-40EC-A14C-C37CF138699E}" type="presParOf" srcId="{DA94ECEE-9C43-41B6-9357-6A70E93F5E02}" destId="{1D9CFC66-CBCF-4181-9DB2-4866D129A856}" srcOrd="9" destOrd="0" presId="urn:microsoft.com/office/officeart/2005/8/layout/list1#18"/>
    <dgm:cxn modelId="{01796E83-C8F2-4CAA-A7F0-29BF37757C3F}" type="presParOf" srcId="{DA94ECEE-9C43-41B6-9357-6A70E93F5E02}" destId="{9B4F5CE5-A4E3-4E0F-9322-81D7A2D61D7E}" srcOrd="10" destOrd="0" presId="urn:microsoft.com/office/officeart/2005/8/layout/list1#18"/>
    <dgm:cxn modelId="{1DDEB7F8-16CF-4EA6-8C07-963DBFFF740B}" type="presParOf" srcId="{DA94ECEE-9C43-41B6-9357-6A70E93F5E02}" destId="{36E34FA5-3359-4D87-8F28-AD3167C4AF0A}" srcOrd="11" destOrd="0" presId="urn:microsoft.com/office/officeart/2005/8/layout/list1#18"/>
    <dgm:cxn modelId="{2559D148-3FFA-4D20-BF53-7250A0A1CE68}" type="presParOf" srcId="{DA94ECEE-9C43-41B6-9357-6A70E93F5E02}" destId="{75BB21DE-1571-4A86-8BC4-5BB961760C8C}" srcOrd="12" destOrd="0" presId="urn:microsoft.com/office/officeart/2005/8/layout/list1#18"/>
    <dgm:cxn modelId="{BD54DF3F-F15A-4F2F-9DA5-131665EAF91B}" type="presParOf" srcId="{75BB21DE-1571-4A86-8BC4-5BB961760C8C}" destId="{8F01D87F-A5F7-45B0-A003-10D32E46E2EF}" srcOrd="0" destOrd="0" presId="urn:microsoft.com/office/officeart/2005/8/layout/list1#18"/>
    <dgm:cxn modelId="{FF695FCD-F4E4-4950-8EA3-A7AE4096641D}" type="presParOf" srcId="{75BB21DE-1571-4A86-8BC4-5BB961760C8C}" destId="{88C8FCA7-50D9-4020-B4D0-217EBB6E6A9B}" srcOrd="1" destOrd="0" presId="urn:microsoft.com/office/officeart/2005/8/layout/list1#18"/>
    <dgm:cxn modelId="{718D4A3A-CFA7-4166-932C-1A952E615F49}" type="presParOf" srcId="{DA94ECEE-9C43-41B6-9357-6A70E93F5E02}" destId="{6F4DE710-FDCF-4B38-B8E0-93C2AAE4BCE6}" srcOrd="13" destOrd="0" presId="urn:microsoft.com/office/officeart/2005/8/layout/list1#18"/>
    <dgm:cxn modelId="{7A48794D-B903-4D52-9347-F24CB4CD140F}" type="presParOf" srcId="{DA94ECEE-9C43-41B6-9357-6A70E93F5E02}" destId="{78051A2E-7A6A-40F6-9043-11E10C1E86F9}" srcOrd="14" destOrd="0" presId="urn:microsoft.com/office/officeart/2005/8/layout/list1#18"/>
    <dgm:cxn modelId="{FD67F433-4EAB-485A-AB98-FB62E894392E}" type="presParOf" srcId="{DA94ECEE-9C43-41B6-9357-6A70E93F5E02}" destId="{C10F7AB0-CC7D-47DD-B307-A315749B3D90}" srcOrd="15" destOrd="0" presId="urn:microsoft.com/office/officeart/2005/8/layout/list1#18"/>
    <dgm:cxn modelId="{9470038D-1A4D-4632-AE0B-D383797E6B49}" type="presParOf" srcId="{DA94ECEE-9C43-41B6-9357-6A70E93F5E02}" destId="{DFFD58DE-8161-4C89-BD77-86667E000E77}" srcOrd="16" destOrd="0" presId="urn:microsoft.com/office/officeart/2005/8/layout/list1#18"/>
    <dgm:cxn modelId="{25E84FD5-E8F9-431A-BA5C-AFD4C8642B5C}" type="presParOf" srcId="{DFFD58DE-8161-4C89-BD77-86667E000E77}" destId="{6A0BCA57-245F-46C1-A6F0-025B64D0958E}" srcOrd="0" destOrd="0" presId="urn:microsoft.com/office/officeart/2005/8/layout/list1#18"/>
    <dgm:cxn modelId="{6BA4A909-FA61-4E72-8CB8-5AAA97A6E643}" type="presParOf" srcId="{DFFD58DE-8161-4C89-BD77-86667E000E77}" destId="{512135C6-8028-4B93-AD16-3DED0AFF59E6}" srcOrd="1" destOrd="0" presId="urn:microsoft.com/office/officeart/2005/8/layout/list1#18"/>
    <dgm:cxn modelId="{CCC4B05B-EE77-4B16-AAE6-CC3110F713C0}" type="presParOf" srcId="{DA94ECEE-9C43-41B6-9357-6A70E93F5E02}" destId="{AC6BBEF5-9772-407D-8F1B-1643ACF1528B}" srcOrd="17" destOrd="0" presId="urn:microsoft.com/office/officeart/2005/8/layout/list1#18"/>
    <dgm:cxn modelId="{75069A87-8C0D-4E88-9D2E-F306EC12FF40}" type="presParOf" srcId="{DA94ECEE-9C43-41B6-9357-6A70E93F5E02}" destId="{518ACD02-5A16-43DC-A793-CE869F04DF70}" srcOrd="18" destOrd="0" presId="urn:microsoft.com/office/officeart/2005/8/layout/list1#1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供应链管理概述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供应链的概念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dirty="0" smtClean="0">
              <a:latin typeface="SimHei" charset="-122"/>
              <a:ea typeface="SimHei" charset="-122"/>
              <a:cs typeface="SimHei" charset="-122"/>
            </a:rPr>
            <a:t>供应链管理的概念</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供应链管理与传统管理的区别</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smtClean="0">
              <a:latin typeface="SimHei" charset="-122"/>
              <a:ea typeface="SimHei" charset="-122"/>
              <a:cs typeface="SimHei" charset="-122"/>
            </a:rPr>
            <a:t>供应链管理的意义</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4"/>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4"/>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6B69510D-B68B-7B46-99CE-E90C6DA600F3}" type="presOf" srcId="{3FA44A42-E0AE-412C-8071-9A37D30DD567}" destId="{22C8BBC7-02FA-4EF0-899A-834C1FEE39E3}"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25E252BC-F708-BA43-88C5-9906E9017CDE}" type="presOf" srcId="{5E91D41B-332E-E54E-BBB2-1256B9CC48C7}" destId="{97BD78E0-6CC9-224B-9FDD-F11EE9BF8DF0}" srcOrd="0" destOrd="0" presId="urn:microsoft.com/office/officeart/2009/3/layout/HorizontalOrganizationChart"/>
    <dgm:cxn modelId="{A1F8852E-8AD9-704F-AFA4-416EC0D542C8}" type="presOf" srcId="{23F1803F-276C-8041-9B7B-082F2BD1E946}" destId="{B13D6842-7E74-6E4A-B081-886229548982}" srcOrd="1"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9AAB41CC-B9AA-9142-BE5E-0B1EE6E34DAA}" srcId="{9AC2E227-803C-4016-BF2C-9291B6CAA290}" destId="{87585F0D-6A81-F747-99EB-D14B33EBB618}" srcOrd="2" destOrd="0" parTransId="{18A5DCF8-381A-9740-A1DC-D1A5033A3647}" sibTransId="{8D2E3331-C9C0-6F41-9B03-2AE4E999EDF7}"/>
    <dgm:cxn modelId="{925302AA-7800-2248-AE83-D03E7A908CF3}" type="presOf" srcId="{87585F0D-6A81-F747-99EB-D14B33EBB618}" destId="{A73C4A40-2D47-BF42-9EF8-B3BEE9451F45}" srcOrd="0" destOrd="0" presId="urn:microsoft.com/office/officeart/2009/3/layout/HorizontalOrganizationChart"/>
    <dgm:cxn modelId="{B916B535-BBC5-8A41-8706-B2C9B5196892}" type="presOf" srcId="{E2369F6E-DA59-4F6E-BD69-6CAA013A82BE}" destId="{CD82D2C2-9EF5-4CA0-9CEE-9265A38A1F4A}" srcOrd="0" destOrd="0" presId="urn:microsoft.com/office/officeart/2009/3/layout/HorizontalOrganizationChart"/>
    <dgm:cxn modelId="{CB3B6B1E-E102-744D-BA92-B4C1D6DA14FE}" type="presOf" srcId="{87585F0D-6A81-F747-99EB-D14B33EBB618}" destId="{BCDD8BD9-F9D2-4C44-AB56-5005F5FB7B08}" srcOrd="1" destOrd="0" presId="urn:microsoft.com/office/officeart/2009/3/layout/HorizontalOrganizationChart"/>
    <dgm:cxn modelId="{CA98B2A6-378A-1749-9FDB-7BF245C8908C}" type="presOf" srcId="{7638F483-EC40-4669-A117-0C6040B4A66B}" destId="{86A07B8D-FF15-4EFF-8681-05A46BF1E797}" srcOrd="0" destOrd="0" presId="urn:microsoft.com/office/officeart/2009/3/layout/HorizontalOrganizationChart"/>
    <dgm:cxn modelId="{FC9012C2-7F3F-714D-A066-22F00E1178FD}" type="presOf" srcId="{18A5DCF8-381A-9740-A1DC-D1A5033A3647}" destId="{B94BF64B-9716-424E-A851-42E8E7B2B9A7}" srcOrd="0" destOrd="0" presId="urn:microsoft.com/office/officeart/2009/3/layout/HorizontalOrganizationChart"/>
    <dgm:cxn modelId="{F32BF309-1366-734B-B192-7CAF463E7CFA}" type="presOf" srcId="{23F1803F-276C-8041-9B7B-082F2BD1E946}" destId="{19BA56B5-C34A-B64D-A239-C962FAC6DE3A}" srcOrd="0" destOrd="0" presId="urn:microsoft.com/office/officeart/2009/3/layout/HorizontalOrganizationChart"/>
    <dgm:cxn modelId="{77F63853-0205-1848-B89D-E61A9760F8C1}" type="presOf" srcId="{57E64457-75B6-40DF-86BF-80888D7FBBC5}" destId="{72A5A8A1-C34D-4CC9-B014-4EDC4C60B5CB}"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AB6F52C1-F941-CE4B-955D-11BBD83900C4}" type="presOf" srcId="{9AC2E227-803C-4016-BF2C-9291B6CAA290}" destId="{9CD41DA5-A8A9-4189-B933-DCF665F7DF2D}" srcOrd="1" destOrd="0" presId="urn:microsoft.com/office/officeart/2009/3/layout/HorizontalOrganizationChart"/>
    <dgm:cxn modelId="{4D24393B-AB4A-D04D-A891-2E7D3BF7EBF8}" type="presOf" srcId="{9AC2E227-803C-4016-BF2C-9291B6CAA290}" destId="{2A2AFDF2-2568-44F8-842C-3BFD70D9F2B1}" srcOrd="0" destOrd="0" presId="urn:microsoft.com/office/officeart/2009/3/layout/HorizontalOrganizationChart"/>
    <dgm:cxn modelId="{18B9AD2A-8E52-4042-A440-04E7684E94A2}" type="presOf" srcId="{F05BBA42-D7AF-4BA0-8C3F-85B1FE28E48F}" destId="{18DB143D-9E27-4E02-AFA5-F665953CBC10}"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D3781E16-43E9-0F40-B336-0D6D53EA5169}" type="presOf" srcId="{3FA44A42-E0AE-412C-8071-9A37D30DD567}" destId="{CBD704CC-8D6F-4C39-AFA6-3825EE74A965}" srcOrd="1" destOrd="0" presId="urn:microsoft.com/office/officeart/2009/3/layout/HorizontalOrganizationChart"/>
    <dgm:cxn modelId="{C95E201D-3BC9-9649-B981-605C26B226A5}" type="presOf" srcId="{7638F483-EC40-4669-A117-0C6040B4A66B}" destId="{A4529214-DB2D-4B21-8831-F60F2A376559}" srcOrd="1" destOrd="0" presId="urn:microsoft.com/office/officeart/2009/3/layout/HorizontalOrganizationChart"/>
    <dgm:cxn modelId="{5FC2EF5B-F96F-9D4B-B32D-FE6E512A4A76}" type="presParOf" srcId="{18DB143D-9E27-4E02-AFA5-F665953CBC10}" destId="{07E01157-B979-4F6B-B892-75DB2A2B8B0F}" srcOrd="0" destOrd="0" presId="urn:microsoft.com/office/officeart/2009/3/layout/HorizontalOrganizationChart"/>
    <dgm:cxn modelId="{115B9135-2CF0-6040-BF59-1DD23F0364CD}" type="presParOf" srcId="{07E01157-B979-4F6B-B892-75DB2A2B8B0F}" destId="{F686C23F-604E-4653-B2CB-27DBB6BED631}" srcOrd="0" destOrd="0" presId="urn:microsoft.com/office/officeart/2009/3/layout/HorizontalOrganizationChart"/>
    <dgm:cxn modelId="{8F520FB4-A6FD-7D4A-B82F-2C1336AFF9C9}" type="presParOf" srcId="{F686C23F-604E-4653-B2CB-27DBB6BED631}" destId="{2A2AFDF2-2568-44F8-842C-3BFD70D9F2B1}" srcOrd="0" destOrd="0" presId="urn:microsoft.com/office/officeart/2009/3/layout/HorizontalOrganizationChart"/>
    <dgm:cxn modelId="{D1D9004B-F287-7046-AEBD-094C017E53BE}" type="presParOf" srcId="{F686C23F-604E-4653-B2CB-27DBB6BED631}" destId="{9CD41DA5-A8A9-4189-B933-DCF665F7DF2D}" srcOrd="1" destOrd="0" presId="urn:microsoft.com/office/officeart/2009/3/layout/HorizontalOrganizationChart"/>
    <dgm:cxn modelId="{989CA028-F148-634C-AF9C-4FB3FA94D69C}" type="presParOf" srcId="{07E01157-B979-4F6B-B892-75DB2A2B8B0F}" destId="{96876921-77F4-4E08-9148-E99125692808}" srcOrd="1" destOrd="0" presId="urn:microsoft.com/office/officeart/2009/3/layout/HorizontalOrganizationChart"/>
    <dgm:cxn modelId="{C50E3999-21B4-9745-8247-F0A61A6837B3}" type="presParOf" srcId="{96876921-77F4-4E08-9148-E99125692808}" destId="{CD82D2C2-9EF5-4CA0-9CEE-9265A38A1F4A}" srcOrd="0" destOrd="0" presId="urn:microsoft.com/office/officeart/2009/3/layout/HorizontalOrganizationChart"/>
    <dgm:cxn modelId="{39F9BB6A-08B5-014F-BF56-28E495091299}" type="presParOf" srcId="{96876921-77F4-4E08-9148-E99125692808}" destId="{9441C830-A66B-4AFB-9252-8069549D4F0A}" srcOrd="1" destOrd="0" presId="urn:microsoft.com/office/officeart/2009/3/layout/HorizontalOrganizationChart"/>
    <dgm:cxn modelId="{A5C08667-A29F-5C44-87CE-1AFE060BFE28}" type="presParOf" srcId="{9441C830-A66B-4AFB-9252-8069549D4F0A}" destId="{FEAC7974-4462-4948-9F19-4D53C38CC88A}" srcOrd="0" destOrd="0" presId="urn:microsoft.com/office/officeart/2009/3/layout/HorizontalOrganizationChart"/>
    <dgm:cxn modelId="{E4B79B99-3AD3-E640-9BC1-200D1D373F4B}" type="presParOf" srcId="{FEAC7974-4462-4948-9F19-4D53C38CC88A}" destId="{22C8BBC7-02FA-4EF0-899A-834C1FEE39E3}" srcOrd="0" destOrd="0" presId="urn:microsoft.com/office/officeart/2009/3/layout/HorizontalOrganizationChart"/>
    <dgm:cxn modelId="{A2B5D6B7-7002-B84F-8414-02900EE8FA02}" type="presParOf" srcId="{FEAC7974-4462-4948-9F19-4D53C38CC88A}" destId="{CBD704CC-8D6F-4C39-AFA6-3825EE74A965}" srcOrd="1" destOrd="0" presId="urn:microsoft.com/office/officeart/2009/3/layout/HorizontalOrganizationChart"/>
    <dgm:cxn modelId="{5E9731BC-33BB-8243-AEB4-55E02B7E6299}" type="presParOf" srcId="{9441C830-A66B-4AFB-9252-8069549D4F0A}" destId="{C4FE27A9-6818-468D-8F72-5DEAE64958BC}" srcOrd="1" destOrd="0" presId="urn:microsoft.com/office/officeart/2009/3/layout/HorizontalOrganizationChart"/>
    <dgm:cxn modelId="{15F8C441-55DA-7249-916A-97735B78CDA6}" type="presParOf" srcId="{9441C830-A66B-4AFB-9252-8069549D4F0A}" destId="{B9E24DCA-DEF6-41DD-8228-40542DF88903}" srcOrd="2" destOrd="0" presId="urn:microsoft.com/office/officeart/2009/3/layout/HorizontalOrganizationChart"/>
    <dgm:cxn modelId="{E1A1FE18-B59B-964F-A1D3-F3D9C1C1FF18}" type="presParOf" srcId="{96876921-77F4-4E08-9148-E99125692808}" destId="{72A5A8A1-C34D-4CC9-B014-4EDC4C60B5CB}" srcOrd="2" destOrd="0" presId="urn:microsoft.com/office/officeart/2009/3/layout/HorizontalOrganizationChart"/>
    <dgm:cxn modelId="{94E6B279-9156-A147-8CBC-613691D1271C}" type="presParOf" srcId="{96876921-77F4-4E08-9148-E99125692808}" destId="{99464D45-2B22-432F-8F6C-3394CEC310A7}" srcOrd="3" destOrd="0" presId="urn:microsoft.com/office/officeart/2009/3/layout/HorizontalOrganizationChart"/>
    <dgm:cxn modelId="{CCA34D8A-7F93-A94F-A58C-F9650088B821}" type="presParOf" srcId="{99464D45-2B22-432F-8F6C-3394CEC310A7}" destId="{7EEFA05D-0146-474D-BB41-35A44BBAC0EB}" srcOrd="0" destOrd="0" presId="urn:microsoft.com/office/officeart/2009/3/layout/HorizontalOrganizationChart"/>
    <dgm:cxn modelId="{CB609F08-054B-E34A-BE6B-C74A36A4D648}" type="presParOf" srcId="{7EEFA05D-0146-474D-BB41-35A44BBAC0EB}" destId="{86A07B8D-FF15-4EFF-8681-05A46BF1E797}" srcOrd="0" destOrd="0" presId="urn:microsoft.com/office/officeart/2009/3/layout/HorizontalOrganizationChart"/>
    <dgm:cxn modelId="{07E126B9-6DA2-044E-A9AF-94CC01388807}" type="presParOf" srcId="{7EEFA05D-0146-474D-BB41-35A44BBAC0EB}" destId="{A4529214-DB2D-4B21-8831-F60F2A376559}" srcOrd="1" destOrd="0" presId="urn:microsoft.com/office/officeart/2009/3/layout/HorizontalOrganizationChart"/>
    <dgm:cxn modelId="{B6B9CD9C-3D15-4147-82B9-D23BC0EA66F4}" type="presParOf" srcId="{99464D45-2B22-432F-8F6C-3394CEC310A7}" destId="{4C9D6515-EA4F-4DBF-A8FE-0711C70136B1}" srcOrd="1" destOrd="0" presId="urn:microsoft.com/office/officeart/2009/3/layout/HorizontalOrganizationChart"/>
    <dgm:cxn modelId="{41A0EF3A-4054-3945-8C38-9E3A06D0129E}" type="presParOf" srcId="{99464D45-2B22-432F-8F6C-3394CEC310A7}" destId="{686779DB-34D3-4F60-84B6-A35826FF3C2A}" srcOrd="2" destOrd="0" presId="urn:microsoft.com/office/officeart/2009/3/layout/HorizontalOrganizationChart"/>
    <dgm:cxn modelId="{9930D6A8-AB1D-194D-83A6-A92BFB90B865}" type="presParOf" srcId="{96876921-77F4-4E08-9148-E99125692808}" destId="{B94BF64B-9716-424E-A851-42E8E7B2B9A7}" srcOrd="4" destOrd="0" presId="urn:microsoft.com/office/officeart/2009/3/layout/HorizontalOrganizationChart"/>
    <dgm:cxn modelId="{E46BA536-1533-9C4E-AD2A-B3929209C68E}" type="presParOf" srcId="{96876921-77F4-4E08-9148-E99125692808}" destId="{31E814C1-FFDD-BA48-BF9D-F3C8FF892503}" srcOrd="5" destOrd="0" presId="urn:microsoft.com/office/officeart/2009/3/layout/HorizontalOrganizationChart"/>
    <dgm:cxn modelId="{89F48BD9-AC94-144B-B135-A3B72810D4A5}" type="presParOf" srcId="{31E814C1-FFDD-BA48-BF9D-F3C8FF892503}" destId="{1780440E-D92A-B040-A710-F8D875101E05}" srcOrd="0" destOrd="0" presId="urn:microsoft.com/office/officeart/2009/3/layout/HorizontalOrganizationChart"/>
    <dgm:cxn modelId="{A9976968-E2A7-E54A-B6BC-A8496949F172}" type="presParOf" srcId="{1780440E-D92A-B040-A710-F8D875101E05}" destId="{A73C4A40-2D47-BF42-9EF8-B3BEE9451F45}" srcOrd="0" destOrd="0" presId="urn:microsoft.com/office/officeart/2009/3/layout/HorizontalOrganizationChart"/>
    <dgm:cxn modelId="{6E7BDF81-CC6B-D142-97C7-70C9C93C3C8A}" type="presParOf" srcId="{1780440E-D92A-B040-A710-F8D875101E05}" destId="{BCDD8BD9-F9D2-4C44-AB56-5005F5FB7B08}" srcOrd="1" destOrd="0" presId="urn:microsoft.com/office/officeart/2009/3/layout/HorizontalOrganizationChart"/>
    <dgm:cxn modelId="{C8DC198D-AA30-B84C-8677-4198AB9F69AB}" type="presParOf" srcId="{31E814C1-FFDD-BA48-BF9D-F3C8FF892503}" destId="{B22D4294-1D49-E046-9CF9-7B480D0762E6}" srcOrd="1" destOrd="0" presId="urn:microsoft.com/office/officeart/2009/3/layout/HorizontalOrganizationChart"/>
    <dgm:cxn modelId="{1EC1B95B-DEB2-C141-AC35-ECCA7405DF6D}" type="presParOf" srcId="{31E814C1-FFDD-BA48-BF9D-F3C8FF892503}" destId="{E1D0C206-488D-6348-BEA7-1FE8B1679EF7}" srcOrd="2" destOrd="0" presId="urn:microsoft.com/office/officeart/2009/3/layout/HorizontalOrganizationChart"/>
    <dgm:cxn modelId="{81E09993-62F3-9247-B25D-47B20467334A}" type="presParOf" srcId="{96876921-77F4-4E08-9148-E99125692808}" destId="{97BD78E0-6CC9-224B-9FDD-F11EE9BF8DF0}" srcOrd="6" destOrd="0" presId="urn:microsoft.com/office/officeart/2009/3/layout/HorizontalOrganizationChart"/>
    <dgm:cxn modelId="{16009B66-51BC-C640-A8E1-7EBA8E6E6C6C}" type="presParOf" srcId="{96876921-77F4-4E08-9148-E99125692808}" destId="{F5564F5E-C23C-6041-B185-3508736BC161}" srcOrd="7" destOrd="0" presId="urn:microsoft.com/office/officeart/2009/3/layout/HorizontalOrganizationChart"/>
    <dgm:cxn modelId="{B63463A6-B8F4-2D44-AA9A-8B6A8C55841F}" type="presParOf" srcId="{F5564F5E-C23C-6041-B185-3508736BC161}" destId="{730C15AF-A2E3-334E-9C4F-2DA8AC61AB90}" srcOrd="0" destOrd="0" presId="urn:microsoft.com/office/officeart/2009/3/layout/HorizontalOrganizationChart"/>
    <dgm:cxn modelId="{17EE3BB4-9E1C-C64E-99F9-85B083B44E32}" type="presParOf" srcId="{730C15AF-A2E3-334E-9C4F-2DA8AC61AB90}" destId="{19BA56B5-C34A-B64D-A239-C962FAC6DE3A}" srcOrd="0" destOrd="0" presId="urn:microsoft.com/office/officeart/2009/3/layout/HorizontalOrganizationChart"/>
    <dgm:cxn modelId="{CE38C08B-255F-4949-A504-6F921862AF6C}" type="presParOf" srcId="{730C15AF-A2E3-334E-9C4F-2DA8AC61AB90}" destId="{B13D6842-7E74-6E4A-B081-886229548982}" srcOrd="1" destOrd="0" presId="urn:microsoft.com/office/officeart/2009/3/layout/HorizontalOrganizationChart"/>
    <dgm:cxn modelId="{AC2499A9-5317-4B44-8A4F-A9BE51C2BD47}" type="presParOf" srcId="{F5564F5E-C23C-6041-B185-3508736BC161}" destId="{DA228DBB-51B5-1545-814C-2E0469298B4C}" srcOrd="1" destOrd="0" presId="urn:microsoft.com/office/officeart/2009/3/layout/HorizontalOrganizationChart"/>
    <dgm:cxn modelId="{267D6258-CAC8-2345-AC6C-F0BFF95D94A2}" type="presParOf" srcId="{F5564F5E-C23C-6041-B185-3508736BC161}" destId="{D334E96E-D664-3443-8496-4E437BC45B67}" srcOrd="2" destOrd="0" presId="urn:microsoft.com/office/officeart/2009/3/layout/HorizontalOrganizationChart"/>
    <dgm:cxn modelId="{DACEBCB7-02EA-EB4A-A446-3FF3E510E356}"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BB68B212-3BE4-472C-B3D7-3B3F187D8CDA}" type="doc">
      <dgm:prSet loTypeId="urn:microsoft.com/office/officeart/2005/8/layout/list1#18" loCatId="list" qsTypeId="urn:microsoft.com/office/officeart/2005/8/quickstyle/simple1#55" qsCatId="simple" csTypeId="urn:microsoft.com/office/officeart/2005/8/colors/accent2_1#27" csCatId="accent2" phldr="1"/>
      <dgm:spPr/>
      <dgm:t>
        <a:bodyPr/>
        <a:lstStyle/>
        <a:p>
          <a:endParaRPr lang="zh-CN" altLang="en-US"/>
        </a:p>
      </dgm:t>
    </dgm:pt>
    <dgm:pt modelId="{4594F95F-3C2A-45ED-9195-3F13064748AD}">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供应链管理的目标是为了</a:t>
          </a:r>
          <a:r>
            <a:rPr lang="zh-CN" altLang="en-US" sz="2000" b="1" dirty="0" smtClean="0">
              <a:solidFill>
                <a:srgbClr val="FF0000"/>
              </a:solidFill>
              <a:latin typeface="手札体-简粗体" panose="03000700000000000000" pitchFamily="66" charset="-122"/>
              <a:ea typeface="手札体-简粗体" panose="03000700000000000000" pitchFamily="66" charset="-122"/>
            </a:rPr>
            <a:t>给顾客提供满意的产品或服务</a:t>
          </a:r>
          <a:endParaRPr lang="zh-CN" altLang="en-US" sz="2000" dirty="0">
            <a:latin typeface="手札体-简粗体" panose="03000700000000000000" pitchFamily="66" charset="-122"/>
            <a:ea typeface="手札体-简粗体" panose="03000700000000000000" pitchFamily="66" charset="-122"/>
          </a:endParaRPr>
        </a:p>
      </dgm:t>
    </dgm:pt>
    <dgm:pt modelId="{2657214F-07BA-455D-AF8F-15C476010BB8}" type="parTrans" cxnId="{282FE97E-1A75-4ECA-8B44-9F3372184D09}">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B280D3D3-94E8-42DC-9016-18B3D9F5F0CE}" type="sibTrans" cxnId="{282FE97E-1A75-4ECA-8B44-9F3372184D09}">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7E3AEA60-2CFA-4768-8EED-194E1671733D}">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供应链管理是一种集成管理模式</a:t>
          </a:r>
          <a:endParaRPr lang="zh-CN" altLang="en-US" sz="2000" dirty="0">
            <a:latin typeface="手札体-简粗体" panose="03000700000000000000" pitchFamily="66" charset="-122"/>
            <a:ea typeface="手札体-简粗体" panose="03000700000000000000" pitchFamily="66" charset="-122"/>
          </a:endParaRPr>
        </a:p>
      </dgm:t>
    </dgm:pt>
    <dgm:pt modelId="{E7252988-F840-4731-81BF-F627CEF52AAF}" type="parTrans" cxnId="{13A6D11B-FE96-46E0-981D-95C17DAA6207}">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CD52D824-D6C5-440A-8502-44C3EDA877DA}" type="sibTrans" cxnId="{13A6D11B-FE96-46E0-981D-95C17DAA6207}">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60814BDB-FB87-4708-A8F1-D9F9137677E4}">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供应链管理最终为供应链中所有成员带来价值增值</a:t>
          </a:r>
          <a:endParaRPr lang="zh-CN" altLang="en-US" sz="2000" dirty="0">
            <a:latin typeface="手札体-简粗体" panose="03000700000000000000" pitchFamily="66" charset="-122"/>
            <a:ea typeface="手札体-简粗体" panose="03000700000000000000" pitchFamily="66" charset="-122"/>
          </a:endParaRPr>
        </a:p>
      </dgm:t>
    </dgm:pt>
    <dgm:pt modelId="{E4DD9343-6267-45DC-8444-C15E18CAD372}" type="parTrans" cxnId="{4528A6F1-8DA4-425D-BC30-184B559C0761}">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8462F5E2-F416-4DD8-9837-622B71A03D4D}" type="sibTrans" cxnId="{4528A6F1-8DA4-425D-BC30-184B559C0761}">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4A345723-3634-48A8-9AE4-B014CBD21270}">
      <dgm:prSet phldrT="[文本]" custT="1"/>
      <dgm:spPr/>
      <dgm:t>
        <a:bodyPr/>
        <a:lstStyle/>
        <a:p>
          <a:endParaRPr lang="zh-CN" altLang="en-US" sz="2000" dirty="0">
            <a:latin typeface="手札体-简粗体" panose="03000700000000000000" pitchFamily="66" charset="-122"/>
            <a:ea typeface="手札体-简粗体" panose="03000700000000000000" pitchFamily="66" charset="-122"/>
          </a:endParaRPr>
        </a:p>
      </dgm:t>
    </dgm:pt>
    <dgm:pt modelId="{1AD8BEAE-2201-4299-9BAA-D63DFB07D26B}" type="parTrans" cxnId="{189D6D23-99AA-4A25-AE0E-6F1180AFCB70}">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EB703D33-58F3-432B-AFC9-13BDAD913A77}" type="sibTrans" cxnId="{189D6D23-99AA-4A25-AE0E-6F1180AFCB70}">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E24144DF-3E3D-45E7-90FD-9CEEE6D80F85}">
      <dgm:prSet phldrT="[文本]" custT="1"/>
      <dgm:spPr/>
      <dgm:t>
        <a:bodyPr/>
        <a:lstStyle/>
        <a:p>
          <a:endParaRPr lang="zh-CN" altLang="en-US" sz="2000" dirty="0">
            <a:latin typeface="手札体-简粗体" panose="03000700000000000000" pitchFamily="66" charset="-122"/>
            <a:ea typeface="手札体-简粗体" panose="03000700000000000000" pitchFamily="66" charset="-122"/>
          </a:endParaRPr>
        </a:p>
      </dgm:t>
    </dgm:pt>
    <dgm:pt modelId="{2512CC2B-ADBE-4BD5-A49D-8DD13C963E7C}" type="parTrans" cxnId="{4351B4C3-BF39-4FA6-8F38-049996A79065}">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4F87A855-CC58-4DE7-AC6A-A6502FA4AB23}" type="sibTrans" cxnId="{4351B4C3-BF39-4FA6-8F38-049996A79065}">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DA94ECEE-9C43-41B6-9357-6A70E93F5E02}" type="pres">
      <dgm:prSet presAssocID="{BB68B212-3BE4-472C-B3D7-3B3F187D8CDA}" presName="linear" presStyleCnt="0">
        <dgm:presLayoutVars>
          <dgm:dir/>
          <dgm:animLvl val="lvl"/>
          <dgm:resizeHandles val="exact"/>
        </dgm:presLayoutVars>
      </dgm:prSet>
      <dgm:spPr/>
      <dgm:t>
        <a:bodyPr/>
        <a:lstStyle/>
        <a:p>
          <a:endParaRPr lang="zh-CN" altLang="en-US"/>
        </a:p>
      </dgm:t>
    </dgm:pt>
    <dgm:pt modelId="{1D10FE53-42EF-441F-AD99-4112938D9A57}" type="pres">
      <dgm:prSet presAssocID="{4594F95F-3C2A-45ED-9195-3F13064748AD}" presName="parentLin" presStyleCnt="0"/>
      <dgm:spPr/>
    </dgm:pt>
    <dgm:pt modelId="{64F57FE0-1DE2-4C73-BF59-16EBC7630E0D}" type="pres">
      <dgm:prSet presAssocID="{4594F95F-3C2A-45ED-9195-3F13064748AD}" presName="parentLeftMargin" presStyleLbl="node1" presStyleIdx="0" presStyleCnt="5"/>
      <dgm:spPr/>
      <dgm:t>
        <a:bodyPr/>
        <a:lstStyle/>
        <a:p>
          <a:endParaRPr lang="zh-CN" altLang="en-US"/>
        </a:p>
      </dgm:t>
    </dgm:pt>
    <dgm:pt modelId="{7B509D32-17E7-4B5D-B3ED-55C0B5CF5E03}" type="pres">
      <dgm:prSet presAssocID="{4594F95F-3C2A-45ED-9195-3F13064748AD}" presName="parentText" presStyleLbl="node1" presStyleIdx="0" presStyleCnt="5" custScaleX="109437">
        <dgm:presLayoutVars>
          <dgm:chMax val="0"/>
          <dgm:bulletEnabled val="1"/>
        </dgm:presLayoutVars>
      </dgm:prSet>
      <dgm:spPr/>
      <dgm:t>
        <a:bodyPr/>
        <a:lstStyle/>
        <a:p>
          <a:endParaRPr lang="zh-CN" altLang="en-US"/>
        </a:p>
      </dgm:t>
    </dgm:pt>
    <dgm:pt modelId="{F8D02C89-52FC-45FB-B11B-A4883AD606D5}" type="pres">
      <dgm:prSet presAssocID="{4594F95F-3C2A-45ED-9195-3F13064748AD}" presName="negativeSpace" presStyleCnt="0"/>
      <dgm:spPr/>
    </dgm:pt>
    <dgm:pt modelId="{35A5F26A-3346-4DB3-AF09-09D6C0660CC7}" type="pres">
      <dgm:prSet presAssocID="{4594F95F-3C2A-45ED-9195-3F13064748AD}" presName="childText" presStyleLbl="conFgAcc1" presStyleIdx="0" presStyleCnt="5">
        <dgm:presLayoutVars>
          <dgm:bulletEnabled val="1"/>
        </dgm:presLayoutVars>
      </dgm:prSet>
      <dgm:spPr/>
    </dgm:pt>
    <dgm:pt modelId="{F7AC851C-E548-4F5E-A632-DF473AE9F631}" type="pres">
      <dgm:prSet presAssocID="{B280D3D3-94E8-42DC-9016-18B3D9F5F0CE}" presName="spaceBetweenRectangles" presStyleCnt="0"/>
      <dgm:spPr/>
    </dgm:pt>
    <dgm:pt modelId="{07334A1E-CE6E-4EDC-A9FD-17CC91E078D8}" type="pres">
      <dgm:prSet presAssocID="{7E3AEA60-2CFA-4768-8EED-194E1671733D}" presName="parentLin" presStyleCnt="0"/>
      <dgm:spPr/>
    </dgm:pt>
    <dgm:pt modelId="{E11EA310-A7A4-48A8-9226-45BA0863419B}" type="pres">
      <dgm:prSet presAssocID="{7E3AEA60-2CFA-4768-8EED-194E1671733D}" presName="parentLeftMargin" presStyleLbl="node1" presStyleIdx="0" presStyleCnt="5"/>
      <dgm:spPr/>
      <dgm:t>
        <a:bodyPr/>
        <a:lstStyle/>
        <a:p>
          <a:endParaRPr lang="zh-CN" altLang="en-US"/>
        </a:p>
      </dgm:t>
    </dgm:pt>
    <dgm:pt modelId="{8FA6E80F-7565-4A4E-97B0-404F4812B3BB}" type="pres">
      <dgm:prSet presAssocID="{7E3AEA60-2CFA-4768-8EED-194E1671733D}" presName="parentText" presStyleLbl="node1" presStyleIdx="1" presStyleCnt="5" custScaleX="109437">
        <dgm:presLayoutVars>
          <dgm:chMax val="0"/>
          <dgm:bulletEnabled val="1"/>
        </dgm:presLayoutVars>
      </dgm:prSet>
      <dgm:spPr/>
      <dgm:t>
        <a:bodyPr/>
        <a:lstStyle/>
        <a:p>
          <a:endParaRPr lang="zh-CN" altLang="en-US"/>
        </a:p>
      </dgm:t>
    </dgm:pt>
    <dgm:pt modelId="{5826E31C-29A1-431B-8E0E-F06072B1A064}" type="pres">
      <dgm:prSet presAssocID="{7E3AEA60-2CFA-4768-8EED-194E1671733D}" presName="negativeSpace" presStyleCnt="0"/>
      <dgm:spPr/>
    </dgm:pt>
    <dgm:pt modelId="{F779B2C4-431E-48A5-8D1B-2EDB1C83C27F}" type="pres">
      <dgm:prSet presAssocID="{7E3AEA60-2CFA-4768-8EED-194E1671733D}" presName="childText" presStyleLbl="conFgAcc1" presStyleIdx="1" presStyleCnt="5">
        <dgm:presLayoutVars>
          <dgm:bulletEnabled val="1"/>
        </dgm:presLayoutVars>
      </dgm:prSet>
      <dgm:spPr/>
    </dgm:pt>
    <dgm:pt modelId="{B96657BB-A864-46C7-8D1A-B8AC118D6FE4}" type="pres">
      <dgm:prSet presAssocID="{CD52D824-D6C5-440A-8502-44C3EDA877DA}" presName="spaceBetweenRectangles" presStyleCnt="0"/>
      <dgm:spPr/>
    </dgm:pt>
    <dgm:pt modelId="{DDE735CD-3B76-40E5-A2B8-EC974B49A3C1}" type="pres">
      <dgm:prSet presAssocID="{60814BDB-FB87-4708-A8F1-D9F9137677E4}" presName="parentLin" presStyleCnt="0"/>
      <dgm:spPr/>
    </dgm:pt>
    <dgm:pt modelId="{D435FC34-5718-4890-99AD-92CF20341DD1}" type="pres">
      <dgm:prSet presAssocID="{60814BDB-FB87-4708-A8F1-D9F9137677E4}" presName="parentLeftMargin" presStyleLbl="node1" presStyleIdx="1" presStyleCnt="5"/>
      <dgm:spPr/>
      <dgm:t>
        <a:bodyPr/>
        <a:lstStyle/>
        <a:p>
          <a:endParaRPr lang="zh-CN" altLang="en-US"/>
        </a:p>
      </dgm:t>
    </dgm:pt>
    <dgm:pt modelId="{19A3B55B-020B-44E2-BE4C-E3E5E694559F}" type="pres">
      <dgm:prSet presAssocID="{60814BDB-FB87-4708-A8F1-D9F9137677E4}" presName="parentText" presStyleLbl="node1" presStyleIdx="2" presStyleCnt="5" custScaleX="109437">
        <dgm:presLayoutVars>
          <dgm:chMax val="0"/>
          <dgm:bulletEnabled val="1"/>
        </dgm:presLayoutVars>
      </dgm:prSet>
      <dgm:spPr/>
      <dgm:t>
        <a:bodyPr/>
        <a:lstStyle/>
        <a:p>
          <a:endParaRPr lang="zh-CN" altLang="en-US"/>
        </a:p>
      </dgm:t>
    </dgm:pt>
    <dgm:pt modelId="{1D9CFC66-CBCF-4181-9DB2-4866D129A856}" type="pres">
      <dgm:prSet presAssocID="{60814BDB-FB87-4708-A8F1-D9F9137677E4}" presName="negativeSpace" presStyleCnt="0"/>
      <dgm:spPr/>
    </dgm:pt>
    <dgm:pt modelId="{9B4F5CE5-A4E3-4E0F-9322-81D7A2D61D7E}" type="pres">
      <dgm:prSet presAssocID="{60814BDB-FB87-4708-A8F1-D9F9137677E4}" presName="childText" presStyleLbl="conFgAcc1" presStyleIdx="2" presStyleCnt="5">
        <dgm:presLayoutVars>
          <dgm:bulletEnabled val="1"/>
        </dgm:presLayoutVars>
      </dgm:prSet>
      <dgm:spPr/>
    </dgm:pt>
    <dgm:pt modelId="{36E34FA5-3359-4D87-8F28-AD3167C4AF0A}" type="pres">
      <dgm:prSet presAssocID="{8462F5E2-F416-4DD8-9837-622B71A03D4D}" presName="spaceBetweenRectangles" presStyleCnt="0"/>
      <dgm:spPr/>
    </dgm:pt>
    <dgm:pt modelId="{75BB21DE-1571-4A86-8BC4-5BB961760C8C}" type="pres">
      <dgm:prSet presAssocID="{4A345723-3634-48A8-9AE4-B014CBD21270}" presName="parentLin" presStyleCnt="0"/>
      <dgm:spPr/>
    </dgm:pt>
    <dgm:pt modelId="{8F01D87F-A5F7-45B0-A003-10D32E46E2EF}" type="pres">
      <dgm:prSet presAssocID="{4A345723-3634-48A8-9AE4-B014CBD21270}" presName="parentLeftMargin" presStyleLbl="node1" presStyleIdx="2" presStyleCnt="5"/>
      <dgm:spPr/>
      <dgm:t>
        <a:bodyPr/>
        <a:lstStyle/>
        <a:p>
          <a:endParaRPr lang="zh-CN" altLang="en-US"/>
        </a:p>
      </dgm:t>
    </dgm:pt>
    <dgm:pt modelId="{88C8FCA7-50D9-4020-B4D0-217EBB6E6A9B}" type="pres">
      <dgm:prSet presAssocID="{4A345723-3634-48A8-9AE4-B014CBD21270}" presName="parentText" presStyleLbl="node1" presStyleIdx="3" presStyleCnt="5" custScaleX="109437">
        <dgm:presLayoutVars>
          <dgm:chMax val="0"/>
          <dgm:bulletEnabled val="1"/>
        </dgm:presLayoutVars>
      </dgm:prSet>
      <dgm:spPr/>
      <dgm:t>
        <a:bodyPr/>
        <a:lstStyle/>
        <a:p>
          <a:endParaRPr lang="zh-CN" altLang="en-US"/>
        </a:p>
      </dgm:t>
    </dgm:pt>
    <dgm:pt modelId="{6F4DE710-FDCF-4B38-B8E0-93C2AAE4BCE6}" type="pres">
      <dgm:prSet presAssocID="{4A345723-3634-48A8-9AE4-B014CBD21270}" presName="negativeSpace" presStyleCnt="0"/>
      <dgm:spPr/>
    </dgm:pt>
    <dgm:pt modelId="{78051A2E-7A6A-40F6-9043-11E10C1E86F9}" type="pres">
      <dgm:prSet presAssocID="{4A345723-3634-48A8-9AE4-B014CBD21270}" presName="childText" presStyleLbl="conFgAcc1" presStyleIdx="3" presStyleCnt="5">
        <dgm:presLayoutVars>
          <dgm:bulletEnabled val="1"/>
        </dgm:presLayoutVars>
      </dgm:prSet>
      <dgm:spPr/>
    </dgm:pt>
    <dgm:pt modelId="{C10F7AB0-CC7D-47DD-B307-A315749B3D90}" type="pres">
      <dgm:prSet presAssocID="{EB703D33-58F3-432B-AFC9-13BDAD913A77}" presName="spaceBetweenRectangles" presStyleCnt="0"/>
      <dgm:spPr/>
    </dgm:pt>
    <dgm:pt modelId="{DFFD58DE-8161-4C89-BD77-86667E000E77}" type="pres">
      <dgm:prSet presAssocID="{E24144DF-3E3D-45E7-90FD-9CEEE6D80F85}" presName="parentLin" presStyleCnt="0"/>
      <dgm:spPr/>
    </dgm:pt>
    <dgm:pt modelId="{6A0BCA57-245F-46C1-A6F0-025B64D0958E}" type="pres">
      <dgm:prSet presAssocID="{E24144DF-3E3D-45E7-90FD-9CEEE6D80F85}" presName="parentLeftMargin" presStyleLbl="node1" presStyleIdx="3" presStyleCnt="5"/>
      <dgm:spPr/>
      <dgm:t>
        <a:bodyPr/>
        <a:lstStyle/>
        <a:p>
          <a:endParaRPr lang="zh-CN" altLang="en-US"/>
        </a:p>
      </dgm:t>
    </dgm:pt>
    <dgm:pt modelId="{512135C6-8028-4B93-AD16-3DED0AFF59E6}" type="pres">
      <dgm:prSet presAssocID="{E24144DF-3E3D-45E7-90FD-9CEEE6D80F85}" presName="parentText" presStyleLbl="node1" presStyleIdx="4" presStyleCnt="5" custScaleX="109437">
        <dgm:presLayoutVars>
          <dgm:chMax val="0"/>
          <dgm:bulletEnabled val="1"/>
        </dgm:presLayoutVars>
      </dgm:prSet>
      <dgm:spPr/>
      <dgm:t>
        <a:bodyPr/>
        <a:lstStyle/>
        <a:p>
          <a:endParaRPr lang="zh-CN" altLang="en-US"/>
        </a:p>
      </dgm:t>
    </dgm:pt>
    <dgm:pt modelId="{AC6BBEF5-9772-407D-8F1B-1643ACF1528B}" type="pres">
      <dgm:prSet presAssocID="{E24144DF-3E3D-45E7-90FD-9CEEE6D80F85}" presName="negativeSpace" presStyleCnt="0"/>
      <dgm:spPr/>
    </dgm:pt>
    <dgm:pt modelId="{518ACD02-5A16-43DC-A793-CE869F04DF70}" type="pres">
      <dgm:prSet presAssocID="{E24144DF-3E3D-45E7-90FD-9CEEE6D80F85}" presName="childText" presStyleLbl="conFgAcc1" presStyleIdx="4" presStyleCnt="5">
        <dgm:presLayoutVars>
          <dgm:bulletEnabled val="1"/>
        </dgm:presLayoutVars>
      </dgm:prSet>
      <dgm:spPr/>
    </dgm:pt>
  </dgm:ptLst>
  <dgm:cxnLst>
    <dgm:cxn modelId="{6E9F3C07-F79C-4C79-8742-03F4F82B2727}" type="presOf" srcId="{7E3AEA60-2CFA-4768-8EED-194E1671733D}" destId="{8FA6E80F-7565-4A4E-97B0-404F4812B3BB}" srcOrd="1" destOrd="0" presId="urn:microsoft.com/office/officeart/2005/8/layout/list1#18"/>
    <dgm:cxn modelId="{0B3D348E-1BAA-458F-B9CB-CA51D95194B5}" type="presOf" srcId="{4A345723-3634-48A8-9AE4-B014CBD21270}" destId="{88C8FCA7-50D9-4020-B4D0-217EBB6E6A9B}" srcOrd="1" destOrd="0" presId="urn:microsoft.com/office/officeart/2005/8/layout/list1#18"/>
    <dgm:cxn modelId="{305CF573-2125-4784-BDA7-246877C9256D}" type="presOf" srcId="{E24144DF-3E3D-45E7-90FD-9CEEE6D80F85}" destId="{6A0BCA57-245F-46C1-A6F0-025B64D0958E}" srcOrd="0" destOrd="0" presId="urn:microsoft.com/office/officeart/2005/8/layout/list1#18"/>
    <dgm:cxn modelId="{02CA7D58-3311-4F20-9C0D-8CAC784E870E}" type="presOf" srcId="{4A345723-3634-48A8-9AE4-B014CBD21270}" destId="{8F01D87F-A5F7-45B0-A003-10D32E46E2EF}" srcOrd="0" destOrd="0" presId="urn:microsoft.com/office/officeart/2005/8/layout/list1#18"/>
    <dgm:cxn modelId="{C3C9ADBE-EACC-448E-903D-0C5292D5D003}" type="presOf" srcId="{60814BDB-FB87-4708-A8F1-D9F9137677E4}" destId="{D435FC34-5718-4890-99AD-92CF20341DD1}" srcOrd="0" destOrd="0" presId="urn:microsoft.com/office/officeart/2005/8/layout/list1#18"/>
    <dgm:cxn modelId="{A758B1D7-433A-4207-B07E-DE11621507C6}" type="presOf" srcId="{4594F95F-3C2A-45ED-9195-3F13064748AD}" destId="{64F57FE0-1DE2-4C73-BF59-16EBC7630E0D}" srcOrd="0" destOrd="0" presId="urn:microsoft.com/office/officeart/2005/8/layout/list1#18"/>
    <dgm:cxn modelId="{4513B49C-0DC2-4475-AB0B-C15A31BB1BBF}" type="presOf" srcId="{7E3AEA60-2CFA-4768-8EED-194E1671733D}" destId="{E11EA310-A7A4-48A8-9226-45BA0863419B}" srcOrd="0" destOrd="0" presId="urn:microsoft.com/office/officeart/2005/8/layout/list1#18"/>
    <dgm:cxn modelId="{B5CAF103-6B97-4FB3-9CC5-93E56F8F0C35}" type="presOf" srcId="{60814BDB-FB87-4708-A8F1-D9F9137677E4}" destId="{19A3B55B-020B-44E2-BE4C-E3E5E694559F}" srcOrd="1" destOrd="0" presId="urn:microsoft.com/office/officeart/2005/8/layout/list1#18"/>
    <dgm:cxn modelId="{13A6D11B-FE96-46E0-981D-95C17DAA6207}" srcId="{BB68B212-3BE4-472C-B3D7-3B3F187D8CDA}" destId="{7E3AEA60-2CFA-4768-8EED-194E1671733D}" srcOrd="1" destOrd="0" parTransId="{E7252988-F840-4731-81BF-F627CEF52AAF}" sibTransId="{CD52D824-D6C5-440A-8502-44C3EDA877DA}"/>
    <dgm:cxn modelId="{282FE97E-1A75-4ECA-8B44-9F3372184D09}" srcId="{BB68B212-3BE4-472C-B3D7-3B3F187D8CDA}" destId="{4594F95F-3C2A-45ED-9195-3F13064748AD}" srcOrd="0" destOrd="0" parTransId="{2657214F-07BA-455D-AF8F-15C476010BB8}" sibTransId="{B280D3D3-94E8-42DC-9016-18B3D9F5F0CE}"/>
    <dgm:cxn modelId="{89D46E4B-6357-4FF8-8C52-57138B684D28}" type="presOf" srcId="{E24144DF-3E3D-45E7-90FD-9CEEE6D80F85}" destId="{512135C6-8028-4B93-AD16-3DED0AFF59E6}" srcOrd="1" destOrd="0" presId="urn:microsoft.com/office/officeart/2005/8/layout/list1#18"/>
    <dgm:cxn modelId="{7A466CBB-ADAE-47B7-B8E9-3566BB23D80E}" type="presOf" srcId="{4594F95F-3C2A-45ED-9195-3F13064748AD}" destId="{7B509D32-17E7-4B5D-B3ED-55C0B5CF5E03}" srcOrd="1" destOrd="0" presId="urn:microsoft.com/office/officeart/2005/8/layout/list1#18"/>
    <dgm:cxn modelId="{FA195E22-D3F5-4A4E-9362-3D1301C6BEE7}" type="presOf" srcId="{BB68B212-3BE4-472C-B3D7-3B3F187D8CDA}" destId="{DA94ECEE-9C43-41B6-9357-6A70E93F5E02}" srcOrd="0" destOrd="0" presId="urn:microsoft.com/office/officeart/2005/8/layout/list1#18"/>
    <dgm:cxn modelId="{189D6D23-99AA-4A25-AE0E-6F1180AFCB70}" srcId="{BB68B212-3BE4-472C-B3D7-3B3F187D8CDA}" destId="{4A345723-3634-48A8-9AE4-B014CBD21270}" srcOrd="3" destOrd="0" parTransId="{1AD8BEAE-2201-4299-9BAA-D63DFB07D26B}" sibTransId="{EB703D33-58F3-432B-AFC9-13BDAD913A77}"/>
    <dgm:cxn modelId="{4351B4C3-BF39-4FA6-8F38-049996A79065}" srcId="{BB68B212-3BE4-472C-B3D7-3B3F187D8CDA}" destId="{E24144DF-3E3D-45E7-90FD-9CEEE6D80F85}" srcOrd="4" destOrd="0" parTransId="{2512CC2B-ADBE-4BD5-A49D-8DD13C963E7C}" sibTransId="{4F87A855-CC58-4DE7-AC6A-A6502FA4AB23}"/>
    <dgm:cxn modelId="{4528A6F1-8DA4-425D-BC30-184B559C0761}" srcId="{BB68B212-3BE4-472C-B3D7-3B3F187D8CDA}" destId="{60814BDB-FB87-4708-A8F1-D9F9137677E4}" srcOrd="2" destOrd="0" parTransId="{E4DD9343-6267-45DC-8444-C15E18CAD372}" sibTransId="{8462F5E2-F416-4DD8-9837-622B71A03D4D}"/>
    <dgm:cxn modelId="{283E4669-93BD-4AA5-8171-1BE50E62A839}" type="presParOf" srcId="{DA94ECEE-9C43-41B6-9357-6A70E93F5E02}" destId="{1D10FE53-42EF-441F-AD99-4112938D9A57}" srcOrd="0" destOrd="0" presId="urn:microsoft.com/office/officeart/2005/8/layout/list1#18"/>
    <dgm:cxn modelId="{CDB1A180-279F-4C97-AF35-81DC01A1FB49}" type="presParOf" srcId="{1D10FE53-42EF-441F-AD99-4112938D9A57}" destId="{64F57FE0-1DE2-4C73-BF59-16EBC7630E0D}" srcOrd="0" destOrd="0" presId="urn:microsoft.com/office/officeart/2005/8/layout/list1#18"/>
    <dgm:cxn modelId="{A6731B8F-C868-467E-B411-BBDE1080C0C3}" type="presParOf" srcId="{1D10FE53-42EF-441F-AD99-4112938D9A57}" destId="{7B509D32-17E7-4B5D-B3ED-55C0B5CF5E03}" srcOrd="1" destOrd="0" presId="urn:microsoft.com/office/officeart/2005/8/layout/list1#18"/>
    <dgm:cxn modelId="{80AE85E8-0496-4A95-B7E9-81A3C7E4F119}" type="presParOf" srcId="{DA94ECEE-9C43-41B6-9357-6A70E93F5E02}" destId="{F8D02C89-52FC-45FB-B11B-A4883AD606D5}" srcOrd="1" destOrd="0" presId="urn:microsoft.com/office/officeart/2005/8/layout/list1#18"/>
    <dgm:cxn modelId="{A33CCFD2-B901-41C4-8DD1-245F26141BCB}" type="presParOf" srcId="{DA94ECEE-9C43-41B6-9357-6A70E93F5E02}" destId="{35A5F26A-3346-4DB3-AF09-09D6C0660CC7}" srcOrd="2" destOrd="0" presId="urn:microsoft.com/office/officeart/2005/8/layout/list1#18"/>
    <dgm:cxn modelId="{E48264FF-627F-4ECE-BCAB-7F6A402424B1}" type="presParOf" srcId="{DA94ECEE-9C43-41B6-9357-6A70E93F5E02}" destId="{F7AC851C-E548-4F5E-A632-DF473AE9F631}" srcOrd="3" destOrd="0" presId="urn:microsoft.com/office/officeart/2005/8/layout/list1#18"/>
    <dgm:cxn modelId="{B83E7B31-B8AE-42C0-965E-E48FCBE3C427}" type="presParOf" srcId="{DA94ECEE-9C43-41B6-9357-6A70E93F5E02}" destId="{07334A1E-CE6E-4EDC-A9FD-17CC91E078D8}" srcOrd="4" destOrd="0" presId="urn:microsoft.com/office/officeart/2005/8/layout/list1#18"/>
    <dgm:cxn modelId="{7C88A169-F697-4701-AF6D-66496D4C7C12}" type="presParOf" srcId="{07334A1E-CE6E-4EDC-A9FD-17CC91E078D8}" destId="{E11EA310-A7A4-48A8-9226-45BA0863419B}" srcOrd="0" destOrd="0" presId="urn:microsoft.com/office/officeart/2005/8/layout/list1#18"/>
    <dgm:cxn modelId="{3495C675-0FDC-4C21-AD4E-E96A97DADF45}" type="presParOf" srcId="{07334A1E-CE6E-4EDC-A9FD-17CC91E078D8}" destId="{8FA6E80F-7565-4A4E-97B0-404F4812B3BB}" srcOrd="1" destOrd="0" presId="urn:microsoft.com/office/officeart/2005/8/layout/list1#18"/>
    <dgm:cxn modelId="{C4A44B82-51D9-401A-B17C-12248766D538}" type="presParOf" srcId="{DA94ECEE-9C43-41B6-9357-6A70E93F5E02}" destId="{5826E31C-29A1-431B-8E0E-F06072B1A064}" srcOrd="5" destOrd="0" presId="urn:microsoft.com/office/officeart/2005/8/layout/list1#18"/>
    <dgm:cxn modelId="{A138692A-F616-4F2D-A742-AC7DEA92160C}" type="presParOf" srcId="{DA94ECEE-9C43-41B6-9357-6A70E93F5E02}" destId="{F779B2C4-431E-48A5-8D1B-2EDB1C83C27F}" srcOrd="6" destOrd="0" presId="urn:microsoft.com/office/officeart/2005/8/layout/list1#18"/>
    <dgm:cxn modelId="{935E98B4-EEC9-4D82-8400-AD1FF6FDBE5F}" type="presParOf" srcId="{DA94ECEE-9C43-41B6-9357-6A70E93F5E02}" destId="{B96657BB-A864-46C7-8D1A-B8AC118D6FE4}" srcOrd="7" destOrd="0" presId="urn:microsoft.com/office/officeart/2005/8/layout/list1#18"/>
    <dgm:cxn modelId="{3EFC6C47-FFE7-45EC-894A-600E11450AC5}" type="presParOf" srcId="{DA94ECEE-9C43-41B6-9357-6A70E93F5E02}" destId="{DDE735CD-3B76-40E5-A2B8-EC974B49A3C1}" srcOrd="8" destOrd="0" presId="urn:microsoft.com/office/officeart/2005/8/layout/list1#18"/>
    <dgm:cxn modelId="{1B4F7685-814F-4B19-A405-62345EBCE936}" type="presParOf" srcId="{DDE735CD-3B76-40E5-A2B8-EC974B49A3C1}" destId="{D435FC34-5718-4890-99AD-92CF20341DD1}" srcOrd="0" destOrd="0" presId="urn:microsoft.com/office/officeart/2005/8/layout/list1#18"/>
    <dgm:cxn modelId="{99D73597-B776-4F9B-A4A0-EEE7219B6DFF}" type="presParOf" srcId="{DDE735CD-3B76-40E5-A2B8-EC974B49A3C1}" destId="{19A3B55B-020B-44E2-BE4C-E3E5E694559F}" srcOrd="1" destOrd="0" presId="urn:microsoft.com/office/officeart/2005/8/layout/list1#18"/>
    <dgm:cxn modelId="{5AE61078-1C43-49A2-8826-3DCCD4B45A3E}" type="presParOf" srcId="{DA94ECEE-9C43-41B6-9357-6A70E93F5E02}" destId="{1D9CFC66-CBCF-4181-9DB2-4866D129A856}" srcOrd="9" destOrd="0" presId="urn:microsoft.com/office/officeart/2005/8/layout/list1#18"/>
    <dgm:cxn modelId="{B4DAF9CF-1197-4829-ADAE-6FFF12E1B762}" type="presParOf" srcId="{DA94ECEE-9C43-41B6-9357-6A70E93F5E02}" destId="{9B4F5CE5-A4E3-4E0F-9322-81D7A2D61D7E}" srcOrd="10" destOrd="0" presId="urn:microsoft.com/office/officeart/2005/8/layout/list1#18"/>
    <dgm:cxn modelId="{5E8B3B4B-3CB3-4624-A922-B71B865EECB3}" type="presParOf" srcId="{DA94ECEE-9C43-41B6-9357-6A70E93F5E02}" destId="{36E34FA5-3359-4D87-8F28-AD3167C4AF0A}" srcOrd="11" destOrd="0" presId="urn:microsoft.com/office/officeart/2005/8/layout/list1#18"/>
    <dgm:cxn modelId="{71B48210-C691-42B9-835D-936909C31F28}" type="presParOf" srcId="{DA94ECEE-9C43-41B6-9357-6A70E93F5E02}" destId="{75BB21DE-1571-4A86-8BC4-5BB961760C8C}" srcOrd="12" destOrd="0" presId="urn:microsoft.com/office/officeart/2005/8/layout/list1#18"/>
    <dgm:cxn modelId="{B4BFE0A6-F677-4439-BFD3-FB1FAFCAD5EB}" type="presParOf" srcId="{75BB21DE-1571-4A86-8BC4-5BB961760C8C}" destId="{8F01D87F-A5F7-45B0-A003-10D32E46E2EF}" srcOrd="0" destOrd="0" presId="urn:microsoft.com/office/officeart/2005/8/layout/list1#18"/>
    <dgm:cxn modelId="{C2E37726-8D34-4C8E-B43C-10B151163E6C}" type="presParOf" srcId="{75BB21DE-1571-4A86-8BC4-5BB961760C8C}" destId="{88C8FCA7-50D9-4020-B4D0-217EBB6E6A9B}" srcOrd="1" destOrd="0" presId="urn:microsoft.com/office/officeart/2005/8/layout/list1#18"/>
    <dgm:cxn modelId="{EDDAED7C-099D-4272-947B-1730B64F7D77}" type="presParOf" srcId="{DA94ECEE-9C43-41B6-9357-6A70E93F5E02}" destId="{6F4DE710-FDCF-4B38-B8E0-93C2AAE4BCE6}" srcOrd="13" destOrd="0" presId="urn:microsoft.com/office/officeart/2005/8/layout/list1#18"/>
    <dgm:cxn modelId="{22B11EF8-D963-4F1E-8A6B-4A013CFC7FF7}" type="presParOf" srcId="{DA94ECEE-9C43-41B6-9357-6A70E93F5E02}" destId="{78051A2E-7A6A-40F6-9043-11E10C1E86F9}" srcOrd="14" destOrd="0" presId="urn:microsoft.com/office/officeart/2005/8/layout/list1#18"/>
    <dgm:cxn modelId="{5669D016-8903-47FE-B9D9-787D35309E8F}" type="presParOf" srcId="{DA94ECEE-9C43-41B6-9357-6A70E93F5E02}" destId="{C10F7AB0-CC7D-47DD-B307-A315749B3D90}" srcOrd="15" destOrd="0" presId="urn:microsoft.com/office/officeart/2005/8/layout/list1#18"/>
    <dgm:cxn modelId="{C826477F-610E-4D70-BBCD-0EEEAF7610DE}" type="presParOf" srcId="{DA94ECEE-9C43-41B6-9357-6A70E93F5E02}" destId="{DFFD58DE-8161-4C89-BD77-86667E000E77}" srcOrd="16" destOrd="0" presId="urn:microsoft.com/office/officeart/2005/8/layout/list1#18"/>
    <dgm:cxn modelId="{8364F1D6-F182-4593-A030-CC7D743EB257}" type="presParOf" srcId="{DFFD58DE-8161-4C89-BD77-86667E000E77}" destId="{6A0BCA57-245F-46C1-A6F0-025B64D0958E}" srcOrd="0" destOrd="0" presId="urn:microsoft.com/office/officeart/2005/8/layout/list1#18"/>
    <dgm:cxn modelId="{D1FF06E5-50C3-4918-AF61-84031D33BFCD}" type="presParOf" srcId="{DFFD58DE-8161-4C89-BD77-86667E000E77}" destId="{512135C6-8028-4B93-AD16-3DED0AFF59E6}" srcOrd="1" destOrd="0" presId="urn:microsoft.com/office/officeart/2005/8/layout/list1#18"/>
    <dgm:cxn modelId="{FC0E3830-777D-41DB-B034-95DDA281C280}" type="presParOf" srcId="{DA94ECEE-9C43-41B6-9357-6A70E93F5E02}" destId="{AC6BBEF5-9772-407D-8F1B-1643ACF1528B}" srcOrd="17" destOrd="0" presId="urn:microsoft.com/office/officeart/2005/8/layout/list1#18"/>
    <dgm:cxn modelId="{3D70E291-23B5-4CC6-BAA9-FD520C8762CF}" type="presParOf" srcId="{DA94ECEE-9C43-41B6-9357-6A70E93F5E02}" destId="{518ACD02-5A16-43DC-A793-CE869F04DF70}" srcOrd="18" destOrd="0" presId="urn:microsoft.com/office/officeart/2005/8/layout/list1#1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供应链管理概述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供应链的概念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dirty="0" smtClean="0">
              <a:latin typeface="SimHei" charset="-122"/>
              <a:ea typeface="SimHei" charset="-122"/>
              <a:cs typeface="SimHei" charset="-122"/>
            </a:rPr>
            <a:t>供应链管理的概念</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供应链管理与传统管理的区别</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smtClean="0">
              <a:latin typeface="SimHei" charset="-122"/>
              <a:ea typeface="SimHei" charset="-122"/>
              <a:cs typeface="SimHei" charset="-122"/>
            </a:rPr>
            <a:t>供应链管理的意义</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4"/>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4"/>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9ABD59AA-4D6A-4321-B1A4-8D610095B134}" srcId="{9AC2E227-803C-4016-BF2C-9291B6CAA290}" destId="{3FA44A42-E0AE-412C-8071-9A37D30DD567}" srcOrd="0" destOrd="0" parTransId="{E2369F6E-DA59-4F6E-BD69-6CAA013A82BE}" sibTransId="{05B8FEA2-0054-4DA8-8F71-5C25E580ABD0}"/>
    <dgm:cxn modelId="{9098B947-06D7-3E45-95E7-DA69AB8A146F}" type="presOf" srcId="{9AC2E227-803C-4016-BF2C-9291B6CAA290}" destId="{9CD41DA5-A8A9-4189-B933-DCF665F7DF2D}" srcOrd="1" destOrd="0" presId="urn:microsoft.com/office/officeart/2009/3/layout/HorizontalOrganizationChart"/>
    <dgm:cxn modelId="{7B982E66-94E3-5A4F-B916-FC852D581BC6}" type="presOf" srcId="{E2369F6E-DA59-4F6E-BD69-6CAA013A82BE}" destId="{CD82D2C2-9EF5-4CA0-9CEE-9265A38A1F4A}" srcOrd="0"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9AAB41CC-B9AA-9142-BE5E-0B1EE6E34DAA}" srcId="{9AC2E227-803C-4016-BF2C-9291B6CAA290}" destId="{87585F0D-6A81-F747-99EB-D14B33EBB618}" srcOrd="2" destOrd="0" parTransId="{18A5DCF8-381A-9740-A1DC-D1A5033A3647}" sibTransId="{8D2E3331-C9C0-6F41-9B03-2AE4E999EDF7}"/>
    <dgm:cxn modelId="{BFF74167-452B-324C-A217-580AE23874F3}" type="presOf" srcId="{9AC2E227-803C-4016-BF2C-9291B6CAA290}" destId="{2A2AFDF2-2568-44F8-842C-3BFD70D9F2B1}" srcOrd="0" destOrd="0" presId="urn:microsoft.com/office/officeart/2009/3/layout/HorizontalOrganizationChart"/>
    <dgm:cxn modelId="{D23CC30A-0856-D44D-BDEB-6E5A4EF7BF66}" type="presOf" srcId="{7638F483-EC40-4669-A117-0C6040B4A66B}" destId="{A4529214-DB2D-4B21-8831-F60F2A376559}" srcOrd="1" destOrd="0" presId="urn:microsoft.com/office/officeart/2009/3/layout/HorizontalOrganizationChart"/>
    <dgm:cxn modelId="{DFEFE5AB-B970-6A42-8ED1-9F0584080018}" type="presOf" srcId="{3FA44A42-E0AE-412C-8071-9A37D30DD567}" destId="{22C8BBC7-02FA-4EF0-899A-834C1FEE39E3}" srcOrd="0" destOrd="0" presId="urn:microsoft.com/office/officeart/2009/3/layout/HorizontalOrganizationChart"/>
    <dgm:cxn modelId="{1CBE0954-AD82-5C46-8BE8-C59DDDAF2450}" type="presOf" srcId="{23F1803F-276C-8041-9B7B-082F2BD1E946}" destId="{B13D6842-7E74-6E4A-B081-886229548982}" srcOrd="1" destOrd="0" presId="urn:microsoft.com/office/officeart/2009/3/layout/HorizontalOrganizationChart"/>
    <dgm:cxn modelId="{1C2DB31B-CE76-C64F-B2D0-C788B8478FE1}" type="presOf" srcId="{3FA44A42-E0AE-412C-8071-9A37D30DD567}" destId="{CBD704CC-8D6F-4C39-AFA6-3825EE74A965}" srcOrd="1" destOrd="0" presId="urn:microsoft.com/office/officeart/2009/3/layout/HorizontalOrganizationChart"/>
    <dgm:cxn modelId="{160FD1F7-4F53-5646-A09D-A8898B8D4EA0}" type="presOf" srcId="{F05BBA42-D7AF-4BA0-8C3F-85B1FE28E48F}" destId="{18DB143D-9E27-4E02-AFA5-F665953CBC10}"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CDA98CEC-F291-234D-BC6D-192179D3981C}" type="presOf" srcId="{5E91D41B-332E-E54E-BBB2-1256B9CC48C7}" destId="{97BD78E0-6CC9-224B-9FDD-F11EE9BF8DF0}" srcOrd="0" destOrd="0" presId="urn:microsoft.com/office/officeart/2009/3/layout/HorizontalOrganizationChart"/>
    <dgm:cxn modelId="{6FEBBCE7-EDBA-F549-8C3D-ED9D6CADA6C5}" type="presOf" srcId="{23F1803F-276C-8041-9B7B-082F2BD1E946}" destId="{19BA56B5-C34A-B64D-A239-C962FAC6DE3A}" srcOrd="0" destOrd="0" presId="urn:microsoft.com/office/officeart/2009/3/layout/HorizontalOrganizationChart"/>
    <dgm:cxn modelId="{4D6D9C37-27F0-324E-8498-23DB2ACF036F}" type="presOf" srcId="{18A5DCF8-381A-9740-A1DC-D1A5033A3647}" destId="{B94BF64B-9716-424E-A851-42E8E7B2B9A7}" srcOrd="0" destOrd="0" presId="urn:microsoft.com/office/officeart/2009/3/layout/HorizontalOrganizationChart"/>
    <dgm:cxn modelId="{686594D1-70AA-5E43-B2E5-30B673586535}" type="presOf" srcId="{87585F0D-6A81-F747-99EB-D14B33EBB618}" destId="{A73C4A40-2D47-BF42-9EF8-B3BEE9451F45}" srcOrd="0" destOrd="0" presId="urn:microsoft.com/office/officeart/2009/3/layout/HorizontalOrganizationChart"/>
    <dgm:cxn modelId="{D2238E7E-52C5-884B-A16B-DEBBB81E2E0F}" type="presOf" srcId="{57E64457-75B6-40DF-86BF-80888D7FBBC5}" destId="{72A5A8A1-C34D-4CC9-B014-4EDC4C60B5CB}" srcOrd="0" destOrd="0" presId="urn:microsoft.com/office/officeart/2009/3/layout/HorizontalOrganizationChart"/>
    <dgm:cxn modelId="{B0D630D5-2E55-974F-B1A6-A86B4DE36F6F}" type="presOf" srcId="{7638F483-EC40-4669-A117-0C6040B4A66B}" destId="{86A07B8D-FF15-4EFF-8681-05A46BF1E797}"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7562AD66-38E3-C549-A160-75D76CFEBED9}" type="presOf" srcId="{87585F0D-6A81-F747-99EB-D14B33EBB618}" destId="{BCDD8BD9-F9D2-4C44-AB56-5005F5FB7B08}" srcOrd="1" destOrd="0" presId="urn:microsoft.com/office/officeart/2009/3/layout/HorizontalOrganizationChart"/>
    <dgm:cxn modelId="{401DC238-18E9-DE40-BFAD-08245B304D5F}" type="presParOf" srcId="{18DB143D-9E27-4E02-AFA5-F665953CBC10}" destId="{07E01157-B979-4F6B-B892-75DB2A2B8B0F}" srcOrd="0" destOrd="0" presId="urn:microsoft.com/office/officeart/2009/3/layout/HorizontalOrganizationChart"/>
    <dgm:cxn modelId="{0F85B10D-247C-C24E-9887-B127F4132CBF}" type="presParOf" srcId="{07E01157-B979-4F6B-B892-75DB2A2B8B0F}" destId="{F686C23F-604E-4653-B2CB-27DBB6BED631}" srcOrd="0" destOrd="0" presId="urn:microsoft.com/office/officeart/2009/3/layout/HorizontalOrganizationChart"/>
    <dgm:cxn modelId="{C6F42799-CC2A-164B-A0D5-2C3AF9A7160E}" type="presParOf" srcId="{F686C23F-604E-4653-B2CB-27DBB6BED631}" destId="{2A2AFDF2-2568-44F8-842C-3BFD70D9F2B1}" srcOrd="0" destOrd="0" presId="urn:microsoft.com/office/officeart/2009/3/layout/HorizontalOrganizationChart"/>
    <dgm:cxn modelId="{45CEED9D-35AA-564C-A299-0841C79F70FE}" type="presParOf" srcId="{F686C23F-604E-4653-B2CB-27DBB6BED631}" destId="{9CD41DA5-A8A9-4189-B933-DCF665F7DF2D}" srcOrd="1" destOrd="0" presId="urn:microsoft.com/office/officeart/2009/3/layout/HorizontalOrganizationChart"/>
    <dgm:cxn modelId="{1E4B4B9A-4FCD-374A-A977-883E224B2072}" type="presParOf" srcId="{07E01157-B979-4F6B-B892-75DB2A2B8B0F}" destId="{96876921-77F4-4E08-9148-E99125692808}" srcOrd="1" destOrd="0" presId="urn:microsoft.com/office/officeart/2009/3/layout/HorizontalOrganizationChart"/>
    <dgm:cxn modelId="{93B3102F-4A60-E24F-B57E-9E3328B1F1CC}" type="presParOf" srcId="{96876921-77F4-4E08-9148-E99125692808}" destId="{CD82D2C2-9EF5-4CA0-9CEE-9265A38A1F4A}" srcOrd="0" destOrd="0" presId="urn:microsoft.com/office/officeart/2009/3/layout/HorizontalOrganizationChart"/>
    <dgm:cxn modelId="{E1827580-6F65-344D-9687-D3EDA4D12204}" type="presParOf" srcId="{96876921-77F4-4E08-9148-E99125692808}" destId="{9441C830-A66B-4AFB-9252-8069549D4F0A}" srcOrd="1" destOrd="0" presId="urn:microsoft.com/office/officeart/2009/3/layout/HorizontalOrganizationChart"/>
    <dgm:cxn modelId="{C9FF7745-CBF9-FD48-98C4-65CF40E16325}" type="presParOf" srcId="{9441C830-A66B-4AFB-9252-8069549D4F0A}" destId="{FEAC7974-4462-4948-9F19-4D53C38CC88A}" srcOrd="0" destOrd="0" presId="urn:microsoft.com/office/officeart/2009/3/layout/HorizontalOrganizationChart"/>
    <dgm:cxn modelId="{1517128F-02BD-8B4C-8188-A5F97A81B030}" type="presParOf" srcId="{FEAC7974-4462-4948-9F19-4D53C38CC88A}" destId="{22C8BBC7-02FA-4EF0-899A-834C1FEE39E3}" srcOrd="0" destOrd="0" presId="urn:microsoft.com/office/officeart/2009/3/layout/HorizontalOrganizationChart"/>
    <dgm:cxn modelId="{9B68BE59-CE11-914D-B4F5-257B66420B0D}" type="presParOf" srcId="{FEAC7974-4462-4948-9F19-4D53C38CC88A}" destId="{CBD704CC-8D6F-4C39-AFA6-3825EE74A965}" srcOrd="1" destOrd="0" presId="urn:microsoft.com/office/officeart/2009/3/layout/HorizontalOrganizationChart"/>
    <dgm:cxn modelId="{388C783D-6148-0C47-9247-D93130A7559F}" type="presParOf" srcId="{9441C830-A66B-4AFB-9252-8069549D4F0A}" destId="{C4FE27A9-6818-468D-8F72-5DEAE64958BC}" srcOrd="1" destOrd="0" presId="urn:microsoft.com/office/officeart/2009/3/layout/HorizontalOrganizationChart"/>
    <dgm:cxn modelId="{655D95FF-7DA8-7845-AF76-0A9695CFC07E}" type="presParOf" srcId="{9441C830-A66B-4AFB-9252-8069549D4F0A}" destId="{B9E24DCA-DEF6-41DD-8228-40542DF88903}" srcOrd="2" destOrd="0" presId="urn:microsoft.com/office/officeart/2009/3/layout/HorizontalOrganizationChart"/>
    <dgm:cxn modelId="{35EA8A86-3004-0949-891B-F0DA757FF1C5}" type="presParOf" srcId="{96876921-77F4-4E08-9148-E99125692808}" destId="{72A5A8A1-C34D-4CC9-B014-4EDC4C60B5CB}" srcOrd="2" destOrd="0" presId="urn:microsoft.com/office/officeart/2009/3/layout/HorizontalOrganizationChart"/>
    <dgm:cxn modelId="{B9340C46-04A3-E945-99A4-2B41ECE9893B}" type="presParOf" srcId="{96876921-77F4-4E08-9148-E99125692808}" destId="{99464D45-2B22-432F-8F6C-3394CEC310A7}" srcOrd="3" destOrd="0" presId="urn:microsoft.com/office/officeart/2009/3/layout/HorizontalOrganizationChart"/>
    <dgm:cxn modelId="{F8305356-6F33-0941-BF7A-625D6D44E462}" type="presParOf" srcId="{99464D45-2B22-432F-8F6C-3394CEC310A7}" destId="{7EEFA05D-0146-474D-BB41-35A44BBAC0EB}" srcOrd="0" destOrd="0" presId="urn:microsoft.com/office/officeart/2009/3/layout/HorizontalOrganizationChart"/>
    <dgm:cxn modelId="{99FDEE84-35D4-5847-86AD-65BAFE587099}" type="presParOf" srcId="{7EEFA05D-0146-474D-BB41-35A44BBAC0EB}" destId="{86A07B8D-FF15-4EFF-8681-05A46BF1E797}" srcOrd="0" destOrd="0" presId="urn:microsoft.com/office/officeart/2009/3/layout/HorizontalOrganizationChart"/>
    <dgm:cxn modelId="{FB9A54E6-6CE4-414C-9518-EB7BF90F4519}" type="presParOf" srcId="{7EEFA05D-0146-474D-BB41-35A44BBAC0EB}" destId="{A4529214-DB2D-4B21-8831-F60F2A376559}" srcOrd="1" destOrd="0" presId="urn:microsoft.com/office/officeart/2009/3/layout/HorizontalOrganizationChart"/>
    <dgm:cxn modelId="{2D9625B6-2BA3-7648-890B-D01B86C229AD}" type="presParOf" srcId="{99464D45-2B22-432F-8F6C-3394CEC310A7}" destId="{4C9D6515-EA4F-4DBF-A8FE-0711C70136B1}" srcOrd="1" destOrd="0" presId="urn:microsoft.com/office/officeart/2009/3/layout/HorizontalOrganizationChart"/>
    <dgm:cxn modelId="{BAE300C1-0B44-A449-A3BC-C13C71BDCDE7}" type="presParOf" srcId="{99464D45-2B22-432F-8F6C-3394CEC310A7}" destId="{686779DB-34D3-4F60-84B6-A35826FF3C2A}" srcOrd="2" destOrd="0" presId="urn:microsoft.com/office/officeart/2009/3/layout/HorizontalOrganizationChart"/>
    <dgm:cxn modelId="{32894819-20D2-CE4B-94C2-420878880549}" type="presParOf" srcId="{96876921-77F4-4E08-9148-E99125692808}" destId="{B94BF64B-9716-424E-A851-42E8E7B2B9A7}" srcOrd="4" destOrd="0" presId="urn:microsoft.com/office/officeart/2009/3/layout/HorizontalOrganizationChart"/>
    <dgm:cxn modelId="{15235804-AC3B-6942-B52B-BD2D50567AAF}" type="presParOf" srcId="{96876921-77F4-4E08-9148-E99125692808}" destId="{31E814C1-FFDD-BA48-BF9D-F3C8FF892503}" srcOrd="5" destOrd="0" presId="urn:microsoft.com/office/officeart/2009/3/layout/HorizontalOrganizationChart"/>
    <dgm:cxn modelId="{CD78CD22-00B8-FA42-815E-DDDA721237B0}" type="presParOf" srcId="{31E814C1-FFDD-BA48-BF9D-F3C8FF892503}" destId="{1780440E-D92A-B040-A710-F8D875101E05}" srcOrd="0" destOrd="0" presId="urn:microsoft.com/office/officeart/2009/3/layout/HorizontalOrganizationChart"/>
    <dgm:cxn modelId="{C29A869E-DABA-B744-BCCD-CED000018671}" type="presParOf" srcId="{1780440E-D92A-B040-A710-F8D875101E05}" destId="{A73C4A40-2D47-BF42-9EF8-B3BEE9451F45}" srcOrd="0" destOrd="0" presId="urn:microsoft.com/office/officeart/2009/3/layout/HorizontalOrganizationChart"/>
    <dgm:cxn modelId="{2567DA0C-7F9E-B64C-B003-5911999F0068}" type="presParOf" srcId="{1780440E-D92A-B040-A710-F8D875101E05}" destId="{BCDD8BD9-F9D2-4C44-AB56-5005F5FB7B08}" srcOrd="1" destOrd="0" presId="urn:microsoft.com/office/officeart/2009/3/layout/HorizontalOrganizationChart"/>
    <dgm:cxn modelId="{94DB686B-CE3A-A14F-8FC1-270973ED498E}" type="presParOf" srcId="{31E814C1-FFDD-BA48-BF9D-F3C8FF892503}" destId="{B22D4294-1D49-E046-9CF9-7B480D0762E6}" srcOrd="1" destOrd="0" presId="urn:microsoft.com/office/officeart/2009/3/layout/HorizontalOrganizationChart"/>
    <dgm:cxn modelId="{D9537E96-EF4E-F04C-AC6B-EDCB1061C9AE}" type="presParOf" srcId="{31E814C1-FFDD-BA48-BF9D-F3C8FF892503}" destId="{E1D0C206-488D-6348-BEA7-1FE8B1679EF7}" srcOrd="2" destOrd="0" presId="urn:microsoft.com/office/officeart/2009/3/layout/HorizontalOrganizationChart"/>
    <dgm:cxn modelId="{37E6FCF8-5FC7-AE46-AC1D-46E2BEB8E0CB}" type="presParOf" srcId="{96876921-77F4-4E08-9148-E99125692808}" destId="{97BD78E0-6CC9-224B-9FDD-F11EE9BF8DF0}" srcOrd="6" destOrd="0" presId="urn:microsoft.com/office/officeart/2009/3/layout/HorizontalOrganizationChart"/>
    <dgm:cxn modelId="{A3EEC219-76A5-D142-AEDD-8FE06F80E89D}" type="presParOf" srcId="{96876921-77F4-4E08-9148-E99125692808}" destId="{F5564F5E-C23C-6041-B185-3508736BC161}" srcOrd="7" destOrd="0" presId="urn:microsoft.com/office/officeart/2009/3/layout/HorizontalOrganizationChart"/>
    <dgm:cxn modelId="{88C2B53F-2B05-0E42-AA36-96F4289F8119}" type="presParOf" srcId="{F5564F5E-C23C-6041-B185-3508736BC161}" destId="{730C15AF-A2E3-334E-9C4F-2DA8AC61AB90}" srcOrd="0" destOrd="0" presId="urn:microsoft.com/office/officeart/2009/3/layout/HorizontalOrganizationChart"/>
    <dgm:cxn modelId="{0EAFCE28-8F37-654C-92A3-86F1F88FDF5B}" type="presParOf" srcId="{730C15AF-A2E3-334E-9C4F-2DA8AC61AB90}" destId="{19BA56B5-C34A-B64D-A239-C962FAC6DE3A}" srcOrd="0" destOrd="0" presId="urn:microsoft.com/office/officeart/2009/3/layout/HorizontalOrganizationChart"/>
    <dgm:cxn modelId="{FC0000C0-7279-9048-B1D6-3D871F56407A}" type="presParOf" srcId="{730C15AF-A2E3-334E-9C4F-2DA8AC61AB90}" destId="{B13D6842-7E74-6E4A-B081-886229548982}" srcOrd="1" destOrd="0" presId="urn:microsoft.com/office/officeart/2009/3/layout/HorizontalOrganizationChart"/>
    <dgm:cxn modelId="{11C26587-AC98-D841-81F9-517AA774F7C9}" type="presParOf" srcId="{F5564F5E-C23C-6041-B185-3508736BC161}" destId="{DA228DBB-51B5-1545-814C-2E0469298B4C}" srcOrd="1" destOrd="0" presId="urn:microsoft.com/office/officeart/2009/3/layout/HorizontalOrganizationChart"/>
    <dgm:cxn modelId="{3893D8A2-49CF-2142-8AD2-28F3FC2B208B}" type="presParOf" srcId="{F5564F5E-C23C-6041-B185-3508736BC161}" destId="{D334E96E-D664-3443-8496-4E437BC45B67}" srcOrd="2" destOrd="0" presId="urn:microsoft.com/office/officeart/2009/3/layout/HorizontalOrganizationChart"/>
    <dgm:cxn modelId="{99237417-340C-B649-93C0-DA41BAB6ACB2}"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BB68B212-3BE4-472C-B3D7-3B3F187D8CDA}" type="doc">
      <dgm:prSet loTypeId="urn:microsoft.com/office/officeart/2005/8/layout/list1#18" loCatId="list" qsTypeId="urn:microsoft.com/office/officeart/2005/8/quickstyle/simple1#55" qsCatId="simple" csTypeId="urn:microsoft.com/office/officeart/2005/8/colors/accent2_1#27" csCatId="accent2" phldr="1"/>
      <dgm:spPr/>
      <dgm:t>
        <a:bodyPr/>
        <a:lstStyle/>
        <a:p>
          <a:endParaRPr lang="zh-CN" altLang="en-US"/>
        </a:p>
      </dgm:t>
    </dgm:pt>
    <dgm:pt modelId="{4594F95F-3C2A-45ED-9195-3F13064748AD}">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供应链管理的目标是为了</a:t>
          </a:r>
          <a:r>
            <a:rPr lang="zh-CN" altLang="en-US" sz="2000" b="1" dirty="0" smtClean="0">
              <a:solidFill>
                <a:srgbClr val="FF0000"/>
              </a:solidFill>
              <a:latin typeface="手札体-简粗体" panose="03000700000000000000" pitchFamily="66" charset="-122"/>
              <a:ea typeface="手札体-简粗体" panose="03000700000000000000" pitchFamily="66" charset="-122"/>
            </a:rPr>
            <a:t>给顾客提供满意的产品或服务</a:t>
          </a:r>
          <a:endParaRPr lang="zh-CN" altLang="en-US" sz="2000" dirty="0">
            <a:latin typeface="手札体-简粗体" panose="03000700000000000000" pitchFamily="66" charset="-122"/>
            <a:ea typeface="手札体-简粗体" panose="03000700000000000000" pitchFamily="66" charset="-122"/>
          </a:endParaRPr>
        </a:p>
      </dgm:t>
    </dgm:pt>
    <dgm:pt modelId="{2657214F-07BA-455D-AF8F-15C476010BB8}" type="parTrans" cxnId="{282FE97E-1A75-4ECA-8B44-9F3372184D09}">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B280D3D3-94E8-42DC-9016-18B3D9F5F0CE}" type="sibTrans" cxnId="{282FE97E-1A75-4ECA-8B44-9F3372184D09}">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7E3AEA60-2CFA-4768-8EED-194E1671733D}">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供应链管理是一种集成管理模式</a:t>
          </a:r>
          <a:endParaRPr lang="zh-CN" altLang="en-US" sz="2000" dirty="0">
            <a:latin typeface="手札体-简粗体" panose="03000700000000000000" pitchFamily="66" charset="-122"/>
            <a:ea typeface="手札体-简粗体" panose="03000700000000000000" pitchFamily="66" charset="-122"/>
          </a:endParaRPr>
        </a:p>
      </dgm:t>
    </dgm:pt>
    <dgm:pt modelId="{E7252988-F840-4731-81BF-F627CEF52AAF}" type="parTrans" cxnId="{13A6D11B-FE96-46E0-981D-95C17DAA6207}">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CD52D824-D6C5-440A-8502-44C3EDA877DA}" type="sibTrans" cxnId="{13A6D11B-FE96-46E0-981D-95C17DAA6207}">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60814BDB-FB87-4708-A8F1-D9F9137677E4}">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供应链管理最终为供应链中所有成员带来价值增值</a:t>
          </a:r>
          <a:endParaRPr lang="zh-CN" altLang="en-US" sz="2000" dirty="0">
            <a:latin typeface="手札体-简粗体" panose="03000700000000000000" pitchFamily="66" charset="-122"/>
            <a:ea typeface="手札体-简粗体" panose="03000700000000000000" pitchFamily="66" charset="-122"/>
          </a:endParaRPr>
        </a:p>
      </dgm:t>
    </dgm:pt>
    <dgm:pt modelId="{E4DD9343-6267-45DC-8444-C15E18CAD372}" type="parTrans" cxnId="{4528A6F1-8DA4-425D-BC30-184B559C0761}">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8462F5E2-F416-4DD8-9837-622B71A03D4D}" type="sibTrans" cxnId="{4528A6F1-8DA4-425D-BC30-184B559C0761}">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4A345723-3634-48A8-9AE4-B014CBD21270}">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供应链管理强调提高整个供应链的竞争能力</a:t>
          </a:r>
          <a:endParaRPr lang="zh-CN" altLang="en-US" sz="2000" dirty="0">
            <a:latin typeface="手札体-简粗体" panose="03000700000000000000" pitchFamily="66" charset="-122"/>
            <a:ea typeface="手札体-简粗体" panose="03000700000000000000" pitchFamily="66" charset="-122"/>
          </a:endParaRPr>
        </a:p>
      </dgm:t>
    </dgm:pt>
    <dgm:pt modelId="{1AD8BEAE-2201-4299-9BAA-D63DFB07D26B}" type="parTrans" cxnId="{189D6D23-99AA-4A25-AE0E-6F1180AFCB70}">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EB703D33-58F3-432B-AFC9-13BDAD913A77}" type="sibTrans" cxnId="{189D6D23-99AA-4A25-AE0E-6F1180AFCB70}">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E24144DF-3E3D-45E7-90FD-9CEEE6D80F85}">
      <dgm:prSet phldrT="[文本]" custT="1"/>
      <dgm:spPr/>
      <dgm:t>
        <a:bodyPr/>
        <a:lstStyle/>
        <a:p>
          <a:endParaRPr lang="zh-CN" altLang="en-US" sz="2000" dirty="0">
            <a:latin typeface="手札体-简粗体" panose="03000700000000000000" pitchFamily="66" charset="-122"/>
            <a:ea typeface="手札体-简粗体" panose="03000700000000000000" pitchFamily="66" charset="-122"/>
          </a:endParaRPr>
        </a:p>
      </dgm:t>
    </dgm:pt>
    <dgm:pt modelId="{2512CC2B-ADBE-4BD5-A49D-8DD13C963E7C}" type="parTrans" cxnId="{4351B4C3-BF39-4FA6-8F38-049996A79065}">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4F87A855-CC58-4DE7-AC6A-A6502FA4AB23}" type="sibTrans" cxnId="{4351B4C3-BF39-4FA6-8F38-049996A79065}">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DA94ECEE-9C43-41B6-9357-6A70E93F5E02}" type="pres">
      <dgm:prSet presAssocID="{BB68B212-3BE4-472C-B3D7-3B3F187D8CDA}" presName="linear" presStyleCnt="0">
        <dgm:presLayoutVars>
          <dgm:dir/>
          <dgm:animLvl val="lvl"/>
          <dgm:resizeHandles val="exact"/>
        </dgm:presLayoutVars>
      </dgm:prSet>
      <dgm:spPr/>
      <dgm:t>
        <a:bodyPr/>
        <a:lstStyle/>
        <a:p>
          <a:endParaRPr lang="zh-CN" altLang="en-US"/>
        </a:p>
      </dgm:t>
    </dgm:pt>
    <dgm:pt modelId="{1D10FE53-42EF-441F-AD99-4112938D9A57}" type="pres">
      <dgm:prSet presAssocID="{4594F95F-3C2A-45ED-9195-3F13064748AD}" presName="parentLin" presStyleCnt="0"/>
      <dgm:spPr/>
    </dgm:pt>
    <dgm:pt modelId="{64F57FE0-1DE2-4C73-BF59-16EBC7630E0D}" type="pres">
      <dgm:prSet presAssocID="{4594F95F-3C2A-45ED-9195-3F13064748AD}" presName="parentLeftMargin" presStyleLbl="node1" presStyleIdx="0" presStyleCnt="5"/>
      <dgm:spPr/>
      <dgm:t>
        <a:bodyPr/>
        <a:lstStyle/>
        <a:p>
          <a:endParaRPr lang="zh-CN" altLang="en-US"/>
        </a:p>
      </dgm:t>
    </dgm:pt>
    <dgm:pt modelId="{7B509D32-17E7-4B5D-B3ED-55C0B5CF5E03}" type="pres">
      <dgm:prSet presAssocID="{4594F95F-3C2A-45ED-9195-3F13064748AD}" presName="parentText" presStyleLbl="node1" presStyleIdx="0" presStyleCnt="5" custScaleX="109437">
        <dgm:presLayoutVars>
          <dgm:chMax val="0"/>
          <dgm:bulletEnabled val="1"/>
        </dgm:presLayoutVars>
      </dgm:prSet>
      <dgm:spPr/>
      <dgm:t>
        <a:bodyPr/>
        <a:lstStyle/>
        <a:p>
          <a:endParaRPr lang="zh-CN" altLang="en-US"/>
        </a:p>
      </dgm:t>
    </dgm:pt>
    <dgm:pt modelId="{F8D02C89-52FC-45FB-B11B-A4883AD606D5}" type="pres">
      <dgm:prSet presAssocID="{4594F95F-3C2A-45ED-9195-3F13064748AD}" presName="negativeSpace" presStyleCnt="0"/>
      <dgm:spPr/>
    </dgm:pt>
    <dgm:pt modelId="{35A5F26A-3346-4DB3-AF09-09D6C0660CC7}" type="pres">
      <dgm:prSet presAssocID="{4594F95F-3C2A-45ED-9195-3F13064748AD}" presName="childText" presStyleLbl="conFgAcc1" presStyleIdx="0" presStyleCnt="5">
        <dgm:presLayoutVars>
          <dgm:bulletEnabled val="1"/>
        </dgm:presLayoutVars>
      </dgm:prSet>
      <dgm:spPr/>
    </dgm:pt>
    <dgm:pt modelId="{F7AC851C-E548-4F5E-A632-DF473AE9F631}" type="pres">
      <dgm:prSet presAssocID="{B280D3D3-94E8-42DC-9016-18B3D9F5F0CE}" presName="spaceBetweenRectangles" presStyleCnt="0"/>
      <dgm:spPr/>
    </dgm:pt>
    <dgm:pt modelId="{07334A1E-CE6E-4EDC-A9FD-17CC91E078D8}" type="pres">
      <dgm:prSet presAssocID="{7E3AEA60-2CFA-4768-8EED-194E1671733D}" presName="parentLin" presStyleCnt="0"/>
      <dgm:spPr/>
    </dgm:pt>
    <dgm:pt modelId="{E11EA310-A7A4-48A8-9226-45BA0863419B}" type="pres">
      <dgm:prSet presAssocID="{7E3AEA60-2CFA-4768-8EED-194E1671733D}" presName="parentLeftMargin" presStyleLbl="node1" presStyleIdx="0" presStyleCnt="5"/>
      <dgm:spPr/>
      <dgm:t>
        <a:bodyPr/>
        <a:lstStyle/>
        <a:p>
          <a:endParaRPr lang="zh-CN" altLang="en-US"/>
        </a:p>
      </dgm:t>
    </dgm:pt>
    <dgm:pt modelId="{8FA6E80F-7565-4A4E-97B0-404F4812B3BB}" type="pres">
      <dgm:prSet presAssocID="{7E3AEA60-2CFA-4768-8EED-194E1671733D}" presName="parentText" presStyleLbl="node1" presStyleIdx="1" presStyleCnt="5" custScaleX="109437">
        <dgm:presLayoutVars>
          <dgm:chMax val="0"/>
          <dgm:bulletEnabled val="1"/>
        </dgm:presLayoutVars>
      </dgm:prSet>
      <dgm:spPr/>
      <dgm:t>
        <a:bodyPr/>
        <a:lstStyle/>
        <a:p>
          <a:endParaRPr lang="zh-CN" altLang="en-US"/>
        </a:p>
      </dgm:t>
    </dgm:pt>
    <dgm:pt modelId="{5826E31C-29A1-431B-8E0E-F06072B1A064}" type="pres">
      <dgm:prSet presAssocID="{7E3AEA60-2CFA-4768-8EED-194E1671733D}" presName="negativeSpace" presStyleCnt="0"/>
      <dgm:spPr/>
    </dgm:pt>
    <dgm:pt modelId="{F779B2C4-431E-48A5-8D1B-2EDB1C83C27F}" type="pres">
      <dgm:prSet presAssocID="{7E3AEA60-2CFA-4768-8EED-194E1671733D}" presName="childText" presStyleLbl="conFgAcc1" presStyleIdx="1" presStyleCnt="5">
        <dgm:presLayoutVars>
          <dgm:bulletEnabled val="1"/>
        </dgm:presLayoutVars>
      </dgm:prSet>
      <dgm:spPr/>
    </dgm:pt>
    <dgm:pt modelId="{B96657BB-A864-46C7-8D1A-B8AC118D6FE4}" type="pres">
      <dgm:prSet presAssocID="{CD52D824-D6C5-440A-8502-44C3EDA877DA}" presName="spaceBetweenRectangles" presStyleCnt="0"/>
      <dgm:spPr/>
    </dgm:pt>
    <dgm:pt modelId="{DDE735CD-3B76-40E5-A2B8-EC974B49A3C1}" type="pres">
      <dgm:prSet presAssocID="{60814BDB-FB87-4708-A8F1-D9F9137677E4}" presName="parentLin" presStyleCnt="0"/>
      <dgm:spPr/>
    </dgm:pt>
    <dgm:pt modelId="{D435FC34-5718-4890-99AD-92CF20341DD1}" type="pres">
      <dgm:prSet presAssocID="{60814BDB-FB87-4708-A8F1-D9F9137677E4}" presName="parentLeftMargin" presStyleLbl="node1" presStyleIdx="1" presStyleCnt="5"/>
      <dgm:spPr/>
      <dgm:t>
        <a:bodyPr/>
        <a:lstStyle/>
        <a:p>
          <a:endParaRPr lang="zh-CN" altLang="en-US"/>
        </a:p>
      </dgm:t>
    </dgm:pt>
    <dgm:pt modelId="{19A3B55B-020B-44E2-BE4C-E3E5E694559F}" type="pres">
      <dgm:prSet presAssocID="{60814BDB-FB87-4708-A8F1-D9F9137677E4}" presName="parentText" presStyleLbl="node1" presStyleIdx="2" presStyleCnt="5" custScaleX="109437">
        <dgm:presLayoutVars>
          <dgm:chMax val="0"/>
          <dgm:bulletEnabled val="1"/>
        </dgm:presLayoutVars>
      </dgm:prSet>
      <dgm:spPr/>
      <dgm:t>
        <a:bodyPr/>
        <a:lstStyle/>
        <a:p>
          <a:endParaRPr lang="zh-CN" altLang="en-US"/>
        </a:p>
      </dgm:t>
    </dgm:pt>
    <dgm:pt modelId="{1D9CFC66-CBCF-4181-9DB2-4866D129A856}" type="pres">
      <dgm:prSet presAssocID="{60814BDB-FB87-4708-A8F1-D9F9137677E4}" presName="negativeSpace" presStyleCnt="0"/>
      <dgm:spPr/>
    </dgm:pt>
    <dgm:pt modelId="{9B4F5CE5-A4E3-4E0F-9322-81D7A2D61D7E}" type="pres">
      <dgm:prSet presAssocID="{60814BDB-FB87-4708-A8F1-D9F9137677E4}" presName="childText" presStyleLbl="conFgAcc1" presStyleIdx="2" presStyleCnt="5">
        <dgm:presLayoutVars>
          <dgm:bulletEnabled val="1"/>
        </dgm:presLayoutVars>
      </dgm:prSet>
      <dgm:spPr/>
    </dgm:pt>
    <dgm:pt modelId="{36E34FA5-3359-4D87-8F28-AD3167C4AF0A}" type="pres">
      <dgm:prSet presAssocID="{8462F5E2-F416-4DD8-9837-622B71A03D4D}" presName="spaceBetweenRectangles" presStyleCnt="0"/>
      <dgm:spPr/>
    </dgm:pt>
    <dgm:pt modelId="{75BB21DE-1571-4A86-8BC4-5BB961760C8C}" type="pres">
      <dgm:prSet presAssocID="{4A345723-3634-48A8-9AE4-B014CBD21270}" presName="parentLin" presStyleCnt="0"/>
      <dgm:spPr/>
    </dgm:pt>
    <dgm:pt modelId="{8F01D87F-A5F7-45B0-A003-10D32E46E2EF}" type="pres">
      <dgm:prSet presAssocID="{4A345723-3634-48A8-9AE4-B014CBD21270}" presName="parentLeftMargin" presStyleLbl="node1" presStyleIdx="2" presStyleCnt="5"/>
      <dgm:spPr/>
      <dgm:t>
        <a:bodyPr/>
        <a:lstStyle/>
        <a:p>
          <a:endParaRPr lang="zh-CN" altLang="en-US"/>
        </a:p>
      </dgm:t>
    </dgm:pt>
    <dgm:pt modelId="{88C8FCA7-50D9-4020-B4D0-217EBB6E6A9B}" type="pres">
      <dgm:prSet presAssocID="{4A345723-3634-48A8-9AE4-B014CBD21270}" presName="parentText" presStyleLbl="node1" presStyleIdx="3" presStyleCnt="5" custScaleX="109437">
        <dgm:presLayoutVars>
          <dgm:chMax val="0"/>
          <dgm:bulletEnabled val="1"/>
        </dgm:presLayoutVars>
      </dgm:prSet>
      <dgm:spPr/>
      <dgm:t>
        <a:bodyPr/>
        <a:lstStyle/>
        <a:p>
          <a:endParaRPr lang="zh-CN" altLang="en-US"/>
        </a:p>
      </dgm:t>
    </dgm:pt>
    <dgm:pt modelId="{6F4DE710-FDCF-4B38-B8E0-93C2AAE4BCE6}" type="pres">
      <dgm:prSet presAssocID="{4A345723-3634-48A8-9AE4-B014CBD21270}" presName="negativeSpace" presStyleCnt="0"/>
      <dgm:spPr/>
    </dgm:pt>
    <dgm:pt modelId="{78051A2E-7A6A-40F6-9043-11E10C1E86F9}" type="pres">
      <dgm:prSet presAssocID="{4A345723-3634-48A8-9AE4-B014CBD21270}" presName="childText" presStyleLbl="conFgAcc1" presStyleIdx="3" presStyleCnt="5">
        <dgm:presLayoutVars>
          <dgm:bulletEnabled val="1"/>
        </dgm:presLayoutVars>
      </dgm:prSet>
      <dgm:spPr/>
    </dgm:pt>
    <dgm:pt modelId="{C10F7AB0-CC7D-47DD-B307-A315749B3D90}" type="pres">
      <dgm:prSet presAssocID="{EB703D33-58F3-432B-AFC9-13BDAD913A77}" presName="spaceBetweenRectangles" presStyleCnt="0"/>
      <dgm:spPr/>
    </dgm:pt>
    <dgm:pt modelId="{DFFD58DE-8161-4C89-BD77-86667E000E77}" type="pres">
      <dgm:prSet presAssocID="{E24144DF-3E3D-45E7-90FD-9CEEE6D80F85}" presName="parentLin" presStyleCnt="0"/>
      <dgm:spPr/>
    </dgm:pt>
    <dgm:pt modelId="{6A0BCA57-245F-46C1-A6F0-025B64D0958E}" type="pres">
      <dgm:prSet presAssocID="{E24144DF-3E3D-45E7-90FD-9CEEE6D80F85}" presName="parentLeftMargin" presStyleLbl="node1" presStyleIdx="3" presStyleCnt="5"/>
      <dgm:spPr/>
      <dgm:t>
        <a:bodyPr/>
        <a:lstStyle/>
        <a:p>
          <a:endParaRPr lang="zh-CN" altLang="en-US"/>
        </a:p>
      </dgm:t>
    </dgm:pt>
    <dgm:pt modelId="{512135C6-8028-4B93-AD16-3DED0AFF59E6}" type="pres">
      <dgm:prSet presAssocID="{E24144DF-3E3D-45E7-90FD-9CEEE6D80F85}" presName="parentText" presStyleLbl="node1" presStyleIdx="4" presStyleCnt="5" custScaleX="109437">
        <dgm:presLayoutVars>
          <dgm:chMax val="0"/>
          <dgm:bulletEnabled val="1"/>
        </dgm:presLayoutVars>
      </dgm:prSet>
      <dgm:spPr/>
      <dgm:t>
        <a:bodyPr/>
        <a:lstStyle/>
        <a:p>
          <a:endParaRPr lang="zh-CN" altLang="en-US"/>
        </a:p>
      </dgm:t>
    </dgm:pt>
    <dgm:pt modelId="{AC6BBEF5-9772-407D-8F1B-1643ACF1528B}" type="pres">
      <dgm:prSet presAssocID="{E24144DF-3E3D-45E7-90FD-9CEEE6D80F85}" presName="negativeSpace" presStyleCnt="0"/>
      <dgm:spPr/>
    </dgm:pt>
    <dgm:pt modelId="{518ACD02-5A16-43DC-A793-CE869F04DF70}" type="pres">
      <dgm:prSet presAssocID="{E24144DF-3E3D-45E7-90FD-9CEEE6D80F85}" presName="childText" presStyleLbl="conFgAcc1" presStyleIdx="4" presStyleCnt="5">
        <dgm:presLayoutVars>
          <dgm:bulletEnabled val="1"/>
        </dgm:presLayoutVars>
      </dgm:prSet>
      <dgm:spPr/>
    </dgm:pt>
  </dgm:ptLst>
  <dgm:cxnLst>
    <dgm:cxn modelId="{9F7854E7-F4E4-4401-B3AA-C645426CCBC6}" type="presOf" srcId="{E24144DF-3E3D-45E7-90FD-9CEEE6D80F85}" destId="{512135C6-8028-4B93-AD16-3DED0AFF59E6}" srcOrd="1" destOrd="0" presId="urn:microsoft.com/office/officeart/2005/8/layout/list1#18"/>
    <dgm:cxn modelId="{E66CAE2A-0E91-49F6-92A0-131F298D4461}" type="presOf" srcId="{4594F95F-3C2A-45ED-9195-3F13064748AD}" destId="{64F57FE0-1DE2-4C73-BF59-16EBC7630E0D}" srcOrd="0" destOrd="0" presId="urn:microsoft.com/office/officeart/2005/8/layout/list1#18"/>
    <dgm:cxn modelId="{3434F753-2885-48E1-9F62-E182EBFDB558}" type="presOf" srcId="{60814BDB-FB87-4708-A8F1-D9F9137677E4}" destId="{19A3B55B-020B-44E2-BE4C-E3E5E694559F}" srcOrd="1" destOrd="0" presId="urn:microsoft.com/office/officeart/2005/8/layout/list1#18"/>
    <dgm:cxn modelId="{D2F435B3-4ABD-4664-830E-D31C286F611E}" type="presOf" srcId="{4A345723-3634-48A8-9AE4-B014CBD21270}" destId="{8F01D87F-A5F7-45B0-A003-10D32E46E2EF}" srcOrd="0" destOrd="0" presId="urn:microsoft.com/office/officeart/2005/8/layout/list1#18"/>
    <dgm:cxn modelId="{13A6D11B-FE96-46E0-981D-95C17DAA6207}" srcId="{BB68B212-3BE4-472C-B3D7-3B3F187D8CDA}" destId="{7E3AEA60-2CFA-4768-8EED-194E1671733D}" srcOrd="1" destOrd="0" parTransId="{E7252988-F840-4731-81BF-F627CEF52AAF}" sibTransId="{CD52D824-D6C5-440A-8502-44C3EDA877DA}"/>
    <dgm:cxn modelId="{C3031ED0-69FF-4486-9F2B-147431BB45E6}" type="presOf" srcId="{7E3AEA60-2CFA-4768-8EED-194E1671733D}" destId="{8FA6E80F-7565-4A4E-97B0-404F4812B3BB}" srcOrd="1" destOrd="0" presId="urn:microsoft.com/office/officeart/2005/8/layout/list1#18"/>
    <dgm:cxn modelId="{282FE97E-1A75-4ECA-8B44-9F3372184D09}" srcId="{BB68B212-3BE4-472C-B3D7-3B3F187D8CDA}" destId="{4594F95F-3C2A-45ED-9195-3F13064748AD}" srcOrd="0" destOrd="0" parTransId="{2657214F-07BA-455D-AF8F-15C476010BB8}" sibTransId="{B280D3D3-94E8-42DC-9016-18B3D9F5F0CE}"/>
    <dgm:cxn modelId="{52813815-91DB-4098-A813-18846DC9DC33}" type="presOf" srcId="{4A345723-3634-48A8-9AE4-B014CBD21270}" destId="{88C8FCA7-50D9-4020-B4D0-217EBB6E6A9B}" srcOrd="1" destOrd="0" presId="urn:microsoft.com/office/officeart/2005/8/layout/list1#18"/>
    <dgm:cxn modelId="{285A9D07-855E-47DF-988F-CC855DDA1019}" type="presOf" srcId="{7E3AEA60-2CFA-4768-8EED-194E1671733D}" destId="{E11EA310-A7A4-48A8-9226-45BA0863419B}" srcOrd="0" destOrd="0" presId="urn:microsoft.com/office/officeart/2005/8/layout/list1#18"/>
    <dgm:cxn modelId="{A6EED2CA-86D6-4FAA-B7DB-9113EC4DF2B0}" type="presOf" srcId="{BB68B212-3BE4-472C-B3D7-3B3F187D8CDA}" destId="{DA94ECEE-9C43-41B6-9357-6A70E93F5E02}" srcOrd="0" destOrd="0" presId="urn:microsoft.com/office/officeart/2005/8/layout/list1#18"/>
    <dgm:cxn modelId="{189D6D23-99AA-4A25-AE0E-6F1180AFCB70}" srcId="{BB68B212-3BE4-472C-B3D7-3B3F187D8CDA}" destId="{4A345723-3634-48A8-9AE4-B014CBD21270}" srcOrd="3" destOrd="0" parTransId="{1AD8BEAE-2201-4299-9BAA-D63DFB07D26B}" sibTransId="{EB703D33-58F3-432B-AFC9-13BDAD913A77}"/>
    <dgm:cxn modelId="{DD1FA814-7C8D-4C9C-8764-E73DC525BB8A}" type="presOf" srcId="{60814BDB-FB87-4708-A8F1-D9F9137677E4}" destId="{D435FC34-5718-4890-99AD-92CF20341DD1}" srcOrd="0" destOrd="0" presId="urn:microsoft.com/office/officeart/2005/8/layout/list1#18"/>
    <dgm:cxn modelId="{1766DF7C-B4A3-4892-BA81-4CF76F3FD95B}" type="presOf" srcId="{4594F95F-3C2A-45ED-9195-3F13064748AD}" destId="{7B509D32-17E7-4B5D-B3ED-55C0B5CF5E03}" srcOrd="1" destOrd="0" presId="urn:microsoft.com/office/officeart/2005/8/layout/list1#18"/>
    <dgm:cxn modelId="{4351B4C3-BF39-4FA6-8F38-049996A79065}" srcId="{BB68B212-3BE4-472C-B3D7-3B3F187D8CDA}" destId="{E24144DF-3E3D-45E7-90FD-9CEEE6D80F85}" srcOrd="4" destOrd="0" parTransId="{2512CC2B-ADBE-4BD5-A49D-8DD13C963E7C}" sibTransId="{4F87A855-CC58-4DE7-AC6A-A6502FA4AB23}"/>
    <dgm:cxn modelId="{2E3A7E2D-76FA-40AF-B369-FA50E4BC9B67}" type="presOf" srcId="{E24144DF-3E3D-45E7-90FD-9CEEE6D80F85}" destId="{6A0BCA57-245F-46C1-A6F0-025B64D0958E}" srcOrd="0" destOrd="0" presId="urn:microsoft.com/office/officeart/2005/8/layout/list1#18"/>
    <dgm:cxn modelId="{4528A6F1-8DA4-425D-BC30-184B559C0761}" srcId="{BB68B212-3BE4-472C-B3D7-3B3F187D8CDA}" destId="{60814BDB-FB87-4708-A8F1-D9F9137677E4}" srcOrd="2" destOrd="0" parTransId="{E4DD9343-6267-45DC-8444-C15E18CAD372}" sibTransId="{8462F5E2-F416-4DD8-9837-622B71A03D4D}"/>
    <dgm:cxn modelId="{DC10C7F5-F7D4-4980-B79A-BAAD8770F280}" type="presParOf" srcId="{DA94ECEE-9C43-41B6-9357-6A70E93F5E02}" destId="{1D10FE53-42EF-441F-AD99-4112938D9A57}" srcOrd="0" destOrd="0" presId="urn:microsoft.com/office/officeart/2005/8/layout/list1#18"/>
    <dgm:cxn modelId="{54ACC344-E6EB-4F9E-BFCE-ABCD7D8915FA}" type="presParOf" srcId="{1D10FE53-42EF-441F-AD99-4112938D9A57}" destId="{64F57FE0-1DE2-4C73-BF59-16EBC7630E0D}" srcOrd="0" destOrd="0" presId="urn:microsoft.com/office/officeart/2005/8/layout/list1#18"/>
    <dgm:cxn modelId="{59F7F69D-53E0-436E-A0BA-7FF089F4650E}" type="presParOf" srcId="{1D10FE53-42EF-441F-AD99-4112938D9A57}" destId="{7B509D32-17E7-4B5D-B3ED-55C0B5CF5E03}" srcOrd="1" destOrd="0" presId="urn:microsoft.com/office/officeart/2005/8/layout/list1#18"/>
    <dgm:cxn modelId="{B565830B-FAF6-4331-9F56-E8F0758A79C7}" type="presParOf" srcId="{DA94ECEE-9C43-41B6-9357-6A70E93F5E02}" destId="{F8D02C89-52FC-45FB-B11B-A4883AD606D5}" srcOrd="1" destOrd="0" presId="urn:microsoft.com/office/officeart/2005/8/layout/list1#18"/>
    <dgm:cxn modelId="{4646007B-335F-4456-A18D-43FCA6898CEA}" type="presParOf" srcId="{DA94ECEE-9C43-41B6-9357-6A70E93F5E02}" destId="{35A5F26A-3346-4DB3-AF09-09D6C0660CC7}" srcOrd="2" destOrd="0" presId="urn:microsoft.com/office/officeart/2005/8/layout/list1#18"/>
    <dgm:cxn modelId="{6CC6F145-6CAD-4F5E-8BA7-26E9536309ED}" type="presParOf" srcId="{DA94ECEE-9C43-41B6-9357-6A70E93F5E02}" destId="{F7AC851C-E548-4F5E-A632-DF473AE9F631}" srcOrd="3" destOrd="0" presId="urn:microsoft.com/office/officeart/2005/8/layout/list1#18"/>
    <dgm:cxn modelId="{1C0E7B1C-61E0-4A7A-BF8B-C0605F79C631}" type="presParOf" srcId="{DA94ECEE-9C43-41B6-9357-6A70E93F5E02}" destId="{07334A1E-CE6E-4EDC-A9FD-17CC91E078D8}" srcOrd="4" destOrd="0" presId="urn:microsoft.com/office/officeart/2005/8/layout/list1#18"/>
    <dgm:cxn modelId="{8B0DA50B-01CB-410D-B339-6D2358E535AA}" type="presParOf" srcId="{07334A1E-CE6E-4EDC-A9FD-17CC91E078D8}" destId="{E11EA310-A7A4-48A8-9226-45BA0863419B}" srcOrd="0" destOrd="0" presId="urn:microsoft.com/office/officeart/2005/8/layout/list1#18"/>
    <dgm:cxn modelId="{170BBC2B-FAED-4451-881A-7266994CE07E}" type="presParOf" srcId="{07334A1E-CE6E-4EDC-A9FD-17CC91E078D8}" destId="{8FA6E80F-7565-4A4E-97B0-404F4812B3BB}" srcOrd="1" destOrd="0" presId="urn:microsoft.com/office/officeart/2005/8/layout/list1#18"/>
    <dgm:cxn modelId="{5B5B88DF-A7EF-4C10-9A52-64C7B1E87167}" type="presParOf" srcId="{DA94ECEE-9C43-41B6-9357-6A70E93F5E02}" destId="{5826E31C-29A1-431B-8E0E-F06072B1A064}" srcOrd="5" destOrd="0" presId="urn:microsoft.com/office/officeart/2005/8/layout/list1#18"/>
    <dgm:cxn modelId="{858B130F-2D6B-4DF0-B0EB-34B77F1FB7C7}" type="presParOf" srcId="{DA94ECEE-9C43-41B6-9357-6A70E93F5E02}" destId="{F779B2C4-431E-48A5-8D1B-2EDB1C83C27F}" srcOrd="6" destOrd="0" presId="urn:microsoft.com/office/officeart/2005/8/layout/list1#18"/>
    <dgm:cxn modelId="{05823572-8C5C-4898-B093-DA11ACACE661}" type="presParOf" srcId="{DA94ECEE-9C43-41B6-9357-6A70E93F5E02}" destId="{B96657BB-A864-46C7-8D1A-B8AC118D6FE4}" srcOrd="7" destOrd="0" presId="urn:microsoft.com/office/officeart/2005/8/layout/list1#18"/>
    <dgm:cxn modelId="{7A4BB820-6BBA-4F7C-8967-2DFB82B75BA3}" type="presParOf" srcId="{DA94ECEE-9C43-41B6-9357-6A70E93F5E02}" destId="{DDE735CD-3B76-40E5-A2B8-EC974B49A3C1}" srcOrd="8" destOrd="0" presId="urn:microsoft.com/office/officeart/2005/8/layout/list1#18"/>
    <dgm:cxn modelId="{C2DB98B4-0912-4ACD-9D6E-21163DCBC19F}" type="presParOf" srcId="{DDE735CD-3B76-40E5-A2B8-EC974B49A3C1}" destId="{D435FC34-5718-4890-99AD-92CF20341DD1}" srcOrd="0" destOrd="0" presId="urn:microsoft.com/office/officeart/2005/8/layout/list1#18"/>
    <dgm:cxn modelId="{CDC204B6-0695-4270-A7E8-9D1A208FC02E}" type="presParOf" srcId="{DDE735CD-3B76-40E5-A2B8-EC974B49A3C1}" destId="{19A3B55B-020B-44E2-BE4C-E3E5E694559F}" srcOrd="1" destOrd="0" presId="urn:microsoft.com/office/officeart/2005/8/layout/list1#18"/>
    <dgm:cxn modelId="{48BB6BC0-CA58-4F66-8A7F-199CB5587A28}" type="presParOf" srcId="{DA94ECEE-9C43-41B6-9357-6A70E93F5E02}" destId="{1D9CFC66-CBCF-4181-9DB2-4866D129A856}" srcOrd="9" destOrd="0" presId="urn:microsoft.com/office/officeart/2005/8/layout/list1#18"/>
    <dgm:cxn modelId="{771673F6-8EA3-41C2-AAB4-3A9743778D12}" type="presParOf" srcId="{DA94ECEE-9C43-41B6-9357-6A70E93F5E02}" destId="{9B4F5CE5-A4E3-4E0F-9322-81D7A2D61D7E}" srcOrd="10" destOrd="0" presId="urn:microsoft.com/office/officeart/2005/8/layout/list1#18"/>
    <dgm:cxn modelId="{832A0EEE-CF41-4ABD-8E27-81E12C46BE0D}" type="presParOf" srcId="{DA94ECEE-9C43-41B6-9357-6A70E93F5E02}" destId="{36E34FA5-3359-4D87-8F28-AD3167C4AF0A}" srcOrd="11" destOrd="0" presId="urn:microsoft.com/office/officeart/2005/8/layout/list1#18"/>
    <dgm:cxn modelId="{5420203A-71C4-4F14-B9FE-EFF1689FA129}" type="presParOf" srcId="{DA94ECEE-9C43-41B6-9357-6A70E93F5E02}" destId="{75BB21DE-1571-4A86-8BC4-5BB961760C8C}" srcOrd="12" destOrd="0" presId="urn:microsoft.com/office/officeart/2005/8/layout/list1#18"/>
    <dgm:cxn modelId="{0FB9CC02-5740-4ED7-BBB4-02E8DE9B4DF4}" type="presParOf" srcId="{75BB21DE-1571-4A86-8BC4-5BB961760C8C}" destId="{8F01D87F-A5F7-45B0-A003-10D32E46E2EF}" srcOrd="0" destOrd="0" presId="urn:microsoft.com/office/officeart/2005/8/layout/list1#18"/>
    <dgm:cxn modelId="{B4777DC4-C31C-4568-980D-C2A0FB91D284}" type="presParOf" srcId="{75BB21DE-1571-4A86-8BC4-5BB961760C8C}" destId="{88C8FCA7-50D9-4020-B4D0-217EBB6E6A9B}" srcOrd="1" destOrd="0" presId="urn:microsoft.com/office/officeart/2005/8/layout/list1#18"/>
    <dgm:cxn modelId="{6929B6F7-C973-467C-AA3B-5569C752D580}" type="presParOf" srcId="{DA94ECEE-9C43-41B6-9357-6A70E93F5E02}" destId="{6F4DE710-FDCF-4B38-B8E0-93C2AAE4BCE6}" srcOrd="13" destOrd="0" presId="urn:microsoft.com/office/officeart/2005/8/layout/list1#18"/>
    <dgm:cxn modelId="{5899778B-130F-45A8-8702-7836EE2953FF}" type="presParOf" srcId="{DA94ECEE-9C43-41B6-9357-6A70E93F5E02}" destId="{78051A2E-7A6A-40F6-9043-11E10C1E86F9}" srcOrd="14" destOrd="0" presId="urn:microsoft.com/office/officeart/2005/8/layout/list1#18"/>
    <dgm:cxn modelId="{5E9ABB82-A78B-436E-AE38-29E43EAF6849}" type="presParOf" srcId="{DA94ECEE-9C43-41B6-9357-6A70E93F5E02}" destId="{C10F7AB0-CC7D-47DD-B307-A315749B3D90}" srcOrd="15" destOrd="0" presId="urn:microsoft.com/office/officeart/2005/8/layout/list1#18"/>
    <dgm:cxn modelId="{74284718-2962-4AB9-A50B-D18079F4E391}" type="presParOf" srcId="{DA94ECEE-9C43-41B6-9357-6A70E93F5E02}" destId="{DFFD58DE-8161-4C89-BD77-86667E000E77}" srcOrd="16" destOrd="0" presId="urn:microsoft.com/office/officeart/2005/8/layout/list1#18"/>
    <dgm:cxn modelId="{F2CE45A0-45A8-4211-8E8A-DFBF556BB031}" type="presParOf" srcId="{DFFD58DE-8161-4C89-BD77-86667E000E77}" destId="{6A0BCA57-245F-46C1-A6F0-025B64D0958E}" srcOrd="0" destOrd="0" presId="urn:microsoft.com/office/officeart/2005/8/layout/list1#18"/>
    <dgm:cxn modelId="{CBE71F23-6932-4224-A7B5-4BD3DBDED9FE}" type="presParOf" srcId="{DFFD58DE-8161-4C89-BD77-86667E000E77}" destId="{512135C6-8028-4B93-AD16-3DED0AFF59E6}" srcOrd="1" destOrd="0" presId="urn:microsoft.com/office/officeart/2005/8/layout/list1#18"/>
    <dgm:cxn modelId="{5D6943D7-CCA1-48DE-833E-C38B99BF5D2E}" type="presParOf" srcId="{DA94ECEE-9C43-41B6-9357-6A70E93F5E02}" destId="{AC6BBEF5-9772-407D-8F1B-1643ACF1528B}" srcOrd="17" destOrd="0" presId="urn:microsoft.com/office/officeart/2005/8/layout/list1#18"/>
    <dgm:cxn modelId="{90511160-AC14-4889-9150-2DAF049B1DC8}" type="presParOf" srcId="{DA94ECEE-9C43-41B6-9357-6A70E93F5E02}" destId="{518ACD02-5A16-43DC-A793-CE869F04DF70}" srcOrd="18" destOrd="0" presId="urn:microsoft.com/office/officeart/2005/8/layout/list1#1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供应链管理概述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供应链的概念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dirty="0" smtClean="0">
              <a:latin typeface="SimHei" charset="-122"/>
              <a:ea typeface="SimHei" charset="-122"/>
              <a:cs typeface="SimHei" charset="-122"/>
            </a:rPr>
            <a:t>供应链管理的概念</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供应链管理与传统管理的区别</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smtClean="0">
              <a:latin typeface="SimHei" charset="-122"/>
              <a:ea typeface="SimHei" charset="-122"/>
              <a:cs typeface="SimHei" charset="-122"/>
            </a:rPr>
            <a:t>供应链管理的意义</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4"/>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4"/>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10273D9F-A008-4C08-970B-BDB1CC805562}" srcId="{F05BBA42-D7AF-4BA0-8C3F-85B1FE28E48F}" destId="{9AC2E227-803C-4016-BF2C-9291B6CAA290}" srcOrd="0" destOrd="0" parTransId="{8E8E9D46-5B7B-4FA0-8329-744E9016EF3D}" sibTransId="{F60E2A41-79A0-4E8E-92FB-1BF9FE84EDD9}"/>
    <dgm:cxn modelId="{3D5F8A36-AFAA-614A-B2A3-35B7ECE4860D}" type="presOf" srcId="{9AC2E227-803C-4016-BF2C-9291B6CAA290}" destId="{9CD41DA5-A8A9-4189-B933-DCF665F7DF2D}" srcOrd="1" destOrd="0" presId="urn:microsoft.com/office/officeart/2009/3/layout/HorizontalOrganizationChart"/>
    <dgm:cxn modelId="{7B7B9069-DB50-6045-B271-1004C4E47B16}" type="presOf" srcId="{87585F0D-6A81-F747-99EB-D14B33EBB618}" destId="{BCDD8BD9-F9D2-4C44-AB56-5005F5FB7B08}" srcOrd="1" destOrd="0" presId="urn:microsoft.com/office/officeart/2009/3/layout/HorizontalOrganizationChart"/>
    <dgm:cxn modelId="{CF3C692A-6DA9-0143-AEA1-2C6F3FE50FC0}" type="presOf" srcId="{F05BBA42-D7AF-4BA0-8C3F-85B1FE28E48F}" destId="{18DB143D-9E27-4E02-AFA5-F665953CBC10}" srcOrd="0" destOrd="0" presId="urn:microsoft.com/office/officeart/2009/3/layout/HorizontalOrganizationChart"/>
    <dgm:cxn modelId="{979AA0E0-4A93-E240-8229-3623E589C643}" type="presOf" srcId="{7638F483-EC40-4669-A117-0C6040B4A66B}" destId="{86A07B8D-FF15-4EFF-8681-05A46BF1E797}" srcOrd="0" destOrd="0" presId="urn:microsoft.com/office/officeart/2009/3/layout/HorizontalOrganizationChart"/>
    <dgm:cxn modelId="{0B27C75E-74AC-8141-877C-EAA88F068E86}" type="presOf" srcId="{18A5DCF8-381A-9740-A1DC-D1A5033A3647}" destId="{B94BF64B-9716-424E-A851-42E8E7B2B9A7}" srcOrd="0" destOrd="0" presId="urn:microsoft.com/office/officeart/2009/3/layout/HorizontalOrganizationChart"/>
    <dgm:cxn modelId="{B34F70F6-2DA4-B546-9B0B-47AC0BCB0174}" type="presOf" srcId="{3FA44A42-E0AE-412C-8071-9A37D30DD567}" destId="{22C8BBC7-02FA-4EF0-899A-834C1FEE39E3}"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51A0D708-C959-D74C-AB5D-714B7FABEAEE}" srcId="{9AC2E227-803C-4016-BF2C-9291B6CAA290}" destId="{23F1803F-276C-8041-9B7B-082F2BD1E946}" srcOrd="3" destOrd="0" parTransId="{5E91D41B-332E-E54E-BBB2-1256B9CC48C7}" sibTransId="{A4A747C8-04CB-3145-88B3-093091584144}"/>
    <dgm:cxn modelId="{35B863BC-B29C-0042-BEF4-86FD9B2B71AF}" type="presOf" srcId="{5E91D41B-332E-E54E-BBB2-1256B9CC48C7}" destId="{97BD78E0-6CC9-224B-9FDD-F11EE9BF8DF0}" srcOrd="0" destOrd="0" presId="urn:microsoft.com/office/officeart/2009/3/layout/HorizontalOrganizationChart"/>
    <dgm:cxn modelId="{F625D501-6F24-F64C-8F99-4E4CCC1E25AA}" type="presOf" srcId="{57E64457-75B6-40DF-86BF-80888D7FBBC5}" destId="{72A5A8A1-C34D-4CC9-B014-4EDC4C60B5CB}" srcOrd="0" destOrd="0" presId="urn:microsoft.com/office/officeart/2009/3/layout/HorizontalOrganizationChart"/>
    <dgm:cxn modelId="{957AE849-3511-664A-B941-EDAD428CBEC9}" type="presOf" srcId="{E2369F6E-DA59-4F6E-BD69-6CAA013A82BE}" destId="{CD82D2C2-9EF5-4CA0-9CEE-9265A38A1F4A}" srcOrd="0" destOrd="0" presId="urn:microsoft.com/office/officeart/2009/3/layout/HorizontalOrganizationChart"/>
    <dgm:cxn modelId="{DAEBD209-ED55-D946-8A5E-12AFF45D4EDE}" type="presOf" srcId="{3FA44A42-E0AE-412C-8071-9A37D30DD567}" destId="{CBD704CC-8D6F-4C39-AFA6-3825EE74A965}" srcOrd="1" destOrd="0" presId="urn:microsoft.com/office/officeart/2009/3/layout/HorizontalOrganizationChart"/>
    <dgm:cxn modelId="{6A49731F-A0E6-1543-92FD-2B38F34CC723}" type="presOf" srcId="{9AC2E227-803C-4016-BF2C-9291B6CAA290}" destId="{2A2AFDF2-2568-44F8-842C-3BFD70D9F2B1}" srcOrd="0" destOrd="0" presId="urn:microsoft.com/office/officeart/2009/3/layout/HorizontalOrganizationChart"/>
    <dgm:cxn modelId="{2E88633C-AEB0-1F43-AC3F-9D21ADD1B030}" type="presOf" srcId="{7638F483-EC40-4669-A117-0C6040B4A66B}" destId="{A4529214-DB2D-4B21-8831-F60F2A376559}" srcOrd="1" destOrd="0" presId="urn:microsoft.com/office/officeart/2009/3/layout/HorizontalOrganizationChart"/>
    <dgm:cxn modelId="{FB4BCFE2-E4A4-D543-B9C1-9BB678D12BE8}" type="presOf" srcId="{23F1803F-276C-8041-9B7B-082F2BD1E946}" destId="{B13D6842-7E74-6E4A-B081-886229548982}"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9ABD59AA-4D6A-4321-B1A4-8D610095B134}" srcId="{9AC2E227-803C-4016-BF2C-9291B6CAA290}" destId="{3FA44A42-E0AE-412C-8071-9A37D30DD567}" srcOrd="0" destOrd="0" parTransId="{E2369F6E-DA59-4F6E-BD69-6CAA013A82BE}" sibTransId="{05B8FEA2-0054-4DA8-8F71-5C25E580ABD0}"/>
    <dgm:cxn modelId="{DB1BCA3F-1A7A-E244-9159-95DBABEABD3F}" type="presOf" srcId="{87585F0D-6A81-F747-99EB-D14B33EBB618}" destId="{A73C4A40-2D47-BF42-9EF8-B3BEE9451F45}" srcOrd="0" destOrd="0" presId="urn:microsoft.com/office/officeart/2009/3/layout/HorizontalOrganizationChart"/>
    <dgm:cxn modelId="{356BC377-EAC8-1545-BA4E-EE502AC5E873}" type="presOf" srcId="{23F1803F-276C-8041-9B7B-082F2BD1E946}" destId="{19BA56B5-C34A-B64D-A239-C962FAC6DE3A}" srcOrd="0" destOrd="0" presId="urn:microsoft.com/office/officeart/2009/3/layout/HorizontalOrganizationChart"/>
    <dgm:cxn modelId="{57086AEA-AF03-E14B-A90C-5C0163C4FC65}" type="presParOf" srcId="{18DB143D-9E27-4E02-AFA5-F665953CBC10}" destId="{07E01157-B979-4F6B-B892-75DB2A2B8B0F}" srcOrd="0" destOrd="0" presId="urn:microsoft.com/office/officeart/2009/3/layout/HorizontalOrganizationChart"/>
    <dgm:cxn modelId="{B32B8B0B-31F7-0647-8951-31761021F843}" type="presParOf" srcId="{07E01157-B979-4F6B-B892-75DB2A2B8B0F}" destId="{F686C23F-604E-4653-B2CB-27DBB6BED631}" srcOrd="0" destOrd="0" presId="urn:microsoft.com/office/officeart/2009/3/layout/HorizontalOrganizationChart"/>
    <dgm:cxn modelId="{FB22C0CF-871B-2547-81DB-0BE22C149EA3}" type="presParOf" srcId="{F686C23F-604E-4653-B2CB-27DBB6BED631}" destId="{2A2AFDF2-2568-44F8-842C-3BFD70D9F2B1}" srcOrd="0" destOrd="0" presId="urn:microsoft.com/office/officeart/2009/3/layout/HorizontalOrganizationChart"/>
    <dgm:cxn modelId="{EBB14176-7F99-F443-98CD-8EFC7F75D929}" type="presParOf" srcId="{F686C23F-604E-4653-B2CB-27DBB6BED631}" destId="{9CD41DA5-A8A9-4189-B933-DCF665F7DF2D}" srcOrd="1" destOrd="0" presId="urn:microsoft.com/office/officeart/2009/3/layout/HorizontalOrganizationChart"/>
    <dgm:cxn modelId="{39E25245-9698-2D46-8350-6185CC98132E}" type="presParOf" srcId="{07E01157-B979-4F6B-B892-75DB2A2B8B0F}" destId="{96876921-77F4-4E08-9148-E99125692808}" srcOrd="1" destOrd="0" presId="urn:microsoft.com/office/officeart/2009/3/layout/HorizontalOrganizationChart"/>
    <dgm:cxn modelId="{306F89AD-ED8D-944E-909E-4B8298FDC3D9}" type="presParOf" srcId="{96876921-77F4-4E08-9148-E99125692808}" destId="{CD82D2C2-9EF5-4CA0-9CEE-9265A38A1F4A}" srcOrd="0" destOrd="0" presId="urn:microsoft.com/office/officeart/2009/3/layout/HorizontalOrganizationChart"/>
    <dgm:cxn modelId="{706F7024-6161-5F42-90A2-9B63B6053668}" type="presParOf" srcId="{96876921-77F4-4E08-9148-E99125692808}" destId="{9441C830-A66B-4AFB-9252-8069549D4F0A}" srcOrd="1" destOrd="0" presId="urn:microsoft.com/office/officeart/2009/3/layout/HorizontalOrganizationChart"/>
    <dgm:cxn modelId="{DDAE6149-3260-E647-B3BB-A022CA2AB9CB}" type="presParOf" srcId="{9441C830-A66B-4AFB-9252-8069549D4F0A}" destId="{FEAC7974-4462-4948-9F19-4D53C38CC88A}" srcOrd="0" destOrd="0" presId="urn:microsoft.com/office/officeart/2009/3/layout/HorizontalOrganizationChart"/>
    <dgm:cxn modelId="{A28522CE-974A-D445-8BFD-530802DD2CF9}" type="presParOf" srcId="{FEAC7974-4462-4948-9F19-4D53C38CC88A}" destId="{22C8BBC7-02FA-4EF0-899A-834C1FEE39E3}" srcOrd="0" destOrd="0" presId="urn:microsoft.com/office/officeart/2009/3/layout/HorizontalOrganizationChart"/>
    <dgm:cxn modelId="{37FE8C61-C135-804A-802A-CDF44F443456}" type="presParOf" srcId="{FEAC7974-4462-4948-9F19-4D53C38CC88A}" destId="{CBD704CC-8D6F-4C39-AFA6-3825EE74A965}" srcOrd="1" destOrd="0" presId="urn:microsoft.com/office/officeart/2009/3/layout/HorizontalOrganizationChart"/>
    <dgm:cxn modelId="{9693C6C7-E64F-2C40-BFAE-6EAFB2B0A1D2}" type="presParOf" srcId="{9441C830-A66B-4AFB-9252-8069549D4F0A}" destId="{C4FE27A9-6818-468D-8F72-5DEAE64958BC}" srcOrd="1" destOrd="0" presId="urn:microsoft.com/office/officeart/2009/3/layout/HorizontalOrganizationChart"/>
    <dgm:cxn modelId="{2CE03F31-462B-6142-803D-CA21D4E3741D}" type="presParOf" srcId="{9441C830-A66B-4AFB-9252-8069549D4F0A}" destId="{B9E24DCA-DEF6-41DD-8228-40542DF88903}" srcOrd="2" destOrd="0" presId="urn:microsoft.com/office/officeart/2009/3/layout/HorizontalOrganizationChart"/>
    <dgm:cxn modelId="{21244387-1348-CB42-81C4-9F6AB46F39F4}" type="presParOf" srcId="{96876921-77F4-4E08-9148-E99125692808}" destId="{72A5A8A1-C34D-4CC9-B014-4EDC4C60B5CB}" srcOrd="2" destOrd="0" presId="urn:microsoft.com/office/officeart/2009/3/layout/HorizontalOrganizationChart"/>
    <dgm:cxn modelId="{E4863964-2299-1F4E-9461-FDA08FF54C65}" type="presParOf" srcId="{96876921-77F4-4E08-9148-E99125692808}" destId="{99464D45-2B22-432F-8F6C-3394CEC310A7}" srcOrd="3" destOrd="0" presId="urn:microsoft.com/office/officeart/2009/3/layout/HorizontalOrganizationChart"/>
    <dgm:cxn modelId="{65FC7BDE-0883-2C4F-9CD4-0DD5F51E015C}" type="presParOf" srcId="{99464D45-2B22-432F-8F6C-3394CEC310A7}" destId="{7EEFA05D-0146-474D-BB41-35A44BBAC0EB}" srcOrd="0" destOrd="0" presId="urn:microsoft.com/office/officeart/2009/3/layout/HorizontalOrganizationChart"/>
    <dgm:cxn modelId="{E41F1A87-8C36-FB48-9ADF-B312E48229CB}" type="presParOf" srcId="{7EEFA05D-0146-474D-BB41-35A44BBAC0EB}" destId="{86A07B8D-FF15-4EFF-8681-05A46BF1E797}" srcOrd="0" destOrd="0" presId="urn:microsoft.com/office/officeart/2009/3/layout/HorizontalOrganizationChart"/>
    <dgm:cxn modelId="{C98F8DA9-4E3E-184E-B3B4-ABD96A5F2D96}" type="presParOf" srcId="{7EEFA05D-0146-474D-BB41-35A44BBAC0EB}" destId="{A4529214-DB2D-4B21-8831-F60F2A376559}" srcOrd="1" destOrd="0" presId="urn:microsoft.com/office/officeart/2009/3/layout/HorizontalOrganizationChart"/>
    <dgm:cxn modelId="{E1C4BD87-87D8-784B-853C-F7FB0AB17316}" type="presParOf" srcId="{99464D45-2B22-432F-8F6C-3394CEC310A7}" destId="{4C9D6515-EA4F-4DBF-A8FE-0711C70136B1}" srcOrd="1" destOrd="0" presId="urn:microsoft.com/office/officeart/2009/3/layout/HorizontalOrganizationChart"/>
    <dgm:cxn modelId="{5F2EAF53-D710-EA43-9C8F-52DC018329BD}" type="presParOf" srcId="{99464D45-2B22-432F-8F6C-3394CEC310A7}" destId="{686779DB-34D3-4F60-84B6-A35826FF3C2A}" srcOrd="2" destOrd="0" presId="urn:microsoft.com/office/officeart/2009/3/layout/HorizontalOrganizationChart"/>
    <dgm:cxn modelId="{A411A8FE-0BB5-8646-A6A2-2BEC2CEC3382}" type="presParOf" srcId="{96876921-77F4-4E08-9148-E99125692808}" destId="{B94BF64B-9716-424E-A851-42E8E7B2B9A7}" srcOrd="4" destOrd="0" presId="urn:microsoft.com/office/officeart/2009/3/layout/HorizontalOrganizationChart"/>
    <dgm:cxn modelId="{D4E3AAD3-8EEA-5947-BB59-3D9F824BDA8A}" type="presParOf" srcId="{96876921-77F4-4E08-9148-E99125692808}" destId="{31E814C1-FFDD-BA48-BF9D-F3C8FF892503}" srcOrd="5" destOrd="0" presId="urn:microsoft.com/office/officeart/2009/3/layout/HorizontalOrganizationChart"/>
    <dgm:cxn modelId="{64267662-D3FC-6844-919F-9B679CC8F0F1}" type="presParOf" srcId="{31E814C1-FFDD-BA48-BF9D-F3C8FF892503}" destId="{1780440E-D92A-B040-A710-F8D875101E05}" srcOrd="0" destOrd="0" presId="urn:microsoft.com/office/officeart/2009/3/layout/HorizontalOrganizationChart"/>
    <dgm:cxn modelId="{BB58A9C4-B569-1A4E-9C1D-F9D27FDF190F}" type="presParOf" srcId="{1780440E-D92A-B040-A710-F8D875101E05}" destId="{A73C4A40-2D47-BF42-9EF8-B3BEE9451F45}" srcOrd="0" destOrd="0" presId="urn:microsoft.com/office/officeart/2009/3/layout/HorizontalOrganizationChart"/>
    <dgm:cxn modelId="{BA802923-CC8B-E442-B735-88ADAA74F269}" type="presParOf" srcId="{1780440E-D92A-B040-A710-F8D875101E05}" destId="{BCDD8BD9-F9D2-4C44-AB56-5005F5FB7B08}" srcOrd="1" destOrd="0" presId="urn:microsoft.com/office/officeart/2009/3/layout/HorizontalOrganizationChart"/>
    <dgm:cxn modelId="{B29745AB-B799-DC45-B16F-4AA337D21FC2}" type="presParOf" srcId="{31E814C1-FFDD-BA48-BF9D-F3C8FF892503}" destId="{B22D4294-1D49-E046-9CF9-7B480D0762E6}" srcOrd="1" destOrd="0" presId="urn:microsoft.com/office/officeart/2009/3/layout/HorizontalOrganizationChart"/>
    <dgm:cxn modelId="{7A632C05-EF97-AE45-A808-52166B016B54}" type="presParOf" srcId="{31E814C1-FFDD-BA48-BF9D-F3C8FF892503}" destId="{E1D0C206-488D-6348-BEA7-1FE8B1679EF7}" srcOrd="2" destOrd="0" presId="urn:microsoft.com/office/officeart/2009/3/layout/HorizontalOrganizationChart"/>
    <dgm:cxn modelId="{F20BDFEA-D05F-DC48-B974-E9C6F3CA0195}" type="presParOf" srcId="{96876921-77F4-4E08-9148-E99125692808}" destId="{97BD78E0-6CC9-224B-9FDD-F11EE9BF8DF0}" srcOrd="6" destOrd="0" presId="urn:microsoft.com/office/officeart/2009/3/layout/HorizontalOrganizationChart"/>
    <dgm:cxn modelId="{803D6AF0-35B1-8D45-9A4C-7F55D0A2A076}" type="presParOf" srcId="{96876921-77F4-4E08-9148-E99125692808}" destId="{F5564F5E-C23C-6041-B185-3508736BC161}" srcOrd="7" destOrd="0" presId="urn:microsoft.com/office/officeart/2009/3/layout/HorizontalOrganizationChart"/>
    <dgm:cxn modelId="{E2B4D4B9-5F24-5345-A4BA-1A2F07AF2FA2}" type="presParOf" srcId="{F5564F5E-C23C-6041-B185-3508736BC161}" destId="{730C15AF-A2E3-334E-9C4F-2DA8AC61AB90}" srcOrd="0" destOrd="0" presId="urn:microsoft.com/office/officeart/2009/3/layout/HorizontalOrganizationChart"/>
    <dgm:cxn modelId="{3239FC3D-FEFA-B145-9915-B039677E7837}" type="presParOf" srcId="{730C15AF-A2E3-334E-9C4F-2DA8AC61AB90}" destId="{19BA56B5-C34A-B64D-A239-C962FAC6DE3A}" srcOrd="0" destOrd="0" presId="urn:microsoft.com/office/officeart/2009/3/layout/HorizontalOrganizationChart"/>
    <dgm:cxn modelId="{5758C883-47B8-B441-9BED-4D7CD7CAE404}" type="presParOf" srcId="{730C15AF-A2E3-334E-9C4F-2DA8AC61AB90}" destId="{B13D6842-7E74-6E4A-B081-886229548982}" srcOrd="1" destOrd="0" presId="urn:microsoft.com/office/officeart/2009/3/layout/HorizontalOrganizationChart"/>
    <dgm:cxn modelId="{4FFB968E-4EDC-2C4C-B179-05138613105B}" type="presParOf" srcId="{F5564F5E-C23C-6041-B185-3508736BC161}" destId="{DA228DBB-51B5-1545-814C-2E0469298B4C}" srcOrd="1" destOrd="0" presId="urn:microsoft.com/office/officeart/2009/3/layout/HorizontalOrganizationChart"/>
    <dgm:cxn modelId="{5FEC693C-758A-5942-A71C-76FAC225DFC3}" type="presParOf" srcId="{F5564F5E-C23C-6041-B185-3508736BC161}" destId="{D334E96E-D664-3443-8496-4E437BC45B67}" srcOrd="2" destOrd="0" presId="urn:microsoft.com/office/officeart/2009/3/layout/HorizontalOrganizationChart"/>
    <dgm:cxn modelId="{4A076D36-A8B0-4B47-97B7-7912DF45B86A}"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BB68B212-3BE4-472C-B3D7-3B3F187D8CDA}" type="doc">
      <dgm:prSet loTypeId="urn:microsoft.com/office/officeart/2005/8/layout/list1#18" loCatId="list" qsTypeId="urn:microsoft.com/office/officeart/2005/8/quickstyle/simple1#55" qsCatId="simple" csTypeId="urn:microsoft.com/office/officeart/2005/8/colors/accent2_1#27" csCatId="accent2" phldr="1"/>
      <dgm:spPr/>
      <dgm:t>
        <a:bodyPr/>
        <a:lstStyle/>
        <a:p>
          <a:endParaRPr lang="zh-CN" altLang="en-US"/>
        </a:p>
      </dgm:t>
    </dgm:pt>
    <dgm:pt modelId="{4594F95F-3C2A-45ED-9195-3F13064748AD}">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供应链管理的目标是为了</a:t>
          </a:r>
          <a:r>
            <a:rPr lang="zh-CN" altLang="en-US" sz="2000" b="1" dirty="0" smtClean="0">
              <a:solidFill>
                <a:srgbClr val="FF0000"/>
              </a:solidFill>
              <a:latin typeface="手札体-简粗体" panose="03000700000000000000" pitchFamily="66" charset="-122"/>
              <a:ea typeface="手札体-简粗体" panose="03000700000000000000" pitchFamily="66" charset="-122"/>
            </a:rPr>
            <a:t>给顾客提供满意的产品或服务</a:t>
          </a:r>
          <a:endParaRPr lang="zh-CN" altLang="en-US" sz="2000" dirty="0">
            <a:latin typeface="手札体-简粗体" panose="03000700000000000000" pitchFamily="66" charset="-122"/>
            <a:ea typeface="手札体-简粗体" panose="03000700000000000000" pitchFamily="66" charset="-122"/>
          </a:endParaRPr>
        </a:p>
      </dgm:t>
    </dgm:pt>
    <dgm:pt modelId="{2657214F-07BA-455D-AF8F-15C476010BB8}" type="parTrans" cxnId="{282FE97E-1A75-4ECA-8B44-9F3372184D09}">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B280D3D3-94E8-42DC-9016-18B3D9F5F0CE}" type="sibTrans" cxnId="{282FE97E-1A75-4ECA-8B44-9F3372184D09}">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7E3AEA60-2CFA-4768-8EED-194E1671733D}">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供应链管理是一种集成管理模式</a:t>
          </a:r>
          <a:endParaRPr lang="zh-CN" altLang="en-US" sz="2000" dirty="0">
            <a:latin typeface="手札体-简粗体" panose="03000700000000000000" pitchFamily="66" charset="-122"/>
            <a:ea typeface="手札体-简粗体" panose="03000700000000000000" pitchFamily="66" charset="-122"/>
          </a:endParaRPr>
        </a:p>
      </dgm:t>
    </dgm:pt>
    <dgm:pt modelId="{E7252988-F840-4731-81BF-F627CEF52AAF}" type="parTrans" cxnId="{13A6D11B-FE96-46E0-981D-95C17DAA6207}">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CD52D824-D6C5-440A-8502-44C3EDA877DA}" type="sibTrans" cxnId="{13A6D11B-FE96-46E0-981D-95C17DAA6207}">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60814BDB-FB87-4708-A8F1-D9F9137677E4}">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供应链管理最终为供应链中所有成员带来价值增值</a:t>
          </a:r>
          <a:endParaRPr lang="zh-CN" altLang="en-US" sz="2000" dirty="0">
            <a:latin typeface="手札体-简粗体" panose="03000700000000000000" pitchFamily="66" charset="-122"/>
            <a:ea typeface="手札体-简粗体" panose="03000700000000000000" pitchFamily="66" charset="-122"/>
          </a:endParaRPr>
        </a:p>
      </dgm:t>
    </dgm:pt>
    <dgm:pt modelId="{E4DD9343-6267-45DC-8444-C15E18CAD372}" type="parTrans" cxnId="{4528A6F1-8DA4-425D-BC30-184B559C0761}">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8462F5E2-F416-4DD8-9837-622B71A03D4D}" type="sibTrans" cxnId="{4528A6F1-8DA4-425D-BC30-184B559C0761}">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4A345723-3634-48A8-9AE4-B014CBD21270}">
      <dgm:prSet phldrT="[文本]" custT="1"/>
      <dgm:spPr/>
      <dgm:t>
        <a:bodyPr/>
        <a:lstStyle/>
        <a:p>
          <a:r>
            <a:rPr lang="zh-CN" altLang="en-US" sz="2000" smtClean="0">
              <a:latin typeface="手札体-简粗体" panose="03000700000000000000" pitchFamily="66" charset="-122"/>
              <a:ea typeface="手札体-简粗体" panose="03000700000000000000" pitchFamily="66" charset="-122"/>
            </a:rPr>
            <a:t>供应链管理强调提高整个供应链的竞争能力</a:t>
          </a:r>
          <a:endParaRPr lang="zh-CN" altLang="en-US" sz="2000" dirty="0">
            <a:latin typeface="手札体-简粗体" panose="03000700000000000000" pitchFamily="66" charset="-122"/>
            <a:ea typeface="手札体-简粗体" panose="03000700000000000000" pitchFamily="66" charset="-122"/>
          </a:endParaRPr>
        </a:p>
      </dgm:t>
    </dgm:pt>
    <dgm:pt modelId="{1AD8BEAE-2201-4299-9BAA-D63DFB07D26B}" type="parTrans" cxnId="{189D6D23-99AA-4A25-AE0E-6F1180AFCB70}">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EB703D33-58F3-432B-AFC9-13BDAD913A77}" type="sibTrans" cxnId="{189D6D23-99AA-4A25-AE0E-6F1180AFCB70}">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E24144DF-3E3D-45E7-90FD-9CEEE6D80F85}">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对供应链进行优化配置来实现目标</a:t>
          </a:r>
          <a:endParaRPr lang="zh-CN" altLang="en-US" sz="2000" dirty="0">
            <a:latin typeface="手札体-简粗体" panose="03000700000000000000" pitchFamily="66" charset="-122"/>
            <a:ea typeface="手札体-简粗体" panose="03000700000000000000" pitchFamily="66" charset="-122"/>
          </a:endParaRPr>
        </a:p>
      </dgm:t>
    </dgm:pt>
    <dgm:pt modelId="{2512CC2B-ADBE-4BD5-A49D-8DD13C963E7C}" type="parTrans" cxnId="{4351B4C3-BF39-4FA6-8F38-049996A79065}">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4F87A855-CC58-4DE7-AC6A-A6502FA4AB23}" type="sibTrans" cxnId="{4351B4C3-BF39-4FA6-8F38-049996A79065}">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DA94ECEE-9C43-41B6-9357-6A70E93F5E02}" type="pres">
      <dgm:prSet presAssocID="{BB68B212-3BE4-472C-B3D7-3B3F187D8CDA}" presName="linear" presStyleCnt="0">
        <dgm:presLayoutVars>
          <dgm:dir/>
          <dgm:animLvl val="lvl"/>
          <dgm:resizeHandles val="exact"/>
        </dgm:presLayoutVars>
      </dgm:prSet>
      <dgm:spPr/>
      <dgm:t>
        <a:bodyPr/>
        <a:lstStyle/>
        <a:p>
          <a:endParaRPr lang="zh-CN" altLang="en-US"/>
        </a:p>
      </dgm:t>
    </dgm:pt>
    <dgm:pt modelId="{1D10FE53-42EF-441F-AD99-4112938D9A57}" type="pres">
      <dgm:prSet presAssocID="{4594F95F-3C2A-45ED-9195-3F13064748AD}" presName="parentLin" presStyleCnt="0"/>
      <dgm:spPr/>
    </dgm:pt>
    <dgm:pt modelId="{64F57FE0-1DE2-4C73-BF59-16EBC7630E0D}" type="pres">
      <dgm:prSet presAssocID="{4594F95F-3C2A-45ED-9195-3F13064748AD}" presName="parentLeftMargin" presStyleLbl="node1" presStyleIdx="0" presStyleCnt="5"/>
      <dgm:spPr/>
      <dgm:t>
        <a:bodyPr/>
        <a:lstStyle/>
        <a:p>
          <a:endParaRPr lang="zh-CN" altLang="en-US"/>
        </a:p>
      </dgm:t>
    </dgm:pt>
    <dgm:pt modelId="{7B509D32-17E7-4B5D-B3ED-55C0B5CF5E03}" type="pres">
      <dgm:prSet presAssocID="{4594F95F-3C2A-45ED-9195-3F13064748AD}" presName="parentText" presStyleLbl="node1" presStyleIdx="0" presStyleCnt="5" custScaleX="109437">
        <dgm:presLayoutVars>
          <dgm:chMax val="0"/>
          <dgm:bulletEnabled val="1"/>
        </dgm:presLayoutVars>
      </dgm:prSet>
      <dgm:spPr/>
      <dgm:t>
        <a:bodyPr/>
        <a:lstStyle/>
        <a:p>
          <a:endParaRPr lang="zh-CN" altLang="en-US"/>
        </a:p>
      </dgm:t>
    </dgm:pt>
    <dgm:pt modelId="{F8D02C89-52FC-45FB-B11B-A4883AD606D5}" type="pres">
      <dgm:prSet presAssocID="{4594F95F-3C2A-45ED-9195-3F13064748AD}" presName="negativeSpace" presStyleCnt="0"/>
      <dgm:spPr/>
    </dgm:pt>
    <dgm:pt modelId="{35A5F26A-3346-4DB3-AF09-09D6C0660CC7}" type="pres">
      <dgm:prSet presAssocID="{4594F95F-3C2A-45ED-9195-3F13064748AD}" presName="childText" presStyleLbl="conFgAcc1" presStyleIdx="0" presStyleCnt="5">
        <dgm:presLayoutVars>
          <dgm:bulletEnabled val="1"/>
        </dgm:presLayoutVars>
      </dgm:prSet>
      <dgm:spPr/>
    </dgm:pt>
    <dgm:pt modelId="{F7AC851C-E548-4F5E-A632-DF473AE9F631}" type="pres">
      <dgm:prSet presAssocID="{B280D3D3-94E8-42DC-9016-18B3D9F5F0CE}" presName="spaceBetweenRectangles" presStyleCnt="0"/>
      <dgm:spPr/>
    </dgm:pt>
    <dgm:pt modelId="{07334A1E-CE6E-4EDC-A9FD-17CC91E078D8}" type="pres">
      <dgm:prSet presAssocID="{7E3AEA60-2CFA-4768-8EED-194E1671733D}" presName="parentLin" presStyleCnt="0"/>
      <dgm:spPr/>
    </dgm:pt>
    <dgm:pt modelId="{E11EA310-A7A4-48A8-9226-45BA0863419B}" type="pres">
      <dgm:prSet presAssocID="{7E3AEA60-2CFA-4768-8EED-194E1671733D}" presName="parentLeftMargin" presStyleLbl="node1" presStyleIdx="0" presStyleCnt="5"/>
      <dgm:spPr/>
      <dgm:t>
        <a:bodyPr/>
        <a:lstStyle/>
        <a:p>
          <a:endParaRPr lang="zh-CN" altLang="en-US"/>
        </a:p>
      </dgm:t>
    </dgm:pt>
    <dgm:pt modelId="{8FA6E80F-7565-4A4E-97B0-404F4812B3BB}" type="pres">
      <dgm:prSet presAssocID="{7E3AEA60-2CFA-4768-8EED-194E1671733D}" presName="parentText" presStyleLbl="node1" presStyleIdx="1" presStyleCnt="5" custScaleX="109437">
        <dgm:presLayoutVars>
          <dgm:chMax val="0"/>
          <dgm:bulletEnabled val="1"/>
        </dgm:presLayoutVars>
      </dgm:prSet>
      <dgm:spPr/>
      <dgm:t>
        <a:bodyPr/>
        <a:lstStyle/>
        <a:p>
          <a:endParaRPr lang="zh-CN" altLang="en-US"/>
        </a:p>
      </dgm:t>
    </dgm:pt>
    <dgm:pt modelId="{5826E31C-29A1-431B-8E0E-F06072B1A064}" type="pres">
      <dgm:prSet presAssocID="{7E3AEA60-2CFA-4768-8EED-194E1671733D}" presName="negativeSpace" presStyleCnt="0"/>
      <dgm:spPr/>
    </dgm:pt>
    <dgm:pt modelId="{F779B2C4-431E-48A5-8D1B-2EDB1C83C27F}" type="pres">
      <dgm:prSet presAssocID="{7E3AEA60-2CFA-4768-8EED-194E1671733D}" presName="childText" presStyleLbl="conFgAcc1" presStyleIdx="1" presStyleCnt="5">
        <dgm:presLayoutVars>
          <dgm:bulletEnabled val="1"/>
        </dgm:presLayoutVars>
      </dgm:prSet>
      <dgm:spPr/>
    </dgm:pt>
    <dgm:pt modelId="{B96657BB-A864-46C7-8D1A-B8AC118D6FE4}" type="pres">
      <dgm:prSet presAssocID="{CD52D824-D6C5-440A-8502-44C3EDA877DA}" presName="spaceBetweenRectangles" presStyleCnt="0"/>
      <dgm:spPr/>
    </dgm:pt>
    <dgm:pt modelId="{DDE735CD-3B76-40E5-A2B8-EC974B49A3C1}" type="pres">
      <dgm:prSet presAssocID="{60814BDB-FB87-4708-A8F1-D9F9137677E4}" presName="parentLin" presStyleCnt="0"/>
      <dgm:spPr/>
    </dgm:pt>
    <dgm:pt modelId="{D435FC34-5718-4890-99AD-92CF20341DD1}" type="pres">
      <dgm:prSet presAssocID="{60814BDB-FB87-4708-A8F1-D9F9137677E4}" presName="parentLeftMargin" presStyleLbl="node1" presStyleIdx="1" presStyleCnt="5"/>
      <dgm:spPr/>
      <dgm:t>
        <a:bodyPr/>
        <a:lstStyle/>
        <a:p>
          <a:endParaRPr lang="zh-CN" altLang="en-US"/>
        </a:p>
      </dgm:t>
    </dgm:pt>
    <dgm:pt modelId="{19A3B55B-020B-44E2-BE4C-E3E5E694559F}" type="pres">
      <dgm:prSet presAssocID="{60814BDB-FB87-4708-A8F1-D9F9137677E4}" presName="parentText" presStyleLbl="node1" presStyleIdx="2" presStyleCnt="5" custScaleX="109437">
        <dgm:presLayoutVars>
          <dgm:chMax val="0"/>
          <dgm:bulletEnabled val="1"/>
        </dgm:presLayoutVars>
      </dgm:prSet>
      <dgm:spPr/>
      <dgm:t>
        <a:bodyPr/>
        <a:lstStyle/>
        <a:p>
          <a:endParaRPr lang="zh-CN" altLang="en-US"/>
        </a:p>
      </dgm:t>
    </dgm:pt>
    <dgm:pt modelId="{1D9CFC66-CBCF-4181-9DB2-4866D129A856}" type="pres">
      <dgm:prSet presAssocID="{60814BDB-FB87-4708-A8F1-D9F9137677E4}" presName="negativeSpace" presStyleCnt="0"/>
      <dgm:spPr/>
    </dgm:pt>
    <dgm:pt modelId="{9B4F5CE5-A4E3-4E0F-9322-81D7A2D61D7E}" type="pres">
      <dgm:prSet presAssocID="{60814BDB-FB87-4708-A8F1-D9F9137677E4}" presName="childText" presStyleLbl="conFgAcc1" presStyleIdx="2" presStyleCnt="5">
        <dgm:presLayoutVars>
          <dgm:bulletEnabled val="1"/>
        </dgm:presLayoutVars>
      </dgm:prSet>
      <dgm:spPr/>
    </dgm:pt>
    <dgm:pt modelId="{36E34FA5-3359-4D87-8F28-AD3167C4AF0A}" type="pres">
      <dgm:prSet presAssocID="{8462F5E2-F416-4DD8-9837-622B71A03D4D}" presName="spaceBetweenRectangles" presStyleCnt="0"/>
      <dgm:spPr/>
    </dgm:pt>
    <dgm:pt modelId="{75BB21DE-1571-4A86-8BC4-5BB961760C8C}" type="pres">
      <dgm:prSet presAssocID="{4A345723-3634-48A8-9AE4-B014CBD21270}" presName="parentLin" presStyleCnt="0"/>
      <dgm:spPr/>
    </dgm:pt>
    <dgm:pt modelId="{8F01D87F-A5F7-45B0-A003-10D32E46E2EF}" type="pres">
      <dgm:prSet presAssocID="{4A345723-3634-48A8-9AE4-B014CBD21270}" presName="parentLeftMargin" presStyleLbl="node1" presStyleIdx="2" presStyleCnt="5"/>
      <dgm:spPr/>
      <dgm:t>
        <a:bodyPr/>
        <a:lstStyle/>
        <a:p>
          <a:endParaRPr lang="zh-CN" altLang="en-US"/>
        </a:p>
      </dgm:t>
    </dgm:pt>
    <dgm:pt modelId="{88C8FCA7-50D9-4020-B4D0-217EBB6E6A9B}" type="pres">
      <dgm:prSet presAssocID="{4A345723-3634-48A8-9AE4-B014CBD21270}" presName="parentText" presStyleLbl="node1" presStyleIdx="3" presStyleCnt="5" custScaleX="109437">
        <dgm:presLayoutVars>
          <dgm:chMax val="0"/>
          <dgm:bulletEnabled val="1"/>
        </dgm:presLayoutVars>
      </dgm:prSet>
      <dgm:spPr/>
      <dgm:t>
        <a:bodyPr/>
        <a:lstStyle/>
        <a:p>
          <a:endParaRPr lang="zh-CN" altLang="en-US"/>
        </a:p>
      </dgm:t>
    </dgm:pt>
    <dgm:pt modelId="{6F4DE710-FDCF-4B38-B8E0-93C2AAE4BCE6}" type="pres">
      <dgm:prSet presAssocID="{4A345723-3634-48A8-9AE4-B014CBD21270}" presName="negativeSpace" presStyleCnt="0"/>
      <dgm:spPr/>
    </dgm:pt>
    <dgm:pt modelId="{78051A2E-7A6A-40F6-9043-11E10C1E86F9}" type="pres">
      <dgm:prSet presAssocID="{4A345723-3634-48A8-9AE4-B014CBD21270}" presName="childText" presStyleLbl="conFgAcc1" presStyleIdx="3" presStyleCnt="5">
        <dgm:presLayoutVars>
          <dgm:bulletEnabled val="1"/>
        </dgm:presLayoutVars>
      </dgm:prSet>
      <dgm:spPr/>
    </dgm:pt>
    <dgm:pt modelId="{C10F7AB0-CC7D-47DD-B307-A315749B3D90}" type="pres">
      <dgm:prSet presAssocID="{EB703D33-58F3-432B-AFC9-13BDAD913A77}" presName="spaceBetweenRectangles" presStyleCnt="0"/>
      <dgm:spPr/>
    </dgm:pt>
    <dgm:pt modelId="{DFFD58DE-8161-4C89-BD77-86667E000E77}" type="pres">
      <dgm:prSet presAssocID="{E24144DF-3E3D-45E7-90FD-9CEEE6D80F85}" presName="parentLin" presStyleCnt="0"/>
      <dgm:spPr/>
    </dgm:pt>
    <dgm:pt modelId="{6A0BCA57-245F-46C1-A6F0-025B64D0958E}" type="pres">
      <dgm:prSet presAssocID="{E24144DF-3E3D-45E7-90FD-9CEEE6D80F85}" presName="parentLeftMargin" presStyleLbl="node1" presStyleIdx="3" presStyleCnt="5"/>
      <dgm:spPr/>
      <dgm:t>
        <a:bodyPr/>
        <a:lstStyle/>
        <a:p>
          <a:endParaRPr lang="zh-CN" altLang="en-US"/>
        </a:p>
      </dgm:t>
    </dgm:pt>
    <dgm:pt modelId="{512135C6-8028-4B93-AD16-3DED0AFF59E6}" type="pres">
      <dgm:prSet presAssocID="{E24144DF-3E3D-45E7-90FD-9CEEE6D80F85}" presName="parentText" presStyleLbl="node1" presStyleIdx="4" presStyleCnt="5" custScaleX="109437">
        <dgm:presLayoutVars>
          <dgm:chMax val="0"/>
          <dgm:bulletEnabled val="1"/>
        </dgm:presLayoutVars>
      </dgm:prSet>
      <dgm:spPr/>
      <dgm:t>
        <a:bodyPr/>
        <a:lstStyle/>
        <a:p>
          <a:endParaRPr lang="zh-CN" altLang="en-US"/>
        </a:p>
      </dgm:t>
    </dgm:pt>
    <dgm:pt modelId="{AC6BBEF5-9772-407D-8F1B-1643ACF1528B}" type="pres">
      <dgm:prSet presAssocID="{E24144DF-3E3D-45E7-90FD-9CEEE6D80F85}" presName="negativeSpace" presStyleCnt="0"/>
      <dgm:spPr/>
    </dgm:pt>
    <dgm:pt modelId="{518ACD02-5A16-43DC-A793-CE869F04DF70}" type="pres">
      <dgm:prSet presAssocID="{E24144DF-3E3D-45E7-90FD-9CEEE6D80F85}" presName="childText" presStyleLbl="conFgAcc1" presStyleIdx="4" presStyleCnt="5">
        <dgm:presLayoutVars>
          <dgm:bulletEnabled val="1"/>
        </dgm:presLayoutVars>
      </dgm:prSet>
      <dgm:spPr/>
    </dgm:pt>
  </dgm:ptLst>
  <dgm:cxnLst>
    <dgm:cxn modelId="{282FE97E-1A75-4ECA-8B44-9F3372184D09}" srcId="{BB68B212-3BE4-472C-B3D7-3B3F187D8CDA}" destId="{4594F95F-3C2A-45ED-9195-3F13064748AD}" srcOrd="0" destOrd="0" parTransId="{2657214F-07BA-455D-AF8F-15C476010BB8}" sibTransId="{B280D3D3-94E8-42DC-9016-18B3D9F5F0CE}"/>
    <dgm:cxn modelId="{51A210D1-8471-4CB9-8D0D-FD4A9D321697}" type="presOf" srcId="{60814BDB-FB87-4708-A8F1-D9F9137677E4}" destId="{19A3B55B-020B-44E2-BE4C-E3E5E694559F}" srcOrd="1" destOrd="0" presId="urn:microsoft.com/office/officeart/2005/8/layout/list1#18"/>
    <dgm:cxn modelId="{FEE0C0ED-C986-4F6C-936F-A74B7EBAF0B1}" type="presOf" srcId="{4A345723-3634-48A8-9AE4-B014CBD21270}" destId="{8F01D87F-A5F7-45B0-A003-10D32E46E2EF}" srcOrd="0" destOrd="0" presId="urn:microsoft.com/office/officeart/2005/8/layout/list1#18"/>
    <dgm:cxn modelId="{BF17BC66-25BC-455D-BDE2-91C83C8BA044}" type="presOf" srcId="{4594F95F-3C2A-45ED-9195-3F13064748AD}" destId="{64F57FE0-1DE2-4C73-BF59-16EBC7630E0D}" srcOrd="0" destOrd="0" presId="urn:microsoft.com/office/officeart/2005/8/layout/list1#18"/>
    <dgm:cxn modelId="{4351B4C3-BF39-4FA6-8F38-049996A79065}" srcId="{BB68B212-3BE4-472C-B3D7-3B3F187D8CDA}" destId="{E24144DF-3E3D-45E7-90FD-9CEEE6D80F85}" srcOrd="4" destOrd="0" parTransId="{2512CC2B-ADBE-4BD5-A49D-8DD13C963E7C}" sibTransId="{4F87A855-CC58-4DE7-AC6A-A6502FA4AB23}"/>
    <dgm:cxn modelId="{ADD9F5F8-027E-4057-82A5-B179FAC6A9F5}" type="presOf" srcId="{4594F95F-3C2A-45ED-9195-3F13064748AD}" destId="{7B509D32-17E7-4B5D-B3ED-55C0B5CF5E03}" srcOrd="1" destOrd="0" presId="urn:microsoft.com/office/officeart/2005/8/layout/list1#18"/>
    <dgm:cxn modelId="{2DD93B3A-5C05-4060-81AD-BFD3C3904CAF}" type="presOf" srcId="{60814BDB-FB87-4708-A8F1-D9F9137677E4}" destId="{D435FC34-5718-4890-99AD-92CF20341DD1}" srcOrd="0" destOrd="0" presId="urn:microsoft.com/office/officeart/2005/8/layout/list1#18"/>
    <dgm:cxn modelId="{07F742A6-52AB-47FD-B011-7864FCA5E959}" type="presOf" srcId="{E24144DF-3E3D-45E7-90FD-9CEEE6D80F85}" destId="{6A0BCA57-245F-46C1-A6F0-025B64D0958E}" srcOrd="0" destOrd="0" presId="urn:microsoft.com/office/officeart/2005/8/layout/list1#18"/>
    <dgm:cxn modelId="{CDC24B2E-1122-466D-9AAA-C82C739DBA3F}" type="presOf" srcId="{E24144DF-3E3D-45E7-90FD-9CEEE6D80F85}" destId="{512135C6-8028-4B93-AD16-3DED0AFF59E6}" srcOrd="1" destOrd="0" presId="urn:microsoft.com/office/officeart/2005/8/layout/list1#18"/>
    <dgm:cxn modelId="{3186DBBB-E31C-4CF6-8888-7B0A5318D5D8}" type="presOf" srcId="{7E3AEA60-2CFA-4768-8EED-194E1671733D}" destId="{E11EA310-A7A4-48A8-9226-45BA0863419B}" srcOrd="0" destOrd="0" presId="urn:microsoft.com/office/officeart/2005/8/layout/list1#18"/>
    <dgm:cxn modelId="{584759C0-E1EA-4B1E-B224-008C14D0B1F3}" type="presOf" srcId="{4A345723-3634-48A8-9AE4-B014CBD21270}" destId="{88C8FCA7-50D9-4020-B4D0-217EBB6E6A9B}" srcOrd="1" destOrd="0" presId="urn:microsoft.com/office/officeart/2005/8/layout/list1#18"/>
    <dgm:cxn modelId="{9155B630-A1C3-4DE0-84F4-57B706A11004}" type="presOf" srcId="{BB68B212-3BE4-472C-B3D7-3B3F187D8CDA}" destId="{DA94ECEE-9C43-41B6-9357-6A70E93F5E02}" srcOrd="0" destOrd="0" presId="urn:microsoft.com/office/officeart/2005/8/layout/list1#18"/>
    <dgm:cxn modelId="{4528A6F1-8DA4-425D-BC30-184B559C0761}" srcId="{BB68B212-3BE4-472C-B3D7-3B3F187D8CDA}" destId="{60814BDB-FB87-4708-A8F1-D9F9137677E4}" srcOrd="2" destOrd="0" parTransId="{E4DD9343-6267-45DC-8444-C15E18CAD372}" sibTransId="{8462F5E2-F416-4DD8-9837-622B71A03D4D}"/>
    <dgm:cxn modelId="{13A6D11B-FE96-46E0-981D-95C17DAA6207}" srcId="{BB68B212-3BE4-472C-B3D7-3B3F187D8CDA}" destId="{7E3AEA60-2CFA-4768-8EED-194E1671733D}" srcOrd="1" destOrd="0" parTransId="{E7252988-F840-4731-81BF-F627CEF52AAF}" sibTransId="{CD52D824-D6C5-440A-8502-44C3EDA877DA}"/>
    <dgm:cxn modelId="{189D6D23-99AA-4A25-AE0E-6F1180AFCB70}" srcId="{BB68B212-3BE4-472C-B3D7-3B3F187D8CDA}" destId="{4A345723-3634-48A8-9AE4-B014CBD21270}" srcOrd="3" destOrd="0" parTransId="{1AD8BEAE-2201-4299-9BAA-D63DFB07D26B}" sibTransId="{EB703D33-58F3-432B-AFC9-13BDAD913A77}"/>
    <dgm:cxn modelId="{F9F4F581-7EA5-45F8-A963-388F304F3FCE}" type="presOf" srcId="{7E3AEA60-2CFA-4768-8EED-194E1671733D}" destId="{8FA6E80F-7565-4A4E-97B0-404F4812B3BB}" srcOrd="1" destOrd="0" presId="urn:microsoft.com/office/officeart/2005/8/layout/list1#18"/>
    <dgm:cxn modelId="{F22C6538-245B-4B9F-9C33-EB422143263D}" type="presParOf" srcId="{DA94ECEE-9C43-41B6-9357-6A70E93F5E02}" destId="{1D10FE53-42EF-441F-AD99-4112938D9A57}" srcOrd="0" destOrd="0" presId="urn:microsoft.com/office/officeart/2005/8/layout/list1#18"/>
    <dgm:cxn modelId="{8302B864-3580-41D0-A640-8B74073EEEDB}" type="presParOf" srcId="{1D10FE53-42EF-441F-AD99-4112938D9A57}" destId="{64F57FE0-1DE2-4C73-BF59-16EBC7630E0D}" srcOrd="0" destOrd="0" presId="urn:microsoft.com/office/officeart/2005/8/layout/list1#18"/>
    <dgm:cxn modelId="{676E566C-9B62-4BB9-8FA4-626B18D467A4}" type="presParOf" srcId="{1D10FE53-42EF-441F-AD99-4112938D9A57}" destId="{7B509D32-17E7-4B5D-B3ED-55C0B5CF5E03}" srcOrd="1" destOrd="0" presId="urn:microsoft.com/office/officeart/2005/8/layout/list1#18"/>
    <dgm:cxn modelId="{23CD82E4-4BC5-4F5D-9773-34690DC44FD1}" type="presParOf" srcId="{DA94ECEE-9C43-41B6-9357-6A70E93F5E02}" destId="{F8D02C89-52FC-45FB-B11B-A4883AD606D5}" srcOrd="1" destOrd="0" presId="urn:microsoft.com/office/officeart/2005/8/layout/list1#18"/>
    <dgm:cxn modelId="{CF49C1BE-0AF6-4D60-80A0-C37DD3041693}" type="presParOf" srcId="{DA94ECEE-9C43-41B6-9357-6A70E93F5E02}" destId="{35A5F26A-3346-4DB3-AF09-09D6C0660CC7}" srcOrd="2" destOrd="0" presId="urn:microsoft.com/office/officeart/2005/8/layout/list1#18"/>
    <dgm:cxn modelId="{264C267A-3617-4F08-9238-C23C640E797D}" type="presParOf" srcId="{DA94ECEE-9C43-41B6-9357-6A70E93F5E02}" destId="{F7AC851C-E548-4F5E-A632-DF473AE9F631}" srcOrd="3" destOrd="0" presId="urn:microsoft.com/office/officeart/2005/8/layout/list1#18"/>
    <dgm:cxn modelId="{36607F98-DBDF-42A0-BE6D-DA639AD1BCD6}" type="presParOf" srcId="{DA94ECEE-9C43-41B6-9357-6A70E93F5E02}" destId="{07334A1E-CE6E-4EDC-A9FD-17CC91E078D8}" srcOrd="4" destOrd="0" presId="urn:microsoft.com/office/officeart/2005/8/layout/list1#18"/>
    <dgm:cxn modelId="{87A1A033-EE07-4A81-BEC7-515AA673FA18}" type="presParOf" srcId="{07334A1E-CE6E-4EDC-A9FD-17CC91E078D8}" destId="{E11EA310-A7A4-48A8-9226-45BA0863419B}" srcOrd="0" destOrd="0" presId="urn:microsoft.com/office/officeart/2005/8/layout/list1#18"/>
    <dgm:cxn modelId="{D678BD62-3CEA-4527-B7FC-CC9CAF5690E9}" type="presParOf" srcId="{07334A1E-CE6E-4EDC-A9FD-17CC91E078D8}" destId="{8FA6E80F-7565-4A4E-97B0-404F4812B3BB}" srcOrd="1" destOrd="0" presId="urn:microsoft.com/office/officeart/2005/8/layout/list1#18"/>
    <dgm:cxn modelId="{E5EE4322-049B-48C4-A703-FCDAED88C71E}" type="presParOf" srcId="{DA94ECEE-9C43-41B6-9357-6A70E93F5E02}" destId="{5826E31C-29A1-431B-8E0E-F06072B1A064}" srcOrd="5" destOrd="0" presId="urn:microsoft.com/office/officeart/2005/8/layout/list1#18"/>
    <dgm:cxn modelId="{F3B71338-BAA4-40FE-AA34-2E6BE0E056B1}" type="presParOf" srcId="{DA94ECEE-9C43-41B6-9357-6A70E93F5E02}" destId="{F779B2C4-431E-48A5-8D1B-2EDB1C83C27F}" srcOrd="6" destOrd="0" presId="urn:microsoft.com/office/officeart/2005/8/layout/list1#18"/>
    <dgm:cxn modelId="{8C72273F-2F9D-4786-A37E-DED188708F80}" type="presParOf" srcId="{DA94ECEE-9C43-41B6-9357-6A70E93F5E02}" destId="{B96657BB-A864-46C7-8D1A-B8AC118D6FE4}" srcOrd="7" destOrd="0" presId="urn:microsoft.com/office/officeart/2005/8/layout/list1#18"/>
    <dgm:cxn modelId="{F23D29A7-64EC-4703-BCAD-D8968873AFC1}" type="presParOf" srcId="{DA94ECEE-9C43-41B6-9357-6A70E93F5E02}" destId="{DDE735CD-3B76-40E5-A2B8-EC974B49A3C1}" srcOrd="8" destOrd="0" presId="urn:microsoft.com/office/officeart/2005/8/layout/list1#18"/>
    <dgm:cxn modelId="{21207434-F8FE-45B1-9CFD-3383CB8CBCEB}" type="presParOf" srcId="{DDE735CD-3B76-40E5-A2B8-EC974B49A3C1}" destId="{D435FC34-5718-4890-99AD-92CF20341DD1}" srcOrd="0" destOrd="0" presId="urn:microsoft.com/office/officeart/2005/8/layout/list1#18"/>
    <dgm:cxn modelId="{4C456D4F-5E2D-4A14-8739-2725A60C6075}" type="presParOf" srcId="{DDE735CD-3B76-40E5-A2B8-EC974B49A3C1}" destId="{19A3B55B-020B-44E2-BE4C-E3E5E694559F}" srcOrd="1" destOrd="0" presId="urn:microsoft.com/office/officeart/2005/8/layout/list1#18"/>
    <dgm:cxn modelId="{1DE0DCE4-DC2E-4255-831F-6A5A1DA983EC}" type="presParOf" srcId="{DA94ECEE-9C43-41B6-9357-6A70E93F5E02}" destId="{1D9CFC66-CBCF-4181-9DB2-4866D129A856}" srcOrd="9" destOrd="0" presId="urn:microsoft.com/office/officeart/2005/8/layout/list1#18"/>
    <dgm:cxn modelId="{C88A4AFD-7857-4812-AA80-49619CBCA7E9}" type="presParOf" srcId="{DA94ECEE-9C43-41B6-9357-6A70E93F5E02}" destId="{9B4F5CE5-A4E3-4E0F-9322-81D7A2D61D7E}" srcOrd="10" destOrd="0" presId="urn:microsoft.com/office/officeart/2005/8/layout/list1#18"/>
    <dgm:cxn modelId="{ADFBD7AD-1754-477A-A866-67136CA41655}" type="presParOf" srcId="{DA94ECEE-9C43-41B6-9357-6A70E93F5E02}" destId="{36E34FA5-3359-4D87-8F28-AD3167C4AF0A}" srcOrd="11" destOrd="0" presId="urn:microsoft.com/office/officeart/2005/8/layout/list1#18"/>
    <dgm:cxn modelId="{66AC581A-6F67-4CC7-B91F-DD9BB3D0B430}" type="presParOf" srcId="{DA94ECEE-9C43-41B6-9357-6A70E93F5E02}" destId="{75BB21DE-1571-4A86-8BC4-5BB961760C8C}" srcOrd="12" destOrd="0" presId="urn:microsoft.com/office/officeart/2005/8/layout/list1#18"/>
    <dgm:cxn modelId="{78A4DC17-EFF5-4850-A2ED-6657052F6C61}" type="presParOf" srcId="{75BB21DE-1571-4A86-8BC4-5BB961760C8C}" destId="{8F01D87F-A5F7-45B0-A003-10D32E46E2EF}" srcOrd="0" destOrd="0" presId="urn:microsoft.com/office/officeart/2005/8/layout/list1#18"/>
    <dgm:cxn modelId="{A4F1D307-567C-44BA-BE99-AB7C33B2E889}" type="presParOf" srcId="{75BB21DE-1571-4A86-8BC4-5BB961760C8C}" destId="{88C8FCA7-50D9-4020-B4D0-217EBB6E6A9B}" srcOrd="1" destOrd="0" presId="urn:microsoft.com/office/officeart/2005/8/layout/list1#18"/>
    <dgm:cxn modelId="{475C5D6E-71EF-44F7-A5FE-642A9D96E441}" type="presParOf" srcId="{DA94ECEE-9C43-41B6-9357-6A70E93F5E02}" destId="{6F4DE710-FDCF-4B38-B8E0-93C2AAE4BCE6}" srcOrd="13" destOrd="0" presId="urn:microsoft.com/office/officeart/2005/8/layout/list1#18"/>
    <dgm:cxn modelId="{C767D168-06D7-4058-BD3D-0ECA1A1FF941}" type="presParOf" srcId="{DA94ECEE-9C43-41B6-9357-6A70E93F5E02}" destId="{78051A2E-7A6A-40F6-9043-11E10C1E86F9}" srcOrd="14" destOrd="0" presId="urn:microsoft.com/office/officeart/2005/8/layout/list1#18"/>
    <dgm:cxn modelId="{B338D01C-1D21-4F8D-998C-14EFECA805C0}" type="presParOf" srcId="{DA94ECEE-9C43-41B6-9357-6A70E93F5E02}" destId="{C10F7AB0-CC7D-47DD-B307-A315749B3D90}" srcOrd="15" destOrd="0" presId="urn:microsoft.com/office/officeart/2005/8/layout/list1#18"/>
    <dgm:cxn modelId="{185960D5-6CA1-4F68-B2DD-37A7FFB26A68}" type="presParOf" srcId="{DA94ECEE-9C43-41B6-9357-6A70E93F5E02}" destId="{DFFD58DE-8161-4C89-BD77-86667E000E77}" srcOrd="16" destOrd="0" presId="urn:microsoft.com/office/officeart/2005/8/layout/list1#18"/>
    <dgm:cxn modelId="{35436BE8-9CEC-4D3A-B26F-2EE3BA853686}" type="presParOf" srcId="{DFFD58DE-8161-4C89-BD77-86667E000E77}" destId="{6A0BCA57-245F-46C1-A6F0-025B64D0958E}" srcOrd="0" destOrd="0" presId="urn:microsoft.com/office/officeart/2005/8/layout/list1#18"/>
    <dgm:cxn modelId="{0B09A9B0-B406-41EF-86D7-76C5250F0AB0}" type="presParOf" srcId="{DFFD58DE-8161-4C89-BD77-86667E000E77}" destId="{512135C6-8028-4B93-AD16-3DED0AFF59E6}" srcOrd="1" destOrd="0" presId="urn:microsoft.com/office/officeart/2005/8/layout/list1#18"/>
    <dgm:cxn modelId="{7A119F07-11C7-48F8-B0F2-4BF4208FD101}" type="presParOf" srcId="{DA94ECEE-9C43-41B6-9357-6A70E93F5E02}" destId="{AC6BBEF5-9772-407D-8F1B-1643ACF1528B}" srcOrd="17" destOrd="0" presId="urn:microsoft.com/office/officeart/2005/8/layout/list1#18"/>
    <dgm:cxn modelId="{4CAD622B-650F-4E4E-9073-15E1C566609E}" type="presParOf" srcId="{DA94ECEE-9C43-41B6-9357-6A70E93F5E02}" destId="{518ACD02-5A16-43DC-A793-CE869F04DF70}" srcOrd="18" destOrd="0" presId="urn:microsoft.com/office/officeart/2005/8/layout/list1#1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知识管理策略</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SimHei" charset="-122"/>
              <a:ea typeface="SimHei" charset="-122"/>
              <a:cs typeface="SimHei" charset="-122"/>
            </a:rPr>
            <a:t>知识管理的编码策略</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知识管理的个人化策略</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250E1EAD-9397-DF4A-9EBB-CE8B48F43AC3}">
      <dgm:prSet custT="1"/>
      <dgm:spPr/>
      <dgm:t>
        <a:bodyPr/>
        <a:lstStyle/>
        <a:p>
          <a:r>
            <a:rPr lang="zh-CN" altLang="en-US" sz="1100" b="1" smtClean="0">
              <a:latin typeface="SimHei" charset="-122"/>
              <a:ea typeface="SimHei" charset="-122"/>
              <a:cs typeface="SimHei" charset="-122"/>
            </a:rPr>
            <a:t>知识管理策略的选择</a:t>
          </a:r>
          <a:endParaRPr lang="zh-CN" altLang="en-US" sz="1100" b="1" dirty="0">
            <a:latin typeface="SimHei" charset="-122"/>
            <a:ea typeface="SimHei" charset="-122"/>
            <a:cs typeface="SimHei" charset="-122"/>
          </a:endParaRPr>
        </a:p>
      </dgm:t>
    </dgm:pt>
    <dgm:pt modelId="{ED2F57DE-6E1A-0242-B015-A7CD4482EBF5}" type="parTrans" cxnId="{BC1D4272-4497-204A-9C67-781119E5CF3B}">
      <dgm:prSet/>
      <dgm:spPr/>
      <dgm:t>
        <a:bodyPr/>
        <a:lstStyle/>
        <a:p>
          <a:endParaRPr lang="zh-CN" altLang="en-US" sz="1100"/>
        </a:p>
      </dgm:t>
    </dgm:pt>
    <dgm:pt modelId="{62BA128E-547C-2448-A5D9-96FC904A20BB}" type="sibTrans" cxnId="{BC1D4272-4497-204A-9C67-781119E5CF3B}">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3C9220FC-FBC9-F24A-AA33-E178E08463D3}" type="pres">
      <dgm:prSet presAssocID="{ED2F57DE-6E1A-0242-B015-A7CD4482EBF5}" presName="Name64" presStyleLbl="parChTrans1D2" presStyleIdx="2" presStyleCnt="3"/>
      <dgm:spPr/>
      <dgm:t>
        <a:bodyPr/>
        <a:lstStyle/>
        <a:p>
          <a:endParaRPr lang="zh-CN" altLang="en-US"/>
        </a:p>
      </dgm:t>
    </dgm:pt>
    <dgm:pt modelId="{E3813B9C-9D50-BF41-AB43-3E8CBED7F02B}" type="pres">
      <dgm:prSet presAssocID="{250E1EAD-9397-DF4A-9EBB-CE8B48F43AC3}" presName="hierRoot2" presStyleCnt="0">
        <dgm:presLayoutVars>
          <dgm:hierBranch val="init"/>
        </dgm:presLayoutVars>
      </dgm:prSet>
      <dgm:spPr/>
    </dgm:pt>
    <dgm:pt modelId="{88818F65-3110-7D41-86C0-918C8AEBA0BC}" type="pres">
      <dgm:prSet presAssocID="{250E1EAD-9397-DF4A-9EBB-CE8B48F43AC3}" presName="rootComposite" presStyleCnt="0"/>
      <dgm:spPr/>
    </dgm:pt>
    <dgm:pt modelId="{28517D87-E968-4E4F-A99F-E7DA6AAC62A2}" type="pres">
      <dgm:prSet presAssocID="{250E1EAD-9397-DF4A-9EBB-CE8B48F43AC3}" presName="rootText" presStyleLbl="node2" presStyleIdx="2" presStyleCnt="3">
        <dgm:presLayoutVars>
          <dgm:chPref val="3"/>
        </dgm:presLayoutVars>
      </dgm:prSet>
      <dgm:spPr/>
      <dgm:t>
        <a:bodyPr/>
        <a:lstStyle/>
        <a:p>
          <a:endParaRPr lang="zh-CN" altLang="en-US"/>
        </a:p>
      </dgm:t>
    </dgm:pt>
    <dgm:pt modelId="{AFC78D63-83EC-E842-8817-16A0793C6BDE}" type="pres">
      <dgm:prSet presAssocID="{250E1EAD-9397-DF4A-9EBB-CE8B48F43AC3}" presName="rootConnector" presStyleLbl="node2" presStyleIdx="2" presStyleCnt="3"/>
      <dgm:spPr/>
      <dgm:t>
        <a:bodyPr/>
        <a:lstStyle/>
        <a:p>
          <a:endParaRPr lang="zh-CN" altLang="en-US"/>
        </a:p>
      </dgm:t>
    </dgm:pt>
    <dgm:pt modelId="{4704D3D1-88D0-814C-8090-E93C593B2061}" type="pres">
      <dgm:prSet presAssocID="{250E1EAD-9397-DF4A-9EBB-CE8B48F43AC3}" presName="hierChild4" presStyleCnt="0"/>
      <dgm:spPr/>
    </dgm:pt>
    <dgm:pt modelId="{32D7AA3A-F838-9340-9296-433BE64894CA}" type="pres">
      <dgm:prSet presAssocID="{250E1EAD-9397-DF4A-9EBB-CE8B48F43AC3}" presName="hierChild5" presStyleCnt="0"/>
      <dgm:spPr/>
    </dgm:pt>
    <dgm:pt modelId="{6858D422-8C90-4F85-BA9D-65CA2FED06E8}" type="pres">
      <dgm:prSet presAssocID="{9AC2E227-803C-4016-BF2C-9291B6CAA290}" presName="hierChild3" presStyleCnt="0"/>
      <dgm:spPr/>
    </dgm:pt>
  </dgm:ptLst>
  <dgm:cxnLst>
    <dgm:cxn modelId="{9ABD59AA-4D6A-4321-B1A4-8D610095B134}" srcId="{9AC2E227-803C-4016-BF2C-9291B6CAA290}" destId="{3FA44A42-E0AE-412C-8071-9A37D30DD567}" srcOrd="0" destOrd="0" parTransId="{E2369F6E-DA59-4F6E-BD69-6CAA013A82BE}" sibTransId="{05B8FEA2-0054-4DA8-8F71-5C25E580ABD0}"/>
    <dgm:cxn modelId="{D45839C7-6C8C-7148-B7E9-46640C57F8ED}" type="presOf" srcId="{9AC2E227-803C-4016-BF2C-9291B6CAA290}" destId="{2A2AFDF2-2568-44F8-842C-3BFD70D9F2B1}" srcOrd="0" destOrd="0" presId="urn:microsoft.com/office/officeart/2009/3/layout/HorizontalOrganizationChart"/>
    <dgm:cxn modelId="{15604C05-CA82-844E-A20C-E65B2F427E43}" type="presOf" srcId="{7638F483-EC40-4669-A117-0C6040B4A66B}" destId="{A4529214-DB2D-4B21-8831-F60F2A376559}" srcOrd="1" destOrd="0" presId="urn:microsoft.com/office/officeart/2009/3/layout/HorizontalOrganizationChart"/>
    <dgm:cxn modelId="{0F4035EA-2C2A-8A4A-AC36-5B0461E0B0B3}" type="presOf" srcId="{E2369F6E-DA59-4F6E-BD69-6CAA013A82BE}" destId="{CD82D2C2-9EF5-4CA0-9CEE-9265A38A1F4A}" srcOrd="0" destOrd="0" presId="urn:microsoft.com/office/officeart/2009/3/layout/HorizontalOrganizationChart"/>
    <dgm:cxn modelId="{6FE8983A-811A-4B41-8FC4-A3F9999BF759}" type="presOf" srcId="{7638F483-EC40-4669-A117-0C6040B4A66B}" destId="{86A07B8D-FF15-4EFF-8681-05A46BF1E797}" srcOrd="0" destOrd="0" presId="urn:microsoft.com/office/officeart/2009/3/layout/HorizontalOrganizationChart"/>
    <dgm:cxn modelId="{62CE1F82-5687-7D4E-87F2-86629E31CCE0}" type="presOf" srcId="{57E64457-75B6-40DF-86BF-80888D7FBBC5}" destId="{72A5A8A1-C34D-4CC9-B014-4EDC4C60B5CB}" srcOrd="0" destOrd="0" presId="urn:microsoft.com/office/officeart/2009/3/layout/HorizontalOrganizationChart"/>
    <dgm:cxn modelId="{BC1D4272-4497-204A-9C67-781119E5CF3B}" srcId="{9AC2E227-803C-4016-BF2C-9291B6CAA290}" destId="{250E1EAD-9397-DF4A-9EBB-CE8B48F43AC3}" srcOrd="2" destOrd="0" parTransId="{ED2F57DE-6E1A-0242-B015-A7CD4482EBF5}" sibTransId="{62BA128E-547C-2448-A5D9-96FC904A20BB}"/>
    <dgm:cxn modelId="{0A3C9027-656B-2A49-8F3B-70F4BEAB84B0}" type="presOf" srcId="{250E1EAD-9397-DF4A-9EBB-CE8B48F43AC3}" destId="{AFC78D63-83EC-E842-8817-16A0793C6BDE}" srcOrd="1" destOrd="0" presId="urn:microsoft.com/office/officeart/2009/3/layout/HorizontalOrganizationChart"/>
    <dgm:cxn modelId="{061D9011-C565-5841-B269-F93BEF338BC2}" type="presOf" srcId="{3FA44A42-E0AE-412C-8071-9A37D30DD567}" destId="{22C8BBC7-02FA-4EF0-899A-834C1FEE39E3}"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EEC302CD-00D4-8845-86CB-7CE7CEBF958E}" type="presOf" srcId="{F05BBA42-D7AF-4BA0-8C3F-85B1FE28E48F}" destId="{18DB143D-9E27-4E02-AFA5-F665953CBC10}" srcOrd="0" destOrd="0" presId="urn:microsoft.com/office/officeart/2009/3/layout/HorizontalOrganizationChart"/>
    <dgm:cxn modelId="{D7B3E921-402C-D346-A732-9BBC14181EEF}" type="presOf" srcId="{ED2F57DE-6E1A-0242-B015-A7CD4482EBF5}" destId="{3C9220FC-FBC9-F24A-AA33-E178E08463D3}" srcOrd="0" destOrd="0" presId="urn:microsoft.com/office/officeart/2009/3/layout/HorizontalOrganizationChart"/>
    <dgm:cxn modelId="{0D3F231B-5263-124C-A470-80C39085A614}" type="presOf" srcId="{3FA44A42-E0AE-412C-8071-9A37D30DD567}" destId="{CBD704CC-8D6F-4C39-AFA6-3825EE74A965}" srcOrd="1" destOrd="0" presId="urn:microsoft.com/office/officeart/2009/3/layout/HorizontalOrganizationChart"/>
    <dgm:cxn modelId="{807A50C2-AFDD-064F-A7F4-47D52E6195ED}" type="presOf" srcId="{9AC2E227-803C-4016-BF2C-9291B6CAA290}" destId="{9CD41DA5-A8A9-4189-B933-DCF665F7DF2D}"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B39AD6BC-6B29-E549-ABEC-204B01D79513}" type="presOf" srcId="{250E1EAD-9397-DF4A-9EBB-CE8B48F43AC3}" destId="{28517D87-E968-4E4F-A99F-E7DA6AAC62A2}" srcOrd="0" destOrd="0" presId="urn:microsoft.com/office/officeart/2009/3/layout/HorizontalOrganizationChart"/>
    <dgm:cxn modelId="{DA9D895A-1E61-884B-8575-9001ACA18A9C}" type="presParOf" srcId="{18DB143D-9E27-4E02-AFA5-F665953CBC10}" destId="{07E01157-B979-4F6B-B892-75DB2A2B8B0F}" srcOrd="0" destOrd="0" presId="urn:microsoft.com/office/officeart/2009/3/layout/HorizontalOrganizationChart"/>
    <dgm:cxn modelId="{9A6E8D62-7DC7-404D-A363-48A55A9C6952}" type="presParOf" srcId="{07E01157-B979-4F6B-B892-75DB2A2B8B0F}" destId="{F686C23F-604E-4653-B2CB-27DBB6BED631}" srcOrd="0" destOrd="0" presId="urn:microsoft.com/office/officeart/2009/3/layout/HorizontalOrganizationChart"/>
    <dgm:cxn modelId="{3AF470CB-141A-1448-9DB2-31E2144E5F6A}" type="presParOf" srcId="{F686C23F-604E-4653-B2CB-27DBB6BED631}" destId="{2A2AFDF2-2568-44F8-842C-3BFD70D9F2B1}" srcOrd="0" destOrd="0" presId="urn:microsoft.com/office/officeart/2009/3/layout/HorizontalOrganizationChart"/>
    <dgm:cxn modelId="{AED9210C-9842-F344-BE5E-323F81D31038}" type="presParOf" srcId="{F686C23F-604E-4653-B2CB-27DBB6BED631}" destId="{9CD41DA5-A8A9-4189-B933-DCF665F7DF2D}" srcOrd="1" destOrd="0" presId="urn:microsoft.com/office/officeart/2009/3/layout/HorizontalOrganizationChart"/>
    <dgm:cxn modelId="{624F94EE-7952-8E4D-86C3-7C6467AA5EC2}" type="presParOf" srcId="{07E01157-B979-4F6B-B892-75DB2A2B8B0F}" destId="{96876921-77F4-4E08-9148-E99125692808}" srcOrd="1" destOrd="0" presId="urn:microsoft.com/office/officeart/2009/3/layout/HorizontalOrganizationChart"/>
    <dgm:cxn modelId="{76E3F517-85E3-1940-8995-7B09DDCA2D18}" type="presParOf" srcId="{96876921-77F4-4E08-9148-E99125692808}" destId="{CD82D2C2-9EF5-4CA0-9CEE-9265A38A1F4A}" srcOrd="0" destOrd="0" presId="urn:microsoft.com/office/officeart/2009/3/layout/HorizontalOrganizationChart"/>
    <dgm:cxn modelId="{3FEF6AB5-C018-7140-91C3-4C0DFCCEA570}" type="presParOf" srcId="{96876921-77F4-4E08-9148-E99125692808}" destId="{9441C830-A66B-4AFB-9252-8069549D4F0A}" srcOrd="1" destOrd="0" presId="urn:microsoft.com/office/officeart/2009/3/layout/HorizontalOrganizationChart"/>
    <dgm:cxn modelId="{C531A073-92CC-734A-8FC6-495F7CE7A73F}" type="presParOf" srcId="{9441C830-A66B-4AFB-9252-8069549D4F0A}" destId="{FEAC7974-4462-4948-9F19-4D53C38CC88A}" srcOrd="0" destOrd="0" presId="urn:microsoft.com/office/officeart/2009/3/layout/HorizontalOrganizationChart"/>
    <dgm:cxn modelId="{5AE1263D-24C0-E144-8E7E-40EF4D9175DB}" type="presParOf" srcId="{FEAC7974-4462-4948-9F19-4D53C38CC88A}" destId="{22C8BBC7-02FA-4EF0-899A-834C1FEE39E3}" srcOrd="0" destOrd="0" presId="urn:microsoft.com/office/officeart/2009/3/layout/HorizontalOrganizationChart"/>
    <dgm:cxn modelId="{179879E3-5E8B-0644-B1F7-A53EBCE29C1F}" type="presParOf" srcId="{FEAC7974-4462-4948-9F19-4D53C38CC88A}" destId="{CBD704CC-8D6F-4C39-AFA6-3825EE74A965}" srcOrd="1" destOrd="0" presId="urn:microsoft.com/office/officeart/2009/3/layout/HorizontalOrganizationChart"/>
    <dgm:cxn modelId="{2F1303AE-846D-CA4B-AE85-380FCE70EC42}" type="presParOf" srcId="{9441C830-A66B-4AFB-9252-8069549D4F0A}" destId="{C4FE27A9-6818-468D-8F72-5DEAE64958BC}" srcOrd="1" destOrd="0" presId="urn:microsoft.com/office/officeart/2009/3/layout/HorizontalOrganizationChart"/>
    <dgm:cxn modelId="{71F6C9A2-7C20-D545-BCBB-AA803A03EC6F}" type="presParOf" srcId="{9441C830-A66B-4AFB-9252-8069549D4F0A}" destId="{B9E24DCA-DEF6-41DD-8228-40542DF88903}" srcOrd="2" destOrd="0" presId="urn:microsoft.com/office/officeart/2009/3/layout/HorizontalOrganizationChart"/>
    <dgm:cxn modelId="{FEF2065B-7CD9-0545-9611-99ED97E6BA08}" type="presParOf" srcId="{96876921-77F4-4E08-9148-E99125692808}" destId="{72A5A8A1-C34D-4CC9-B014-4EDC4C60B5CB}" srcOrd="2" destOrd="0" presId="urn:microsoft.com/office/officeart/2009/3/layout/HorizontalOrganizationChart"/>
    <dgm:cxn modelId="{A3DCAD46-F702-1B44-86F9-D287014D6879}" type="presParOf" srcId="{96876921-77F4-4E08-9148-E99125692808}" destId="{99464D45-2B22-432F-8F6C-3394CEC310A7}" srcOrd="3" destOrd="0" presId="urn:microsoft.com/office/officeart/2009/3/layout/HorizontalOrganizationChart"/>
    <dgm:cxn modelId="{E793661D-1AE6-5348-B1F4-8423A3DF6FD6}" type="presParOf" srcId="{99464D45-2B22-432F-8F6C-3394CEC310A7}" destId="{7EEFA05D-0146-474D-BB41-35A44BBAC0EB}" srcOrd="0" destOrd="0" presId="urn:microsoft.com/office/officeart/2009/3/layout/HorizontalOrganizationChart"/>
    <dgm:cxn modelId="{27EDE387-621C-BC42-8792-A90D9809DF18}" type="presParOf" srcId="{7EEFA05D-0146-474D-BB41-35A44BBAC0EB}" destId="{86A07B8D-FF15-4EFF-8681-05A46BF1E797}" srcOrd="0" destOrd="0" presId="urn:microsoft.com/office/officeart/2009/3/layout/HorizontalOrganizationChart"/>
    <dgm:cxn modelId="{13796FD3-8134-7C4F-8B20-50C65ADD37AD}" type="presParOf" srcId="{7EEFA05D-0146-474D-BB41-35A44BBAC0EB}" destId="{A4529214-DB2D-4B21-8831-F60F2A376559}" srcOrd="1" destOrd="0" presId="urn:microsoft.com/office/officeart/2009/3/layout/HorizontalOrganizationChart"/>
    <dgm:cxn modelId="{318568E4-5AB3-EB4C-AA88-215936D3F84F}" type="presParOf" srcId="{99464D45-2B22-432F-8F6C-3394CEC310A7}" destId="{4C9D6515-EA4F-4DBF-A8FE-0711C70136B1}" srcOrd="1" destOrd="0" presId="urn:microsoft.com/office/officeart/2009/3/layout/HorizontalOrganizationChart"/>
    <dgm:cxn modelId="{C5ECCF6F-CA6E-5342-84A4-938A9373F975}" type="presParOf" srcId="{99464D45-2B22-432F-8F6C-3394CEC310A7}" destId="{686779DB-34D3-4F60-84B6-A35826FF3C2A}" srcOrd="2" destOrd="0" presId="urn:microsoft.com/office/officeart/2009/3/layout/HorizontalOrganizationChart"/>
    <dgm:cxn modelId="{1A9066D7-4159-DF47-82C5-FA9F3A582DB6}" type="presParOf" srcId="{96876921-77F4-4E08-9148-E99125692808}" destId="{3C9220FC-FBC9-F24A-AA33-E178E08463D3}" srcOrd="4" destOrd="0" presId="urn:microsoft.com/office/officeart/2009/3/layout/HorizontalOrganizationChart"/>
    <dgm:cxn modelId="{2ED21BC8-698C-4D40-B559-0FD5EB64DC67}" type="presParOf" srcId="{96876921-77F4-4E08-9148-E99125692808}" destId="{E3813B9C-9D50-BF41-AB43-3E8CBED7F02B}" srcOrd="5" destOrd="0" presId="urn:microsoft.com/office/officeart/2009/3/layout/HorizontalOrganizationChart"/>
    <dgm:cxn modelId="{6050CF23-B81B-2D4A-80A0-4E0C0A9972BC}" type="presParOf" srcId="{E3813B9C-9D50-BF41-AB43-3E8CBED7F02B}" destId="{88818F65-3110-7D41-86C0-918C8AEBA0BC}" srcOrd="0" destOrd="0" presId="urn:microsoft.com/office/officeart/2009/3/layout/HorizontalOrganizationChart"/>
    <dgm:cxn modelId="{FEA3BB60-E614-214B-829B-C14423C5DEF9}" type="presParOf" srcId="{88818F65-3110-7D41-86C0-918C8AEBA0BC}" destId="{28517D87-E968-4E4F-A99F-E7DA6AAC62A2}" srcOrd="0" destOrd="0" presId="urn:microsoft.com/office/officeart/2009/3/layout/HorizontalOrganizationChart"/>
    <dgm:cxn modelId="{9B6A2CD9-8413-504B-843F-16FA0C471FC8}" type="presParOf" srcId="{88818F65-3110-7D41-86C0-918C8AEBA0BC}" destId="{AFC78D63-83EC-E842-8817-16A0793C6BDE}" srcOrd="1" destOrd="0" presId="urn:microsoft.com/office/officeart/2009/3/layout/HorizontalOrganizationChart"/>
    <dgm:cxn modelId="{05549CDF-4F01-3B42-9FF2-BF08320E4DB6}" type="presParOf" srcId="{E3813B9C-9D50-BF41-AB43-3E8CBED7F02B}" destId="{4704D3D1-88D0-814C-8090-E93C593B2061}" srcOrd="1" destOrd="0" presId="urn:microsoft.com/office/officeart/2009/3/layout/HorizontalOrganizationChart"/>
    <dgm:cxn modelId="{2872CBDF-053A-354D-A0FF-3030D911CF34}" type="presParOf" srcId="{E3813B9C-9D50-BF41-AB43-3E8CBED7F02B}" destId="{32D7AA3A-F838-9340-9296-433BE64894CA}" srcOrd="2" destOrd="0" presId="urn:microsoft.com/office/officeart/2009/3/layout/HorizontalOrganizationChart"/>
    <dgm:cxn modelId="{9E3BFE1A-61D6-EB4E-B6FD-367400FC5CC3}"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供应链管理概述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供应链的概念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dirty="0" smtClean="0">
              <a:latin typeface="SimHei" charset="-122"/>
              <a:ea typeface="SimHei" charset="-122"/>
              <a:cs typeface="SimHei" charset="-122"/>
            </a:rPr>
            <a:t>供应链管理的概念</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供应链管理与传统管理的区别</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smtClean="0">
              <a:latin typeface="SimHei" charset="-122"/>
              <a:ea typeface="SimHei" charset="-122"/>
              <a:cs typeface="SimHei" charset="-122"/>
            </a:rPr>
            <a:t>供应链管理的意义</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4"/>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4"/>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9ABD59AA-4D6A-4321-B1A4-8D610095B134}" srcId="{9AC2E227-803C-4016-BF2C-9291B6CAA290}" destId="{3FA44A42-E0AE-412C-8071-9A37D30DD567}" srcOrd="0" destOrd="0" parTransId="{E2369F6E-DA59-4F6E-BD69-6CAA013A82BE}" sibTransId="{05B8FEA2-0054-4DA8-8F71-5C25E580ABD0}"/>
    <dgm:cxn modelId="{FCF1A6B5-DD42-634F-AAD0-6E6EDFDCE6F0}" type="presOf" srcId="{3FA44A42-E0AE-412C-8071-9A37D30DD567}" destId="{22C8BBC7-02FA-4EF0-899A-834C1FEE39E3}" srcOrd="0" destOrd="0" presId="urn:microsoft.com/office/officeart/2009/3/layout/HorizontalOrganizationChart"/>
    <dgm:cxn modelId="{879EA1BD-19D9-7E41-A668-C510269C761A}" type="presOf" srcId="{9AC2E227-803C-4016-BF2C-9291B6CAA290}" destId="{9CD41DA5-A8A9-4189-B933-DCF665F7DF2D}" srcOrd="1" destOrd="0" presId="urn:microsoft.com/office/officeart/2009/3/layout/HorizontalOrganizationChart"/>
    <dgm:cxn modelId="{CAF847BE-D574-4646-8A80-5A82379E81E6}" type="presOf" srcId="{3FA44A42-E0AE-412C-8071-9A37D30DD567}" destId="{CBD704CC-8D6F-4C39-AFA6-3825EE74A965}" srcOrd="1"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F4E9F95C-654D-094C-B1C5-DB6CC5B34621}" type="presOf" srcId="{F05BBA42-D7AF-4BA0-8C3F-85B1FE28E48F}" destId="{18DB143D-9E27-4E02-AFA5-F665953CBC10}"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52B2708E-23F4-894B-9B8E-9191BDCF092D}" type="presOf" srcId="{7638F483-EC40-4669-A117-0C6040B4A66B}" destId="{A4529214-DB2D-4B21-8831-F60F2A376559}" srcOrd="1" destOrd="0" presId="urn:microsoft.com/office/officeart/2009/3/layout/HorizontalOrganizationChart"/>
    <dgm:cxn modelId="{15A5D015-D44E-EF46-A221-EA390D2B016D}" type="presOf" srcId="{E2369F6E-DA59-4F6E-BD69-6CAA013A82BE}" destId="{CD82D2C2-9EF5-4CA0-9CEE-9265A38A1F4A}" srcOrd="0" destOrd="0" presId="urn:microsoft.com/office/officeart/2009/3/layout/HorizontalOrganizationChart"/>
    <dgm:cxn modelId="{6908B963-DCBA-0043-9976-CA9D226E23D0}" type="presOf" srcId="{23F1803F-276C-8041-9B7B-082F2BD1E946}" destId="{19BA56B5-C34A-B64D-A239-C962FAC6DE3A}" srcOrd="0" destOrd="0" presId="urn:microsoft.com/office/officeart/2009/3/layout/HorizontalOrganizationChart"/>
    <dgm:cxn modelId="{33276A09-62EE-2741-962B-1667F3AB2574}" type="presOf" srcId="{7638F483-EC40-4669-A117-0C6040B4A66B}" destId="{86A07B8D-FF15-4EFF-8681-05A46BF1E797}" srcOrd="0" destOrd="0" presId="urn:microsoft.com/office/officeart/2009/3/layout/HorizontalOrganizationChart"/>
    <dgm:cxn modelId="{D4704D94-8AC1-A64C-9A08-7A7BB8B619F5}" type="presOf" srcId="{57E64457-75B6-40DF-86BF-80888D7FBBC5}" destId="{72A5A8A1-C34D-4CC9-B014-4EDC4C60B5CB}" srcOrd="0" destOrd="0" presId="urn:microsoft.com/office/officeart/2009/3/layout/HorizontalOrganizationChart"/>
    <dgm:cxn modelId="{6097893E-B772-E54E-BBF8-968871C90357}" type="presOf" srcId="{9AC2E227-803C-4016-BF2C-9291B6CAA290}" destId="{2A2AFDF2-2568-44F8-842C-3BFD70D9F2B1}"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CD06155A-FB27-3F47-BEE9-BFE9361C4379}" type="presOf" srcId="{18A5DCF8-381A-9740-A1DC-D1A5033A3647}" destId="{B94BF64B-9716-424E-A851-42E8E7B2B9A7}" srcOrd="0" destOrd="0" presId="urn:microsoft.com/office/officeart/2009/3/layout/HorizontalOrganizationChart"/>
    <dgm:cxn modelId="{5AB291CF-F9F9-7445-A70E-5274475ECCC4}" type="presOf" srcId="{23F1803F-276C-8041-9B7B-082F2BD1E946}" destId="{B13D6842-7E74-6E4A-B081-886229548982}" srcOrd="1" destOrd="0" presId="urn:microsoft.com/office/officeart/2009/3/layout/HorizontalOrganizationChart"/>
    <dgm:cxn modelId="{F59FDA44-39E9-824B-8184-450EB9BB73D7}" type="presOf" srcId="{5E91D41B-332E-E54E-BBB2-1256B9CC48C7}" destId="{97BD78E0-6CC9-224B-9FDD-F11EE9BF8DF0}" srcOrd="0" destOrd="0" presId="urn:microsoft.com/office/officeart/2009/3/layout/HorizontalOrganizationChart"/>
    <dgm:cxn modelId="{410D3742-9182-6D4B-9B97-AA7CA2E53119}" type="presOf" srcId="{87585F0D-6A81-F747-99EB-D14B33EBB618}" destId="{A73C4A40-2D47-BF42-9EF8-B3BEE9451F45}"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719A8E95-4A01-A64B-BF87-C55CD6D1D539}" type="presOf" srcId="{87585F0D-6A81-F747-99EB-D14B33EBB618}" destId="{BCDD8BD9-F9D2-4C44-AB56-5005F5FB7B08}" srcOrd="1" destOrd="0" presId="urn:microsoft.com/office/officeart/2009/3/layout/HorizontalOrganizationChart"/>
    <dgm:cxn modelId="{2FF69142-4D14-E44D-B247-6F354AA6136C}" type="presParOf" srcId="{18DB143D-9E27-4E02-AFA5-F665953CBC10}" destId="{07E01157-B979-4F6B-B892-75DB2A2B8B0F}" srcOrd="0" destOrd="0" presId="urn:microsoft.com/office/officeart/2009/3/layout/HorizontalOrganizationChart"/>
    <dgm:cxn modelId="{E3495AD3-BD2F-D741-A4AD-72DA67D3B6C2}" type="presParOf" srcId="{07E01157-B979-4F6B-B892-75DB2A2B8B0F}" destId="{F686C23F-604E-4653-B2CB-27DBB6BED631}" srcOrd="0" destOrd="0" presId="urn:microsoft.com/office/officeart/2009/3/layout/HorizontalOrganizationChart"/>
    <dgm:cxn modelId="{191A6EC8-7521-C84E-8BFD-94D207270D85}" type="presParOf" srcId="{F686C23F-604E-4653-B2CB-27DBB6BED631}" destId="{2A2AFDF2-2568-44F8-842C-3BFD70D9F2B1}" srcOrd="0" destOrd="0" presId="urn:microsoft.com/office/officeart/2009/3/layout/HorizontalOrganizationChart"/>
    <dgm:cxn modelId="{30E4C230-FEBB-6F40-8470-86B289DFA544}" type="presParOf" srcId="{F686C23F-604E-4653-B2CB-27DBB6BED631}" destId="{9CD41DA5-A8A9-4189-B933-DCF665F7DF2D}" srcOrd="1" destOrd="0" presId="urn:microsoft.com/office/officeart/2009/3/layout/HorizontalOrganizationChart"/>
    <dgm:cxn modelId="{7865950B-00A2-9242-BDBC-3FCC77B1CED1}" type="presParOf" srcId="{07E01157-B979-4F6B-B892-75DB2A2B8B0F}" destId="{96876921-77F4-4E08-9148-E99125692808}" srcOrd="1" destOrd="0" presId="urn:microsoft.com/office/officeart/2009/3/layout/HorizontalOrganizationChart"/>
    <dgm:cxn modelId="{0936C38F-C13D-7440-AD54-D34866EDFA60}" type="presParOf" srcId="{96876921-77F4-4E08-9148-E99125692808}" destId="{CD82D2C2-9EF5-4CA0-9CEE-9265A38A1F4A}" srcOrd="0" destOrd="0" presId="urn:microsoft.com/office/officeart/2009/3/layout/HorizontalOrganizationChart"/>
    <dgm:cxn modelId="{26EE494B-6E69-CD41-B2A3-5406D9B215E8}" type="presParOf" srcId="{96876921-77F4-4E08-9148-E99125692808}" destId="{9441C830-A66B-4AFB-9252-8069549D4F0A}" srcOrd="1" destOrd="0" presId="urn:microsoft.com/office/officeart/2009/3/layout/HorizontalOrganizationChart"/>
    <dgm:cxn modelId="{CC1C9DBF-07E3-5F47-B0C4-535567AF7FCB}" type="presParOf" srcId="{9441C830-A66B-4AFB-9252-8069549D4F0A}" destId="{FEAC7974-4462-4948-9F19-4D53C38CC88A}" srcOrd="0" destOrd="0" presId="urn:microsoft.com/office/officeart/2009/3/layout/HorizontalOrganizationChart"/>
    <dgm:cxn modelId="{C1150241-A9C9-B941-B864-A15BE2308E58}" type="presParOf" srcId="{FEAC7974-4462-4948-9F19-4D53C38CC88A}" destId="{22C8BBC7-02FA-4EF0-899A-834C1FEE39E3}" srcOrd="0" destOrd="0" presId="urn:microsoft.com/office/officeart/2009/3/layout/HorizontalOrganizationChart"/>
    <dgm:cxn modelId="{19DAF23F-C52D-AA43-B47C-C05981D38C9A}" type="presParOf" srcId="{FEAC7974-4462-4948-9F19-4D53C38CC88A}" destId="{CBD704CC-8D6F-4C39-AFA6-3825EE74A965}" srcOrd="1" destOrd="0" presId="urn:microsoft.com/office/officeart/2009/3/layout/HorizontalOrganizationChart"/>
    <dgm:cxn modelId="{6282E1A6-793E-A54B-A3C8-BD6DB957EFD1}" type="presParOf" srcId="{9441C830-A66B-4AFB-9252-8069549D4F0A}" destId="{C4FE27A9-6818-468D-8F72-5DEAE64958BC}" srcOrd="1" destOrd="0" presId="urn:microsoft.com/office/officeart/2009/3/layout/HorizontalOrganizationChart"/>
    <dgm:cxn modelId="{96B17B48-49E2-9E46-A788-8CE4D5DAD667}" type="presParOf" srcId="{9441C830-A66B-4AFB-9252-8069549D4F0A}" destId="{B9E24DCA-DEF6-41DD-8228-40542DF88903}" srcOrd="2" destOrd="0" presId="urn:microsoft.com/office/officeart/2009/3/layout/HorizontalOrganizationChart"/>
    <dgm:cxn modelId="{6C485A9B-ECF2-2248-BE31-CFEA230B8D36}" type="presParOf" srcId="{96876921-77F4-4E08-9148-E99125692808}" destId="{72A5A8A1-C34D-4CC9-B014-4EDC4C60B5CB}" srcOrd="2" destOrd="0" presId="urn:microsoft.com/office/officeart/2009/3/layout/HorizontalOrganizationChart"/>
    <dgm:cxn modelId="{3B05756D-9543-4C48-A15C-B96DD16D66BC}" type="presParOf" srcId="{96876921-77F4-4E08-9148-E99125692808}" destId="{99464D45-2B22-432F-8F6C-3394CEC310A7}" srcOrd="3" destOrd="0" presId="urn:microsoft.com/office/officeart/2009/3/layout/HorizontalOrganizationChart"/>
    <dgm:cxn modelId="{8D257209-6ED0-144D-BD09-DD83A55FC48D}" type="presParOf" srcId="{99464D45-2B22-432F-8F6C-3394CEC310A7}" destId="{7EEFA05D-0146-474D-BB41-35A44BBAC0EB}" srcOrd="0" destOrd="0" presId="urn:microsoft.com/office/officeart/2009/3/layout/HorizontalOrganizationChart"/>
    <dgm:cxn modelId="{A1119A51-BF2C-6240-A6D7-05938537CF94}" type="presParOf" srcId="{7EEFA05D-0146-474D-BB41-35A44BBAC0EB}" destId="{86A07B8D-FF15-4EFF-8681-05A46BF1E797}" srcOrd="0" destOrd="0" presId="urn:microsoft.com/office/officeart/2009/3/layout/HorizontalOrganizationChart"/>
    <dgm:cxn modelId="{0A12657B-6FCC-B348-9B39-54F7CE8DA11C}" type="presParOf" srcId="{7EEFA05D-0146-474D-BB41-35A44BBAC0EB}" destId="{A4529214-DB2D-4B21-8831-F60F2A376559}" srcOrd="1" destOrd="0" presId="urn:microsoft.com/office/officeart/2009/3/layout/HorizontalOrganizationChart"/>
    <dgm:cxn modelId="{C7E4A27A-8DA8-2C4B-BDD6-F66C21CBB16E}" type="presParOf" srcId="{99464D45-2B22-432F-8F6C-3394CEC310A7}" destId="{4C9D6515-EA4F-4DBF-A8FE-0711C70136B1}" srcOrd="1" destOrd="0" presId="urn:microsoft.com/office/officeart/2009/3/layout/HorizontalOrganizationChart"/>
    <dgm:cxn modelId="{5019CB12-20AC-0D48-A13B-F3EB70ED035B}" type="presParOf" srcId="{99464D45-2B22-432F-8F6C-3394CEC310A7}" destId="{686779DB-34D3-4F60-84B6-A35826FF3C2A}" srcOrd="2" destOrd="0" presId="urn:microsoft.com/office/officeart/2009/3/layout/HorizontalOrganizationChart"/>
    <dgm:cxn modelId="{4624E891-9D7A-F146-892B-419FBC8F9AA3}" type="presParOf" srcId="{96876921-77F4-4E08-9148-E99125692808}" destId="{B94BF64B-9716-424E-A851-42E8E7B2B9A7}" srcOrd="4" destOrd="0" presId="urn:microsoft.com/office/officeart/2009/3/layout/HorizontalOrganizationChart"/>
    <dgm:cxn modelId="{931B5EDA-631D-5142-AB85-BF44D090E142}" type="presParOf" srcId="{96876921-77F4-4E08-9148-E99125692808}" destId="{31E814C1-FFDD-BA48-BF9D-F3C8FF892503}" srcOrd="5" destOrd="0" presId="urn:microsoft.com/office/officeart/2009/3/layout/HorizontalOrganizationChart"/>
    <dgm:cxn modelId="{C02BA29C-D44B-0045-B42F-800CA71A7C82}" type="presParOf" srcId="{31E814C1-FFDD-BA48-BF9D-F3C8FF892503}" destId="{1780440E-D92A-B040-A710-F8D875101E05}" srcOrd="0" destOrd="0" presId="urn:microsoft.com/office/officeart/2009/3/layout/HorizontalOrganizationChart"/>
    <dgm:cxn modelId="{43853074-FFF7-CC40-9DEA-4F9E27271D43}" type="presParOf" srcId="{1780440E-D92A-B040-A710-F8D875101E05}" destId="{A73C4A40-2D47-BF42-9EF8-B3BEE9451F45}" srcOrd="0" destOrd="0" presId="urn:microsoft.com/office/officeart/2009/3/layout/HorizontalOrganizationChart"/>
    <dgm:cxn modelId="{11FA4EDE-530B-3B42-A437-B138F8967728}" type="presParOf" srcId="{1780440E-D92A-B040-A710-F8D875101E05}" destId="{BCDD8BD9-F9D2-4C44-AB56-5005F5FB7B08}" srcOrd="1" destOrd="0" presId="urn:microsoft.com/office/officeart/2009/3/layout/HorizontalOrganizationChart"/>
    <dgm:cxn modelId="{3324C135-AD41-8F49-B277-D38D5E4B0DA3}" type="presParOf" srcId="{31E814C1-FFDD-BA48-BF9D-F3C8FF892503}" destId="{B22D4294-1D49-E046-9CF9-7B480D0762E6}" srcOrd="1" destOrd="0" presId="urn:microsoft.com/office/officeart/2009/3/layout/HorizontalOrganizationChart"/>
    <dgm:cxn modelId="{D5208DC8-ABBE-A148-BB24-8CA4C468BC0E}" type="presParOf" srcId="{31E814C1-FFDD-BA48-BF9D-F3C8FF892503}" destId="{E1D0C206-488D-6348-BEA7-1FE8B1679EF7}" srcOrd="2" destOrd="0" presId="urn:microsoft.com/office/officeart/2009/3/layout/HorizontalOrganizationChart"/>
    <dgm:cxn modelId="{F52B353E-9A54-7044-8727-D59E63E1EE72}" type="presParOf" srcId="{96876921-77F4-4E08-9148-E99125692808}" destId="{97BD78E0-6CC9-224B-9FDD-F11EE9BF8DF0}" srcOrd="6" destOrd="0" presId="urn:microsoft.com/office/officeart/2009/3/layout/HorizontalOrganizationChart"/>
    <dgm:cxn modelId="{DBD6141D-8751-D548-88AB-4F16A50718F3}" type="presParOf" srcId="{96876921-77F4-4E08-9148-E99125692808}" destId="{F5564F5E-C23C-6041-B185-3508736BC161}" srcOrd="7" destOrd="0" presId="urn:microsoft.com/office/officeart/2009/3/layout/HorizontalOrganizationChart"/>
    <dgm:cxn modelId="{DF792537-CF5F-5840-8EDA-A084FF51FC27}" type="presParOf" srcId="{F5564F5E-C23C-6041-B185-3508736BC161}" destId="{730C15AF-A2E3-334E-9C4F-2DA8AC61AB90}" srcOrd="0" destOrd="0" presId="urn:microsoft.com/office/officeart/2009/3/layout/HorizontalOrganizationChart"/>
    <dgm:cxn modelId="{418C99F7-738D-BE47-B421-42083E53BE88}" type="presParOf" srcId="{730C15AF-A2E3-334E-9C4F-2DA8AC61AB90}" destId="{19BA56B5-C34A-B64D-A239-C962FAC6DE3A}" srcOrd="0" destOrd="0" presId="urn:microsoft.com/office/officeart/2009/3/layout/HorizontalOrganizationChart"/>
    <dgm:cxn modelId="{2C92165E-F479-494E-892D-0BE3D26D8F41}" type="presParOf" srcId="{730C15AF-A2E3-334E-9C4F-2DA8AC61AB90}" destId="{B13D6842-7E74-6E4A-B081-886229548982}" srcOrd="1" destOrd="0" presId="urn:microsoft.com/office/officeart/2009/3/layout/HorizontalOrganizationChart"/>
    <dgm:cxn modelId="{B6370ADB-79CF-854D-9D21-680BF9F7A8C0}" type="presParOf" srcId="{F5564F5E-C23C-6041-B185-3508736BC161}" destId="{DA228DBB-51B5-1545-814C-2E0469298B4C}" srcOrd="1" destOrd="0" presId="urn:microsoft.com/office/officeart/2009/3/layout/HorizontalOrganizationChart"/>
    <dgm:cxn modelId="{24500FED-2FCE-EE47-AD0B-6AEF85D61DE0}" type="presParOf" srcId="{F5564F5E-C23C-6041-B185-3508736BC161}" destId="{D334E96E-D664-3443-8496-4E437BC45B67}" srcOrd="2" destOrd="0" presId="urn:microsoft.com/office/officeart/2009/3/layout/HorizontalOrganizationChart"/>
    <dgm:cxn modelId="{6796FF1D-4BB6-0C49-B6E0-DF66CB575ABA}"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BB68B212-3BE4-472C-B3D7-3B3F187D8CDA}" type="doc">
      <dgm:prSet loTypeId="urn:microsoft.com/office/officeart/2005/8/layout/list1#19" loCatId="list" qsTypeId="urn:microsoft.com/office/officeart/2005/8/quickstyle/simple1#56" qsCatId="simple" csTypeId="urn:microsoft.com/office/officeart/2005/8/colors/accent2_1#28" csCatId="accent2" phldr="1"/>
      <dgm:spPr/>
      <dgm:t>
        <a:bodyPr/>
        <a:lstStyle/>
        <a:p>
          <a:endParaRPr lang="zh-CN" altLang="en-US"/>
        </a:p>
      </dgm:t>
    </dgm:pt>
    <dgm:pt modelId="{4A345723-3634-48A8-9AE4-B014CBD21270}">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传统管理模式强调大规模生产</a:t>
          </a:r>
          <a:endParaRPr lang="zh-CN" altLang="en-US" sz="2400" dirty="0">
            <a:latin typeface="手札体-简粗体" panose="03000700000000000000" pitchFamily="66" charset="-122"/>
            <a:ea typeface="手札体-简粗体" panose="03000700000000000000" pitchFamily="66" charset="-122"/>
          </a:endParaRPr>
        </a:p>
      </dgm:t>
    </dgm:pt>
    <dgm:pt modelId="{EB703D33-58F3-432B-AFC9-13BDAD913A77}" type="sibTrans" cxnId="{189D6D23-99AA-4A25-AE0E-6F1180AFCB70}">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1AD8BEAE-2201-4299-9BAA-D63DFB07D26B}" type="parTrans" cxnId="{189D6D23-99AA-4A25-AE0E-6F1180AFCB70}">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60814BDB-FB87-4708-A8F1-D9F9137677E4}">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传统管理模式强调提高企业自身效率</a:t>
          </a:r>
          <a:endParaRPr lang="zh-CN" altLang="en-US" sz="2400" dirty="0">
            <a:latin typeface="手札体-简粗体" panose="03000700000000000000" pitchFamily="66" charset="-122"/>
            <a:ea typeface="手札体-简粗体" panose="03000700000000000000" pitchFamily="66" charset="-122"/>
          </a:endParaRPr>
        </a:p>
      </dgm:t>
    </dgm:pt>
    <dgm:pt modelId="{8462F5E2-F416-4DD8-9837-622B71A03D4D}" type="sibTrans" cxnId="{4528A6F1-8DA4-425D-BC30-184B559C0761}">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E4DD9343-6267-45DC-8444-C15E18CAD372}" type="parTrans" cxnId="{4528A6F1-8DA4-425D-BC30-184B559C0761}">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7E3AEA60-2CFA-4768-8EED-194E1671733D}">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传统管理模式强调提高企业自身的核心竞争力</a:t>
          </a:r>
          <a:endParaRPr lang="zh-CN" altLang="en-US" sz="2400" dirty="0">
            <a:latin typeface="手札体-简粗体" panose="03000700000000000000" pitchFamily="66" charset="-122"/>
            <a:ea typeface="手札体-简粗体" panose="03000700000000000000" pitchFamily="66" charset="-122"/>
          </a:endParaRPr>
        </a:p>
      </dgm:t>
    </dgm:pt>
    <dgm:pt modelId="{CD52D824-D6C5-440A-8502-44C3EDA877DA}" type="sibTrans" cxnId="{13A6D11B-FE96-46E0-981D-95C17DAA6207}">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E7252988-F840-4731-81BF-F627CEF52AAF}" type="parTrans" cxnId="{13A6D11B-FE96-46E0-981D-95C17DAA6207}">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4594F95F-3C2A-45ED-9195-3F13064748AD}">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传统管理模式强调的是企业内部的协调</a:t>
          </a:r>
          <a:endParaRPr lang="zh-CN" altLang="en-US" sz="2400" dirty="0">
            <a:latin typeface="手札体-简粗体" panose="03000700000000000000" pitchFamily="66" charset="-122"/>
            <a:ea typeface="手札体-简粗体" panose="03000700000000000000" pitchFamily="66" charset="-122"/>
          </a:endParaRPr>
        </a:p>
      </dgm:t>
    </dgm:pt>
    <dgm:pt modelId="{B280D3D3-94E8-42DC-9016-18B3D9F5F0CE}" type="sibTrans" cxnId="{282FE97E-1A75-4ECA-8B44-9F3372184D09}">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2657214F-07BA-455D-AF8F-15C476010BB8}" type="parTrans" cxnId="{282FE97E-1A75-4ECA-8B44-9F3372184D09}">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DA94ECEE-9C43-41B6-9357-6A70E93F5E02}" type="pres">
      <dgm:prSet presAssocID="{BB68B212-3BE4-472C-B3D7-3B3F187D8CDA}" presName="linear" presStyleCnt="0">
        <dgm:presLayoutVars>
          <dgm:dir/>
          <dgm:animLvl val="lvl"/>
          <dgm:resizeHandles val="exact"/>
        </dgm:presLayoutVars>
      </dgm:prSet>
      <dgm:spPr/>
      <dgm:t>
        <a:bodyPr/>
        <a:lstStyle/>
        <a:p>
          <a:endParaRPr lang="zh-CN" altLang="en-US"/>
        </a:p>
      </dgm:t>
    </dgm:pt>
    <dgm:pt modelId="{1D10FE53-42EF-441F-AD99-4112938D9A57}" type="pres">
      <dgm:prSet presAssocID="{4594F95F-3C2A-45ED-9195-3F13064748AD}" presName="parentLin" presStyleCnt="0"/>
      <dgm:spPr/>
    </dgm:pt>
    <dgm:pt modelId="{64F57FE0-1DE2-4C73-BF59-16EBC7630E0D}" type="pres">
      <dgm:prSet presAssocID="{4594F95F-3C2A-45ED-9195-3F13064748AD}" presName="parentLeftMargin" presStyleLbl="node1" presStyleIdx="0" presStyleCnt="4"/>
      <dgm:spPr/>
      <dgm:t>
        <a:bodyPr/>
        <a:lstStyle/>
        <a:p>
          <a:endParaRPr lang="zh-CN" altLang="en-US"/>
        </a:p>
      </dgm:t>
    </dgm:pt>
    <dgm:pt modelId="{7B509D32-17E7-4B5D-B3ED-55C0B5CF5E03}" type="pres">
      <dgm:prSet presAssocID="{4594F95F-3C2A-45ED-9195-3F13064748AD}" presName="parentText" presStyleLbl="node1" presStyleIdx="0" presStyleCnt="4" custScaleX="109437">
        <dgm:presLayoutVars>
          <dgm:chMax val="0"/>
          <dgm:bulletEnabled val="1"/>
        </dgm:presLayoutVars>
      </dgm:prSet>
      <dgm:spPr/>
      <dgm:t>
        <a:bodyPr/>
        <a:lstStyle/>
        <a:p>
          <a:endParaRPr lang="zh-CN" altLang="en-US"/>
        </a:p>
      </dgm:t>
    </dgm:pt>
    <dgm:pt modelId="{F8D02C89-52FC-45FB-B11B-A4883AD606D5}" type="pres">
      <dgm:prSet presAssocID="{4594F95F-3C2A-45ED-9195-3F13064748AD}" presName="negativeSpace" presStyleCnt="0"/>
      <dgm:spPr/>
    </dgm:pt>
    <dgm:pt modelId="{35A5F26A-3346-4DB3-AF09-09D6C0660CC7}" type="pres">
      <dgm:prSet presAssocID="{4594F95F-3C2A-45ED-9195-3F13064748AD}" presName="childText" presStyleLbl="conFgAcc1" presStyleIdx="0" presStyleCnt="4">
        <dgm:presLayoutVars>
          <dgm:bulletEnabled val="1"/>
        </dgm:presLayoutVars>
      </dgm:prSet>
      <dgm:spPr/>
    </dgm:pt>
    <dgm:pt modelId="{F7AC851C-E548-4F5E-A632-DF473AE9F631}" type="pres">
      <dgm:prSet presAssocID="{B280D3D3-94E8-42DC-9016-18B3D9F5F0CE}" presName="spaceBetweenRectangles" presStyleCnt="0"/>
      <dgm:spPr/>
    </dgm:pt>
    <dgm:pt modelId="{07334A1E-CE6E-4EDC-A9FD-17CC91E078D8}" type="pres">
      <dgm:prSet presAssocID="{7E3AEA60-2CFA-4768-8EED-194E1671733D}" presName="parentLin" presStyleCnt="0"/>
      <dgm:spPr/>
    </dgm:pt>
    <dgm:pt modelId="{E11EA310-A7A4-48A8-9226-45BA0863419B}" type="pres">
      <dgm:prSet presAssocID="{7E3AEA60-2CFA-4768-8EED-194E1671733D}" presName="parentLeftMargin" presStyleLbl="node1" presStyleIdx="0" presStyleCnt="4"/>
      <dgm:spPr/>
      <dgm:t>
        <a:bodyPr/>
        <a:lstStyle/>
        <a:p>
          <a:endParaRPr lang="zh-CN" altLang="en-US"/>
        </a:p>
      </dgm:t>
    </dgm:pt>
    <dgm:pt modelId="{8FA6E80F-7565-4A4E-97B0-404F4812B3BB}" type="pres">
      <dgm:prSet presAssocID="{7E3AEA60-2CFA-4768-8EED-194E1671733D}" presName="parentText" presStyleLbl="node1" presStyleIdx="1" presStyleCnt="4" custScaleX="109437">
        <dgm:presLayoutVars>
          <dgm:chMax val="0"/>
          <dgm:bulletEnabled val="1"/>
        </dgm:presLayoutVars>
      </dgm:prSet>
      <dgm:spPr/>
      <dgm:t>
        <a:bodyPr/>
        <a:lstStyle/>
        <a:p>
          <a:endParaRPr lang="zh-CN" altLang="en-US"/>
        </a:p>
      </dgm:t>
    </dgm:pt>
    <dgm:pt modelId="{5826E31C-29A1-431B-8E0E-F06072B1A064}" type="pres">
      <dgm:prSet presAssocID="{7E3AEA60-2CFA-4768-8EED-194E1671733D}" presName="negativeSpace" presStyleCnt="0"/>
      <dgm:spPr/>
    </dgm:pt>
    <dgm:pt modelId="{F779B2C4-431E-48A5-8D1B-2EDB1C83C27F}" type="pres">
      <dgm:prSet presAssocID="{7E3AEA60-2CFA-4768-8EED-194E1671733D}" presName="childText" presStyleLbl="conFgAcc1" presStyleIdx="1" presStyleCnt="4">
        <dgm:presLayoutVars>
          <dgm:bulletEnabled val="1"/>
        </dgm:presLayoutVars>
      </dgm:prSet>
      <dgm:spPr/>
    </dgm:pt>
    <dgm:pt modelId="{B96657BB-A864-46C7-8D1A-B8AC118D6FE4}" type="pres">
      <dgm:prSet presAssocID="{CD52D824-D6C5-440A-8502-44C3EDA877DA}" presName="spaceBetweenRectangles" presStyleCnt="0"/>
      <dgm:spPr/>
    </dgm:pt>
    <dgm:pt modelId="{DDE735CD-3B76-40E5-A2B8-EC974B49A3C1}" type="pres">
      <dgm:prSet presAssocID="{60814BDB-FB87-4708-A8F1-D9F9137677E4}" presName="parentLin" presStyleCnt="0"/>
      <dgm:spPr/>
    </dgm:pt>
    <dgm:pt modelId="{D435FC34-5718-4890-99AD-92CF20341DD1}" type="pres">
      <dgm:prSet presAssocID="{60814BDB-FB87-4708-A8F1-D9F9137677E4}" presName="parentLeftMargin" presStyleLbl="node1" presStyleIdx="1" presStyleCnt="4"/>
      <dgm:spPr/>
      <dgm:t>
        <a:bodyPr/>
        <a:lstStyle/>
        <a:p>
          <a:endParaRPr lang="zh-CN" altLang="en-US"/>
        </a:p>
      </dgm:t>
    </dgm:pt>
    <dgm:pt modelId="{19A3B55B-020B-44E2-BE4C-E3E5E694559F}" type="pres">
      <dgm:prSet presAssocID="{60814BDB-FB87-4708-A8F1-D9F9137677E4}" presName="parentText" presStyleLbl="node1" presStyleIdx="2" presStyleCnt="4" custScaleX="109437">
        <dgm:presLayoutVars>
          <dgm:chMax val="0"/>
          <dgm:bulletEnabled val="1"/>
        </dgm:presLayoutVars>
      </dgm:prSet>
      <dgm:spPr/>
      <dgm:t>
        <a:bodyPr/>
        <a:lstStyle/>
        <a:p>
          <a:endParaRPr lang="zh-CN" altLang="en-US"/>
        </a:p>
      </dgm:t>
    </dgm:pt>
    <dgm:pt modelId="{1D9CFC66-CBCF-4181-9DB2-4866D129A856}" type="pres">
      <dgm:prSet presAssocID="{60814BDB-FB87-4708-A8F1-D9F9137677E4}" presName="negativeSpace" presStyleCnt="0"/>
      <dgm:spPr/>
    </dgm:pt>
    <dgm:pt modelId="{9B4F5CE5-A4E3-4E0F-9322-81D7A2D61D7E}" type="pres">
      <dgm:prSet presAssocID="{60814BDB-FB87-4708-A8F1-D9F9137677E4}" presName="childText" presStyleLbl="conFgAcc1" presStyleIdx="2" presStyleCnt="4">
        <dgm:presLayoutVars>
          <dgm:bulletEnabled val="1"/>
        </dgm:presLayoutVars>
      </dgm:prSet>
      <dgm:spPr/>
    </dgm:pt>
    <dgm:pt modelId="{36E34FA5-3359-4D87-8F28-AD3167C4AF0A}" type="pres">
      <dgm:prSet presAssocID="{8462F5E2-F416-4DD8-9837-622B71A03D4D}" presName="spaceBetweenRectangles" presStyleCnt="0"/>
      <dgm:spPr/>
    </dgm:pt>
    <dgm:pt modelId="{75BB21DE-1571-4A86-8BC4-5BB961760C8C}" type="pres">
      <dgm:prSet presAssocID="{4A345723-3634-48A8-9AE4-B014CBD21270}" presName="parentLin" presStyleCnt="0"/>
      <dgm:spPr/>
    </dgm:pt>
    <dgm:pt modelId="{8F01D87F-A5F7-45B0-A003-10D32E46E2EF}" type="pres">
      <dgm:prSet presAssocID="{4A345723-3634-48A8-9AE4-B014CBD21270}" presName="parentLeftMargin" presStyleLbl="node1" presStyleIdx="2" presStyleCnt="4"/>
      <dgm:spPr/>
      <dgm:t>
        <a:bodyPr/>
        <a:lstStyle/>
        <a:p>
          <a:endParaRPr lang="zh-CN" altLang="en-US"/>
        </a:p>
      </dgm:t>
    </dgm:pt>
    <dgm:pt modelId="{88C8FCA7-50D9-4020-B4D0-217EBB6E6A9B}" type="pres">
      <dgm:prSet presAssocID="{4A345723-3634-48A8-9AE4-B014CBD21270}" presName="parentText" presStyleLbl="node1" presStyleIdx="3" presStyleCnt="4" custScaleX="109437">
        <dgm:presLayoutVars>
          <dgm:chMax val="0"/>
          <dgm:bulletEnabled val="1"/>
        </dgm:presLayoutVars>
      </dgm:prSet>
      <dgm:spPr/>
      <dgm:t>
        <a:bodyPr/>
        <a:lstStyle/>
        <a:p>
          <a:endParaRPr lang="zh-CN" altLang="en-US"/>
        </a:p>
      </dgm:t>
    </dgm:pt>
    <dgm:pt modelId="{6F4DE710-FDCF-4B38-B8E0-93C2AAE4BCE6}" type="pres">
      <dgm:prSet presAssocID="{4A345723-3634-48A8-9AE4-B014CBD21270}" presName="negativeSpace" presStyleCnt="0"/>
      <dgm:spPr/>
    </dgm:pt>
    <dgm:pt modelId="{78051A2E-7A6A-40F6-9043-11E10C1E86F9}" type="pres">
      <dgm:prSet presAssocID="{4A345723-3634-48A8-9AE4-B014CBD21270}" presName="childText" presStyleLbl="conFgAcc1" presStyleIdx="3" presStyleCnt="4">
        <dgm:presLayoutVars>
          <dgm:bulletEnabled val="1"/>
        </dgm:presLayoutVars>
      </dgm:prSet>
      <dgm:spPr/>
    </dgm:pt>
  </dgm:ptLst>
  <dgm:cxnLst>
    <dgm:cxn modelId="{282FE97E-1A75-4ECA-8B44-9F3372184D09}" srcId="{BB68B212-3BE4-472C-B3D7-3B3F187D8CDA}" destId="{4594F95F-3C2A-45ED-9195-3F13064748AD}" srcOrd="0" destOrd="0" parTransId="{2657214F-07BA-455D-AF8F-15C476010BB8}" sibTransId="{B280D3D3-94E8-42DC-9016-18B3D9F5F0CE}"/>
    <dgm:cxn modelId="{1A297F5A-8B8D-47FE-BB8B-DBF0E26EC868}" type="presOf" srcId="{7E3AEA60-2CFA-4768-8EED-194E1671733D}" destId="{E11EA310-A7A4-48A8-9226-45BA0863419B}" srcOrd="0" destOrd="0" presId="urn:microsoft.com/office/officeart/2005/8/layout/list1#19"/>
    <dgm:cxn modelId="{770C4AF5-E3D4-4008-8E2A-A69A9302CABF}" type="presOf" srcId="{4A345723-3634-48A8-9AE4-B014CBD21270}" destId="{8F01D87F-A5F7-45B0-A003-10D32E46E2EF}" srcOrd="0" destOrd="0" presId="urn:microsoft.com/office/officeart/2005/8/layout/list1#19"/>
    <dgm:cxn modelId="{5226C2D6-A1A1-4042-B461-51203D68883E}" type="presOf" srcId="{7E3AEA60-2CFA-4768-8EED-194E1671733D}" destId="{8FA6E80F-7565-4A4E-97B0-404F4812B3BB}" srcOrd="1" destOrd="0" presId="urn:microsoft.com/office/officeart/2005/8/layout/list1#19"/>
    <dgm:cxn modelId="{094A3826-4044-4BB8-BBA1-6F1510D7CE8A}" type="presOf" srcId="{60814BDB-FB87-4708-A8F1-D9F9137677E4}" destId="{19A3B55B-020B-44E2-BE4C-E3E5E694559F}" srcOrd="1" destOrd="0" presId="urn:microsoft.com/office/officeart/2005/8/layout/list1#19"/>
    <dgm:cxn modelId="{CF4A6CB4-F113-42E0-9F0C-3EB489697120}" type="presOf" srcId="{4A345723-3634-48A8-9AE4-B014CBD21270}" destId="{88C8FCA7-50D9-4020-B4D0-217EBB6E6A9B}" srcOrd="1" destOrd="0" presId="urn:microsoft.com/office/officeart/2005/8/layout/list1#19"/>
    <dgm:cxn modelId="{3C4FB92E-5E49-4BEC-89A7-2ED924836462}" type="presOf" srcId="{BB68B212-3BE4-472C-B3D7-3B3F187D8CDA}" destId="{DA94ECEE-9C43-41B6-9357-6A70E93F5E02}" srcOrd="0" destOrd="0" presId="urn:microsoft.com/office/officeart/2005/8/layout/list1#19"/>
    <dgm:cxn modelId="{5086BBF9-6390-4086-8BC4-D34FF911F078}" type="presOf" srcId="{4594F95F-3C2A-45ED-9195-3F13064748AD}" destId="{7B509D32-17E7-4B5D-B3ED-55C0B5CF5E03}" srcOrd="1" destOrd="0" presId="urn:microsoft.com/office/officeart/2005/8/layout/list1#19"/>
    <dgm:cxn modelId="{4528A6F1-8DA4-425D-BC30-184B559C0761}" srcId="{BB68B212-3BE4-472C-B3D7-3B3F187D8CDA}" destId="{60814BDB-FB87-4708-A8F1-D9F9137677E4}" srcOrd="2" destOrd="0" parTransId="{E4DD9343-6267-45DC-8444-C15E18CAD372}" sibTransId="{8462F5E2-F416-4DD8-9837-622B71A03D4D}"/>
    <dgm:cxn modelId="{1D6D51A4-C2A8-4DE1-84B2-762B3FCA396D}" type="presOf" srcId="{60814BDB-FB87-4708-A8F1-D9F9137677E4}" destId="{D435FC34-5718-4890-99AD-92CF20341DD1}" srcOrd="0" destOrd="0" presId="urn:microsoft.com/office/officeart/2005/8/layout/list1#19"/>
    <dgm:cxn modelId="{13A6D11B-FE96-46E0-981D-95C17DAA6207}" srcId="{BB68B212-3BE4-472C-B3D7-3B3F187D8CDA}" destId="{7E3AEA60-2CFA-4768-8EED-194E1671733D}" srcOrd="1" destOrd="0" parTransId="{E7252988-F840-4731-81BF-F627CEF52AAF}" sibTransId="{CD52D824-D6C5-440A-8502-44C3EDA877DA}"/>
    <dgm:cxn modelId="{189D6D23-99AA-4A25-AE0E-6F1180AFCB70}" srcId="{BB68B212-3BE4-472C-B3D7-3B3F187D8CDA}" destId="{4A345723-3634-48A8-9AE4-B014CBD21270}" srcOrd="3" destOrd="0" parTransId="{1AD8BEAE-2201-4299-9BAA-D63DFB07D26B}" sibTransId="{EB703D33-58F3-432B-AFC9-13BDAD913A77}"/>
    <dgm:cxn modelId="{7440CD03-D186-4C5D-A0AF-8B8B3F3C6344}" type="presOf" srcId="{4594F95F-3C2A-45ED-9195-3F13064748AD}" destId="{64F57FE0-1DE2-4C73-BF59-16EBC7630E0D}" srcOrd="0" destOrd="0" presId="urn:microsoft.com/office/officeart/2005/8/layout/list1#19"/>
    <dgm:cxn modelId="{B5330C3C-1536-4379-825E-16B44419AE7D}" type="presParOf" srcId="{DA94ECEE-9C43-41B6-9357-6A70E93F5E02}" destId="{1D10FE53-42EF-441F-AD99-4112938D9A57}" srcOrd="0" destOrd="0" presId="urn:microsoft.com/office/officeart/2005/8/layout/list1#19"/>
    <dgm:cxn modelId="{AD15D76F-C55A-4155-8B26-CAD83A274C20}" type="presParOf" srcId="{1D10FE53-42EF-441F-AD99-4112938D9A57}" destId="{64F57FE0-1DE2-4C73-BF59-16EBC7630E0D}" srcOrd="0" destOrd="0" presId="urn:microsoft.com/office/officeart/2005/8/layout/list1#19"/>
    <dgm:cxn modelId="{1D88AB21-8F91-4805-BAF1-B2220B1FAC50}" type="presParOf" srcId="{1D10FE53-42EF-441F-AD99-4112938D9A57}" destId="{7B509D32-17E7-4B5D-B3ED-55C0B5CF5E03}" srcOrd="1" destOrd="0" presId="urn:microsoft.com/office/officeart/2005/8/layout/list1#19"/>
    <dgm:cxn modelId="{7412E602-56B6-49FB-9E06-F1CA455301E9}" type="presParOf" srcId="{DA94ECEE-9C43-41B6-9357-6A70E93F5E02}" destId="{F8D02C89-52FC-45FB-B11B-A4883AD606D5}" srcOrd="1" destOrd="0" presId="urn:microsoft.com/office/officeart/2005/8/layout/list1#19"/>
    <dgm:cxn modelId="{F28D0E8C-D88E-4344-A4B4-010A2C62D43F}" type="presParOf" srcId="{DA94ECEE-9C43-41B6-9357-6A70E93F5E02}" destId="{35A5F26A-3346-4DB3-AF09-09D6C0660CC7}" srcOrd="2" destOrd="0" presId="urn:microsoft.com/office/officeart/2005/8/layout/list1#19"/>
    <dgm:cxn modelId="{11673BDA-5719-4AAE-98C7-A87CA8AF1853}" type="presParOf" srcId="{DA94ECEE-9C43-41B6-9357-6A70E93F5E02}" destId="{F7AC851C-E548-4F5E-A632-DF473AE9F631}" srcOrd="3" destOrd="0" presId="urn:microsoft.com/office/officeart/2005/8/layout/list1#19"/>
    <dgm:cxn modelId="{17E62F8A-CDEC-4171-A152-44B81C730ECB}" type="presParOf" srcId="{DA94ECEE-9C43-41B6-9357-6A70E93F5E02}" destId="{07334A1E-CE6E-4EDC-A9FD-17CC91E078D8}" srcOrd="4" destOrd="0" presId="urn:microsoft.com/office/officeart/2005/8/layout/list1#19"/>
    <dgm:cxn modelId="{0859DD16-4779-4930-A99F-9A0B78D34A55}" type="presParOf" srcId="{07334A1E-CE6E-4EDC-A9FD-17CC91E078D8}" destId="{E11EA310-A7A4-48A8-9226-45BA0863419B}" srcOrd="0" destOrd="0" presId="urn:microsoft.com/office/officeart/2005/8/layout/list1#19"/>
    <dgm:cxn modelId="{0050AB03-9A7B-4716-A945-8CF88727CA99}" type="presParOf" srcId="{07334A1E-CE6E-4EDC-A9FD-17CC91E078D8}" destId="{8FA6E80F-7565-4A4E-97B0-404F4812B3BB}" srcOrd="1" destOrd="0" presId="urn:microsoft.com/office/officeart/2005/8/layout/list1#19"/>
    <dgm:cxn modelId="{2113DDC3-5AC4-442D-8AD5-98C644F25261}" type="presParOf" srcId="{DA94ECEE-9C43-41B6-9357-6A70E93F5E02}" destId="{5826E31C-29A1-431B-8E0E-F06072B1A064}" srcOrd="5" destOrd="0" presId="urn:microsoft.com/office/officeart/2005/8/layout/list1#19"/>
    <dgm:cxn modelId="{F3C7883F-CF35-4D7F-B11A-FFC86C74478A}" type="presParOf" srcId="{DA94ECEE-9C43-41B6-9357-6A70E93F5E02}" destId="{F779B2C4-431E-48A5-8D1B-2EDB1C83C27F}" srcOrd="6" destOrd="0" presId="urn:microsoft.com/office/officeart/2005/8/layout/list1#19"/>
    <dgm:cxn modelId="{B53AC38E-9E4E-48D8-B6EE-0AA474A6D7B1}" type="presParOf" srcId="{DA94ECEE-9C43-41B6-9357-6A70E93F5E02}" destId="{B96657BB-A864-46C7-8D1A-B8AC118D6FE4}" srcOrd="7" destOrd="0" presId="urn:microsoft.com/office/officeart/2005/8/layout/list1#19"/>
    <dgm:cxn modelId="{A9B9E744-2910-4BD1-B585-7592169022C9}" type="presParOf" srcId="{DA94ECEE-9C43-41B6-9357-6A70E93F5E02}" destId="{DDE735CD-3B76-40E5-A2B8-EC974B49A3C1}" srcOrd="8" destOrd="0" presId="urn:microsoft.com/office/officeart/2005/8/layout/list1#19"/>
    <dgm:cxn modelId="{193C3A7D-BC3B-4612-8A4F-F6C4CADF79B3}" type="presParOf" srcId="{DDE735CD-3B76-40E5-A2B8-EC974B49A3C1}" destId="{D435FC34-5718-4890-99AD-92CF20341DD1}" srcOrd="0" destOrd="0" presId="urn:microsoft.com/office/officeart/2005/8/layout/list1#19"/>
    <dgm:cxn modelId="{4FC63006-34C4-46AC-85D2-7B9D0D3AE0AB}" type="presParOf" srcId="{DDE735CD-3B76-40E5-A2B8-EC974B49A3C1}" destId="{19A3B55B-020B-44E2-BE4C-E3E5E694559F}" srcOrd="1" destOrd="0" presId="urn:microsoft.com/office/officeart/2005/8/layout/list1#19"/>
    <dgm:cxn modelId="{7D3EFBCF-4028-46ED-8C36-2D0270833839}" type="presParOf" srcId="{DA94ECEE-9C43-41B6-9357-6A70E93F5E02}" destId="{1D9CFC66-CBCF-4181-9DB2-4866D129A856}" srcOrd="9" destOrd="0" presId="urn:microsoft.com/office/officeart/2005/8/layout/list1#19"/>
    <dgm:cxn modelId="{791B4145-7778-4BFC-B441-9607584B6A85}" type="presParOf" srcId="{DA94ECEE-9C43-41B6-9357-6A70E93F5E02}" destId="{9B4F5CE5-A4E3-4E0F-9322-81D7A2D61D7E}" srcOrd="10" destOrd="0" presId="urn:microsoft.com/office/officeart/2005/8/layout/list1#19"/>
    <dgm:cxn modelId="{B2DEB267-1A4D-403B-9238-031A1489048E}" type="presParOf" srcId="{DA94ECEE-9C43-41B6-9357-6A70E93F5E02}" destId="{36E34FA5-3359-4D87-8F28-AD3167C4AF0A}" srcOrd="11" destOrd="0" presId="urn:microsoft.com/office/officeart/2005/8/layout/list1#19"/>
    <dgm:cxn modelId="{A67FFC74-A983-4BCB-B46F-D7CC5F40E113}" type="presParOf" srcId="{DA94ECEE-9C43-41B6-9357-6A70E93F5E02}" destId="{75BB21DE-1571-4A86-8BC4-5BB961760C8C}" srcOrd="12" destOrd="0" presId="urn:microsoft.com/office/officeart/2005/8/layout/list1#19"/>
    <dgm:cxn modelId="{5AFECAA3-2794-4451-BED2-6243CE75B687}" type="presParOf" srcId="{75BB21DE-1571-4A86-8BC4-5BB961760C8C}" destId="{8F01D87F-A5F7-45B0-A003-10D32E46E2EF}" srcOrd="0" destOrd="0" presId="urn:microsoft.com/office/officeart/2005/8/layout/list1#19"/>
    <dgm:cxn modelId="{D6275C1C-6193-466C-BC89-44529AEB81F7}" type="presParOf" srcId="{75BB21DE-1571-4A86-8BC4-5BB961760C8C}" destId="{88C8FCA7-50D9-4020-B4D0-217EBB6E6A9B}" srcOrd="1" destOrd="0" presId="urn:microsoft.com/office/officeart/2005/8/layout/list1#19"/>
    <dgm:cxn modelId="{F5262B26-4881-447D-87E0-7AE6B0776831}" type="presParOf" srcId="{DA94ECEE-9C43-41B6-9357-6A70E93F5E02}" destId="{6F4DE710-FDCF-4B38-B8E0-93C2AAE4BCE6}" srcOrd="13" destOrd="0" presId="urn:microsoft.com/office/officeart/2005/8/layout/list1#19"/>
    <dgm:cxn modelId="{71273C13-BCAB-441E-8B3C-E6183FBCD1B0}" type="presParOf" srcId="{DA94ECEE-9C43-41B6-9357-6A70E93F5E02}" destId="{78051A2E-7A6A-40F6-9043-11E10C1E86F9}" srcOrd="14" destOrd="0" presId="urn:microsoft.com/office/officeart/2005/8/layout/list1#1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供应链管理概述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供应链的概念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供应链管理的概念</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b="1" dirty="0" smtClean="0">
              <a:latin typeface="SimHei" charset="-122"/>
              <a:ea typeface="SimHei" charset="-122"/>
              <a:cs typeface="SimHei" charset="-122"/>
            </a:rPr>
            <a:t>供应链管理与传统管理的区别</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smtClean="0">
              <a:latin typeface="SimHei" charset="-122"/>
              <a:ea typeface="SimHei" charset="-122"/>
              <a:cs typeface="SimHei" charset="-122"/>
            </a:rPr>
            <a:t>供应链管理的意义</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4"/>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4"/>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9ABD59AA-4D6A-4321-B1A4-8D610095B134}" srcId="{9AC2E227-803C-4016-BF2C-9291B6CAA290}" destId="{3FA44A42-E0AE-412C-8071-9A37D30DD567}" srcOrd="0" destOrd="0" parTransId="{E2369F6E-DA59-4F6E-BD69-6CAA013A82BE}" sibTransId="{05B8FEA2-0054-4DA8-8F71-5C25E580ABD0}"/>
    <dgm:cxn modelId="{2A2580C3-F47C-6349-9D48-3B89ABB08D69}" type="presOf" srcId="{7638F483-EC40-4669-A117-0C6040B4A66B}" destId="{86A07B8D-FF15-4EFF-8681-05A46BF1E797}" srcOrd="0"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9AAB41CC-B9AA-9142-BE5E-0B1EE6E34DAA}" srcId="{9AC2E227-803C-4016-BF2C-9291B6CAA290}" destId="{87585F0D-6A81-F747-99EB-D14B33EBB618}" srcOrd="2" destOrd="0" parTransId="{18A5DCF8-381A-9740-A1DC-D1A5033A3647}" sibTransId="{8D2E3331-C9C0-6F41-9B03-2AE4E999EDF7}"/>
    <dgm:cxn modelId="{3467539E-DC04-A840-8F4E-9EE01B35F273}" type="presOf" srcId="{3FA44A42-E0AE-412C-8071-9A37D30DD567}" destId="{CBD704CC-8D6F-4C39-AFA6-3825EE74A965}" srcOrd="1" destOrd="0" presId="urn:microsoft.com/office/officeart/2009/3/layout/HorizontalOrganizationChart"/>
    <dgm:cxn modelId="{B063CDA0-2E66-2D44-BDCC-8043F8982030}" type="presOf" srcId="{87585F0D-6A81-F747-99EB-D14B33EBB618}" destId="{BCDD8BD9-F9D2-4C44-AB56-5005F5FB7B08}" srcOrd="1" destOrd="0" presId="urn:microsoft.com/office/officeart/2009/3/layout/HorizontalOrganizationChart"/>
    <dgm:cxn modelId="{ED96A409-86CB-524A-940A-57121F02EF5E}" type="presOf" srcId="{87585F0D-6A81-F747-99EB-D14B33EBB618}" destId="{A73C4A40-2D47-BF42-9EF8-B3BEE9451F45}" srcOrd="0" destOrd="0" presId="urn:microsoft.com/office/officeart/2009/3/layout/HorizontalOrganizationChart"/>
    <dgm:cxn modelId="{4D1DA137-4D75-1543-B241-66B1E286016E}" type="presOf" srcId="{3FA44A42-E0AE-412C-8071-9A37D30DD567}" destId="{22C8BBC7-02FA-4EF0-899A-834C1FEE39E3}" srcOrd="0" destOrd="0" presId="urn:microsoft.com/office/officeart/2009/3/layout/HorizontalOrganizationChart"/>
    <dgm:cxn modelId="{60F19C5E-CF82-D148-917A-27F121E32F07}" type="presOf" srcId="{57E64457-75B6-40DF-86BF-80888D7FBBC5}" destId="{72A5A8A1-C34D-4CC9-B014-4EDC4C60B5CB}" srcOrd="0" destOrd="0" presId="urn:microsoft.com/office/officeart/2009/3/layout/HorizontalOrganizationChart"/>
    <dgm:cxn modelId="{2365F793-5A2E-644B-84D0-B7584A752D61}" type="presOf" srcId="{7638F483-EC40-4669-A117-0C6040B4A66B}" destId="{A4529214-DB2D-4B21-8831-F60F2A376559}" srcOrd="1" destOrd="0" presId="urn:microsoft.com/office/officeart/2009/3/layout/HorizontalOrganizationChart"/>
    <dgm:cxn modelId="{B80C8E7B-1277-E34B-AA78-B8D0D4FE3DE3}" type="presOf" srcId="{23F1803F-276C-8041-9B7B-082F2BD1E946}" destId="{19BA56B5-C34A-B64D-A239-C962FAC6DE3A}" srcOrd="0" destOrd="0" presId="urn:microsoft.com/office/officeart/2009/3/layout/HorizontalOrganizationChart"/>
    <dgm:cxn modelId="{9DC002DC-D4DC-C140-8950-FED78DC54068}" type="presOf" srcId="{E2369F6E-DA59-4F6E-BD69-6CAA013A82BE}" destId="{CD82D2C2-9EF5-4CA0-9CEE-9265A38A1F4A}"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9B7CB482-7589-5D46-9F38-A38D5431601C}" type="presOf" srcId="{9AC2E227-803C-4016-BF2C-9291B6CAA290}" destId="{2A2AFDF2-2568-44F8-842C-3BFD70D9F2B1}" srcOrd="0" destOrd="0" presId="urn:microsoft.com/office/officeart/2009/3/layout/HorizontalOrganizationChart"/>
    <dgm:cxn modelId="{8E98EE9C-0615-4247-B779-6C69FEA5C547}" type="presOf" srcId="{F05BBA42-D7AF-4BA0-8C3F-85B1FE28E48F}" destId="{18DB143D-9E27-4E02-AFA5-F665953CBC10}" srcOrd="0" destOrd="0" presId="urn:microsoft.com/office/officeart/2009/3/layout/HorizontalOrganizationChart"/>
    <dgm:cxn modelId="{C6C5EFD4-364C-7846-8D73-71EC640CCF21}" type="presOf" srcId="{5E91D41B-332E-E54E-BBB2-1256B9CC48C7}" destId="{97BD78E0-6CC9-224B-9FDD-F11EE9BF8DF0}" srcOrd="0" destOrd="0" presId="urn:microsoft.com/office/officeart/2009/3/layout/HorizontalOrganizationChart"/>
    <dgm:cxn modelId="{D2FCE048-3CA4-3B41-8827-823765F956CA}" type="presOf" srcId="{9AC2E227-803C-4016-BF2C-9291B6CAA290}" destId="{9CD41DA5-A8A9-4189-B933-DCF665F7DF2D}" srcOrd="1" destOrd="0" presId="urn:microsoft.com/office/officeart/2009/3/layout/HorizontalOrganizationChart"/>
    <dgm:cxn modelId="{0DF9A7FF-823F-B64F-A1A6-5EF064B93E74}" type="presOf" srcId="{18A5DCF8-381A-9740-A1DC-D1A5033A3647}" destId="{B94BF64B-9716-424E-A851-42E8E7B2B9A7}"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DC75961D-B0BC-734C-A9F7-BDAF1A0928F6}" type="presOf" srcId="{23F1803F-276C-8041-9B7B-082F2BD1E946}" destId="{B13D6842-7E74-6E4A-B081-886229548982}" srcOrd="1" destOrd="0" presId="urn:microsoft.com/office/officeart/2009/3/layout/HorizontalOrganizationChart"/>
    <dgm:cxn modelId="{7B22FC93-E9D5-F44E-B66B-1AC3EA1FD08F}" type="presParOf" srcId="{18DB143D-9E27-4E02-AFA5-F665953CBC10}" destId="{07E01157-B979-4F6B-B892-75DB2A2B8B0F}" srcOrd="0" destOrd="0" presId="urn:microsoft.com/office/officeart/2009/3/layout/HorizontalOrganizationChart"/>
    <dgm:cxn modelId="{D2EE9978-6A22-9847-8C33-7AD24A288255}" type="presParOf" srcId="{07E01157-B979-4F6B-B892-75DB2A2B8B0F}" destId="{F686C23F-604E-4653-B2CB-27DBB6BED631}" srcOrd="0" destOrd="0" presId="urn:microsoft.com/office/officeart/2009/3/layout/HorizontalOrganizationChart"/>
    <dgm:cxn modelId="{EAAA4E3C-F6F3-9A45-907D-2EBDA3F795C5}" type="presParOf" srcId="{F686C23F-604E-4653-B2CB-27DBB6BED631}" destId="{2A2AFDF2-2568-44F8-842C-3BFD70D9F2B1}" srcOrd="0" destOrd="0" presId="urn:microsoft.com/office/officeart/2009/3/layout/HorizontalOrganizationChart"/>
    <dgm:cxn modelId="{ABC22194-37B3-6E4C-A573-46CF117F7186}" type="presParOf" srcId="{F686C23F-604E-4653-B2CB-27DBB6BED631}" destId="{9CD41DA5-A8A9-4189-B933-DCF665F7DF2D}" srcOrd="1" destOrd="0" presId="urn:microsoft.com/office/officeart/2009/3/layout/HorizontalOrganizationChart"/>
    <dgm:cxn modelId="{5F2E3B7B-0E09-594E-A0D9-3E3E3CD45CF7}" type="presParOf" srcId="{07E01157-B979-4F6B-B892-75DB2A2B8B0F}" destId="{96876921-77F4-4E08-9148-E99125692808}" srcOrd="1" destOrd="0" presId="urn:microsoft.com/office/officeart/2009/3/layout/HorizontalOrganizationChart"/>
    <dgm:cxn modelId="{CD1EE780-BC2D-DE4C-8880-2E69F283057F}" type="presParOf" srcId="{96876921-77F4-4E08-9148-E99125692808}" destId="{CD82D2C2-9EF5-4CA0-9CEE-9265A38A1F4A}" srcOrd="0" destOrd="0" presId="urn:microsoft.com/office/officeart/2009/3/layout/HorizontalOrganizationChart"/>
    <dgm:cxn modelId="{16B806D1-D266-EC48-99B8-4B2365A61BE6}" type="presParOf" srcId="{96876921-77F4-4E08-9148-E99125692808}" destId="{9441C830-A66B-4AFB-9252-8069549D4F0A}" srcOrd="1" destOrd="0" presId="urn:microsoft.com/office/officeart/2009/3/layout/HorizontalOrganizationChart"/>
    <dgm:cxn modelId="{FA411856-1461-D642-AE56-7056A5490DC4}" type="presParOf" srcId="{9441C830-A66B-4AFB-9252-8069549D4F0A}" destId="{FEAC7974-4462-4948-9F19-4D53C38CC88A}" srcOrd="0" destOrd="0" presId="urn:microsoft.com/office/officeart/2009/3/layout/HorizontalOrganizationChart"/>
    <dgm:cxn modelId="{ECE9B85D-D380-CD40-830C-B4D0B6DF2B32}" type="presParOf" srcId="{FEAC7974-4462-4948-9F19-4D53C38CC88A}" destId="{22C8BBC7-02FA-4EF0-899A-834C1FEE39E3}" srcOrd="0" destOrd="0" presId="urn:microsoft.com/office/officeart/2009/3/layout/HorizontalOrganizationChart"/>
    <dgm:cxn modelId="{3099F10E-20CC-4148-85B2-CD6A77ED4156}" type="presParOf" srcId="{FEAC7974-4462-4948-9F19-4D53C38CC88A}" destId="{CBD704CC-8D6F-4C39-AFA6-3825EE74A965}" srcOrd="1" destOrd="0" presId="urn:microsoft.com/office/officeart/2009/3/layout/HorizontalOrganizationChart"/>
    <dgm:cxn modelId="{E08622DC-2E04-7B43-94BB-5A3CDA6A3976}" type="presParOf" srcId="{9441C830-A66B-4AFB-9252-8069549D4F0A}" destId="{C4FE27A9-6818-468D-8F72-5DEAE64958BC}" srcOrd="1" destOrd="0" presId="urn:microsoft.com/office/officeart/2009/3/layout/HorizontalOrganizationChart"/>
    <dgm:cxn modelId="{D9B47E3B-77BF-0744-8310-846050766CA8}" type="presParOf" srcId="{9441C830-A66B-4AFB-9252-8069549D4F0A}" destId="{B9E24DCA-DEF6-41DD-8228-40542DF88903}" srcOrd="2" destOrd="0" presId="urn:microsoft.com/office/officeart/2009/3/layout/HorizontalOrganizationChart"/>
    <dgm:cxn modelId="{C1D45FAC-90F2-C443-A0E5-DB2DD4FD18FC}" type="presParOf" srcId="{96876921-77F4-4E08-9148-E99125692808}" destId="{72A5A8A1-C34D-4CC9-B014-4EDC4C60B5CB}" srcOrd="2" destOrd="0" presId="urn:microsoft.com/office/officeart/2009/3/layout/HorizontalOrganizationChart"/>
    <dgm:cxn modelId="{7468C6C3-FFE2-2F48-A961-C3B29891F0BB}" type="presParOf" srcId="{96876921-77F4-4E08-9148-E99125692808}" destId="{99464D45-2B22-432F-8F6C-3394CEC310A7}" srcOrd="3" destOrd="0" presId="urn:microsoft.com/office/officeart/2009/3/layout/HorizontalOrganizationChart"/>
    <dgm:cxn modelId="{F7C39AE0-5C72-164A-B0E4-73EE4AFC6A49}" type="presParOf" srcId="{99464D45-2B22-432F-8F6C-3394CEC310A7}" destId="{7EEFA05D-0146-474D-BB41-35A44BBAC0EB}" srcOrd="0" destOrd="0" presId="urn:microsoft.com/office/officeart/2009/3/layout/HorizontalOrganizationChart"/>
    <dgm:cxn modelId="{0688C81D-D885-3B44-BF1F-BB6030B7DBFD}" type="presParOf" srcId="{7EEFA05D-0146-474D-BB41-35A44BBAC0EB}" destId="{86A07B8D-FF15-4EFF-8681-05A46BF1E797}" srcOrd="0" destOrd="0" presId="urn:microsoft.com/office/officeart/2009/3/layout/HorizontalOrganizationChart"/>
    <dgm:cxn modelId="{913502B4-75AF-1345-9F0D-004BBA21F072}" type="presParOf" srcId="{7EEFA05D-0146-474D-BB41-35A44BBAC0EB}" destId="{A4529214-DB2D-4B21-8831-F60F2A376559}" srcOrd="1" destOrd="0" presId="urn:microsoft.com/office/officeart/2009/3/layout/HorizontalOrganizationChart"/>
    <dgm:cxn modelId="{E7E375CC-16E5-FC41-A5F8-EF3B9779A50C}" type="presParOf" srcId="{99464D45-2B22-432F-8F6C-3394CEC310A7}" destId="{4C9D6515-EA4F-4DBF-A8FE-0711C70136B1}" srcOrd="1" destOrd="0" presId="urn:microsoft.com/office/officeart/2009/3/layout/HorizontalOrganizationChart"/>
    <dgm:cxn modelId="{91A30AAC-F2CB-FB43-BE0B-6024BB5C172E}" type="presParOf" srcId="{99464D45-2B22-432F-8F6C-3394CEC310A7}" destId="{686779DB-34D3-4F60-84B6-A35826FF3C2A}" srcOrd="2" destOrd="0" presId="urn:microsoft.com/office/officeart/2009/3/layout/HorizontalOrganizationChart"/>
    <dgm:cxn modelId="{99BE0318-E50F-C449-9EDA-1E3B1DFC2DC4}" type="presParOf" srcId="{96876921-77F4-4E08-9148-E99125692808}" destId="{B94BF64B-9716-424E-A851-42E8E7B2B9A7}" srcOrd="4" destOrd="0" presId="urn:microsoft.com/office/officeart/2009/3/layout/HorizontalOrganizationChart"/>
    <dgm:cxn modelId="{CFB36925-3EC0-5544-ACC4-A839836F4D54}" type="presParOf" srcId="{96876921-77F4-4E08-9148-E99125692808}" destId="{31E814C1-FFDD-BA48-BF9D-F3C8FF892503}" srcOrd="5" destOrd="0" presId="urn:microsoft.com/office/officeart/2009/3/layout/HorizontalOrganizationChart"/>
    <dgm:cxn modelId="{0A15EEF8-10EC-764B-9415-E11458E1D7BB}" type="presParOf" srcId="{31E814C1-FFDD-BA48-BF9D-F3C8FF892503}" destId="{1780440E-D92A-B040-A710-F8D875101E05}" srcOrd="0" destOrd="0" presId="urn:microsoft.com/office/officeart/2009/3/layout/HorizontalOrganizationChart"/>
    <dgm:cxn modelId="{A1FC520B-B46E-B340-BB5D-2D526D04B5A6}" type="presParOf" srcId="{1780440E-D92A-B040-A710-F8D875101E05}" destId="{A73C4A40-2D47-BF42-9EF8-B3BEE9451F45}" srcOrd="0" destOrd="0" presId="urn:microsoft.com/office/officeart/2009/3/layout/HorizontalOrganizationChart"/>
    <dgm:cxn modelId="{A1735590-4CCA-5E4F-8435-BC4AFEBF1C36}" type="presParOf" srcId="{1780440E-D92A-B040-A710-F8D875101E05}" destId="{BCDD8BD9-F9D2-4C44-AB56-5005F5FB7B08}" srcOrd="1" destOrd="0" presId="urn:microsoft.com/office/officeart/2009/3/layout/HorizontalOrganizationChart"/>
    <dgm:cxn modelId="{526A5C40-B5CE-B74D-957F-EDF24B726860}" type="presParOf" srcId="{31E814C1-FFDD-BA48-BF9D-F3C8FF892503}" destId="{B22D4294-1D49-E046-9CF9-7B480D0762E6}" srcOrd="1" destOrd="0" presId="urn:microsoft.com/office/officeart/2009/3/layout/HorizontalOrganizationChart"/>
    <dgm:cxn modelId="{6A4B9B5B-76D3-1049-AB2E-61CC2DC5F08B}" type="presParOf" srcId="{31E814C1-FFDD-BA48-BF9D-F3C8FF892503}" destId="{E1D0C206-488D-6348-BEA7-1FE8B1679EF7}" srcOrd="2" destOrd="0" presId="urn:microsoft.com/office/officeart/2009/3/layout/HorizontalOrganizationChart"/>
    <dgm:cxn modelId="{9C37EA64-D226-7F4F-9210-F338AE13E988}" type="presParOf" srcId="{96876921-77F4-4E08-9148-E99125692808}" destId="{97BD78E0-6CC9-224B-9FDD-F11EE9BF8DF0}" srcOrd="6" destOrd="0" presId="urn:microsoft.com/office/officeart/2009/3/layout/HorizontalOrganizationChart"/>
    <dgm:cxn modelId="{58785A5A-ABED-034F-9ED8-B273013B1888}" type="presParOf" srcId="{96876921-77F4-4E08-9148-E99125692808}" destId="{F5564F5E-C23C-6041-B185-3508736BC161}" srcOrd="7" destOrd="0" presId="urn:microsoft.com/office/officeart/2009/3/layout/HorizontalOrganizationChart"/>
    <dgm:cxn modelId="{47E0D8B0-F862-F54D-BC9A-92CC6ED6EB9E}" type="presParOf" srcId="{F5564F5E-C23C-6041-B185-3508736BC161}" destId="{730C15AF-A2E3-334E-9C4F-2DA8AC61AB90}" srcOrd="0" destOrd="0" presId="urn:microsoft.com/office/officeart/2009/3/layout/HorizontalOrganizationChart"/>
    <dgm:cxn modelId="{9048BFBC-4645-3646-8253-78C89F6A5F92}" type="presParOf" srcId="{730C15AF-A2E3-334E-9C4F-2DA8AC61AB90}" destId="{19BA56B5-C34A-B64D-A239-C962FAC6DE3A}" srcOrd="0" destOrd="0" presId="urn:microsoft.com/office/officeart/2009/3/layout/HorizontalOrganizationChart"/>
    <dgm:cxn modelId="{16632A2D-1E47-254B-A3C0-691C69D8E553}" type="presParOf" srcId="{730C15AF-A2E3-334E-9C4F-2DA8AC61AB90}" destId="{B13D6842-7E74-6E4A-B081-886229548982}" srcOrd="1" destOrd="0" presId="urn:microsoft.com/office/officeart/2009/3/layout/HorizontalOrganizationChart"/>
    <dgm:cxn modelId="{74DD5B1A-0703-1C4B-9925-B598AA9E91D1}" type="presParOf" srcId="{F5564F5E-C23C-6041-B185-3508736BC161}" destId="{DA228DBB-51B5-1545-814C-2E0469298B4C}" srcOrd="1" destOrd="0" presId="urn:microsoft.com/office/officeart/2009/3/layout/HorizontalOrganizationChart"/>
    <dgm:cxn modelId="{E8E4A721-91B5-3E4B-9098-56D3A3314E48}" type="presParOf" srcId="{F5564F5E-C23C-6041-B185-3508736BC161}" destId="{D334E96E-D664-3443-8496-4E437BC45B67}" srcOrd="2" destOrd="0" presId="urn:microsoft.com/office/officeart/2009/3/layout/HorizontalOrganizationChart"/>
    <dgm:cxn modelId="{D051C7AD-E966-BB46-9302-22D1DFB6BE2B}"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BB68B212-3BE4-472C-B3D7-3B3F187D8CDA}" type="doc">
      <dgm:prSet loTypeId="urn:microsoft.com/office/officeart/2005/8/layout/list1#19" loCatId="list" qsTypeId="urn:microsoft.com/office/officeart/2005/8/quickstyle/simple1#56" qsCatId="simple" csTypeId="urn:microsoft.com/office/officeart/2005/8/colors/accent2_1#28" csCatId="accent2" phldr="1"/>
      <dgm:spPr/>
      <dgm:t>
        <a:bodyPr/>
        <a:lstStyle/>
        <a:p>
          <a:endParaRPr lang="zh-CN" altLang="en-US"/>
        </a:p>
      </dgm:t>
    </dgm:pt>
    <dgm:pt modelId="{4A345723-3634-48A8-9AE4-B014CBD21270}">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供应链管理强调大规模</a:t>
          </a:r>
          <a:r>
            <a:rPr lang="zh-CN" altLang="en-US" sz="2400" b="1" dirty="0" smtClean="0">
              <a:solidFill>
                <a:srgbClr val="FF0000"/>
              </a:solidFill>
              <a:latin typeface="手札体-简粗体" panose="03000700000000000000" pitchFamily="66" charset="-122"/>
              <a:ea typeface="手札体-简粗体" panose="03000700000000000000" pitchFamily="66" charset="-122"/>
            </a:rPr>
            <a:t>定制</a:t>
          </a:r>
          <a:endParaRPr lang="zh-CN" altLang="en-US" sz="2400" b="1" dirty="0">
            <a:solidFill>
              <a:srgbClr val="FF0000"/>
            </a:solidFill>
            <a:latin typeface="手札体-简粗体" panose="03000700000000000000" pitchFamily="66" charset="-122"/>
            <a:ea typeface="手札体-简粗体" panose="03000700000000000000" pitchFamily="66" charset="-122"/>
          </a:endParaRPr>
        </a:p>
      </dgm:t>
    </dgm:pt>
    <dgm:pt modelId="{EB703D33-58F3-432B-AFC9-13BDAD913A77}" type="sibTrans" cxnId="{189D6D23-99AA-4A25-AE0E-6F1180AFCB70}">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1AD8BEAE-2201-4299-9BAA-D63DFB07D26B}" type="parTrans" cxnId="{189D6D23-99AA-4A25-AE0E-6F1180AFCB70}">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60814BDB-FB87-4708-A8F1-D9F9137677E4}">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供应链管理强调提高</a:t>
          </a:r>
          <a:r>
            <a:rPr lang="zh-CN" altLang="en-US" sz="2400" b="1" dirty="0" smtClean="0">
              <a:solidFill>
                <a:srgbClr val="FF0000"/>
              </a:solidFill>
              <a:latin typeface="手札体-简粗体" panose="03000700000000000000" pitchFamily="66" charset="-122"/>
              <a:ea typeface="手札体-简粗体" panose="03000700000000000000" pitchFamily="66" charset="-122"/>
            </a:rPr>
            <a:t>整个供应链的效率</a:t>
          </a:r>
          <a:endParaRPr lang="zh-CN" altLang="en-US" sz="2400" b="1" dirty="0">
            <a:solidFill>
              <a:srgbClr val="FF0000"/>
            </a:solidFill>
            <a:latin typeface="手札体-简粗体" panose="03000700000000000000" pitchFamily="66" charset="-122"/>
            <a:ea typeface="手札体-简粗体" panose="03000700000000000000" pitchFamily="66" charset="-122"/>
          </a:endParaRPr>
        </a:p>
      </dgm:t>
    </dgm:pt>
    <dgm:pt modelId="{8462F5E2-F416-4DD8-9837-622B71A03D4D}" type="sibTrans" cxnId="{4528A6F1-8DA4-425D-BC30-184B559C0761}">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E4DD9343-6267-45DC-8444-C15E18CAD372}" type="parTrans" cxnId="{4528A6F1-8DA4-425D-BC30-184B559C0761}">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7E3AEA60-2CFA-4768-8EED-194E1671733D}">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供应链管理强调提高</a:t>
          </a:r>
          <a:r>
            <a:rPr lang="zh-CN" altLang="en-US" sz="2400" b="1" dirty="0" smtClean="0">
              <a:solidFill>
                <a:srgbClr val="FF0000"/>
              </a:solidFill>
              <a:latin typeface="手札体-简粗体" panose="03000700000000000000" pitchFamily="66" charset="-122"/>
              <a:ea typeface="手札体-简粗体" panose="03000700000000000000" pitchFamily="66" charset="-122"/>
            </a:rPr>
            <a:t>整个供应链的核心竞争力</a:t>
          </a:r>
          <a:endParaRPr lang="zh-CN" altLang="en-US" sz="2400" b="1" dirty="0">
            <a:solidFill>
              <a:srgbClr val="FF0000"/>
            </a:solidFill>
            <a:latin typeface="手札体-简粗体" panose="03000700000000000000" pitchFamily="66" charset="-122"/>
            <a:ea typeface="手札体-简粗体" panose="03000700000000000000" pitchFamily="66" charset="-122"/>
          </a:endParaRPr>
        </a:p>
      </dgm:t>
    </dgm:pt>
    <dgm:pt modelId="{CD52D824-D6C5-440A-8502-44C3EDA877DA}" type="sibTrans" cxnId="{13A6D11B-FE96-46E0-981D-95C17DAA6207}">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E7252988-F840-4731-81BF-F627CEF52AAF}" type="parTrans" cxnId="{13A6D11B-FE96-46E0-981D-95C17DAA6207}">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4594F95F-3C2A-45ED-9195-3F13064748AD}">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供应链管理强调采用</a:t>
          </a:r>
          <a:r>
            <a:rPr lang="zh-CN" altLang="en-US" sz="2400" b="1" dirty="0" smtClean="0">
              <a:solidFill>
                <a:srgbClr val="FF0000"/>
              </a:solidFill>
              <a:latin typeface="手札体-简粗体" panose="03000700000000000000" pitchFamily="66" charset="-122"/>
              <a:ea typeface="手札体-简粗体" panose="03000700000000000000" pitchFamily="66" charset="-122"/>
            </a:rPr>
            <a:t>集成</a:t>
          </a:r>
          <a:r>
            <a:rPr lang="zh-CN" altLang="en-US" sz="2400" dirty="0" smtClean="0">
              <a:latin typeface="手札体-简粗体" panose="03000700000000000000" pitchFamily="66" charset="-122"/>
              <a:ea typeface="手札体-简粗体" panose="03000700000000000000" pitchFamily="66" charset="-122"/>
            </a:rPr>
            <a:t>的思想和方法</a:t>
          </a:r>
          <a:endParaRPr lang="zh-CN" altLang="en-US" sz="2400" dirty="0">
            <a:latin typeface="手札体-简粗体" panose="03000700000000000000" pitchFamily="66" charset="-122"/>
            <a:ea typeface="手札体-简粗体" panose="03000700000000000000" pitchFamily="66" charset="-122"/>
          </a:endParaRPr>
        </a:p>
      </dgm:t>
    </dgm:pt>
    <dgm:pt modelId="{B280D3D3-94E8-42DC-9016-18B3D9F5F0CE}" type="sibTrans" cxnId="{282FE97E-1A75-4ECA-8B44-9F3372184D09}">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2657214F-07BA-455D-AF8F-15C476010BB8}" type="parTrans" cxnId="{282FE97E-1A75-4ECA-8B44-9F3372184D09}">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DA94ECEE-9C43-41B6-9357-6A70E93F5E02}" type="pres">
      <dgm:prSet presAssocID="{BB68B212-3BE4-472C-B3D7-3B3F187D8CDA}" presName="linear" presStyleCnt="0">
        <dgm:presLayoutVars>
          <dgm:dir/>
          <dgm:animLvl val="lvl"/>
          <dgm:resizeHandles val="exact"/>
        </dgm:presLayoutVars>
      </dgm:prSet>
      <dgm:spPr/>
      <dgm:t>
        <a:bodyPr/>
        <a:lstStyle/>
        <a:p>
          <a:endParaRPr lang="zh-CN" altLang="en-US"/>
        </a:p>
      </dgm:t>
    </dgm:pt>
    <dgm:pt modelId="{1D10FE53-42EF-441F-AD99-4112938D9A57}" type="pres">
      <dgm:prSet presAssocID="{4594F95F-3C2A-45ED-9195-3F13064748AD}" presName="parentLin" presStyleCnt="0"/>
      <dgm:spPr/>
    </dgm:pt>
    <dgm:pt modelId="{64F57FE0-1DE2-4C73-BF59-16EBC7630E0D}" type="pres">
      <dgm:prSet presAssocID="{4594F95F-3C2A-45ED-9195-3F13064748AD}" presName="parentLeftMargin" presStyleLbl="node1" presStyleIdx="0" presStyleCnt="4"/>
      <dgm:spPr/>
      <dgm:t>
        <a:bodyPr/>
        <a:lstStyle/>
        <a:p>
          <a:endParaRPr lang="zh-CN" altLang="en-US"/>
        </a:p>
      </dgm:t>
    </dgm:pt>
    <dgm:pt modelId="{7B509D32-17E7-4B5D-B3ED-55C0B5CF5E03}" type="pres">
      <dgm:prSet presAssocID="{4594F95F-3C2A-45ED-9195-3F13064748AD}" presName="parentText" presStyleLbl="node1" presStyleIdx="0" presStyleCnt="4" custScaleX="109437">
        <dgm:presLayoutVars>
          <dgm:chMax val="0"/>
          <dgm:bulletEnabled val="1"/>
        </dgm:presLayoutVars>
      </dgm:prSet>
      <dgm:spPr/>
      <dgm:t>
        <a:bodyPr/>
        <a:lstStyle/>
        <a:p>
          <a:endParaRPr lang="zh-CN" altLang="en-US"/>
        </a:p>
      </dgm:t>
    </dgm:pt>
    <dgm:pt modelId="{F8D02C89-52FC-45FB-B11B-A4883AD606D5}" type="pres">
      <dgm:prSet presAssocID="{4594F95F-3C2A-45ED-9195-3F13064748AD}" presName="negativeSpace" presStyleCnt="0"/>
      <dgm:spPr/>
    </dgm:pt>
    <dgm:pt modelId="{35A5F26A-3346-4DB3-AF09-09D6C0660CC7}" type="pres">
      <dgm:prSet presAssocID="{4594F95F-3C2A-45ED-9195-3F13064748AD}" presName="childText" presStyleLbl="conFgAcc1" presStyleIdx="0" presStyleCnt="4">
        <dgm:presLayoutVars>
          <dgm:bulletEnabled val="1"/>
        </dgm:presLayoutVars>
      </dgm:prSet>
      <dgm:spPr/>
    </dgm:pt>
    <dgm:pt modelId="{F7AC851C-E548-4F5E-A632-DF473AE9F631}" type="pres">
      <dgm:prSet presAssocID="{B280D3D3-94E8-42DC-9016-18B3D9F5F0CE}" presName="spaceBetweenRectangles" presStyleCnt="0"/>
      <dgm:spPr/>
    </dgm:pt>
    <dgm:pt modelId="{07334A1E-CE6E-4EDC-A9FD-17CC91E078D8}" type="pres">
      <dgm:prSet presAssocID="{7E3AEA60-2CFA-4768-8EED-194E1671733D}" presName="parentLin" presStyleCnt="0"/>
      <dgm:spPr/>
    </dgm:pt>
    <dgm:pt modelId="{E11EA310-A7A4-48A8-9226-45BA0863419B}" type="pres">
      <dgm:prSet presAssocID="{7E3AEA60-2CFA-4768-8EED-194E1671733D}" presName="parentLeftMargin" presStyleLbl="node1" presStyleIdx="0" presStyleCnt="4"/>
      <dgm:spPr/>
      <dgm:t>
        <a:bodyPr/>
        <a:lstStyle/>
        <a:p>
          <a:endParaRPr lang="zh-CN" altLang="en-US"/>
        </a:p>
      </dgm:t>
    </dgm:pt>
    <dgm:pt modelId="{8FA6E80F-7565-4A4E-97B0-404F4812B3BB}" type="pres">
      <dgm:prSet presAssocID="{7E3AEA60-2CFA-4768-8EED-194E1671733D}" presName="parentText" presStyleLbl="node1" presStyleIdx="1" presStyleCnt="4" custScaleX="109437">
        <dgm:presLayoutVars>
          <dgm:chMax val="0"/>
          <dgm:bulletEnabled val="1"/>
        </dgm:presLayoutVars>
      </dgm:prSet>
      <dgm:spPr/>
      <dgm:t>
        <a:bodyPr/>
        <a:lstStyle/>
        <a:p>
          <a:endParaRPr lang="zh-CN" altLang="en-US"/>
        </a:p>
      </dgm:t>
    </dgm:pt>
    <dgm:pt modelId="{5826E31C-29A1-431B-8E0E-F06072B1A064}" type="pres">
      <dgm:prSet presAssocID="{7E3AEA60-2CFA-4768-8EED-194E1671733D}" presName="negativeSpace" presStyleCnt="0"/>
      <dgm:spPr/>
    </dgm:pt>
    <dgm:pt modelId="{F779B2C4-431E-48A5-8D1B-2EDB1C83C27F}" type="pres">
      <dgm:prSet presAssocID="{7E3AEA60-2CFA-4768-8EED-194E1671733D}" presName="childText" presStyleLbl="conFgAcc1" presStyleIdx="1" presStyleCnt="4">
        <dgm:presLayoutVars>
          <dgm:bulletEnabled val="1"/>
        </dgm:presLayoutVars>
      </dgm:prSet>
      <dgm:spPr/>
    </dgm:pt>
    <dgm:pt modelId="{B96657BB-A864-46C7-8D1A-B8AC118D6FE4}" type="pres">
      <dgm:prSet presAssocID="{CD52D824-D6C5-440A-8502-44C3EDA877DA}" presName="spaceBetweenRectangles" presStyleCnt="0"/>
      <dgm:spPr/>
    </dgm:pt>
    <dgm:pt modelId="{DDE735CD-3B76-40E5-A2B8-EC974B49A3C1}" type="pres">
      <dgm:prSet presAssocID="{60814BDB-FB87-4708-A8F1-D9F9137677E4}" presName="parentLin" presStyleCnt="0"/>
      <dgm:spPr/>
    </dgm:pt>
    <dgm:pt modelId="{D435FC34-5718-4890-99AD-92CF20341DD1}" type="pres">
      <dgm:prSet presAssocID="{60814BDB-FB87-4708-A8F1-D9F9137677E4}" presName="parentLeftMargin" presStyleLbl="node1" presStyleIdx="1" presStyleCnt="4"/>
      <dgm:spPr/>
      <dgm:t>
        <a:bodyPr/>
        <a:lstStyle/>
        <a:p>
          <a:endParaRPr lang="zh-CN" altLang="en-US"/>
        </a:p>
      </dgm:t>
    </dgm:pt>
    <dgm:pt modelId="{19A3B55B-020B-44E2-BE4C-E3E5E694559F}" type="pres">
      <dgm:prSet presAssocID="{60814BDB-FB87-4708-A8F1-D9F9137677E4}" presName="parentText" presStyleLbl="node1" presStyleIdx="2" presStyleCnt="4" custScaleX="109437">
        <dgm:presLayoutVars>
          <dgm:chMax val="0"/>
          <dgm:bulletEnabled val="1"/>
        </dgm:presLayoutVars>
      </dgm:prSet>
      <dgm:spPr/>
      <dgm:t>
        <a:bodyPr/>
        <a:lstStyle/>
        <a:p>
          <a:endParaRPr lang="zh-CN" altLang="en-US"/>
        </a:p>
      </dgm:t>
    </dgm:pt>
    <dgm:pt modelId="{1D9CFC66-CBCF-4181-9DB2-4866D129A856}" type="pres">
      <dgm:prSet presAssocID="{60814BDB-FB87-4708-A8F1-D9F9137677E4}" presName="negativeSpace" presStyleCnt="0"/>
      <dgm:spPr/>
    </dgm:pt>
    <dgm:pt modelId="{9B4F5CE5-A4E3-4E0F-9322-81D7A2D61D7E}" type="pres">
      <dgm:prSet presAssocID="{60814BDB-FB87-4708-A8F1-D9F9137677E4}" presName="childText" presStyleLbl="conFgAcc1" presStyleIdx="2" presStyleCnt="4">
        <dgm:presLayoutVars>
          <dgm:bulletEnabled val="1"/>
        </dgm:presLayoutVars>
      </dgm:prSet>
      <dgm:spPr/>
    </dgm:pt>
    <dgm:pt modelId="{36E34FA5-3359-4D87-8F28-AD3167C4AF0A}" type="pres">
      <dgm:prSet presAssocID="{8462F5E2-F416-4DD8-9837-622B71A03D4D}" presName="spaceBetweenRectangles" presStyleCnt="0"/>
      <dgm:spPr/>
    </dgm:pt>
    <dgm:pt modelId="{75BB21DE-1571-4A86-8BC4-5BB961760C8C}" type="pres">
      <dgm:prSet presAssocID="{4A345723-3634-48A8-9AE4-B014CBD21270}" presName="parentLin" presStyleCnt="0"/>
      <dgm:spPr/>
    </dgm:pt>
    <dgm:pt modelId="{8F01D87F-A5F7-45B0-A003-10D32E46E2EF}" type="pres">
      <dgm:prSet presAssocID="{4A345723-3634-48A8-9AE4-B014CBD21270}" presName="parentLeftMargin" presStyleLbl="node1" presStyleIdx="2" presStyleCnt="4"/>
      <dgm:spPr/>
      <dgm:t>
        <a:bodyPr/>
        <a:lstStyle/>
        <a:p>
          <a:endParaRPr lang="zh-CN" altLang="en-US"/>
        </a:p>
      </dgm:t>
    </dgm:pt>
    <dgm:pt modelId="{88C8FCA7-50D9-4020-B4D0-217EBB6E6A9B}" type="pres">
      <dgm:prSet presAssocID="{4A345723-3634-48A8-9AE4-B014CBD21270}" presName="parentText" presStyleLbl="node1" presStyleIdx="3" presStyleCnt="4" custScaleX="109437">
        <dgm:presLayoutVars>
          <dgm:chMax val="0"/>
          <dgm:bulletEnabled val="1"/>
        </dgm:presLayoutVars>
      </dgm:prSet>
      <dgm:spPr/>
      <dgm:t>
        <a:bodyPr/>
        <a:lstStyle/>
        <a:p>
          <a:endParaRPr lang="zh-CN" altLang="en-US"/>
        </a:p>
      </dgm:t>
    </dgm:pt>
    <dgm:pt modelId="{6F4DE710-FDCF-4B38-B8E0-93C2AAE4BCE6}" type="pres">
      <dgm:prSet presAssocID="{4A345723-3634-48A8-9AE4-B014CBD21270}" presName="negativeSpace" presStyleCnt="0"/>
      <dgm:spPr/>
    </dgm:pt>
    <dgm:pt modelId="{78051A2E-7A6A-40F6-9043-11E10C1E86F9}" type="pres">
      <dgm:prSet presAssocID="{4A345723-3634-48A8-9AE4-B014CBD21270}" presName="childText" presStyleLbl="conFgAcc1" presStyleIdx="3" presStyleCnt="4">
        <dgm:presLayoutVars>
          <dgm:bulletEnabled val="1"/>
        </dgm:presLayoutVars>
      </dgm:prSet>
      <dgm:spPr/>
    </dgm:pt>
  </dgm:ptLst>
  <dgm:cxnLst>
    <dgm:cxn modelId="{282FE97E-1A75-4ECA-8B44-9F3372184D09}" srcId="{BB68B212-3BE4-472C-B3D7-3B3F187D8CDA}" destId="{4594F95F-3C2A-45ED-9195-3F13064748AD}" srcOrd="0" destOrd="0" parTransId="{2657214F-07BA-455D-AF8F-15C476010BB8}" sibTransId="{B280D3D3-94E8-42DC-9016-18B3D9F5F0CE}"/>
    <dgm:cxn modelId="{EF7AD589-A028-43F1-AFB1-D85FA218EF09}" type="presOf" srcId="{60814BDB-FB87-4708-A8F1-D9F9137677E4}" destId="{D435FC34-5718-4890-99AD-92CF20341DD1}" srcOrd="0" destOrd="0" presId="urn:microsoft.com/office/officeart/2005/8/layout/list1#19"/>
    <dgm:cxn modelId="{659DFE65-51F4-49FD-9EF2-E27A5265B1AA}" type="presOf" srcId="{60814BDB-FB87-4708-A8F1-D9F9137677E4}" destId="{19A3B55B-020B-44E2-BE4C-E3E5E694559F}" srcOrd="1" destOrd="0" presId="urn:microsoft.com/office/officeart/2005/8/layout/list1#19"/>
    <dgm:cxn modelId="{89C75D4C-A44B-42F3-A0E4-EE9670D1A25F}" type="presOf" srcId="{7E3AEA60-2CFA-4768-8EED-194E1671733D}" destId="{E11EA310-A7A4-48A8-9226-45BA0863419B}" srcOrd="0" destOrd="0" presId="urn:microsoft.com/office/officeart/2005/8/layout/list1#19"/>
    <dgm:cxn modelId="{19ACD42C-7813-4974-BB68-A51D5DFFEF47}" type="presOf" srcId="{7E3AEA60-2CFA-4768-8EED-194E1671733D}" destId="{8FA6E80F-7565-4A4E-97B0-404F4812B3BB}" srcOrd="1" destOrd="0" presId="urn:microsoft.com/office/officeart/2005/8/layout/list1#19"/>
    <dgm:cxn modelId="{CA7106D3-DE85-4802-A3BA-EA2257C50231}" type="presOf" srcId="{4A345723-3634-48A8-9AE4-B014CBD21270}" destId="{8F01D87F-A5F7-45B0-A003-10D32E46E2EF}" srcOrd="0" destOrd="0" presId="urn:microsoft.com/office/officeart/2005/8/layout/list1#19"/>
    <dgm:cxn modelId="{BB2C1335-EC44-4216-BC68-FC7A2FE209A5}" type="presOf" srcId="{4594F95F-3C2A-45ED-9195-3F13064748AD}" destId="{7B509D32-17E7-4B5D-B3ED-55C0B5CF5E03}" srcOrd="1" destOrd="0" presId="urn:microsoft.com/office/officeart/2005/8/layout/list1#19"/>
    <dgm:cxn modelId="{582A4E21-C8FE-4A0D-AB7D-4DCF49B596C2}" type="presOf" srcId="{BB68B212-3BE4-472C-B3D7-3B3F187D8CDA}" destId="{DA94ECEE-9C43-41B6-9357-6A70E93F5E02}" srcOrd="0" destOrd="0" presId="urn:microsoft.com/office/officeart/2005/8/layout/list1#19"/>
    <dgm:cxn modelId="{4528A6F1-8DA4-425D-BC30-184B559C0761}" srcId="{BB68B212-3BE4-472C-B3D7-3B3F187D8CDA}" destId="{60814BDB-FB87-4708-A8F1-D9F9137677E4}" srcOrd="2" destOrd="0" parTransId="{E4DD9343-6267-45DC-8444-C15E18CAD372}" sibTransId="{8462F5E2-F416-4DD8-9837-622B71A03D4D}"/>
    <dgm:cxn modelId="{13A6D11B-FE96-46E0-981D-95C17DAA6207}" srcId="{BB68B212-3BE4-472C-B3D7-3B3F187D8CDA}" destId="{7E3AEA60-2CFA-4768-8EED-194E1671733D}" srcOrd="1" destOrd="0" parTransId="{E7252988-F840-4731-81BF-F627CEF52AAF}" sibTransId="{CD52D824-D6C5-440A-8502-44C3EDA877DA}"/>
    <dgm:cxn modelId="{FD554B40-8A7E-42FF-8C73-10336B6C9072}" type="presOf" srcId="{4594F95F-3C2A-45ED-9195-3F13064748AD}" destId="{64F57FE0-1DE2-4C73-BF59-16EBC7630E0D}" srcOrd="0" destOrd="0" presId="urn:microsoft.com/office/officeart/2005/8/layout/list1#19"/>
    <dgm:cxn modelId="{604BAB9F-0548-4577-A3F2-2B8B592A4424}" type="presOf" srcId="{4A345723-3634-48A8-9AE4-B014CBD21270}" destId="{88C8FCA7-50D9-4020-B4D0-217EBB6E6A9B}" srcOrd="1" destOrd="0" presId="urn:microsoft.com/office/officeart/2005/8/layout/list1#19"/>
    <dgm:cxn modelId="{189D6D23-99AA-4A25-AE0E-6F1180AFCB70}" srcId="{BB68B212-3BE4-472C-B3D7-3B3F187D8CDA}" destId="{4A345723-3634-48A8-9AE4-B014CBD21270}" srcOrd="3" destOrd="0" parTransId="{1AD8BEAE-2201-4299-9BAA-D63DFB07D26B}" sibTransId="{EB703D33-58F3-432B-AFC9-13BDAD913A77}"/>
    <dgm:cxn modelId="{5FB52F95-4AAA-479F-AA73-ED18ED490353}" type="presParOf" srcId="{DA94ECEE-9C43-41B6-9357-6A70E93F5E02}" destId="{1D10FE53-42EF-441F-AD99-4112938D9A57}" srcOrd="0" destOrd="0" presId="urn:microsoft.com/office/officeart/2005/8/layout/list1#19"/>
    <dgm:cxn modelId="{34DC8EC8-7779-4FBE-B3A0-82881C8443E8}" type="presParOf" srcId="{1D10FE53-42EF-441F-AD99-4112938D9A57}" destId="{64F57FE0-1DE2-4C73-BF59-16EBC7630E0D}" srcOrd="0" destOrd="0" presId="urn:microsoft.com/office/officeart/2005/8/layout/list1#19"/>
    <dgm:cxn modelId="{B3FF8D2D-124E-4F7D-B371-8125B37F0641}" type="presParOf" srcId="{1D10FE53-42EF-441F-AD99-4112938D9A57}" destId="{7B509D32-17E7-4B5D-B3ED-55C0B5CF5E03}" srcOrd="1" destOrd="0" presId="urn:microsoft.com/office/officeart/2005/8/layout/list1#19"/>
    <dgm:cxn modelId="{1BEB3E4C-4FED-4490-B622-563515F57EEE}" type="presParOf" srcId="{DA94ECEE-9C43-41B6-9357-6A70E93F5E02}" destId="{F8D02C89-52FC-45FB-B11B-A4883AD606D5}" srcOrd="1" destOrd="0" presId="urn:microsoft.com/office/officeart/2005/8/layout/list1#19"/>
    <dgm:cxn modelId="{71EBF229-3AFA-4FB1-8859-6DC62671AFE9}" type="presParOf" srcId="{DA94ECEE-9C43-41B6-9357-6A70E93F5E02}" destId="{35A5F26A-3346-4DB3-AF09-09D6C0660CC7}" srcOrd="2" destOrd="0" presId="urn:microsoft.com/office/officeart/2005/8/layout/list1#19"/>
    <dgm:cxn modelId="{4B14F685-343D-4334-AE7D-123C44F6C36C}" type="presParOf" srcId="{DA94ECEE-9C43-41B6-9357-6A70E93F5E02}" destId="{F7AC851C-E548-4F5E-A632-DF473AE9F631}" srcOrd="3" destOrd="0" presId="urn:microsoft.com/office/officeart/2005/8/layout/list1#19"/>
    <dgm:cxn modelId="{0B5A3FF3-2C41-4BE1-93E1-04749ED170BE}" type="presParOf" srcId="{DA94ECEE-9C43-41B6-9357-6A70E93F5E02}" destId="{07334A1E-CE6E-4EDC-A9FD-17CC91E078D8}" srcOrd="4" destOrd="0" presId="urn:microsoft.com/office/officeart/2005/8/layout/list1#19"/>
    <dgm:cxn modelId="{C21DF0AA-1439-4DC8-B162-6C41AA4F102B}" type="presParOf" srcId="{07334A1E-CE6E-4EDC-A9FD-17CC91E078D8}" destId="{E11EA310-A7A4-48A8-9226-45BA0863419B}" srcOrd="0" destOrd="0" presId="urn:microsoft.com/office/officeart/2005/8/layout/list1#19"/>
    <dgm:cxn modelId="{944B3D44-21FF-43D6-B768-B35439CD1431}" type="presParOf" srcId="{07334A1E-CE6E-4EDC-A9FD-17CC91E078D8}" destId="{8FA6E80F-7565-4A4E-97B0-404F4812B3BB}" srcOrd="1" destOrd="0" presId="urn:microsoft.com/office/officeart/2005/8/layout/list1#19"/>
    <dgm:cxn modelId="{18BFA6AC-A10D-4336-9106-AF3BFEDA3327}" type="presParOf" srcId="{DA94ECEE-9C43-41B6-9357-6A70E93F5E02}" destId="{5826E31C-29A1-431B-8E0E-F06072B1A064}" srcOrd="5" destOrd="0" presId="urn:microsoft.com/office/officeart/2005/8/layout/list1#19"/>
    <dgm:cxn modelId="{C5912C24-2A6C-455C-98BF-3D8BB70B74B0}" type="presParOf" srcId="{DA94ECEE-9C43-41B6-9357-6A70E93F5E02}" destId="{F779B2C4-431E-48A5-8D1B-2EDB1C83C27F}" srcOrd="6" destOrd="0" presId="urn:microsoft.com/office/officeart/2005/8/layout/list1#19"/>
    <dgm:cxn modelId="{60E3F2F3-5A21-471C-BC15-7A15B3C03CA9}" type="presParOf" srcId="{DA94ECEE-9C43-41B6-9357-6A70E93F5E02}" destId="{B96657BB-A864-46C7-8D1A-B8AC118D6FE4}" srcOrd="7" destOrd="0" presId="urn:microsoft.com/office/officeart/2005/8/layout/list1#19"/>
    <dgm:cxn modelId="{46A485E8-3864-4BFF-B342-7D03972C8A26}" type="presParOf" srcId="{DA94ECEE-9C43-41B6-9357-6A70E93F5E02}" destId="{DDE735CD-3B76-40E5-A2B8-EC974B49A3C1}" srcOrd="8" destOrd="0" presId="urn:microsoft.com/office/officeart/2005/8/layout/list1#19"/>
    <dgm:cxn modelId="{43B76242-87A8-46FA-AF3B-F708EE9D4E4F}" type="presParOf" srcId="{DDE735CD-3B76-40E5-A2B8-EC974B49A3C1}" destId="{D435FC34-5718-4890-99AD-92CF20341DD1}" srcOrd="0" destOrd="0" presId="urn:microsoft.com/office/officeart/2005/8/layout/list1#19"/>
    <dgm:cxn modelId="{002E474F-E45A-4E86-B9E5-EFE433040F53}" type="presParOf" srcId="{DDE735CD-3B76-40E5-A2B8-EC974B49A3C1}" destId="{19A3B55B-020B-44E2-BE4C-E3E5E694559F}" srcOrd="1" destOrd="0" presId="urn:microsoft.com/office/officeart/2005/8/layout/list1#19"/>
    <dgm:cxn modelId="{81B8595E-A26C-4F02-8F22-4EECF8A28123}" type="presParOf" srcId="{DA94ECEE-9C43-41B6-9357-6A70E93F5E02}" destId="{1D9CFC66-CBCF-4181-9DB2-4866D129A856}" srcOrd="9" destOrd="0" presId="urn:microsoft.com/office/officeart/2005/8/layout/list1#19"/>
    <dgm:cxn modelId="{2C91D8FC-CF52-4370-935D-929E4D813BBB}" type="presParOf" srcId="{DA94ECEE-9C43-41B6-9357-6A70E93F5E02}" destId="{9B4F5CE5-A4E3-4E0F-9322-81D7A2D61D7E}" srcOrd="10" destOrd="0" presId="urn:microsoft.com/office/officeart/2005/8/layout/list1#19"/>
    <dgm:cxn modelId="{866A7B42-851B-48B4-BD3C-62D91501506B}" type="presParOf" srcId="{DA94ECEE-9C43-41B6-9357-6A70E93F5E02}" destId="{36E34FA5-3359-4D87-8F28-AD3167C4AF0A}" srcOrd="11" destOrd="0" presId="urn:microsoft.com/office/officeart/2005/8/layout/list1#19"/>
    <dgm:cxn modelId="{9DD4E8E8-2095-40DB-8E07-78FC441D3966}" type="presParOf" srcId="{DA94ECEE-9C43-41B6-9357-6A70E93F5E02}" destId="{75BB21DE-1571-4A86-8BC4-5BB961760C8C}" srcOrd="12" destOrd="0" presId="urn:microsoft.com/office/officeart/2005/8/layout/list1#19"/>
    <dgm:cxn modelId="{1766A2E2-5E9F-4A6A-994C-E72B6F57A070}" type="presParOf" srcId="{75BB21DE-1571-4A86-8BC4-5BB961760C8C}" destId="{8F01D87F-A5F7-45B0-A003-10D32E46E2EF}" srcOrd="0" destOrd="0" presId="urn:microsoft.com/office/officeart/2005/8/layout/list1#19"/>
    <dgm:cxn modelId="{D001FA8C-E7F7-49EB-BA24-1B98BD139245}" type="presParOf" srcId="{75BB21DE-1571-4A86-8BC4-5BB961760C8C}" destId="{88C8FCA7-50D9-4020-B4D0-217EBB6E6A9B}" srcOrd="1" destOrd="0" presId="urn:microsoft.com/office/officeart/2005/8/layout/list1#19"/>
    <dgm:cxn modelId="{46A4E904-05D7-4B31-B2F4-481C6A8FEFAC}" type="presParOf" srcId="{DA94ECEE-9C43-41B6-9357-6A70E93F5E02}" destId="{6F4DE710-FDCF-4B38-B8E0-93C2AAE4BCE6}" srcOrd="13" destOrd="0" presId="urn:microsoft.com/office/officeart/2005/8/layout/list1#19"/>
    <dgm:cxn modelId="{05DE05D7-E475-4CBD-9D82-F7CE3499B835}" type="presParOf" srcId="{DA94ECEE-9C43-41B6-9357-6A70E93F5E02}" destId="{78051A2E-7A6A-40F6-9043-11E10C1E86F9}" srcOrd="14" destOrd="0" presId="urn:microsoft.com/office/officeart/2005/8/layout/list1#19"/>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供应链管理概述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供应链的概念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供应链管理的概念</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供应链管理与传统管理的区别</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a:solidFill>
          <a:schemeClr val="accent2"/>
        </a:solidFill>
      </dgm:spPr>
      <dgm:t>
        <a:bodyPr/>
        <a:lstStyle/>
        <a:p>
          <a:r>
            <a:rPr lang="zh-CN" altLang="en-US" sz="1100" b="1" dirty="0" smtClean="0">
              <a:latin typeface="SimHei" charset="-122"/>
              <a:ea typeface="SimHei" charset="-122"/>
              <a:cs typeface="SimHei" charset="-122"/>
            </a:rPr>
            <a:t>供应链管理的意义</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4"/>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4"/>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F5923B48-9B3A-D84B-B027-11F0628CDDD7}" type="presOf" srcId="{23F1803F-276C-8041-9B7B-082F2BD1E946}" destId="{19BA56B5-C34A-B64D-A239-C962FAC6DE3A}"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E5C3D03B-AFC7-9844-AC3E-DEE2C607892C}" type="presOf" srcId="{23F1803F-276C-8041-9B7B-082F2BD1E946}" destId="{B13D6842-7E74-6E4A-B081-886229548982}" srcOrd="1" destOrd="0" presId="urn:microsoft.com/office/officeart/2009/3/layout/HorizontalOrganizationChart"/>
    <dgm:cxn modelId="{495D2BB3-D211-D646-B447-6610E74ADEFF}" type="presOf" srcId="{F05BBA42-D7AF-4BA0-8C3F-85B1FE28E48F}" destId="{18DB143D-9E27-4E02-AFA5-F665953CBC10}" srcOrd="0" destOrd="0" presId="urn:microsoft.com/office/officeart/2009/3/layout/HorizontalOrganizationChart"/>
    <dgm:cxn modelId="{55FE311A-FD51-7443-AD88-3FE06A4D8674}" type="presOf" srcId="{18A5DCF8-381A-9740-A1DC-D1A5033A3647}" destId="{B94BF64B-9716-424E-A851-42E8E7B2B9A7}" srcOrd="0"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9AAB41CC-B9AA-9142-BE5E-0B1EE6E34DAA}" srcId="{9AC2E227-803C-4016-BF2C-9291B6CAA290}" destId="{87585F0D-6A81-F747-99EB-D14B33EBB618}" srcOrd="2" destOrd="0" parTransId="{18A5DCF8-381A-9740-A1DC-D1A5033A3647}" sibTransId="{8D2E3331-C9C0-6F41-9B03-2AE4E999EDF7}"/>
    <dgm:cxn modelId="{7FA0A77B-9A12-254B-ACEE-C6CCCD26101F}" type="presOf" srcId="{9AC2E227-803C-4016-BF2C-9291B6CAA290}" destId="{2A2AFDF2-2568-44F8-842C-3BFD70D9F2B1}" srcOrd="0" destOrd="0" presId="urn:microsoft.com/office/officeart/2009/3/layout/HorizontalOrganizationChart"/>
    <dgm:cxn modelId="{56DFC29E-7650-C14A-9855-FB1EFEC3ADB0}" type="presOf" srcId="{7638F483-EC40-4669-A117-0C6040B4A66B}" destId="{86A07B8D-FF15-4EFF-8681-05A46BF1E797}" srcOrd="0" destOrd="0" presId="urn:microsoft.com/office/officeart/2009/3/layout/HorizontalOrganizationChart"/>
    <dgm:cxn modelId="{1F489083-3430-9B4E-8B54-886761E65206}" type="presOf" srcId="{3FA44A42-E0AE-412C-8071-9A37D30DD567}" destId="{CBD704CC-8D6F-4C39-AFA6-3825EE74A965}" srcOrd="1" destOrd="0" presId="urn:microsoft.com/office/officeart/2009/3/layout/HorizontalOrganizationChart"/>
    <dgm:cxn modelId="{17BABDF0-3BB9-EF45-954E-FE394DB2360F}" type="presOf" srcId="{7638F483-EC40-4669-A117-0C6040B4A66B}" destId="{A4529214-DB2D-4B21-8831-F60F2A376559}" srcOrd="1" destOrd="0" presId="urn:microsoft.com/office/officeart/2009/3/layout/HorizontalOrganizationChart"/>
    <dgm:cxn modelId="{E080F8D6-03AA-EB43-BA0F-21A4FBE7C5F2}" type="presOf" srcId="{E2369F6E-DA59-4F6E-BD69-6CAA013A82BE}" destId="{CD82D2C2-9EF5-4CA0-9CEE-9265A38A1F4A}" srcOrd="0" destOrd="0" presId="urn:microsoft.com/office/officeart/2009/3/layout/HorizontalOrganizationChart"/>
    <dgm:cxn modelId="{1C3C5A7A-8EDC-0F48-BA0B-94ACA69F2421}" type="presOf" srcId="{3FA44A42-E0AE-412C-8071-9A37D30DD567}" destId="{22C8BBC7-02FA-4EF0-899A-834C1FEE39E3}" srcOrd="0" destOrd="0" presId="urn:microsoft.com/office/officeart/2009/3/layout/HorizontalOrganizationChart"/>
    <dgm:cxn modelId="{5F3E6C03-0596-DB4E-81D1-73DE7A6949BC}" type="presOf" srcId="{57E64457-75B6-40DF-86BF-80888D7FBBC5}" destId="{72A5A8A1-C34D-4CC9-B014-4EDC4C60B5CB}"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878BD99B-D4D4-9C49-BE5E-93D64A7B6D53}" type="presOf" srcId="{87585F0D-6A81-F747-99EB-D14B33EBB618}" destId="{BCDD8BD9-F9D2-4C44-AB56-5005F5FB7B08}" srcOrd="1" destOrd="0" presId="urn:microsoft.com/office/officeart/2009/3/layout/HorizontalOrganizationChart"/>
    <dgm:cxn modelId="{B33CD5DB-A7AE-0F41-B4D3-630B84A1247E}" type="presOf" srcId="{9AC2E227-803C-4016-BF2C-9291B6CAA290}" destId="{9CD41DA5-A8A9-4189-B933-DCF665F7DF2D}" srcOrd="1" destOrd="0" presId="urn:microsoft.com/office/officeart/2009/3/layout/HorizontalOrganizationChart"/>
    <dgm:cxn modelId="{AA5FCA76-D1EB-3B48-8FD2-BB04414CCBBD}" type="presOf" srcId="{87585F0D-6A81-F747-99EB-D14B33EBB618}" destId="{A73C4A40-2D47-BF42-9EF8-B3BEE9451F45}"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39E26B03-13FD-DF45-93DA-0AEE4E0B5BA2}" type="presOf" srcId="{5E91D41B-332E-E54E-BBB2-1256B9CC48C7}" destId="{97BD78E0-6CC9-224B-9FDD-F11EE9BF8DF0}" srcOrd="0" destOrd="0" presId="urn:microsoft.com/office/officeart/2009/3/layout/HorizontalOrganizationChart"/>
    <dgm:cxn modelId="{D577E1D6-6453-6241-8589-9387B36C2975}" type="presParOf" srcId="{18DB143D-9E27-4E02-AFA5-F665953CBC10}" destId="{07E01157-B979-4F6B-B892-75DB2A2B8B0F}" srcOrd="0" destOrd="0" presId="urn:microsoft.com/office/officeart/2009/3/layout/HorizontalOrganizationChart"/>
    <dgm:cxn modelId="{FC76C891-45D7-7242-8391-A0A76310779B}" type="presParOf" srcId="{07E01157-B979-4F6B-B892-75DB2A2B8B0F}" destId="{F686C23F-604E-4653-B2CB-27DBB6BED631}" srcOrd="0" destOrd="0" presId="urn:microsoft.com/office/officeart/2009/3/layout/HorizontalOrganizationChart"/>
    <dgm:cxn modelId="{391AF0EA-06D4-6447-9EF6-9B1675CEB15E}" type="presParOf" srcId="{F686C23F-604E-4653-B2CB-27DBB6BED631}" destId="{2A2AFDF2-2568-44F8-842C-3BFD70D9F2B1}" srcOrd="0" destOrd="0" presId="urn:microsoft.com/office/officeart/2009/3/layout/HorizontalOrganizationChart"/>
    <dgm:cxn modelId="{838A1AD5-3047-EA41-A45D-E81E1864C510}" type="presParOf" srcId="{F686C23F-604E-4653-B2CB-27DBB6BED631}" destId="{9CD41DA5-A8A9-4189-B933-DCF665F7DF2D}" srcOrd="1" destOrd="0" presId="urn:microsoft.com/office/officeart/2009/3/layout/HorizontalOrganizationChart"/>
    <dgm:cxn modelId="{E879C257-B906-D94A-9C9B-678763691DCD}" type="presParOf" srcId="{07E01157-B979-4F6B-B892-75DB2A2B8B0F}" destId="{96876921-77F4-4E08-9148-E99125692808}" srcOrd="1" destOrd="0" presId="urn:microsoft.com/office/officeart/2009/3/layout/HorizontalOrganizationChart"/>
    <dgm:cxn modelId="{4820453B-ED68-0942-BDF0-FE75AE75EA91}" type="presParOf" srcId="{96876921-77F4-4E08-9148-E99125692808}" destId="{CD82D2C2-9EF5-4CA0-9CEE-9265A38A1F4A}" srcOrd="0" destOrd="0" presId="urn:microsoft.com/office/officeart/2009/3/layout/HorizontalOrganizationChart"/>
    <dgm:cxn modelId="{9E325508-49C9-3143-A3B3-F001460FE102}" type="presParOf" srcId="{96876921-77F4-4E08-9148-E99125692808}" destId="{9441C830-A66B-4AFB-9252-8069549D4F0A}" srcOrd="1" destOrd="0" presId="urn:microsoft.com/office/officeart/2009/3/layout/HorizontalOrganizationChart"/>
    <dgm:cxn modelId="{2F340B6D-682C-F148-882B-9472E79C3F77}" type="presParOf" srcId="{9441C830-A66B-4AFB-9252-8069549D4F0A}" destId="{FEAC7974-4462-4948-9F19-4D53C38CC88A}" srcOrd="0" destOrd="0" presId="urn:microsoft.com/office/officeart/2009/3/layout/HorizontalOrganizationChart"/>
    <dgm:cxn modelId="{4549CE0A-4DF4-FF45-B0CA-DE50495D0F83}" type="presParOf" srcId="{FEAC7974-4462-4948-9F19-4D53C38CC88A}" destId="{22C8BBC7-02FA-4EF0-899A-834C1FEE39E3}" srcOrd="0" destOrd="0" presId="urn:microsoft.com/office/officeart/2009/3/layout/HorizontalOrganizationChart"/>
    <dgm:cxn modelId="{FE9852E9-7762-C54E-9D18-563D784D58D0}" type="presParOf" srcId="{FEAC7974-4462-4948-9F19-4D53C38CC88A}" destId="{CBD704CC-8D6F-4C39-AFA6-3825EE74A965}" srcOrd="1" destOrd="0" presId="urn:microsoft.com/office/officeart/2009/3/layout/HorizontalOrganizationChart"/>
    <dgm:cxn modelId="{C3000B15-CA15-4A49-B283-89C34A2E5C25}" type="presParOf" srcId="{9441C830-A66B-4AFB-9252-8069549D4F0A}" destId="{C4FE27A9-6818-468D-8F72-5DEAE64958BC}" srcOrd="1" destOrd="0" presId="urn:microsoft.com/office/officeart/2009/3/layout/HorizontalOrganizationChart"/>
    <dgm:cxn modelId="{494E45DE-7B35-B045-8835-DADC07E7B6BE}" type="presParOf" srcId="{9441C830-A66B-4AFB-9252-8069549D4F0A}" destId="{B9E24DCA-DEF6-41DD-8228-40542DF88903}" srcOrd="2" destOrd="0" presId="urn:microsoft.com/office/officeart/2009/3/layout/HorizontalOrganizationChart"/>
    <dgm:cxn modelId="{A08AE40B-9678-014D-B4C9-E1E952735286}" type="presParOf" srcId="{96876921-77F4-4E08-9148-E99125692808}" destId="{72A5A8A1-C34D-4CC9-B014-4EDC4C60B5CB}" srcOrd="2" destOrd="0" presId="urn:microsoft.com/office/officeart/2009/3/layout/HorizontalOrganizationChart"/>
    <dgm:cxn modelId="{B561C927-DDC2-FB49-9067-1E68A58C3EB9}" type="presParOf" srcId="{96876921-77F4-4E08-9148-E99125692808}" destId="{99464D45-2B22-432F-8F6C-3394CEC310A7}" srcOrd="3" destOrd="0" presId="urn:microsoft.com/office/officeart/2009/3/layout/HorizontalOrganizationChart"/>
    <dgm:cxn modelId="{536F9B8D-2E78-2B44-8CC1-94491FA512BE}" type="presParOf" srcId="{99464D45-2B22-432F-8F6C-3394CEC310A7}" destId="{7EEFA05D-0146-474D-BB41-35A44BBAC0EB}" srcOrd="0" destOrd="0" presId="urn:microsoft.com/office/officeart/2009/3/layout/HorizontalOrganizationChart"/>
    <dgm:cxn modelId="{C69445FA-AAE6-3347-A9DA-F4F1D7810438}" type="presParOf" srcId="{7EEFA05D-0146-474D-BB41-35A44BBAC0EB}" destId="{86A07B8D-FF15-4EFF-8681-05A46BF1E797}" srcOrd="0" destOrd="0" presId="urn:microsoft.com/office/officeart/2009/3/layout/HorizontalOrganizationChart"/>
    <dgm:cxn modelId="{CD34AA43-CA31-FC41-8EA8-03BC4515FDA3}" type="presParOf" srcId="{7EEFA05D-0146-474D-BB41-35A44BBAC0EB}" destId="{A4529214-DB2D-4B21-8831-F60F2A376559}" srcOrd="1" destOrd="0" presId="urn:microsoft.com/office/officeart/2009/3/layout/HorizontalOrganizationChart"/>
    <dgm:cxn modelId="{B160BFFA-965F-BC47-AB64-098F2164319B}" type="presParOf" srcId="{99464D45-2B22-432F-8F6C-3394CEC310A7}" destId="{4C9D6515-EA4F-4DBF-A8FE-0711C70136B1}" srcOrd="1" destOrd="0" presId="urn:microsoft.com/office/officeart/2009/3/layout/HorizontalOrganizationChart"/>
    <dgm:cxn modelId="{FE8D5993-5AC7-344C-B03E-6A76B19868E7}" type="presParOf" srcId="{99464D45-2B22-432F-8F6C-3394CEC310A7}" destId="{686779DB-34D3-4F60-84B6-A35826FF3C2A}" srcOrd="2" destOrd="0" presId="urn:microsoft.com/office/officeart/2009/3/layout/HorizontalOrganizationChart"/>
    <dgm:cxn modelId="{71691516-9423-0147-9DDA-11F4313C1AB2}" type="presParOf" srcId="{96876921-77F4-4E08-9148-E99125692808}" destId="{B94BF64B-9716-424E-A851-42E8E7B2B9A7}" srcOrd="4" destOrd="0" presId="urn:microsoft.com/office/officeart/2009/3/layout/HorizontalOrganizationChart"/>
    <dgm:cxn modelId="{E91ABF2E-0FC8-2A40-A5E6-818211A21A33}" type="presParOf" srcId="{96876921-77F4-4E08-9148-E99125692808}" destId="{31E814C1-FFDD-BA48-BF9D-F3C8FF892503}" srcOrd="5" destOrd="0" presId="urn:microsoft.com/office/officeart/2009/3/layout/HorizontalOrganizationChart"/>
    <dgm:cxn modelId="{58A528F2-50EE-344E-B7E6-DF61B1A3D276}" type="presParOf" srcId="{31E814C1-FFDD-BA48-BF9D-F3C8FF892503}" destId="{1780440E-D92A-B040-A710-F8D875101E05}" srcOrd="0" destOrd="0" presId="urn:microsoft.com/office/officeart/2009/3/layout/HorizontalOrganizationChart"/>
    <dgm:cxn modelId="{0F34696F-B603-F142-9993-996156CF6C17}" type="presParOf" srcId="{1780440E-D92A-B040-A710-F8D875101E05}" destId="{A73C4A40-2D47-BF42-9EF8-B3BEE9451F45}" srcOrd="0" destOrd="0" presId="urn:microsoft.com/office/officeart/2009/3/layout/HorizontalOrganizationChart"/>
    <dgm:cxn modelId="{C57C816A-38A4-6349-B4A6-F6C03106862A}" type="presParOf" srcId="{1780440E-D92A-B040-A710-F8D875101E05}" destId="{BCDD8BD9-F9D2-4C44-AB56-5005F5FB7B08}" srcOrd="1" destOrd="0" presId="urn:microsoft.com/office/officeart/2009/3/layout/HorizontalOrganizationChart"/>
    <dgm:cxn modelId="{6CBDCC93-0F17-2943-97F7-E175E098A3FC}" type="presParOf" srcId="{31E814C1-FFDD-BA48-BF9D-F3C8FF892503}" destId="{B22D4294-1D49-E046-9CF9-7B480D0762E6}" srcOrd="1" destOrd="0" presId="urn:microsoft.com/office/officeart/2009/3/layout/HorizontalOrganizationChart"/>
    <dgm:cxn modelId="{C9C29DE3-5711-334E-8F4C-F6EA3CAC9EC2}" type="presParOf" srcId="{31E814C1-FFDD-BA48-BF9D-F3C8FF892503}" destId="{E1D0C206-488D-6348-BEA7-1FE8B1679EF7}" srcOrd="2" destOrd="0" presId="urn:microsoft.com/office/officeart/2009/3/layout/HorizontalOrganizationChart"/>
    <dgm:cxn modelId="{9F58032A-93BF-6E4E-8B9F-E570ECABBDE9}" type="presParOf" srcId="{96876921-77F4-4E08-9148-E99125692808}" destId="{97BD78E0-6CC9-224B-9FDD-F11EE9BF8DF0}" srcOrd="6" destOrd="0" presId="urn:microsoft.com/office/officeart/2009/3/layout/HorizontalOrganizationChart"/>
    <dgm:cxn modelId="{1A70943E-89A2-1045-84C8-16FBF479E84B}" type="presParOf" srcId="{96876921-77F4-4E08-9148-E99125692808}" destId="{F5564F5E-C23C-6041-B185-3508736BC161}" srcOrd="7" destOrd="0" presId="urn:microsoft.com/office/officeart/2009/3/layout/HorizontalOrganizationChart"/>
    <dgm:cxn modelId="{D15F5362-8F59-014F-8AF3-12082259961E}" type="presParOf" srcId="{F5564F5E-C23C-6041-B185-3508736BC161}" destId="{730C15AF-A2E3-334E-9C4F-2DA8AC61AB90}" srcOrd="0" destOrd="0" presId="urn:microsoft.com/office/officeart/2009/3/layout/HorizontalOrganizationChart"/>
    <dgm:cxn modelId="{898516A3-5F4A-5147-B1BC-A80BF881B3E5}" type="presParOf" srcId="{730C15AF-A2E3-334E-9C4F-2DA8AC61AB90}" destId="{19BA56B5-C34A-B64D-A239-C962FAC6DE3A}" srcOrd="0" destOrd="0" presId="urn:microsoft.com/office/officeart/2009/3/layout/HorizontalOrganizationChart"/>
    <dgm:cxn modelId="{FCB9EE98-E12E-EB47-85EC-63A3201095D0}" type="presParOf" srcId="{730C15AF-A2E3-334E-9C4F-2DA8AC61AB90}" destId="{B13D6842-7E74-6E4A-B081-886229548982}" srcOrd="1" destOrd="0" presId="urn:microsoft.com/office/officeart/2009/3/layout/HorizontalOrganizationChart"/>
    <dgm:cxn modelId="{C087DD5E-3ABD-9F48-851B-93009055054F}" type="presParOf" srcId="{F5564F5E-C23C-6041-B185-3508736BC161}" destId="{DA228DBB-51B5-1545-814C-2E0469298B4C}" srcOrd="1" destOrd="0" presId="urn:microsoft.com/office/officeart/2009/3/layout/HorizontalOrganizationChart"/>
    <dgm:cxn modelId="{C0BE3C11-0B70-FE44-A849-7A51C265F400}" type="presParOf" srcId="{F5564F5E-C23C-6041-B185-3508736BC161}" destId="{D334E96E-D664-3443-8496-4E437BC45B67}" srcOrd="2" destOrd="0" presId="urn:microsoft.com/office/officeart/2009/3/layout/HorizontalOrganizationChart"/>
    <dgm:cxn modelId="{0A3D7C09-C23C-FA44-8E75-CB08439E1D04}"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供应链管理概述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供应链的概念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供应链管理的概念</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供应链管理与传统管理的区别</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a:solidFill>
          <a:schemeClr val="accent2"/>
        </a:solidFill>
      </dgm:spPr>
      <dgm:t>
        <a:bodyPr/>
        <a:lstStyle/>
        <a:p>
          <a:r>
            <a:rPr lang="zh-CN" altLang="en-US" sz="1100" b="1" dirty="0" smtClean="0">
              <a:latin typeface="SimHei" charset="-122"/>
              <a:ea typeface="SimHei" charset="-122"/>
              <a:cs typeface="SimHei" charset="-122"/>
            </a:rPr>
            <a:t>供应链管理的意义</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4"/>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4"/>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10273D9F-A008-4C08-970B-BDB1CC805562}" srcId="{F05BBA42-D7AF-4BA0-8C3F-85B1FE28E48F}" destId="{9AC2E227-803C-4016-BF2C-9291B6CAA290}" srcOrd="0" destOrd="0" parTransId="{8E8E9D46-5B7B-4FA0-8329-744E9016EF3D}" sibTransId="{F60E2A41-79A0-4E8E-92FB-1BF9FE84EDD9}"/>
    <dgm:cxn modelId="{A79FB5CF-8CEF-3446-8A76-58105B44ADA5}" type="presOf" srcId="{87585F0D-6A81-F747-99EB-D14B33EBB618}" destId="{A73C4A40-2D47-BF42-9EF8-B3BEE9451F45}" srcOrd="0" destOrd="0" presId="urn:microsoft.com/office/officeart/2009/3/layout/HorizontalOrganizationChart"/>
    <dgm:cxn modelId="{3EE83F91-CA0B-3946-AE99-447677783554}" type="presOf" srcId="{F05BBA42-D7AF-4BA0-8C3F-85B1FE28E48F}" destId="{18DB143D-9E27-4E02-AFA5-F665953CBC10}" srcOrd="0" destOrd="0" presId="urn:microsoft.com/office/officeart/2009/3/layout/HorizontalOrganizationChart"/>
    <dgm:cxn modelId="{7ED32C8F-C82F-3F43-80DA-D2673AD27CC5}" type="presOf" srcId="{9AC2E227-803C-4016-BF2C-9291B6CAA290}" destId="{2A2AFDF2-2568-44F8-842C-3BFD70D9F2B1}"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8E0C6EB8-40CD-924D-8E3E-685CEAD0D8B4}" type="presOf" srcId="{7638F483-EC40-4669-A117-0C6040B4A66B}" destId="{86A07B8D-FF15-4EFF-8681-05A46BF1E797}" srcOrd="0" destOrd="0" presId="urn:microsoft.com/office/officeart/2009/3/layout/HorizontalOrganizationChart"/>
    <dgm:cxn modelId="{AFDDBD5B-01B3-5346-A7E2-53850CA86272}" type="presOf" srcId="{23F1803F-276C-8041-9B7B-082F2BD1E946}" destId="{19BA56B5-C34A-B64D-A239-C962FAC6DE3A}" srcOrd="0"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0EA2507B-1BF8-6147-83C6-8BAC27BB7D95}" type="presOf" srcId="{3FA44A42-E0AE-412C-8071-9A37D30DD567}" destId="{22C8BBC7-02FA-4EF0-899A-834C1FEE39E3}" srcOrd="0" destOrd="0" presId="urn:microsoft.com/office/officeart/2009/3/layout/HorizontalOrganizationChart"/>
    <dgm:cxn modelId="{BD4719D0-D439-554E-8839-80D41183382B}" type="presOf" srcId="{5E91D41B-332E-E54E-BBB2-1256B9CC48C7}" destId="{97BD78E0-6CC9-224B-9FDD-F11EE9BF8DF0}" srcOrd="0" destOrd="0" presId="urn:microsoft.com/office/officeart/2009/3/layout/HorizontalOrganizationChart"/>
    <dgm:cxn modelId="{D0D3E73F-2BCF-DE4D-9134-4982ABFE2A6C}" type="presOf" srcId="{18A5DCF8-381A-9740-A1DC-D1A5033A3647}" destId="{B94BF64B-9716-424E-A851-42E8E7B2B9A7}" srcOrd="0" destOrd="0" presId="urn:microsoft.com/office/officeart/2009/3/layout/HorizontalOrganizationChart"/>
    <dgm:cxn modelId="{316DE7D8-B2B2-7C4E-B24D-CF63C8B24D5D}" type="presOf" srcId="{57E64457-75B6-40DF-86BF-80888D7FBBC5}" destId="{72A5A8A1-C34D-4CC9-B014-4EDC4C60B5CB}" srcOrd="0" destOrd="0" presId="urn:microsoft.com/office/officeart/2009/3/layout/HorizontalOrganizationChart"/>
    <dgm:cxn modelId="{34079018-64ED-0946-BAC4-C8C9E4B9FD61}" type="presOf" srcId="{E2369F6E-DA59-4F6E-BD69-6CAA013A82BE}" destId="{CD82D2C2-9EF5-4CA0-9CEE-9265A38A1F4A}" srcOrd="0" destOrd="0" presId="urn:microsoft.com/office/officeart/2009/3/layout/HorizontalOrganizationChart"/>
    <dgm:cxn modelId="{61DAEC00-84A7-C24D-A01B-B245853EF1EA}" type="presOf" srcId="{7638F483-EC40-4669-A117-0C6040B4A66B}" destId="{A4529214-DB2D-4B21-8831-F60F2A376559}" srcOrd="1" destOrd="0" presId="urn:microsoft.com/office/officeart/2009/3/layout/HorizontalOrganizationChart"/>
    <dgm:cxn modelId="{9E215B05-ED94-7B4E-B2FC-5BFBF50C425B}" type="presOf" srcId="{9AC2E227-803C-4016-BF2C-9291B6CAA290}" destId="{9CD41DA5-A8A9-4189-B933-DCF665F7DF2D}"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24726F82-5025-144B-BBAE-713095CA9408}" type="presOf" srcId="{3FA44A42-E0AE-412C-8071-9A37D30DD567}" destId="{CBD704CC-8D6F-4C39-AFA6-3825EE74A965}" srcOrd="1" destOrd="0" presId="urn:microsoft.com/office/officeart/2009/3/layout/HorizontalOrganizationChart"/>
    <dgm:cxn modelId="{6C12F594-E0DC-AE4A-98C9-3DCA8833F962}" type="presOf" srcId="{23F1803F-276C-8041-9B7B-082F2BD1E946}" destId="{B13D6842-7E74-6E4A-B081-886229548982}"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D288B3D2-3B3C-6C4C-948A-C6FDA5C668E2}" type="presOf" srcId="{87585F0D-6A81-F747-99EB-D14B33EBB618}" destId="{BCDD8BD9-F9D2-4C44-AB56-5005F5FB7B08}" srcOrd="1" destOrd="0" presId="urn:microsoft.com/office/officeart/2009/3/layout/HorizontalOrganizationChart"/>
    <dgm:cxn modelId="{E7269BB1-8D9A-F745-BF28-D264952603BD}" type="presParOf" srcId="{18DB143D-9E27-4E02-AFA5-F665953CBC10}" destId="{07E01157-B979-4F6B-B892-75DB2A2B8B0F}" srcOrd="0" destOrd="0" presId="urn:microsoft.com/office/officeart/2009/3/layout/HorizontalOrganizationChart"/>
    <dgm:cxn modelId="{47B20C0D-A716-CF49-A24D-B1905979BE3B}" type="presParOf" srcId="{07E01157-B979-4F6B-B892-75DB2A2B8B0F}" destId="{F686C23F-604E-4653-B2CB-27DBB6BED631}" srcOrd="0" destOrd="0" presId="urn:microsoft.com/office/officeart/2009/3/layout/HorizontalOrganizationChart"/>
    <dgm:cxn modelId="{D262E958-34D2-6042-AF28-F0A9B8EB7917}" type="presParOf" srcId="{F686C23F-604E-4653-B2CB-27DBB6BED631}" destId="{2A2AFDF2-2568-44F8-842C-3BFD70D9F2B1}" srcOrd="0" destOrd="0" presId="urn:microsoft.com/office/officeart/2009/3/layout/HorizontalOrganizationChart"/>
    <dgm:cxn modelId="{4E76514A-1E56-7C40-8EFC-75AF5011652F}" type="presParOf" srcId="{F686C23F-604E-4653-B2CB-27DBB6BED631}" destId="{9CD41DA5-A8A9-4189-B933-DCF665F7DF2D}" srcOrd="1" destOrd="0" presId="urn:microsoft.com/office/officeart/2009/3/layout/HorizontalOrganizationChart"/>
    <dgm:cxn modelId="{195D6915-4091-8447-9792-96AD5D832C86}" type="presParOf" srcId="{07E01157-B979-4F6B-B892-75DB2A2B8B0F}" destId="{96876921-77F4-4E08-9148-E99125692808}" srcOrd="1" destOrd="0" presId="urn:microsoft.com/office/officeart/2009/3/layout/HorizontalOrganizationChart"/>
    <dgm:cxn modelId="{95F3DE4B-2D8C-564E-81AB-B78F0AA4133B}" type="presParOf" srcId="{96876921-77F4-4E08-9148-E99125692808}" destId="{CD82D2C2-9EF5-4CA0-9CEE-9265A38A1F4A}" srcOrd="0" destOrd="0" presId="urn:microsoft.com/office/officeart/2009/3/layout/HorizontalOrganizationChart"/>
    <dgm:cxn modelId="{15441450-DD1B-E04D-9BD2-6DEF91CC86E5}" type="presParOf" srcId="{96876921-77F4-4E08-9148-E99125692808}" destId="{9441C830-A66B-4AFB-9252-8069549D4F0A}" srcOrd="1" destOrd="0" presId="urn:microsoft.com/office/officeart/2009/3/layout/HorizontalOrganizationChart"/>
    <dgm:cxn modelId="{FD507AD2-B841-B440-BDA6-E631A6C2838B}" type="presParOf" srcId="{9441C830-A66B-4AFB-9252-8069549D4F0A}" destId="{FEAC7974-4462-4948-9F19-4D53C38CC88A}" srcOrd="0" destOrd="0" presId="urn:microsoft.com/office/officeart/2009/3/layout/HorizontalOrganizationChart"/>
    <dgm:cxn modelId="{058F5BDD-3B6D-E74C-9029-9FC11E32E60E}" type="presParOf" srcId="{FEAC7974-4462-4948-9F19-4D53C38CC88A}" destId="{22C8BBC7-02FA-4EF0-899A-834C1FEE39E3}" srcOrd="0" destOrd="0" presId="urn:microsoft.com/office/officeart/2009/3/layout/HorizontalOrganizationChart"/>
    <dgm:cxn modelId="{D5951D06-72AE-1545-90BA-D19BF3089EFB}" type="presParOf" srcId="{FEAC7974-4462-4948-9F19-4D53C38CC88A}" destId="{CBD704CC-8D6F-4C39-AFA6-3825EE74A965}" srcOrd="1" destOrd="0" presId="urn:microsoft.com/office/officeart/2009/3/layout/HorizontalOrganizationChart"/>
    <dgm:cxn modelId="{1A3B4554-3411-094C-B1FC-9DABA23F3B04}" type="presParOf" srcId="{9441C830-A66B-4AFB-9252-8069549D4F0A}" destId="{C4FE27A9-6818-468D-8F72-5DEAE64958BC}" srcOrd="1" destOrd="0" presId="urn:microsoft.com/office/officeart/2009/3/layout/HorizontalOrganizationChart"/>
    <dgm:cxn modelId="{515E2151-41BA-C549-8744-F99704891679}" type="presParOf" srcId="{9441C830-A66B-4AFB-9252-8069549D4F0A}" destId="{B9E24DCA-DEF6-41DD-8228-40542DF88903}" srcOrd="2" destOrd="0" presId="urn:microsoft.com/office/officeart/2009/3/layout/HorizontalOrganizationChart"/>
    <dgm:cxn modelId="{B22EB04A-08A4-6648-AC01-2EA34942880B}" type="presParOf" srcId="{96876921-77F4-4E08-9148-E99125692808}" destId="{72A5A8A1-C34D-4CC9-B014-4EDC4C60B5CB}" srcOrd="2" destOrd="0" presId="urn:microsoft.com/office/officeart/2009/3/layout/HorizontalOrganizationChart"/>
    <dgm:cxn modelId="{612C9356-6D00-D640-937E-C795351026D2}" type="presParOf" srcId="{96876921-77F4-4E08-9148-E99125692808}" destId="{99464D45-2B22-432F-8F6C-3394CEC310A7}" srcOrd="3" destOrd="0" presId="urn:microsoft.com/office/officeart/2009/3/layout/HorizontalOrganizationChart"/>
    <dgm:cxn modelId="{AD8F1989-3672-D34A-8955-C69D7C90C2F7}" type="presParOf" srcId="{99464D45-2B22-432F-8F6C-3394CEC310A7}" destId="{7EEFA05D-0146-474D-BB41-35A44BBAC0EB}" srcOrd="0" destOrd="0" presId="urn:microsoft.com/office/officeart/2009/3/layout/HorizontalOrganizationChart"/>
    <dgm:cxn modelId="{CDF2DFC1-B19A-4B47-943A-87755962BFDE}" type="presParOf" srcId="{7EEFA05D-0146-474D-BB41-35A44BBAC0EB}" destId="{86A07B8D-FF15-4EFF-8681-05A46BF1E797}" srcOrd="0" destOrd="0" presId="urn:microsoft.com/office/officeart/2009/3/layout/HorizontalOrganizationChart"/>
    <dgm:cxn modelId="{D1585096-74F6-0249-9509-5F3C03C5C2EE}" type="presParOf" srcId="{7EEFA05D-0146-474D-BB41-35A44BBAC0EB}" destId="{A4529214-DB2D-4B21-8831-F60F2A376559}" srcOrd="1" destOrd="0" presId="urn:microsoft.com/office/officeart/2009/3/layout/HorizontalOrganizationChart"/>
    <dgm:cxn modelId="{B79990D5-E95F-3C4F-9ECE-9F43E78D34AB}" type="presParOf" srcId="{99464D45-2B22-432F-8F6C-3394CEC310A7}" destId="{4C9D6515-EA4F-4DBF-A8FE-0711C70136B1}" srcOrd="1" destOrd="0" presId="urn:microsoft.com/office/officeart/2009/3/layout/HorizontalOrganizationChart"/>
    <dgm:cxn modelId="{F65E6C0E-EE99-3244-B519-309F17BFA566}" type="presParOf" srcId="{99464D45-2B22-432F-8F6C-3394CEC310A7}" destId="{686779DB-34D3-4F60-84B6-A35826FF3C2A}" srcOrd="2" destOrd="0" presId="urn:microsoft.com/office/officeart/2009/3/layout/HorizontalOrganizationChart"/>
    <dgm:cxn modelId="{9AF14FAD-0670-4742-A52C-2220541B9B21}" type="presParOf" srcId="{96876921-77F4-4E08-9148-E99125692808}" destId="{B94BF64B-9716-424E-A851-42E8E7B2B9A7}" srcOrd="4" destOrd="0" presId="urn:microsoft.com/office/officeart/2009/3/layout/HorizontalOrganizationChart"/>
    <dgm:cxn modelId="{CC0D8BC1-12CD-8B4A-80E2-5FE7FA29E855}" type="presParOf" srcId="{96876921-77F4-4E08-9148-E99125692808}" destId="{31E814C1-FFDD-BA48-BF9D-F3C8FF892503}" srcOrd="5" destOrd="0" presId="urn:microsoft.com/office/officeart/2009/3/layout/HorizontalOrganizationChart"/>
    <dgm:cxn modelId="{0BB00339-1FA6-964B-84F2-A18CB244DF7A}" type="presParOf" srcId="{31E814C1-FFDD-BA48-BF9D-F3C8FF892503}" destId="{1780440E-D92A-B040-A710-F8D875101E05}" srcOrd="0" destOrd="0" presId="urn:microsoft.com/office/officeart/2009/3/layout/HorizontalOrganizationChart"/>
    <dgm:cxn modelId="{83036030-4173-9244-B0DF-1E9280302EB2}" type="presParOf" srcId="{1780440E-D92A-B040-A710-F8D875101E05}" destId="{A73C4A40-2D47-BF42-9EF8-B3BEE9451F45}" srcOrd="0" destOrd="0" presId="urn:microsoft.com/office/officeart/2009/3/layout/HorizontalOrganizationChart"/>
    <dgm:cxn modelId="{7EC4714E-3E4D-C742-85BA-FD182B399E1D}" type="presParOf" srcId="{1780440E-D92A-B040-A710-F8D875101E05}" destId="{BCDD8BD9-F9D2-4C44-AB56-5005F5FB7B08}" srcOrd="1" destOrd="0" presId="urn:microsoft.com/office/officeart/2009/3/layout/HorizontalOrganizationChart"/>
    <dgm:cxn modelId="{783D8445-0F1E-3641-B411-0888D355B181}" type="presParOf" srcId="{31E814C1-FFDD-BA48-BF9D-F3C8FF892503}" destId="{B22D4294-1D49-E046-9CF9-7B480D0762E6}" srcOrd="1" destOrd="0" presId="urn:microsoft.com/office/officeart/2009/3/layout/HorizontalOrganizationChart"/>
    <dgm:cxn modelId="{234E4710-BA03-A841-9D7B-78A2EE652834}" type="presParOf" srcId="{31E814C1-FFDD-BA48-BF9D-F3C8FF892503}" destId="{E1D0C206-488D-6348-BEA7-1FE8B1679EF7}" srcOrd="2" destOrd="0" presId="urn:microsoft.com/office/officeart/2009/3/layout/HorizontalOrganizationChart"/>
    <dgm:cxn modelId="{8829D6A7-D05C-4747-AF97-6298B901CAEC}" type="presParOf" srcId="{96876921-77F4-4E08-9148-E99125692808}" destId="{97BD78E0-6CC9-224B-9FDD-F11EE9BF8DF0}" srcOrd="6" destOrd="0" presId="urn:microsoft.com/office/officeart/2009/3/layout/HorizontalOrganizationChart"/>
    <dgm:cxn modelId="{C47B5CC1-82D5-BB4B-9067-C3F244DE8C38}" type="presParOf" srcId="{96876921-77F4-4E08-9148-E99125692808}" destId="{F5564F5E-C23C-6041-B185-3508736BC161}" srcOrd="7" destOrd="0" presId="urn:microsoft.com/office/officeart/2009/3/layout/HorizontalOrganizationChart"/>
    <dgm:cxn modelId="{01EF87FD-D8DD-4C49-B259-C4FDD0E421AC}" type="presParOf" srcId="{F5564F5E-C23C-6041-B185-3508736BC161}" destId="{730C15AF-A2E3-334E-9C4F-2DA8AC61AB90}" srcOrd="0" destOrd="0" presId="urn:microsoft.com/office/officeart/2009/3/layout/HorizontalOrganizationChart"/>
    <dgm:cxn modelId="{CD74D50F-DF89-F342-B678-9DBD67BA9B30}" type="presParOf" srcId="{730C15AF-A2E3-334E-9C4F-2DA8AC61AB90}" destId="{19BA56B5-C34A-B64D-A239-C962FAC6DE3A}" srcOrd="0" destOrd="0" presId="urn:microsoft.com/office/officeart/2009/3/layout/HorizontalOrganizationChart"/>
    <dgm:cxn modelId="{F07D9F5A-901E-3C47-8345-BC5D94D153AC}" type="presParOf" srcId="{730C15AF-A2E3-334E-9C4F-2DA8AC61AB90}" destId="{B13D6842-7E74-6E4A-B081-886229548982}" srcOrd="1" destOrd="0" presId="urn:microsoft.com/office/officeart/2009/3/layout/HorizontalOrganizationChart"/>
    <dgm:cxn modelId="{4192A25F-FAEB-D947-BF16-BDDEB5E9A858}" type="presParOf" srcId="{F5564F5E-C23C-6041-B185-3508736BC161}" destId="{DA228DBB-51B5-1545-814C-2E0469298B4C}" srcOrd="1" destOrd="0" presId="urn:microsoft.com/office/officeart/2009/3/layout/HorizontalOrganizationChart"/>
    <dgm:cxn modelId="{62CA62DF-3229-4D4D-82FC-779E752FA55C}" type="presParOf" srcId="{F5564F5E-C23C-6041-B185-3508736BC161}" destId="{D334E96E-D664-3443-8496-4E437BC45B67}" srcOrd="2" destOrd="0" presId="urn:microsoft.com/office/officeart/2009/3/layout/HorizontalOrganizationChart"/>
    <dgm:cxn modelId="{966230CD-5CDF-664C-9DB0-CE1951F9CF7F}"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供应链管理概述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供应链的概念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供应链管理的概念</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供应链管理与传统管理的区别</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a:solidFill>
          <a:schemeClr val="accent2"/>
        </a:solidFill>
      </dgm:spPr>
      <dgm:t>
        <a:bodyPr/>
        <a:lstStyle/>
        <a:p>
          <a:r>
            <a:rPr lang="zh-CN" altLang="en-US" sz="1100" b="1" dirty="0" smtClean="0">
              <a:latin typeface="SimHei" charset="-122"/>
              <a:ea typeface="SimHei" charset="-122"/>
              <a:cs typeface="SimHei" charset="-122"/>
            </a:rPr>
            <a:t>供应链管理的意义</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4"/>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4"/>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FA11E5EF-8682-5942-BBA1-D874FDA06408}" type="presOf" srcId="{18A5DCF8-381A-9740-A1DC-D1A5033A3647}" destId="{B94BF64B-9716-424E-A851-42E8E7B2B9A7}" srcOrd="0" destOrd="0" presId="urn:microsoft.com/office/officeart/2009/3/layout/HorizontalOrganizationChart"/>
    <dgm:cxn modelId="{FD0B820A-AEDD-974E-ABCB-06C873D23B48}" type="presOf" srcId="{7638F483-EC40-4669-A117-0C6040B4A66B}" destId="{86A07B8D-FF15-4EFF-8681-05A46BF1E797}" srcOrd="0" destOrd="0" presId="urn:microsoft.com/office/officeart/2009/3/layout/HorizontalOrganizationChart"/>
    <dgm:cxn modelId="{5BCE95C6-18E5-354B-AF5F-B1B2629F8365}" type="presOf" srcId="{3FA44A42-E0AE-412C-8071-9A37D30DD567}" destId="{CBD704CC-8D6F-4C39-AFA6-3825EE74A965}"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51A0D708-C959-D74C-AB5D-714B7FABEAEE}" srcId="{9AC2E227-803C-4016-BF2C-9291B6CAA290}" destId="{23F1803F-276C-8041-9B7B-082F2BD1E946}" srcOrd="3" destOrd="0" parTransId="{5E91D41B-332E-E54E-BBB2-1256B9CC48C7}" sibTransId="{A4A747C8-04CB-3145-88B3-093091584144}"/>
    <dgm:cxn modelId="{9AAB41CC-B9AA-9142-BE5E-0B1EE6E34DAA}" srcId="{9AC2E227-803C-4016-BF2C-9291B6CAA290}" destId="{87585F0D-6A81-F747-99EB-D14B33EBB618}" srcOrd="2" destOrd="0" parTransId="{18A5DCF8-381A-9740-A1DC-D1A5033A3647}" sibTransId="{8D2E3331-C9C0-6F41-9B03-2AE4E999EDF7}"/>
    <dgm:cxn modelId="{2D99B06D-538B-9941-9B96-C61DF499E3EC}" type="presOf" srcId="{3FA44A42-E0AE-412C-8071-9A37D30DD567}" destId="{22C8BBC7-02FA-4EF0-899A-834C1FEE39E3}" srcOrd="0" destOrd="0" presId="urn:microsoft.com/office/officeart/2009/3/layout/HorizontalOrganizationChart"/>
    <dgm:cxn modelId="{6F78E736-5AB4-524B-8CED-C24187B3AC62}" type="presOf" srcId="{87585F0D-6A81-F747-99EB-D14B33EBB618}" destId="{A73C4A40-2D47-BF42-9EF8-B3BEE9451F45}" srcOrd="0" destOrd="0" presId="urn:microsoft.com/office/officeart/2009/3/layout/HorizontalOrganizationChart"/>
    <dgm:cxn modelId="{6C9ED49A-C9F6-8649-AE36-DC171911DAD4}" type="presOf" srcId="{87585F0D-6A81-F747-99EB-D14B33EBB618}" destId="{BCDD8BD9-F9D2-4C44-AB56-5005F5FB7B08}" srcOrd="1" destOrd="0" presId="urn:microsoft.com/office/officeart/2009/3/layout/HorizontalOrganizationChart"/>
    <dgm:cxn modelId="{0B17B6EC-0976-B741-B71D-2E11D3BC99FD}" type="presOf" srcId="{E2369F6E-DA59-4F6E-BD69-6CAA013A82BE}" destId="{CD82D2C2-9EF5-4CA0-9CEE-9265A38A1F4A}" srcOrd="0" destOrd="0" presId="urn:microsoft.com/office/officeart/2009/3/layout/HorizontalOrganizationChart"/>
    <dgm:cxn modelId="{010E5D3B-7297-3E41-A2F2-A839BAAC31CE}" type="presOf" srcId="{5E91D41B-332E-E54E-BBB2-1256B9CC48C7}" destId="{97BD78E0-6CC9-224B-9FDD-F11EE9BF8DF0}" srcOrd="0" destOrd="0" presId="urn:microsoft.com/office/officeart/2009/3/layout/HorizontalOrganizationChart"/>
    <dgm:cxn modelId="{B895A8E5-9D63-A54B-849E-4C4CFD6F28AC}" type="presOf" srcId="{9AC2E227-803C-4016-BF2C-9291B6CAA290}" destId="{2A2AFDF2-2568-44F8-842C-3BFD70D9F2B1}" srcOrd="0" destOrd="0" presId="urn:microsoft.com/office/officeart/2009/3/layout/HorizontalOrganizationChart"/>
    <dgm:cxn modelId="{55A73CC4-E0E6-7845-B4CA-5610B60BB744}" type="presOf" srcId="{F05BBA42-D7AF-4BA0-8C3F-85B1FE28E48F}" destId="{18DB143D-9E27-4E02-AFA5-F665953CBC10}" srcOrd="0" destOrd="0" presId="urn:microsoft.com/office/officeart/2009/3/layout/HorizontalOrganizationChart"/>
    <dgm:cxn modelId="{707B97F6-8109-1743-9E3D-77A0F5EF0DD1}" type="presOf" srcId="{23F1803F-276C-8041-9B7B-082F2BD1E946}" destId="{B13D6842-7E74-6E4A-B081-886229548982}" srcOrd="1" destOrd="0" presId="urn:microsoft.com/office/officeart/2009/3/layout/HorizontalOrganizationChart"/>
    <dgm:cxn modelId="{D21C4098-87E5-E04A-90E1-E6DE75FAA6B8}" type="presOf" srcId="{7638F483-EC40-4669-A117-0C6040B4A66B}" destId="{A4529214-DB2D-4B21-8831-F60F2A376559}" srcOrd="1" destOrd="0" presId="urn:microsoft.com/office/officeart/2009/3/layout/HorizontalOrganizationChart"/>
    <dgm:cxn modelId="{DD225CD5-2390-184B-904E-5F0D110DC0C8}" type="presOf" srcId="{23F1803F-276C-8041-9B7B-082F2BD1E946}" destId="{19BA56B5-C34A-B64D-A239-C962FAC6DE3A}"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D3E1E7D1-E5F1-CC46-98E8-2F8AFD612CE9}" type="presOf" srcId="{57E64457-75B6-40DF-86BF-80888D7FBBC5}" destId="{72A5A8A1-C34D-4CC9-B014-4EDC4C60B5CB}"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885AB63A-5F0D-5940-A6B0-74A514DFBD88}" type="presOf" srcId="{9AC2E227-803C-4016-BF2C-9291B6CAA290}" destId="{9CD41DA5-A8A9-4189-B933-DCF665F7DF2D}" srcOrd="1" destOrd="0" presId="urn:microsoft.com/office/officeart/2009/3/layout/HorizontalOrganizationChart"/>
    <dgm:cxn modelId="{B1026B05-B877-6043-A685-DE45E4284DCA}" type="presParOf" srcId="{18DB143D-9E27-4E02-AFA5-F665953CBC10}" destId="{07E01157-B979-4F6B-B892-75DB2A2B8B0F}" srcOrd="0" destOrd="0" presId="urn:microsoft.com/office/officeart/2009/3/layout/HorizontalOrganizationChart"/>
    <dgm:cxn modelId="{BE0300D9-50F3-9E48-9040-DC5E95561E28}" type="presParOf" srcId="{07E01157-B979-4F6B-B892-75DB2A2B8B0F}" destId="{F686C23F-604E-4653-B2CB-27DBB6BED631}" srcOrd="0" destOrd="0" presId="urn:microsoft.com/office/officeart/2009/3/layout/HorizontalOrganizationChart"/>
    <dgm:cxn modelId="{0990AD64-5870-CD4E-AA34-B02F7D9071BC}" type="presParOf" srcId="{F686C23F-604E-4653-B2CB-27DBB6BED631}" destId="{2A2AFDF2-2568-44F8-842C-3BFD70D9F2B1}" srcOrd="0" destOrd="0" presId="urn:microsoft.com/office/officeart/2009/3/layout/HorizontalOrganizationChart"/>
    <dgm:cxn modelId="{59AF8E44-8566-2749-974E-D037B5FF45CB}" type="presParOf" srcId="{F686C23F-604E-4653-B2CB-27DBB6BED631}" destId="{9CD41DA5-A8A9-4189-B933-DCF665F7DF2D}" srcOrd="1" destOrd="0" presId="urn:microsoft.com/office/officeart/2009/3/layout/HorizontalOrganizationChart"/>
    <dgm:cxn modelId="{BD8C0D38-EA14-C44B-9252-77FB4550264D}" type="presParOf" srcId="{07E01157-B979-4F6B-B892-75DB2A2B8B0F}" destId="{96876921-77F4-4E08-9148-E99125692808}" srcOrd="1" destOrd="0" presId="urn:microsoft.com/office/officeart/2009/3/layout/HorizontalOrganizationChart"/>
    <dgm:cxn modelId="{2B95220F-A78E-5843-AFF5-166A58895249}" type="presParOf" srcId="{96876921-77F4-4E08-9148-E99125692808}" destId="{CD82D2C2-9EF5-4CA0-9CEE-9265A38A1F4A}" srcOrd="0" destOrd="0" presId="urn:microsoft.com/office/officeart/2009/3/layout/HorizontalOrganizationChart"/>
    <dgm:cxn modelId="{982B7E35-7D51-484C-8EFD-92CC45E043EB}" type="presParOf" srcId="{96876921-77F4-4E08-9148-E99125692808}" destId="{9441C830-A66B-4AFB-9252-8069549D4F0A}" srcOrd="1" destOrd="0" presId="urn:microsoft.com/office/officeart/2009/3/layout/HorizontalOrganizationChart"/>
    <dgm:cxn modelId="{BC84B312-E87C-7E44-9FB7-3D06BE4FF208}" type="presParOf" srcId="{9441C830-A66B-4AFB-9252-8069549D4F0A}" destId="{FEAC7974-4462-4948-9F19-4D53C38CC88A}" srcOrd="0" destOrd="0" presId="urn:microsoft.com/office/officeart/2009/3/layout/HorizontalOrganizationChart"/>
    <dgm:cxn modelId="{646794B0-1482-4E40-9D03-529A3BEF4156}" type="presParOf" srcId="{FEAC7974-4462-4948-9F19-4D53C38CC88A}" destId="{22C8BBC7-02FA-4EF0-899A-834C1FEE39E3}" srcOrd="0" destOrd="0" presId="urn:microsoft.com/office/officeart/2009/3/layout/HorizontalOrganizationChart"/>
    <dgm:cxn modelId="{774E0566-9F59-6547-BEA9-DADDC333CF22}" type="presParOf" srcId="{FEAC7974-4462-4948-9F19-4D53C38CC88A}" destId="{CBD704CC-8D6F-4C39-AFA6-3825EE74A965}" srcOrd="1" destOrd="0" presId="urn:microsoft.com/office/officeart/2009/3/layout/HorizontalOrganizationChart"/>
    <dgm:cxn modelId="{7C10EAAF-8D93-C441-A64B-9169E8522FB7}" type="presParOf" srcId="{9441C830-A66B-4AFB-9252-8069549D4F0A}" destId="{C4FE27A9-6818-468D-8F72-5DEAE64958BC}" srcOrd="1" destOrd="0" presId="urn:microsoft.com/office/officeart/2009/3/layout/HorizontalOrganizationChart"/>
    <dgm:cxn modelId="{E07102B4-2E66-C04F-A327-3506A2A0BCAC}" type="presParOf" srcId="{9441C830-A66B-4AFB-9252-8069549D4F0A}" destId="{B9E24DCA-DEF6-41DD-8228-40542DF88903}" srcOrd="2" destOrd="0" presId="urn:microsoft.com/office/officeart/2009/3/layout/HorizontalOrganizationChart"/>
    <dgm:cxn modelId="{E6500307-1258-0C46-AAB2-E8B9D0066E32}" type="presParOf" srcId="{96876921-77F4-4E08-9148-E99125692808}" destId="{72A5A8A1-C34D-4CC9-B014-4EDC4C60B5CB}" srcOrd="2" destOrd="0" presId="urn:microsoft.com/office/officeart/2009/3/layout/HorizontalOrganizationChart"/>
    <dgm:cxn modelId="{BF152499-59DF-D246-94DE-591ADE3EEE12}" type="presParOf" srcId="{96876921-77F4-4E08-9148-E99125692808}" destId="{99464D45-2B22-432F-8F6C-3394CEC310A7}" srcOrd="3" destOrd="0" presId="urn:microsoft.com/office/officeart/2009/3/layout/HorizontalOrganizationChart"/>
    <dgm:cxn modelId="{D774034E-E96C-F941-B87F-BC8C15E952CA}" type="presParOf" srcId="{99464D45-2B22-432F-8F6C-3394CEC310A7}" destId="{7EEFA05D-0146-474D-BB41-35A44BBAC0EB}" srcOrd="0" destOrd="0" presId="urn:microsoft.com/office/officeart/2009/3/layout/HorizontalOrganizationChart"/>
    <dgm:cxn modelId="{18F4ADA8-7C52-6F41-BBFE-221465A9C8F7}" type="presParOf" srcId="{7EEFA05D-0146-474D-BB41-35A44BBAC0EB}" destId="{86A07B8D-FF15-4EFF-8681-05A46BF1E797}" srcOrd="0" destOrd="0" presId="urn:microsoft.com/office/officeart/2009/3/layout/HorizontalOrganizationChart"/>
    <dgm:cxn modelId="{19ABBA7A-0393-0544-828B-C4E9026D6BAF}" type="presParOf" srcId="{7EEFA05D-0146-474D-BB41-35A44BBAC0EB}" destId="{A4529214-DB2D-4B21-8831-F60F2A376559}" srcOrd="1" destOrd="0" presId="urn:microsoft.com/office/officeart/2009/3/layout/HorizontalOrganizationChart"/>
    <dgm:cxn modelId="{C97758DB-5C03-1846-964F-52AEB2609D99}" type="presParOf" srcId="{99464D45-2B22-432F-8F6C-3394CEC310A7}" destId="{4C9D6515-EA4F-4DBF-A8FE-0711C70136B1}" srcOrd="1" destOrd="0" presId="urn:microsoft.com/office/officeart/2009/3/layout/HorizontalOrganizationChart"/>
    <dgm:cxn modelId="{89372596-1E13-E44C-92B1-1137E4C96059}" type="presParOf" srcId="{99464D45-2B22-432F-8F6C-3394CEC310A7}" destId="{686779DB-34D3-4F60-84B6-A35826FF3C2A}" srcOrd="2" destOrd="0" presId="urn:microsoft.com/office/officeart/2009/3/layout/HorizontalOrganizationChart"/>
    <dgm:cxn modelId="{70C2CCE2-8EC4-8841-868B-93BF7F03A643}" type="presParOf" srcId="{96876921-77F4-4E08-9148-E99125692808}" destId="{B94BF64B-9716-424E-A851-42E8E7B2B9A7}" srcOrd="4" destOrd="0" presId="urn:microsoft.com/office/officeart/2009/3/layout/HorizontalOrganizationChart"/>
    <dgm:cxn modelId="{E0E7F2AD-0C76-CA4B-B2B9-51CF3E5E14D4}" type="presParOf" srcId="{96876921-77F4-4E08-9148-E99125692808}" destId="{31E814C1-FFDD-BA48-BF9D-F3C8FF892503}" srcOrd="5" destOrd="0" presId="urn:microsoft.com/office/officeart/2009/3/layout/HorizontalOrganizationChart"/>
    <dgm:cxn modelId="{901AB019-094D-1941-94A4-4128527C9F4F}" type="presParOf" srcId="{31E814C1-FFDD-BA48-BF9D-F3C8FF892503}" destId="{1780440E-D92A-B040-A710-F8D875101E05}" srcOrd="0" destOrd="0" presId="urn:microsoft.com/office/officeart/2009/3/layout/HorizontalOrganizationChart"/>
    <dgm:cxn modelId="{F378A3CC-04CB-9D49-BE2E-6FC2409C0F13}" type="presParOf" srcId="{1780440E-D92A-B040-A710-F8D875101E05}" destId="{A73C4A40-2D47-BF42-9EF8-B3BEE9451F45}" srcOrd="0" destOrd="0" presId="urn:microsoft.com/office/officeart/2009/3/layout/HorizontalOrganizationChart"/>
    <dgm:cxn modelId="{81A13C4A-4807-4144-89F5-C5CCDE614C51}" type="presParOf" srcId="{1780440E-D92A-B040-A710-F8D875101E05}" destId="{BCDD8BD9-F9D2-4C44-AB56-5005F5FB7B08}" srcOrd="1" destOrd="0" presId="urn:microsoft.com/office/officeart/2009/3/layout/HorizontalOrganizationChart"/>
    <dgm:cxn modelId="{E31D6A55-06DD-E44D-BAB2-174F07E45E0E}" type="presParOf" srcId="{31E814C1-FFDD-BA48-BF9D-F3C8FF892503}" destId="{B22D4294-1D49-E046-9CF9-7B480D0762E6}" srcOrd="1" destOrd="0" presId="urn:microsoft.com/office/officeart/2009/3/layout/HorizontalOrganizationChart"/>
    <dgm:cxn modelId="{061FB08C-1C7C-AE44-8E56-0BCABDB3687D}" type="presParOf" srcId="{31E814C1-FFDD-BA48-BF9D-F3C8FF892503}" destId="{E1D0C206-488D-6348-BEA7-1FE8B1679EF7}" srcOrd="2" destOrd="0" presId="urn:microsoft.com/office/officeart/2009/3/layout/HorizontalOrganizationChart"/>
    <dgm:cxn modelId="{B65BD970-4B05-6D4E-AF77-009C2583D1AA}" type="presParOf" srcId="{96876921-77F4-4E08-9148-E99125692808}" destId="{97BD78E0-6CC9-224B-9FDD-F11EE9BF8DF0}" srcOrd="6" destOrd="0" presId="urn:microsoft.com/office/officeart/2009/3/layout/HorizontalOrganizationChart"/>
    <dgm:cxn modelId="{89D6458E-8AFB-9E48-829A-1BDC33D08430}" type="presParOf" srcId="{96876921-77F4-4E08-9148-E99125692808}" destId="{F5564F5E-C23C-6041-B185-3508736BC161}" srcOrd="7" destOrd="0" presId="urn:microsoft.com/office/officeart/2009/3/layout/HorizontalOrganizationChart"/>
    <dgm:cxn modelId="{9E922AFF-58B8-6F40-8DAD-EFEEAD01A3CD}" type="presParOf" srcId="{F5564F5E-C23C-6041-B185-3508736BC161}" destId="{730C15AF-A2E3-334E-9C4F-2DA8AC61AB90}" srcOrd="0" destOrd="0" presId="urn:microsoft.com/office/officeart/2009/3/layout/HorizontalOrganizationChart"/>
    <dgm:cxn modelId="{F8E2E8D2-F706-4644-BA06-F057D7DEDEAD}" type="presParOf" srcId="{730C15AF-A2E3-334E-9C4F-2DA8AC61AB90}" destId="{19BA56B5-C34A-B64D-A239-C962FAC6DE3A}" srcOrd="0" destOrd="0" presId="urn:microsoft.com/office/officeart/2009/3/layout/HorizontalOrganizationChart"/>
    <dgm:cxn modelId="{90B11005-1528-AB43-A949-59EE3EC959BF}" type="presParOf" srcId="{730C15AF-A2E3-334E-9C4F-2DA8AC61AB90}" destId="{B13D6842-7E74-6E4A-B081-886229548982}" srcOrd="1" destOrd="0" presId="urn:microsoft.com/office/officeart/2009/3/layout/HorizontalOrganizationChart"/>
    <dgm:cxn modelId="{0AEE5270-2F31-F341-899F-5A42B2F22899}" type="presParOf" srcId="{F5564F5E-C23C-6041-B185-3508736BC161}" destId="{DA228DBB-51B5-1545-814C-2E0469298B4C}" srcOrd="1" destOrd="0" presId="urn:microsoft.com/office/officeart/2009/3/layout/HorizontalOrganizationChart"/>
    <dgm:cxn modelId="{DA1CC2EC-4869-4444-A5F5-7F52C512C19E}" type="presParOf" srcId="{F5564F5E-C23C-6041-B185-3508736BC161}" destId="{D334E96E-D664-3443-8496-4E437BC45B67}" srcOrd="2" destOrd="0" presId="urn:microsoft.com/office/officeart/2009/3/layout/HorizontalOrganizationChart"/>
    <dgm:cxn modelId="{DAAB4F07-F1C5-274E-A80D-959E4A41C349}"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2000" b="1" dirty="0" smtClean="0">
              <a:latin typeface="黑体" panose="02010609060101010101" pitchFamily="49" charset="-122"/>
              <a:ea typeface="黑体" panose="02010609060101010101" pitchFamily="49" charset="-122"/>
              <a:sym typeface="+mn-ea"/>
            </a:rPr>
            <a:t>供应链管理概述</a:t>
          </a:r>
          <a:endParaRPr lang="zh-CN" altLang="en-US" sz="20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a:latin typeface="SimHei" charset="-122"/>
            <a:ea typeface="SimHei" charset="-122"/>
            <a:cs typeface="SimHei" charset="-122"/>
          </a:endParaRPr>
        </a:p>
      </dgm:t>
    </dgm:pt>
    <dgm:pt modelId="{3FA44A42-E0AE-412C-8071-9A37D30DD567}">
      <dgm:prSet custT="1"/>
      <dgm:spPr/>
      <dgm:t>
        <a:bodyPr/>
        <a:lstStyle/>
        <a:p>
          <a:r>
            <a:rPr lang="zh-CN" altLang="en-US" sz="2000" b="1" dirty="0" smtClean="0">
              <a:latin typeface="SimHei" charset="-122"/>
              <a:ea typeface="SimHei" charset="-122"/>
              <a:cs typeface="SimHei" charset="-122"/>
            </a:rPr>
            <a:t>供应链的概念</a:t>
          </a:r>
          <a:endParaRPr lang="zh-CN" altLang="en-US" sz="20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a:latin typeface="SimHei" charset="-122"/>
            <a:ea typeface="SimHei" charset="-122"/>
            <a:cs typeface="SimHei" charset="-122"/>
          </a:endParaRPr>
        </a:p>
      </dgm:t>
    </dgm:pt>
    <dgm:pt modelId="{7638F483-EC40-4669-A117-0C6040B4A66B}">
      <dgm:prSet custT="1"/>
      <dgm:spPr/>
      <dgm:t>
        <a:bodyPr/>
        <a:lstStyle/>
        <a:p>
          <a:r>
            <a:rPr lang="zh-CN" altLang="en-US" sz="2000" b="1" dirty="0" smtClean="0">
              <a:latin typeface="SimHei" charset="-122"/>
              <a:ea typeface="SimHei" charset="-122"/>
              <a:cs typeface="SimHei" charset="-122"/>
            </a:rPr>
            <a:t>供应链管理的概念</a:t>
          </a:r>
          <a:endParaRPr lang="zh-CN" altLang="en-US" sz="20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a:latin typeface="SimHei" charset="-122"/>
            <a:ea typeface="SimHei" charset="-122"/>
            <a:cs typeface="SimHei" charset="-122"/>
          </a:endParaRPr>
        </a:p>
      </dgm:t>
    </dgm:pt>
    <dgm:pt modelId="{87585F0D-6A81-F747-99EB-D14B33EBB618}">
      <dgm:prSet custT="1"/>
      <dgm:spPr/>
      <dgm:t>
        <a:bodyPr/>
        <a:lstStyle/>
        <a:p>
          <a:r>
            <a:rPr lang="zh-CN" altLang="en-US" sz="2000" b="1" dirty="0" smtClean="0">
              <a:latin typeface="SimHei" charset="-122"/>
              <a:ea typeface="SimHei" charset="-122"/>
              <a:cs typeface="SimHei" charset="-122"/>
            </a:rPr>
            <a:t>供应链管理与传统管理的区别</a:t>
          </a:r>
          <a:endParaRPr lang="zh-CN" altLang="en-US" sz="20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a:p>
      </dgm:t>
    </dgm:pt>
    <dgm:pt modelId="{8D2E3331-C9C0-6F41-9B03-2AE4E999EDF7}" type="sibTrans" cxnId="{9AAB41CC-B9AA-9142-BE5E-0B1EE6E34DAA}">
      <dgm:prSet/>
      <dgm:spPr/>
      <dgm:t>
        <a:bodyPr/>
        <a:lstStyle/>
        <a:p>
          <a:endParaRPr lang="zh-CN" altLang="en-US"/>
        </a:p>
      </dgm:t>
    </dgm:pt>
    <dgm:pt modelId="{23F1803F-276C-8041-9B7B-082F2BD1E946}">
      <dgm:prSet custT="1"/>
      <dgm:spPr/>
      <dgm:t>
        <a:bodyPr/>
        <a:lstStyle/>
        <a:p>
          <a:r>
            <a:rPr lang="zh-CN" altLang="en-US" sz="2000" b="1" dirty="0" smtClean="0">
              <a:latin typeface="SimHei" charset="-122"/>
              <a:ea typeface="SimHei" charset="-122"/>
              <a:cs typeface="SimHei" charset="-122"/>
            </a:rPr>
            <a:t>供应链管理的意义</a:t>
          </a:r>
          <a:endParaRPr lang="zh-CN" altLang="en-US" sz="20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a:p>
      </dgm:t>
    </dgm:pt>
    <dgm:pt modelId="{A4A747C8-04CB-3145-88B3-093091584144}" type="sibTrans" cxnId="{51A0D708-C959-D74C-AB5D-714B7FABEAEE}">
      <dgm:prSet/>
      <dgm:spPr/>
      <dgm:t>
        <a:bodyPr/>
        <a:lstStyle/>
        <a:p>
          <a:endParaRPr lang="zh-CN" altLang="en-US"/>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4"/>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4"/>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EB883F53-3C46-E64C-AD70-2E0FD4EF177C}" type="presOf" srcId="{23F1803F-276C-8041-9B7B-082F2BD1E946}" destId="{B13D6842-7E74-6E4A-B081-886229548982}"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BAF8FD4B-F24E-7341-8FE7-DE390E39C69D}" type="presOf" srcId="{18A5DCF8-381A-9740-A1DC-D1A5033A3647}" destId="{B94BF64B-9716-424E-A851-42E8E7B2B9A7}"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F4643A35-D358-C94A-894E-474E64F56E41}" type="presOf" srcId="{23F1803F-276C-8041-9B7B-082F2BD1E946}" destId="{19BA56B5-C34A-B64D-A239-C962FAC6DE3A}" srcOrd="0" destOrd="0" presId="urn:microsoft.com/office/officeart/2009/3/layout/HorizontalOrganizationChart"/>
    <dgm:cxn modelId="{AD683DFC-A7B1-6245-8D88-8CDFC22CB24B}" type="presOf" srcId="{87585F0D-6A81-F747-99EB-D14B33EBB618}" destId="{BCDD8BD9-F9D2-4C44-AB56-5005F5FB7B08}" srcOrd="1" destOrd="0" presId="urn:microsoft.com/office/officeart/2009/3/layout/HorizontalOrganizationChart"/>
    <dgm:cxn modelId="{4C1371E7-81FB-9D4A-B603-827CEA25EC92}" type="presOf" srcId="{F05BBA42-D7AF-4BA0-8C3F-85B1FE28E48F}" destId="{18DB143D-9E27-4E02-AFA5-F665953CBC10}" srcOrd="0" destOrd="0" presId="urn:microsoft.com/office/officeart/2009/3/layout/HorizontalOrganizationChart"/>
    <dgm:cxn modelId="{FD120CAA-E340-544F-98CA-0C9B8425C970}" type="presOf" srcId="{7638F483-EC40-4669-A117-0C6040B4A66B}" destId="{86A07B8D-FF15-4EFF-8681-05A46BF1E797}" srcOrd="0" destOrd="0" presId="urn:microsoft.com/office/officeart/2009/3/layout/HorizontalOrganizationChart"/>
    <dgm:cxn modelId="{CE787C8E-9C3B-184D-AB76-CBE9597AEB6B}" type="presOf" srcId="{3FA44A42-E0AE-412C-8071-9A37D30DD567}" destId="{CBD704CC-8D6F-4C39-AFA6-3825EE74A965}" srcOrd="1"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23E8E5CF-B357-FF45-AB4B-3F27C64CB3CE}" type="presOf" srcId="{3FA44A42-E0AE-412C-8071-9A37D30DD567}" destId="{22C8BBC7-02FA-4EF0-899A-834C1FEE39E3}" srcOrd="0" destOrd="0" presId="urn:microsoft.com/office/officeart/2009/3/layout/HorizontalOrganizationChart"/>
    <dgm:cxn modelId="{5C9B0617-75A3-E948-B893-DDC31AB36C5E}" type="presOf" srcId="{E2369F6E-DA59-4F6E-BD69-6CAA013A82BE}" destId="{CD82D2C2-9EF5-4CA0-9CEE-9265A38A1F4A}" srcOrd="0" destOrd="0" presId="urn:microsoft.com/office/officeart/2009/3/layout/HorizontalOrganizationChart"/>
    <dgm:cxn modelId="{9C61D634-B134-BF40-80FD-8C7D39A0A16A}" type="presOf" srcId="{5E91D41B-332E-E54E-BBB2-1256B9CC48C7}" destId="{97BD78E0-6CC9-224B-9FDD-F11EE9BF8DF0}" srcOrd="0" destOrd="0" presId="urn:microsoft.com/office/officeart/2009/3/layout/HorizontalOrganizationChart"/>
    <dgm:cxn modelId="{69976B30-0309-C44D-A693-2917074C718C}" type="presOf" srcId="{9AC2E227-803C-4016-BF2C-9291B6CAA290}" destId="{9CD41DA5-A8A9-4189-B933-DCF665F7DF2D}" srcOrd="1" destOrd="0" presId="urn:microsoft.com/office/officeart/2009/3/layout/HorizontalOrganizationChart"/>
    <dgm:cxn modelId="{C49AF4AB-F2AB-5647-9DD3-ABFB2D8F0D72}" type="presOf" srcId="{57E64457-75B6-40DF-86BF-80888D7FBBC5}" destId="{72A5A8A1-C34D-4CC9-B014-4EDC4C60B5CB}"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400A716C-1EB2-6740-8F65-6300966E18A8}" type="presOf" srcId="{87585F0D-6A81-F747-99EB-D14B33EBB618}" destId="{A73C4A40-2D47-BF42-9EF8-B3BEE9451F45}" srcOrd="0" destOrd="0" presId="urn:microsoft.com/office/officeart/2009/3/layout/HorizontalOrganizationChart"/>
    <dgm:cxn modelId="{5067A273-1A08-0644-842F-D234F4D43803}" type="presOf" srcId="{9AC2E227-803C-4016-BF2C-9291B6CAA290}" destId="{2A2AFDF2-2568-44F8-842C-3BFD70D9F2B1}" srcOrd="0" destOrd="0" presId="urn:microsoft.com/office/officeart/2009/3/layout/HorizontalOrganizationChart"/>
    <dgm:cxn modelId="{4C319985-0711-F446-986E-66623D45220E}" type="presOf" srcId="{7638F483-EC40-4669-A117-0C6040B4A66B}" destId="{A4529214-DB2D-4B21-8831-F60F2A376559}"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1B024975-6912-5748-84B1-AFDE1458B7FB}" type="presParOf" srcId="{18DB143D-9E27-4E02-AFA5-F665953CBC10}" destId="{07E01157-B979-4F6B-B892-75DB2A2B8B0F}" srcOrd="0" destOrd="0" presId="urn:microsoft.com/office/officeart/2009/3/layout/HorizontalOrganizationChart"/>
    <dgm:cxn modelId="{A91AD21F-D784-724B-8506-CC2C8E8A87DD}" type="presParOf" srcId="{07E01157-B979-4F6B-B892-75DB2A2B8B0F}" destId="{F686C23F-604E-4653-B2CB-27DBB6BED631}" srcOrd="0" destOrd="0" presId="urn:microsoft.com/office/officeart/2009/3/layout/HorizontalOrganizationChart"/>
    <dgm:cxn modelId="{B4578C50-B7F4-344E-8CBE-925AD2BDFA18}" type="presParOf" srcId="{F686C23F-604E-4653-B2CB-27DBB6BED631}" destId="{2A2AFDF2-2568-44F8-842C-3BFD70D9F2B1}" srcOrd="0" destOrd="0" presId="urn:microsoft.com/office/officeart/2009/3/layout/HorizontalOrganizationChart"/>
    <dgm:cxn modelId="{7C68B9A8-FCE6-D442-835F-31AD92E9EB22}" type="presParOf" srcId="{F686C23F-604E-4653-B2CB-27DBB6BED631}" destId="{9CD41DA5-A8A9-4189-B933-DCF665F7DF2D}" srcOrd="1" destOrd="0" presId="urn:microsoft.com/office/officeart/2009/3/layout/HorizontalOrganizationChart"/>
    <dgm:cxn modelId="{A00904B7-1FFF-B949-84D7-6A5E9958742A}" type="presParOf" srcId="{07E01157-B979-4F6B-B892-75DB2A2B8B0F}" destId="{96876921-77F4-4E08-9148-E99125692808}" srcOrd="1" destOrd="0" presId="urn:microsoft.com/office/officeart/2009/3/layout/HorizontalOrganizationChart"/>
    <dgm:cxn modelId="{80BF96A1-CAA6-4240-AB2F-06FD465B1E51}" type="presParOf" srcId="{96876921-77F4-4E08-9148-E99125692808}" destId="{CD82D2C2-9EF5-4CA0-9CEE-9265A38A1F4A}" srcOrd="0" destOrd="0" presId="urn:microsoft.com/office/officeart/2009/3/layout/HorizontalOrganizationChart"/>
    <dgm:cxn modelId="{6271B490-2258-E049-8CE9-6A934AE84F37}" type="presParOf" srcId="{96876921-77F4-4E08-9148-E99125692808}" destId="{9441C830-A66B-4AFB-9252-8069549D4F0A}" srcOrd="1" destOrd="0" presId="urn:microsoft.com/office/officeart/2009/3/layout/HorizontalOrganizationChart"/>
    <dgm:cxn modelId="{576158C2-357A-8442-B2AF-DAC1F77FECB1}" type="presParOf" srcId="{9441C830-A66B-4AFB-9252-8069549D4F0A}" destId="{FEAC7974-4462-4948-9F19-4D53C38CC88A}" srcOrd="0" destOrd="0" presId="urn:microsoft.com/office/officeart/2009/3/layout/HorizontalOrganizationChart"/>
    <dgm:cxn modelId="{EACEC24B-7665-7740-81AF-FDD9F1414139}" type="presParOf" srcId="{FEAC7974-4462-4948-9F19-4D53C38CC88A}" destId="{22C8BBC7-02FA-4EF0-899A-834C1FEE39E3}" srcOrd="0" destOrd="0" presId="urn:microsoft.com/office/officeart/2009/3/layout/HorizontalOrganizationChart"/>
    <dgm:cxn modelId="{F58D829D-FD88-7A42-B79A-56B893EAB9D3}" type="presParOf" srcId="{FEAC7974-4462-4948-9F19-4D53C38CC88A}" destId="{CBD704CC-8D6F-4C39-AFA6-3825EE74A965}" srcOrd="1" destOrd="0" presId="urn:microsoft.com/office/officeart/2009/3/layout/HorizontalOrganizationChart"/>
    <dgm:cxn modelId="{595F87B6-80CC-D04F-B9DB-F19227D4CC83}" type="presParOf" srcId="{9441C830-A66B-4AFB-9252-8069549D4F0A}" destId="{C4FE27A9-6818-468D-8F72-5DEAE64958BC}" srcOrd="1" destOrd="0" presId="urn:microsoft.com/office/officeart/2009/3/layout/HorizontalOrganizationChart"/>
    <dgm:cxn modelId="{D848686B-CF3D-B742-A25C-8D213A13FFB8}" type="presParOf" srcId="{9441C830-A66B-4AFB-9252-8069549D4F0A}" destId="{B9E24DCA-DEF6-41DD-8228-40542DF88903}" srcOrd="2" destOrd="0" presId="urn:microsoft.com/office/officeart/2009/3/layout/HorizontalOrganizationChart"/>
    <dgm:cxn modelId="{D3439FAF-5D4C-104B-BE17-D64C7B0F4AC8}" type="presParOf" srcId="{96876921-77F4-4E08-9148-E99125692808}" destId="{72A5A8A1-C34D-4CC9-B014-4EDC4C60B5CB}" srcOrd="2" destOrd="0" presId="urn:microsoft.com/office/officeart/2009/3/layout/HorizontalOrganizationChart"/>
    <dgm:cxn modelId="{F6D14FDB-620B-8546-A85F-885390345BA1}" type="presParOf" srcId="{96876921-77F4-4E08-9148-E99125692808}" destId="{99464D45-2B22-432F-8F6C-3394CEC310A7}" srcOrd="3" destOrd="0" presId="urn:microsoft.com/office/officeart/2009/3/layout/HorizontalOrganizationChart"/>
    <dgm:cxn modelId="{FE0E2511-07A9-2F4E-8167-399ED80B76C2}" type="presParOf" srcId="{99464D45-2B22-432F-8F6C-3394CEC310A7}" destId="{7EEFA05D-0146-474D-BB41-35A44BBAC0EB}" srcOrd="0" destOrd="0" presId="urn:microsoft.com/office/officeart/2009/3/layout/HorizontalOrganizationChart"/>
    <dgm:cxn modelId="{0DCEA354-1592-4B47-9B53-5941C5315D74}" type="presParOf" srcId="{7EEFA05D-0146-474D-BB41-35A44BBAC0EB}" destId="{86A07B8D-FF15-4EFF-8681-05A46BF1E797}" srcOrd="0" destOrd="0" presId="urn:microsoft.com/office/officeart/2009/3/layout/HorizontalOrganizationChart"/>
    <dgm:cxn modelId="{AE47D378-C3A6-1E45-B005-E79AC34B00FF}" type="presParOf" srcId="{7EEFA05D-0146-474D-BB41-35A44BBAC0EB}" destId="{A4529214-DB2D-4B21-8831-F60F2A376559}" srcOrd="1" destOrd="0" presId="urn:microsoft.com/office/officeart/2009/3/layout/HorizontalOrganizationChart"/>
    <dgm:cxn modelId="{CB759026-16D8-804A-9EFF-E67F9501D4DB}" type="presParOf" srcId="{99464D45-2B22-432F-8F6C-3394CEC310A7}" destId="{4C9D6515-EA4F-4DBF-A8FE-0711C70136B1}" srcOrd="1" destOrd="0" presId="urn:microsoft.com/office/officeart/2009/3/layout/HorizontalOrganizationChart"/>
    <dgm:cxn modelId="{D654F942-E35F-934B-9113-B774E4DCB722}" type="presParOf" srcId="{99464D45-2B22-432F-8F6C-3394CEC310A7}" destId="{686779DB-34D3-4F60-84B6-A35826FF3C2A}" srcOrd="2" destOrd="0" presId="urn:microsoft.com/office/officeart/2009/3/layout/HorizontalOrganizationChart"/>
    <dgm:cxn modelId="{8C97E4C1-47D5-6443-839C-B7D64AEEC956}" type="presParOf" srcId="{96876921-77F4-4E08-9148-E99125692808}" destId="{B94BF64B-9716-424E-A851-42E8E7B2B9A7}" srcOrd="4" destOrd="0" presId="urn:microsoft.com/office/officeart/2009/3/layout/HorizontalOrganizationChart"/>
    <dgm:cxn modelId="{13CB2D2A-F75E-1242-8CC2-3CC61428B635}" type="presParOf" srcId="{96876921-77F4-4E08-9148-E99125692808}" destId="{31E814C1-FFDD-BA48-BF9D-F3C8FF892503}" srcOrd="5" destOrd="0" presId="urn:microsoft.com/office/officeart/2009/3/layout/HorizontalOrganizationChart"/>
    <dgm:cxn modelId="{122F7AFE-FB2F-E947-9E8D-A4A8AAE7D07A}" type="presParOf" srcId="{31E814C1-FFDD-BA48-BF9D-F3C8FF892503}" destId="{1780440E-D92A-B040-A710-F8D875101E05}" srcOrd="0" destOrd="0" presId="urn:microsoft.com/office/officeart/2009/3/layout/HorizontalOrganizationChart"/>
    <dgm:cxn modelId="{09956C0E-5ADD-FB4D-A036-82F1E8101CF9}" type="presParOf" srcId="{1780440E-D92A-B040-A710-F8D875101E05}" destId="{A73C4A40-2D47-BF42-9EF8-B3BEE9451F45}" srcOrd="0" destOrd="0" presId="urn:microsoft.com/office/officeart/2009/3/layout/HorizontalOrganizationChart"/>
    <dgm:cxn modelId="{F02F1C87-9DB9-8A40-B6F5-FE38E48083D0}" type="presParOf" srcId="{1780440E-D92A-B040-A710-F8D875101E05}" destId="{BCDD8BD9-F9D2-4C44-AB56-5005F5FB7B08}" srcOrd="1" destOrd="0" presId="urn:microsoft.com/office/officeart/2009/3/layout/HorizontalOrganizationChart"/>
    <dgm:cxn modelId="{3C159D85-C939-4D4F-81A8-EDCA3BAB5AFC}" type="presParOf" srcId="{31E814C1-FFDD-BA48-BF9D-F3C8FF892503}" destId="{B22D4294-1D49-E046-9CF9-7B480D0762E6}" srcOrd="1" destOrd="0" presId="urn:microsoft.com/office/officeart/2009/3/layout/HorizontalOrganizationChart"/>
    <dgm:cxn modelId="{047CB08F-873F-7E48-A8CA-A51DCB63C762}" type="presParOf" srcId="{31E814C1-FFDD-BA48-BF9D-F3C8FF892503}" destId="{E1D0C206-488D-6348-BEA7-1FE8B1679EF7}" srcOrd="2" destOrd="0" presId="urn:microsoft.com/office/officeart/2009/3/layout/HorizontalOrganizationChart"/>
    <dgm:cxn modelId="{A6F3AF22-DA4A-8A42-B823-19DF36E7BA68}" type="presParOf" srcId="{96876921-77F4-4E08-9148-E99125692808}" destId="{97BD78E0-6CC9-224B-9FDD-F11EE9BF8DF0}" srcOrd="6" destOrd="0" presId="urn:microsoft.com/office/officeart/2009/3/layout/HorizontalOrganizationChart"/>
    <dgm:cxn modelId="{6A392A82-1A5F-6F4A-B04F-3F39967209BA}" type="presParOf" srcId="{96876921-77F4-4E08-9148-E99125692808}" destId="{F5564F5E-C23C-6041-B185-3508736BC161}" srcOrd="7" destOrd="0" presId="urn:microsoft.com/office/officeart/2009/3/layout/HorizontalOrganizationChart"/>
    <dgm:cxn modelId="{490D4AB2-807B-934D-A385-BD3941000C6B}" type="presParOf" srcId="{F5564F5E-C23C-6041-B185-3508736BC161}" destId="{730C15AF-A2E3-334E-9C4F-2DA8AC61AB90}" srcOrd="0" destOrd="0" presId="urn:microsoft.com/office/officeart/2009/3/layout/HorizontalOrganizationChart"/>
    <dgm:cxn modelId="{D82EEC8E-DB80-3E49-B446-F31598DC6A80}" type="presParOf" srcId="{730C15AF-A2E3-334E-9C4F-2DA8AC61AB90}" destId="{19BA56B5-C34A-B64D-A239-C962FAC6DE3A}" srcOrd="0" destOrd="0" presId="urn:microsoft.com/office/officeart/2009/3/layout/HorizontalOrganizationChart"/>
    <dgm:cxn modelId="{DE47CB0E-A5F5-9944-AEC8-058D95E8CED1}" type="presParOf" srcId="{730C15AF-A2E3-334E-9C4F-2DA8AC61AB90}" destId="{B13D6842-7E74-6E4A-B081-886229548982}" srcOrd="1" destOrd="0" presId="urn:microsoft.com/office/officeart/2009/3/layout/HorizontalOrganizationChart"/>
    <dgm:cxn modelId="{4CDD170F-AA17-5749-AFB8-141B30E43135}" type="presParOf" srcId="{F5564F5E-C23C-6041-B185-3508736BC161}" destId="{DA228DBB-51B5-1545-814C-2E0469298B4C}" srcOrd="1" destOrd="0" presId="urn:microsoft.com/office/officeart/2009/3/layout/HorizontalOrganizationChart"/>
    <dgm:cxn modelId="{67685221-2EA5-D74F-A092-B2BF8CBF3216}" type="presParOf" srcId="{F5564F5E-C23C-6041-B185-3508736BC161}" destId="{D334E96E-D664-3443-8496-4E437BC45B67}" srcOrd="2" destOrd="0" presId="urn:microsoft.com/office/officeart/2009/3/layout/HorizontalOrganizationChart"/>
    <dgm:cxn modelId="{E98DB8CD-E6D2-0545-8469-E0A295B4D1E2}"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2000" b="1" dirty="0" smtClean="0">
              <a:latin typeface="黑体" panose="02010609060101010101" pitchFamily="49" charset="-122"/>
              <a:ea typeface="黑体" panose="02010609060101010101" pitchFamily="49" charset="-122"/>
              <a:sym typeface="+mn-ea"/>
            </a:rPr>
            <a:t>供应链管理环境下的生产管理</a:t>
          </a:r>
          <a:endParaRPr lang="zh-CN" altLang="en-US" sz="20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a:latin typeface="SimHei" charset="-122"/>
            <a:ea typeface="SimHei" charset="-122"/>
            <a:cs typeface="SimHei" charset="-122"/>
          </a:endParaRPr>
        </a:p>
      </dgm:t>
    </dgm:pt>
    <dgm:pt modelId="{3FA44A42-E0AE-412C-8071-9A37D30DD567}">
      <dgm:prSet custT="1"/>
      <dgm:spPr/>
      <dgm:t>
        <a:bodyPr/>
        <a:lstStyle/>
        <a:p>
          <a:r>
            <a:rPr lang="zh-CN" altLang="en-US" sz="2000" b="1" dirty="0" smtClean="0">
              <a:latin typeface="SimHei" charset="-122"/>
              <a:ea typeface="SimHei" charset="-122"/>
              <a:cs typeface="SimHei" charset="-122"/>
            </a:rPr>
            <a:t>制定计划生产面临的问题</a:t>
          </a:r>
          <a:endParaRPr lang="zh-CN" altLang="en-US" sz="20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a:latin typeface="SimHei" charset="-122"/>
            <a:ea typeface="SimHei" charset="-122"/>
            <a:cs typeface="SimHei" charset="-122"/>
          </a:endParaRPr>
        </a:p>
      </dgm:t>
    </dgm:pt>
    <dgm:pt modelId="{7638F483-EC40-4669-A117-0C6040B4A66B}">
      <dgm:prSet custT="1"/>
      <dgm:spPr/>
      <dgm:t>
        <a:bodyPr/>
        <a:lstStyle/>
        <a:p>
          <a:r>
            <a:rPr lang="zh-CN" altLang="en-US" sz="2000" b="1" dirty="0" smtClean="0">
              <a:latin typeface="SimHei" charset="-122"/>
              <a:ea typeface="SimHei" charset="-122"/>
              <a:cs typeface="SimHei" charset="-122"/>
            </a:rPr>
            <a:t>供应链管理环境下生产计划的制定</a:t>
          </a:r>
          <a:endParaRPr lang="zh-CN" altLang="en-US" sz="20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a:latin typeface="SimHei" charset="-122"/>
            <a:ea typeface="SimHei" charset="-122"/>
            <a:cs typeface="SimHei" charset="-122"/>
          </a:endParaRPr>
        </a:p>
      </dgm:t>
    </dgm:pt>
    <dgm:pt modelId="{87585F0D-6A81-F747-99EB-D14B33EBB618}">
      <dgm:prSet custT="1"/>
      <dgm:spPr/>
      <dgm:t>
        <a:bodyPr/>
        <a:lstStyle/>
        <a:p>
          <a:r>
            <a:rPr lang="zh-CN" altLang="en-US" sz="2000" b="1" dirty="0" smtClean="0">
              <a:latin typeface="SimHei" charset="-122"/>
              <a:ea typeface="SimHei" charset="-122"/>
              <a:cs typeface="SimHei" charset="-122"/>
            </a:rPr>
            <a:t>供应链管理环境下的生产控制</a:t>
          </a:r>
          <a:endParaRPr lang="zh-CN" altLang="en-US" sz="20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a:p>
      </dgm:t>
    </dgm:pt>
    <dgm:pt modelId="{8D2E3331-C9C0-6F41-9B03-2AE4E999EDF7}" type="sibTrans" cxnId="{9AAB41CC-B9AA-9142-BE5E-0B1EE6E34DAA}">
      <dgm:prSet/>
      <dgm:spPr/>
      <dgm:t>
        <a:bodyPr/>
        <a:lstStyle/>
        <a:p>
          <a:endParaRPr lang="zh-CN" altLang="en-US"/>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9ABD59AA-4D6A-4321-B1A4-8D610095B134}" srcId="{9AC2E227-803C-4016-BF2C-9291B6CAA290}" destId="{3FA44A42-E0AE-412C-8071-9A37D30DD567}" srcOrd="0" destOrd="0" parTransId="{E2369F6E-DA59-4F6E-BD69-6CAA013A82BE}" sibTransId="{05B8FEA2-0054-4DA8-8F71-5C25E580ABD0}"/>
    <dgm:cxn modelId="{8FAF817E-7DC8-814C-BB5F-CCA31E3BC930}" type="presOf" srcId="{9AC2E227-803C-4016-BF2C-9291B6CAA290}" destId="{2A2AFDF2-2568-44F8-842C-3BFD70D9F2B1}"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615BA4CF-31DC-C848-86DA-F4E90F314F89}" type="presOf" srcId="{87585F0D-6A81-F747-99EB-D14B33EBB618}" destId="{BCDD8BD9-F9D2-4C44-AB56-5005F5FB7B08}" srcOrd="1" destOrd="0" presId="urn:microsoft.com/office/officeart/2009/3/layout/HorizontalOrganizationChart"/>
    <dgm:cxn modelId="{1C356598-90D6-2C44-891A-A9D237A21232}" type="presOf" srcId="{3FA44A42-E0AE-412C-8071-9A37D30DD567}" destId="{CBD704CC-8D6F-4C39-AFA6-3825EE74A965}" srcOrd="1" destOrd="0" presId="urn:microsoft.com/office/officeart/2009/3/layout/HorizontalOrganizationChart"/>
    <dgm:cxn modelId="{7763C95C-00D3-264C-B13F-B4C236AB7FF8}" type="presOf" srcId="{57E64457-75B6-40DF-86BF-80888D7FBBC5}" destId="{72A5A8A1-C34D-4CC9-B014-4EDC4C60B5CB}" srcOrd="0" destOrd="0" presId="urn:microsoft.com/office/officeart/2009/3/layout/HorizontalOrganizationChart"/>
    <dgm:cxn modelId="{7809CD3E-72E1-2643-942F-6F61CE01461F}" type="presOf" srcId="{87585F0D-6A81-F747-99EB-D14B33EBB618}" destId="{A73C4A40-2D47-BF42-9EF8-B3BEE9451F45}" srcOrd="0" destOrd="0" presId="urn:microsoft.com/office/officeart/2009/3/layout/HorizontalOrganizationChart"/>
    <dgm:cxn modelId="{5D9969AE-A4CE-B44E-A24D-4C58FB7960A9}" type="presOf" srcId="{3FA44A42-E0AE-412C-8071-9A37D30DD567}" destId="{22C8BBC7-02FA-4EF0-899A-834C1FEE39E3}" srcOrd="0" destOrd="0" presId="urn:microsoft.com/office/officeart/2009/3/layout/HorizontalOrganizationChart"/>
    <dgm:cxn modelId="{CE1F2644-C1C3-424E-9DFA-DB3574A5AB99}" type="presOf" srcId="{18A5DCF8-381A-9740-A1DC-D1A5033A3647}" destId="{B94BF64B-9716-424E-A851-42E8E7B2B9A7}" srcOrd="0" destOrd="0" presId="urn:microsoft.com/office/officeart/2009/3/layout/HorizontalOrganizationChart"/>
    <dgm:cxn modelId="{293CDF23-87E6-8B4D-A0E0-B4DF7DB5486D}" type="presOf" srcId="{F05BBA42-D7AF-4BA0-8C3F-85B1FE28E48F}" destId="{18DB143D-9E27-4E02-AFA5-F665953CBC10}" srcOrd="0" destOrd="0" presId="urn:microsoft.com/office/officeart/2009/3/layout/HorizontalOrganizationChart"/>
    <dgm:cxn modelId="{3BA4EEAC-4948-AE41-8726-4739740D9F90}" type="presOf" srcId="{9AC2E227-803C-4016-BF2C-9291B6CAA290}" destId="{9CD41DA5-A8A9-4189-B933-DCF665F7DF2D}"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427B5319-4E9E-D540-8632-FBCCB9A5EE03}" type="presOf" srcId="{E2369F6E-DA59-4F6E-BD69-6CAA013A82BE}" destId="{CD82D2C2-9EF5-4CA0-9CEE-9265A38A1F4A}" srcOrd="0" destOrd="0" presId="urn:microsoft.com/office/officeart/2009/3/layout/HorizontalOrganizationChart"/>
    <dgm:cxn modelId="{910640E9-E98E-6C4C-AF8E-52C2AA519995}" type="presOf" srcId="{7638F483-EC40-4669-A117-0C6040B4A66B}" destId="{A4529214-DB2D-4B21-8831-F60F2A376559}" srcOrd="1" destOrd="0" presId="urn:microsoft.com/office/officeart/2009/3/layout/HorizontalOrganizationChart"/>
    <dgm:cxn modelId="{9B228435-7CB3-854D-AD59-4824E47FB2FA}" type="presOf" srcId="{7638F483-EC40-4669-A117-0C6040B4A66B}" destId="{86A07B8D-FF15-4EFF-8681-05A46BF1E797}"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DFF49421-680C-B541-A18B-AEF3BC59D00B}" type="presParOf" srcId="{18DB143D-9E27-4E02-AFA5-F665953CBC10}" destId="{07E01157-B979-4F6B-B892-75DB2A2B8B0F}" srcOrd="0" destOrd="0" presId="urn:microsoft.com/office/officeart/2009/3/layout/HorizontalOrganizationChart"/>
    <dgm:cxn modelId="{B3FC5F66-FDE7-3142-A608-595E0682545A}" type="presParOf" srcId="{07E01157-B979-4F6B-B892-75DB2A2B8B0F}" destId="{F686C23F-604E-4653-B2CB-27DBB6BED631}" srcOrd="0" destOrd="0" presId="urn:microsoft.com/office/officeart/2009/3/layout/HorizontalOrganizationChart"/>
    <dgm:cxn modelId="{3FBFFA00-DE95-9440-B6FC-F0E1377329EB}" type="presParOf" srcId="{F686C23F-604E-4653-B2CB-27DBB6BED631}" destId="{2A2AFDF2-2568-44F8-842C-3BFD70D9F2B1}" srcOrd="0" destOrd="0" presId="urn:microsoft.com/office/officeart/2009/3/layout/HorizontalOrganizationChart"/>
    <dgm:cxn modelId="{AC0B05C1-78E8-7243-BBC7-9CFD9565D46D}" type="presParOf" srcId="{F686C23F-604E-4653-B2CB-27DBB6BED631}" destId="{9CD41DA5-A8A9-4189-B933-DCF665F7DF2D}" srcOrd="1" destOrd="0" presId="urn:microsoft.com/office/officeart/2009/3/layout/HorizontalOrganizationChart"/>
    <dgm:cxn modelId="{DBA6A38B-AFF1-9E40-953F-042DC6FE75DD}" type="presParOf" srcId="{07E01157-B979-4F6B-B892-75DB2A2B8B0F}" destId="{96876921-77F4-4E08-9148-E99125692808}" srcOrd="1" destOrd="0" presId="urn:microsoft.com/office/officeart/2009/3/layout/HorizontalOrganizationChart"/>
    <dgm:cxn modelId="{3937D39C-CCF4-8549-9912-3385C16C8346}" type="presParOf" srcId="{96876921-77F4-4E08-9148-E99125692808}" destId="{CD82D2C2-9EF5-4CA0-9CEE-9265A38A1F4A}" srcOrd="0" destOrd="0" presId="urn:microsoft.com/office/officeart/2009/3/layout/HorizontalOrganizationChart"/>
    <dgm:cxn modelId="{2E7BD144-3161-7E4D-9CF8-089272122031}" type="presParOf" srcId="{96876921-77F4-4E08-9148-E99125692808}" destId="{9441C830-A66B-4AFB-9252-8069549D4F0A}" srcOrd="1" destOrd="0" presId="urn:microsoft.com/office/officeart/2009/3/layout/HorizontalOrganizationChart"/>
    <dgm:cxn modelId="{A7B6FEDA-BCC4-2143-BBF9-15A86DF985CE}" type="presParOf" srcId="{9441C830-A66B-4AFB-9252-8069549D4F0A}" destId="{FEAC7974-4462-4948-9F19-4D53C38CC88A}" srcOrd="0" destOrd="0" presId="urn:microsoft.com/office/officeart/2009/3/layout/HorizontalOrganizationChart"/>
    <dgm:cxn modelId="{E2F74B45-891D-AD49-8232-2249ECC2EBC8}" type="presParOf" srcId="{FEAC7974-4462-4948-9F19-4D53C38CC88A}" destId="{22C8BBC7-02FA-4EF0-899A-834C1FEE39E3}" srcOrd="0" destOrd="0" presId="urn:microsoft.com/office/officeart/2009/3/layout/HorizontalOrganizationChart"/>
    <dgm:cxn modelId="{AA86CF6D-B703-3442-B13D-91CE6542CFB7}" type="presParOf" srcId="{FEAC7974-4462-4948-9F19-4D53C38CC88A}" destId="{CBD704CC-8D6F-4C39-AFA6-3825EE74A965}" srcOrd="1" destOrd="0" presId="urn:microsoft.com/office/officeart/2009/3/layout/HorizontalOrganizationChart"/>
    <dgm:cxn modelId="{645A86B1-C6F9-5F4E-BBB2-4057AA58D57E}" type="presParOf" srcId="{9441C830-A66B-4AFB-9252-8069549D4F0A}" destId="{C4FE27A9-6818-468D-8F72-5DEAE64958BC}" srcOrd="1" destOrd="0" presId="urn:microsoft.com/office/officeart/2009/3/layout/HorizontalOrganizationChart"/>
    <dgm:cxn modelId="{009724C2-3470-5F4E-9198-6ED4EABF2F8E}" type="presParOf" srcId="{9441C830-A66B-4AFB-9252-8069549D4F0A}" destId="{B9E24DCA-DEF6-41DD-8228-40542DF88903}" srcOrd="2" destOrd="0" presId="urn:microsoft.com/office/officeart/2009/3/layout/HorizontalOrganizationChart"/>
    <dgm:cxn modelId="{A4EE99D5-B83A-424F-8330-5DC3FCF82ADE}" type="presParOf" srcId="{96876921-77F4-4E08-9148-E99125692808}" destId="{72A5A8A1-C34D-4CC9-B014-4EDC4C60B5CB}" srcOrd="2" destOrd="0" presId="urn:microsoft.com/office/officeart/2009/3/layout/HorizontalOrganizationChart"/>
    <dgm:cxn modelId="{AB518D41-B347-384C-9FD6-23B66915E0D8}" type="presParOf" srcId="{96876921-77F4-4E08-9148-E99125692808}" destId="{99464D45-2B22-432F-8F6C-3394CEC310A7}" srcOrd="3" destOrd="0" presId="urn:microsoft.com/office/officeart/2009/3/layout/HorizontalOrganizationChart"/>
    <dgm:cxn modelId="{36625D3A-276C-964C-A04D-9BD7EB5CF789}" type="presParOf" srcId="{99464D45-2B22-432F-8F6C-3394CEC310A7}" destId="{7EEFA05D-0146-474D-BB41-35A44BBAC0EB}" srcOrd="0" destOrd="0" presId="urn:microsoft.com/office/officeart/2009/3/layout/HorizontalOrganizationChart"/>
    <dgm:cxn modelId="{A91CF6CB-7368-B24F-8B7B-E84D3176B298}" type="presParOf" srcId="{7EEFA05D-0146-474D-BB41-35A44BBAC0EB}" destId="{86A07B8D-FF15-4EFF-8681-05A46BF1E797}" srcOrd="0" destOrd="0" presId="urn:microsoft.com/office/officeart/2009/3/layout/HorizontalOrganizationChart"/>
    <dgm:cxn modelId="{4FCDFEC4-DCAD-6048-A3F1-E98DDCEE18D2}" type="presParOf" srcId="{7EEFA05D-0146-474D-BB41-35A44BBAC0EB}" destId="{A4529214-DB2D-4B21-8831-F60F2A376559}" srcOrd="1" destOrd="0" presId="urn:microsoft.com/office/officeart/2009/3/layout/HorizontalOrganizationChart"/>
    <dgm:cxn modelId="{A770ECF6-5DCA-FA44-98EF-78528BDDBBA9}" type="presParOf" srcId="{99464D45-2B22-432F-8F6C-3394CEC310A7}" destId="{4C9D6515-EA4F-4DBF-A8FE-0711C70136B1}" srcOrd="1" destOrd="0" presId="urn:microsoft.com/office/officeart/2009/3/layout/HorizontalOrganizationChart"/>
    <dgm:cxn modelId="{6078824F-8FCC-0E49-B5B8-BA969EAC58F7}" type="presParOf" srcId="{99464D45-2B22-432F-8F6C-3394CEC310A7}" destId="{686779DB-34D3-4F60-84B6-A35826FF3C2A}" srcOrd="2" destOrd="0" presId="urn:microsoft.com/office/officeart/2009/3/layout/HorizontalOrganizationChart"/>
    <dgm:cxn modelId="{71CA3114-7D7E-444E-A3B3-63C5A0309BB9}" type="presParOf" srcId="{96876921-77F4-4E08-9148-E99125692808}" destId="{B94BF64B-9716-424E-A851-42E8E7B2B9A7}" srcOrd="4" destOrd="0" presId="urn:microsoft.com/office/officeart/2009/3/layout/HorizontalOrganizationChart"/>
    <dgm:cxn modelId="{EFB9FB79-EF31-F44F-8015-81A97095DC13}" type="presParOf" srcId="{96876921-77F4-4E08-9148-E99125692808}" destId="{31E814C1-FFDD-BA48-BF9D-F3C8FF892503}" srcOrd="5" destOrd="0" presId="urn:microsoft.com/office/officeart/2009/3/layout/HorizontalOrganizationChart"/>
    <dgm:cxn modelId="{285BEE5B-35F6-F047-9597-820436A9A1AA}" type="presParOf" srcId="{31E814C1-FFDD-BA48-BF9D-F3C8FF892503}" destId="{1780440E-D92A-B040-A710-F8D875101E05}" srcOrd="0" destOrd="0" presId="urn:microsoft.com/office/officeart/2009/3/layout/HorizontalOrganizationChart"/>
    <dgm:cxn modelId="{DE76921C-DFC0-C94C-A39C-4BC1B68E656B}" type="presParOf" srcId="{1780440E-D92A-B040-A710-F8D875101E05}" destId="{A73C4A40-2D47-BF42-9EF8-B3BEE9451F45}" srcOrd="0" destOrd="0" presId="urn:microsoft.com/office/officeart/2009/3/layout/HorizontalOrganizationChart"/>
    <dgm:cxn modelId="{2BB6BEE4-629E-984D-A7B7-CDC8F30A78AD}" type="presParOf" srcId="{1780440E-D92A-B040-A710-F8D875101E05}" destId="{BCDD8BD9-F9D2-4C44-AB56-5005F5FB7B08}" srcOrd="1" destOrd="0" presId="urn:microsoft.com/office/officeart/2009/3/layout/HorizontalOrganizationChart"/>
    <dgm:cxn modelId="{1B59E9A1-BD11-E34F-A2DA-BA405C782480}" type="presParOf" srcId="{31E814C1-FFDD-BA48-BF9D-F3C8FF892503}" destId="{B22D4294-1D49-E046-9CF9-7B480D0762E6}" srcOrd="1" destOrd="0" presId="urn:microsoft.com/office/officeart/2009/3/layout/HorizontalOrganizationChart"/>
    <dgm:cxn modelId="{48FE4513-B9BE-F24C-BBA2-F088A7580E3D}" type="presParOf" srcId="{31E814C1-FFDD-BA48-BF9D-F3C8FF892503}" destId="{E1D0C206-488D-6348-BEA7-1FE8B1679EF7}" srcOrd="2" destOrd="0" presId="urn:microsoft.com/office/officeart/2009/3/layout/HorizontalOrganizationChart"/>
    <dgm:cxn modelId="{6CE46900-8765-0B4C-8A59-905FF8E3D688}"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供应链管理环境下的生产管理</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SimHei" charset="-122"/>
              <a:ea typeface="SimHei" charset="-122"/>
              <a:cs typeface="SimHei" charset="-122"/>
            </a:rPr>
            <a:t>制定计划生产面临的问题</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供应链管理环境下生产计划的制定</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smtClean="0">
              <a:latin typeface="SimHei" charset="-122"/>
              <a:ea typeface="SimHei" charset="-122"/>
              <a:cs typeface="SimHei" charset="-122"/>
            </a:rPr>
            <a:t>供应链管理环境下的生产控制</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5DC1C015-335F-490F-A06A-BA9652DB0EA7}" srcId="{9AC2E227-803C-4016-BF2C-9291B6CAA290}" destId="{7638F483-EC40-4669-A117-0C6040B4A66B}" srcOrd="1" destOrd="0" parTransId="{57E64457-75B6-40DF-86BF-80888D7FBBC5}" sibTransId="{7B10E917-A0D7-4AB2-8FFF-F08198C7EE50}"/>
    <dgm:cxn modelId="{90AA5FF2-B396-6D44-A16F-D1C181AEE78D}" type="presOf" srcId="{87585F0D-6A81-F747-99EB-D14B33EBB618}" destId="{BCDD8BD9-F9D2-4C44-AB56-5005F5FB7B08}" srcOrd="1" destOrd="0" presId="urn:microsoft.com/office/officeart/2009/3/layout/HorizontalOrganizationChart"/>
    <dgm:cxn modelId="{7CF07FFF-A544-744B-B94A-9B6297FDC71A}" type="presOf" srcId="{18A5DCF8-381A-9740-A1DC-D1A5033A3647}" destId="{B94BF64B-9716-424E-A851-42E8E7B2B9A7}" srcOrd="0" destOrd="0" presId="urn:microsoft.com/office/officeart/2009/3/layout/HorizontalOrganizationChart"/>
    <dgm:cxn modelId="{F75EE68A-CF1A-4948-9F26-0FF779B90F3A}" type="presOf" srcId="{F05BBA42-D7AF-4BA0-8C3F-85B1FE28E48F}" destId="{18DB143D-9E27-4E02-AFA5-F665953CBC10}" srcOrd="0" destOrd="0" presId="urn:microsoft.com/office/officeart/2009/3/layout/HorizontalOrganizationChart"/>
    <dgm:cxn modelId="{27812710-EF6B-BF40-973D-AA139D5D6B0D}" type="presOf" srcId="{3FA44A42-E0AE-412C-8071-9A37D30DD567}" destId="{CBD704CC-8D6F-4C39-AFA6-3825EE74A965}" srcOrd="1" destOrd="0" presId="urn:microsoft.com/office/officeart/2009/3/layout/HorizontalOrganizationChart"/>
    <dgm:cxn modelId="{15FB9555-46A3-C74E-81BC-1C6AC2F6BBB0}" type="presOf" srcId="{87585F0D-6A81-F747-99EB-D14B33EBB618}" destId="{A73C4A40-2D47-BF42-9EF8-B3BEE9451F45}" srcOrd="0" destOrd="0" presId="urn:microsoft.com/office/officeart/2009/3/layout/HorizontalOrganizationChart"/>
    <dgm:cxn modelId="{9949B1BD-F90F-A041-B415-35AFFF5B0666}" type="presOf" srcId="{3FA44A42-E0AE-412C-8071-9A37D30DD567}" destId="{22C8BBC7-02FA-4EF0-899A-834C1FEE39E3}" srcOrd="0" destOrd="0" presId="urn:microsoft.com/office/officeart/2009/3/layout/HorizontalOrganizationChart"/>
    <dgm:cxn modelId="{C8607102-B55F-F640-BD9A-A9B0FADD0A34}" type="presOf" srcId="{9AC2E227-803C-4016-BF2C-9291B6CAA290}" destId="{9CD41DA5-A8A9-4189-B933-DCF665F7DF2D}"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76F869ED-106F-B848-A7F5-E6D288A5426C}" type="presOf" srcId="{7638F483-EC40-4669-A117-0C6040B4A66B}" destId="{86A07B8D-FF15-4EFF-8681-05A46BF1E797}"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7FF0C489-5766-064D-99A4-CD3F97926C6A}" type="presOf" srcId="{E2369F6E-DA59-4F6E-BD69-6CAA013A82BE}" destId="{CD82D2C2-9EF5-4CA0-9CEE-9265A38A1F4A}" srcOrd="0" destOrd="0" presId="urn:microsoft.com/office/officeart/2009/3/layout/HorizontalOrganizationChart"/>
    <dgm:cxn modelId="{14F9C5EF-EC67-C449-9AB4-CFCF38259144}" type="presOf" srcId="{57E64457-75B6-40DF-86BF-80888D7FBBC5}" destId="{72A5A8A1-C34D-4CC9-B014-4EDC4C60B5CB}" srcOrd="0" destOrd="0" presId="urn:microsoft.com/office/officeart/2009/3/layout/HorizontalOrganizationChart"/>
    <dgm:cxn modelId="{E84AB396-2688-4640-BE72-0A02F007DED7}" type="presOf" srcId="{9AC2E227-803C-4016-BF2C-9291B6CAA290}" destId="{2A2AFDF2-2568-44F8-842C-3BFD70D9F2B1}" srcOrd="0" destOrd="0" presId="urn:microsoft.com/office/officeart/2009/3/layout/HorizontalOrganizationChart"/>
    <dgm:cxn modelId="{162EC7AA-0BDE-604A-8F0B-34C375CE578B}" type="presOf" srcId="{7638F483-EC40-4669-A117-0C6040B4A66B}" destId="{A4529214-DB2D-4B21-8831-F60F2A376559}" srcOrd="1"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CD0C390D-C66B-6B43-BFF2-6D268B4783FF}" type="presParOf" srcId="{18DB143D-9E27-4E02-AFA5-F665953CBC10}" destId="{07E01157-B979-4F6B-B892-75DB2A2B8B0F}" srcOrd="0" destOrd="0" presId="urn:microsoft.com/office/officeart/2009/3/layout/HorizontalOrganizationChart"/>
    <dgm:cxn modelId="{08C18086-DE61-7743-A03D-20306AB5F074}" type="presParOf" srcId="{07E01157-B979-4F6B-B892-75DB2A2B8B0F}" destId="{F686C23F-604E-4653-B2CB-27DBB6BED631}" srcOrd="0" destOrd="0" presId="urn:microsoft.com/office/officeart/2009/3/layout/HorizontalOrganizationChart"/>
    <dgm:cxn modelId="{418F3B0E-0FDF-034D-A393-82FA61B8D2BA}" type="presParOf" srcId="{F686C23F-604E-4653-B2CB-27DBB6BED631}" destId="{2A2AFDF2-2568-44F8-842C-3BFD70D9F2B1}" srcOrd="0" destOrd="0" presId="urn:microsoft.com/office/officeart/2009/3/layout/HorizontalOrganizationChart"/>
    <dgm:cxn modelId="{CA048308-1CD4-5A49-960E-CFE6DD7F607E}" type="presParOf" srcId="{F686C23F-604E-4653-B2CB-27DBB6BED631}" destId="{9CD41DA5-A8A9-4189-B933-DCF665F7DF2D}" srcOrd="1" destOrd="0" presId="urn:microsoft.com/office/officeart/2009/3/layout/HorizontalOrganizationChart"/>
    <dgm:cxn modelId="{57157C79-56DF-8F49-8336-A55A7B71EC55}" type="presParOf" srcId="{07E01157-B979-4F6B-B892-75DB2A2B8B0F}" destId="{96876921-77F4-4E08-9148-E99125692808}" srcOrd="1" destOrd="0" presId="urn:microsoft.com/office/officeart/2009/3/layout/HorizontalOrganizationChart"/>
    <dgm:cxn modelId="{A0C88A4F-7BDF-F145-8E06-E8BB4E81BB6D}" type="presParOf" srcId="{96876921-77F4-4E08-9148-E99125692808}" destId="{CD82D2C2-9EF5-4CA0-9CEE-9265A38A1F4A}" srcOrd="0" destOrd="0" presId="urn:microsoft.com/office/officeart/2009/3/layout/HorizontalOrganizationChart"/>
    <dgm:cxn modelId="{D2912C70-7F51-B541-9E86-F335322B76A5}" type="presParOf" srcId="{96876921-77F4-4E08-9148-E99125692808}" destId="{9441C830-A66B-4AFB-9252-8069549D4F0A}" srcOrd="1" destOrd="0" presId="urn:microsoft.com/office/officeart/2009/3/layout/HorizontalOrganizationChart"/>
    <dgm:cxn modelId="{693CB0EB-0AD5-DF4E-BC41-C7BD6C3DF5DD}" type="presParOf" srcId="{9441C830-A66B-4AFB-9252-8069549D4F0A}" destId="{FEAC7974-4462-4948-9F19-4D53C38CC88A}" srcOrd="0" destOrd="0" presId="urn:microsoft.com/office/officeart/2009/3/layout/HorizontalOrganizationChart"/>
    <dgm:cxn modelId="{E256EBE1-9F10-2A44-B15C-2E6E689CDFCC}" type="presParOf" srcId="{FEAC7974-4462-4948-9F19-4D53C38CC88A}" destId="{22C8BBC7-02FA-4EF0-899A-834C1FEE39E3}" srcOrd="0" destOrd="0" presId="urn:microsoft.com/office/officeart/2009/3/layout/HorizontalOrganizationChart"/>
    <dgm:cxn modelId="{7969D947-5100-5C43-978C-FCF7E66E7AC5}" type="presParOf" srcId="{FEAC7974-4462-4948-9F19-4D53C38CC88A}" destId="{CBD704CC-8D6F-4C39-AFA6-3825EE74A965}" srcOrd="1" destOrd="0" presId="urn:microsoft.com/office/officeart/2009/3/layout/HorizontalOrganizationChart"/>
    <dgm:cxn modelId="{FF8BDFB8-31A6-5543-AC5D-219D5631E566}" type="presParOf" srcId="{9441C830-A66B-4AFB-9252-8069549D4F0A}" destId="{C4FE27A9-6818-468D-8F72-5DEAE64958BC}" srcOrd="1" destOrd="0" presId="urn:microsoft.com/office/officeart/2009/3/layout/HorizontalOrganizationChart"/>
    <dgm:cxn modelId="{FDBA6621-9C71-6345-8EB8-9A96C9663097}" type="presParOf" srcId="{9441C830-A66B-4AFB-9252-8069549D4F0A}" destId="{B9E24DCA-DEF6-41DD-8228-40542DF88903}" srcOrd="2" destOrd="0" presId="urn:microsoft.com/office/officeart/2009/3/layout/HorizontalOrganizationChart"/>
    <dgm:cxn modelId="{55A97AF2-1CC1-E84E-B858-D4FF6316FE2E}" type="presParOf" srcId="{96876921-77F4-4E08-9148-E99125692808}" destId="{72A5A8A1-C34D-4CC9-B014-4EDC4C60B5CB}" srcOrd="2" destOrd="0" presId="urn:microsoft.com/office/officeart/2009/3/layout/HorizontalOrganizationChart"/>
    <dgm:cxn modelId="{22E77E87-53A7-6049-9A42-9B66AD6AB709}" type="presParOf" srcId="{96876921-77F4-4E08-9148-E99125692808}" destId="{99464D45-2B22-432F-8F6C-3394CEC310A7}" srcOrd="3" destOrd="0" presId="urn:microsoft.com/office/officeart/2009/3/layout/HorizontalOrganizationChart"/>
    <dgm:cxn modelId="{AF674E74-609F-CF46-8BBD-FF51A65720E0}" type="presParOf" srcId="{99464D45-2B22-432F-8F6C-3394CEC310A7}" destId="{7EEFA05D-0146-474D-BB41-35A44BBAC0EB}" srcOrd="0" destOrd="0" presId="urn:microsoft.com/office/officeart/2009/3/layout/HorizontalOrganizationChart"/>
    <dgm:cxn modelId="{2594289A-C34C-0D4F-BD02-DFB449EA3FED}" type="presParOf" srcId="{7EEFA05D-0146-474D-BB41-35A44BBAC0EB}" destId="{86A07B8D-FF15-4EFF-8681-05A46BF1E797}" srcOrd="0" destOrd="0" presId="urn:microsoft.com/office/officeart/2009/3/layout/HorizontalOrganizationChart"/>
    <dgm:cxn modelId="{2DE13E4F-D887-B54A-80B8-ADAF185B0E6B}" type="presParOf" srcId="{7EEFA05D-0146-474D-BB41-35A44BBAC0EB}" destId="{A4529214-DB2D-4B21-8831-F60F2A376559}" srcOrd="1" destOrd="0" presId="urn:microsoft.com/office/officeart/2009/3/layout/HorizontalOrganizationChart"/>
    <dgm:cxn modelId="{7B48A540-DD2E-F94A-AA9C-BE898FA3B751}" type="presParOf" srcId="{99464D45-2B22-432F-8F6C-3394CEC310A7}" destId="{4C9D6515-EA4F-4DBF-A8FE-0711C70136B1}" srcOrd="1" destOrd="0" presId="urn:microsoft.com/office/officeart/2009/3/layout/HorizontalOrganizationChart"/>
    <dgm:cxn modelId="{D0C0C4C8-3215-0C45-ABFB-A45BC683177A}" type="presParOf" srcId="{99464D45-2B22-432F-8F6C-3394CEC310A7}" destId="{686779DB-34D3-4F60-84B6-A35826FF3C2A}" srcOrd="2" destOrd="0" presId="urn:microsoft.com/office/officeart/2009/3/layout/HorizontalOrganizationChart"/>
    <dgm:cxn modelId="{7CB88A53-C9DA-8B42-8EBF-AF2DBCF0B188}" type="presParOf" srcId="{96876921-77F4-4E08-9148-E99125692808}" destId="{B94BF64B-9716-424E-A851-42E8E7B2B9A7}" srcOrd="4" destOrd="0" presId="urn:microsoft.com/office/officeart/2009/3/layout/HorizontalOrganizationChart"/>
    <dgm:cxn modelId="{6B5DDD84-441D-8540-969E-6CBBEFD34C45}" type="presParOf" srcId="{96876921-77F4-4E08-9148-E99125692808}" destId="{31E814C1-FFDD-BA48-BF9D-F3C8FF892503}" srcOrd="5" destOrd="0" presId="urn:microsoft.com/office/officeart/2009/3/layout/HorizontalOrganizationChart"/>
    <dgm:cxn modelId="{F7B13D60-D554-A347-A36F-370B12A9164A}" type="presParOf" srcId="{31E814C1-FFDD-BA48-BF9D-F3C8FF892503}" destId="{1780440E-D92A-B040-A710-F8D875101E05}" srcOrd="0" destOrd="0" presId="urn:microsoft.com/office/officeart/2009/3/layout/HorizontalOrganizationChart"/>
    <dgm:cxn modelId="{C131DE8A-D4CF-2043-AED4-8091C9B26272}" type="presParOf" srcId="{1780440E-D92A-B040-A710-F8D875101E05}" destId="{A73C4A40-2D47-BF42-9EF8-B3BEE9451F45}" srcOrd="0" destOrd="0" presId="urn:microsoft.com/office/officeart/2009/3/layout/HorizontalOrganizationChart"/>
    <dgm:cxn modelId="{1DFE07CA-9726-5644-AE47-18D12881879B}" type="presParOf" srcId="{1780440E-D92A-B040-A710-F8D875101E05}" destId="{BCDD8BD9-F9D2-4C44-AB56-5005F5FB7B08}" srcOrd="1" destOrd="0" presId="urn:microsoft.com/office/officeart/2009/3/layout/HorizontalOrganizationChart"/>
    <dgm:cxn modelId="{2C3288D7-5066-A046-9A3B-8BDA0B982DAB}" type="presParOf" srcId="{31E814C1-FFDD-BA48-BF9D-F3C8FF892503}" destId="{B22D4294-1D49-E046-9CF9-7B480D0762E6}" srcOrd="1" destOrd="0" presId="urn:microsoft.com/office/officeart/2009/3/layout/HorizontalOrganizationChart"/>
    <dgm:cxn modelId="{A5EA99AE-623F-E941-97C2-59C41282A3D4}" type="presParOf" srcId="{31E814C1-FFDD-BA48-BF9D-F3C8FF892503}" destId="{E1D0C206-488D-6348-BEA7-1FE8B1679EF7}" srcOrd="2" destOrd="0" presId="urn:microsoft.com/office/officeart/2009/3/layout/HorizontalOrganizationChart"/>
    <dgm:cxn modelId="{1C9C162E-3F33-BC44-96AF-B9F03A2E7822}"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知识管理策略</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知识管理的编码策略</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dirty="0" smtClean="0">
              <a:latin typeface="SimHei" charset="-122"/>
              <a:ea typeface="SimHei" charset="-122"/>
              <a:cs typeface="SimHei" charset="-122"/>
            </a:rPr>
            <a:t>知识管理的个人化策略</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250E1EAD-9397-DF4A-9EBB-CE8B48F43AC3}">
      <dgm:prSet custT="1"/>
      <dgm:spPr/>
      <dgm:t>
        <a:bodyPr/>
        <a:lstStyle/>
        <a:p>
          <a:r>
            <a:rPr lang="zh-CN" altLang="en-US" sz="1100" b="1" smtClean="0">
              <a:latin typeface="SimHei" charset="-122"/>
              <a:ea typeface="SimHei" charset="-122"/>
              <a:cs typeface="SimHei" charset="-122"/>
            </a:rPr>
            <a:t>知识管理策略的选择</a:t>
          </a:r>
          <a:endParaRPr lang="zh-CN" altLang="en-US" sz="1100" b="1" dirty="0">
            <a:latin typeface="SimHei" charset="-122"/>
            <a:ea typeface="SimHei" charset="-122"/>
            <a:cs typeface="SimHei" charset="-122"/>
          </a:endParaRPr>
        </a:p>
      </dgm:t>
    </dgm:pt>
    <dgm:pt modelId="{ED2F57DE-6E1A-0242-B015-A7CD4482EBF5}" type="parTrans" cxnId="{BC1D4272-4497-204A-9C67-781119E5CF3B}">
      <dgm:prSet/>
      <dgm:spPr/>
      <dgm:t>
        <a:bodyPr/>
        <a:lstStyle/>
        <a:p>
          <a:endParaRPr lang="zh-CN" altLang="en-US" sz="1100"/>
        </a:p>
      </dgm:t>
    </dgm:pt>
    <dgm:pt modelId="{62BA128E-547C-2448-A5D9-96FC904A20BB}" type="sibTrans" cxnId="{BC1D4272-4497-204A-9C67-781119E5CF3B}">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3C9220FC-FBC9-F24A-AA33-E178E08463D3}" type="pres">
      <dgm:prSet presAssocID="{ED2F57DE-6E1A-0242-B015-A7CD4482EBF5}" presName="Name64" presStyleLbl="parChTrans1D2" presStyleIdx="2" presStyleCnt="3"/>
      <dgm:spPr/>
      <dgm:t>
        <a:bodyPr/>
        <a:lstStyle/>
        <a:p>
          <a:endParaRPr lang="zh-CN" altLang="en-US"/>
        </a:p>
      </dgm:t>
    </dgm:pt>
    <dgm:pt modelId="{E3813B9C-9D50-BF41-AB43-3E8CBED7F02B}" type="pres">
      <dgm:prSet presAssocID="{250E1EAD-9397-DF4A-9EBB-CE8B48F43AC3}" presName="hierRoot2" presStyleCnt="0">
        <dgm:presLayoutVars>
          <dgm:hierBranch val="init"/>
        </dgm:presLayoutVars>
      </dgm:prSet>
      <dgm:spPr/>
    </dgm:pt>
    <dgm:pt modelId="{88818F65-3110-7D41-86C0-918C8AEBA0BC}" type="pres">
      <dgm:prSet presAssocID="{250E1EAD-9397-DF4A-9EBB-CE8B48F43AC3}" presName="rootComposite" presStyleCnt="0"/>
      <dgm:spPr/>
    </dgm:pt>
    <dgm:pt modelId="{28517D87-E968-4E4F-A99F-E7DA6AAC62A2}" type="pres">
      <dgm:prSet presAssocID="{250E1EAD-9397-DF4A-9EBB-CE8B48F43AC3}" presName="rootText" presStyleLbl="node2" presStyleIdx="2" presStyleCnt="3">
        <dgm:presLayoutVars>
          <dgm:chPref val="3"/>
        </dgm:presLayoutVars>
      </dgm:prSet>
      <dgm:spPr/>
      <dgm:t>
        <a:bodyPr/>
        <a:lstStyle/>
        <a:p>
          <a:endParaRPr lang="zh-CN" altLang="en-US"/>
        </a:p>
      </dgm:t>
    </dgm:pt>
    <dgm:pt modelId="{AFC78D63-83EC-E842-8817-16A0793C6BDE}" type="pres">
      <dgm:prSet presAssocID="{250E1EAD-9397-DF4A-9EBB-CE8B48F43AC3}" presName="rootConnector" presStyleLbl="node2" presStyleIdx="2" presStyleCnt="3"/>
      <dgm:spPr/>
      <dgm:t>
        <a:bodyPr/>
        <a:lstStyle/>
        <a:p>
          <a:endParaRPr lang="zh-CN" altLang="en-US"/>
        </a:p>
      </dgm:t>
    </dgm:pt>
    <dgm:pt modelId="{4704D3D1-88D0-814C-8090-E93C593B2061}" type="pres">
      <dgm:prSet presAssocID="{250E1EAD-9397-DF4A-9EBB-CE8B48F43AC3}" presName="hierChild4" presStyleCnt="0"/>
      <dgm:spPr/>
    </dgm:pt>
    <dgm:pt modelId="{32D7AA3A-F838-9340-9296-433BE64894CA}" type="pres">
      <dgm:prSet presAssocID="{250E1EAD-9397-DF4A-9EBB-CE8B48F43AC3}" presName="hierChild5" presStyleCnt="0"/>
      <dgm:spPr/>
    </dgm:pt>
    <dgm:pt modelId="{6858D422-8C90-4F85-BA9D-65CA2FED06E8}" type="pres">
      <dgm:prSet presAssocID="{9AC2E227-803C-4016-BF2C-9291B6CAA290}" presName="hierChild3" presStyleCnt="0"/>
      <dgm:spPr/>
    </dgm:pt>
  </dgm:ptLst>
  <dgm:cxnLst>
    <dgm:cxn modelId="{9ABD59AA-4D6A-4321-B1A4-8D610095B134}" srcId="{9AC2E227-803C-4016-BF2C-9291B6CAA290}" destId="{3FA44A42-E0AE-412C-8071-9A37D30DD567}" srcOrd="0" destOrd="0" parTransId="{E2369F6E-DA59-4F6E-BD69-6CAA013A82BE}" sibTransId="{05B8FEA2-0054-4DA8-8F71-5C25E580ABD0}"/>
    <dgm:cxn modelId="{921D88A7-DC9C-C840-B36C-505BDC0F8253}" type="presOf" srcId="{7638F483-EC40-4669-A117-0C6040B4A66B}" destId="{A4529214-DB2D-4B21-8831-F60F2A376559}" srcOrd="1" destOrd="0" presId="urn:microsoft.com/office/officeart/2009/3/layout/HorizontalOrganizationChart"/>
    <dgm:cxn modelId="{7E640475-CD97-8D45-9EE4-A130795CC95A}" type="presOf" srcId="{9AC2E227-803C-4016-BF2C-9291B6CAA290}" destId="{9CD41DA5-A8A9-4189-B933-DCF665F7DF2D}" srcOrd="1" destOrd="0" presId="urn:microsoft.com/office/officeart/2009/3/layout/HorizontalOrganizationChart"/>
    <dgm:cxn modelId="{BFDA8E8E-FE6E-BA45-A151-7C3D8DAF9EC0}" type="presOf" srcId="{9AC2E227-803C-4016-BF2C-9291B6CAA290}" destId="{2A2AFDF2-2568-44F8-842C-3BFD70D9F2B1}" srcOrd="0" destOrd="0" presId="urn:microsoft.com/office/officeart/2009/3/layout/HorizontalOrganizationChart"/>
    <dgm:cxn modelId="{1CE422E1-6AA9-5B4A-9BF9-62DD2D716547}" type="presOf" srcId="{ED2F57DE-6E1A-0242-B015-A7CD4482EBF5}" destId="{3C9220FC-FBC9-F24A-AA33-E178E08463D3}" srcOrd="0" destOrd="0" presId="urn:microsoft.com/office/officeart/2009/3/layout/HorizontalOrganizationChart"/>
    <dgm:cxn modelId="{AA9D0BE3-AAB8-F544-A963-ED939922F68C}" type="presOf" srcId="{7638F483-EC40-4669-A117-0C6040B4A66B}" destId="{86A07B8D-FF15-4EFF-8681-05A46BF1E797}" srcOrd="0" destOrd="0" presId="urn:microsoft.com/office/officeart/2009/3/layout/HorizontalOrganizationChart"/>
    <dgm:cxn modelId="{BC1D4272-4497-204A-9C67-781119E5CF3B}" srcId="{9AC2E227-803C-4016-BF2C-9291B6CAA290}" destId="{250E1EAD-9397-DF4A-9EBB-CE8B48F43AC3}" srcOrd="2" destOrd="0" parTransId="{ED2F57DE-6E1A-0242-B015-A7CD4482EBF5}" sibTransId="{62BA128E-547C-2448-A5D9-96FC904A20BB}"/>
    <dgm:cxn modelId="{D5ED4226-0E5B-3642-A007-A9F77B5C89E5}" type="presOf" srcId="{57E64457-75B6-40DF-86BF-80888D7FBBC5}" destId="{72A5A8A1-C34D-4CC9-B014-4EDC4C60B5CB}" srcOrd="0" destOrd="0" presId="urn:microsoft.com/office/officeart/2009/3/layout/HorizontalOrganizationChart"/>
    <dgm:cxn modelId="{97C8CFA7-7F4F-2641-82F3-68BF1F0754B4}" type="presOf" srcId="{E2369F6E-DA59-4F6E-BD69-6CAA013A82BE}" destId="{CD82D2C2-9EF5-4CA0-9CEE-9265A38A1F4A}" srcOrd="0" destOrd="0" presId="urn:microsoft.com/office/officeart/2009/3/layout/HorizontalOrganizationChart"/>
    <dgm:cxn modelId="{2B860B94-70DA-A145-BF55-C68BF9827E62}" type="presOf" srcId="{3FA44A42-E0AE-412C-8071-9A37D30DD567}" destId="{22C8BBC7-02FA-4EF0-899A-834C1FEE39E3}"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866562BD-D95F-E54A-B994-5A061A86A1CC}" type="presOf" srcId="{250E1EAD-9397-DF4A-9EBB-CE8B48F43AC3}" destId="{AFC78D63-83EC-E842-8817-16A0793C6BDE}" srcOrd="1" destOrd="0" presId="urn:microsoft.com/office/officeart/2009/3/layout/HorizontalOrganizationChart"/>
    <dgm:cxn modelId="{C9405A19-CF32-3E43-BA8A-8DDEC151BC5E}" type="presOf" srcId="{F05BBA42-D7AF-4BA0-8C3F-85B1FE28E48F}" destId="{18DB143D-9E27-4E02-AFA5-F665953CBC10}" srcOrd="0" destOrd="0" presId="urn:microsoft.com/office/officeart/2009/3/layout/HorizontalOrganizationChart"/>
    <dgm:cxn modelId="{8A8D7F0D-36F2-8C4D-9F48-E7E79ABAB7E9}" type="presOf" srcId="{250E1EAD-9397-DF4A-9EBB-CE8B48F43AC3}" destId="{28517D87-E968-4E4F-A99F-E7DA6AAC62A2}" srcOrd="0" destOrd="0" presId="urn:microsoft.com/office/officeart/2009/3/layout/HorizontalOrganizationChart"/>
    <dgm:cxn modelId="{E526FCB2-2567-7F43-B95C-7BD7EBCF29B2}" type="presOf" srcId="{3FA44A42-E0AE-412C-8071-9A37D30DD567}" destId="{CBD704CC-8D6F-4C39-AFA6-3825EE74A965}"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8A9D57BC-A7CF-714F-91A6-0ED68041EEEF}" type="presParOf" srcId="{18DB143D-9E27-4E02-AFA5-F665953CBC10}" destId="{07E01157-B979-4F6B-B892-75DB2A2B8B0F}" srcOrd="0" destOrd="0" presId="urn:microsoft.com/office/officeart/2009/3/layout/HorizontalOrganizationChart"/>
    <dgm:cxn modelId="{801E6040-D7B6-5E42-88D8-DEA0238C229E}" type="presParOf" srcId="{07E01157-B979-4F6B-B892-75DB2A2B8B0F}" destId="{F686C23F-604E-4653-B2CB-27DBB6BED631}" srcOrd="0" destOrd="0" presId="urn:microsoft.com/office/officeart/2009/3/layout/HorizontalOrganizationChart"/>
    <dgm:cxn modelId="{32E887E6-3238-A643-86F9-7390C136DA83}" type="presParOf" srcId="{F686C23F-604E-4653-B2CB-27DBB6BED631}" destId="{2A2AFDF2-2568-44F8-842C-3BFD70D9F2B1}" srcOrd="0" destOrd="0" presId="urn:microsoft.com/office/officeart/2009/3/layout/HorizontalOrganizationChart"/>
    <dgm:cxn modelId="{46553B02-5E3D-A149-AAA1-26250A3D48A1}" type="presParOf" srcId="{F686C23F-604E-4653-B2CB-27DBB6BED631}" destId="{9CD41DA5-A8A9-4189-B933-DCF665F7DF2D}" srcOrd="1" destOrd="0" presId="urn:microsoft.com/office/officeart/2009/3/layout/HorizontalOrganizationChart"/>
    <dgm:cxn modelId="{B1E49498-541C-6F4B-A474-32423BB30A91}" type="presParOf" srcId="{07E01157-B979-4F6B-B892-75DB2A2B8B0F}" destId="{96876921-77F4-4E08-9148-E99125692808}" srcOrd="1" destOrd="0" presId="urn:microsoft.com/office/officeart/2009/3/layout/HorizontalOrganizationChart"/>
    <dgm:cxn modelId="{A6063C45-9547-5043-8ADE-426F0FE53316}" type="presParOf" srcId="{96876921-77F4-4E08-9148-E99125692808}" destId="{CD82D2C2-9EF5-4CA0-9CEE-9265A38A1F4A}" srcOrd="0" destOrd="0" presId="urn:microsoft.com/office/officeart/2009/3/layout/HorizontalOrganizationChart"/>
    <dgm:cxn modelId="{5764179B-885B-B44F-A695-4C1D8511C53E}" type="presParOf" srcId="{96876921-77F4-4E08-9148-E99125692808}" destId="{9441C830-A66B-4AFB-9252-8069549D4F0A}" srcOrd="1" destOrd="0" presId="urn:microsoft.com/office/officeart/2009/3/layout/HorizontalOrganizationChart"/>
    <dgm:cxn modelId="{2BD20A46-0E57-384E-A3A2-36D26E36BD99}" type="presParOf" srcId="{9441C830-A66B-4AFB-9252-8069549D4F0A}" destId="{FEAC7974-4462-4948-9F19-4D53C38CC88A}" srcOrd="0" destOrd="0" presId="urn:microsoft.com/office/officeart/2009/3/layout/HorizontalOrganizationChart"/>
    <dgm:cxn modelId="{BEDF4D1D-3D95-374B-911D-529285C448AF}" type="presParOf" srcId="{FEAC7974-4462-4948-9F19-4D53C38CC88A}" destId="{22C8BBC7-02FA-4EF0-899A-834C1FEE39E3}" srcOrd="0" destOrd="0" presId="urn:microsoft.com/office/officeart/2009/3/layout/HorizontalOrganizationChart"/>
    <dgm:cxn modelId="{5152AF93-C713-3841-BAC6-A10A2EF96FFC}" type="presParOf" srcId="{FEAC7974-4462-4948-9F19-4D53C38CC88A}" destId="{CBD704CC-8D6F-4C39-AFA6-3825EE74A965}" srcOrd="1" destOrd="0" presId="urn:microsoft.com/office/officeart/2009/3/layout/HorizontalOrganizationChart"/>
    <dgm:cxn modelId="{6D1CD3D7-D166-CE47-B50C-6CA322AE496C}" type="presParOf" srcId="{9441C830-A66B-4AFB-9252-8069549D4F0A}" destId="{C4FE27A9-6818-468D-8F72-5DEAE64958BC}" srcOrd="1" destOrd="0" presId="urn:microsoft.com/office/officeart/2009/3/layout/HorizontalOrganizationChart"/>
    <dgm:cxn modelId="{18383516-048D-164B-B030-BF621A19CBA6}" type="presParOf" srcId="{9441C830-A66B-4AFB-9252-8069549D4F0A}" destId="{B9E24DCA-DEF6-41DD-8228-40542DF88903}" srcOrd="2" destOrd="0" presId="urn:microsoft.com/office/officeart/2009/3/layout/HorizontalOrganizationChart"/>
    <dgm:cxn modelId="{13768469-773F-F648-8ADC-6B824E8EA4FB}" type="presParOf" srcId="{96876921-77F4-4E08-9148-E99125692808}" destId="{72A5A8A1-C34D-4CC9-B014-4EDC4C60B5CB}" srcOrd="2" destOrd="0" presId="urn:microsoft.com/office/officeart/2009/3/layout/HorizontalOrganizationChart"/>
    <dgm:cxn modelId="{085E2329-CC60-334C-94D1-D022EEE5E9F9}" type="presParOf" srcId="{96876921-77F4-4E08-9148-E99125692808}" destId="{99464D45-2B22-432F-8F6C-3394CEC310A7}" srcOrd="3" destOrd="0" presId="urn:microsoft.com/office/officeart/2009/3/layout/HorizontalOrganizationChart"/>
    <dgm:cxn modelId="{981BC4FF-102F-BF47-A943-6FA734D2668B}" type="presParOf" srcId="{99464D45-2B22-432F-8F6C-3394CEC310A7}" destId="{7EEFA05D-0146-474D-BB41-35A44BBAC0EB}" srcOrd="0" destOrd="0" presId="urn:microsoft.com/office/officeart/2009/3/layout/HorizontalOrganizationChart"/>
    <dgm:cxn modelId="{AF264DC7-5B7D-E343-BD0E-05C0548B8122}" type="presParOf" srcId="{7EEFA05D-0146-474D-BB41-35A44BBAC0EB}" destId="{86A07B8D-FF15-4EFF-8681-05A46BF1E797}" srcOrd="0" destOrd="0" presId="urn:microsoft.com/office/officeart/2009/3/layout/HorizontalOrganizationChart"/>
    <dgm:cxn modelId="{55E88009-CCC2-B745-BBEE-673EF88DB5DC}" type="presParOf" srcId="{7EEFA05D-0146-474D-BB41-35A44BBAC0EB}" destId="{A4529214-DB2D-4B21-8831-F60F2A376559}" srcOrd="1" destOrd="0" presId="urn:microsoft.com/office/officeart/2009/3/layout/HorizontalOrganizationChart"/>
    <dgm:cxn modelId="{F510B8A3-5C40-D24B-AE5D-A2777DB40982}" type="presParOf" srcId="{99464D45-2B22-432F-8F6C-3394CEC310A7}" destId="{4C9D6515-EA4F-4DBF-A8FE-0711C70136B1}" srcOrd="1" destOrd="0" presId="urn:microsoft.com/office/officeart/2009/3/layout/HorizontalOrganizationChart"/>
    <dgm:cxn modelId="{64ACA9D3-8E1F-EA4A-8124-B11B9BE7C6C5}" type="presParOf" srcId="{99464D45-2B22-432F-8F6C-3394CEC310A7}" destId="{686779DB-34D3-4F60-84B6-A35826FF3C2A}" srcOrd="2" destOrd="0" presId="urn:microsoft.com/office/officeart/2009/3/layout/HorizontalOrganizationChart"/>
    <dgm:cxn modelId="{71279B04-6812-864E-B930-9FB286742BF0}" type="presParOf" srcId="{96876921-77F4-4E08-9148-E99125692808}" destId="{3C9220FC-FBC9-F24A-AA33-E178E08463D3}" srcOrd="4" destOrd="0" presId="urn:microsoft.com/office/officeart/2009/3/layout/HorizontalOrganizationChart"/>
    <dgm:cxn modelId="{96547642-B840-F449-99B1-86EB28FAE876}" type="presParOf" srcId="{96876921-77F4-4E08-9148-E99125692808}" destId="{E3813B9C-9D50-BF41-AB43-3E8CBED7F02B}" srcOrd="5" destOrd="0" presId="urn:microsoft.com/office/officeart/2009/3/layout/HorizontalOrganizationChart"/>
    <dgm:cxn modelId="{439BF77F-242A-C84A-AFCA-41007A0515C4}" type="presParOf" srcId="{E3813B9C-9D50-BF41-AB43-3E8CBED7F02B}" destId="{88818F65-3110-7D41-86C0-918C8AEBA0BC}" srcOrd="0" destOrd="0" presId="urn:microsoft.com/office/officeart/2009/3/layout/HorizontalOrganizationChart"/>
    <dgm:cxn modelId="{E1FFD392-0620-4549-B9BC-C0C74B1713F6}" type="presParOf" srcId="{88818F65-3110-7D41-86C0-918C8AEBA0BC}" destId="{28517D87-E968-4E4F-A99F-E7DA6AAC62A2}" srcOrd="0" destOrd="0" presId="urn:microsoft.com/office/officeart/2009/3/layout/HorizontalOrganizationChart"/>
    <dgm:cxn modelId="{4653F32F-519C-6F42-A875-8B08525A86E4}" type="presParOf" srcId="{88818F65-3110-7D41-86C0-918C8AEBA0BC}" destId="{AFC78D63-83EC-E842-8817-16A0793C6BDE}" srcOrd="1" destOrd="0" presId="urn:microsoft.com/office/officeart/2009/3/layout/HorizontalOrganizationChart"/>
    <dgm:cxn modelId="{7B087D89-714D-B046-9579-2714751862DA}" type="presParOf" srcId="{E3813B9C-9D50-BF41-AB43-3E8CBED7F02B}" destId="{4704D3D1-88D0-814C-8090-E93C593B2061}" srcOrd="1" destOrd="0" presId="urn:microsoft.com/office/officeart/2009/3/layout/HorizontalOrganizationChart"/>
    <dgm:cxn modelId="{1508898C-8A8D-834D-975A-680F7D373B25}" type="presParOf" srcId="{E3813B9C-9D50-BF41-AB43-3E8CBED7F02B}" destId="{32D7AA3A-F838-9340-9296-433BE64894CA}" srcOrd="2" destOrd="0" presId="urn:microsoft.com/office/officeart/2009/3/layout/HorizontalOrganizationChart"/>
    <dgm:cxn modelId="{70C53EE4-54BB-214C-9E29-7943460E192D}"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012A8A06-BB9D-45C7-8BF7-55549394465F}" type="doc">
      <dgm:prSet loTypeId="urn:microsoft.com/office/officeart/2005/8/layout/vList2#10" loCatId="list" qsTypeId="urn:microsoft.com/office/officeart/2005/8/quickstyle/simple1#58" qsCatId="simple" csTypeId="urn:microsoft.com/office/officeart/2005/8/colors/accent2_2#47" csCatId="accent2" phldr="1"/>
      <dgm:spPr/>
      <dgm:t>
        <a:bodyPr/>
        <a:lstStyle/>
        <a:p>
          <a:endParaRPr lang="zh-CN" altLang="en-US"/>
        </a:p>
      </dgm:t>
    </dgm:pt>
    <dgm:pt modelId="{5BAD8262-A291-4F53-8E69-3A639617720F}">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生产能力</a:t>
          </a:r>
          <a:endParaRPr lang="zh-CN" altLang="en-US" sz="2000" dirty="0">
            <a:latin typeface="手札体-简粗体" panose="03000700000000000000" pitchFamily="66" charset="-122"/>
            <a:ea typeface="手札体-简粗体" panose="03000700000000000000" pitchFamily="66" charset="-122"/>
          </a:endParaRPr>
        </a:p>
      </dgm:t>
    </dgm:pt>
    <dgm:pt modelId="{1A985DC1-0129-4C25-A9A8-179C5AF288A2}" type="parTrans" cxnId="{EDB4E375-DAE6-4F16-8483-D1198283E42D}">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3472F765-CA68-4099-9608-503EDC2D674C}" type="sibTrans" cxnId="{EDB4E375-DAE6-4F16-8483-D1198283E42D}">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55D47E9A-5F7F-4BF5-A3CF-41EC3D01CF56}">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生产进度</a:t>
          </a:r>
          <a:endParaRPr lang="zh-CN" altLang="en-US" sz="2000" dirty="0">
            <a:latin typeface="手札体-简粗体" panose="03000700000000000000" pitchFamily="66" charset="-122"/>
            <a:ea typeface="手札体-简粗体" panose="03000700000000000000" pitchFamily="66" charset="-122"/>
          </a:endParaRPr>
        </a:p>
      </dgm:t>
    </dgm:pt>
    <dgm:pt modelId="{3AAE544D-59AC-430C-B408-601388CBC2A3}" type="parTrans" cxnId="{376A5F09-AA49-4E80-B45E-064176022DF5}">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D1B5735B-75B4-49B8-8FDF-B32C66030AA0}" type="sibTrans" cxnId="{376A5F09-AA49-4E80-B45E-064176022DF5}">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489AD912-08D2-4E15-A9F0-FEF0F572932F}">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a:t>
          </a:r>
          <a:endParaRPr lang="zh-CN" altLang="en-US" sz="2000" dirty="0">
            <a:latin typeface="手札体-简粗体" panose="03000700000000000000" pitchFamily="66" charset="-122"/>
            <a:ea typeface="手札体-简粗体" panose="03000700000000000000" pitchFamily="66" charset="-122"/>
          </a:endParaRPr>
        </a:p>
      </dgm:t>
    </dgm:pt>
    <dgm:pt modelId="{9CB9A529-D5CE-449C-876C-298916D053DE}" type="parTrans" cxnId="{8E8FDA06-A0C6-403B-9700-319208F20759}">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767BDDD6-4287-4A33-9466-D50831E3CE34}" type="sibTrans" cxnId="{8E8FDA06-A0C6-403B-9700-319208F20759}">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FE529F97-99CD-4E7D-8D61-31F6473E979C}" type="pres">
      <dgm:prSet presAssocID="{012A8A06-BB9D-45C7-8BF7-55549394465F}" presName="linear" presStyleCnt="0">
        <dgm:presLayoutVars>
          <dgm:animLvl val="lvl"/>
          <dgm:resizeHandles val="exact"/>
        </dgm:presLayoutVars>
      </dgm:prSet>
      <dgm:spPr/>
      <dgm:t>
        <a:bodyPr/>
        <a:lstStyle/>
        <a:p>
          <a:endParaRPr lang="zh-CN" altLang="en-US"/>
        </a:p>
      </dgm:t>
    </dgm:pt>
    <dgm:pt modelId="{F3135D3E-0E42-458B-9DCD-A3F22C17DE94}" type="pres">
      <dgm:prSet presAssocID="{5BAD8262-A291-4F53-8E69-3A639617720F}" presName="parentText" presStyleLbl="node1" presStyleIdx="0" presStyleCnt="3">
        <dgm:presLayoutVars>
          <dgm:chMax val="0"/>
          <dgm:bulletEnabled val="1"/>
        </dgm:presLayoutVars>
      </dgm:prSet>
      <dgm:spPr/>
      <dgm:t>
        <a:bodyPr/>
        <a:lstStyle/>
        <a:p>
          <a:endParaRPr lang="zh-CN" altLang="en-US"/>
        </a:p>
      </dgm:t>
    </dgm:pt>
    <dgm:pt modelId="{F9C7EDC5-015F-4E98-BF29-5343A280E607}" type="pres">
      <dgm:prSet presAssocID="{3472F765-CA68-4099-9608-503EDC2D674C}" presName="spacer" presStyleCnt="0"/>
      <dgm:spPr/>
    </dgm:pt>
    <dgm:pt modelId="{AB42A724-89C4-4494-9C6F-4CD160BCD01E}" type="pres">
      <dgm:prSet presAssocID="{55D47E9A-5F7F-4BF5-A3CF-41EC3D01CF56}" presName="parentText" presStyleLbl="node1" presStyleIdx="1" presStyleCnt="3">
        <dgm:presLayoutVars>
          <dgm:chMax val="0"/>
          <dgm:bulletEnabled val="1"/>
        </dgm:presLayoutVars>
      </dgm:prSet>
      <dgm:spPr/>
      <dgm:t>
        <a:bodyPr/>
        <a:lstStyle/>
        <a:p>
          <a:endParaRPr lang="zh-CN" altLang="en-US"/>
        </a:p>
      </dgm:t>
    </dgm:pt>
    <dgm:pt modelId="{493FFCAF-FB28-4AB3-A23D-50E0CC4B4DB7}" type="pres">
      <dgm:prSet presAssocID="{D1B5735B-75B4-49B8-8FDF-B32C66030AA0}" presName="spacer" presStyleCnt="0"/>
      <dgm:spPr/>
    </dgm:pt>
    <dgm:pt modelId="{DC0A9E61-6658-43EF-BBD1-9A2391A5F1E9}" type="pres">
      <dgm:prSet presAssocID="{489AD912-08D2-4E15-A9F0-FEF0F572932F}" presName="parentText" presStyleLbl="node1" presStyleIdx="2" presStyleCnt="3">
        <dgm:presLayoutVars>
          <dgm:chMax val="0"/>
          <dgm:bulletEnabled val="1"/>
        </dgm:presLayoutVars>
      </dgm:prSet>
      <dgm:spPr/>
      <dgm:t>
        <a:bodyPr/>
        <a:lstStyle/>
        <a:p>
          <a:endParaRPr lang="zh-CN" altLang="en-US"/>
        </a:p>
      </dgm:t>
    </dgm:pt>
  </dgm:ptLst>
  <dgm:cxnLst>
    <dgm:cxn modelId="{085C206D-80E1-46D5-8926-9A510EE10236}" type="presOf" srcId="{5BAD8262-A291-4F53-8E69-3A639617720F}" destId="{F3135D3E-0E42-458B-9DCD-A3F22C17DE94}" srcOrd="0" destOrd="0" presId="urn:microsoft.com/office/officeart/2005/8/layout/vList2#10"/>
    <dgm:cxn modelId="{376A5F09-AA49-4E80-B45E-064176022DF5}" srcId="{012A8A06-BB9D-45C7-8BF7-55549394465F}" destId="{55D47E9A-5F7F-4BF5-A3CF-41EC3D01CF56}" srcOrd="1" destOrd="0" parTransId="{3AAE544D-59AC-430C-B408-601388CBC2A3}" sibTransId="{D1B5735B-75B4-49B8-8FDF-B32C66030AA0}"/>
    <dgm:cxn modelId="{94C7D689-32D7-4C36-AF7C-096D729876BB}" type="presOf" srcId="{489AD912-08D2-4E15-A9F0-FEF0F572932F}" destId="{DC0A9E61-6658-43EF-BBD1-9A2391A5F1E9}" srcOrd="0" destOrd="0" presId="urn:microsoft.com/office/officeart/2005/8/layout/vList2#10"/>
    <dgm:cxn modelId="{EDB4E375-DAE6-4F16-8483-D1198283E42D}" srcId="{012A8A06-BB9D-45C7-8BF7-55549394465F}" destId="{5BAD8262-A291-4F53-8E69-3A639617720F}" srcOrd="0" destOrd="0" parTransId="{1A985DC1-0129-4C25-A9A8-179C5AF288A2}" sibTransId="{3472F765-CA68-4099-9608-503EDC2D674C}"/>
    <dgm:cxn modelId="{C2F35451-32D6-4185-B2A1-19809ADEBA25}" type="presOf" srcId="{012A8A06-BB9D-45C7-8BF7-55549394465F}" destId="{FE529F97-99CD-4E7D-8D61-31F6473E979C}" srcOrd="0" destOrd="0" presId="urn:microsoft.com/office/officeart/2005/8/layout/vList2#10"/>
    <dgm:cxn modelId="{776867FC-B03F-40C4-B7D9-C175381D6B88}" type="presOf" srcId="{55D47E9A-5F7F-4BF5-A3CF-41EC3D01CF56}" destId="{AB42A724-89C4-4494-9C6F-4CD160BCD01E}" srcOrd="0" destOrd="0" presId="urn:microsoft.com/office/officeart/2005/8/layout/vList2#10"/>
    <dgm:cxn modelId="{8E8FDA06-A0C6-403B-9700-319208F20759}" srcId="{012A8A06-BB9D-45C7-8BF7-55549394465F}" destId="{489AD912-08D2-4E15-A9F0-FEF0F572932F}" srcOrd="2" destOrd="0" parTransId="{9CB9A529-D5CE-449C-876C-298916D053DE}" sibTransId="{767BDDD6-4287-4A33-9466-D50831E3CE34}"/>
    <dgm:cxn modelId="{D745FE4F-D127-4F8E-B7DD-3BD93EF33FE0}" type="presParOf" srcId="{FE529F97-99CD-4E7D-8D61-31F6473E979C}" destId="{F3135D3E-0E42-458B-9DCD-A3F22C17DE94}" srcOrd="0" destOrd="0" presId="urn:microsoft.com/office/officeart/2005/8/layout/vList2#10"/>
    <dgm:cxn modelId="{985B0DC0-CA88-4BB4-8180-5E3B08ADF0AD}" type="presParOf" srcId="{FE529F97-99CD-4E7D-8D61-31F6473E979C}" destId="{F9C7EDC5-015F-4E98-BF29-5343A280E607}" srcOrd="1" destOrd="0" presId="urn:microsoft.com/office/officeart/2005/8/layout/vList2#10"/>
    <dgm:cxn modelId="{20F61FB9-2DD8-4C11-9B72-83234EB8C100}" type="presParOf" srcId="{FE529F97-99CD-4E7D-8D61-31F6473E979C}" destId="{AB42A724-89C4-4494-9C6F-4CD160BCD01E}" srcOrd="2" destOrd="0" presId="urn:microsoft.com/office/officeart/2005/8/layout/vList2#10"/>
    <dgm:cxn modelId="{5AED0A83-70E8-4833-AE77-DBE9EF4ABD22}" type="presParOf" srcId="{FE529F97-99CD-4E7D-8D61-31F6473E979C}" destId="{493FFCAF-FB28-4AB3-A23D-50E0CC4B4DB7}" srcOrd="3" destOrd="0" presId="urn:microsoft.com/office/officeart/2005/8/layout/vList2#10"/>
    <dgm:cxn modelId="{8BF40DE2-215E-41ED-897A-BEAFD287BB53}" type="presParOf" srcId="{FE529F97-99CD-4E7D-8D61-31F6473E979C}" destId="{DC0A9E61-6658-43EF-BBD1-9A2391A5F1E9}" srcOrd="4" destOrd="0" presId="urn:microsoft.com/office/officeart/2005/8/layout/vList2#10"/>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供应链管理环境下的生产管理</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SimHei" charset="-122"/>
              <a:ea typeface="SimHei" charset="-122"/>
              <a:cs typeface="SimHei" charset="-122"/>
            </a:rPr>
            <a:t>制定计划生产面临的问题</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供应链管理环境下生产计划的制定</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smtClean="0">
              <a:latin typeface="SimHei" charset="-122"/>
              <a:ea typeface="SimHei" charset="-122"/>
              <a:cs typeface="SimHei" charset="-122"/>
            </a:rPr>
            <a:t>供应链管理环境下的生产控制</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9ABD59AA-4D6A-4321-B1A4-8D610095B134}" srcId="{9AC2E227-803C-4016-BF2C-9291B6CAA290}" destId="{3FA44A42-E0AE-412C-8071-9A37D30DD567}" srcOrd="0" destOrd="0" parTransId="{E2369F6E-DA59-4F6E-BD69-6CAA013A82BE}" sibTransId="{05B8FEA2-0054-4DA8-8F71-5C25E580ABD0}"/>
    <dgm:cxn modelId="{9539FF28-553D-1E46-B5B4-1BD3C196414A}" type="presOf" srcId="{3FA44A42-E0AE-412C-8071-9A37D30DD567}" destId="{22C8BBC7-02FA-4EF0-899A-834C1FEE39E3}" srcOrd="0" destOrd="0" presId="urn:microsoft.com/office/officeart/2009/3/layout/HorizontalOrganizationChart"/>
    <dgm:cxn modelId="{DE292D39-B8AF-1349-BEE9-7C6338EDF830}" type="presOf" srcId="{9AC2E227-803C-4016-BF2C-9291B6CAA290}" destId="{2A2AFDF2-2568-44F8-842C-3BFD70D9F2B1}" srcOrd="0" destOrd="0" presId="urn:microsoft.com/office/officeart/2009/3/layout/HorizontalOrganizationChart"/>
    <dgm:cxn modelId="{49086FD3-822B-B74B-8EF3-A4DDE66F61AE}" type="presOf" srcId="{7638F483-EC40-4669-A117-0C6040B4A66B}" destId="{A4529214-DB2D-4B21-8831-F60F2A376559}" srcOrd="1"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E9C38626-B679-C64F-975B-77A3C6F55AB8}" type="presOf" srcId="{F05BBA42-D7AF-4BA0-8C3F-85B1FE28E48F}" destId="{18DB143D-9E27-4E02-AFA5-F665953CBC10}" srcOrd="0" destOrd="0" presId="urn:microsoft.com/office/officeart/2009/3/layout/HorizontalOrganizationChart"/>
    <dgm:cxn modelId="{9AD83374-84C3-814D-B9BF-B62CF1F808CA}" type="presOf" srcId="{87585F0D-6A81-F747-99EB-D14B33EBB618}" destId="{BCDD8BD9-F9D2-4C44-AB56-5005F5FB7B08}" srcOrd="1" destOrd="0" presId="urn:microsoft.com/office/officeart/2009/3/layout/HorizontalOrganizationChart"/>
    <dgm:cxn modelId="{4639DD03-CB4C-064F-8DFF-5E00944462A6}" type="presOf" srcId="{7638F483-EC40-4669-A117-0C6040B4A66B}" destId="{86A07B8D-FF15-4EFF-8681-05A46BF1E797}" srcOrd="0" destOrd="0" presId="urn:microsoft.com/office/officeart/2009/3/layout/HorizontalOrganizationChart"/>
    <dgm:cxn modelId="{B7FDCA53-111C-174E-84CA-103C8552D462}" type="presOf" srcId="{87585F0D-6A81-F747-99EB-D14B33EBB618}" destId="{A73C4A40-2D47-BF42-9EF8-B3BEE9451F45}"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7D33B847-A5E3-AE4E-8D0E-669429206F6C}" type="presOf" srcId="{57E64457-75B6-40DF-86BF-80888D7FBBC5}" destId="{72A5A8A1-C34D-4CC9-B014-4EDC4C60B5CB}" srcOrd="0" destOrd="0" presId="urn:microsoft.com/office/officeart/2009/3/layout/HorizontalOrganizationChart"/>
    <dgm:cxn modelId="{F47AED32-74FA-3F46-83C3-3B2F289CF04A}" type="presOf" srcId="{9AC2E227-803C-4016-BF2C-9291B6CAA290}" destId="{9CD41DA5-A8A9-4189-B933-DCF665F7DF2D}" srcOrd="1" destOrd="0" presId="urn:microsoft.com/office/officeart/2009/3/layout/HorizontalOrganizationChart"/>
    <dgm:cxn modelId="{FBFB502C-CF91-6044-A656-B73491E0CF1D}" type="presOf" srcId="{18A5DCF8-381A-9740-A1DC-D1A5033A3647}" destId="{B94BF64B-9716-424E-A851-42E8E7B2B9A7}" srcOrd="0" destOrd="0" presId="urn:microsoft.com/office/officeart/2009/3/layout/HorizontalOrganizationChart"/>
    <dgm:cxn modelId="{22EDD356-4DB5-0445-AFC2-97D6AFA72B85}" type="presOf" srcId="{E2369F6E-DA59-4F6E-BD69-6CAA013A82BE}" destId="{CD82D2C2-9EF5-4CA0-9CEE-9265A38A1F4A}" srcOrd="0" destOrd="0" presId="urn:microsoft.com/office/officeart/2009/3/layout/HorizontalOrganizationChart"/>
    <dgm:cxn modelId="{CFE64A54-BDCA-6A41-AE91-49331A0F23EB}" type="presOf" srcId="{3FA44A42-E0AE-412C-8071-9A37D30DD567}" destId="{CBD704CC-8D6F-4C39-AFA6-3825EE74A965}"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5F722696-B840-B04A-AF4C-3A8A5E88F849}" type="presParOf" srcId="{18DB143D-9E27-4E02-AFA5-F665953CBC10}" destId="{07E01157-B979-4F6B-B892-75DB2A2B8B0F}" srcOrd="0" destOrd="0" presId="urn:microsoft.com/office/officeart/2009/3/layout/HorizontalOrganizationChart"/>
    <dgm:cxn modelId="{D11F63B0-93DA-8241-89CC-EDC0A1CC791C}" type="presParOf" srcId="{07E01157-B979-4F6B-B892-75DB2A2B8B0F}" destId="{F686C23F-604E-4653-B2CB-27DBB6BED631}" srcOrd="0" destOrd="0" presId="urn:microsoft.com/office/officeart/2009/3/layout/HorizontalOrganizationChart"/>
    <dgm:cxn modelId="{23E02B8E-1571-D64C-932D-AC4CE10D4E0C}" type="presParOf" srcId="{F686C23F-604E-4653-B2CB-27DBB6BED631}" destId="{2A2AFDF2-2568-44F8-842C-3BFD70D9F2B1}" srcOrd="0" destOrd="0" presId="urn:microsoft.com/office/officeart/2009/3/layout/HorizontalOrganizationChart"/>
    <dgm:cxn modelId="{CA355942-F7C0-F846-AB75-1897CD0B6EF7}" type="presParOf" srcId="{F686C23F-604E-4653-B2CB-27DBB6BED631}" destId="{9CD41DA5-A8A9-4189-B933-DCF665F7DF2D}" srcOrd="1" destOrd="0" presId="urn:microsoft.com/office/officeart/2009/3/layout/HorizontalOrganizationChart"/>
    <dgm:cxn modelId="{671900AD-5B50-6847-84A6-659B1E779A05}" type="presParOf" srcId="{07E01157-B979-4F6B-B892-75DB2A2B8B0F}" destId="{96876921-77F4-4E08-9148-E99125692808}" srcOrd="1" destOrd="0" presId="urn:microsoft.com/office/officeart/2009/3/layout/HorizontalOrganizationChart"/>
    <dgm:cxn modelId="{ECB8E57C-0370-BB40-AA9D-A516BCF4BA05}" type="presParOf" srcId="{96876921-77F4-4E08-9148-E99125692808}" destId="{CD82D2C2-9EF5-4CA0-9CEE-9265A38A1F4A}" srcOrd="0" destOrd="0" presId="urn:microsoft.com/office/officeart/2009/3/layout/HorizontalOrganizationChart"/>
    <dgm:cxn modelId="{D40B977F-CED8-3A4F-B025-754C608FF20E}" type="presParOf" srcId="{96876921-77F4-4E08-9148-E99125692808}" destId="{9441C830-A66B-4AFB-9252-8069549D4F0A}" srcOrd="1" destOrd="0" presId="urn:microsoft.com/office/officeart/2009/3/layout/HorizontalOrganizationChart"/>
    <dgm:cxn modelId="{48093BC0-D92D-2E47-8AC4-77DF6A898B13}" type="presParOf" srcId="{9441C830-A66B-4AFB-9252-8069549D4F0A}" destId="{FEAC7974-4462-4948-9F19-4D53C38CC88A}" srcOrd="0" destOrd="0" presId="urn:microsoft.com/office/officeart/2009/3/layout/HorizontalOrganizationChart"/>
    <dgm:cxn modelId="{2D2485CE-207B-4442-9380-C3887AB6B452}" type="presParOf" srcId="{FEAC7974-4462-4948-9F19-4D53C38CC88A}" destId="{22C8BBC7-02FA-4EF0-899A-834C1FEE39E3}" srcOrd="0" destOrd="0" presId="urn:microsoft.com/office/officeart/2009/3/layout/HorizontalOrganizationChart"/>
    <dgm:cxn modelId="{7DCD3CC2-8119-1642-82C1-9FE1D83045BA}" type="presParOf" srcId="{FEAC7974-4462-4948-9F19-4D53C38CC88A}" destId="{CBD704CC-8D6F-4C39-AFA6-3825EE74A965}" srcOrd="1" destOrd="0" presId="urn:microsoft.com/office/officeart/2009/3/layout/HorizontalOrganizationChart"/>
    <dgm:cxn modelId="{A025B39B-BCD2-5744-A3F3-BFF1DA684013}" type="presParOf" srcId="{9441C830-A66B-4AFB-9252-8069549D4F0A}" destId="{C4FE27A9-6818-468D-8F72-5DEAE64958BC}" srcOrd="1" destOrd="0" presId="urn:microsoft.com/office/officeart/2009/3/layout/HorizontalOrganizationChart"/>
    <dgm:cxn modelId="{459E1E48-BD11-EA48-852E-52F2636B879A}" type="presParOf" srcId="{9441C830-A66B-4AFB-9252-8069549D4F0A}" destId="{B9E24DCA-DEF6-41DD-8228-40542DF88903}" srcOrd="2" destOrd="0" presId="urn:microsoft.com/office/officeart/2009/3/layout/HorizontalOrganizationChart"/>
    <dgm:cxn modelId="{AF449657-7B49-4243-8737-9C8865BC93D2}" type="presParOf" srcId="{96876921-77F4-4E08-9148-E99125692808}" destId="{72A5A8A1-C34D-4CC9-B014-4EDC4C60B5CB}" srcOrd="2" destOrd="0" presId="urn:microsoft.com/office/officeart/2009/3/layout/HorizontalOrganizationChart"/>
    <dgm:cxn modelId="{99E358E8-567B-F140-8075-A96514ADCBC3}" type="presParOf" srcId="{96876921-77F4-4E08-9148-E99125692808}" destId="{99464D45-2B22-432F-8F6C-3394CEC310A7}" srcOrd="3" destOrd="0" presId="urn:microsoft.com/office/officeart/2009/3/layout/HorizontalOrganizationChart"/>
    <dgm:cxn modelId="{D376C20A-BBB5-354D-94B2-E1D0E5F9CC46}" type="presParOf" srcId="{99464D45-2B22-432F-8F6C-3394CEC310A7}" destId="{7EEFA05D-0146-474D-BB41-35A44BBAC0EB}" srcOrd="0" destOrd="0" presId="urn:microsoft.com/office/officeart/2009/3/layout/HorizontalOrganizationChart"/>
    <dgm:cxn modelId="{61838B7B-4C87-1041-966A-F2176CB13A28}" type="presParOf" srcId="{7EEFA05D-0146-474D-BB41-35A44BBAC0EB}" destId="{86A07B8D-FF15-4EFF-8681-05A46BF1E797}" srcOrd="0" destOrd="0" presId="urn:microsoft.com/office/officeart/2009/3/layout/HorizontalOrganizationChart"/>
    <dgm:cxn modelId="{8D781383-CA9F-E540-88EA-91132E823D32}" type="presParOf" srcId="{7EEFA05D-0146-474D-BB41-35A44BBAC0EB}" destId="{A4529214-DB2D-4B21-8831-F60F2A376559}" srcOrd="1" destOrd="0" presId="urn:microsoft.com/office/officeart/2009/3/layout/HorizontalOrganizationChart"/>
    <dgm:cxn modelId="{C70CA275-4D2E-5149-A1A8-2A7A61F64BD8}" type="presParOf" srcId="{99464D45-2B22-432F-8F6C-3394CEC310A7}" destId="{4C9D6515-EA4F-4DBF-A8FE-0711C70136B1}" srcOrd="1" destOrd="0" presId="urn:microsoft.com/office/officeart/2009/3/layout/HorizontalOrganizationChart"/>
    <dgm:cxn modelId="{7D67C7C3-C15E-4E4A-AD74-55319ED74D74}" type="presParOf" srcId="{99464D45-2B22-432F-8F6C-3394CEC310A7}" destId="{686779DB-34D3-4F60-84B6-A35826FF3C2A}" srcOrd="2" destOrd="0" presId="urn:microsoft.com/office/officeart/2009/3/layout/HorizontalOrganizationChart"/>
    <dgm:cxn modelId="{C72CEEE5-9FFA-CA46-8750-3F6292D9CA00}" type="presParOf" srcId="{96876921-77F4-4E08-9148-E99125692808}" destId="{B94BF64B-9716-424E-A851-42E8E7B2B9A7}" srcOrd="4" destOrd="0" presId="urn:microsoft.com/office/officeart/2009/3/layout/HorizontalOrganizationChart"/>
    <dgm:cxn modelId="{06EDA3D9-A4B3-7046-8039-E822D4C4EAA1}" type="presParOf" srcId="{96876921-77F4-4E08-9148-E99125692808}" destId="{31E814C1-FFDD-BA48-BF9D-F3C8FF892503}" srcOrd="5" destOrd="0" presId="urn:microsoft.com/office/officeart/2009/3/layout/HorizontalOrganizationChart"/>
    <dgm:cxn modelId="{593697C9-34A9-6A43-98AD-29EB120E0CDC}" type="presParOf" srcId="{31E814C1-FFDD-BA48-BF9D-F3C8FF892503}" destId="{1780440E-D92A-B040-A710-F8D875101E05}" srcOrd="0" destOrd="0" presId="urn:microsoft.com/office/officeart/2009/3/layout/HorizontalOrganizationChart"/>
    <dgm:cxn modelId="{558F554A-3105-CB4E-AD37-2A18AE39F07C}" type="presParOf" srcId="{1780440E-D92A-B040-A710-F8D875101E05}" destId="{A73C4A40-2D47-BF42-9EF8-B3BEE9451F45}" srcOrd="0" destOrd="0" presId="urn:microsoft.com/office/officeart/2009/3/layout/HorizontalOrganizationChart"/>
    <dgm:cxn modelId="{31951E63-1081-964E-82CB-E79A68812092}" type="presParOf" srcId="{1780440E-D92A-B040-A710-F8D875101E05}" destId="{BCDD8BD9-F9D2-4C44-AB56-5005F5FB7B08}" srcOrd="1" destOrd="0" presId="urn:microsoft.com/office/officeart/2009/3/layout/HorizontalOrganizationChart"/>
    <dgm:cxn modelId="{FE0EEE90-5F10-1044-BC47-A8866CAEFB6D}" type="presParOf" srcId="{31E814C1-FFDD-BA48-BF9D-F3C8FF892503}" destId="{B22D4294-1D49-E046-9CF9-7B480D0762E6}" srcOrd="1" destOrd="0" presId="urn:microsoft.com/office/officeart/2009/3/layout/HorizontalOrganizationChart"/>
    <dgm:cxn modelId="{B514374C-78D0-8642-A320-ADE9C46E87A0}" type="presParOf" srcId="{31E814C1-FFDD-BA48-BF9D-F3C8FF892503}" destId="{E1D0C206-488D-6348-BEA7-1FE8B1679EF7}" srcOrd="2" destOrd="0" presId="urn:microsoft.com/office/officeart/2009/3/layout/HorizontalOrganizationChart"/>
    <dgm:cxn modelId="{024A9FFA-6287-DF41-AA4B-1EF1C256F67B}"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012A8A06-BB9D-45C7-8BF7-55549394465F}" type="doc">
      <dgm:prSet loTypeId="urn:microsoft.com/office/officeart/2005/8/layout/vList2#10" loCatId="list" qsTypeId="urn:microsoft.com/office/officeart/2005/8/quickstyle/simple1#58" qsCatId="simple" csTypeId="urn:microsoft.com/office/officeart/2005/8/colors/accent2_2#47" csCatId="accent2" phldr="1"/>
      <dgm:spPr/>
      <dgm:t>
        <a:bodyPr/>
        <a:lstStyle/>
        <a:p>
          <a:endParaRPr lang="zh-CN" altLang="en-US"/>
        </a:p>
      </dgm:t>
    </dgm:pt>
    <dgm:pt modelId="{5BAD8262-A291-4F53-8E69-3A639617720F}">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生产能力</a:t>
          </a:r>
          <a:endParaRPr lang="zh-CN" altLang="en-US" sz="2000" dirty="0">
            <a:latin typeface="手札体-简粗体" panose="03000700000000000000" pitchFamily="66" charset="-122"/>
            <a:ea typeface="手札体-简粗体" panose="03000700000000000000" pitchFamily="66" charset="-122"/>
          </a:endParaRPr>
        </a:p>
      </dgm:t>
    </dgm:pt>
    <dgm:pt modelId="{1A985DC1-0129-4C25-A9A8-179C5AF288A2}" type="parTrans" cxnId="{EDB4E375-DAE6-4F16-8483-D1198283E42D}">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3472F765-CA68-4099-9608-503EDC2D674C}" type="sibTrans" cxnId="{EDB4E375-DAE6-4F16-8483-D1198283E42D}">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55D47E9A-5F7F-4BF5-A3CF-41EC3D01CF56}">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生产进度</a:t>
          </a:r>
          <a:endParaRPr lang="zh-CN" altLang="en-US" sz="2000" dirty="0">
            <a:latin typeface="手札体-简粗体" panose="03000700000000000000" pitchFamily="66" charset="-122"/>
            <a:ea typeface="手札体-简粗体" panose="03000700000000000000" pitchFamily="66" charset="-122"/>
          </a:endParaRPr>
        </a:p>
      </dgm:t>
    </dgm:pt>
    <dgm:pt modelId="{3AAE544D-59AC-430C-B408-601388CBC2A3}" type="parTrans" cxnId="{376A5F09-AA49-4E80-B45E-064176022DF5}">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D1B5735B-75B4-49B8-8FDF-B32C66030AA0}" type="sibTrans" cxnId="{376A5F09-AA49-4E80-B45E-064176022DF5}">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489AD912-08D2-4E15-A9F0-FEF0F572932F}">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柔性约束</a:t>
          </a:r>
          <a:endParaRPr lang="zh-CN" altLang="en-US" sz="2000" dirty="0">
            <a:latin typeface="手札体-简粗体" panose="03000700000000000000" pitchFamily="66" charset="-122"/>
            <a:ea typeface="手札体-简粗体" panose="03000700000000000000" pitchFamily="66" charset="-122"/>
          </a:endParaRPr>
        </a:p>
      </dgm:t>
    </dgm:pt>
    <dgm:pt modelId="{9CB9A529-D5CE-449C-876C-298916D053DE}" type="parTrans" cxnId="{8E8FDA06-A0C6-403B-9700-319208F20759}">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767BDDD6-4287-4A33-9466-D50831E3CE34}" type="sibTrans" cxnId="{8E8FDA06-A0C6-403B-9700-319208F20759}">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FE529F97-99CD-4E7D-8D61-31F6473E979C}" type="pres">
      <dgm:prSet presAssocID="{012A8A06-BB9D-45C7-8BF7-55549394465F}" presName="linear" presStyleCnt="0">
        <dgm:presLayoutVars>
          <dgm:animLvl val="lvl"/>
          <dgm:resizeHandles val="exact"/>
        </dgm:presLayoutVars>
      </dgm:prSet>
      <dgm:spPr/>
      <dgm:t>
        <a:bodyPr/>
        <a:lstStyle/>
        <a:p>
          <a:endParaRPr lang="zh-CN" altLang="en-US"/>
        </a:p>
      </dgm:t>
    </dgm:pt>
    <dgm:pt modelId="{F3135D3E-0E42-458B-9DCD-A3F22C17DE94}" type="pres">
      <dgm:prSet presAssocID="{5BAD8262-A291-4F53-8E69-3A639617720F}" presName="parentText" presStyleLbl="node1" presStyleIdx="0" presStyleCnt="3">
        <dgm:presLayoutVars>
          <dgm:chMax val="0"/>
          <dgm:bulletEnabled val="1"/>
        </dgm:presLayoutVars>
      </dgm:prSet>
      <dgm:spPr/>
      <dgm:t>
        <a:bodyPr/>
        <a:lstStyle/>
        <a:p>
          <a:endParaRPr lang="zh-CN" altLang="en-US"/>
        </a:p>
      </dgm:t>
    </dgm:pt>
    <dgm:pt modelId="{F9C7EDC5-015F-4E98-BF29-5343A280E607}" type="pres">
      <dgm:prSet presAssocID="{3472F765-CA68-4099-9608-503EDC2D674C}" presName="spacer" presStyleCnt="0"/>
      <dgm:spPr/>
    </dgm:pt>
    <dgm:pt modelId="{AB42A724-89C4-4494-9C6F-4CD160BCD01E}" type="pres">
      <dgm:prSet presAssocID="{55D47E9A-5F7F-4BF5-A3CF-41EC3D01CF56}" presName="parentText" presStyleLbl="node1" presStyleIdx="1" presStyleCnt="3">
        <dgm:presLayoutVars>
          <dgm:chMax val="0"/>
          <dgm:bulletEnabled val="1"/>
        </dgm:presLayoutVars>
      </dgm:prSet>
      <dgm:spPr/>
      <dgm:t>
        <a:bodyPr/>
        <a:lstStyle/>
        <a:p>
          <a:endParaRPr lang="zh-CN" altLang="en-US"/>
        </a:p>
      </dgm:t>
    </dgm:pt>
    <dgm:pt modelId="{493FFCAF-FB28-4AB3-A23D-50E0CC4B4DB7}" type="pres">
      <dgm:prSet presAssocID="{D1B5735B-75B4-49B8-8FDF-B32C66030AA0}" presName="spacer" presStyleCnt="0"/>
      <dgm:spPr/>
    </dgm:pt>
    <dgm:pt modelId="{DC0A9E61-6658-43EF-BBD1-9A2391A5F1E9}" type="pres">
      <dgm:prSet presAssocID="{489AD912-08D2-4E15-A9F0-FEF0F572932F}" presName="parentText" presStyleLbl="node1" presStyleIdx="2" presStyleCnt="3">
        <dgm:presLayoutVars>
          <dgm:chMax val="0"/>
          <dgm:bulletEnabled val="1"/>
        </dgm:presLayoutVars>
      </dgm:prSet>
      <dgm:spPr/>
      <dgm:t>
        <a:bodyPr/>
        <a:lstStyle/>
        <a:p>
          <a:endParaRPr lang="zh-CN" altLang="en-US"/>
        </a:p>
      </dgm:t>
    </dgm:pt>
  </dgm:ptLst>
  <dgm:cxnLst>
    <dgm:cxn modelId="{A46D83FA-AA91-4E37-AA4B-59171EF4B211}" type="presOf" srcId="{489AD912-08D2-4E15-A9F0-FEF0F572932F}" destId="{DC0A9E61-6658-43EF-BBD1-9A2391A5F1E9}" srcOrd="0" destOrd="0" presId="urn:microsoft.com/office/officeart/2005/8/layout/vList2#10"/>
    <dgm:cxn modelId="{564C8A3A-B870-402A-B659-CACBA1A24451}" type="presOf" srcId="{012A8A06-BB9D-45C7-8BF7-55549394465F}" destId="{FE529F97-99CD-4E7D-8D61-31F6473E979C}" srcOrd="0" destOrd="0" presId="urn:microsoft.com/office/officeart/2005/8/layout/vList2#10"/>
    <dgm:cxn modelId="{66D5DF6D-BE03-4789-BEAB-FDA1510FCFBE}" type="presOf" srcId="{55D47E9A-5F7F-4BF5-A3CF-41EC3D01CF56}" destId="{AB42A724-89C4-4494-9C6F-4CD160BCD01E}" srcOrd="0" destOrd="0" presId="urn:microsoft.com/office/officeart/2005/8/layout/vList2#10"/>
    <dgm:cxn modelId="{8E8FDA06-A0C6-403B-9700-319208F20759}" srcId="{012A8A06-BB9D-45C7-8BF7-55549394465F}" destId="{489AD912-08D2-4E15-A9F0-FEF0F572932F}" srcOrd="2" destOrd="0" parTransId="{9CB9A529-D5CE-449C-876C-298916D053DE}" sibTransId="{767BDDD6-4287-4A33-9466-D50831E3CE34}"/>
    <dgm:cxn modelId="{376A5F09-AA49-4E80-B45E-064176022DF5}" srcId="{012A8A06-BB9D-45C7-8BF7-55549394465F}" destId="{55D47E9A-5F7F-4BF5-A3CF-41EC3D01CF56}" srcOrd="1" destOrd="0" parTransId="{3AAE544D-59AC-430C-B408-601388CBC2A3}" sibTransId="{D1B5735B-75B4-49B8-8FDF-B32C66030AA0}"/>
    <dgm:cxn modelId="{EDB4E375-DAE6-4F16-8483-D1198283E42D}" srcId="{012A8A06-BB9D-45C7-8BF7-55549394465F}" destId="{5BAD8262-A291-4F53-8E69-3A639617720F}" srcOrd="0" destOrd="0" parTransId="{1A985DC1-0129-4C25-A9A8-179C5AF288A2}" sibTransId="{3472F765-CA68-4099-9608-503EDC2D674C}"/>
    <dgm:cxn modelId="{C75CA369-BB1A-4C45-AB5E-5DE54EEB017F}" type="presOf" srcId="{5BAD8262-A291-4F53-8E69-3A639617720F}" destId="{F3135D3E-0E42-458B-9DCD-A3F22C17DE94}" srcOrd="0" destOrd="0" presId="urn:microsoft.com/office/officeart/2005/8/layout/vList2#10"/>
    <dgm:cxn modelId="{6544E09D-9FFE-44C0-92AF-AA47CDAE6C49}" type="presParOf" srcId="{FE529F97-99CD-4E7D-8D61-31F6473E979C}" destId="{F3135D3E-0E42-458B-9DCD-A3F22C17DE94}" srcOrd="0" destOrd="0" presId="urn:microsoft.com/office/officeart/2005/8/layout/vList2#10"/>
    <dgm:cxn modelId="{E126FAAF-4311-4C6A-BCF8-1BA18EF45A23}" type="presParOf" srcId="{FE529F97-99CD-4E7D-8D61-31F6473E979C}" destId="{F9C7EDC5-015F-4E98-BF29-5343A280E607}" srcOrd="1" destOrd="0" presId="urn:microsoft.com/office/officeart/2005/8/layout/vList2#10"/>
    <dgm:cxn modelId="{DFB335CD-A72E-41C7-BC32-3C37D97087B8}" type="presParOf" srcId="{FE529F97-99CD-4E7D-8D61-31F6473E979C}" destId="{AB42A724-89C4-4494-9C6F-4CD160BCD01E}" srcOrd="2" destOrd="0" presId="urn:microsoft.com/office/officeart/2005/8/layout/vList2#10"/>
    <dgm:cxn modelId="{389AEA0B-7237-4EB2-847A-E18C695645CB}" type="presParOf" srcId="{FE529F97-99CD-4E7D-8D61-31F6473E979C}" destId="{493FFCAF-FB28-4AB3-A23D-50E0CC4B4DB7}" srcOrd="3" destOrd="0" presId="urn:microsoft.com/office/officeart/2005/8/layout/vList2#10"/>
    <dgm:cxn modelId="{D5445408-8A6F-4F74-9D62-8D3005242676}" type="presParOf" srcId="{FE529F97-99CD-4E7D-8D61-31F6473E979C}" destId="{DC0A9E61-6658-43EF-BBD1-9A2391A5F1E9}" srcOrd="4" destOrd="0" presId="urn:microsoft.com/office/officeart/2005/8/layout/vList2#10"/>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供应链管理环境下的生产管理</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SimHei" charset="-122"/>
              <a:ea typeface="SimHei" charset="-122"/>
              <a:cs typeface="SimHei" charset="-122"/>
            </a:rPr>
            <a:t>制定计划生产面临的问题</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供应链管理环境下生产计划的制定</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smtClean="0">
              <a:latin typeface="SimHei" charset="-122"/>
              <a:ea typeface="SimHei" charset="-122"/>
              <a:cs typeface="SimHei" charset="-122"/>
            </a:rPr>
            <a:t>供应链管理环境下的生产控制</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BAD4ABA9-2429-0746-9099-A17008D40A72}" type="presOf" srcId="{3FA44A42-E0AE-412C-8071-9A37D30DD567}" destId="{22C8BBC7-02FA-4EF0-899A-834C1FEE39E3}" srcOrd="0" destOrd="0" presId="urn:microsoft.com/office/officeart/2009/3/layout/HorizontalOrganizationChart"/>
    <dgm:cxn modelId="{5E0FD80F-D1CA-744B-B431-B67DB93BE603}" type="presOf" srcId="{87585F0D-6A81-F747-99EB-D14B33EBB618}" destId="{BCDD8BD9-F9D2-4C44-AB56-5005F5FB7B08}"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51BD0A0B-5174-0C44-94B5-382EB4F6AE6D}" type="presOf" srcId="{7638F483-EC40-4669-A117-0C6040B4A66B}" destId="{86A07B8D-FF15-4EFF-8681-05A46BF1E797}" srcOrd="0" destOrd="0" presId="urn:microsoft.com/office/officeart/2009/3/layout/HorizontalOrganizationChart"/>
    <dgm:cxn modelId="{7CCA390F-966C-7748-B635-CD1AFC559DBB}" type="presOf" srcId="{3FA44A42-E0AE-412C-8071-9A37D30DD567}" destId="{CBD704CC-8D6F-4C39-AFA6-3825EE74A965}"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DB427167-4DD0-3040-9A2F-29193892EB01}" type="presOf" srcId="{7638F483-EC40-4669-A117-0C6040B4A66B}" destId="{A4529214-DB2D-4B21-8831-F60F2A376559}" srcOrd="1" destOrd="0" presId="urn:microsoft.com/office/officeart/2009/3/layout/HorizontalOrganizationChart"/>
    <dgm:cxn modelId="{7BE38EAD-91C0-D24E-889E-BEAC5CD550DF}" type="presOf" srcId="{57E64457-75B6-40DF-86BF-80888D7FBBC5}" destId="{72A5A8A1-C34D-4CC9-B014-4EDC4C60B5CB}"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DCDF6FB1-F55B-854E-9F79-65FD0C836BF0}" type="presOf" srcId="{9AC2E227-803C-4016-BF2C-9291B6CAA290}" destId="{2A2AFDF2-2568-44F8-842C-3BFD70D9F2B1}" srcOrd="0" destOrd="0" presId="urn:microsoft.com/office/officeart/2009/3/layout/HorizontalOrganizationChart"/>
    <dgm:cxn modelId="{EC58F781-AD7D-864B-AACC-CFAFF5B8D8DF}" type="presOf" srcId="{9AC2E227-803C-4016-BF2C-9291B6CAA290}" destId="{9CD41DA5-A8A9-4189-B933-DCF665F7DF2D}" srcOrd="1" destOrd="0" presId="urn:microsoft.com/office/officeart/2009/3/layout/HorizontalOrganizationChart"/>
    <dgm:cxn modelId="{0A4FA90D-C068-4B47-A995-BF08BDB7DD3D}" type="presOf" srcId="{87585F0D-6A81-F747-99EB-D14B33EBB618}" destId="{A73C4A40-2D47-BF42-9EF8-B3BEE9451F45}" srcOrd="0" destOrd="0" presId="urn:microsoft.com/office/officeart/2009/3/layout/HorizontalOrganizationChart"/>
    <dgm:cxn modelId="{F5FA5891-9026-DF45-91CF-91F9CEFB50F3}" type="presOf" srcId="{F05BBA42-D7AF-4BA0-8C3F-85B1FE28E48F}" destId="{18DB143D-9E27-4E02-AFA5-F665953CBC10}" srcOrd="0" destOrd="0" presId="urn:microsoft.com/office/officeart/2009/3/layout/HorizontalOrganizationChart"/>
    <dgm:cxn modelId="{CB24A2FE-80CF-764E-AA3C-D6AB061A0B35}" type="presOf" srcId="{18A5DCF8-381A-9740-A1DC-D1A5033A3647}" destId="{B94BF64B-9716-424E-A851-42E8E7B2B9A7}" srcOrd="0" destOrd="0" presId="urn:microsoft.com/office/officeart/2009/3/layout/HorizontalOrganizationChart"/>
    <dgm:cxn modelId="{883FB7FE-C47C-5142-AE8E-4967A4E37BFB}" type="presOf" srcId="{E2369F6E-DA59-4F6E-BD69-6CAA013A82BE}" destId="{CD82D2C2-9EF5-4CA0-9CEE-9265A38A1F4A}"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12FD96AD-C3C5-3146-95A9-8D3B6F07EB84}" type="presParOf" srcId="{18DB143D-9E27-4E02-AFA5-F665953CBC10}" destId="{07E01157-B979-4F6B-B892-75DB2A2B8B0F}" srcOrd="0" destOrd="0" presId="urn:microsoft.com/office/officeart/2009/3/layout/HorizontalOrganizationChart"/>
    <dgm:cxn modelId="{3FB37ADA-861B-7E46-9704-44EA32BD66B9}" type="presParOf" srcId="{07E01157-B979-4F6B-B892-75DB2A2B8B0F}" destId="{F686C23F-604E-4653-B2CB-27DBB6BED631}" srcOrd="0" destOrd="0" presId="urn:microsoft.com/office/officeart/2009/3/layout/HorizontalOrganizationChart"/>
    <dgm:cxn modelId="{D489CAAF-4FD3-DF48-B88D-662934E4C8AB}" type="presParOf" srcId="{F686C23F-604E-4653-B2CB-27DBB6BED631}" destId="{2A2AFDF2-2568-44F8-842C-3BFD70D9F2B1}" srcOrd="0" destOrd="0" presId="urn:microsoft.com/office/officeart/2009/3/layout/HorizontalOrganizationChart"/>
    <dgm:cxn modelId="{CBC1E585-DF8B-3A4B-A83E-7882F28F31B3}" type="presParOf" srcId="{F686C23F-604E-4653-B2CB-27DBB6BED631}" destId="{9CD41DA5-A8A9-4189-B933-DCF665F7DF2D}" srcOrd="1" destOrd="0" presId="urn:microsoft.com/office/officeart/2009/3/layout/HorizontalOrganizationChart"/>
    <dgm:cxn modelId="{CD95C426-CE16-C540-8335-284EB6AFC351}" type="presParOf" srcId="{07E01157-B979-4F6B-B892-75DB2A2B8B0F}" destId="{96876921-77F4-4E08-9148-E99125692808}" srcOrd="1" destOrd="0" presId="urn:microsoft.com/office/officeart/2009/3/layout/HorizontalOrganizationChart"/>
    <dgm:cxn modelId="{FF0D0ACF-19F9-1747-903E-212CB100608C}" type="presParOf" srcId="{96876921-77F4-4E08-9148-E99125692808}" destId="{CD82D2C2-9EF5-4CA0-9CEE-9265A38A1F4A}" srcOrd="0" destOrd="0" presId="urn:microsoft.com/office/officeart/2009/3/layout/HorizontalOrganizationChart"/>
    <dgm:cxn modelId="{5D78E5FB-A5FF-0642-9CA6-E80BB0A52086}" type="presParOf" srcId="{96876921-77F4-4E08-9148-E99125692808}" destId="{9441C830-A66B-4AFB-9252-8069549D4F0A}" srcOrd="1" destOrd="0" presId="urn:microsoft.com/office/officeart/2009/3/layout/HorizontalOrganizationChart"/>
    <dgm:cxn modelId="{C1888415-D5DC-0F42-8910-380223D28831}" type="presParOf" srcId="{9441C830-A66B-4AFB-9252-8069549D4F0A}" destId="{FEAC7974-4462-4948-9F19-4D53C38CC88A}" srcOrd="0" destOrd="0" presId="urn:microsoft.com/office/officeart/2009/3/layout/HorizontalOrganizationChart"/>
    <dgm:cxn modelId="{D4F730DE-19B0-D74D-99E0-A5E97FD66598}" type="presParOf" srcId="{FEAC7974-4462-4948-9F19-4D53C38CC88A}" destId="{22C8BBC7-02FA-4EF0-899A-834C1FEE39E3}" srcOrd="0" destOrd="0" presId="urn:microsoft.com/office/officeart/2009/3/layout/HorizontalOrganizationChart"/>
    <dgm:cxn modelId="{5C4EFAA7-B42D-414A-A5F2-118C52C07075}" type="presParOf" srcId="{FEAC7974-4462-4948-9F19-4D53C38CC88A}" destId="{CBD704CC-8D6F-4C39-AFA6-3825EE74A965}" srcOrd="1" destOrd="0" presId="urn:microsoft.com/office/officeart/2009/3/layout/HorizontalOrganizationChart"/>
    <dgm:cxn modelId="{53CB4C21-8933-9B4A-8C55-12BEA60D9CA0}" type="presParOf" srcId="{9441C830-A66B-4AFB-9252-8069549D4F0A}" destId="{C4FE27A9-6818-468D-8F72-5DEAE64958BC}" srcOrd="1" destOrd="0" presId="urn:microsoft.com/office/officeart/2009/3/layout/HorizontalOrganizationChart"/>
    <dgm:cxn modelId="{ABDD1AE2-9339-BF46-9AB7-6197C4EDFE3E}" type="presParOf" srcId="{9441C830-A66B-4AFB-9252-8069549D4F0A}" destId="{B9E24DCA-DEF6-41DD-8228-40542DF88903}" srcOrd="2" destOrd="0" presId="urn:microsoft.com/office/officeart/2009/3/layout/HorizontalOrganizationChart"/>
    <dgm:cxn modelId="{2EBCF8B0-4DC9-6D42-8F68-341FBA07FDE0}" type="presParOf" srcId="{96876921-77F4-4E08-9148-E99125692808}" destId="{72A5A8A1-C34D-4CC9-B014-4EDC4C60B5CB}" srcOrd="2" destOrd="0" presId="urn:microsoft.com/office/officeart/2009/3/layout/HorizontalOrganizationChart"/>
    <dgm:cxn modelId="{490F14EB-3DA4-9443-AF36-F8EC49FF5C25}" type="presParOf" srcId="{96876921-77F4-4E08-9148-E99125692808}" destId="{99464D45-2B22-432F-8F6C-3394CEC310A7}" srcOrd="3" destOrd="0" presId="urn:microsoft.com/office/officeart/2009/3/layout/HorizontalOrganizationChart"/>
    <dgm:cxn modelId="{53EA09FA-89D0-004C-A335-FC4975485B12}" type="presParOf" srcId="{99464D45-2B22-432F-8F6C-3394CEC310A7}" destId="{7EEFA05D-0146-474D-BB41-35A44BBAC0EB}" srcOrd="0" destOrd="0" presId="urn:microsoft.com/office/officeart/2009/3/layout/HorizontalOrganizationChart"/>
    <dgm:cxn modelId="{2AB545C8-2E9E-4744-BF07-82B41F956F12}" type="presParOf" srcId="{7EEFA05D-0146-474D-BB41-35A44BBAC0EB}" destId="{86A07B8D-FF15-4EFF-8681-05A46BF1E797}" srcOrd="0" destOrd="0" presId="urn:microsoft.com/office/officeart/2009/3/layout/HorizontalOrganizationChart"/>
    <dgm:cxn modelId="{15AAB7E4-AFFA-6A47-9723-375BBBAE028C}" type="presParOf" srcId="{7EEFA05D-0146-474D-BB41-35A44BBAC0EB}" destId="{A4529214-DB2D-4B21-8831-F60F2A376559}" srcOrd="1" destOrd="0" presId="urn:microsoft.com/office/officeart/2009/3/layout/HorizontalOrganizationChart"/>
    <dgm:cxn modelId="{66D9CA95-CEBF-C04F-9440-0BB3EB41337D}" type="presParOf" srcId="{99464D45-2B22-432F-8F6C-3394CEC310A7}" destId="{4C9D6515-EA4F-4DBF-A8FE-0711C70136B1}" srcOrd="1" destOrd="0" presId="urn:microsoft.com/office/officeart/2009/3/layout/HorizontalOrganizationChart"/>
    <dgm:cxn modelId="{9EB76357-D137-0742-BD17-64DC44673D04}" type="presParOf" srcId="{99464D45-2B22-432F-8F6C-3394CEC310A7}" destId="{686779DB-34D3-4F60-84B6-A35826FF3C2A}" srcOrd="2" destOrd="0" presId="urn:microsoft.com/office/officeart/2009/3/layout/HorizontalOrganizationChart"/>
    <dgm:cxn modelId="{D1974BC2-B2D8-6D4D-81FA-AAA81B9B3333}" type="presParOf" srcId="{96876921-77F4-4E08-9148-E99125692808}" destId="{B94BF64B-9716-424E-A851-42E8E7B2B9A7}" srcOrd="4" destOrd="0" presId="urn:microsoft.com/office/officeart/2009/3/layout/HorizontalOrganizationChart"/>
    <dgm:cxn modelId="{46653E07-01E9-D74C-92F1-BCE28394DB22}" type="presParOf" srcId="{96876921-77F4-4E08-9148-E99125692808}" destId="{31E814C1-FFDD-BA48-BF9D-F3C8FF892503}" srcOrd="5" destOrd="0" presId="urn:microsoft.com/office/officeart/2009/3/layout/HorizontalOrganizationChart"/>
    <dgm:cxn modelId="{FD86F5A9-FF3A-614B-A07F-CC78F23E236F}" type="presParOf" srcId="{31E814C1-FFDD-BA48-BF9D-F3C8FF892503}" destId="{1780440E-D92A-B040-A710-F8D875101E05}" srcOrd="0" destOrd="0" presId="urn:microsoft.com/office/officeart/2009/3/layout/HorizontalOrganizationChart"/>
    <dgm:cxn modelId="{415E2176-5FA4-8A45-A248-3E3246BBDCAC}" type="presParOf" srcId="{1780440E-D92A-B040-A710-F8D875101E05}" destId="{A73C4A40-2D47-BF42-9EF8-B3BEE9451F45}" srcOrd="0" destOrd="0" presId="urn:microsoft.com/office/officeart/2009/3/layout/HorizontalOrganizationChart"/>
    <dgm:cxn modelId="{AC8440EC-389B-4B42-85E4-24026952740D}" type="presParOf" srcId="{1780440E-D92A-B040-A710-F8D875101E05}" destId="{BCDD8BD9-F9D2-4C44-AB56-5005F5FB7B08}" srcOrd="1" destOrd="0" presId="urn:microsoft.com/office/officeart/2009/3/layout/HorizontalOrganizationChart"/>
    <dgm:cxn modelId="{8A84D906-032A-2048-AD5A-F2C433C5C7FA}" type="presParOf" srcId="{31E814C1-FFDD-BA48-BF9D-F3C8FF892503}" destId="{B22D4294-1D49-E046-9CF9-7B480D0762E6}" srcOrd="1" destOrd="0" presId="urn:microsoft.com/office/officeart/2009/3/layout/HorizontalOrganizationChart"/>
    <dgm:cxn modelId="{872BA292-0862-9D43-87A2-F8C66E38A47D}" type="presParOf" srcId="{31E814C1-FFDD-BA48-BF9D-F3C8FF892503}" destId="{E1D0C206-488D-6348-BEA7-1FE8B1679EF7}" srcOrd="2" destOrd="0" presId="urn:microsoft.com/office/officeart/2009/3/layout/HorizontalOrganizationChart"/>
    <dgm:cxn modelId="{124BA758-4B3F-E64C-A1F9-E504D3DA9487}"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供应链管理环境下的生产管理</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制定计划生产面临的问题</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dirty="0" smtClean="0">
              <a:latin typeface="SimHei" charset="-122"/>
              <a:ea typeface="SimHei" charset="-122"/>
              <a:cs typeface="SimHei" charset="-122"/>
            </a:rPr>
            <a:t>供应链管理环境下生产计划的制定</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smtClean="0">
              <a:latin typeface="SimHei" charset="-122"/>
              <a:ea typeface="SimHei" charset="-122"/>
              <a:cs typeface="SimHei" charset="-122"/>
            </a:rPr>
            <a:t>供应链管理环境下的生产控制</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B2E8EB91-F729-B24A-856A-FFDE5EBBCCA2}" type="presOf" srcId="{7638F483-EC40-4669-A117-0C6040B4A66B}" destId="{A4529214-DB2D-4B21-8831-F60F2A376559}"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19AFB021-8F96-4049-8B08-2A95E1B4D3B0}" type="presOf" srcId="{87585F0D-6A81-F747-99EB-D14B33EBB618}" destId="{BCDD8BD9-F9D2-4C44-AB56-5005F5FB7B08}" srcOrd="1" destOrd="0" presId="urn:microsoft.com/office/officeart/2009/3/layout/HorizontalOrganizationChart"/>
    <dgm:cxn modelId="{C3123FFA-B190-6844-9025-261FA79CB828}" type="presOf" srcId="{E2369F6E-DA59-4F6E-BD69-6CAA013A82BE}" destId="{CD82D2C2-9EF5-4CA0-9CEE-9265A38A1F4A}" srcOrd="0" destOrd="0" presId="urn:microsoft.com/office/officeart/2009/3/layout/HorizontalOrganizationChart"/>
    <dgm:cxn modelId="{DD19E424-A092-7E47-8A4E-24D7061E80E1}" type="presOf" srcId="{9AC2E227-803C-4016-BF2C-9291B6CAA290}" destId="{2A2AFDF2-2568-44F8-842C-3BFD70D9F2B1}" srcOrd="0" destOrd="0" presId="urn:microsoft.com/office/officeart/2009/3/layout/HorizontalOrganizationChart"/>
    <dgm:cxn modelId="{A5048797-2EF5-EE41-96AF-796588CC265B}" type="presOf" srcId="{3FA44A42-E0AE-412C-8071-9A37D30DD567}" destId="{CBD704CC-8D6F-4C39-AFA6-3825EE74A965}" srcOrd="1" destOrd="0" presId="urn:microsoft.com/office/officeart/2009/3/layout/HorizontalOrganizationChart"/>
    <dgm:cxn modelId="{35C2FFE7-C69D-3F4A-B087-A4040666ED1B}" type="presOf" srcId="{18A5DCF8-381A-9740-A1DC-D1A5033A3647}" destId="{B94BF64B-9716-424E-A851-42E8E7B2B9A7}"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9ABD59AA-4D6A-4321-B1A4-8D610095B134}" srcId="{9AC2E227-803C-4016-BF2C-9291B6CAA290}" destId="{3FA44A42-E0AE-412C-8071-9A37D30DD567}" srcOrd="0" destOrd="0" parTransId="{E2369F6E-DA59-4F6E-BD69-6CAA013A82BE}" sibTransId="{05B8FEA2-0054-4DA8-8F71-5C25E580ABD0}"/>
    <dgm:cxn modelId="{95A2AA83-67C5-D74E-9FA3-C6D15DD97709}" type="presOf" srcId="{F05BBA42-D7AF-4BA0-8C3F-85B1FE28E48F}" destId="{18DB143D-9E27-4E02-AFA5-F665953CBC10}" srcOrd="0" destOrd="0" presId="urn:microsoft.com/office/officeart/2009/3/layout/HorizontalOrganizationChart"/>
    <dgm:cxn modelId="{8A698F26-397A-D148-8B75-4E5FCDB03056}" type="presOf" srcId="{87585F0D-6A81-F747-99EB-D14B33EBB618}" destId="{A73C4A40-2D47-BF42-9EF8-B3BEE9451F45}" srcOrd="0" destOrd="0" presId="urn:microsoft.com/office/officeart/2009/3/layout/HorizontalOrganizationChart"/>
    <dgm:cxn modelId="{6D201AF2-36D7-BE42-844F-ECEFFF001A8F}" type="presOf" srcId="{9AC2E227-803C-4016-BF2C-9291B6CAA290}" destId="{9CD41DA5-A8A9-4189-B933-DCF665F7DF2D}" srcOrd="1" destOrd="0" presId="urn:microsoft.com/office/officeart/2009/3/layout/HorizontalOrganizationChart"/>
    <dgm:cxn modelId="{41FC0E3E-9916-484A-9238-5C5E3097B59A}" type="presOf" srcId="{7638F483-EC40-4669-A117-0C6040B4A66B}" destId="{86A07B8D-FF15-4EFF-8681-05A46BF1E797}" srcOrd="0" destOrd="0" presId="urn:microsoft.com/office/officeart/2009/3/layout/HorizontalOrganizationChart"/>
    <dgm:cxn modelId="{7814C6BA-9F16-654C-BFE3-D732F73455A4}" type="presOf" srcId="{57E64457-75B6-40DF-86BF-80888D7FBBC5}" destId="{72A5A8A1-C34D-4CC9-B014-4EDC4C60B5CB}"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0F140416-A202-ED48-A26D-3FDDB48D17DC}" type="presOf" srcId="{3FA44A42-E0AE-412C-8071-9A37D30DD567}" destId="{22C8BBC7-02FA-4EF0-899A-834C1FEE39E3}" srcOrd="0" destOrd="0" presId="urn:microsoft.com/office/officeart/2009/3/layout/HorizontalOrganizationChart"/>
    <dgm:cxn modelId="{6E10E85B-13CA-5B4E-8A0F-F6F68DAD85F6}" type="presParOf" srcId="{18DB143D-9E27-4E02-AFA5-F665953CBC10}" destId="{07E01157-B979-4F6B-B892-75DB2A2B8B0F}" srcOrd="0" destOrd="0" presId="urn:microsoft.com/office/officeart/2009/3/layout/HorizontalOrganizationChart"/>
    <dgm:cxn modelId="{5122B325-9978-954F-879A-6771A6920952}" type="presParOf" srcId="{07E01157-B979-4F6B-B892-75DB2A2B8B0F}" destId="{F686C23F-604E-4653-B2CB-27DBB6BED631}" srcOrd="0" destOrd="0" presId="urn:microsoft.com/office/officeart/2009/3/layout/HorizontalOrganizationChart"/>
    <dgm:cxn modelId="{94202419-F489-944A-A924-94F6110BBE7D}" type="presParOf" srcId="{F686C23F-604E-4653-B2CB-27DBB6BED631}" destId="{2A2AFDF2-2568-44F8-842C-3BFD70D9F2B1}" srcOrd="0" destOrd="0" presId="urn:microsoft.com/office/officeart/2009/3/layout/HorizontalOrganizationChart"/>
    <dgm:cxn modelId="{79AE6769-B181-CA4E-B450-40A234CD4762}" type="presParOf" srcId="{F686C23F-604E-4653-B2CB-27DBB6BED631}" destId="{9CD41DA5-A8A9-4189-B933-DCF665F7DF2D}" srcOrd="1" destOrd="0" presId="urn:microsoft.com/office/officeart/2009/3/layout/HorizontalOrganizationChart"/>
    <dgm:cxn modelId="{8DBCA66D-BF4E-9B40-AF33-06248832944F}" type="presParOf" srcId="{07E01157-B979-4F6B-B892-75DB2A2B8B0F}" destId="{96876921-77F4-4E08-9148-E99125692808}" srcOrd="1" destOrd="0" presId="urn:microsoft.com/office/officeart/2009/3/layout/HorizontalOrganizationChart"/>
    <dgm:cxn modelId="{588E7725-68FF-D844-ABBF-626D808B66B2}" type="presParOf" srcId="{96876921-77F4-4E08-9148-E99125692808}" destId="{CD82D2C2-9EF5-4CA0-9CEE-9265A38A1F4A}" srcOrd="0" destOrd="0" presId="urn:microsoft.com/office/officeart/2009/3/layout/HorizontalOrganizationChart"/>
    <dgm:cxn modelId="{54F0F083-96C9-5147-9942-0757506887BD}" type="presParOf" srcId="{96876921-77F4-4E08-9148-E99125692808}" destId="{9441C830-A66B-4AFB-9252-8069549D4F0A}" srcOrd="1" destOrd="0" presId="urn:microsoft.com/office/officeart/2009/3/layout/HorizontalOrganizationChart"/>
    <dgm:cxn modelId="{1C69515D-86F7-544D-95E1-856B48A94332}" type="presParOf" srcId="{9441C830-A66B-4AFB-9252-8069549D4F0A}" destId="{FEAC7974-4462-4948-9F19-4D53C38CC88A}" srcOrd="0" destOrd="0" presId="urn:microsoft.com/office/officeart/2009/3/layout/HorizontalOrganizationChart"/>
    <dgm:cxn modelId="{7FA50526-8675-4048-AEF6-75DD4AD6B642}" type="presParOf" srcId="{FEAC7974-4462-4948-9F19-4D53C38CC88A}" destId="{22C8BBC7-02FA-4EF0-899A-834C1FEE39E3}" srcOrd="0" destOrd="0" presId="urn:microsoft.com/office/officeart/2009/3/layout/HorizontalOrganizationChart"/>
    <dgm:cxn modelId="{E79A1AFF-C510-894F-9FE2-8B7D61EB2351}" type="presParOf" srcId="{FEAC7974-4462-4948-9F19-4D53C38CC88A}" destId="{CBD704CC-8D6F-4C39-AFA6-3825EE74A965}" srcOrd="1" destOrd="0" presId="urn:microsoft.com/office/officeart/2009/3/layout/HorizontalOrganizationChart"/>
    <dgm:cxn modelId="{57E759A3-D065-6443-9D4B-B24447DFF789}" type="presParOf" srcId="{9441C830-A66B-4AFB-9252-8069549D4F0A}" destId="{C4FE27A9-6818-468D-8F72-5DEAE64958BC}" srcOrd="1" destOrd="0" presId="urn:microsoft.com/office/officeart/2009/3/layout/HorizontalOrganizationChart"/>
    <dgm:cxn modelId="{41C0377C-BFD1-5E4C-BC7B-9472758D4D9D}" type="presParOf" srcId="{9441C830-A66B-4AFB-9252-8069549D4F0A}" destId="{B9E24DCA-DEF6-41DD-8228-40542DF88903}" srcOrd="2" destOrd="0" presId="urn:microsoft.com/office/officeart/2009/3/layout/HorizontalOrganizationChart"/>
    <dgm:cxn modelId="{88AEE965-5436-4944-A950-BFDE6837A596}" type="presParOf" srcId="{96876921-77F4-4E08-9148-E99125692808}" destId="{72A5A8A1-C34D-4CC9-B014-4EDC4C60B5CB}" srcOrd="2" destOrd="0" presId="urn:microsoft.com/office/officeart/2009/3/layout/HorizontalOrganizationChart"/>
    <dgm:cxn modelId="{B3E9393C-D056-6646-8CD6-9ED03C12F116}" type="presParOf" srcId="{96876921-77F4-4E08-9148-E99125692808}" destId="{99464D45-2B22-432F-8F6C-3394CEC310A7}" srcOrd="3" destOrd="0" presId="urn:microsoft.com/office/officeart/2009/3/layout/HorizontalOrganizationChart"/>
    <dgm:cxn modelId="{2B3D7291-D18F-134F-9B66-223212AD006B}" type="presParOf" srcId="{99464D45-2B22-432F-8F6C-3394CEC310A7}" destId="{7EEFA05D-0146-474D-BB41-35A44BBAC0EB}" srcOrd="0" destOrd="0" presId="urn:microsoft.com/office/officeart/2009/3/layout/HorizontalOrganizationChart"/>
    <dgm:cxn modelId="{88F596EC-3F31-0F40-86EE-DCE73136540D}" type="presParOf" srcId="{7EEFA05D-0146-474D-BB41-35A44BBAC0EB}" destId="{86A07B8D-FF15-4EFF-8681-05A46BF1E797}" srcOrd="0" destOrd="0" presId="urn:microsoft.com/office/officeart/2009/3/layout/HorizontalOrganizationChart"/>
    <dgm:cxn modelId="{B1958FE0-E099-AA44-B880-B74898B73684}" type="presParOf" srcId="{7EEFA05D-0146-474D-BB41-35A44BBAC0EB}" destId="{A4529214-DB2D-4B21-8831-F60F2A376559}" srcOrd="1" destOrd="0" presId="urn:microsoft.com/office/officeart/2009/3/layout/HorizontalOrganizationChart"/>
    <dgm:cxn modelId="{23AC5465-5155-0742-8179-8F3363C3AC2F}" type="presParOf" srcId="{99464D45-2B22-432F-8F6C-3394CEC310A7}" destId="{4C9D6515-EA4F-4DBF-A8FE-0711C70136B1}" srcOrd="1" destOrd="0" presId="urn:microsoft.com/office/officeart/2009/3/layout/HorizontalOrganizationChart"/>
    <dgm:cxn modelId="{FE021612-2D00-544C-B01C-6C5CBACD0105}" type="presParOf" srcId="{99464D45-2B22-432F-8F6C-3394CEC310A7}" destId="{686779DB-34D3-4F60-84B6-A35826FF3C2A}" srcOrd="2" destOrd="0" presId="urn:microsoft.com/office/officeart/2009/3/layout/HorizontalOrganizationChart"/>
    <dgm:cxn modelId="{75F42CBC-1E8B-6F4E-BCC7-7E24F97E5090}" type="presParOf" srcId="{96876921-77F4-4E08-9148-E99125692808}" destId="{B94BF64B-9716-424E-A851-42E8E7B2B9A7}" srcOrd="4" destOrd="0" presId="urn:microsoft.com/office/officeart/2009/3/layout/HorizontalOrganizationChart"/>
    <dgm:cxn modelId="{37A220B4-96C5-1348-8870-D366B0B8901E}" type="presParOf" srcId="{96876921-77F4-4E08-9148-E99125692808}" destId="{31E814C1-FFDD-BA48-BF9D-F3C8FF892503}" srcOrd="5" destOrd="0" presId="urn:microsoft.com/office/officeart/2009/3/layout/HorizontalOrganizationChart"/>
    <dgm:cxn modelId="{1AEF8F83-3F94-724F-A0AC-4617C4B48DC5}" type="presParOf" srcId="{31E814C1-FFDD-BA48-BF9D-F3C8FF892503}" destId="{1780440E-D92A-B040-A710-F8D875101E05}" srcOrd="0" destOrd="0" presId="urn:microsoft.com/office/officeart/2009/3/layout/HorizontalOrganizationChart"/>
    <dgm:cxn modelId="{C693C2BC-D219-DA42-9C6A-3055CA30255C}" type="presParOf" srcId="{1780440E-D92A-B040-A710-F8D875101E05}" destId="{A73C4A40-2D47-BF42-9EF8-B3BEE9451F45}" srcOrd="0" destOrd="0" presId="urn:microsoft.com/office/officeart/2009/3/layout/HorizontalOrganizationChart"/>
    <dgm:cxn modelId="{AB06E20F-4633-7144-981F-BFCEB987BD4A}" type="presParOf" srcId="{1780440E-D92A-B040-A710-F8D875101E05}" destId="{BCDD8BD9-F9D2-4C44-AB56-5005F5FB7B08}" srcOrd="1" destOrd="0" presId="urn:microsoft.com/office/officeart/2009/3/layout/HorizontalOrganizationChart"/>
    <dgm:cxn modelId="{DFBD1AB9-05A1-644D-BA43-9DCFB598148A}" type="presParOf" srcId="{31E814C1-FFDD-BA48-BF9D-F3C8FF892503}" destId="{B22D4294-1D49-E046-9CF9-7B480D0762E6}" srcOrd="1" destOrd="0" presId="urn:microsoft.com/office/officeart/2009/3/layout/HorizontalOrganizationChart"/>
    <dgm:cxn modelId="{1160D7C2-E64F-1848-912E-770B87EB3B7F}" type="presParOf" srcId="{31E814C1-FFDD-BA48-BF9D-F3C8FF892503}" destId="{E1D0C206-488D-6348-BEA7-1FE8B1679EF7}" srcOrd="2" destOrd="0" presId="urn:microsoft.com/office/officeart/2009/3/layout/HorizontalOrganizationChart"/>
    <dgm:cxn modelId="{5275453A-0CF1-0846-BBA2-C5F78CDE5A92}"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D58523D9-4B47-4AD3-8971-489F6328E7DA}" type="doc">
      <dgm:prSet loTypeId="urn:microsoft.com/office/officeart/2005/8/layout/list1#21" loCatId="list" qsTypeId="urn:microsoft.com/office/officeart/2005/8/quickstyle/simple1#59" qsCatId="simple" csTypeId="urn:microsoft.com/office/officeart/2005/8/colors/accent2_1#29" csCatId="accent2" phldr="1"/>
      <dgm:spPr/>
      <dgm:t>
        <a:bodyPr/>
        <a:lstStyle/>
        <a:p>
          <a:endParaRPr lang="zh-CN" altLang="en-US"/>
        </a:p>
      </dgm:t>
    </dgm:pt>
    <dgm:pt modelId="{89CDDF0B-F899-4300-9FD4-2C937878491C}">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具有纵向和横向的信息集成过程</a:t>
          </a:r>
          <a:endParaRPr lang="zh-CN" altLang="en-US" sz="2400" dirty="0">
            <a:latin typeface="手札体-简粗体" panose="03000700000000000000" pitchFamily="66" charset="-122"/>
            <a:ea typeface="手札体-简粗体" panose="03000700000000000000" pitchFamily="66" charset="-122"/>
          </a:endParaRPr>
        </a:p>
      </dgm:t>
    </dgm:pt>
    <dgm:pt modelId="{70378805-B9EE-4A3B-8581-33CCC425B4FE}" type="parTrans" cxnId="{5A89B1DC-3D47-4710-B5AC-373474482A4D}">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BD2BE47E-312E-4B0C-BE1A-BBA7482DD1C0}" type="sibTrans" cxnId="{5A89B1DC-3D47-4710-B5AC-373474482A4D}">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70B0D888-8893-494C-ADD3-922F191F16ED}">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计划信息循环过程中突破了企业的限制</a:t>
          </a:r>
          <a:endParaRPr lang="zh-CN" altLang="en-US" sz="2400" dirty="0">
            <a:latin typeface="手札体-简粗体" panose="03000700000000000000" pitchFamily="66" charset="-122"/>
            <a:ea typeface="手札体-简粗体" panose="03000700000000000000" pitchFamily="66" charset="-122"/>
          </a:endParaRPr>
        </a:p>
      </dgm:t>
    </dgm:pt>
    <dgm:pt modelId="{7C44F721-BC85-47BD-B35C-BF742F39F792}" type="parTrans" cxnId="{F283AD9B-662E-46F0-99CD-FDE7CFC3F2C7}">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95A3442F-3E48-411D-B209-6D0475F458BF}" type="sibTrans" cxnId="{F283AD9B-662E-46F0-99CD-FDE7CFC3F2C7}">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C4CF1BF7-088C-4226-91D0-5C17C2CB7F0E}">
      <dgm:prSet phldrT="[文本]" custT="1"/>
      <dgm:spPr/>
      <dgm:t>
        <a:bodyPr/>
        <a:lstStyle/>
        <a:p>
          <a:endParaRPr lang="zh-CN" altLang="en-US" sz="2400" dirty="0">
            <a:latin typeface="手札体-简粗体" panose="03000700000000000000" pitchFamily="66" charset="-122"/>
            <a:ea typeface="手札体-简粗体" panose="03000700000000000000" pitchFamily="66" charset="-122"/>
          </a:endParaRPr>
        </a:p>
      </dgm:t>
    </dgm:pt>
    <dgm:pt modelId="{12922D87-0503-4F8E-9954-C39728B7FBD6}" type="parTrans" cxnId="{31C34605-C743-4886-8A45-FE5E6488336C}">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1992814A-A09A-4BE9-9544-F5E8C8EA485B}" type="sibTrans" cxnId="{31C34605-C743-4886-8A45-FE5E6488336C}">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1AAC6F2B-0E16-4294-9AA0-FDBDA3C2025A}">
      <dgm:prSet/>
      <dgm:spPr/>
      <dgm:t>
        <a:bodyPr/>
        <a:lstStyle/>
        <a:p>
          <a:r>
            <a:rPr lang="zh-CN" altLang="en-US" dirty="0" smtClean="0"/>
            <a:t>纵向指供应链由下游向上游的信息集成，横向指生产相同或类似产品的企业之间的信息共享</a:t>
          </a:r>
          <a:endParaRPr lang="zh-CN" altLang="en-US" dirty="0"/>
        </a:p>
      </dgm:t>
    </dgm:pt>
    <dgm:pt modelId="{D8DAB3F2-612F-4A78-8738-A77ADE74C7E8}" type="parTrans" cxnId="{3FD5F85B-D32B-4B45-B5A8-0B328F87EFCE}">
      <dgm:prSet/>
      <dgm:spPr/>
      <dgm:t>
        <a:bodyPr/>
        <a:lstStyle/>
        <a:p>
          <a:endParaRPr lang="zh-CN" altLang="en-US"/>
        </a:p>
      </dgm:t>
    </dgm:pt>
    <dgm:pt modelId="{BD211F0C-C8DC-4419-B64D-F691B9DE6D45}" type="sibTrans" cxnId="{3FD5F85B-D32B-4B45-B5A8-0B328F87EFCE}">
      <dgm:prSet/>
      <dgm:spPr/>
      <dgm:t>
        <a:bodyPr/>
        <a:lstStyle/>
        <a:p>
          <a:endParaRPr lang="zh-CN" altLang="en-US"/>
        </a:p>
      </dgm:t>
    </dgm:pt>
    <dgm:pt modelId="{7A005BB6-3B64-49DA-B631-A15B16ACA37D}">
      <dgm:prSet/>
      <dgm:spPr/>
      <dgm:t>
        <a:bodyPr/>
        <a:lstStyle/>
        <a:p>
          <a:r>
            <a:rPr lang="zh-CN" altLang="en-US" dirty="0" smtClean="0"/>
            <a:t>在供应链管理的环境下，生产计划的信息流跨越了企业运行</a:t>
          </a:r>
          <a:endParaRPr lang="zh-CN" altLang="en-US" dirty="0"/>
        </a:p>
      </dgm:t>
    </dgm:pt>
    <dgm:pt modelId="{72C4FDF4-CDF3-49C2-98A6-38197C23949C}" type="parTrans" cxnId="{90883DAC-E32D-4C51-9ABE-DE514D1413A2}">
      <dgm:prSet/>
      <dgm:spPr/>
      <dgm:t>
        <a:bodyPr/>
        <a:lstStyle/>
        <a:p>
          <a:endParaRPr lang="zh-CN" altLang="en-US"/>
        </a:p>
      </dgm:t>
    </dgm:pt>
    <dgm:pt modelId="{F4292A27-B106-48EB-9753-E5D9E8533454}" type="sibTrans" cxnId="{90883DAC-E32D-4C51-9ABE-DE514D1413A2}">
      <dgm:prSet/>
      <dgm:spPr/>
      <dgm:t>
        <a:bodyPr/>
        <a:lstStyle/>
        <a:p>
          <a:endParaRPr lang="zh-CN" altLang="en-US"/>
        </a:p>
      </dgm:t>
    </dgm:pt>
    <dgm:pt modelId="{F724257E-98A5-471D-B5AE-37F860F26803}">
      <dgm:prSet/>
      <dgm:spPr/>
      <dgm:t>
        <a:bodyPr/>
        <a:lstStyle/>
        <a:p>
          <a:endParaRPr lang="zh-CN" altLang="en-US" dirty="0"/>
        </a:p>
      </dgm:t>
    </dgm:pt>
    <dgm:pt modelId="{14DAEC60-F460-41CC-B45D-781ECF031E24}" type="parTrans" cxnId="{ED1DC263-3534-4EEB-9AE5-76938B1F65D5}">
      <dgm:prSet/>
      <dgm:spPr/>
      <dgm:t>
        <a:bodyPr/>
        <a:lstStyle/>
        <a:p>
          <a:endParaRPr lang="zh-CN" altLang="en-US"/>
        </a:p>
      </dgm:t>
    </dgm:pt>
    <dgm:pt modelId="{6852464F-AAE9-40B6-B59B-C4E8D1ADD934}" type="sibTrans" cxnId="{ED1DC263-3534-4EEB-9AE5-76938B1F65D5}">
      <dgm:prSet/>
      <dgm:spPr/>
      <dgm:t>
        <a:bodyPr/>
        <a:lstStyle/>
        <a:p>
          <a:endParaRPr lang="zh-CN" altLang="en-US"/>
        </a:p>
      </dgm:t>
    </dgm:pt>
    <dgm:pt modelId="{8CFB658F-D4B9-49A0-A657-9450DA61CF36}" type="pres">
      <dgm:prSet presAssocID="{D58523D9-4B47-4AD3-8971-489F6328E7DA}" presName="linear" presStyleCnt="0">
        <dgm:presLayoutVars>
          <dgm:dir/>
          <dgm:animLvl val="lvl"/>
          <dgm:resizeHandles val="exact"/>
        </dgm:presLayoutVars>
      </dgm:prSet>
      <dgm:spPr/>
      <dgm:t>
        <a:bodyPr/>
        <a:lstStyle/>
        <a:p>
          <a:endParaRPr lang="zh-CN" altLang="en-US"/>
        </a:p>
      </dgm:t>
    </dgm:pt>
    <dgm:pt modelId="{8E09DD13-536C-4314-B6FC-504CC8EE21A4}" type="pres">
      <dgm:prSet presAssocID="{89CDDF0B-F899-4300-9FD4-2C937878491C}" presName="parentLin" presStyleCnt="0"/>
      <dgm:spPr/>
    </dgm:pt>
    <dgm:pt modelId="{B7E178D7-4E8D-474D-A926-2AFAE021DF2C}" type="pres">
      <dgm:prSet presAssocID="{89CDDF0B-F899-4300-9FD4-2C937878491C}" presName="parentLeftMargin" presStyleLbl="node1" presStyleIdx="0" presStyleCnt="3"/>
      <dgm:spPr/>
      <dgm:t>
        <a:bodyPr/>
        <a:lstStyle/>
        <a:p>
          <a:endParaRPr lang="zh-CN" altLang="en-US"/>
        </a:p>
      </dgm:t>
    </dgm:pt>
    <dgm:pt modelId="{D2EF378D-C11E-4DDB-B94B-5C437FFABEBA}" type="pres">
      <dgm:prSet presAssocID="{89CDDF0B-F899-4300-9FD4-2C937878491C}" presName="parentText" presStyleLbl="node1" presStyleIdx="0" presStyleCnt="3">
        <dgm:presLayoutVars>
          <dgm:chMax val="0"/>
          <dgm:bulletEnabled val="1"/>
        </dgm:presLayoutVars>
      </dgm:prSet>
      <dgm:spPr/>
      <dgm:t>
        <a:bodyPr/>
        <a:lstStyle/>
        <a:p>
          <a:endParaRPr lang="zh-CN" altLang="en-US"/>
        </a:p>
      </dgm:t>
    </dgm:pt>
    <dgm:pt modelId="{A6D8445B-1455-455B-BF51-F5D1D90A0A84}" type="pres">
      <dgm:prSet presAssocID="{89CDDF0B-F899-4300-9FD4-2C937878491C}" presName="negativeSpace" presStyleCnt="0"/>
      <dgm:spPr/>
    </dgm:pt>
    <dgm:pt modelId="{777D4BAE-D3BF-4153-92DC-3F09C51310D7}" type="pres">
      <dgm:prSet presAssocID="{89CDDF0B-F899-4300-9FD4-2C937878491C}" presName="childText" presStyleLbl="conFgAcc1" presStyleIdx="0" presStyleCnt="3">
        <dgm:presLayoutVars>
          <dgm:bulletEnabled val="1"/>
        </dgm:presLayoutVars>
      </dgm:prSet>
      <dgm:spPr/>
      <dgm:t>
        <a:bodyPr/>
        <a:lstStyle/>
        <a:p>
          <a:endParaRPr lang="zh-CN" altLang="en-US"/>
        </a:p>
      </dgm:t>
    </dgm:pt>
    <dgm:pt modelId="{704D3889-BAC8-4B3C-978A-4C3266C29EB1}" type="pres">
      <dgm:prSet presAssocID="{BD2BE47E-312E-4B0C-BE1A-BBA7482DD1C0}" presName="spaceBetweenRectangles" presStyleCnt="0"/>
      <dgm:spPr/>
    </dgm:pt>
    <dgm:pt modelId="{C22AD183-7CC5-41AC-AC7A-AF5474A5F2F3}" type="pres">
      <dgm:prSet presAssocID="{70B0D888-8893-494C-ADD3-922F191F16ED}" presName="parentLin" presStyleCnt="0"/>
      <dgm:spPr/>
    </dgm:pt>
    <dgm:pt modelId="{4753FD52-8AFB-4A12-A098-866A71FD577C}" type="pres">
      <dgm:prSet presAssocID="{70B0D888-8893-494C-ADD3-922F191F16ED}" presName="parentLeftMargin" presStyleLbl="node1" presStyleIdx="0" presStyleCnt="3"/>
      <dgm:spPr/>
      <dgm:t>
        <a:bodyPr/>
        <a:lstStyle/>
        <a:p>
          <a:endParaRPr lang="zh-CN" altLang="en-US"/>
        </a:p>
      </dgm:t>
    </dgm:pt>
    <dgm:pt modelId="{8D7A569A-9F21-4499-AF1B-826C4625B1A1}" type="pres">
      <dgm:prSet presAssocID="{70B0D888-8893-494C-ADD3-922F191F16ED}" presName="parentText" presStyleLbl="node1" presStyleIdx="1" presStyleCnt="3">
        <dgm:presLayoutVars>
          <dgm:chMax val="0"/>
          <dgm:bulletEnabled val="1"/>
        </dgm:presLayoutVars>
      </dgm:prSet>
      <dgm:spPr/>
      <dgm:t>
        <a:bodyPr/>
        <a:lstStyle/>
        <a:p>
          <a:endParaRPr lang="zh-CN" altLang="en-US"/>
        </a:p>
      </dgm:t>
    </dgm:pt>
    <dgm:pt modelId="{41E85D0A-3F55-4DE1-BE0B-76FEF493C8C6}" type="pres">
      <dgm:prSet presAssocID="{70B0D888-8893-494C-ADD3-922F191F16ED}" presName="negativeSpace" presStyleCnt="0"/>
      <dgm:spPr/>
    </dgm:pt>
    <dgm:pt modelId="{E8612781-E901-4CB9-A84A-FFB9E80D6406}" type="pres">
      <dgm:prSet presAssocID="{70B0D888-8893-494C-ADD3-922F191F16ED}" presName="childText" presStyleLbl="conFgAcc1" presStyleIdx="1" presStyleCnt="3">
        <dgm:presLayoutVars>
          <dgm:bulletEnabled val="1"/>
        </dgm:presLayoutVars>
      </dgm:prSet>
      <dgm:spPr/>
      <dgm:t>
        <a:bodyPr/>
        <a:lstStyle/>
        <a:p>
          <a:endParaRPr lang="zh-CN" altLang="en-US"/>
        </a:p>
      </dgm:t>
    </dgm:pt>
    <dgm:pt modelId="{26568043-9D2F-4F6F-AA55-388A183CF1EE}" type="pres">
      <dgm:prSet presAssocID="{95A3442F-3E48-411D-B209-6D0475F458BF}" presName="spaceBetweenRectangles" presStyleCnt="0"/>
      <dgm:spPr/>
    </dgm:pt>
    <dgm:pt modelId="{52418258-F692-44FE-8B63-DBD5EF1A2498}" type="pres">
      <dgm:prSet presAssocID="{C4CF1BF7-088C-4226-91D0-5C17C2CB7F0E}" presName="parentLin" presStyleCnt="0"/>
      <dgm:spPr/>
    </dgm:pt>
    <dgm:pt modelId="{D16D0017-8578-40DC-B7C6-5D19C663E40E}" type="pres">
      <dgm:prSet presAssocID="{C4CF1BF7-088C-4226-91D0-5C17C2CB7F0E}" presName="parentLeftMargin" presStyleLbl="node1" presStyleIdx="1" presStyleCnt="3"/>
      <dgm:spPr/>
      <dgm:t>
        <a:bodyPr/>
        <a:lstStyle/>
        <a:p>
          <a:endParaRPr lang="zh-CN" altLang="en-US"/>
        </a:p>
      </dgm:t>
    </dgm:pt>
    <dgm:pt modelId="{46994481-7FC5-44C5-B64F-F10FF8E66D1C}" type="pres">
      <dgm:prSet presAssocID="{C4CF1BF7-088C-4226-91D0-5C17C2CB7F0E}" presName="parentText" presStyleLbl="node1" presStyleIdx="2" presStyleCnt="3">
        <dgm:presLayoutVars>
          <dgm:chMax val="0"/>
          <dgm:bulletEnabled val="1"/>
        </dgm:presLayoutVars>
      </dgm:prSet>
      <dgm:spPr/>
      <dgm:t>
        <a:bodyPr/>
        <a:lstStyle/>
        <a:p>
          <a:endParaRPr lang="zh-CN" altLang="en-US"/>
        </a:p>
      </dgm:t>
    </dgm:pt>
    <dgm:pt modelId="{877311B0-042D-4D08-B44E-0B2402DB90FF}" type="pres">
      <dgm:prSet presAssocID="{C4CF1BF7-088C-4226-91D0-5C17C2CB7F0E}" presName="negativeSpace" presStyleCnt="0"/>
      <dgm:spPr/>
    </dgm:pt>
    <dgm:pt modelId="{3B4E56A6-9A76-4398-8F1D-FCACBEEE1E29}" type="pres">
      <dgm:prSet presAssocID="{C4CF1BF7-088C-4226-91D0-5C17C2CB7F0E}" presName="childText" presStyleLbl="conFgAcc1" presStyleIdx="2" presStyleCnt="3">
        <dgm:presLayoutVars>
          <dgm:bulletEnabled val="1"/>
        </dgm:presLayoutVars>
      </dgm:prSet>
      <dgm:spPr/>
      <dgm:t>
        <a:bodyPr/>
        <a:lstStyle/>
        <a:p>
          <a:endParaRPr lang="zh-CN" altLang="en-US"/>
        </a:p>
      </dgm:t>
    </dgm:pt>
  </dgm:ptLst>
  <dgm:cxnLst>
    <dgm:cxn modelId="{90883DAC-E32D-4C51-9ABE-DE514D1413A2}" srcId="{70B0D888-8893-494C-ADD3-922F191F16ED}" destId="{7A005BB6-3B64-49DA-B631-A15B16ACA37D}" srcOrd="0" destOrd="0" parTransId="{72C4FDF4-CDF3-49C2-98A6-38197C23949C}" sibTransId="{F4292A27-B106-48EB-9753-E5D9E8533454}"/>
    <dgm:cxn modelId="{D099E331-EA7E-4D7F-A4FE-402BA1E6E726}" type="presOf" srcId="{C4CF1BF7-088C-4226-91D0-5C17C2CB7F0E}" destId="{46994481-7FC5-44C5-B64F-F10FF8E66D1C}" srcOrd="1" destOrd="0" presId="urn:microsoft.com/office/officeart/2005/8/layout/list1#21"/>
    <dgm:cxn modelId="{5118A4F9-4C39-4BEB-9993-1CC11EA52396}" type="presOf" srcId="{70B0D888-8893-494C-ADD3-922F191F16ED}" destId="{4753FD52-8AFB-4A12-A098-866A71FD577C}" srcOrd="0" destOrd="0" presId="urn:microsoft.com/office/officeart/2005/8/layout/list1#21"/>
    <dgm:cxn modelId="{5B95E8E3-C002-4A09-882C-8E369804549D}" type="presOf" srcId="{1AAC6F2B-0E16-4294-9AA0-FDBDA3C2025A}" destId="{777D4BAE-D3BF-4153-92DC-3F09C51310D7}" srcOrd="0" destOrd="0" presId="urn:microsoft.com/office/officeart/2005/8/layout/list1#21"/>
    <dgm:cxn modelId="{FD0B632F-2C54-4242-9EF4-69814AF73673}" type="presOf" srcId="{F724257E-98A5-471D-B5AE-37F860F26803}" destId="{3B4E56A6-9A76-4398-8F1D-FCACBEEE1E29}" srcOrd="0" destOrd="0" presId="urn:microsoft.com/office/officeart/2005/8/layout/list1#21"/>
    <dgm:cxn modelId="{A6087A0C-EBA3-48D1-AAFC-EDA7FA781F5C}" type="presOf" srcId="{C4CF1BF7-088C-4226-91D0-5C17C2CB7F0E}" destId="{D16D0017-8578-40DC-B7C6-5D19C663E40E}" srcOrd="0" destOrd="0" presId="urn:microsoft.com/office/officeart/2005/8/layout/list1#21"/>
    <dgm:cxn modelId="{33DC0DB8-F54A-4425-B9DC-8815A7F761DF}" type="presOf" srcId="{D58523D9-4B47-4AD3-8971-489F6328E7DA}" destId="{8CFB658F-D4B9-49A0-A657-9450DA61CF36}" srcOrd="0" destOrd="0" presId="urn:microsoft.com/office/officeart/2005/8/layout/list1#21"/>
    <dgm:cxn modelId="{3FD5F85B-D32B-4B45-B5A8-0B328F87EFCE}" srcId="{89CDDF0B-F899-4300-9FD4-2C937878491C}" destId="{1AAC6F2B-0E16-4294-9AA0-FDBDA3C2025A}" srcOrd="0" destOrd="0" parTransId="{D8DAB3F2-612F-4A78-8738-A77ADE74C7E8}" sibTransId="{BD211F0C-C8DC-4419-B64D-F691B9DE6D45}"/>
    <dgm:cxn modelId="{F283AD9B-662E-46F0-99CD-FDE7CFC3F2C7}" srcId="{D58523D9-4B47-4AD3-8971-489F6328E7DA}" destId="{70B0D888-8893-494C-ADD3-922F191F16ED}" srcOrd="1" destOrd="0" parTransId="{7C44F721-BC85-47BD-B35C-BF742F39F792}" sibTransId="{95A3442F-3E48-411D-B209-6D0475F458BF}"/>
    <dgm:cxn modelId="{1A6DB857-8567-47D0-907A-547E87559098}" type="presOf" srcId="{7A005BB6-3B64-49DA-B631-A15B16ACA37D}" destId="{E8612781-E901-4CB9-A84A-FFB9E80D6406}" srcOrd="0" destOrd="0" presId="urn:microsoft.com/office/officeart/2005/8/layout/list1#21"/>
    <dgm:cxn modelId="{9AB22FAF-6465-4210-9623-B3FAF1952721}" type="presOf" srcId="{89CDDF0B-F899-4300-9FD4-2C937878491C}" destId="{B7E178D7-4E8D-474D-A926-2AFAE021DF2C}" srcOrd="0" destOrd="0" presId="urn:microsoft.com/office/officeart/2005/8/layout/list1#21"/>
    <dgm:cxn modelId="{BB851892-D948-4AE9-B259-5A576186A7D8}" type="presOf" srcId="{89CDDF0B-F899-4300-9FD4-2C937878491C}" destId="{D2EF378D-C11E-4DDB-B94B-5C437FFABEBA}" srcOrd="1" destOrd="0" presId="urn:microsoft.com/office/officeart/2005/8/layout/list1#21"/>
    <dgm:cxn modelId="{31C34605-C743-4886-8A45-FE5E6488336C}" srcId="{D58523D9-4B47-4AD3-8971-489F6328E7DA}" destId="{C4CF1BF7-088C-4226-91D0-5C17C2CB7F0E}" srcOrd="2" destOrd="0" parTransId="{12922D87-0503-4F8E-9954-C39728B7FBD6}" sibTransId="{1992814A-A09A-4BE9-9544-F5E8C8EA485B}"/>
    <dgm:cxn modelId="{ED1DC263-3534-4EEB-9AE5-76938B1F65D5}" srcId="{C4CF1BF7-088C-4226-91D0-5C17C2CB7F0E}" destId="{F724257E-98A5-471D-B5AE-37F860F26803}" srcOrd="0" destOrd="0" parTransId="{14DAEC60-F460-41CC-B45D-781ECF031E24}" sibTransId="{6852464F-AAE9-40B6-B59B-C4E8D1ADD934}"/>
    <dgm:cxn modelId="{5A89B1DC-3D47-4710-B5AC-373474482A4D}" srcId="{D58523D9-4B47-4AD3-8971-489F6328E7DA}" destId="{89CDDF0B-F899-4300-9FD4-2C937878491C}" srcOrd="0" destOrd="0" parTransId="{70378805-B9EE-4A3B-8581-33CCC425B4FE}" sibTransId="{BD2BE47E-312E-4B0C-BE1A-BBA7482DD1C0}"/>
    <dgm:cxn modelId="{9FEEE833-97BC-44EC-A1D7-E43CEB3DF718}" type="presOf" srcId="{70B0D888-8893-494C-ADD3-922F191F16ED}" destId="{8D7A569A-9F21-4499-AF1B-826C4625B1A1}" srcOrd="1" destOrd="0" presId="urn:microsoft.com/office/officeart/2005/8/layout/list1#21"/>
    <dgm:cxn modelId="{60FBDF00-4A17-4AB2-AD16-4E9BC52E6F76}" type="presParOf" srcId="{8CFB658F-D4B9-49A0-A657-9450DA61CF36}" destId="{8E09DD13-536C-4314-B6FC-504CC8EE21A4}" srcOrd="0" destOrd="0" presId="urn:microsoft.com/office/officeart/2005/8/layout/list1#21"/>
    <dgm:cxn modelId="{0DC6AAA7-BCA7-40F0-B7C5-7F365CF61381}" type="presParOf" srcId="{8E09DD13-536C-4314-B6FC-504CC8EE21A4}" destId="{B7E178D7-4E8D-474D-A926-2AFAE021DF2C}" srcOrd="0" destOrd="0" presId="urn:microsoft.com/office/officeart/2005/8/layout/list1#21"/>
    <dgm:cxn modelId="{627AC5AA-D889-4FFB-BB42-CEB7AA34F199}" type="presParOf" srcId="{8E09DD13-536C-4314-B6FC-504CC8EE21A4}" destId="{D2EF378D-C11E-4DDB-B94B-5C437FFABEBA}" srcOrd="1" destOrd="0" presId="urn:microsoft.com/office/officeart/2005/8/layout/list1#21"/>
    <dgm:cxn modelId="{9449FBBD-43AD-4FD2-B17A-6001C205F895}" type="presParOf" srcId="{8CFB658F-D4B9-49A0-A657-9450DA61CF36}" destId="{A6D8445B-1455-455B-BF51-F5D1D90A0A84}" srcOrd="1" destOrd="0" presId="urn:microsoft.com/office/officeart/2005/8/layout/list1#21"/>
    <dgm:cxn modelId="{D0018A0C-E82F-46E6-9694-50278AFC49D0}" type="presParOf" srcId="{8CFB658F-D4B9-49A0-A657-9450DA61CF36}" destId="{777D4BAE-D3BF-4153-92DC-3F09C51310D7}" srcOrd="2" destOrd="0" presId="urn:microsoft.com/office/officeart/2005/8/layout/list1#21"/>
    <dgm:cxn modelId="{C767BAFB-C04C-488D-BC4F-AFAB09F39D49}" type="presParOf" srcId="{8CFB658F-D4B9-49A0-A657-9450DA61CF36}" destId="{704D3889-BAC8-4B3C-978A-4C3266C29EB1}" srcOrd="3" destOrd="0" presId="urn:microsoft.com/office/officeart/2005/8/layout/list1#21"/>
    <dgm:cxn modelId="{A2BE7A3B-6D2D-4AF4-83E1-B3F454C62B41}" type="presParOf" srcId="{8CFB658F-D4B9-49A0-A657-9450DA61CF36}" destId="{C22AD183-7CC5-41AC-AC7A-AF5474A5F2F3}" srcOrd="4" destOrd="0" presId="urn:microsoft.com/office/officeart/2005/8/layout/list1#21"/>
    <dgm:cxn modelId="{4116AFFB-AC60-4AD7-A70F-22C691D28FE6}" type="presParOf" srcId="{C22AD183-7CC5-41AC-AC7A-AF5474A5F2F3}" destId="{4753FD52-8AFB-4A12-A098-866A71FD577C}" srcOrd="0" destOrd="0" presId="urn:microsoft.com/office/officeart/2005/8/layout/list1#21"/>
    <dgm:cxn modelId="{8232900C-883D-4420-855B-791F92FF12E7}" type="presParOf" srcId="{C22AD183-7CC5-41AC-AC7A-AF5474A5F2F3}" destId="{8D7A569A-9F21-4499-AF1B-826C4625B1A1}" srcOrd="1" destOrd="0" presId="urn:microsoft.com/office/officeart/2005/8/layout/list1#21"/>
    <dgm:cxn modelId="{C7F14D9A-2995-4A6E-AC5A-6DC7709A14AB}" type="presParOf" srcId="{8CFB658F-D4B9-49A0-A657-9450DA61CF36}" destId="{41E85D0A-3F55-4DE1-BE0B-76FEF493C8C6}" srcOrd="5" destOrd="0" presId="urn:microsoft.com/office/officeart/2005/8/layout/list1#21"/>
    <dgm:cxn modelId="{52E157F3-4773-424A-A907-6C2836DB2F32}" type="presParOf" srcId="{8CFB658F-D4B9-49A0-A657-9450DA61CF36}" destId="{E8612781-E901-4CB9-A84A-FFB9E80D6406}" srcOrd="6" destOrd="0" presId="urn:microsoft.com/office/officeart/2005/8/layout/list1#21"/>
    <dgm:cxn modelId="{9FF682D2-4FAB-4656-85F8-465234D887D0}" type="presParOf" srcId="{8CFB658F-D4B9-49A0-A657-9450DA61CF36}" destId="{26568043-9D2F-4F6F-AA55-388A183CF1EE}" srcOrd="7" destOrd="0" presId="urn:microsoft.com/office/officeart/2005/8/layout/list1#21"/>
    <dgm:cxn modelId="{779227AA-BDF9-4C61-B06B-1A0252354089}" type="presParOf" srcId="{8CFB658F-D4B9-49A0-A657-9450DA61CF36}" destId="{52418258-F692-44FE-8B63-DBD5EF1A2498}" srcOrd="8" destOrd="0" presId="urn:microsoft.com/office/officeart/2005/8/layout/list1#21"/>
    <dgm:cxn modelId="{92EB8020-F545-4651-A905-3F6ED0230317}" type="presParOf" srcId="{52418258-F692-44FE-8B63-DBD5EF1A2498}" destId="{D16D0017-8578-40DC-B7C6-5D19C663E40E}" srcOrd="0" destOrd="0" presId="urn:microsoft.com/office/officeart/2005/8/layout/list1#21"/>
    <dgm:cxn modelId="{39884F55-417D-4A11-A4E4-8605DA52E578}" type="presParOf" srcId="{52418258-F692-44FE-8B63-DBD5EF1A2498}" destId="{46994481-7FC5-44C5-B64F-F10FF8E66D1C}" srcOrd="1" destOrd="0" presId="urn:microsoft.com/office/officeart/2005/8/layout/list1#21"/>
    <dgm:cxn modelId="{39A1B033-9F9B-464E-A0A8-B0A639909306}" type="presParOf" srcId="{8CFB658F-D4B9-49A0-A657-9450DA61CF36}" destId="{877311B0-042D-4D08-B44E-0B2402DB90FF}" srcOrd="9" destOrd="0" presId="urn:microsoft.com/office/officeart/2005/8/layout/list1#21"/>
    <dgm:cxn modelId="{2F560223-109A-4AE4-AF51-13FF42D56725}" type="presParOf" srcId="{8CFB658F-D4B9-49A0-A657-9450DA61CF36}" destId="{3B4E56A6-9A76-4398-8F1D-FCACBEEE1E29}" srcOrd="10" destOrd="0" presId="urn:microsoft.com/office/officeart/2005/8/layout/list1#2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D58523D9-4B47-4AD3-8971-489F6328E7DA}" type="doc">
      <dgm:prSet loTypeId="urn:microsoft.com/office/officeart/2005/8/layout/list1#21" loCatId="list" qsTypeId="urn:microsoft.com/office/officeart/2005/8/quickstyle/simple1#59" qsCatId="simple" csTypeId="urn:microsoft.com/office/officeart/2005/8/colors/accent2_1#29" csCatId="accent2" phldr="1"/>
      <dgm:spPr/>
      <dgm:t>
        <a:bodyPr/>
        <a:lstStyle/>
        <a:p>
          <a:endParaRPr lang="zh-CN" altLang="en-US"/>
        </a:p>
      </dgm:t>
    </dgm:pt>
    <dgm:pt modelId="{89CDDF0B-F899-4300-9FD4-2C937878491C}">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具有纵向和横向的信息集成过程</a:t>
          </a:r>
          <a:endParaRPr lang="zh-CN" altLang="en-US" sz="2400" dirty="0">
            <a:latin typeface="手札体-简粗体" panose="03000700000000000000" pitchFamily="66" charset="-122"/>
            <a:ea typeface="手札体-简粗体" panose="03000700000000000000" pitchFamily="66" charset="-122"/>
          </a:endParaRPr>
        </a:p>
      </dgm:t>
    </dgm:pt>
    <dgm:pt modelId="{70378805-B9EE-4A3B-8581-33CCC425B4FE}" type="parTrans" cxnId="{5A89B1DC-3D47-4710-B5AC-373474482A4D}">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BD2BE47E-312E-4B0C-BE1A-BBA7482DD1C0}" type="sibTrans" cxnId="{5A89B1DC-3D47-4710-B5AC-373474482A4D}">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70B0D888-8893-494C-ADD3-922F191F16ED}">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计划信息循环过程中突破了企业的限制</a:t>
          </a:r>
          <a:endParaRPr lang="zh-CN" altLang="en-US" sz="2400" dirty="0">
            <a:latin typeface="手札体-简粗体" panose="03000700000000000000" pitchFamily="66" charset="-122"/>
            <a:ea typeface="手札体-简粗体" panose="03000700000000000000" pitchFamily="66" charset="-122"/>
          </a:endParaRPr>
        </a:p>
      </dgm:t>
    </dgm:pt>
    <dgm:pt modelId="{7C44F721-BC85-47BD-B35C-BF742F39F792}" type="parTrans" cxnId="{F283AD9B-662E-46F0-99CD-FDE7CFC3F2C7}">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95A3442F-3E48-411D-B209-6D0475F458BF}" type="sibTrans" cxnId="{F283AD9B-662E-46F0-99CD-FDE7CFC3F2C7}">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C4CF1BF7-088C-4226-91D0-5C17C2CB7F0E}">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能力平衡在生产计划中发挥了重要作用</a:t>
          </a:r>
          <a:endParaRPr lang="zh-CN" altLang="en-US" sz="2400" dirty="0">
            <a:latin typeface="手札体-简粗体" panose="03000700000000000000" pitchFamily="66" charset="-122"/>
            <a:ea typeface="手札体-简粗体" panose="03000700000000000000" pitchFamily="66" charset="-122"/>
          </a:endParaRPr>
        </a:p>
      </dgm:t>
    </dgm:pt>
    <dgm:pt modelId="{12922D87-0503-4F8E-9954-C39728B7FBD6}" type="parTrans" cxnId="{31C34605-C743-4886-8A45-FE5E6488336C}">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1992814A-A09A-4BE9-9544-F5E8C8EA485B}" type="sibTrans" cxnId="{31C34605-C743-4886-8A45-FE5E6488336C}">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1AAC6F2B-0E16-4294-9AA0-FDBDA3C2025A}">
      <dgm:prSet/>
      <dgm:spPr/>
      <dgm:t>
        <a:bodyPr/>
        <a:lstStyle/>
        <a:p>
          <a:r>
            <a:rPr lang="zh-CN" altLang="en-US" dirty="0" smtClean="0"/>
            <a:t>纵向指供应链由下游向上游的信息集成，横向指生产相同或类似产品的企业之间的信息共享</a:t>
          </a:r>
          <a:endParaRPr lang="zh-CN" altLang="en-US" dirty="0"/>
        </a:p>
      </dgm:t>
    </dgm:pt>
    <dgm:pt modelId="{D8DAB3F2-612F-4A78-8738-A77ADE74C7E8}" type="parTrans" cxnId="{3FD5F85B-D32B-4B45-B5A8-0B328F87EFCE}">
      <dgm:prSet/>
      <dgm:spPr/>
      <dgm:t>
        <a:bodyPr/>
        <a:lstStyle/>
        <a:p>
          <a:endParaRPr lang="zh-CN" altLang="en-US"/>
        </a:p>
      </dgm:t>
    </dgm:pt>
    <dgm:pt modelId="{BD211F0C-C8DC-4419-B64D-F691B9DE6D45}" type="sibTrans" cxnId="{3FD5F85B-D32B-4B45-B5A8-0B328F87EFCE}">
      <dgm:prSet/>
      <dgm:spPr/>
      <dgm:t>
        <a:bodyPr/>
        <a:lstStyle/>
        <a:p>
          <a:endParaRPr lang="zh-CN" altLang="en-US"/>
        </a:p>
      </dgm:t>
    </dgm:pt>
    <dgm:pt modelId="{7A005BB6-3B64-49DA-B631-A15B16ACA37D}">
      <dgm:prSet/>
      <dgm:spPr/>
      <dgm:t>
        <a:bodyPr/>
        <a:lstStyle/>
        <a:p>
          <a:r>
            <a:rPr lang="zh-CN" altLang="en-US" dirty="0" smtClean="0"/>
            <a:t>在供应链管理的环境下，生产计划的信息流跨越了企业运行</a:t>
          </a:r>
          <a:endParaRPr lang="zh-CN" altLang="en-US" dirty="0"/>
        </a:p>
      </dgm:t>
    </dgm:pt>
    <dgm:pt modelId="{72C4FDF4-CDF3-49C2-98A6-38197C23949C}" type="parTrans" cxnId="{90883DAC-E32D-4C51-9ABE-DE514D1413A2}">
      <dgm:prSet/>
      <dgm:spPr/>
      <dgm:t>
        <a:bodyPr/>
        <a:lstStyle/>
        <a:p>
          <a:endParaRPr lang="zh-CN" altLang="en-US"/>
        </a:p>
      </dgm:t>
    </dgm:pt>
    <dgm:pt modelId="{F4292A27-B106-48EB-9753-E5D9E8533454}" type="sibTrans" cxnId="{90883DAC-E32D-4C51-9ABE-DE514D1413A2}">
      <dgm:prSet/>
      <dgm:spPr/>
      <dgm:t>
        <a:bodyPr/>
        <a:lstStyle/>
        <a:p>
          <a:endParaRPr lang="zh-CN" altLang="en-US"/>
        </a:p>
      </dgm:t>
    </dgm:pt>
    <dgm:pt modelId="{F724257E-98A5-471D-B5AE-37F860F26803}">
      <dgm:prSet/>
      <dgm:spPr/>
      <dgm:t>
        <a:bodyPr/>
        <a:lstStyle/>
        <a:p>
          <a:r>
            <a:rPr lang="zh-CN" altLang="en-US" dirty="0" smtClean="0"/>
            <a:t>能力平衡是通过分析生产任务与生产能力之间的差距来对计划进行修正的过程</a:t>
          </a:r>
          <a:endParaRPr lang="zh-CN" altLang="en-US" dirty="0"/>
        </a:p>
      </dgm:t>
    </dgm:pt>
    <dgm:pt modelId="{14DAEC60-F460-41CC-B45D-781ECF031E24}" type="parTrans" cxnId="{ED1DC263-3534-4EEB-9AE5-76938B1F65D5}">
      <dgm:prSet/>
      <dgm:spPr/>
      <dgm:t>
        <a:bodyPr/>
        <a:lstStyle/>
        <a:p>
          <a:endParaRPr lang="zh-CN" altLang="en-US"/>
        </a:p>
      </dgm:t>
    </dgm:pt>
    <dgm:pt modelId="{6852464F-AAE9-40B6-B59B-C4E8D1ADD934}" type="sibTrans" cxnId="{ED1DC263-3534-4EEB-9AE5-76938B1F65D5}">
      <dgm:prSet/>
      <dgm:spPr/>
      <dgm:t>
        <a:bodyPr/>
        <a:lstStyle/>
        <a:p>
          <a:endParaRPr lang="zh-CN" altLang="en-US"/>
        </a:p>
      </dgm:t>
    </dgm:pt>
    <dgm:pt modelId="{8CFB658F-D4B9-49A0-A657-9450DA61CF36}" type="pres">
      <dgm:prSet presAssocID="{D58523D9-4B47-4AD3-8971-489F6328E7DA}" presName="linear" presStyleCnt="0">
        <dgm:presLayoutVars>
          <dgm:dir/>
          <dgm:animLvl val="lvl"/>
          <dgm:resizeHandles val="exact"/>
        </dgm:presLayoutVars>
      </dgm:prSet>
      <dgm:spPr/>
      <dgm:t>
        <a:bodyPr/>
        <a:lstStyle/>
        <a:p>
          <a:endParaRPr lang="zh-CN" altLang="en-US"/>
        </a:p>
      </dgm:t>
    </dgm:pt>
    <dgm:pt modelId="{8E09DD13-536C-4314-B6FC-504CC8EE21A4}" type="pres">
      <dgm:prSet presAssocID="{89CDDF0B-F899-4300-9FD4-2C937878491C}" presName="parentLin" presStyleCnt="0"/>
      <dgm:spPr/>
    </dgm:pt>
    <dgm:pt modelId="{B7E178D7-4E8D-474D-A926-2AFAE021DF2C}" type="pres">
      <dgm:prSet presAssocID="{89CDDF0B-F899-4300-9FD4-2C937878491C}" presName="parentLeftMargin" presStyleLbl="node1" presStyleIdx="0" presStyleCnt="3"/>
      <dgm:spPr/>
      <dgm:t>
        <a:bodyPr/>
        <a:lstStyle/>
        <a:p>
          <a:endParaRPr lang="zh-CN" altLang="en-US"/>
        </a:p>
      </dgm:t>
    </dgm:pt>
    <dgm:pt modelId="{D2EF378D-C11E-4DDB-B94B-5C437FFABEBA}" type="pres">
      <dgm:prSet presAssocID="{89CDDF0B-F899-4300-9FD4-2C937878491C}" presName="parentText" presStyleLbl="node1" presStyleIdx="0" presStyleCnt="3">
        <dgm:presLayoutVars>
          <dgm:chMax val="0"/>
          <dgm:bulletEnabled val="1"/>
        </dgm:presLayoutVars>
      </dgm:prSet>
      <dgm:spPr/>
      <dgm:t>
        <a:bodyPr/>
        <a:lstStyle/>
        <a:p>
          <a:endParaRPr lang="zh-CN" altLang="en-US"/>
        </a:p>
      </dgm:t>
    </dgm:pt>
    <dgm:pt modelId="{A6D8445B-1455-455B-BF51-F5D1D90A0A84}" type="pres">
      <dgm:prSet presAssocID="{89CDDF0B-F899-4300-9FD4-2C937878491C}" presName="negativeSpace" presStyleCnt="0"/>
      <dgm:spPr/>
    </dgm:pt>
    <dgm:pt modelId="{777D4BAE-D3BF-4153-92DC-3F09C51310D7}" type="pres">
      <dgm:prSet presAssocID="{89CDDF0B-F899-4300-9FD4-2C937878491C}" presName="childText" presStyleLbl="conFgAcc1" presStyleIdx="0" presStyleCnt="3">
        <dgm:presLayoutVars>
          <dgm:bulletEnabled val="1"/>
        </dgm:presLayoutVars>
      </dgm:prSet>
      <dgm:spPr/>
      <dgm:t>
        <a:bodyPr/>
        <a:lstStyle/>
        <a:p>
          <a:endParaRPr lang="zh-CN" altLang="en-US"/>
        </a:p>
      </dgm:t>
    </dgm:pt>
    <dgm:pt modelId="{704D3889-BAC8-4B3C-978A-4C3266C29EB1}" type="pres">
      <dgm:prSet presAssocID="{BD2BE47E-312E-4B0C-BE1A-BBA7482DD1C0}" presName="spaceBetweenRectangles" presStyleCnt="0"/>
      <dgm:spPr/>
    </dgm:pt>
    <dgm:pt modelId="{C22AD183-7CC5-41AC-AC7A-AF5474A5F2F3}" type="pres">
      <dgm:prSet presAssocID="{70B0D888-8893-494C-ADD3-922F191F16ED}" presName="parentLin" presStyleCnt="0"/>
      <dgm:spPr/>
    </dgm:pt>
    <dgm:pt modelId="{4753FD52-8AFB-4A12-A098-866A71FD577C}" type="pres">
      <dgm:prSet presAssocID="{70B0D888-8893-494C-ADD3-922F191F16ED}" presName="parentLeftMargin" presStyleLbl="node1" presStyleIdx="0" presStyleCnt="3"/>
      <dgm:spPr/>
      <dgm:t>
        <a:bodyPr/>
        <a:lstStyle/>
        <a:p>
          <a:endParaRPr lang="zh-CN" altLang="en-US"/>
        </a:p>
      </dgm:t>
    </dgm:pt>
    <dgm:pt modelId="{8D7A569A-9F21-4499-AF1B-826C4625B1A1}" type="pres">
      <dgm:prSet presAssocID="{70B0D888-8893-494C-ADD3-922F191F16ED}" presName="parentText" presStyleLbl="node1" presStyleIdx="1" presStyleCnt="3">
        <dgm:presLayoutVars>
          <dgm:chMax val="0"/>
          <dgm:bulletEnabled val="1"/>
        </dgm:presLayoutVars>
      </dgm:prSet>
      <dgm:spPr/>
      <dgm:t>
        <a:bodyPr/>
        <a:lstStyle/>
        <a:p>
          <a:endParaRPr lang="zh-CN" altLang="en-US"/>
        </a:p>
      </dgm:t>
    </dgm:pt>
    <dgm:pt modelId="{41E85D0A-3F55-4DE1-BE0B-76FEF493C8C6}" type="pres">
      <dgm:prSet presAssocID="{70B0D888-8893-494C-ADD3-922F191F16ED}" presName="negativeSpace" presStyleCnt="0"/>
      <dgm:spPr/>
    </dgm:pt>
    <dgm:pt modelId="{E8612781-E901-4CB9-A84A-FFB9E80D6406}" type="pres">
      <dgm:prSet presAssocID="{70B0D888-8893-494C-ADD3-922F191F16ED}" presName="childText" presStyleLbl="conFgAcc1" presStyleIdx="1" presStyleCnt="3">
        <dgm:presLayoutVars>
          <dgm:bulletEnabled val="1"/>
        </dgm:presLayoutVars>
      </dgm:prSet>
      <dgm:spPr/>
      <dgm:t>
        <a:bodyPr/>
        <a:lstStyle/>
        <a:p>
          <a:endParaRPr lang="zh-CN" altLang="en-US"/>
        </a:p>
      </dgm:t>
    </dgm:pt>
    <dgm:pt modelId="{26568043-9D2F-4F6F-AA55-388A183CF1EE}" type="pres">
      <dgm:prSet presAssocID="{95A3442F-3E48-411D-B209-6D0475F458BF}" presName="spaceBetweenRectangles" presStyleCnt="0"/>
      <dgm:spPr/>
    </dgm:pt>
    <dgm:pt modelId="{52418258-F692-44FE-8B63-DBD5EF1A2498}" type="pres">
      <dgm:prSet presAssocID="{C4CF1BF7-088C-4226-91D0-5C17C2CB7F0E}" presName="parentLin" presStyleCnt="0"/>
      <dgm:spPr/>
    </dgm:pt>
    <dgm:pt modelId="{D16D0017-8578-40DC-B7C6-5D19C663E40E}" type="pres">
      <dgm:prSet presAssocID="{C4CF1BF7-088C-4226-91D0-5C17C2CB7F0E}" presName="parentLeftMargin" presStyleLbl="node1" presStyleIdx="1" presStyleCnt="3"/>
      <dgm:spPr/>
      <dgm:t>
        <a:bodyPr/>
        <a:lstStyle/>
        <a:p>
          <a:endParaRPr lang="zh-CN" altLang="en-US"/>
        </a:p>
      </dgm:t>
    </dgm:pt>
    <dgm:pt modelId="{46994481-7FC5-44C5-B64F-F10FF8E66D1C}" type="pres">
      <dgm:prSet presAssocID="{C4CF1BF7-088C-4226-91D0-5C17C2CB7F0E}" presName="parentText" presStyleLbl="node1" presStyleIdx="2" presStyleCnt="3">
        <dgm:presLayoutVars>
          <dgm:chMax val="0"/>
          <dgm:bulletEnabled val="1"/>
        </dgm:presLayoutVars>
      </dgm:prSet>
      <dgm:spPr/>
      <dgm:t>
        <a:bodyPr/>
        <a:lstStyle/>
        <a:p>
          <a:endParaRPr lang="zh-CN" altLang="en-US"/>
        </a:p>
      </dgm:t>
    </dgm:pt>
    <dgm:pt modelId="{877311B0-042D-4D08-B44E-0B2402DB90FF}" type="pres">
      <dgm:prSet presAssocID="{C4CF1BF7-088C-4226-91D0-5C17C2CB7F0E}" presName="negativeSpace" presStyleCnt="0"/>
      <dgm:spPr/>
    </dgm:pt>
    <dgm:pt modelId="{3B4E56A6-9A76-4398-8F1D-FCACBEEE1E29}" type="pres">
      <dgm:prSet presAssocID="{C4CF1BF7-088C-4226-91D0-5C17C2CB7F0E}" presName="childText" presStyleLbl="conFgAcc1" presStyleIdx="2" presStyleCnt="3">
        <dgm:presLayoutVars>
          <dgm:bulletEnabled val="1"/>
        </dgm:presLayoutVars>
      </dgm:prSet>
      <dgm:spPr/>
      <dgm:t>
        <a:bodyPr/>
        <a:lstStyle/>
        <a:p>
          <a:endParaRPr lang="zh-CN" altLang="en-US"/>
        </a:p>
      </dgm:t>
    </dgm:pt>
  </dgm:ptLst>
  <dgm:cxnLst>
    <dgm:cxn modelId="{90883DAC-E32D-4C51-9ABE-DE514D1413A2}" srcId="{70B0D888-8893-494C-ADD3-922F191F16ED}" destId="{7A005BB6-3B64-49DA-B631-A15B16ACA37D}" srcOrd="0" destOrd="0" parTransId="{72C4FDF4-CDF3-49C2-98A6-38197C23949C}" sibTransId="{F4292A27-B106-48EB-9753-E5D9E8533454}"/>
    <dgm:cxn modelId="{D068030D-3AB1-4F37-973C-D2BE3881953F}" type="presOf" srcId="{70B0D888-8893-494C-ADD3-922F191F16ED}" destId="{8D7A569A-9F21-4499-AF1B-826C4625B1A1}" srcOrd="1" destOrd="0" presId="urn:microsoft.com/office/officeart/2005/8/layout/list1#21"/>
    <dgm:cxn modelId="{CC9A6A76-9FC3-4D81-9748-5323F0560918}" type="presOf" srcId="{C4CF1BF7-088C-4226-91D0-5C17C2CB7F0E}" destId="{46994481-7FC5-44C5-B64F-F10FF8E66D1C}" srcOrd="1" destOrd="0" presId="urn:microsoft.com/office/officeart/2005/8/layout/list1#21"/>
    <dgm:cxn modelId="{123A8335-5070-4C85-A70D-0739966DF167}" type="presOf" srcId="{1AAC6F2B-0E16-4294-9AA0-FDBDA3C2025A}" destId="{777D4BAE-D3BF-4153-92DC-3F09C51310D7}" srcOrd="0" destOrd="0" presId="urn:microsoft.com/office/officeart/2005/8/layout/list1#21"/>
    <dgm:cxn modelId="{D1DA6EAF-D137-4404-BDF1-97A7630816CC}" type="presOf" srcId="{89CDDF0B-F899-4300-9FD4-2C937878491C}" destId="{D2EF378D-C11E-4DDB-B94B-5C437FFABEBA}" srcOrd="1" destOrd="0" presId="urn:microsoft.com/office/officeart/2005/8/layout/list1#21"/>
    <dgm:cxn modelId="{546F633B-13A1-467A-921B-B4E47655542B}" type="presOf" srcId="{F724257E-98A5-471D-B5AE-37F860F26803}" destId="{3B4E56A6-9A76-4398-8F1D-FCACBEEE1E29}" srcOrd="0" destOrd="0" presId="urn:microsoft.com/office/officeart/2005/8/layout/list1#21"/>
    <dgm:cxn modelId="{B1EC439D-A980-4877-A961-EE58F31FB1CA}" type="presOf" srcId="{89CDDF0B-F899-4300-9FD4-2C937878491C}" destId="{B7E178D7-4E8D-474D-A926-2AFAE021DF2C}" srcOrd="0" destOrd="0" presId="urn:microsoft.com/office/officeart/2005/8/layout/list1#21"/>
    <dgm:cxn modelId="{7F24AA4D-5EEE-4C53-9DCB-D8C5396E1078}" type="presOf" srcId="{70B0D888-8893-494C-ADD3-922F191F16ED}" destId="{4753FD52-8AFB-4A12-A098-866A71FD577C}" srcOrd="0" destOrd="0" presId="urn:microsoft.com/office/officeart/2005/8/layout/list1#21"/>
    <dgm:cxn modelId="{32D7012A-AD24-4F09-AFFD-6CE79E4DE5F5}" type="presOf" srcId="{C4CF1BF7-088C-4226-91D0-5C17C2CB7F0E}" destId="{D16D0017-8578-40DC-B7C6-5D19C663E40E}" srcOrd="0" destOrd="0" presId="urn:microsoft.com/office/officeart/2005/8/layout/list1#21"/>
    <dgm:cxn modelId="{3FD5F85B-D32B-4B45-B5A8-0B328F87EFCE}" srcId="{89CDDF0B-F899-4300-9FD4-2C937878491C}" destId="{1AAC6F2B-0E16-4294-9AA0-FDBDA3C2025A}" srcOrd="0" destOrd="0" parTransId="{D8DAB3F2-612F-4A78-8738-A77ADE74C7E8}" sibTransId="{BD211F0C-C8DC-4419-B64D-F691B9DE6D45}"/>
    <dgm:cxn modelId="{00C3EB96-6E36-46D5-B4F7-A26DCC9C9F96}" type="presOf" srcId="{D58523D9-4B47-4AD3-8971-489F6328E7DA}" destId="{8CFB658F-D4B9-49A0-A657-9450DA61CF36}" srcOrd="0" destOrd="0" presId="urn:microsoft.com/office/officeart/2005/8/layout/list1#21"/>
    <dgm:cxn modelId="{F283AD9B-662E-46F0-99CD-FDE7CFC3F2C7}" srcId="{D58523D9-4B47-4AD3-8971-489F6328E7DA}" destId="{70B0D888-8893-494C-ADD3-922F191F16ED}" srcOrd="1" destOrd="0" parTransId="{7C44F721-BC85-47BD-B35C-BF742F39F792}" sibTransId="{95A3442F-3E48-411D-B209-6D0475F458BF}"/>
    <dgm:cxn modelId="{8BDD93D4-5684-4EB3-95A6-14CC88F49961}" type="presOf" srcId="{7A005BB6-3B64-49DA-B631-A15B16ACA37D}" destId="{E8612781-E901-4CB9-A84A-FFB9E80D6406}" srcOrd="0" destOrd="0" presId="urn:microsoft.com/office/officeart/2005/8/layout/list1#21"/>
    <dgm:cxn modelId="{31C34605-C743-4886-8A45-FE5E6488336C}" srcId="{D58523D9-4B47-4AD3-8971-489F6328E7DA}" destId="{C4CF1BF7-088C-4226-91D0-5C17C2CB7F0E}" srcOrd="2" destOrd="0" parTransId="{12922D87-0503-4F8E-9954-C39728B7FBD6}" sibTransId="{1992814A-A09A-4BE9-9544-F5E8C8EA485B}"/>
    <dgm:cxn modelId="{ED1DC263-3534-4EEB-9AE5-76938B1F65D5}" srcId="{C4CF1BF7-088C-4226-91D0-5C17C2CB7F0E}" destId="{F724257E-98A5-471D-B5AE-37F860F26803}" srcOrd="0" destOrd="0" parTransId="{14DAEC60-F460-41CC-B45D-781ECF031E24}" sibTransId="{6852464F-AAE9-40B6-B59B-C4E8D1ADD934}"/>
    <dgm:cxn modelId="{5A89B1DC-3D47-4710-B5AC-373474482A4D}" srcId="{D58523D9-4B47-4AD3-8971-489F6328E7DA}" destId="{89CDDF0B-F899-4300-9FD4-2C937878491C}" srcOrd="0" destOrd="0" parTransId="{70378805-B9EE-4A3B-8581-33CCC425B4FE}" sibTransId="{BD2BE47E-312E-4B0C-BE1A-BBA7482DD1C0}"/>
    <dgm:cxn modelId="{EA2F5BD3-CE16-420D-B5F9-AF81E1EE93AC}" type="presParOf" srcId="{8CFB658F-D4B9-49A0-A657-9450DA61CF36}" destId="{8E09DD13-536C-4314-B6FC-504CC8EE21A4}" srcOrd="0" destOrd="0" presId="urn:microsoft.com/office/officeart/2005/8/layout/list1#21"/>
    <dgm:cxn modelId="{80B34444-4D57-49D8-9AEA-B57570077C11}" type="presParOf" srcId="{8E09DD13-536C-4314-B6FC-504CC8EE21A4}" destId="{B7E178D7-4E8D-474D-A926-2AFAE021DF2C}" srcOrd="0" destOrd="0" presId="urn:microsoft.com/office/officeart/2005/8/layout/list1#21"/>
    <dgm:cxn modelId="{B8763648-1B58-4BF6-8C76-8E944DCF7320}" type="presParOf" srcId="{8E09DD13-536C-4314-B6FC-504CC8EE21A4}" destId="{D2EF378D-C11E-4DDB-B94B-5C437FFABEBA}" srcOrd="1" destOrd="0" presId="urn:microsoft.com/office/officeart/2005/8/layout/list1#21"/>
    <dgm:cxn modelId="{12388428-5A74-4E3A-AEDC-B8D8761B0586}" type="presParOf" srcId="{8CFB658F-D4B9-49A0-A657-9450DA61CF36}" destId="{A6D8445B-1455-455B-BF51-F5D1D90A0A84}" srcOrd="1" destOrd="0" presId="urn:microsoft.com/office/officeart/2005/8/layout/list1#21"/>
    <dgm:cxn modelId="{9C916300-6E91-44EC-A718-99F31DF035D5}" type="presParOf" srcId="{8CFB658F-D4B9-49A0-A657-9450DA61CF36}" destId="{777D4BAE-D3BF-4153-92DC-3F09C51310D7}" srcOrd="2" destOrd="0" presId="urn:microsoft.com/office/officeart/2005/8/layout/list1#21"/>
    <dgm:cxn modelId="{9C9E5CC1-B7CC-42ED-A86E-3FE60DC3A180}" type="presParOf" srcId="{8CFB658F-D4B9-49A0-A657-9450DA61CF36}" destId="{704D3889-BAC8-4B3C-978A-4C3266C29EB1}" srcOrd="3" destOrd="0" presId="urn:microsoft.com/office/officeart/2005/8/layout/list1#21"/>
    <dgm:cxn modelId="{E6E5C734-074E-44E4-9964-96865C51E930}" type="presParOf" srcId="{8CFB658F-D4B9-49A0-A657-9450DA61CF36}" destId="{C22AD183-7CC5-41AC-AC7A-AF5474A5F2F3}" srcOrd="4" destOrd="0" presId="urn:microsoft.com/office/officeart/2005/8/layout/list1#21"/>
    <dgm:cxn modelId="{17196D85-0519-4733-9C44-7B8D15CA1B14}" type="presParOf" srcId="{C22AD183-7CC5-41AC-AC7A-AF5474A5F2F3}" destId="{4753FD52-8AFB-4A12-A098-866A71FD577C}" srcOrd="0" destOrd="0" presId="urn:microsoft.com/office/officeart/2005/8/layout/list1#21"/>
    <dgm:cxn modelId="{4BB66C1F-2053-4639-BBB7-14BF963D50CD}" type="presParOf" srcId="{C22AD183-7CC5-41AC-AC7A-AF5474A5F2F3}" destId="{8D7A569A-9F21-4499-AF1B-826C4625B1A1}" srcOrd="1" destOrd="0" presId="urn:microsoft.com/office/officeart/2005/8/layout/list1#21"/>
    <dgm:cxn modelId="{2437B5AD-CD1A-4F31-AB81-0A37FA2669CE}" type="presParOf" srcId="{8CFB658F-D4B9-49A0-A657-9450DA61CF36}" destId="{41E85D0A-3F55-4DE1-BE0B-76FEF493C8C6}" srcOrd="5" destOrd="0" presId="urn:microsoft.com/office/officeart/2005/8/layout/list1#21"/>
    <dgm:cxn modelId="{57DC9BB5-1A05-4CDB-94F9-0F9CDBFD2A3D}" type="presParOf" srcId="{8CFB658F-D4B9-49A0-A657-9450DA61CF36}" destId="{E8612781-E901-4CB9-A84A-FFB9E80D6406}" srcOrd="6" destOrd="0" presId="urn:microsoft.com/office/officeart/2005/8/layout/list1#21"/>
    <dgm:cxn modelId="{41E3E47E-3A41-4917-A4AF-2C6C67436D08}" type="presParOf" srcId="{8CFB658F-D4B9-49A0-A657-9450DA61CF36}" destId="{26568043-9D2F-4F6F-AA55-388A183CF1EE}" srcOrd="7" destOrd="0" presId="urn:microsoft.com/office/officeart/2005/8/layout/list1#21"/>
    <dgm:cxn modelId="{C768583D-817F-44FD-A1F7-9339E3AB1E6D}" type="presParOf" srcId="{8CFB658F-D4B9-49A0-A657-9450DA61CF36}" destId="{52418258-F692-44FE-8B63-DBD5EF1A2498}" srcOrd="8" destOrd="0" presId="urn:microsoft.com/office/officeart/2005/8/layout/list1#21"/>
    <dgm:cxn modelId="{DD38BB93-D80A-42F7-8033-3ED48C100A52}" type="presParOf" srcId="{52418258-F692-44FE-8B63-DBD5EF1A2498}" destId="{D16D0017-8578-40DC-B7C6-5D19C663E40E}" srcOrd="0" destOrd="0" presId="urn:microsoft.com/office/officeart/2005/8/layout/list1#21"/>
    <dgm:cxn modelId="{C08C9907-7041-4AD4-B9F7-5432FBBF0E4A}" type="presParOf" srcId="{52418258-F692-44FE-8B63-DBD5EF1A2498}" destId="{46994481-7FC5-44C5-B64F-F10FF8E66D1C}" srcOrd="1" destOrd="0" presId="urn:microsoft.com/office/officeart/2005/8/layout/list1#21"/>
    <dgm:cxn modelId="{0EAEECE3-A7BE-4EDC-A484-AA0EC960CF5D}" type="presParOf" srcId="{8CFB658F-D4B9-49A0-A657-9450DA61CF36}" destId="{877311B0-042D-4D08-B44E-0B2402DB90FF}" srcOrd="9" destOrd="0" presId="urn:microsoft.com/office/officeart/2005/8/layout/list1#21"/>
    <dgm:cxn modelId="{568593EE-FEBA-4695-B069-C58AF4BF0A62}" type="presParOf" srcId="{8CFB658F-D4B9-49A0-A657-9450DA61CF36}" destId="{3B4E56A6-9A76-4398-8F1D-FCACBEEE1E29}" srcOrd="10" destOrd="0" presId="urn:microsoft.com/office/officeart/2005/8/layout/list1#2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供应链管理环境下的生产管理</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制定计划生产面临的问题</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dirty="0" smtClean="0">
              <a:latin typeface="SimHei" charset="-122"/>
              <a:ea typeface="SimHei" charset="-122"/>
              <a:cs typeface="SimHei" charset="-122"/>
            </a:rPr>
            <a:t>供应链管理环境下生产计划的制定</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smtClean="0">
              <a:latin typeface="SimHei" charset="-122"/>
              <a:ea typeface="SimHei" charset="-122"/>
              <a:cs typeface="SimHei" charset="-122"/>
            </a:rPr>
            <a:t>供应链管理环境下的生产控制</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22B1D06D-B29D-8040-90E4-185206F33124}" type="presOf" srcId="{9AC2E227-803C-4016-BF2C-9291B6CAA290}" destId="{9CD41DA5-A8A9-4189-B933-DCF665F7DF2D}" srcOrd="1" destOrd="0" presId="urn:microsoft.com/office/officeart/2009/3/layout/HorizontalOrganizationChart"/>
    <dgm:cxn modelId="{0861AF4B-87EC-4C4E-BD01-702BECF7F51D}" type="presOf" srcId="{F05BBA42-D7AF-4BA0-8C3F-85B1FE28E48F}" destId="{18DB143D-9E27-4E02-AFA5-F665953CBC10}" srcOrd="0" destOrd="0" presId="urn:microsoft.com/office/officeart/2009/3/layout/HorizontalOrganizationChart"/>
    <dgm:cxn modelId="{B0F4BE57-B9DC-3941-9689-C97851B6C4B0}" type="presOf" srcId="{87585F0D-6A81-F747-99EB-D14B33EBB618}" destId="{A73C4A40-2D47-BF42-9EF8-B3BEE9451F45}" srcOrd="0" destOrd="0" presId="urn:microsoft.com/office/officeart/2009/3/layout/HorizontalOrganizationChart"/>
    <dgm:cxn modelId="{CBF99C57-D7B8-BF47-A1F1-9910F272C296}" type="presOf" srcId="{87585F0D-6A81-F747-99EB-D14B33EBB618}" destId="{BCDD8BD9-F9D2-4C44-AB56-5005F5FB7B08}"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6F319C49-99B8-6C4E-9ECA-CB583D2D4FFF}" type="presOf" srcId="{7638F483-EC40-4669-A117-0C6040B4A66B}" destId="{86A07B8D-FF15-4EFF-8681-05A46BF1E797}" srcOrd="0" destOrd="0" presId="urn:microsoft.com/office/officeart/2009/3/layout/HorizontalOrganizationChart"/>
    <dgm:cxn modelId="{6722F97F-B4C8-5449-BC2C-2593732B30B6}" type="presOf" srcId="{7638F483-EC40-4669-A117-0C6040B4A66B}" destId="{A4529214-DB2D-4B21-8831-F60F2A376559}"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71DA5969-E587-2B44-B02E-7FFDDDA46874}" type="presOf" srcId="{18A5DCF8-381A-9740-A1DC-D1A5033A3647}" destId="{B94BF64B-9716-424E-A851-42E8E7B2B9A7}" srcOrd="0" destOrd="0" presId="urn:microsoft.com/office/officeart/2009/3/layout/HorizontalOrganizationChart"/>
    <dgm:cxn modelId="{E96361E1-5725-B942-A69D-58F66AB68408}" type="presOf" srcId="{E2369F6E-DA59-4F6E-BD69-6CAA013A82BE}" destId="{CD82D2C2-9EF5-4CA0-9CEE-9265A38A1F4A}" srcOrd="0" destOrd="0" presId="urn:microsoft.com/office/officeart/2009/3/layout/HorizontalOrganizationChart"/>
    <dgm:cxn modelId="{E2310F23-FB99-D447-BB4C-865237A6C1AD}" type="presOf" srcId="{57E64457-75B6-40DF-86BF-80888D7FBBC5}" destId="{72A5A8A1-C34D-4CC9-B014-4EDC4C60B5CB}" srcOrd="0" destOrd="0" presId="urn:microsoft.com/office/officeart/2009/3/layout/HorizontalOrganizationChart"/>
    <dgm:cxn modelId="{DEA52DCB-C741-FE4C-88A9-1967918A3F2A}" type="presOf" srcId="{9AC2E227-803C-4016-BF2C-9291B6CAA290}" destId="{2A2AFDF2-2568-44F8-842C-3BFD70D9F2B1}" srcOrd="0" destOrd="0" presId="urn:microsoft.com/office/officeart/2009/3/layout/HorizontalOrganizationChart"/>
    <dgm:cxn modelId="{52518775-6E0C-C64A-A864-471EF12981F4}" type="presOf" srcId="{3FA44A42-E0AE-412C-8071-9A37D30DD567}" destId="{22C8BBC7-02FA-4EF0-899A-834C1FEE39E3}"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04DEFECD-A086-5243-89D9-EC3537A6898A}" type="presOf" srcId="{3FA44A42-E0AE-412C-8071-9A37D30DD567}" destId="{CBD704CC-8D6F-4C39-AFA6-3825EE74A965}" srcOrd="1"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283AC96B-6CFC-A342-901A-A66685BC3E49}" type="presParOf" srcId="{18DB143D-9E27-4E02-AFA5-F665953CBC10}" destId="{07E01157-B979-4F6B-B892-75DB2A2B8B0F}" srcOrd="0" destOrd="0" presId="urn:microsoft.com/office/officeart/2009/3/layout/HorizontalOrganizationChart"/>
    <dgm:cxn modelId="{AF8FDB3D-131E-1440-B99C-EEB23F30890C}" type="presParOf" srcId="{07E01157-B979-4F6B-B892-75DB2A2B8B0F}" destId="{F686C23F-604E-4653-B2CB-27DBB6BED631}" srcOrd="0" destOrd="0" presId="urn:microsoft.com/office/officeart/2009/3/layout/HorizontalOrganizationChart"/>
    <dgm:cxn modelId="{C6EEBE87-0B9C-3947-A825-1AB265C080B1}" type="presParOf" srcId="{F686C23F-604E-4653-B2CB-27DBB6BED631}" destId="{2A2AFDF2-2568-44F8-842C-3BFD70D9F2B1}" srcOrd="0" destOrd="0" presId="urn:microsoft.com/office/officeart/2009/3/layout/HorizontalOrganizationChart"/>
    <dgm:cxn modelId="{907F399B-265D-D941-90AE-3514AA034943}" type="presParOf" srcId="{F686C23F-604E-4653-B2CB-27DBB6BED631}" destId="{9CD41DA5-A8A9-4189-B933-DCF665F7DF2D}" srcOrd="1" destOrd="0" presId="urn:microsoft.com/office/officeart/2009/3/layout/HorizontalOrganizationChart"/>
    <dgm:cxn modelId="{CEF9E231-0E54-C544-97DA-78FD6D89F532}" type="presParOf" srcId="{07E01157-B979-4F6B-B892-75DB2A2B8B0F}" destId="{96876921-77F4-4E08-9148-E99125692808}" srcOrd="1" destOrd="0" presId="urn:microsoft.com/office/officeart/2009/3/layout/HorizontalOrganizationChart"/>
    <dgm:cxn modelId="{37013C05-6DBE-964B-9931-735F81BA3AC3}" type="presParOf" srcId="{96876921-77F4-4E08-9148-E99125692808}" destId="{CD82D2C2-9EF5-4CA0-9CEE-9265A38A1F4A}" srcOrd="0" destOrd="0" presId="urn:microsoft.com/office/officeart/2009/3/layout/HorizontalOrganizationChart"/>
    <dgm:cxn modelId="{9B886003-C69C-4240-BA59-EDE1CD6CFDB8}" type="presParOf" srcId="{96876921-77F4-4E08-9148-E99125692808}" destId="{9441C830-A66B-4AFB-9252-8069549D4F0A}" srcOrd="1" destOrd="0" presId="urn:microsoft.com/office/officeart/2009/3/layout/HorizontalOrganizationChart"/>
    <dgm:cxn modelId="{B8590426-68D2-E340-9191-DC6F1BB1A31D}" type="presParOf" srcId="{9441C830-A66B-4AFB-9252-8069549D4F0A}" destId="{FEAC7974-4462-4948-9F19-4D53C38CC88A}" srcOrd="0" destOrd="0" presId="urn:microsoft.com/office/officeart/2009/3/layout/HorizontalOrganizationChart"/>
    <dgm:cxn modelId="{FF2F6435-543B-DD41-A33E-315D1FD00C3C}" type="presParOf" srcId="{FEAC7974-4462-4948-9F19-4D53C38CC88A}" destId="{22C8BBC7-02FA-4EF0-899A-834C1FEE39E3}" srcOrd="0" destOrd="0" presId="urn:microsoft.com/office/officeart/2009/3/layout/HorizontalOrganizationChart"/>
    <dgm:cxn modelId="{93B5A33C-31B2-FC4C-8751-35310EDB2B31}" type="presParOf" srcId="{FEAC7974-4462-4948-9F19-4D53C38CC88A}" destId="{CBD704CC-8D6F-4C39-AFA6-3825EE74A965}" srcOrd="1" destOrd="0" presId="urn:microsoft.com/office/officeart/2009/3/layout/HorizontalOrganizationChart"/>
    <dgm:cxn modelId="{1DF7FE50-DF93-DE4F-B32B-976585BF0425}" type="presParOf" srcId="{9441C830-A66B-4AFB-9252-8069549D4F0A}" destId="{C4FE27A9-6818-468D-8F72-5DEAE64958BC}" srcOrd="1" destOrd="0" presId="urn:microsoft.com/office/officeart/2009/3/layout/HorizontalOrganizationChart"/>
    <dgm:cxn modelId="{FB441404-9A1A-8249-A083-530D079CA4E4}" type="presParOf" srcId="{9441C830-A66B-4AFB-9252-8069549D4F0A}" destId="{B9E24DCA-DEF6-41DD-8228-40542DF88903}" srcOrd="2" destOrd="0" presId="urn:microsoft.com/office/officeart/2009/3/layout/HorizontalOrganizationChart"/>
    <dgm:cxn modelId="{791FCB29-9095-8C4A-A2AE-F2E85A81AC31}" type="presParOf" srcId="{96876921-77F4-4E08-9148-E99125692808}" destId="{72A5A8A1-C34D-4CC9-B014-4EDC4C60B5CB}" srcOrd="2" destOrd="0" presId="urn:microsoft.com/office/officeart/2009/3/layout/HorizontalOrganizationChart"/>
    <dgm:cxn modelId="{3CA33E37-F13B-0343-AA68-C19A75DF200F}" type="presParOf" srcId="{96876921-77F4-4E08-9148-E99125692808}" destId="{99464D45-2B22-432F-8F6C-3394CEC310A7}" srcOrd="3" destOrd="0" presId="urn:microsoft.com/office/officeart/2009/3/layout/HorizontalOrganizationChart"/>
    <dgm:cxn modelId="{5C695295-7C46-9F47-932C-50CF9A3A685F}" type="presParOf" srcId="{99464D45-2B22-432F-8F6C-3394CEC310A7}" destId="{7EEFA05D-0146-474D-BB41-35A44BBAC0EB}" srcOrd="0" destOrd="0" presId="urn:microsoft.com/office/officeart/2009/3/layout/HorizontalOrganizationChart"/>
    <dgm:cxn modelId="{176DE1DC-79F8-5247-AA64-CA449E50B3A2}" type="presParOf" srcId="{7EEFA05D-0146-474D-BB41-35A44BBAC0EB}" destId="{86A07B8D-FF15-4EFF-8681-05A46BF1E797}" srcOrd="0" destOrd="0" presId="urn:microsoft.com/office/officeart/2009/3/layout/HorizontalOrganizationChart"/>
    <dgm:cxn modelId="{5E962BF9-8E53-404E-B2D4-0E2FE9CF7811}" type="presParOf" srcId="{7EEFA05D-0146-474D-BB41-35A44BBAC0EB}" destId="{A4529214-DB2D-4B21-8831-F60F2A376559}" srcOrd="1" destOrd="0" presId="urn:microsoft.com/office/officeart/2009/3/layout/HorizontalOrganizationChart"/>
    <dgm:cxn modelId="{8EDA49A0-6B9E-9D45-A51D-FDAEF13A9D65}" type="presParOf" srcId="{99464D45-2B22-432F-8F6C-3394CEC310A7}" destId="{4C9D6515-EA4F-4DBF-A8FE-0711C70136B1}" srcOrd="1" destOrd="0" presId="urn:microsoft.com/office/officeart/2009/3/layout/HorizontalOrganizationChart"/>
    <dgm:cxn modelId="{07D1BEE7-6D57-854E-ABBE-34648043758C}" type="presParOf" srcId="{99464D45-2B22-432F-8F6C-3394CEC310A7}" destId="{686779DB-34D3-4F60-84B6-A35826FF3C2A}" srcOrd="2" destOrd="0" presId="urn:microsoft.com/office/officeart/2009/3/layout/HorizontalOrganizationChart"/>
    <dgm:cxn modelId="{5773FD05-91E8-C740-A38B-9B00D44E96A3}" type="presParOf" srcId="{96876921-77F4-4E08-9148-E99125692808}" destId="{B94BF64B-9716-424E-A851-42E8E7B2B9A7}" srcOrd="4" destOrd="0" presId="urn:microsoft.com/office/officeart/2009/3/layout/HorizontalOrganizationChart"/>
    <dgm:cxn modelId="{1D312762-B699-4943-A2FB-FBD2E956F388}" type="presParOf" srcId="{96876921-77F4-4E08-9148-E99125692808}" destId="{31E814C1-FFDD-BA48-BF9D-F3C8FF892503}" srcOrd="5" destOrd="0" presId="urn:microsoft.com/office/officeart/2009/3/layout/HorizontalOrganizationChart"/>
    <dgm:cxn modelId="{DEAABCB6-9814-FB41-9A2B-D17FD59142CE}" type="presParOf" srcId="{31E814C1-FFDD-BA48-BF9D-F3C8FF892503}" destId="{1780440E-D92A-B040-A710-F8D875101E05}" srcOrd="0" destOrd="0" presId="urn:microsoft.com/office/officeart/2009/3/layout/HorizontalOrganizationChart"/>
    <dgm:cxn modelId="{C9767BE1-86D4-7740-BE4D-8E48217C91E2}" type="presParOf" srcId="{1780440E-D92A-B040-A710-F8D875101E05}" destId="{A73C4A40-2D47-BF42-9EF8-B3BEE9451F45}" srcOrd="0" destOrd="0" presId="urn:microsoft.com/office/officeart/2009/3/layout/HorizontalOrganizationChart"/>
    <dgm:cxn modelId="{55D20EC5-E9F0-8544-B8FC-EBFED80802D5}" type="presParOf" srcId="{1780440E-D92A-B040-A710-F8D875101E05}" destId="{BCDD8BD9-F9D2-4C44-AB56-5005F5FB7B08}" srcOrd="1" destOrd="0" presId="urn:microsoft.com/office/officeart/2009/3/layout/HorizontalOrganizationChart"/>
    <dgm:cxn modelId="{109146A2-D1BF-D84B-B39B-4F5A36885191}" type="presParOf" srcId="{31E814C1-FFDD-BA48-BF9D-F3C8FF892503}" destId="{B22D4294-1D49-E046-9CF9-7B480D0762E6}" srcOrd="1" destOrd="0" presId="urn:microsoft.com/office/officeart/2009/3/layout/HorizontalOrganizationChart"/>
    <dgm:cxn modelId="{FF49053D-5EB7-3748-8B66-4F2A279E4BA8}" type="presParOf" srcId="{31E814C1-FFDD-BA48-BF9D-F3C8FF892503}" destId="{E1D0C206-488D-6348-BEA7-1FE8B1679EF7}" srcOrd="2" destOrd="0" presId="urn:microsoft.com/office/officeart/2009/3/layout/HorizontalOrganizationChart"/>
    <dgm:cxn modelId="{A8A933CD-56AD-5445-9B95-C330D0DEC548}"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供应链管理环境下的生产管理</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制定计划生产面临的问题</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供应链管理环境下生产计划的制定</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b="1" dirty="0" smtClean="0">
              <a:latin typeface="SimHei" charset="-122"/>
              <a:ea typeface="SimHei" charset="-122"/>
              <a:cs typeface="SimHei" charset="-122"/>
            </a:rPr>
            <a:t>供应链管理环境下的生产控制</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B428A1BB-6AA9-364B-B035-D2ED1F292C04}" type="presOf" srcId="{E2369F6E-DA59-4F6E-BD69-6CAA013A82BE}" destId="{CD82D2C2-9EF5-4CA0-9CEE-9265A38A1F4A}" srcOrd="0" destOrd="0" presId="urn:microsoft.com/office/officeart/2009/3/layout/HorizontalOrganizationChart"/>
    <dgm:cxn modelId="{04222944-D25C-E647-8EB9-3E5813ED02E5}" type="presOf" srcId="{7638F483-EC40-4669-A117-0C6040B4A66B}" destId="{86A07B8D-FF15-4EFF-8681-05A46BF1E797}"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18CF0FDE-34AD-8F4F-9B0B-7CD7C925FCEA}" type="presOf" srcId="{57E64457-75B6-40DF-86BF-80888D7FBBC5}" destId="{72A5A8A1-C34D-4CC9-B014-4EDC4C60B5CB}" srcOrd="0" destOrd="0" presId="urn:microsoft.com/office/officeart/2009/3/layout/HorizontalOrganizationChart"/>
    <dgm:cxn modelId="{F65DC9FD-FDF3-184E-9356-A9E39876E20E}" type="presOf" srcId="{F05BBA42-D7AF-4BA0-8C3F-85B1FE28E48F}" destId="{18DB143D-9E27-4E02-AFA5-F665953CBC10}"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EF4A50D5-FCA7-4C4B-8F4B-9AFBCC21B573}" type="presOf" srcId="{7638F483-EC40-4669-A117-0C6040B4A66B}" destId="{A4529214-DB2D-4B21-8831-F60F2A376559}" srcOrd="1" destOrd="0" presId="urn:microsoft.com/office/officeart/2009/3/layout/HorizontalOrganizationChart"/>
    <dgm:cxn modelId="{74341B47-77E9-B646-B465-ED3D7E1277D7}" type="presOf" srcId="{9AC2E227-803C-4016-BF2C-9291B6CAA290}" destId="{2A2AFDF2-2568-44F8-842C-3BFD70D9F2B1}" srcOrd="0" destOrd="0" presId="urn:microsoft.com/office/officeart/2009/3/layout/HorizontalOrganizationChart"/>
    <dgm:cxn modelId="{528AEAD5-9EE9-2644-85F8-ECC38E213F31}" type="presOf" srcId="{3FA44A42-E0AE-412C-8071-9A37D30DD567}" destId="{CBD704CC-8D6F-4C39-AFA6-3825EE74A965}"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220E2B7C-8071-8C46-9CB5-74C433267037}" type="presOf" srcId="{87585F0D-6A81-F747-99EB-D14B33EBB618}" destId="{BCDD8BD9-F9D2-4C44-AB56-5005F5FB7B08}" srcOrd="1" destOrd="0" presId="urn:microsoft.com/office/officeart/2009/3/layout/HorizontalOrganizationChart"/>
    <dgm:cxn modelId="{06A13FFF-2994-D54D-A14D-1266F182F56E}" type="presOf" srcId="{9AC2E227-803C-4016-BF2C-9291B6CAA290}" destId="{9CD41DA5-A8A9-4189-B933-DCF665F7DF2D}" srcOrd="1" destOrd="0" presId="urn:microsoft.com/office/officeart/2009/3/layout/HorizontalOrganizationChart"/>
    <dgm:cxn modelId="{519A3DEB-6703-8B40-BE1A-5156A5B26432}" type="presOf" srcId="{87585F0D-6A81-F747-99EB-D14B33EBB618}" destId="{A73C4A40-2D47-BF42-9EF8-B3BEE9451F45}" srcOrd="0" destOrd="0" presId="urn:microsoft.com/office/officeart/2009/3/layout/HorizontalOrganizationChart"/>
    <dgm:cxn modelId="{537E39B7-DC97-F246-984C-5543BA764BEC}" type="presOf" srcId="{18A5DCF8-381A-9740-A1DC-D1A5033A3647}" destId="{B94BF64B-9716-424E-A851-42E8E7B2B9A7}" srcOrd="0" destOrd="0" presId="urn:microsoft.com/office/officeart/2009/3/layout/HorizontalOrganizationChart"/>
    <dgm:cxn modelId="{0E2D3650-5BCD-F04E-9061-859719F18B50}" type="presOf" srcId="{3FA44A42-E0AE-412C-8071-9A37D30DD567}" destId="{22C8BBC7-02FA-4EF0-899A-834C1FEE39E3}"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9096EE70-CAAC-684E-9D91-B41A9AC7BEA7}" type="presParOf" srcId="{18DB143D-9E27-4E02-AFA5-F665953CBC10}" destId="{07E01157-B979-4F6B-B892-75DB2A2B8B0F}" srcOrd="0" destOrd="0" presId="urn:microsoft.com/office/officeart/2009/3/layout/HorizontalOrganizationChart"/>
    <dgm:cxn modelId="{04E74148-B3CB-7A48-8A7F-B8B47A51C1A5}" type="presParOf" srcId="{07E01157-B979-4F6B-B892-75DB2A2B8B0F}" destId="{F686C23F-604E-4653-B2CB-27DBB6BED631}" srcOrd="0" destOrd="0" presId="urn:microsoft.com/office/officeart/2009/3/layout/HorizontalOrganizationChart"/>
    <dgm:cxn modelId="{33935D0D-CC5C-114C-ACB3-CA7DCEE95B8F}" type="presParOf" srcId="{F686C23F-604E-4653-B2CB-27DBB6BED631}" destId="{2A2AFDF2-2568-44F8-842C-3BFD70D9F2B1}" srcOrd="0" destOrd="0" presId="urn:microsoft.com/office/officeart/2009/3/layout/HorizontalOrganizationChart"/>
    <dgm:cxn modelId="{9EFEEA69-EBDD-5D41-83AC-4463778E79FA}" type="presParOf" srcId="{F686C23F-604E-4653-B2CB-27DBB6BED631}" destId="{9CD41DA5-A8A9-4189-B933-DCF665F7DF2D}" srcOrd="1" destOrd="0" presId="urn:microsoft.com/office/officeart/2009/3/layout/HorizontalOrganizationChart"/>
    <dgm:cxn modelId="{A3CEE5AE-1BE3-AF43-BCB3-266C57B83B5B}" type="presParOf" srcId="{07E01157-B979-4F6B-B892-75DB2A2B8B0F}" destId="{96876921-77F4-4E08-9148-E99125692808}" srcOrd="1" destOrd="0" presId="urn:microsoft.com/office/officeart/2009/3/layout/HorizontalOrganizationChart"/>
    <dgm:cxn modelId="{2CE56CF0-5293-C74E-B881-80A21DB6FB28}" type="presParOf" srcId="{96876921-77F4-4E08-9148-E99125692808}" destId="{CD82D2C2-9EF5-4CA0-9CEE-9265A38A1F4A}" srcOrd="0" destOrd="0" presId="urn:microsoft.com/office/officeart/2009/3/layout/HorizontalOrganizationChart"/>
    <dgm:cxn modelId="{B3160372-D961-9841-85CC-122C3511FA1F}" type="presParOf" srcId="{96876921-77F4-4E08-9148-E99125692808}" destId="{9441C830-A66B-4AFB-9252-8069549D4F0A}" srcOrd="1" destOrd="0" presId="urn:microsoft.com/office/officeart/2009/3/layout/HorizontalOrganizationChart"/>
    <dgm:cxn modelId="{5005110D-6EAE-1444-BCC6-2C8DBBAF42FE}" type="presParOf" srcId="{9441C830-A66B-4AFB-9252-8069549D4F0A}" destId="{FEAC7974-4462-4948-9F19-4D53C38CC88A}" srcOrd="0" destOrd="0" presId="urn:microsoft.com/office/officeart/2009/3/layout/HorizontalOrganizationChart"/>
    <dgm:cxn modelId="{C1BBF468-77E7-8F43-92C6-8689EA914620}" type="presParOf" srcId="{FEAC7974-4462-4948-9F19-4D53C38CC88A}" destId="{22C8BBC7-02FA-4EF0-899A-834C1FEE39E3}" srcOrd="0" destOrd="0" presId="urn:microsoft.com/office/officeart/2009/3/layout/HorizontalOrganizationChart"/>
    <dgm:cxn modelId="{C9EC603C-16C5-234B-9FE0-09DD5F54DD87}" type="presParOf" srcId="{FEAC7974-4462-4948-9F19-4D53C38CC88A}" destId="{CBD704CC-8D6F-4C39-AFA6-3825EE74A965}" srcOrd="1" destOrd="0" presId="urn:microsoft.com/office/officeart/2009/3/layout/HorizontalOrganizationChart"/>
    <dgm:cxn modelId="{D7F72585-328F-0447-BF2F-06E4C1A63BE6}" type="presParOf" srcId="{9441C830-A66B-4AFB-9252-8069549D4F0A}" destId="{C4FE27A9-6818-468D-8F72-5DEAE64958BC}" srcOrd="1" destOrd="0" presId="urn:microsoft.com/office/officeart/2009/3/layout/HorizontalOrganizationChart"/>
    <dgm:cxn modelId="{A40120F7-E28A-E646-B9FD-500C43936BE7}" type="presParOf" srcId="{9441C830-A66B-4AFB-9252-8069549D4F0A}" destId="{B9E24DCA-DEF6-41DD-8228-40542DF88903}" srcOrd="2" destOrd="0" presId="urn:microsoft.com/office/officeart/2009/3/layout/HorizontalOrganizationChart"/>
    <dgm:cxn modelId="{B89836FE-E3F9-224D-9716-BF580F121B44}" type="presParOf" srcId="{96876921-77F4-4E08-9148-E99125692808}" destId="{72A5A8A1-C34D-4CC9-B014-4EDC4C60B5CB}" srcOrd="2" destOrd="0" presId="urn:microsoft.com/office/officeart/2009/3/layout/HorizontalOrganizationChart"/>
    <dgm:cxn modelId="{377FDEE5-00B3-4C42-BFE5-959FF6767D8C}" type="presParOf" srcId="{96876921-77F4-4E08-9148-E99125692808}" destId="{99464D45-2B22-432F-8F6C-3394CEC310A7}" srcOrd="3" destOrd="0" presId="urn:microsoft.com/office/officeart/2009/3/layout/HorizontalOrganizationChart"/>
    <dgm:cxn modelId="{93C80687-7BDB-4845-9013-253049DF21CA}" type="presParOf" srcId="{99464D45-2B22-432F-8F6C-3394CEC310A7}" destId="{7EEFA05D-0146-474D-BB41-35A44BBAC0EB}" srcOrd="0" destOrd="0" presId="urn:microsoft.com/office/officeart/2009/3/layout/HorizontalOrganizationChart"/>
    <dgm:cxn modelId="{02B36EB6-F8CC-6148-9E6D-CB59021388FE}" type="presParOf" srcId="{7EEFA05D-0146-474D-BB41-35A44BBAC0EB}" destId="{86A07B8D-FF15-4EFF-8681-05A46BF1E797}" srcOrd="0" destOrd="0" presId="urn:microsoft.com/office/officeart/2009/3/layout/HorizontalOrganizationChart"/>
    <dgm:cxn modelId="{47B268E2-CE38-4E4D-90AA-D3C804A29440}" type="presParOf" srcId="{7EEFA05D-0146-474D-BB41-35A44BBAC0EB}" destId="{A4529214-DB2D-4B21-8831-F60F2A376559}" srcOrd="1" destOrd="0" presId="urn:microsoft.com/office/officeart/2009/3/layout/HorizontalOrganizationChart"/>
    <dgm:cxn modelId="{01BDA9DB-5083-974D-A8D8-6421F75A780F}" type="presParOf" srcId="{99464D45-2B22-432F-8F6C-3394CEC310A7}" destId="{4C9D6515-EA4F-4DBF-A8FE-0711C70136B1}" srcOrd="1" destOrd="0" presId="urn:microsoft.com/office/officeart/2009/3/layout/HorizontalOrganizationChart"/>
    <dgm:cxn modelId="{001EE851-33BC-964E-8B46-DC9619DD0052}" type="presParOf" srcId="{99464D45-2B22-432F-8F6C-3394CEC310A7}" destId="{686779DB-34D3-4F60-84B6-A35826FF3C2A}" srcOrd="2" destOrd="0" presId="urn:microsoft.com/office/officeart/2009/3/layout/HorizontalOrganizationChart"/>
    <dgm:cxn modelId="{580B14F9-46E9-2C48-A93F-E267E0AD817A}" type="presParOf" srcId="{96876921-77F4-4E08-9148-E99125692808}" destId="{B94BF64B-9716-424E-A851-42E8E7B2B9A7}" srcOrd="4" destOrd="0" presId="urn:microsoft.com/office/officeart/2009/3/layout/HorizontalOrganizationChart"/>
    <dgm:cxn modelId="{FEED988F-D291-624E-813F-65A01DF791D9}" type="presParOf" srcId="{96876921-77F4-4E08-9148-E99125692808}" destId="{31E814C1-FFDD-BA48-BF9D-F3C8FF892503}" srcOrd="5" destOrd="0" presId="urn:microsoft.com/office/officeart/2009/3/layout/HorizontalOrganizationChart"/>
    <dgm:cxn modelId="{8C066F6D-2168-C34B-BA03-154AD7A292B0}" type="presParOf" srcId="{31E814C1-FFDD-BA48-BF9D-F3C8FF892503}" destId="{1780440E-D92A-B040-A710-F8D875101E05}" srcOrd="0" destOrd="0" presId="urn:microsoft.com/office/officeart/2009/3/layout/HorizontalOrganizationChart"/>
    <dgm:cxn modelId="{69A875ED-6797-4B4B-BD5A-7909D0AAE0B9}" type="presParOf" srcId="{1780440E-D92A-B040-A710-F8D875101E05}" destId="{A73C4A40-2D47-BF42-9EF8-B3BEE9451F45}" srcOrd="0" destOrd="0" presId="urn:microsoft.com/office/officeart/2009/3/layout/HorizontalOrganizationChart"/>
    <dgm:cxn modelId="{B63D936B-038B-6E4F-94F1-282CB627D3CE}" type="presParOf" srcId="{1780440E-D92A-B040-A710-F8D875101E05}" destId="{BCDD8BD9-F9D2-4C44-AB56-5005F5FB7B08}" srcOrd="1" destOrd="0" presId="urn:microsoft.com/office/officeart/2009/3/layout/HorizontalOrganizationChart"/>
    <dgm:cxn modelId="{3086AD7E-61A9-244F-9B5B-648442798289}" type="presParOf" srcId="{31E814C1-FFDD-BA48-BF9D-F3C8FF892503}" destId="{B22D4294-1D49-E046-9CF9-7B480D0762E6}" srcOrd="1" destOrd="0" presId="urn:microsoft.com/office/officeart/2009/3/layout/HorizontalOrganizationChart"/>
    <dgm:cxn modelId="{3C379D8A-FD71-4F41-A52E-ECED12B7D3D3}" type="presParOf" srcId="{31E814C1-FFDD-BA48-BF9D-F3C8FF892503}" destId="{E1D0C206-488D-6348-BEA7-1FE8B1679EF7}" srcOrd="2" destOrd="0" presId="urn:microsoft.com/office/officeart/2009/3/layout/HorizontalOrganizationChart"/>
    <dgm:cxn modelId="{2ACF0914-92A0-9D47-91B4-EB60530B3B8E}"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D58523D9-4B47-4AD3-8971-489F6328E7DA}" type="doc">
      <dgm:prSet loTypeId="urn:microsoft.com/office/officeart/2005/8/layout/list1#22" loCatId="list" qsTypeId="urn:microsoft.com/office/officeart/2005/8/quickstyle/simple1#60" qsCatId="simple" csTypeId="urn:microsoft.com/office/officeart/2005/8/colors/accent2_1#30" csCatId="accent2" phldr="1"/>
      <dgm:spPr/>
      <dgm:t>
        <a:bodyPr/>
        <a:lstStyle/>
        <a:p>
          <a:endParaRPr lang="zh-CN" altLang="en-US"/>
        </a:p>
      </dgm:t>
    </dgm:pt>
    <dgm:pt modelId="{89CDDF0B-F899-4300-9FD4-2C937878491C}">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生产进度控制</a:t>
          </a:r>
          <a:endParaRPr lang="zh-CN" altLang="en-US" sz="2400" dirty="0">
            <a:latin typeface="手札体-简粗体" panose="03000700000000000000" pitchFamily="66" charset="-122"/>
            <a:ea typeface="手札体-简粗体" panose="03000700000000000000" pitchFamily="66" charset="-122"/>
          </a:endParaRPr>
        </a:p>
      </dgm:t>
    </dgm:pt>
    <dgm:pt modelId="{70378805-B9EE-4A3B-8581-33CCC425B4FE}" type="parTrans" cxnId="{5A89B1DC-3D47-4710-B5AC-373474482A4D}">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BD2BE47E-312E-4B0C-BE1A-BBA7482DD1C0}" type="sibTrans" cxnId="{5A89B1DC-3D47-4710-B5AC-373474482A4D}">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70B0D888-8893-494C-ADD3-922F191F16ED}">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供应链的生产节奏控制</a:t>
          </a:r>
          <a:endParaRPr lang="zh-CN" altLang="en-US" sz="2400" dirty="0">
            <a:latin typeface="手札体-简粗体" panose="03000700000000000000" pitchFamily="66" charset="-122"/>
            <a:ea typeface="手札体-简粗体" panose="03000700000000000000" pitchFamily="66" charset="-122"/>
          </a:endParaRPr>
        </a:p>
      </dgm:t>
    </dgm:pt>
    <dgm:pt modelId="{7C44F721-BC85-47BD-B35C-BF742F39F792}" type="parTrans" cxnId="{F283AD9B-662E-46F0-99CD-FDE7CFC3F2C7}">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95A3442F-3E48-411D-B209-6D0475F458BF}" type="sibTrans" cxnId="{F283AD9B-662E-46F0-99CD-FDE7CFC3F2C7}">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C4CF1BF7-088C-4226-91D0-5C17C2CB7F0E}">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库存控制和在制品管理</a:t>
          </a:r>
          <a:endParaRPr lang="zh-CN" altLang="en-US" sz="2400" dirty="0">
            <a:latin typeface="手札体-简粗体" panose="03000700000000000000" pitchFamily="66" charset="-122"/>
            <a:ea typeface="手札体-简粗体" panose="03000700000000000000" pitchFamily="66" charset="-122"/>
          </a:endParaRPr>
        </a:p>
      </dgm:t>
    </dgm:pt>
    <dgm:pt modelId="{12922D87-0503-4F8E-9954-C39728B7FBD6}" type="parTrans" cxnId="{31C34605-C743-4886-8A45-FE5E6488336C}">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1992814A-A09A-4BE9-9544-F5E8C8EA485B}" type="sibTrans" cxnId="{31C34605-C743-4886-8A45-FE5E6488336C}">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D1A79113-97B7-4167-9253-62C41D74700A}">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提前期管理</a:t>
          </a:r>
          <a:endParaRPr lang="zh-CN" altLang="en-US" sz="2400" dirty="0">
            <a:latin typeface="手札体-简粗体" panose="03000700000000000000" pitchFamily="66" charset="-122"/>
            <a:ea typeface="手札体-简粗体" panose="03000700000000000000" pitchFamily="66" charset="-122"/>
          </a:endParaRPr>
        </a:p>
      </dgm:t>
    </dgm:pt>
    <dgm:pt modelId="{FF999B34-B620-4E3F-AA12-E177C95DC333}" type="parTrans" cxnId="{D7925404-13D7-46F8-9FFA-6E2115563AF5}">
      <dgm:prSet/>
      <dgm:spPr/>
      <dgm:t>
        <a:bodyPr/>
        <a:lstStyle/>
        <a:p>
          <a:endParaRPr lang="zh-CN" altLang="en-US"/>
        </a:p>
      </dgm:t>
    </dgm:pt>
    <dgm:pt modelId="{1727959A-8550-4D44-A64A-5E3378470A83}" type="sibTrans" cxnId="{D7925404-13D7-46F8-9FFA-6E2115563AF5}">
      <dgm:prSet/>
      <dgm:spPr/>
      <dgm:t>
        <a:bodyPr/>
        <a:lstStyle/>
        <a:p>
          <a:endParaRPr lang="zh-CN" altLang="en-US"/>
        </a:p>
      </dgm:t>
    </dgm:pt>
    <dgm:pt modelId="{6E6B0AEF-0056-43CC-BF2C-9770509820C7}">
      <dgm:prSet/>
      <dgm:spPr/>
      <dgm:t>
        <a:bodyPr/>
        <a:lstStyle/>
        <a:p>
          <a:r>
            <a:rPr lang="zh-CN" altLang="en-US" dirty="0" smtClean="0"/>
            <a:t>供应商提前供应，交货时提前交货，有利于应对不确定因素</a:t>
          </a:r>
          <a:endParaRPr lang="zh-CN" altLang="en-US" dirty="0"/>
        </a:p>
      </dgm:t>
    </dgm:pt>
    <dgm:pt modelId="{D66431C3-D7AD-4F66-BC48-D052277C44BE}" type="parTrans" cxnId="{A73A8C22-8B9C-460D-AEE8-65D0304E5769}">
      <dgm:prSet/>
      <dgm:spPr/>
    </dgm:pt>
    <dgm:pt modelId="{1110381C-341F-46D0-AC97-91C3F545B19D}" type="sibTrans" cxnId="{A73A8C22-8B9C-460D-AEE8-65D0304E5769}">
      <dgm:prSet/>
      <dgm:spPr/>
    </dgm:pt>
    <dgm:pt modelId="{8CFB658F-D4B9-49A0-A657-9450DA61CF36}" type="pres">
      <dgm:prSet presAssocID="{D58523D9-4B47-4AD3-8971-489F6328E7DA}" presName="linear" presStyleCnt="0">
        <dgm:presLayoutVars>
          <dgm:dir/>
          <dgm:animLvl val="lvl"/>
          <dgm:resizeHandles val="exact"/>
        </dgm:presLayoutVars>
      </dgm:prSet>
      <dgm:spPr/>
      <dgm:t>
        <a:bodyPr/>
        <a:lstStyle/>
        <a:p>
          <a:endParaRPr lang="zh-CN" altLang="en-US"/>
        </a:p>
      </dgm:t>
    </dgm:pt>
    <dgm:pt modelId="{8E09DD13-536C-4314-B6FC-504CC8EE21A4}" type="pres">
      <dgm:prSet presAssocID="{89CDDF0B-F899-4300-9FD4-2C937878491C}" presName="parentLin" presStyleCnt="0"/>
      <dgm:spPr/>
    </dgm:pt>
    <dgm:pt modelId="{B7E178D7-4E8D-474D-A926-2AFAE021DF2C}" type="pres">
      <dgm:prSet presAssocID="{89CDDF0B-F899-4300-9FD4-2C937878491C}" presName="parentLeftMargin" presStyleLbl="node1" presStyleIdx="0" presStyleCnt="4"/>
      <dgm:spPr/>
      <dgm:t>
        <a:bodyPr/>
        <a:lstStyle/>
        <a:p>
          <a:endParaRPr lang="zh-CN" altLang="en-US"/>
        </a:p>
      </dgm:t>
    </dgm:pt>
    <dgm:pt modelId="{D2EF378D-C11E-4DDB-B94B-5C437FFABEBA}" type="pres">
      <dgm:prSet presAssocID="{89CDDF0B-F899-4300-9FD4-2C937878491C}" presName="parentText" presStyleLbl="node1" presStyleIdx="0" presStyleCnt="4">
        <dgm:presLayoutVars>
          <dgm:chMax val="0"/>
          <dgm:bulletEnabled val="1"/>
        </dgm:presLayoutVars>
      </dgm:prSet>
      <dgm:spPr/>
      <dgm:t>
        <a:bodyPr/>
        <a:lstStyle/>
        <a:p>
          <a:endParaRPr lang="zh-CN" altLang="en-US"/>
        </a:p>
      </dgm:t>
    </dgm:pt>
    <dgm:pt modelId="{A6D8445B-1455-455B-BF51-F5D1D90A0A84}" type="pres">
      <dgm:prSet presAssocID="{89CDDF0B-F899-4300-9FD4-2C937878491C}" presName="negativeSpace" presStyleCnt="0"/>
      <dgm:spPr/>
    </dgm:pt>
    <dgm:pt modelId="{777D4BAE-D3BF-4153-92DC-3F09C51310D7}" type="pres">
      <dgm:prSet presAssocID="{89CDDF0B-F899-4300-9FD4-2C937878491C}" presName="childText" presStyleLbl="conFgAcc1" presStyleIdx="0" presStyleCnt="4">
        <dgm:presLayoutVars>
          <dgm:bulletEnabled val="1"/>
        </dgm:presLayoutVars>
      </dgm:prSet>
      <dgm:spPr/>
    </dgm:pt>
    <dgm:pt modelId="{704D3889-BAC8-4B3C-978A-4C3266C29EB1}" type="pres">
      <dgm:prSet presAssocID="{BD2BE47E-312E-4B0C-BE1A-BBA7482DD1C0}" presName="spaceBetweenRectangles" presStyleCnt="0"/>
      <dgm:spPr/>
    </dgm:pt>
    <dgm:pt modelId="{C22AD183-7CC5-41AC-AC7A-AF5474A5F2F3}" type="pres">
      <dgm:prSet presAssocID="{70B0D888-8893-494C-ADD3-922F191F16ED}" presName="parentLin" presStyleCnt="0"/>
      <dgm:spPr/>
    </dgm:pt>
    <dgm:pt modelId="{4753FD52-8AFB-4A12-A098-866A71FD577C}" type="pres">
      <dgm:prSet presAssocID="{70B0D888-8893-494C-ADD3-922F191F16ED}" presName="parentLeftMargin" presStyleLbl="node1" presStyleIdx="0" presStyleCnt="4"/>
      <dgm:spPr/>
      <dgm:t>
        <a:bodyPr/>
        <a:lstStyle/>
        <a:p>
          <a:endParaRPr lang="zh-CN" altLang="en-US"/>
        </a:p>
      </dgm:t>
    </dgm:pt>
    <dgm:pt modelId="{8D7A569A-9F21-4499-AF1B-826C4625B1A1}" type="pres">
      <dgm:prSet presAssocID="{70B0D888-8893-494C-ADD3-922F191F16ED}" presName="parentText" presStyleLbl="node1" presStyleIdx="1" presStyleCnt="4">
        <dgm:presLayoutVars>
          <dgm:chMax val="0"/>
          <dgm:bulletEnabled val="1"/>
        </dgm:presLayoutVars>
      </dgm:prSet>
      <dgm:spPr/>
      <dgm:t>
        <a:bodyPr/>
        <a:lstStyle/>
        <a:p>
          <a:endParaRPr lang="zh-CN" altLang="en-US"/>
        </a:p>
      </dgm:t>
    </dgm:pt>
    <dgm:pt modelId="{41E85D0A-3F55-4DE1-BE0B-76FEF493C8C6}" type="pres">
      <dgm:prSet presAssocID="{70B0D888-8893-494C-ADD3-922F191F16ED}" presName="negativeSpace" presStyleCnt="0"/>
      <dgm:spPr/>
    </dgm:pt>
    <dgm:pt modelId="{E8612781-E901-4CB9-A84A-FFB9E80D6406}" type="pres">
      <dgm:prSet presAssocID="{70B0D888-8893-494C-ADD3-922F191F16ED}" presName="childText" presStyleLbl="conFgAcc1" presStyleIdx="1" presStyleCnt="4">
        <dgm:presLayoutVars>
          <dgm:bulletEnabled val="1"/>
        </dgm:presLayoutVars>
      </dgm:prSet>
      <dgm:spPr/>
    </dgm:pt>
    <dgm:pt modelId="{26568043-9D2F-4F6F-AA55-388A183CF1EE}" type="pres">
      <dgm:prSet presAssocID="{95A3442F-3E48-411D-B209-6D0475F458BF}" presName="spaceBetweenRectangles" presStyleCnt="0"/>
      <dgm:spPr/>
    </dgm:pt>
    <dgm:pt modelId="{52418258-F692-44FE-8B63-DBD5EF1A2498}" type="pres">
      <dgm:prSet presAssocID="{C4CF1BF7-088C-4226-91D0-5C17C2CB7F0E}" presName="parentLin" presStyleCnt="0"/>
      <dgm:spPr/>
    </dgm:pt>
    <dgm:pt modelId="{D16D0017-8578-40DC-B7C6-5D19C663E40E}" type="pres">
      <dgm:prSet presAssocID="{C4CF1BF7-088C-4226-91D0-5C17C2CB7F0E}" presName="parentLeftMargin" presStyleLbl="node1" presStyleIdx="1" presStyleCnt="4"/>
      <dgm:spPr/>
      <dgm:t>
        <a:bodyPr/>
        <a:lstStyle/>
        <a:p>
          <a:endParaRPr lang="zh-CN" altLang="en-US"/>
        </a:p>
      </dgm:t>
    </dgm:pt>
    <dgm:pt modelId="{46994481-7FC5-44C5-B64F-F10FF8E66D1C}" type="pres">
      <dgm:prSet presAssocID="{C4CF1BF7-088C-4226-91D0-5C17C2CB7F0E}" presName="parentText" presStyleLbl="node1" presStyleIdx="2" presStyleCnt="4">
        <dgm:presLayoutVars>
          <dgm:chMax val="0"/>
          <dgm:bulletEnabled val="1"/>
        </dgm:presLayoutVars>
      </dgm:prSet>
      <dgm:spPr/>
      <dgm:t>
        <a:bodyPr/>
        <a:lstStyle/>
        <a:p>
          <a:endParaRPr lang="zh-CN" altLang="en-US"/>
        </a:p>
      </dgm:t>
    </dgm:pt>
    <dgm:pt modelId="{877311B0-042D-4D08-B44E-0B2402DB90FF}" type="pres">
      <dgm:prSet presAssocID="{C4CF1BF7-088C-4226-91D0-5C17C2CB7F0E}" presName="negativeSpace" presStyleCnt="0"/>
      <dgm:spPr/>
    </dgm:pt>
    <dgm:pt modelId="{3B4E56A6-9A76-4398-8F1D-FCACBEEE1E29}" type="pres">
      <dgm:prSet presAssocID="{C4CF1BF7-088C-4226-91D0-5C17C2CB7F0E}" presName="childText" presStyleLbl="conFgAcc1" presStyleIdx="2" presStyleCnt="4">
        <dgm:presLayoutVars>
          <dgm:bulletEnabled val="1"/>
        </dgm:presLayoutVars>
      </dgm:prSet>
      <dgm:spPr/>
    </dgm:pt>
    <dgm:pt modelId="{16088D1B-9B45-42B9-A318-18CD824C0C5A}" type="pres">
      <dgm:prSet presAssocID="{1992814A-A09A-4BE9-9544-F5E8C8EA485B}" presName="spaceBetweenRectangles" presStyleCnt="0"/>
      <dgm:spPr/>
    </dgm:pt>
    <dgm:pt modelId="{577DA869-530B-4770-A06A-5AA02B2D228D}" type="pres">
      <dgm:prSet presAssocID="{D1A79113-97B7-4167-9253-62C41D74700A}" presName="parentLin" presStyleCnt="0"/>
      <dgm:spPr/>
    </dgm:pt>
    <dgm:pt modelId="{7695D264-FD23-471B-96CF-D9366707E514}" type="pres">
      <dgm:prSet presAssocID="{D1A79113-97B7-4167-9253-62C41D74700A}" presName="parentLeftMargin" presStyleLbl="node1" presStyleIdx="2" presStyleCnt="4"/>
      <dgm:spPr/>
      <dgm:t>
        <a:bodyPr/>
        <a:lstStyle/>
        <a:p>
          <a:endParaRPr lang="zh-CN" altLang="en-US"/>
        </a:p>
      </dgm:t>
    </dgm:pt>
    <dgm:pt modelId="{53BDFEED-D60F-4A49-81EB-A3A48DEB4AEB}" type="pres">
      <dgm:prSet presAssocID="{D1A79113-97B7-4167-9253-62C41D74700A}" presName="parentText" presStyleLbl="node1" presStyleIdx="3" presStyleCnt="4">
        <dgm:presLayoutVars>
          <dgm:chMax val="0"/>
          <dgm:bulletEnabled val="1"/>
        </dgm:presLayoutVars>
      </dgm:prSet>
      <dgm:spPr/>
      <dgm:t>
        <a:bodyPr/>
        <a:lstStyle/>
        <a:p>
          <a:endParaRPr lang="zh-CN" altLang="en-US"/>
        </a:p>
      </dgm:t>
    </dgm:pt>
    <dgm:pt modelId="{E0C32FA7-30F9-49CA-A1DD-79BD296E4530}" type="pres">
      <dgm:prSet presAssocID="{D1A79113-97B7-4167-9253-62C41D74700A}" presName="negativeSpace" presStyleCnt="0"/>
      <dgm:spPr/>
    </dgm:pt>
    <dgm:pt modelId="{C13D582C-A550-4602-AD6B-AB3724B27858}" type="pres">
      <dgm:prSet presAssocID="{D1A79113-97B7-4167-9253-62C41D74700A}" presName="childText" presStyleLbl="conFgAcc1" presStyleIdx="3" presStyleCnt="4">
        <dgm:presLayoutVars>
          <dgm:bulletEnabled val="1"/>
        </dgm:presLayoutVars>
      </dgm:prSet>
      <dgm:spPr/>
      <dgm:t>
        <a:bodyPr/>
        <a:lstStyle/>
        <a:p>
          <a:endParaRPr lang="zh-CN" altLang="en-US"/>
        </a:p>
      </dgm:t>
    </dgm:pt>
  </dgm:ptLst>
  <dgm:cxnLst>
    <dgm:cxn modelId="{794F5DED-5EE7-46B3-A63F-66E8FCA2A120}" type="presOf" srcId="{D58523D9-4B47-4AD3-8971-489F6328E7DA}" destId="{8CFB658F-D4B9-49A0-A657-9450DA61CF36}" srcOrd="0" destOrd="0" presId="urn:microsoft.com/office/officeart/2005/8/layout/list1#22"/>
    <dgm:cxn modelId="{F283AD9B-662E-46F0-99CD-FDE7CFC3F2C7}" srcId="{D58523D9-4B47-4AD3-8971-489F6328E7DA}" destId="{70B0D888-8893-494C-ADD3-922F191F16ED}" srcOrd="1" destOrd="0" parTransId="{7C44F721-BC85-47BD-B35C-BF742F39F792}" sibTransId="{95A3442F-3E48-411D-B209-6D0475F458BF}"/>
    <dgm:cxn modelId="{BCA5FA46-C02D-4007-9EB9-E2946F5307C9}" type="presOf" srcId="{D1A79113-97B7-4167-9253-62C41D74700A}" destId="{7695D264-FD23-471B-96CF-D9366707E514}" srcOrd="0" destOrd="0" presId="urn:microsoft.com/office/officeart/2005/8/layout/list1#22"/>
    <dgm:cxn modelId="{31C34605-C743-4886-8A45-FE5E6488336C}" srcId="{D58523D9-4B47-4AD3-8971-489F6328E7DA}" destId="{C4CF1BF7-088C-4226-91D0-5C17C2CB7F0E}" srcOrd="2" destOrd="0" parTransId="{12922D87-0503-4F8E-9954-C39728B7FBD6}" sibTransId="{1992814A-A09A-4BE9-9544-F5E8C8EA485B}"/>
    <dgm:cxn modelId="{51BC24A9-3CE5-4CB4-91E5-D1DF03503E94}" type="presOf" srcId="{89CDDF0B-F899-4300-9FD4-2C937878491C}" destId="{B7E178D7-4E8D-474D-A926-2AFAE021DF2C}" srcOrd="0" destOrd="0" presId="urn:microsoft.com/office/officeart/2005/8/layout/list1#22"/>
    <dgm:cxn modelId="{A71660D6-DCE8-47DC-B894-E5391D90ABC2}" type="presOf" srcId="{D1A79113-97B7-4167-9253-62C41D74700A}" destId="{53BDFEED-D60F-4A49-81EB-A3A48DEB4AEB}" srcOrd="1" destOrd="0" presId="urn:microsoft.com/office/officeart/2005/8/layout/list1#22"/>
    <dgm:cxn modelId="{D287AEDC-BFE8-45BE-A59B-6AC410145722}" type="presOf" srcId="{C4CF1BF7-088C-4226-91D0-5C17C2CB7F0E}" destId="{46994481-7FC5-44C5-B64F-F10FF8E66D1C}" srcOrd="1" destOrd="0" presId="urn:microsoft.com/office/officeart/2005/8/layout/list1#22"/>
    <dgm:cxn modelId="{A73A8C22-8B9C-460D-AEE8-65D0304E5769}" srcId="{D1A79113-97B7-4167-9253-62C41D74700A}" destId="{6E6B0AEF-0056-43CC-BF2C-9770509820C7}" srcOrd="0" destOrd="0" parTransId="{D66431C3-D7AD-4F66-BC48-D052277C44BE}" sibTransId="{1110381C-341F-46D0-AC97-91C3F545B19D}"/>
    <dgm:cxn modelId="{84EE04A2-B785-49E7-8432-815886B5B6C4}" type="presOf" srcId="{70B0D888-8893-494C-ADD3-922F191F16ED}" destId="{4753FD52-8AFB-4A12-A098-866A71FD577C}" srcOrd="0" destOrd="0" presId="urn:microsoft.com/office/officeart/2005/8/layout/list1#22"/>
    <dgm:cxn modelId="{5A89B1DC-3D47-4710-B5AC-373474482A4D}" srcId="{D58523D9-4B47-4AD3-8971-489F6328E7DA}" destId="{89CDDF0B-F899-4300-9FD4-2C937878491C}" srcOrd="0" destOrd="0" parTransId="{70378805-B9EE-4A3B-8581-33CCC425B4FE}" sibTransId="{BD2BE47E-312E-4B0C-BE1A-BBA7482DD1C0}"/>
    <dgm:cxn modelId="{98E3F819-8E83-482F-A54F-CAD83F391584}" type="presOf" srcId="{C4CF1BF7-088C-4226-91D0-5C17C2CB7F0E}" destId="{D16D0017-8578-40DC-B7C6-5D19C663E40E}" srcOrd="0" destOrd="0" presId="urn:microsoft.com/office/officeart/2005/8/layout/list1#22"/>
    <dgm:cxn modelId="{BD4A2CF4-2144-4BE1-B4FF-093D624649B0}" type="presOf" srcId="{89CDDF0B-F899-4300-9FD4-2C937878491C}" destId="{D2EF378D-C11E-4DDB-B94B-5C437FFABEBA}" srcOrd="1" destOrd="0" presId="urn:microsoft.com/office/officeart/2005/8/layout/list1#22"/>
    <dgm:cxn modelId="{D7925404-13D7-46F8-9FFA-6E2115563AF5}" srcId="{D58523D9-4B47-4AD3-8971-489F6328E7DA}" destId="{D1A79113-97B7-4167-9253-62C41D74700A}" srcOrd="3" destOrd="0" parTransId="{FF999B34-B620-4E3F-AA12-E177C95DC333}" sibTransId="{1727959A-8550-4D44-A64A-5E3378470A83}"/>
    <dgm:cxn modelId="{C094F3F9-5DB5-4D21-8662-C9029A62EB41}" type="presOf" srcId="{70B0D888-8893-494C-ADD3-922F191F16ED}" destId="{8D7A569A-9F21-4499-AF1B-826C4625B1A1}" srcOrd="1" destOrd="0" presId="urn:microsoft.com/office/officeart/2005/8/layout/list1#22"/>
    <dgm:cxn modelId="{048EEA1A-A5BD-4B66-A91B-EEA3CA8B8243}" type="presOf" srcId="{6E6B0AEF-0056-43CC-BF2C-9770509820C7}" destId="{C13D582C-A550-4602-AD6B-AB3724B27858}" srcOrd="0" destOrd="0" presId="urn:microsoft.com/office/officeart/2005/8/layout/list1#22"/>
    <dgm:cxn modelId="{39769058-74F9-4168-BAE5-D2918319383E}" type="presParOf" srcId="{8CFB658F-D4B9-49A0-A657-9450DA61CF36}" destId="{8E09DD13-536C-4314-B6FC-504CC8EE21A4}" srcOrd="0" destOrd="0" presId="urn:microsoft.com/office/officeart/2005/8/layout/list1#22"/>
    <dgm:cxn modelId="{11CD24E3-900F-46A3-81B4-257B87687EC5}" type="presParOf" srcId="{8E09DD13-536C-4314-B6FC-504CC8EE21A4}" destId="{B7E178D7-4E8D-474D-A926-2AFAE021DF2C}" srcOrd="0" destOrd="0" presId="urn:microsoft.com/office/officeart/2005/8/layout/list1#22"/>
    <dgm:cxn modelId="{2AA23FF8-E05D-4231-9317-74FBD5955B12}" type="presParOf" srcId="{8E09DD13-536C-4314-B6FC-504CC8EE21A4}" destId="{D2EF378D-C11E-4DDB-B94B-5C437FFABEBA}" srcOrd="1" destOrd="0" presId="urn:microsoft.com/office/officeart/2005/8/layout/list1#22"/>
    <dgm:cxn modelId="{521C995B-C56C-42F9-96AD-61ED4961E8CE}" type="presParOf" srcId="{8CFB658F-D4B9-49A0-A657-9450DA61CF36}" destId="{A6D8445B-1455-455B-BF51-F5D1D90A0A84}" srcOrd="1" destOrd="0" presId="urn:microsoft.com/office/officeart/2005/8/layout/list1#22"/>
    <dgm:cxn modelId="{50D15AFB-C10D-45A4-B132-B050F02D7FC7}" type="presParOf" srcId="{8CFB658F-D4B9-49A0-A657-9450DA61CF36}" destId="{777D4BAE-D3BF-4153-92DC-3F09C51310D7}" srcOrd="2" destOrd="0" presId="urn:microsoft.com/office/officeart/2005/8/layout/list1#22"/>
    <dgm:cxn modelId="{307A3EC3-E4CF-4234-873A-ABE26C9C7D9E}" type="presParOf" srcId="{8CFB658F-D4B9-49A0-A657-9450DA61CF36}" destId="{704D3889-BAC8-4B3C-978A-4C3266C29EB1}" srcOrd="3" destOrd="0" presId="urn:microsoft.com/office/officeart/2005/8/layout/list1#22"/>
    <dgm:cxn modelId="{0EA4A527-48A4-441B-9D60-8AD6027908B6}" type="presParOf" srcId="{8CFB658F-D4B9-49A0-A657-9450DA61CF36}" destId="{C22AD183-7CC5-41AC-AC7A-AF5474A5F2F3}" srcOrd="4" destOrd="0" presId="urn:microsoft.com/office/officeart/2005/8/layout/list1#22"/>
    <dgm:cxn modelId="{B3FBA673-B696-4138-A4D9-783812FC7307}" type="presParOf" srcId="{C22AD183-7CC5-41AC-AC7A-AF5474A5F2F3}" destId="{4753FD52-8AFB-4A12-A098-866A71FD577C}" srcOrd="0" destOrd="0" presId="urn:microsoft.com/office/officeart/2005/8/layout/list1#22"/>
    <dgm:cxn modelId="{1405EF5D-CCF9-4E01-B7BC-A562A65B52DF}" type="presParOf" srcId="{C22AD183-7CC5-41AC-AC7A-AF5474A5F2F3}" destId="{8D7A569A-9F21-4499-AF1B-826C4625B1A1}" srcOrd="1" destOrd="0" presId="urn:microsoft.com/office/officeart/2005/8/layout/list1#22"/>
    <dgm:cxn modelId="{5387F4A7-4664-42D9-A27A-0806C057B1D6}" type="presParOf" srcId="{8CFB658F-D4B9-49A0-A657-9450DA61CF36}" destId="{41E85D0A-3F55-4DE1-BE0B-76FEF493C8C6}" srcOrd="5" destOrd="0" presId="urn:microsoft.com/office/officeart/2005/8/layout/list1#22"/>
    <dgm:cxn modelId="{7D68F373-DFDB-44BE-9C77-4AD26DF129EE}" type="presParOf" srcId="{8CFB658F-D4B9-49A0-A657-9450DA61CF36}" destId="{E8612781-E901-4CB9-A84A-FFB9E80D6406}" srcOrd="6" destOrd="0" presId="urn:microsoft.com/office/officeart/2005/8/layout/list1#22"/>
    <dgm:cxn modelId="{495F70C1-93ED-4D76-BB18-FB2C231F4DDD}" type="presParOf" srcId="{8CFB658F-D4B9-49A0-A657-9450DA61CF36}" destId="{26568043-9D2F-4F6F-AA55-388A183CF1EE}" srcOrd="7" destOrd="0" presId="urn:microsoft.com/office/officeart/2005/8/layout/list1#22"/>
    <dgm:cxn modelId="{129CA504-0984-4173-8ADA-E08CC1F1825B}" type="presParOf" srcId="{8CFB658F-D4B9-49A0-A657-9450DA61CF36}" destId="{52418258-F692-44FE-8B63-DBD5EF1A2498}" srcOrd="8" destOrd="0" presId="urn:microsoft.com/office/officeart/2005/8/layout/list1#22"/>
    <dgm:cxn modelId="{98CD14FA-B5EB-4D87-99CC-0128CEE747BA}" type="presParOf" srcId="{52418258-F692-44FE-8B63-DBD5EF1A2498}" destId="{D16D0017-8578-40DC-B7C6-5D19C663E40E}" srcOrd="0" destOrd="0" presId="urn:microsoft.com/office/officeart/2005/8/layout/list1#22"/>
    <dgm:cxn modelId="{1B8EC9B2-1C6A-4798-BD82-FEE6D8CE18D6}" type="presParOf" srcId="{52418258-F692-44FE-8B63-DBD5EF1A2498}" destId="{46994481-7FC5-44C5-B64F-F10FF8E66D1C}" srcOrd="1" destOrd="0" presId="urn:microsoft.com/office/officeart/2005/8/layout/list1#22"/>
    <dgm:cxn modelId="{D91B3EE6-A230-48C0-AAA9-AE25DACF8259}" type="presParOf" srcId="{8CFB658F-D4B9-49A0-A657-9450DA61CF36}" destId="{877311B0-042D-4D08-B44E-0B2402DB90FF}" srcOrd="9" destOrd="0" presId="urn:microsoft.com/office/officeart/2005/8/layout/list1#22"/>
    <dgm:cxn modelId="{C425806F-6823-4CC9-8C9F-F909283C0E64}" type="presParOf" srcId="{8CFB658F-D4B9-49A0-A657-9450DA61CF36}" destId="{3B4E56A6-9A76-4398-8F1D-FCACBEEE1E29}" srcOrd="10" destOrd="0" presId="urn:microsoft.com/office/officeart/2005/8/layout/list1#22"/>
    <dgm:cxn modelId="{51A795DA-2DC8-46B3-867E-B51DB246995E}" type="presParOf" srcId="{8CFB658F-D4B9-49A0-A657-9450DA61CF36}" destId="{16088D1B-9B45-42B9-A318-18CD824C0C5A}" srcOrd="11" destOrd="0" presId="urn:microsoft.com/office/officeart/2005/8/layout/list1#22"/>
    <dgm:cxn modelId="{C3FEA71D-51FC-4730-8A2D-CD641785E52A}" type="presParOf" srcId="{8CFB658F-D4B9-49A0-A657-9450DA61CF36}" destId="{577DA869-530B-4770-A06A-5AA02B2D228D}" srcOrd="12" destOrd="0" presId="urn:microsoft.com/office/officeart/2005/8/layout/list1#22"/>
    <dgm:cxn modelId="{484275C1-AFA6-4382-9ABC-A7A71F90701A}" type="presParOf" srcId="{577DA869-530B-4770-A06A-5AA02B2D228D}" destId="{7695D264-FD23-471B-96CF-D9366707E514}" srcOrd="0" destOrd="0" presId="urn:microsoft.com/office/officeart/2005/8/layout/list1#22"/>
    <dgm:cxn modelId="{6CDEA34E-0EE3-40E0-A3E0-1FA9F243EB1D}" type="presParOf" srcId="{577DA869-530B-4770-A06A-5AA02B2D228D}" destId="{53BDFEED-D60F-4A49-81EB-A3A48DEB4AEB}" srcOrd="1" destOrd="0" presId="urn:microsoft.com/office/officeart/2005/8/layout/list1#22"/>
    <dgm:cxn modelId="{B9B6C1C3-1356-4ED1-8487-9FAF4694B2A9}" type="presParOf" srcId="{8CFB658F-D4B9-49A0-A657-9450DA61CF36}" destId="{E0C32FA7-30F9-49CA-A1DD-79BD296E4530}" srcOrd="13" destOrd="0" presId="urn:microsoft.com/office/officeart/2005/8/layout/list1#22"/>
    <dgm:cxn modelId="{425DA16C-BEBE-403C-89AA-9D10788A6916}" type="presParOf" srcId="{8CFB658F-D4B9-49A0-A657-9450DA61CF36}" destId="{C13D582C-A550-4602-AD6B-AB3724B27858}" srcOrd="14" destOrd="0" presId="urn:microsoft.com/office/officeart/2005/8/layout/list1#2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知识管理策略</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知识管理的编码策略</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知识管理的个人化策略</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250E1EAD-9397-DF4A-9EBB-CE8B48F43AC3}">
      <dgm:prSet custT="1"/>
      <dgm:spPr>
        <a:solidFill>
          <a:schemeClr val="accent2"/>
        </a:solidFill>
      </dgm:spPr>
      <dgm:t>
        <a:bodyPr/>
        <a:lstStyle/>
        <a:p>
          <a:r>
            <a:rPr lang="zh-CN" altLang="en-US" sz="1100" b="1" smtClean="0">
              <a:latin typeface="SimHei" charset="-122"/>
              <a:ea typeface="SimHei" charset="-122"/>
              <a:cs typeface="SimHei" charset="-122"/>
            </a:rPr>
            <a:t>知识管理策略的选择</a:t>
          </a:r>
          <a:endParaRPr lang="zh-CN" altLang="en-US" sz="1100" b="1" dirty="0">
            <a:latin typeface="SimHei" charset="-122"/>
            <a:ea typeface="SimHei" charset="-122"/>
            <a:cs typeface="SimHei" charset="-122"/>
          </a:endParaRPr>
        </a:p>
      </dgm:t>
    </dgm:pt>
    <dgm:pt modelId="{ED2F57DE-6E1A-0242-B015-A7CD4482EBF5}" type="parTrans" cxnId="{BC1D4272-4497-204A-9C67-781119E5CF3B}">
      <dgm:prSet/>
      <dgm:spPr/>
      <dgm:t>
        <a:bodyPr/>
        <a:lstStyle/>
        <a:p>
          <a:endParaRPr lang="zh-CN" altLang="en-US" sz="1100"/>
        </a:p>
      </dgm:t>
    </dgm:pt>
    <dgm:pt modelId="{62BA128E-547C-2448-A5D9-96FC904A20BB}" type="sibTrans" cxnId="{BC1D4272-4497-204A-9C67-781119E5CF3B}">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3C9220FC-FBC9-F24A-AA33-E178E08463D3}" type="pres">
      <dgm:prSet presAssocID="{ED2F57DE-6E1A-0242-B015-A7CD4482EBF5}" presName="Name64" presStyleLbl="parChTrans1D2" presStyleIdx="2" presStyleCnt="3"/>
      <dgm:spPr/>
      <dgm:t>
        <a:bodyPr/>
        <a:lstStyle/>
        <a:p>
          <a:endParaRPr lang="zh-CN" altLang="en-US"/>
        </a:p>
      </dgm:t>
    </dgm:pt>
    <dgm:pt modelId="{E3813B9C-9D50-BF41-AB43-3E8CBED7F02B}" type="pres">
      <dgm:prSet presAssocID="{250E1EAD-9397-DF4A-9EBB-CE8B48F43AC3}" presName="hierRoot2" presStyleCnt="0">
        <dgm:presLayoutVars>
          <dgm:hierBranch val="init"/>
        </dgm:presLayoutVars>
      </dgm:prSet>
      <dgm:spPr/>
    </dgm:pt>
    <dgm:pt modelId="{88818F65-3110-7D41-86C0-918C8AEBA0BC}" type="pres">
      <dgm:prSet presAssocID="{250E1EAD-9397-DF4A-9EBB-CE8B48F43AC3}" presName="rootComposite" presStyleCnt="0"/>
      <dgm:spPr/>
    </dgm:pt>
    <dgm:pt modelId="{28517D87-E968-4E4F-A99F-E7DA6AAC62A2}" type="pres">
      <dgm:prSet presAssocID="{250E1EAD-9397-DF4A-9EBB-CE8B48F43AC3}" presName="rootText" presStyleLbl="node2" presStyleIdx="2" presStyleCnt="3">
        <dgm:presLayoutVars>
          <dgm:chPref val="3"/>
        </dgm:presLayoutVars>
      </dgm:prSet>
      <dgm:spPr/>
      <dgm:t>
        <a:bodyPr/>
        <a:lstStyle/>
        <a:p>
          <a:endParaRPr lang="zh-CN" altLang="en-US"/>
        </a:p>
      </dgm:t>
    </dgm:pt>
    <dgm:pt modelId="{AFC78D63-83EC-E842-8817-16A0793C6BDE}" type="pres">
      <dgm:prSet presAssocID="{250E1EAD-9397-DF4A-9EBB-CE8B48F43AC3}" presName="rootConnector" presStyleLbl="node2" presStyleIdx="2" presStyleCnt="3"/>
      <dgm:spPr/>
      <dgm:t>
        <a:bodyPr/>
        <a:lstStyle/>
        <a:p>
          <a:endParaRPr lang="zh-CN" altLang="en-US"/>
        </a:p>
      </dgm:t>
    </dgm:pt>
    <dgm:pt modelId="{4704D3D1-88D0-814C-8090-E93C593B2061}" type="pres">
      <dgm:prSet presAssocID="{250E1EAD-9397-DF4A-9EBB-CE8B48F43AC3}" presName="hierChild4" presStyleCnt="0"/>
      <dgm:spPr/>
    </dgm:pt>
    <dgm:pt modelId="{32D7AA3A-F838-9340-9296-433BE64894CA}" type="pres">
      <dgm:prSet presAssocID="{250E1EAD-9397-DF4A-9EBB-CE8B48F43AC3}" presName="hierChild5" presStyleCnt="0"/>
      <dgm:spPr/>
    </dgm:pt>
    <dgm:pt modelId="{6858D422-8C90-4F85-BA9D-65CA2FED06E8}" type="pres">
      <dgm:prSet presAssocID="{9AC2E227-803C-4016-BF2C-9291B6CAA290}" presName="hierChild3" presStyleCnt="0"/>
      <dgm:spPr/>
    </dgm:pt>
  </dgm:ptLst>
  <dgm:cxnLst>
    <dgm:cxn modelId="{0B6728B1-F553-9044-B4AD-835A216C851D}" type="presOf" srcId="{9AC2E227-803C-4016-BF2C-9291B6CAA290}" destId="{9CD41DA5-A8A9-4189-B933-DCF665F7DF2D}"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33A03E58-5603-264C-AC3F-DEFE8DFD7602}" type="presOf" srcId="{9AC2E227-803C-4016-BF2C-9291B6CAA290}" destId="{2A2AFDF2-2568-44F8-842C-3BFD70D9F2B1}" srcOrd="0" destOrd="0" presId="urn:microsoft.com/office/officeart/2009/3/layout/HorizontalOrganizationChart"/>
    <dgm:cxn modelId="{2AECFF2A-466D-F042-9A3A-FE9E62193E75}" type="presOf" srcId="{F05BBA42-D7AF-4BA0-8C3F-85B1FE28E48F}" destId="{18DB143D-9E27-4E02-AFA5-F665953CBC10}" srcOrd="0" destOrd="0" presId="urn:microsoft.com/office/officeart/2009/3/layout/HorizontalOrganizationChart"/>
    <dgm:cxn modelId="{BC1D4272-4497-204A-9C67-781119E5CF3B}" srcId="{9AC2E227-803C-4016-BF2C-9291B6CAA290}" destId="{250E1EAD-9397-DF4A-9EBB-CE8B48F43AC3}" srcOrd="2" destOrd="0" parTransId="{ED2F57DE-6E1A-0242-B015-A7CD4482EBF5}" sibTransId="{62BA128E-547C-2448-A5D9-96FC904A20BB}"/>
    <dgm:cxn modelId="{914F0E0B-B29C-9842-B508-2E755EF70178}" type="presOf" srcId="{3FA44A42-E0AE-412C-8071-9A37D30DD567}" destId="{22C8BBC7-02FA-4EF0-899A-834C1FEE39E3}" srcOrd="0" destOrd="0" presId="urn:microsoft.com/office/officeart/2009/3/layout/HorizontalOrganizationChart"/>
    <dgm:cxn modelId="{3684F637-EBE2-4845-BF2A-C90E6609F556}" type="presOf" srcId="{3FA44A42-E0AE-412C-8071-9A37D30DD567}" destId="{CBD704CC-8D6F-4C39-AFA6-3825EE74A965}" srcOrd="1" destOrd="0" presId="urn:microsoft.com/office/officeart/2009/3/layout/HorizontalOrganizationChart"/>
    <dgm:cxn modelId="{CEEECB0D-7CFA-604F-ABE0-659FE85C2601}" type="presOf" srcId="{250E1EAD-9397-DF4A-9EBB-CE8B48F43AC3}" destId="{28517D87-E968-4E4F-A99F-E7DA6AAC62A2}" srcOrd="0" destOrd="0" presId="urn:microsoft.com/office/officeart/2009/3/layout/HorizontalOrganizationChart"/>
    <dgm:cxn modelId="{3AA85FB2-C9F0-8846-95F9-7A4D0636DF26}" type="presOf" srcId="{E2369F6E-DA59-4F6E-BD69-6CAA013A82BE}" destId="{CD82D2C2-9EF5-4CA0-9CEE-9265A38A1F4A}" srcOrd="0" destOrd="0" presId="urn:microsoft.com/office/officeart/2009/3/layout/HorizontalOrganizationChart"/>
    <dgm:cxn modelId="{5CACC963-A145-4E45-9DC6-303862D18B89}" type="presOf" srcId="{7638F483-EC40-4669-A117-0C6040B4A66B}" destId="{A4529214-DB2D-4B21-8831-F60F2A376559}" srcOrd="1" destOrd="0" presId="urn:microsoft.com/office/officeart/2009/3/layout/HorizontalOrganizationChart"/>
    <dgm:cxn modelId="{B03BF852-6833-2D4F-B9F7-AAF32B425A75}" type="presOf" srcId="{7638F483-EC40-4669-A117-0C6040B4A66B}" destId="{86A07B8D-FF15-4EFF-8681-05A46BF1E797}" srcOrd="0" destOrd="0" presId="urn:microsoft.com/office/officeart/2009/3/layout/HorizontalOrganizationChart"/>
    <dgm:cxn modelId="{1A338ABC-7397-844F-B36E-6C29BC1F3BEB}" type="presOf" srcId="{ED2F57DE-6E1A-0242-B015-A7CD4482EBF5}" destId="{3C9220FC-FBC9-F24A-AA33-E178E08463D3}"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845B0FDB-2694-504F-8AE8-7608BAA65B5D}" type="presOf" srcId="{57E64457-75B6-40DF-86BF-80888D7FBBC5}" destId="{72A5A8A1-C34D-4CC9-B014-4EDC4C60B5CB}"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BE1D216D-0ABF-1D4F-A003-9ACD5238F365}" type="presOf" srcId="{250E1EAD-9397-DF4A-9EBB-CE8B48F43AC3}" destId="{AFC78D63-83EC-E842-8817-16A0793C6BDE}" srcOrd="1" destOrd="0" presId="urn:microsoft.com/office/officeart/2009/3/layout/HorizontalOrganizationChart"/>
    <dgm:cxn modelId="{6FBFC43B-3F3F-8040-BEF0-7834601134CC}" type="presParOf" srcId="{18DB143D-9E27-4E02-AFA5-F665953CBC10}" destId="{07E01157-B979-4F6B-B892-75DB2A2B8B0F}" srcOrd="0" destOrd="0" presId="urn:microsoft.com/office/officeart/2009/3/layout/HorizontalOrganizationChart"/>
    <dgm:cxn modelId="{9474EC2C-174F-004E-A9A9-7AF28B22B2AE}" type="presParOf" srcId="{07E01157-B979-4F6B-B892-75DB2A2B8B0F}" destId="{F686C23F-604E-4653-B2CB-27DBB6BED631}" srcOrd="0" destOrd="0" presId="urn:microsoft.com/office/officeart/2009/3/layout/HorizontalOrganizationChart"/>
    <dgm:cxn modelId="{CD89B9C6-F397-0A47-8328-461E024B2E39}" type="presParOf" srcId="{F686C23F-604E-4653-B2CB-27DBB6BED631}" destId="{2A2AFDF2-2568-44F8-842C-3BFD70D9F2B1}" srcOrd="0" destOrd="0" presId="urn:microsoft.com/office/officeart/2009/3/layout/HorizontalOrganizationChart"/>
    <dgm:cxn modelId="{76DCB0D3-834F-7D4C-933B-DF74AA835A36}" type="presParOf" srcId="{F686C23F-604E-4653-B2CB-27DBB6BED631}" destId="{9CD41DA5-A8A9-4189-B933-DCF665F7DF2D}" srcOrd="1" destOrd="0" presId="urn:microsoft.com/office/officeart/2009/3/layout/HorizontalOrganizationChart"/>
    <dgm:cxn modelId="{E2362AA8-7D3A-634A-8AB5-EE2F430C6610}" type="presParOf" srcId="{07E01157-B979-4F6B-B892-75DB2A2B8B0F}" destId="{96876921-77F4-4E08-9148-E99125692808}" srcOrd="1" destOrd="0" presId="urn:microsoft.com/office/officeart/2009/3/layout/HorizontalOrganizationChart"/>
    <dgm:cxn modelId="{93568E34-7DBD-3743-9C09-96A050EAC8A1}" type="presParOf" srcId="{96876921-77F4-4E08-9148-E99125692808}" destId="{CD82D2C2-9EF5-4CA0-9CEE-9265A38A1F4A}" srcOrd="0" destOrd="0" presId="urn:microsoft.com/office/officeart/2009/3/layout/HorizontalOrganizationChart"/>
    <dgm:cxn modelId="{907E8829-5197-4D4C-B757-43711785AA01}" type="presParOf" srcId="{96876921-77F4-4E08-9148-E99125692808}" destId="{9441C830-A66B-4AFB-9252-8069549D4F0A}" srcOrd="1" destOrd="0" presId="urn:microsoft.com/office/officeart/2009/3/layout/HorizontalOrganizationChart"/>
    <dgm:cxn modelId="{7114DB49-CB33-B142-BFC5-824D996A1E8A}" type="presParOf" srcId="{9441C830-A66B-4AFB-9252-8069549D4F0A}" destId="{FEAC7974-4462-4948-9F19-4D53C38CC88A}" srcOrd="0" destOrd="0" presId="urn:microsoft.com/office/officeart/2009/3/layout/HorizontalOrganizationChart"/>
    <dgm:cxn modelId="{882F1427-2504-FF4C-8808-A64DBC73C80B}" type="presParOf" srcId="{FEAC7974-4462-4948-9F19-4D53C38CC88A}" destId="{22C8BBC7-02FA-4EF0-899A-834C1FEE39E3}" srcOrd="0" destOrd="0" presId="urn:microsoft.com/office/officeart/2009/3/layout/HorizontalOrganizationChart"/>
    <dgm:cxn modelId="{714E5A1E-3136-0843-8867-4E1835DB810D}" type="presParOf" srcId="{FEAC7974-4462-4948-9F19-4D53C38CC88A}" destId="{CBD704CC-8D6F-4C39-AFA6-3825EE74A965}" srcOrd="1" destOrd="0" presId="urn:microsoft.com/office/officeart/2009/3/layout/HorizontalOrganizationChart"/>
    <dgm:cxn modelId="{B16D6860-FFA6-D541-8BEE-87D123D43398}" type="presParOf" srcId="{9441C830-A66B-4AFB-9252-8069549D4F0A}" destId="{C4FE27A9-6818-468D-8F72-5DEAE64958BC}" srcOrd="1" destOrd="0" presId="urn:microsoft.com/office/officeart/2009/3/layout/HorizontalOrganizationChart"/>
    <dgm:cxn modelId="{A57C50EF-F4EA-0745-AAE6-A0872BB3367C}" type="presParOf" srcId="{9441C830-A66B-4AFB-9252-8069549D4F0A}" destId="{B9E24DCA-DEF6-41DD-8228-40542DF88903}" srcOrd="2" destOrd="0" presId="urn:microsoft.com/office/officeart/2009/3/layout/HorizontalOrganizationChart"/>
    <dgm:cxn modelId="{683E495C-5976-B14A-A38B-99EC8DBC825A}" type="presParOf" srcId="{96876921-77F4-4E08-9148-E99125692808}" destId="{72A5A8A1-C34D-4CC9-B014-4EDC4C60B5CB}" srcOrd="2" destOrd="0" presId="urn:microsoft.com/office/officeart/2009/3/layout/HorizontalOrganizationChart"/>
    <dgm:cxn modelId="{25920033-571F-3449-B4A0-F73C81C4843C}" type="presParOf" srcId="{96876921-77F4-4E08-9148-E99125692808}" destId="{99464D45-2B22-432F-8F6C-3394CEC310A7}" srcOrd="3" destOrd="0" presId="urn:microsoft.com/office/officeart/2009/3/layout/HorizontalOrganizationChart"/>
    <dgm:cxn modelId="{DB95A9B3-4FF6-0844-82DD-C366943341B8}" type="presParOf" srcId="{99464D45-2B22-432F-8F6C-3394CEC310A7}" destId="{7EEFA05D-0146-474D-BB41-35A44BBAC0EB}" srcOrd="0" destOrd="0" presId="urn:microsoft.com/office/officeart/2009/3/layout/HorizontalOrganizationChart"/>
    <dgm:cxn modelId="{41137A3A-60C7-B344-BB83-9323DF3A11CE}" type="presParOf" srcId="{7EEFA05D-0146-474D-BB41-35A44BBAC0EB}" destId="{86A07B8D-FF15-4EFF-8681-05A46BF1E797}" srcOrd="0" destOrd="0" presId="urn:microsoft.com/office/officeart/2009/3/layout/HorizontalOrganizationChart"/>
    <dgm:cxn modelId="{C7C87B23-691A-E84B-9CA2-4F3728719440}" type="presParOf" srcId="{7EEFA05D-0146-474D-BB41-35A44BBAC0EB}" destId="{A4529214-DB2D-4B21-8831-F60F2A376559}" srcOrd="1" destOrd="0" presId="urn:microsoft.com/office/officeart/2009/3/layout/HorizontalOrganizationChart"/>
    <dgm:cxn modelId="{8DB33C9E-3547-854A-B6ED-7A429D98377A}" type="presParOf" srcId="{99464D45-2B22-432F-8F6C-3394CEC310A7}" destId="{4C9D6515-EA4F-4DBF-A8FE-0711C70136B1}" srcOrd="1" destOrd="0" presId="urn:microsoft.com/office/officeart/2009/3/layout/HorizontalOrganizationChart"/>
    <dgm:cxn modelId="{B39DC1EB-9A00-4A40-8AAB-DCB3F40C29E8}" type="presParOf" srcId="{99464D45-2B22-432F-8F6C-3394CEC310A7}" destId="{686779DB-34D3-4F60-84B6-A35826FF3C2A}" srcOrd="2" destOrd="0" presId="urn:microsoft.com/office/officeart/2009/3/layout/HorizontalOrganizationChart"/>
    <dgm:cxn modelId="{2C217633-AA2A-DA4E-AAA7-5730B9ED2E3A}" type="presParOf" srcId="{96876921-77F4-4E08-9148-E99125692808}" destId="{3C9220FC-FBC9-F24A-AA33-E178E08463D3}" srcOrd="4" destOrd="0" presId="urn:microsoft.com/office/officeart/2009/3/layout/HorizontalOrganizationChart"/>
    <dgm:cxn modelId="{962490AD-7698-244A-801A-0833A9C4D6B4}" type="presParOf" srcId="{96876921-77F4-4E08-9148-E99125692808}" destId="{E3813B9C-9D50-BF41-AB43-3E8CBED7F02B}" srcOrd="5" destOrd="0" presId="urn:microsoft.com/office/officeart/2009/3/layout/HorizontalOrganizationChart"/>
    <dgm:cxn modelId="{BAB2B4EC-ACEF-1E4A-B5FA-ECA1DEF08E0C}" type="presParOf" srcId="{E3813B9C-9D50-BF41-AB43-3E8CBED7F02B}" destId="{88818F65-3110-7D41-86C0-918C8AEBA0BC}" srcOrd="0" destOrd="0" presId="urn:microsoft.com/office/officeart/2009/3/layout/HorizontalOrganizationChart"/>
    <dgm:cxn modelId="{7C8D5584-D9A7-A442-A107-928718D09ACC}" type="presParOf" srcId="{88818F65-3110-7D41-86C0-918C8AEBA0BC}" destId="{28517D87-E968-4E4F-A99F-E7DA6AAC62A2}" srcOrd="0" destOrd="0" presId="urn:microsoft.com/office/officeart/2009/3/layout/HorizontalOrganizationChart"/>
    <dgm:cxn modelId="{A0731A24-F384-7D49-BACF-F64C71903D01}" type="presParOf" srcId="{88818F65-3110-7D41-86C0-918C8AEBA0BC}" destId="{AFC78D63-83EC-E842-8817-16A0793C6BDE}" srcOrd="1" destOrd="0" presId="urn:microsoft.com/office/officeart/2009/3/layout/HorizontalOrganizationChart"/>
    <dgm:cxn modelId="{A458ACC3-5298-C84A-A96A-B319D3F99CD9}" type="presParOf" srcId="{E3813B9C-9D50-BF41-AB43-3E8CBED7F02B}" destId="{4704D3D1-88D0-814C-8090-E93C593B2061}" srcOrd="1" destOrd="0" presId="urn:microsoft.com/office/officeart/2009/3/layout/HorizontalOrganizationChart"/>
    <dgm:cxn modelId="{DC1AAAD7-A8C6-9343-AEB2-FBE15101C134}" type="presParOf" srcId="{E3813B9C-9D50-BF41-AB43-3E8CBED7F02B}" destId="{32D7AA3A-F838-9340-9296-433BE64894CA}" srcOrd="2" destOrd="0" presId="urn:microsoft.com/office/officeart/2009/3/layout/HorizontalOrganizationChart"/>
    <dgm:cxn modelId="{7AD1A4D6-02EF-6A49-8A73-C73C66F73ACE}"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2000" b="1" dirty="0" smtClean="0">
              <a:latin typeface="黑体" panose="02010609060101010101" pitchFamily="49" charset="-122"/>
              <a:ea typeface="黑体" panose="02010609060101010101" pitchFamily="49" charset="-122"/>
              <a:sym typeface="+mn-ea"/>
            </a:rPr>
            <a:t>供应链管理环境下的生产管理</a:t>
          </a:r>
          <a:endParaRPr lang="zh-CN" altLang="en-US" sz="20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a:latin typeface="SimHei" charset="-122"/>
            <a:ea typeface="SimHei" charset="-122"/>
            <a:cs typeface="SimHei" charset="-122"/>
          </a:endParaRPr>
        </a:p>
      </dgm:t>
    </dgm:pt>
    <dgm:pt modelId="{3FA44A42-E0AE-412C-8071-9A37D30DD567}">
      <dgm:prSet custT="1"/>
      <dgm:spPr/>
      <dgm:t>
        <a:bodyPr/>
        <a:lstStyle/>
        <a:p>
          <a:r>
            <a:rPr lang="zh-CN" altLang="en-US" sz="2000" b="1" dirty="0" smtClean="0">
              <a:latin typeface="SimHei" charset="-122"/>
              <a:ea typeface="SimHei" charset="-122"/>
              <a:cs typeface="SimHei" charset="-122"/>
            </a:rPr>
            <a:t>制定计划生产面临的问题</a:t>
          </a:r>
          <a:endParaRPr lang="zh-CN" altLang="en-US" sz="20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a:latin typeface="SimHei" charset="-122"/>
            <a:ea typeface="SimHei" charset="-122"/>
            <a:cs typeface="SimHei" charset="-122"/>
          </a:endParaRPr>
        </a:p>
      </dgm:t>
    </dgm:pt>
    <dgm:pt modelId="{7638F483-EC40-4669-A117-0C6040B4A66B}">
      <dgm:prSet custT="1"/>
      <dgm:spPr/>
      <dgm:t>
        <a:bodyPr/>
        <a:lstStyle/>
        <a:p>
          <a:r>
            <a:rPr lang="zh-CN" altLang="en-US" sz="2000" b="1" dirty="0" smtClean="0">
              <a:latin typeface="SimHei" charset="-122"/>
              <a:ea typeface="SimHei" charset="-122"/>
              <a:cs typeface="SimHei" charset="-122"/>
            </a:rPr>
            <a:t>供应链管理环境下生产计划的制定</a:t>
          </a:r>
          <a:endParaRPr lang="zh-CN" altLang="en-US" sz="20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a:latin typeface="SimHei" charset="-122"/>
            <a:ea typeface="SimHei" charset="-122"/>
            <a:cs typeface="SimHei" charset="-122"/>
          </a:endParaRPr>
        </a:p>
      </dgm:t>
    </dgm:pt>
    <dgm:pt modelId="{87585F0D-6A81-F747-99EB-D14B33EBB618}">
      <dgm:prSet custT="1"/>
      <dgm:spPr/>
      <dgm:t>
        <a:bodyPr/>
        <a:lstStyle/>
        <a:p>
          <a:r>
            <a:rPr lang="zh-CN" altLang="en-US" sz="2000" b="1" dirty="0" smtClean="0">
              <a:latin typeface="SimHei" charset="-122"/>
              <a:ea typeface="SimHei" charset="-122"/>
              <a:cs typeface="SimHei" charset="-122"/>
            </a:rPr>
            <a:t>供应链管理环境下的生产控制</a:t>
          </a:r>
          <a:endParaRPr lang="zh-CN" altLang="en-US" sz="20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a:p>
      </dgm:t>
    </dgm:pt>
    <dgm:pt modelId="{8D2E3331-C9C0-6F41-9B03-2AE4E999EDF7}" type="sibTrans" cxnId="{9AAB41CC-B9AA-9142-BE5E-0B1EE6E34DAA}">
      <dgm:prSet/>
      <dgm:spPr/>
      <dgm:t>
        <a:bodyPr/>
        <a:lstStyle/>
        <a:p>
          <a:endParaRPr lang="zh-CN" altLang="en-US"/>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9ABD59AA-4D6A-4321-B1A4-8D610095B134}" srcId="{9AC2E227-803C-4016-BF2C-9291B6CAA290}" destId="{3FA44A42-E0AE-412C-8071-9A37D30DD567}" srcOrd="0" destOrd="0" parTransId="{E2369F6E-DA59-4F6E-BD69-6CAA013A82BE}" sibTransId="{05B8FEA2-0054-4DA8-8F71-5C25E580ABD0}"/>
    <dgm:cxn modelId="{955F9A09-4876-BD41-A57C-C6F5476BF11F}" type="presOf" srcId="{7638F483-EC40-4669-A117-0C6040B4A66B}" destId="{86A07B8D-FF15-4EFF-8681-05A46BF1E797}" srcOrd="0" destOrd="0" presId="urn:microsoft.com/office/officeart/2009/3/layout/HorizontalOrganizationChart"/>
    <dgm:cxn modelId="{FD306131-2098-4E41-8D8C-48F9EFF3C626}" type="presOf" srcId="{7638F483-EC40-4669-A117-0C6040B4A66B}" destId="{A4529214-DB2D-4B21-8831-F60F2A376559}" srcOrd="1" destOrd="0" presId="urn:microsoft.com/office/officeart/2009/3/layout/HorizontalOrganizationChart"/>
    <dgm:cxn modelId="{0C36BE01-6FF7-C541-9CB6-9F01C24895C3}" type="presOf" srcId="{87585F0D-6A81-F747-99EB-D14B33EBB618}" destId="{BCDD8BD9-F9D2-4C44-AB56-5005F5FB7B08}" srcOrd="1"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D7E34C92-E48C-9C49-8247-02BB758774BC}" type="presOf" srcId="{87585F0D-6A81-F747-99EB-D14B33EBB618}" destId="{A73C4A40-2D47-BF42-9EF8-B3BEE9451F45}" srcOrd="0" destOrd="0" presId="urn:microsoft.com/office/officeart/2009/3/layout/HorizontalOrganizationChart"/>
    <dgm:cxn modelId="{2ACE029A-CF29-F449-84F0-E287BD834487}" type="presOf" srcId="{3FA44A42-E0AE-412C-8071-9A37D30DD567}" destId="{CBD704CC-8D6F-4C39-AFA6-3825EE74A965}" srcOrd="1" destOrd="0" presId="urn:microsoft.com/office/officeart/2009/3/layout/HorizontalOrganizationChart"/>
    <dgm:cxn modelId="{12D6C4D2-AC2B-E14C-AF8C-6A81C59F7113}" type="presOf" srcId="{F05BBA42-D7AF-4BA0-8C3F-85B1FE28E48F}" destId="{18DB143D-9E27-4E02-AFA5-F665953CBC10}" srcOrd="0" destOrd="0" presId="urn:microsoft.com/office/officeart/2009/3/layout/HorizontalOrganizationChart"/>
    <dgm:cxn modelId="{C90CF5F1-709A-3141-9831-88ABE5D4B496}" type="presOf" srcId="{9AC2E227-803C-4016-BF2C-9291B6CAA290}" destId="{9CD41DA5-A8A9-4189-B933-DCF665F7DF2D}" srcOrd="1" destOrd="0" presId="urn:microsoft.com/office/officeart/2009/3/layout/HorizontalOrganizationChart"/>
    <dgm:cxn modelId="{FACD03C7-CC31-1D40-BC9C-C99F569A2236}" type="presOf" srcId="{18A5DCF8-381A-9740-A1DC-D1A5033A3647}" destId="{B94BF64B-9716-424E-A851-42E8E7B2B9A7}" srcOrd="0" destOrd="0" presId="urn:microsoft.com/office/officeart/2009/3/layout/HorizontalOrganizationChart"/>
    <dgm:cxn modelId="{235BC9A7-BCBC-9545-BFF4-DB0CC002D6F7}" type="presOf" srcId="{3FA44A42-E0AE-412C-8071-9A37D30DD567}" destId="{22C8BBC7-02FA-4EF0-899A-834C1FEE39E3}" srcOrd="0" destOrd="0" presId="urn:microsoft.com/office/officeart/2009/3/layout/HorizontalOrganizationChart"/>
    <dgm:cxn modelId="{B7D6A745-8306-9143-AC88-22C1696DDF22}" type="presOf" srcId="{E2369F6E-DA59-4F6E-BD69-6CAA013A82BE}" destId="{CD82D2C2-9EF5-4CA0-9CEE-9265A38A1F4A}" srcOrd="0" destOrd="0" presId="urn:microsoft.com/office/officeart/2009/3/layout/HorizontalOrganizationChart"/>
    <dgm:cxn modelId="{7FC7DD77-25C2-4849-A94A-8F124DADDE9C}" type="presOf" srcId="{57E64457-75B6-40DF-86BF-80888D7FBBC5}" destId="{72A5A8A1-C34D-4CC9-B014-4EDC4C60B5CB}"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C3342CC2-63BD-704F-A473-B7FE59F3AEA6}" type="presOf" srcId="{9AC2E227-803C-4016-BF2C-9291B6CAA290}" destId="{2A2AFDF2-2568-44F8-842C-3BFD70D9F2B1}"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1AAC7E60-0A44-4840-9DE6-A1B41D5AF489}" type="presParOf" srcId="{18DB143D-9E27-4E02-AFA5-F665953CBC10}" destId="{07E01157-B979-4F6B-B892-75DB2A2B8B0F}" srcOrd="0" destOrd="0" presId="urn:microsoft.com/office/officeart/2009/3/layout/HorizontalOrganizationChart"/>
    <dgm:cxn modelId="{C0099F3F-7653-A044-A36A-56CBB749A3FC}" type="presParOf" srcId="{07E01157-B979-4F6B-B892-75DB2A2B8B0F}" destId="{F686C23F-604E-4653-B2CB-27DBB6BED631}" srcOrd="0" destOrd="0" presId="urn:microsoft.com/office/officeart/2009/3/layout/HorizontalOrganizationChart"/>
    <dgm:cxn modelId="{16FD17D2-1E1D-274B-976F-B76BF3B352BF}" type="presParOf" srcId="{F686C23F-604E-4653-B2CB-27DBB6BED631}" destId="{2A2AFDF2-2568-44F8-842C-3BFD70D9F2B1}" srcOrd="0" destOrd="0" presId="urn:microsoft.com/office/officeart/2009/3/layout/HorizontalOrganizationChart"/>
    <dgm:cxn modelId="{C0A1A340-0505-DA48-828A-CC8AB3D137C1}" type="presParOf" srcId="{F686C23F-604E-4653-B2CB-27DBB6BED631}" destId="{9CD41DA5-A8A9-4189-B933-DCF665F7DF2D}" srcOrd="1" destOrd="0" presId="urn:microsoft.com/office/officeart/2009/3/layout/HorizontalOrganizationChart"/>
    <dgm:cxn modelId="{F08F476E-8E3C-4542-81BA-01CAE9EC97E5}" type="presParOf" srcId="{07E01157-B979-4F6B-B892-75DB2A2B8B0F}" destId="{96876921-77F4-4E08-9148-E99125692808}" srcOrd="1" destOrd="0" presId="urn:microsoft.com/office/officeart/2009/3/layout/HorizontalOrganizationChart"/>
    <dgm:cxn modelId="{C050581B-A186-CE4D-A2A2-0AFC619F388D}" type="presParOf" srcId="{96876921-77F4-4E08-9148-E99125692808}" destId="{CD82D2C2-9EF5-4CA0-9CEE-9265A38A1F4A}" srcOrd="0" destOrd="0" presId="urn:microsoft.com/office/officeart/2009/3/layout/HorizontalOrganizationChart"/>
    <dgm:cxn modelId="{B9874E31-A32A-EE4B-9C6E-E20679405A9F}" type="presParOf" srcId="{96876921-77F4-4E08-9148-E99125692808}" destId="{9441C830-A66B-4AFB-9252-8069549D4F0A}" srcOrd="1" destOrd="0" presId="urn:microsoft.com/office/officeart/2009/3/layout/HorizontalOrganizationChart"/>
    <dgm:cxn modelId="{B8B5BD63-40A4-734E-8DC4-9636A90ED667}" type="presParOf" srcId="{9441C830-A66B-4AFB-9252-8069549D4F0A}" destId="{FEAC7974-4462-4948-9F19-4D53C38CC88A}" srcOrd="0" destOrd="0" presId="urn:microsoft.com/office/officeart/2009/3/layout/HorizontalOrganizationChart"/>
    <dgm:cxn modelId="{3B6AF283-2094-B44B-8020-5DC78D084244}" type="presParOf" srcId="{FEAC7974-4462-4948-9F19-4D53C38CC88A}" destId="{22C8BBC7-02FA-4EF0-899A-834C1FEE39E3}" srcOrd="0" destOrd="0" presId="urn:microsoft.com/office/officeart/2009/3/layout/HorizontalOrganizationChart"/>
    <dgm:cxn modelId="{3C58042E-70D0-B84A-A33B-26D7107718A9}" type="presParOf" srcId="{FEAC7974-4462-4948-9F19-4D53C38CC88A}" destId="{CBD704CC-8D6F-4C39-AFA6-3825EE74A965}" srcOrd="1" destOrd="0" presId="urn:microsoft.com/office/officeart/2009/3/layout/HorizontalOrganizationChart"/>
    <dgm:cxn modelId="{73F7C8E4-BE5C-5043-A2EA-37CB1154D420}" type="presParOf" srcId="{9441C830-A66B-4AFB-9252-8069549D4F0A}" destId="{C4FE27A9-6818-468D-8F72-5DEAE64958BC}" srcOrd="1" destOrd="0" presId="urn:microsoft.com/office/officeart/2009/3/layout/HorizontalOrganizationChart"/>
    <dgm:cxn modelId="{96D01328-97D0-3440-A496-3E5F6E271387}" type="presParOf" srcId="{9441C830-A66B-4AFB-9252-8069549D4F0A}" destId="{B9E24DCA-DEF6-41DD-8228-40542DF88903}" srcOrd="2" destOrd="0" presId="urn:microsoft.com/office/officeart/2009/3/layout/HorizontalOrganizationChart"/>
    <dgm:cxn modelId="{6EFB4D62-AB9F-264D-9FFA-6C4DF6BBDC62}" type="presParOf" srcId="{96876921-77F4-4E08-9148-E99125692808}" destId="{72A5A8A1-C34D-4CC9-B014-4EDC4C60B5CB}" srcOrd="2" destOrd="0" presId="urn:microsoft.com/office/officeart/2009/3/layout/HorizontalOrganizationChart"/>
    <dgm:cxn modelId="{69F18462-3EDA-8F45-9F62-B64F8ECA17A7}" type="presParOf" srcId="{96876921-77F4-4E08-9148-E99125692808}" destId="{99464D45-2B22-432F-8F6C-3394CEC310A7}" srcOrd="3" destOrd="0" presId="urn:microsoft.com/office/officeart/2009/3/layout/HorizontalOrganizationChart"/>
    <dgm:cxn modelId="{22BCC0B9-00D3-9447-B459-515305A5F767}" type="presParOf" srcId="{99464D45-2B22-432F-8F6C-3394CEC310A7}" destId="{7EEFA05D-0146-474D-BB41-35A44BBAC0EB}" srcOrd="0" destOrd="0" presId="urn:microsoft.com/office/officeart/2009/3/layout/HorizontalOrganizationChart"/>
    <dgm:cxn modelId="{734C58FC-26BA-D144-9E83-AD98617ED670}" type="presParOf" srcId="{7EEFA05D-0146-474D-BB41-35A44BBAC0EB}" destId="{86A07B8D-FF15-4EFF-8681-05A46BF1E797}" srcOrd="0" destOrd="0" presId="urn:microsoft.com/office/officeart/2009/3/layout/HorizontalOrganizationChart"/>
    <dgm:cxn modelId="{4B042AAB-16E9-DB46-9D41-0094C0FF41F5}" type="presParOf" srcId="{7EEFA05D-0146-474D-BB41-35A44BBAC0EB}" destId="{A4529214-DB2D-4B21-8831-F60F2A376559}" srcOrd="1" destOrd="0" presId="urn:microsoft.com/office/officeart/2009/3/layout/HorizontalOrganizationChart"/>
    <dgm:cxn modelId="{9EFB45A5-C10A-7C46-8081-EC2CC12FAB09}" type="presParOf" srcId="{99464D45-2B22-432F-8F6C-3394CEC310A7}" destId="{4C9D6515-EA4F-4DBF-A8FE-0711C70136B1}" srcOrd="1" destOrd="0" presId="urn:microsoft.com/office/officeart/2009/3/layout/HorizontalOrganizationChart"/>
    <dgm:cxn modelId="{7BFD6659-A709-4E45-92EF-4468A6C7FEEE}" type="presParOf" srcId="{99464D45-2B22-432F-8F6C-3394CEC310A7}" destId="{686779DB-34D3-4F60-84B6-A35826FF3C2A}" srcOrd="2" destOrd="0" presId="urn:microsoft.com/office/officeart/2009/3/layout/HorizontalOrganizationChart"/>
    <dgm:cxn modelId="{30674944-45E5-1749-9C85-21AB01D40E87}" type="presParOf" srcId="{96876921-77F4-4E08-9148-E99125692808}" destId="{B94BF64B-9716-424E-A851-42E8E7B2B9A7}" srcOrd="4" destOrd="0" presId="urn:microsoft.com/office/officeart/2009/3/layout/HorizontalOrganizationChart"/>
    <dgm:cxn modelId="{FA8CD886-E4AD-E745-A492-F714FCE64DAD}" type="presParOf" srcId="{96876921-77F4-4E08-9148-E99125692808}" destId="{31E814C1-FFDD-BA48-BF9D-F3C8FF892503}" srcOrd="5" destOrd="0" presId="urn:microsoft.com/office/officeart/2009/3/layout/HorizontalOrganizationChart"/>
    <dgm:cxn modelId="{88691F7A-CBEC-4645-A702-6265BABB41EA}" type="presParOf" srcId="{31E814C1-FFDD-BA48-BF9D-F3C8FF892503}" destId="{1780440E-D92A-B040-A710-F8D875101E05}" srcOrd="0" destOrd="0" presId="urn:microsoft.com/office/officeart/2009/3/layout/HorizontalOrganizationChart"/>
    <dgm:cxn modelId="{0156135C-DE70-914E-9F62-C123EAE0B871}" type="presParOf" srcId="{1780440E-D92A-B040-A710-F8D875101E05}" destId="{A73C4A40-2D47-BF42-9EF8-B3BEE9451F45}" srcOrd="0" destOrd="0" presId="urn:microsoft.com/office/officeart/2009/3/layout/HorizontalOrganizationChart"/>
    <dgm:cxn modelId="{80598306-CDF8-1546-A3EF-EFC07A1AC289}" type="presParOf" srcId="{1780440E-D92A-B040-A710-F8D875101E05}" destId="{BCDD8BD9-F9D2-4C44-AB56-5005F5FB7B08}" srcOrd="1" destOrd="0" presId="urn:microsoft.com/office/officeart/2009/3/layout/HorizontalOrganizationChart"/>
    <dgm:cxn modelId="{7AE11F5A-5A02-9E4C-A3BA-9440323EE0A3}" type="presParOf" srcId="{31E814C1-FFDD-BA48-BF9D-F3C8FF892503}" destId="{B22D4294-1D49-E046-9CF9-7B480D0762E6}" srcOrd="1" destOrd="0" presId="urn:microsoft.com/office/officeart/2009/3/layout/HorizontalOrganizationChart"/>
    <dgm:cxn modelId="{45E3355A-6008-4545-B728-CBE6188EF192}" type="presParOf" srcId="{31E814C1-FFDD-BA48-BF9D-F3C8FF892503}" destId="{E1D0C206-488D-6348-BEA7-1FE8B1679EF7}" srcOrd="2" destOrd="0" presId="urn:microsoft.com/office/officeart/2009/3/layout/HorizontalOrganizationChart"/>
    <dgm:cxn modelId="{6E6EF35B-DD55-6649-A103-9FD2021E0792}"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知识管理策略</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知识管理的编码策略</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知识管理的个人化策略</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250E1EAD-9397-DF4A-9EBB-CE8B48F43AC3}">
      <dgm:prSet custT="1"/>
      <dgm:spPr>
        <a:solidFill>
          <a:schemeClr val="accent2"/>
        </a:solidFill>
      </dgm:spPr>
      <dgm:t>
        <a:bodyPr/>
        <a:lstStyle/>
        <a:p>
          <a:r>
            <a:rPr lang="zh-CN" altLang="en-US" sz="1100" b="1" smtClean="0">
              <a:latin typeface="SimHei" charset="-122"/>
              <a:ea typeface="SimHei" charset="-122"/>
              <a:cs typeface="SimHei" charset="-122"/>
            </a:rPr>
            <a:t>知识管理策略的选择</a:t>
          </a:r>
          <a:endParaRPr lang="zh-CN" altLang="en-US" sz="1100" b="1" dirty="0">
            <a:latin typeface="SimHei" charset="-122"/>
            <a:ea typeface="SimHei" charset="-122"/>
            <a:cs typeface="SimHei" charset="-122"/>
          </a:endParaRPr>
        </a:p>
      </dgm:t>
    </dgm:pt>
    <dgm:pt modelId="{ED2F57DE-6E1A-0242-B015-A7CD4482EBF5}" type="parTrans" cxnId="{BC1D4272-4497-204A-9C67-781119E5CF3B}">
      <dgm:prSet/>
      <dgm:spPr/>
      <dgm:t>
        <a:bodyPr/>
        <a:lstStyle/>
        <a:p>
          <a:endParaRPr lang="zh-CN" altLang="en-US" sz="1100"/>
        </a:p>
      </dgm:t>
    </dgm:pt>
    <dgm:pt modelId="{62BA128E-547C-2448-A5D9-96FC904A20BB}" type="sibTrans" cxnId="{BC1D4272-4497-204A-9C67-781119E5CF3B}">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3C9220FC-FBC9-F24A-AA33-E178E08463D3}" type="pres">
      <dgm:prSet presAssocID="{ED2F57DE-6E1A-0242-B015-A7CD4482EBF5}" presName="Name64" presStyleLbl="parChTrans1D2" presStyleIdx="2" presStyleCnt="3"/>
      <dgm:spPr/>
      <dgm:t>
        <a:bodyPr/>
        <a:lstStyle/>
        <a:p>
          <a:endParaRPr lang="zh-CN" altLang="en-US"/>
        </a:p>
      </dgm:t>
    </dgm:pt>
    <dgm:pt modelId="{E3813B9C-9D50-BF41-AB43-3E8CBED7F02B}" type="pres">
      <dgm:prSet presAssocID="{250E1EAD-9397-DF4A-9EBB-CE8B48F43AC3}" presName="hierRoot2" presStyleCnt="0">
        <dgm:presLayoutVars>
          <dgm:hierBranch val="init"/>
        </dgm:presLayoutVars>
      </dgm:prSet>
      <dgm:spPr/>
    </dgm:pt>
    <dgm:pt modelId="{88818F65-3110-7D41-86C0-918C8AEBA0BC}" type="pres">
      <dgm:prSet presAssocID="{250E1EAD-9397-DF4A-9EBB-CE8B48F43AC3}" presName="rootComposite" presStyleCnt="0"/>
      <dgm:spPr/>
    </dgm:pt>
    <dgm:pt modelId="{28517D87-E968-4E4F-A99F-E7DA6AAC62A2}" type="pres">
      <dgm:prSet presAssocID="{250E1EAD-9397-DF4A-9EBB-CE8B48F43AC3}" presName="rootText" presStyleLbl="node2" presStyleIdx="2" presStyleCnt="3">
        <dgm:presLayoutVars>
          <dgm:chPref val="3"/>
        </dgm:presLayoutVars>
      </dgm:prSet>
      <dgm:spPr/>
      <dgm:t>
        <a:bodyPr/>
        <a:lstStyle/>
        <a:p>
          <a:endParaRPr lang="zh-CN" altLang="en-US"/>
        </a:p>
      </dgm:t>
    </dgm:pt>
    <dgm:pt modelId="{AFC78D63-83EC-E842-8817-16A0793C6BDE}" type="pres">
      <dgm:prSet presAssocID="{250E1EAD-9397-DF4A-9EBB-CE8B48F43AC3}" presName="rootConnector" presStyleLbl="node2" presStyleIdx="2" presStyleCnt="3"/>
      <dgm:spPr/>
      <dgm:t>
        <a:bodyPr/>
        <a:lstStyle/>
        <a:p>
          <a:endParaRPr lang="zh-CN" altLang="en-US"/>
        </a:p>
      </dgm:t>
    </dgm:pt>
    <dgm:pt modelId="{4704D3D1-88D0-814C-8090-E93C593B2061}" type="pres">
      <dgm:prSet presAssocID="{250E1EAD-9397-DF4A-9EBB-CE8B48F43AC3}" presName="hierChild4" presStyleCnt="0"/>
      <dgm:spPr/>
    </dgm:pt>
    <dgm:pt modelId="{32D7AA3A-F838-9340-9296-433BE64894CA}" type="pres">
      <dgm:prSet presAssocID="{250E1EAD-9397-DF4A-9EBB-CE8B48F43AC3}" presName="hierChild5" presStyleCnt="0"/>
      <dgm:spPr/>
    </dgm:pt>
    <dgm:pt modelId="{6858D422-8C90-4F85-BA9D-65CA2FED06E8}" type="pres">
      <dgm:prSet presAssocID="{9AC2E227-803C-4016-BF2C-9291B6CAA290}" presName="hierChild3" presStyleCnt="0"/>
      <dgm:spPr/>
    </dgm:pt>
  </dgm:ptLst>
  <dgm:cxnLst>
    <dgm:cxn modelId="{87C2FDD0-8F68-9A4D-A290-D81EDB812EDD}" type="presOf" srcId="{250E1EAD-9397-DF4A-9EBB-CE8B48F43AC3}" destId="{AFC78D63-83EC-E842-8817-16A0793C6BDE}" srcOrd="1" destOrd="0" presId="urn:microsoft.com/office/officeart/2009/3/layout/HorizontalOrganizationChart"/>
    <dgm:cxn modelId="{6315ED6D-2978-444B-83A4-F5C2CDFF5DC1}" type="presOf" srcId="{250E1EAD-9397-DF4A-9EBB-CE8B48F43AC3}" destId="{28517D87-E968-4E4F-A99F-E7DA6AAC62A2}" srcOrd="0" destOrd="0" presId="urn:microsoft.com/office/officeart/2009/3/layout/HorizontalOrganizationChart"/>
    <dgm:cxn modelId="{300EA6EC-315B-634C-B3E5-F380CD01ED72}" type="presOf" srcId="{E2369F6E-DA59-4F6E-BD69-6CAA013A82BE}" destId="{CD82D2C2-9EF5-4CA0-9CEE-9265A38A1F4A}" srcOrd="0" destOrd="0" presId="urn:microsoft.com/office/officeart/2009/3/layout/HorizontalOrganizationChart"/>
    <dgm:cxn modelId="{EDE93F97-9AD6-8C40-8DCC-665B95A6125C}" type="presOf" srcId="{57E64457-75B6-40DF-86BF-80888D7FBBC5}" destId="{72A5A8A1-C34D-4CC9-B014-4EDC4C60B5CB}" srcOrd="0" destOrd="0" presId="urn:microsoft.com/office/officeart/2009/3/layout/HorizontalOrganizationChart"/>
    <dgm:cxn modelId="{0E05C311-4D1C-DF4C-A7DB-BBEB26ADD1FB}" type="presOf" srcId="{3FA44A42-E0AE-412C-8071-9A37D30DD567}" destId="{CBD704CC-8D6F-4C39-AFA6-3825EE74A965}"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BC1D4272-4497-204A-9C67-781119E5CF3B}" srcId="{9AC2E227-803C-4016-BF2C-9291B6CAA290}" destId="{250E1EAD-9397-DF4A-9EBB-CE8B48F43AC3}" srcOrd="2" destOrd="0" parTransId="{ED2F57DE-6E1A-0242-B015-A7CD4482EBF5}" sibTransId="{62BA128E-547C-2448-A5D9-96FC904A20BB}"/>
    <dgm:cxn modelId="{EEB22277-9598-FA43-8D27-19B19EBA5CDF}" type="presOf" srcId="{7638F483-EC40-4669-A117-0C6040B4A66B}" destId="{86A07B8D-FF15-4EFF-8681-05A46BF1E797}"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37624EE5-A821-8F4F-93EF-2D17E924DAD4}" type="presOf" srcId="{3FA44A42-E0AE-412C-8071-9A37D30DD567}" destId="{22C8BBC7-02FA-4EF0-899A-834C1FEE39E3}" srcOrd="0" destOrd="0" presId="urn:microsoft.com/office/officeart/2009/3/layout/HorizontalOrganizationChart"/>
    <dgm:cxn modelId="{1CF2F345-1D73-4A45-A753-6B03F9AFDB0B}" type="presOf" srcId="{9AC2E227-803C-4016-BF2C-9291B6CAA290}" destId="{2A2AFDF2-2568-44F8-842C-3BFD70D9F2B1}" srcOrd="0" destOrd="0" presId="urn:microsoft.com/office/officeart/2009/3/layout/HorizontalOrganizationChart"/>
    <dgm:cxn modelId="{B9226875-6783-C449-A2B1-BA36C0EA63BF}" type="presOf" srcId="{7638F483-EC40-4669-A117-0C6040B4A66B}" destId="{A4529214-DB2D-4B21-8831-F60F2A376559}"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23345A47-2DCA-5E4E-9E42-3CD2F9E7DDF0}" type="presOf" srcId="{F05BBA42-D7AF-4BA0-8C3F-85B1FE28E48F}" destId="{18DB143D-9E27-4E02-AFA5-F665953CBC10}" srcOrd="0" destOrd="0" presId="urn:microsoft.com/office/officeart/2009/3/layout/HorizontalOrganizationChart"/>
    <dgm:cxn modelId="{BD6C7164-A503-B94A-8EF3-DF2DD14D1B8C}" type="presOf" srcId="{9AC2E227-803C-4016-BF2C-9291B6CAA290}" destId="{9CD41DA5-A8A9-4189-B933-DCF665F7DF2D}" srcOrd="1" destOrd="0" presId="urn:microsoft.com/office/officeart/2009/3/layout/HorizontalOrganizationChart"/>
    <dgm:cxn modelId="{1D2648DF-5083-D84D-BB20-1F7C2D020899}" type="presOf" srcId="{ED2F57DE-6E1A-0242-B015-A7CD4482EBF5}" destId="{3C9220FC-FBC9-F24A-AA33-E178E08463D3}" srcOrd="0" destOrd="0" presId="urn:microsoft.com/office/officeart/2009/3/layout/HorizontalOrganizationChart"/>
    <dgm:cxn modelId="{C4DC8447-DFAF-844A-A336-465B06D17359}" type="presParOf" srcId="{18DB143D-9E27-4E02-AFA5-F665953CBC10}" destId="{07E01157-B979-4F6B-B892-75DB2A2B8B0F}" srcOrd="0" destOrd="0" presId="urn:microsoft.com/office/officeart/2009/3/layout/HorizontalOrganizationChart"/>
    <dgm:cxn modelId="{8E765EB6-6497-F049-BC59-F1E0262518E6}" type="presParOf" srcId="{07E01157-B979-4F6B-B892-75DB2A2B8B0F}" destId="{F686C23F-604E-4653-B2CB-27DBB6BED631}" srcOrd="0" destOrd="0" presId="urn:microsoft.com/office/officeart/2009/3/layout/HorizontalOrganizationChart"/>
    <dgm:cxn modelId="{5E0C54C5-0F17-A045-892A-9F8B5E98ED3B}" type="presParOf" srcId="{F686C23F-604E-4653-B2CB-27DBB6BED631}" destId="{2A2AFDF2-2568-44F8-842C-3BFD70D9F2B1}" srcOrd="0" destOrd="0" presId="urn:microsoft.com/office/officeart/2009/3/layout/HorizontalOrganizationChart"/>
    <dgm:cxn modelId="{C31BDC57-8082-CF49-B29D-D61DA46B51E1}" type="presParOf" srcId="{F686C23F-604E-4653-B2CB-27DBB6BED631}" destId="{9CD41DA5-A8A9-4189-B933-DCF665F7DF2D}" srcOrd="1" destOrd="0" presId="urn:microsoft.com/office/officeart/2009/3/layout/HorizontalOrganizationChart"/>
    <dgm:cxn modelId="{432D3726-DCA7-C244-ABB3-FEE48C31B158}" type="presParOf" srcId="{07E01157-B979-4F6B-B892-75DB2A2B8B0F}" destId="{96876921-77F4-4E08-9148-E99125692808}" srcOrd="1" destOrd="0" presId="urn:microsoft.com/office/officeart/2009/3/layout/HorizontalOrganizationChart"/>
    <dgm:cxn modelId="{9DE829B6-717F-3B4F-955C-B13E1BD7740C}" type="presParOf" srcId="{96876921-77F4-4E08-9148-E99125692808}" destId="{CD82D2C2-9EF5-4CA0-9CEE-9265A38A1F4A}" srcOrd="0" destOrd="0" presId="urn:microsoft.com/office/officeart/2009/3/layout/HorizontalOrganizationChart"/>
    <dgm:cxn modelId="{CF26D9F4-1BD1-9C41-B279-44A4AABB79A8}" type="presParOf" srcId="{96876921-77F4-4E08-9148-E99125692808}" destId="{9441C830-A66B-4AFB-9252-8069549D4F0A}" srcOrd="1" destOrd="0" presId="urn:microsoft.com/office/officeart/2009/3/layout/HorizontalOrganizationChart"/>
    <dgm:cxn modelId="{5D679372-9D4D-264A-9F20-07180CE4AC92}" type="presParOf" srcId="{9441C830-A66B-4AFB-9252-8069549D4F0A}" destId="{FEAC7974-4462-4948-9F19-4D53C38CC88A}" srcOrd="0" destOrd="0" presId="urn:microsoft.com/office/officeart/2009/3/layout/HorizontalOrganizationChart"/>
    <dgm:cxn modelId="{F0854E0B-05A6-1A4A-BD3F-A2B5C332FC8A}" type="presParOf" srcId="{FEAC7974-4462-4948-9F19-4D53C38CC88A}" destId="{22C8BBC7-02FA-4EF0-899A-834C1FEE39E3}" srcOrd="0" destOrd="0" presId="urn:microsoft.com/office/officeart/2009/3/layout/HorizontalOrganizationChart"/>
    <dgm:cxn modelId="{BCF2B953-0294-DC4A-B8F8-4B919C3965E3}" type="presParOf" srcId="{FEAC7974-4462-4948-9F19-4D53C38CC88A}" destId="{CBD704CC-8D6F-4C39-AFA6-3825EE74A965}" srcOrd="1" destOrd="0" presId="urn:microsoft.com/office/officeart/2009/3/layout/HorizontalOrganizationChart"/>
    <dgm:cxn modelId="{9F77FA2A-13F1-914B-954B-FB2EFAF88F18}" type="presParOf" srcId="{9441C830-A66B-4AFB-9252-8069549D4F0A}" destId="{C4FE27A9-6818-468D-8F72-5DEAE64958BC}" srcOrd="1" destOrd="0" presId="urn:microsoft.com/office/officeart/2009/3/layout/HorizontalOrganizationChart"/>
    <dgm:cxn modelId="{6610B641-1196-374D-BEAB-4C8BDB39AD70}" type="presParOf" srcId="{9441C830-A66B-4AFB-9252-8069549D4F0A}" destId="{B9E24DCA-DEF6-41DD-8228-40542DF88903}" srcOrd="2" destOrd="0" presId="urn:microsoft.com/office/officeart/2009/3/layout/HorizontalOrganizationChart"/>
    <dgm:cxn modelId="{B0BACA7A-4DAC-9745-A23E-C56617840F8F}" type="presParOf" srcId="{96876921-77F4-4E08-9148-E99125692808}" destId="{72A5A8A1-C34D-4CC9-B014-4EDC4C60B5CB}" srcOrd="2" destOrd="0" presId="urn:microsoft.com/office/officeart/2009/3/layout/HorizontalOrganizationChart"/>
    <dgm:cxn modelId="{F0C6AACE-DABD-2041-BA21-34BC3F5915FD}" type="presParOf" srcId="{96876921-77F4-4E08-9148-E99125692808}" destId="{99464D45-2B22-432F-8F6C-3394CEC310A7}" srcOrd="3" destOrd="0" presId="urn:microsoft.com/office/officeart/2009/3/layout/HorizontalOrganizationChart"/>
    <dgm:cxn modelId="{1A389605-29A6-1F4A-9136-6A144EED1A07}" type="presParOf" srcId="{99464D45-2B22-432F-8F6C-3394CEC310A7}" destId="{7EEFA05D-0146-474D-BB41-35A44BBAC0EB}" srcOrd="0" destOrd="0" presId="urn:microsoft.com/office/officeart/2009/3/layout/HorizontalOrganizationChart"/>
    <dgm:cxn modelId="{2E3B76FD-6AC7-FB44-8474-E56C07A3AFED}" type="presParOf" srcId="{7EEFA05D-0146-474D-BB41-35A44BBAC0EB}" destId="{86A07B8D-FF15-4EFF-8681-05A46BF1E797}" srcOrd="0" destOrd="0" presId="urn:microsoft.com/office/officeart/2009/3/layout/HorizontalOrganizationChart"/>
    <dgm:cxn modelId="{C29CDFDF-A303-0945-9609-D7374692E194}" type="presParOf" srcId="{7EEFA05D-0146-474D-BB41-35A44BBAC0EB}" destId="{A4529214-DB2D-4B21-8831-F60F2A376559}" srcOrd="1" destOrd="0" presId="urn:microsoft.com/office/officeart/2009/3/layout/HorizontalOrganizationChart"/>
    <dgm:cxn modelId="{86FA7C4B-9D8D-824C-B955-59A342A4221E}" type="presParOf" srcId="{99464D45-2B22-432F-8F6C-3394CEC310A7}" destId="{4C9D6515-EA4F-4DBF-A8FE-0711C70136B1}" srcOrd="1" destOrd="0" presId="urn:microsoft.com/office/officeart/2009/3/layout/HorizontalOrganizationChart"/>
    <dgm:cxn modelId="{C6D98830-8BE2-2A40-B266-D3C919D96AA1}" type="presParOf" srcId="{99464D45-2B22-432F-8F6C-3394CEC310A7}" destId="{686779DB-34D3-4F60-84B6-A35826FF3C2A}" srcOrd="2" destOrd="0" presId="urn:microsoft.com/office/officeart/2009/3/layout/HorizontalOrganizationChart"/>
    <dgm:cxn modelId="{8702743E-1446-7945-B1E8-51F2A583D8B3}" type="presParOf" srcId="{96876921-77F4-4E08-9148-E99125692808}" destId="{3C9220FC-FBC9-F24A-AA33-E178E08463D3}" srcOrd="4" destOrd="0" presId="urn:microsoft.com/office/officeart/2009/3/layout/HorizontalOrganizationChart"/>
    <dgm:cxn modelId="{FDF3B972-415E-E342-B3A8-E2017EF31F2E}" type="presParOf" srcId="{96876921-77F4-4E08-9148-E99125692808}" destId="{E3813B9C-9D50-BF41-AB43-3E8CBED7F02B}" srcOrd="5" destOrd="0" presId="urn:microsoft.com/office/officeart/2009/3/layout/HorizontalOrganizationChart"/>
    <dgm:cxn modelId="{2B28DDE4-183E-B340-8782-9D9971C7844D}" type="presParOf" srcId="{E3813B9C-9D50-BF41-AB43-3E8CBED7F02B}" destId="{88818F65-3110-7D41-86C0-918C8AEBA0BC}" srcOrd="0" destOrd="0" presId="urn:microsoft.com/office/officeart/2009/3/layout/HorizontalOrganizationChart"/>
    <dgm:cxn modelId="{EE9F75E9-EF0B-C449-BA5F-C4C5FBB8806C}" type="presParOf" srcId="{88818F65-3110-7D41-86C0-918C8AEBA0BC}" destId="{28517D87-E968-4E4F-A99F-E7DA6AAC62A2}" srcOrd="0" destOrd="0" presId="urn:microsoft.com/office/officeart/2009/3/layout/HorizontalOrganizationChart"/>
    <dgm:cxn modelId="{DDB9A53B-3825-D847-9573-C623BAC00AF9}" type="presParOf" srcId="{88818F65-3110-7D41-86C0-918C8AEBA0BC}" destId="{AFC78D63-83EC-E842-8817-16A0793C6BDE}" srcOrd="1" destOrd="0" presId="urn:microsoft.com/office/officeart/2009/3/layout/HorizontalOrganizationChart"/>
    <dgm:cxn modelId="{5D8FEF9B-E3C8-EE43-ABDB-E58BB949CDFD}" type="presParOf" srcId="{E3813B9C-9D50-BF41-AB43-3E8CBED7F02B}" destId="{4704D3D1-88D0-814C-8090-E93C593B2061}" srcOrd="1" destOrd="0" presId="urn:microsoft.com/office/officeart/2009/3/layout/HorizontalOrganizationChart"/>
    <dgm:cxn modelId="{A32055A7-1774-8A4C-AEF1-9F58184AA250}" type="presParOf" srcId="{E3813B9C-9D50-BF41-AB43-3E8CBED7F02B}" destId="{32D7AA3A-F838-9340-9296-433BE64894CA}" srcOrd="2" destOrd="0" presId="urn:microsoft.com/office/officeart/2009/3/layout/HorizontalOrganizationChart"/>
    <dgm:cxn modelId="{D51D8194-1ABD-CF48-81C3-0F14BE5F0DC3}"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2000" b="1" dirty="0" smtClean="0">
              <a:latin typeface="黑体" panose="02010609060101010101" pitchFamily="49" charset="-122"/>
              <a:ea typeface="黑体" panose="02010609060101010101" pitchFamily="49" charset="-122"/>
              <a:sym typeface="+mn-ea"/>
            </a:rPr>
            <a:t>知识管理策略</a:t>
          </a:r>
          <a:endParaRPr lang="zh-CN" altLang="en-US" sz="20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a:latin typeface="SimHei" charset="-122"/>
            <a:ea typeface="SimHei" charset="-122"/>
            <a:cs typeface="SimHei" charset="-122"/>
          </a:endParaRPr>
        </a:p>
      </dgm:t>
    </dgm:pt>
    <dgm:pt modelId="{3FA44A42-E0AE-412C-8071-9A37D30DD567}">
      <dgm:prSet custT="1"/>
      <dgm:spPr/>
      <dgm:t>
        <a:bodyPr/>
        <a:lstStyle/>
        <a:p>
          <a:r>
            <a:rPr lang="zh-CN" altLang="en-US" sz="2000" b="1" dirty="0" smtClean="0">
              <a:latin typeface="SimHei" charset="-122"/>
              <a:ea typeface="SimHei" charset="-122"/>
              <a:cs typeface="SimHei" charset="-122"/>
            </a:rPr>
            <a:t>知识管理的编码策略</a:t>
          </a:r>
          <a:endParaRPr lang="zh-CN" altLang="en-US" sz="20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a:latin typeface="SimHei" charset="-122"/>
            <a:ea typeface="SimHei" charset="-122"/>
            <a:cs typeface="SimHei" charset="-122"/>
          </a:endParaRPr>
        </a:p>
      </dgm:t>
    </dgm:pt>
    <dgm:pt modelId="{7638F483-EC40-4669-A117-0C6040B4A66B}">
      <dgm:prSet custT="1"/>
      <dgm:spPr/>
      <dgm:t>
        <a:bodyPr/>
        <a:lstStyle/>
        <a:p>
          <a:r>
            <a:rPr lang="zh-CN" altLang="en-US" sz="2000" b="1" dirty="0" smtClean="0">
              <a:latin typeface="SimHei" charset="-122"/>
              <a:ea typeface="SimHei" charset="-122"/>
              <a:cs typeface="SimHei" charset="-122"/>
            </a:rPr>
            <a:t>知识管理的个人化策略</a:t>
          </a:r>
          <a:endParaRPr lang="zh-CN" altLang="en-US" sz="20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a:latin typeface="SimHei" charset="-122"/>
            <a:ea typeface="SimHei" charset="-122"/>
            <a:cs typeface="SimHei" charset="-122"/>
          </a:endParaRPr>
        </a:p>
      </dgm:t>
    </dgm:pt>
    <dgm:pt modelId="{250E1EAD-9397-DF4A-9EBB-CE8B48F43AC3}">
      <dgm:prSet custT="1"/>
      <dgm:spPr/>
      <dgm:t>
        <a:bodyPr/>
        <a:lstStyle/>
        <a:p>
          <a:r>
            <a:rPr lang="zh-CN" altLang="en-US" sz="2000" b="1" dirty="0" smtClean="0">
              <a:latin typeface="SimHei" charset="-122"/>
              <a:ea typeface="SimHei" charset="-122"/>
              <a:cs typeface="SimHei" charset="-122"/>
            </a:rPr>
            <a:t>知识管理策略的选择</a:t>
          </a:r>
          <a:endParaRPr lang="zh-CN" altLang="en-US" sz="2000" b="1" dirty="0">
            <a:latin typeface="SimHei" charset="-122"/>
            <a:ea typeface="SimHei" charset="-122"/>
            <a:cs typeface="SimHei" charset="-122"/>
          </a:endParaRPr>
        </a:p>
      </dgm:t>
    </dgm:pt>
    <dgm:pt modelId="{ED2F57DE-6E1A-0242-B015-A7CD4482EBF5}" type="parTrans" cxnId="{BC1D4272-4497-204A-9C67-781119E5CF3B}">
      <dgm:prSet/>
      <dgm:spPr/>
      <dgm:t>
        <a:bodyPr/>
        <a:lstStyle/>
        <a:p>
          <a:endParaRPr lang="zh-CN" altLang="en-US"/>
        </a:p>
      </dgm:t>
    </dgm:pt>
    <dgm:pt modelId="{62BA128E-547C-2448-A5D9-96FC904A20BB}" type="sibTrans" cxnId="{BC1D4272-4497-204A-9C67-781119E5CF3B}">
      <dgm:prSet/>
      <dgm:spPr/>
      <dgm:t>
        <a:bodyPr/>
        <a:lstStyle/>
        <a:p>
          <a:endParaRPr lang="zh-CN" altLang="en-US"/>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3C9220FC-FBC9-F24A-AA33-E178E08463D3}" type="pres">
      <dgm:prSet presAssocID="{ED2F57DE-6E1A-0242-B015-A7CD4482EBF5}" presName="Name64" presStyleLbl="parChTrans1D2" presStyleIdx="2" presStyleCnt="3"/>
      <dgm:spPr/>
      <dgm:t>
        <a:bodyPr/>
        <a:lstStyle/>
        <a:p>
          <a:endParaRPr lang="zh-CN" altLang="en-US"/>
        </a:p>
      </dgm:t>
    </dgm:pt>
    <dgm:pt modelId="{E3813B9C-9D50-BF41-AB43-3E8CBED7F02B}" type="pres">
      <dgm:prSet presAssocID="{250E1EAD-9397-DF4A-9EBB-CE8B48F43AC3}" presName="hierRoot2" presStyleCnt="0">
        <dgm:presLayoutVars>
          <dgm:hierBranch val="init"/>
        </dgm:presLayoutVars>
      </dgm:prSet>
      <dgm:spPr/>
    </dgm:pt>
    <dgm:pt modelId="{88818F65-3110-7D41-86C0-918C8AEBA0BC}" type="pres">
      <dgm:prSet presAssocID="{250E1EAD-9397-DF4A-9EBB-CE8B48F43AC3}" presName="rootComposite" presStyleCnt="0"/>
      <dgm:spPr/>
    </dgm:pt>
    <dgm:pt modelId="{28517D87-E968-4E4F-A99F-E7DA6AAC62A2}" type="pres">
      <dgm:prSet presAssocID="{250E1EAD-9397-DF4A-9EBB-CE8B48F43AC3}" presName="rootText" presStyleLbl="node2" presStyleIdx="2" presStyleCnt="3">
        <dgm:presLayoutVars>
          <dgm:chPref val="3"/>
        </dgm:presLayoutVars>
      </dgm:prSet>
      <dgm:spPr/>
      <dgm:t>
        <a:bodyPr/>
        <a:lstStyle/>
        <a:p>
          <a:endParaRPr lang="zh-CN" altLang="en-US"/>
        </a:p>
      </dgm:t>
    </dgm:pt>
    <dgm:pt modelId="{AFC78D63-83EC-E842-8817-16A0793C6BDE}" type="pres">
      <dgm:prSet presAssocID="{250E1EAD-9397-DF4A-9EBB-CE8B48F43AC3}" presName="rootConnector" presStyleLbl="node2" presStyleIdx="2" presStyleCnt="3"/>
      <dgm:spPr/>
      <dgm:t>
        <a:bodyPr/>
        <a:lstStyle/>
        <a:p>
          <a:endParaRPr lang="zh-CN" altLang="en-US"/>
        </a:p>
      </dgm:t>
    </dgm:pt>
    <dgm:pt modelId="{4704D3D1-88D0-814C-8090-E93C593B2061}" type="pres">
      <dgm:prSet presAssocID="{250E1EAD-9397-DF4A-9EBB-CE8B48F43AC3}" presName="hierChild4" presStyleCnt="0"/>
      <dgm:spPr/>
    </dgm:pt>
    <dgm:pt modelId="{32D7AA3A-F838-9340-9296-433BE64894CA}" type="pres">
      <dgm:prSet presAssocID="{250E1EAD-9397-DF4A-9EBB-CE8B48F43AC3}" presName="hierChild5" presStyleCnt="0"/>
      <dgm:spPr/>
    </dgm:pt>
    <dgm:pt modelId="{6858D422-8C90-4F85-BA9D-65CA2FED06E8}" type="pres">
      <dgm:prSet presAssocID="{9AC2E227-803C-4016-BF2C-9291B6CAA290}" presName="hierChild3" presStyleCnt="0"/>
      <dgm:spPr/>
    </dgm:pt>
  </dgm:ptLst>
  <dgm:cxnLst>
    <dgm:cxn modelId="{FC71A760-568E-4742-8591-5A0147E6E012}" type="presOf" srcId="{ED2F57DE-6E1A-0242-B015-A7CD4482EBF5}" destId="{3C9220FC-FBC9-F24A-AA33-E178E08463D3}" srcOrd="0" destOrd="0" presId="urn:microsoft.com/office/officeart/2009/3/layout/HorizontalOrganizationChart"/>
    <dgm:cxn modelId="{C43397FF-DA45-7B49-A0B9-CE46D37C8591}" type="presOf" srcId="{E2369F6E-DA59-4F6E-BD69-6CAA013A82BE}" destId="{CD82D2C2-9EF5-4CA0-9CEE-9265A38A1F4A}"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BC1D4272-4497-204A-9C67-781119E5CF3B}" srcId="{9AC2E227-803C-4016-BF2C-9291B6CAA290}" destId="{250E1EAD-9397-DF4A-9EBB-CE8B48F43AC3}" srcOrd="2" destOrd="0" parTransId="{ED2F57DE-6E1A-0242-B015-A7CD4482EBF5}" sibTransId="{62BA128E-547C-2448-A5D9-96FC904A20BB}"/>
    <dgm:cxn modelId="{3C4EC135-912E-DA4D-9E96-B58AC5CB6D74}" type="presOf" srcId="{3FA44A42-E0AE-412C-8071-9A37D30DD567}" destId="{CBD704CC-8D6F-4C39-AFA6-3825EE74A965}" srcOrd="1" destOrd="0" presId="urn:microsoft.com/office/officeart/2009/3/layout/HorizontalOrganizationChart"/>
    <dgm:cxn modelId="{DD57D462-20D6-1D43-8415-7F60181AACE9}" type="presOf" srcId="{57E64457-75B6-40DF-86BF-80888D7FBBC5}" destId="{72A5A8A1-C34D-4CC9-B014-4EDC4C60B5CB}" srcOrd="0" destOrd="0" presId="urn:microsoft.com/office/officeart/2009/3/layout/HorizontalOrganizationChart"/>
    <dgm:cxn modelId="{003F668D-CA83-F747-BF0B-30C47E48A57B}" type="presOf" srcId="{3FA44A42-E0AE-412C-8071-9A37D30DD567}" destId="{22C8BBC7-02FA-4EF0-899A-834C1FEE39E3}" srcOrd="0" destOrd="0" presId="urn:microsoft.com/office/officeart/2009/3/layout/HorizontalOrganizationChart"/>
    <dgm:cxn modelId="{39FEB09A-A506-6945-A1B9-63CC1F466B33}" type="presOf" srcId="{250E1EAD-9397-DF4A-9EBB-CE8B48F43AC3}" destId="{AFC78D63-83EC-E842-8817-16A0793C6BDE}" srcOrd="1" destOrd="0" presId="urn:microsoft.com/office/officeart/2009/3/layout/HorizontalOrganizationChart"/>
    <dgm:cxn modelId="{2701FDBE-7D7E-7240-82FC-B89C07B77B1A}" type="presOf" srcId="{7638F483-EC40-4669-A117-0C6040B4A66B}" destId="{A4529214-DB2D-4B21-8831-F60F2A376559}"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44F415C1-CF7D-3442-B3F2-F7EB959AE5F1}" type="presOf" srcId="{F05BBA42-D7AF-4BA0-8C3F-85B1FE28E48F}" destId="{18DB143D-9E27-4E02-AFA5-F665953CBC10}" srcOrd="0" destOrd="0" presId="urn:microsoft.com/office/officeart/2009/3/layout/HorizontalOrganizationChart"/>
    <dgm:cxn modelId="{2EFAE3C2-6705-B341-A04B-7630670FBA88}" type="presOf" srcId="{250E1EAD-9397-DF4A-9EBB-CE8B48F43AC3}" destId="{28517D87-E968-4E4F-A99F-E7DA6AAC62A2}" srcOrd="0" destOrd="0" presId="urn:microsoft.com/office/officeart/2009/3/layout/HorizontalOrganizationChart"/>
    <dgm:cxn modelId="{5A9EBE9B-A98A-7B4E-9604-548F26C3F34F}" type="presOf" srcId="{9AC2E227-803C-4016-BF2C-9291B6CAA290}" destId="{2A2AFDF2-2568-44F8-842C-3BFD70D9F2B1}"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7A76E589-3C9C-2A40-B2FF-4C7A08D85630}" type="presOf" srcId="{7638F483-EC40-4669-A117-0C6040B4A66B}" destId="{86A07B8D-FF15-4EFF-8681-05A46BF1E797}" srcOrd="0" destOrd="0" presId="urn:microsoft.com/office/officeart/2009/3/layout/HorizontalOrganizationChart"/>
    <dgm:cxn modelId="{21DDBB05-7147-8043-B513-80F28F8F12FE}" type="presOf" srcId="{9AC2E227-803C-4016-BF2C-9291B6CAA290}" destId="{9CD41DA5-A8A9-4189-B933-DCF665F7DF2D}" srcOrd="1" destOrd="0" presId="urn:microsoft.com/office/officeart/2009/3/layout/HorizontalOrganizationChart"/>
    <dgm:cxn modelId="{E8EAF5C2-4179-2947-A79D-3ED96968DF56}" type="presParOf" srcId="{18DB143D-9E27-4E02-AFA5-F665953CBC10}" destId="{07E01157-B979-4F6B-B892-75DB2A2B8B0F}" srcOrd="0" destOrd="0" presId="urn:microsoft.com/office/officeart/2009/3/layout/HorizontalOrganizationChart"/>
    <dgm:cxn modelId="{A0FD9DE2-CD18-E14D-86F1-238A41359276}" type="presParOf" srcId="{07E01157-B979-4F6B-B892-75DB2A2B8B0F}" destId="{F686C23F-604E-4653-B2CB-27DBB6BED631}" srcOrd="0" destOrd="0" presId="urn:microsoft.com/office/officeart/2009/3/layout/HorizontalOrganizationChart"/>
    <dgm:cxn modelId="{F5782079-8C59-024D-90DE-2EDBF0B6BDB1}" type="presParOf" srcId="{F686C23F-604E-4653-B2CB-27DBB6BED631}" destId="{2A2AFDF2-2568-44F8-842C-3BFD70D9F2B1}" srcOrd="0" destOrd="0" presId="urn:microsoft.com/office/officeart/2009/3/layout/HorizontalOrganizationChart"/>
    <dgm:cxn modelId="{4150103B-01FF-8E44-BA21-1363207A8306}" type="presParOf" srcId="{F686C23F-604E-4653-B2CB-27DBB6BED631}" destId="{9CD41DA5-A8A9-4189-B933-DCF665F7DF2D}" srcOrd="1" destOrd="0" presId="urn:microsoft.com/office/officeart/2009/3/layout/HorizontalOrganizationChart"/>
    <dgm:cxn modelId="{600EBA50-0C11-CF4C-AF1F-9AA82CC35F39}" type="presParOf" srcId="{07E01157-B979-4F6B-B892-75DB2A2B8B0F}" destId="{96876921-77F4-4E08-9148-E99125692808}" srcOrd="1" destOrd="0" presId="urn:microsoft.com/office/officeart/2009/3/layout/HorizontalOrganizationChart"/>
    <dgm:cxn modelId="{16F119FE-C6E3-394E-9F01-D14AAA3F0A99}" type="presParOf" srcId="{96876921-77F4-4E08-9148-E99125692808}" destId="{CD82D2C2-9EF5-4CA0-9CEE-9265A38A1F4A}" srcOrd="0" destOrd="0" presId="urn:microsoft.com/office/officeart/2009/3/layout/HorizontalOrganizationChart"/>
    <dgm:cxn modelId="{5A78F1FB-2E49-054D-949A-BF4B9B46EB64}" type="presParOf" srcId="{96876921-77F4-4E08-9148-E99125692808}" destId="{9441C830-A66B-4AFB-9252-8069549D4F0A}" srcOrd="1" destOrd="0" presId="urn:microsoft.com/office/officeart/2009/3/layout/HorizontalOrganizationChart"/>
    <dgm:cxn modelId="{6208FDCE-9B77-D140-8D67-06213B00F6C4}" type="presParOf" srcId="{9441C830-A66B-4AFB-9252-8069549D4F0A}" destId="{FEAC7974-4462-4948-9F19-4D53C38CC88A}" srcOrd="0" destOrd="0" presId="urn:microsoft.com/office/officeart/2009/3/layout/HorizontalOrganizationChart"/>
    <dgm:cxn modelId="{F4B2310B-422C-A74D-A978-EF1D48824C8A}" type="presParOf" srcId="{FEAC7974-4462-4948-9F19-4D53C38CC88A}" destId="{22C8BBC7-02FA-4EF0-899A-834C1FEE39E3}" srcOrd="0" destOrd="0" presId="urn:microsoft.com/office/officeart/2009/3/layout/HorizontalOrganizationChart"/>
    <dgm:cxn modelId="{A0B6EE06-0545-6345-A952-10D76D246D00}" type="presParOf" srcId="{FEAC7974-4462-4948-9F19-4D53C38CC88A}" destId="{CBD704CC-8D6F-4C39-AFA6-3825EE74A965}" srcOrd="1" destOrd="0" presId="urn:microsoft.com/office/officeart/2009/3/layout/HorizontalOrganizationChart"/>
    <dgm:cxn modelId="{5BCA6B58-EEDF-1C45-8DDA-307D12AB0A65}" type="presParOf" srcId="{9441C830-A66B-4AFB-9252-8069549D4F0A}" destId="{C4FE27A9-6818-468D-8F72-5DEAE64958BC}" srcOrd="1" destOrd="0" presId="urn:microsoft.com/office/officeart/2009/3/layout/HorizontalOrganizationChart"/>
    <dgm:cxn modelId="{D6F62DB9-64C4-334B-ADE7-98A6A49C9137}" type="presParOf" srcId="{9441C830-A66B-4AFB-9252-8069549D4F0A}" destId="{B9E24DCA-DEF6-41DD-8228-40542DF88903}" srcOrd="2" destOrd="0" presId="urn:microsoft.com/office/officeart/2009/3/layout/HorizontalOrganizationChart"/>
    <dgm:cxn modelId="{BFA6C13F-EC4F-0548-AE85-E84C12B6AD6E}" type="presParOf" srcId="{96876921-77F4-4E08-9148-E99125692808}" destId="{72A5A8A1-C34D-4CC9-B014-4EDC4C60B5CB}" srcOrd="2" destOrd="0" presId="urn:microsoft.com/office/officeart/2009/3/layout/HorizontalOrganizationChart"/>
    <dgm:cxn modelId="{39AC21DC-EEF8-C041-8375-295A74BC5CEE}" type="presParOf" srcId="{96876921-77F4-4E08-9148-E99125692808}" destId="{99464D45-2B22-432F-8F6C-3394CEC310A7}" srcOrd="3" destOrd="0" presId="urn:microsoft.com/office/officeart/2009/3/layout/HorizontalOrganizationChart"/>
    <dgm:cxn modelId="{BB629D6E-1001-234D-AF84-DDF3C2F2E174}" type="presParOf" srcId="{99464D45-2B22-432F-8F6C-3394CEC310A7}" destId="{7EEFA05D-0146-474D-BB41-35A44BBAC0EB}" srcOrd="0" destOrd="0" presId="urn:microsoft.com/office/officeart/2009/3/layout/HorizontalOrganizationChart"/>
    <dgm:cxn modelId="{6B2B6346-BFCC-254F-8D12-1B003FB68146}" type="presParOf" srcId="{7EEFA05D-0146-474D-BB41-35A44BBAC0EB}" destId="{86A07B8D-FF15-4EFF-8681-05A46BF1E797}" srcOrd="0" destOrd="0" presId="urn:microsoft.com/office/officeart/2009/3/layout/HorizontalOrganizationChart"/>
    <dgm:cxn modelId="{C9649A1A-D9B9-214F-BB77-84E59C851969}" type="presParOf" srcId="{7EEFA05D-0146-474D-BB41-35A44BBAC0EB}" destId="{A4529214-DB2D-4B21-8831-F60F2A376559}" srcOrd="1" destOrd="0" presId="urn:microsoft.com/office/officeart/2009/3/layout/HorizontalOrganizationChart"/>
    <dgm:cxn modelId="{C1B1D2E2-45B0-C141-AF01-C60629069D7B}" type="presParOf" srcId="{99464D45-2B22-432F-8F6C-3394CEC310A7}" destId="{4C9D6515-EA4F-4DBF-A8FE-0711C70136B1}" srcOrd="1" destOrd="0" presId="urn:microsoft.com/office/officeart/2009/3/layout/HorizontalOrganizationChart"/>
    <dgm:cxn modelId="{A16BCE31-EF7F-5145-B68D-9EB0549780F6}" type="presParOf" srcId="{99464D45-2B22-432F-8F6C-3394CEC310A7}" destId="{686779DB-34D3-4F60-84B6-A35826FF3C2A}" srcOrd="2" destOrd="0" presId="urn:microsoft.com/office/officeart/2009/3/layout/HorizontalOrganizationChart"/>
    <dgm:cxn modelId="{D64AA331-F978-774D-8B9D-1E900FA1317C}" type="presParOf" srcId="{96876921-77F4-4E08-9148-E99125692808}" destId="{3C9220FC-FBC9-F24A-AA33-E178E08463D3}" srcOrd="4" destOrd="0" presId="urn:microsoft.com/office/officeart/2009/3/layout/HorizontalOrganizationChart"/>
    <dgm:cxn modelId="{C9FB290C-F5CD-3D4D-BC54-3C670F32B823}" type="presParOf" srcId="{96876921-77F4-4E08-9148-E99125692808}" destId="{E3813B9C-9D50-BF41-AB43-3E8CBED7F02B}" srcOrd="5" destOrd="0" presId="urn:microsoft.com/office/officeart/2009/3/layout/HorizontalOrganizationChart"/>
    <dgm:cxn modelId="{967F9E8D-868A-1047-9A5A-B1FE2140C476}" type="presParOf" srcId="{E3813B9C-9D50-BF41-AB43-3E8CBED7F02B}" destId="{88818F65-3110-7D41-86C0-918C8AEBA0BC}" srcOrd="0" destOrd="0" presId="urn:microsoft.com/office/officeart/2009/3/layout/HorizontalOrganizationChart"/>
    <dgm:cxn modelId="{AE6F9F54-8051-494C-AD8D-DAB35D193709}" type="presParOf" srcId="{88818F65-3110-7D41-86C0-918C8AEBA0BC}" destId="{28517D87-E968-4E4F-A99F-E7DA6AAC62A2}" srcOrd="0" destOrd="0" presId="urn:microsoft.com/office/officeart/2009/3/layout/HorizontalOrganizationChart"/>
    <dgm:cxn modelId="{6145D752-ACBC-A148-AEE6-3AC5CFFE17EF}" type="presParOf" srcId="{88818F65-3110-7D41-86C0-918C8AEBA0BC}" destId="{AFC78D63-83EC-E842-8817-16A0793C6BDE}" srcOrd="1" destOrd="0" presId="urn:microsoft.com/office/officeart/2009/3/layout/HorizontalOrganizationChart"/>
    <dgm:cxn modelId="{7EB98883-3400-2D46-A6AC-EB817C15D01E}" type="presParOf" srcId="{E3813B9C-9D50-BF41-AB43-3E8CBED7F02B}" destId="{4704D3D1-88D0-814C-8090-E93C593B2061}" srcOrd="1" destOrd="0" presId="urn:microsoft.com/office/officeart/2009/3/layout/HorizontalOrganizationChart"/>
    <dgm:cxn modelId="{A5775493-052E-4549-8B3E-4A750C992A76}" type="presParOf" srcId="{E3813B9C-9D50-BF41-AB43-3E8CBED7F02B}" destId="{32D7AA3A-F838-9340-9296-433BE64894CA}" srcOrd="2" destOrd="0" presId="urn:microsoft.com/office/officeart/2009/3/layout/HorizontalOrganizationChart"/>
    <dgm:cxn modelId="{1CDEE7A3-CE2F-A144-A6B0-085125542AA3}"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2000" b="1" dirty="0" smtClean="0">
              <a:latin typeface="黑体" panose="02010609060101010101" pitchFamily="49" charset="-122"/>
              <a:ea typeface="黑体" panose="02010609060101010101" pitchFamily="49" charset="-122"/>
              <a:sym typeface="+mn-ea"/>
            </a:rPr>
            <a:t>知识管理的实施</a:t>
          </a:r>
          <a:endParaRPr lang="zh-CN" altLang="en-US" sz="20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a:latin typeface="SimHei" charset="-122"/>
            <a:ea typeface="SimHei" charset="-122"/>
            <a:cs typeface="SimHei" charset="-122"/>
          </a:endParaRPr>
        </a:p>
      </dgm:t>
    </dgm:pt>
    <dgm:pt modelId="{3FA44A42-E0AE-412C-8071-9A37D30DD567}">
      <dgm:prSet custT="1"/>
      <dgm:spPr/>
      <dgm:t>
        <a:bodyPr/>
        <a:lstStyle/>
        <a:p>
          <a:r>
            <a:rPr lang="zh-CN" altLang="en-US" sz="2000" b="1" dirty="0" smtClean="0">
              <a:latin typeface="SimHei" charset="-122"/>
              <a:ea typeface="SimHei" charset="-122"/>
              <a:cs typeface="SimHei" charset="-122"/>
            </a:rPr>
            <a:t>知识管理的实施要点</a:t>
          </a:r>
          <a:endParaRPr lang="zh-CN" altLang="en-US" sz="20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a:latin typeface="SimHei" charset="-122"/>
            <a:ea typeface="SimHei" charset="-122"/>
            <a:cs typeface="SimHei" charset="-122"/>
          </a:endParaRPr>
        </a:p>
      </dgm:t>
    </dgm:pt>
    <dgm:pt modelId="{7638F483-EC40-4669-A117-0C6040B4A66B}">
      <dgm:prSet custT="1"/>
      <dgm:spPr/>
      <dgm:t>
        <a:bodyPr/>
        <a:lstStyle/>
        <a:p>
          <a:r>
            <a:rPr lang="zh-CN" altLang="en-US" sz="2000" b="1" dirty="0" smtClean="0">
              <a:latin typeface="SimHei" charset="-122"/>
              <a:ea typeface="SimHei" charset="-122"/>
              <a:cs typeface="SimHei" charset="-122"/>
            </a:rPr>
            <a:t>首席知识官</a:t>
          </a:r>
          <a:endParaRPr lang="zh-CN" altLang="en-US" sz="20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a:latin typeface="SimHei" charset="-122"/>
            <a:ea typeface="SimHei" charset="-122"/>
            <a:cs typeface="SimHei" charset="-122"/>
          </a:endParaRPr>
        </a:p>
      </dgm:t>
    </dgm:pt>
    <dgm:pt modelId="{F49A5D48-2603-9849-A290-CC53783A7DD8}">
      <dgm:prSet custT="1"/>
      <dgm:spPr/>
      <dgm:t>
        <a:bodyPr/>
        <a:lstStyle/>
        <a:p>
          <a:r>
            <a:rPr lang="zh-CN" altLang="en-US" sz="2000" b="1" dirty="0" smtClean="0">
              <a:latin typeface="SimHei" charset="-122"/>
              <a:ea typeface="SimHei" charset="-122"/>
              <a:cs typeface="SimHei" charset="-122"/>
            </a:rPr>
            <a:t>知识管理的激励机制</a:t>
          </a:r>
          <a:endParaRPr lang="zh-CN" altLang="en-US" sz="2000" b="1" dirty="0">
            <a:latin typeface="SimHei" charset="-122"/>
            <a:ea typeface="SimHei" charset="-122"/>
            <a:cs typeface="SimHei" charset="-122"/>
          </a:endParaRPr>
        </a:p>
      </dgm:t>
    </dgm:pt>
    <dgm:pt modelId="{9392E0CB-C80B-2F49-9C8E-CF3E0E2742A6}" type="parTrans" cxnId="{EB8EE0AC-081D-8C44-B64F-3D5E5BBC7E18}">
      <dgm:prSet/>
      <dgm:spPr/>
      <dgm:t>
        <a:bodyPr/>
        <a:lstStyle/>
        <a:p>
          <a:endParaRPr lang="zh-CN" altLang="en-US"/>
        </a:p>
      </dgm:t>
    </dgm:pt>
    <dgm:pt modelId="{D1550D9E-4D6D-B14D-A1E7-AD20C15C269A}" type="sibTrans" cxnId="{EB8EE0AC-081D-8C44-B64F-3D5E5BBC7E18}">
      <dgm:prSet/>
      <dgm:spPr/>
      <dgm:t>
        <a:bodyPr/>
        <a:lstStyle/>
        <a:p>
          <a:endParaRPr lang="zh-CN" altLang="en-US"/>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F5E5F7F5-4968-7148-BB7A-0667A35BF79A}" type="pres">
      <dgm:prSet presAssocID="{9392E0CB-C80B-2F49-9C8E-CF3E0E2742A6}" presName="Name64" presStyleLbl="parChTrans1D2" presStyleIdx="2" presStyleCnt="3"/>
      <dgm:spPr/>
      <dgm:t>
        <a:bodyPr/>
        <a:lstStyle/>
        <a:p>
          <a:endParaRPr lang="zh-CN" altLang="en-US"/>
        </a:p>
      </dgm:t>
    </dgm:pt>
    <dgm:pt modelId="{42417D70-E43E-1644-9DCD-44E5E67E56ED}" type="pres">
      <dgm:prSet presAssocID="{F49A5D48-2603-9849-A290-CC53783A7DD8}" presName="hierRoot2" presStyleCnt="0">
        <dgm:presLayoutVars>
          <dgm:hierBranch val="init"/>
        </dgm:presLayoutVars>
      </dgm:prSet>
      <dgm:spPr/>
    </dgm:pt>
    <dgm:pt modelId="{CA5FAB08-0B56-2C42-B14C-15C59D02EDD5}" type="pres">
      <dgm:prSet presAssocID="{F49A5D48-2603-9849-A290-CC53783A7DD8}" presName="rootComposite" presStyleCnt="0"/>
      <dgm:spPr/>
    </dgm:pt>
    <dgm:pt modelId="{59278395-08A7-BC44-AC41-36C9EA1FFCE6}" type="pres">
      <dgm:prSet presAssocID="{F49A5D48-2603-9849-A290-CC53783A7DD8}" presName="rootText" presStyleLbl="node2" presStyleIdx="2" presStyleCnt="3">
        <dgm:presLayoutVars>
          <dgm:chPref val="3"/>
        </dgm:presLayoutVars>
      </dgm:prSet>
      <dgm:spPr/>
      <dgm:t>
        <a:bodyPr/>
        <a:lstStyle/>
        <a:p>
          <a:endParaRPr lang="zh-CN" altLang="en-US"/>
        </a:p>
      </dgm:t>
    </dgm:pt>
    <dgm:pt modelId="{3A40E84A-E23E-1445-8949-0C4CB7C70D7C}" type="pres">
      <dgm:prSet presAssocID="{F49A5D48-2603-9849-A290-CC53783A7DD8}" presName="rootConnector" presStyleLbl="node2" presStyleIdx="2" presStyleCnt="3"/>
      <dgm:spPr/>
      <dgm:t>
        <a:bodyPr/>
        <a:lstStyle/>
        <a:p>
          <a:endParaRPr lang="zh-CN" altLang="en-US"/>
        </a:p>
      </dgm:t>
    </dgm:pt>
    <dgm:pt modelId="{AE84B356-C09D-5F47-A29A-6F03A4279BCB}" type="pres">
      <dgm:prSet presAssocID="{F49A5D48-2603-9849-A290-CC53783A7DD8}" presName="hierChild4" presStyleCnt="0"/>
      <dgm:spPr/>
    </dgm:pt>
    <dgm:pt modelId="{36AA720C-0ECC-7A40-88A9-8BABC97F08CE}" type="pres">
      <dgm:prSet presAssocID="{F49A5D48-2603-9849-A290-CC53783A7DD8}" presName="hierChild5" presStyleCnt="0"/>
      <dgm:spPr/>
    </dgm:pt>
    <dgm:pt modelId="{6858D422-8C90-4F85-BA9D-65CA2FED06E8}" type="pres">
      <dgm:prSet presAssocID="{9AC2E227-803C-4016-BF2C-9291B6CAA290}" presName="hierChild3" presStyleCnt="0"/>
      <dgm:spPr/>
    </dgm:pt>
  </dgm:ptLst>
  <dgm:cxnLst>
    <dgm:cxn modelId="{10273D9F-A008-4C08-970B-BDB1CC805562}" srcId="{F05BBA42-D7AF-4BA0-8C3F-85B1FE28E48F}" destId="{9AC2E227-803C-4016-BF2C-9291B6CAA290}" srcOrd="0" destOrd="0" parTransId="{8E8E9D46-5B7B-4FA0-8329-744E9016EF3D}" sibTransId="{F60E2A41-79A0-4E8E-92FB-1BF9FE84EDD9}"/>
    <dgm:cxn modelId="{2F4B5C30-7D51-9F49-8DD1-09E2365F9FBA}" type="presOf" srcId="{F49A5D48-2603-9849-A290-CC53783A7DD8}" destId="{3A40E84A-E23E-1445-8949-0C4CB7C70D7C}" srcOrd="1" destOrd="0" presId="urn:microsoft.com/office/officeart/2009/3/layout/HorizontalOrganizationChart"/>
    <dgm:cxn modelId="{90734359-A69C-5C47-A454-0FBB47D6AD66}" type="presOf" srcId="{F49A5D48-2603-9849-A290-CC53783A7DD8}" destId="{59278395-08A7-BC44-AC41-36C9EA1FFCE6}" srcOrd="0" destOrd="0" presId="urn:microsoft.com/office/officeart/2009/3/layout/HorizontalOrganizationChart"/>
    <dgm:cxn modelId="{EB8EE0AC-081D-8C44-B64F-3D5E5BBC7E18}" srcId="{9AC2E227-803C-4016-BF2C-9291B6CAA290}" destId="{F49A5D48-2603-9849-A290-CC53783A7DD8}" srcOrd="2" destOrd="0" parTransId="{9392E0CB-C80B-2F49-9C8E-CF3E0E2742A6}" sibTransId="{D1550D9E-4D6D-B14D-A1E7-AD20C15C269A}"/>
    <dgm:cxn modelId="{A76F6A5F-F5FF-464A-8B41-37F15F2BE0C4}" type="presOf" srcId="{9392E0CB-C80B-2F49-9C8E-CF3E0E2742A6}" destId="{F5E5F7F5-4968-7148-BB7A-0667A35BF79A}" srcOrd="0" destOrd="0" presId="urn:microsoft.com/office/officeart/2009/3/layout/HorizontalOrganizationChart"/>
    <dgm:cxn modelId="{17763211-9C9E-5A41-8A84-8AFF51E38C2B}" type="presOf" srcId="{9AC2E227-803C-4016-BF2C-9291B6CAA290}" destId="{9CD41DA5-A8A9-4189-B933-DCF665F7DF2D}" srcOrd="1" destOrd="0" presId="urn:microsoft.com/office/officeart/2009/3/layout/HorizontalOrganizationChart"/>
    <dgm:cxn modelId="{88889874-3AFA-8C4B-B1D7-4F7DE8497EDE}" type="presOf" srcId="{E2369F6E-DA59-4F6E-BD69-6CAA013A82BE}" destId="{CD82D2C2-9EF5-4CA0-9CEE-9265A38A1F4A}" srcOrd="0" destOrd="0" presId="urn:microsoft.com/office/officeart/2009/3/layout/HorizontalOrganizationChart"/>
    <dgm:cxn modelId="{1986275E-03A8-D342-8E5B-FFD76F1CBE79}" type="presOf" srcId="{7638F483-EC40-4669-A117-0C6040B4A66B}" destId="{A4529214-DB2D-4B21-8831-F60F2A376559}" srcOrd="1" destOrd="0" presId="urn:microsoft.com/office/officeart/2009/3/layout/HorizontalOrganizationChart"/>
    <dgm:cxn modelId="{31F3B8D5-34B1-ED45-88CA-3BB752E64E72}" type="presOf" srcId="{9AC2E227-803C-4016-BF2C-9291B6CAA290}" destId="{2A2AFDF2-2568-44F8-842C-3BFD70D9F2B1}" srcOrd="0" destOrd="0" presId="urn:microsoft.com/office/officeart/2009/3/layout/HorizontalOrganizationChart"/>
    <dgm:cxn modelId="{488DB5D1-B66C-E540-B9D9-84C3D94A6CD0}" type="presOf" srcId="{3FA44A42-E0AE-412C-8071-9A37D30DD567}" destId="{CBD704CC-8D6F-4C39-AFA6-3825EE74A965}" srcOrd="1" destOrd="0" presId="urn:microsoft.com/office/officeart/2009/3/layout/HorizontalOrganizationChart"/>
    <dgm:cxn modelId="{870CCC8B-84A1-664F-9E6F-9DFA8DEEF90B}" type="presOf" srcId="{3FA44A42-E0AE-412C-8071-9A37D30DD567}" destId="{22C8BBC7-02FA-4EF0-899A-834C1FEE39E3}" srcOrd="0" destOrd="0" presId="urn:microsoft.com/office/officeart/2009/3/layout/HorizontalOrganizationChart"/>
    <dgm:cxn modelId="{5AD3D0CB-FA0D-DD4D-AF1B-884133B8EE3E}" type="presOf" srcId="{57E64457-75B6-40DF-86BF-80888D7FBBC5}" destId="{72A5A8A1-C34D-4CC9-B014-4EDC4C60B5CB}" srcOrd="0" destOrd="0" presId="urn:microsoft.com/office/officeart/2009/3/layout/HorizontalOrganizationChart"/>
    <dgm:cxn modelId="{64C9924B-E9DA-CB49-9162-B6878C3C4B07}" type="presOf" srcId="{7638F483-EC40-4669-A117-0C6040B4A66B}" destId="{86A07B8D-FF15-4EFF-8681-05A46BF1E797}"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9ABD59AA-4D6A-4321-B1A4-8D610095B134}" srcId="{9AC2E227-803C-4016-BF2C-9291B6CAA290}" destId="{3FA44A42-E0AE-412C-8071-9A37D30DD567}" srcOrd="0" destOrd="0" parTransId="{E2369F6E-DA59-4F6E-BD69-6CAA013A82BE}" sibTransId="{05B8FEA2-0054-4DA8-8F71-5C25E580ABD0}"/>
    <dgm:cxn modelId="{3B832E39-3596-CA4E-B679-80963BEF629A}" type="presOf" srcId="{F05BBA42-D7AF-4BA0-8C3F-85B1FE28E48F}" destId="{18DB143D-9E27-4E02-AFA5-F665953CBC10}" srcOrd="0" destOrd="0" presId="urn:microsoft.com/office/officeart/2009/3/layout/HorizontalOrganizationChart"/>
    <dgm:cxn modelId="{C630E732-1B90-8848-84A1-57D3344DE7DF}" type="presParOf" srcId="{18DB143D-9E27-4E02-AFA5-F665953CBC10}" destId="{07E01157-B979-4F6B-B892-75DB2A2B8B0F}" srcOrd="0" destOrd="0" presId="urn:microsoft.com/office/officeart/2009/3/layout/HorizontalOrganizationChart"/>
    <dgm:cxn modelId="{2D7A0356-3955-F048-A6C3-049B82981223}" type="presParOf" srcId="{07E01157-B979-4F6B-B892-75DB2A2B8B0F}" destId="{F686C23F-604E-4653-B2CB-27DBB6BED631}" srcOrd="0" destOrd="0" presId="urn:microsoft.com/office/officeart/2009/3/layout/HorizontalOrganizationChart"/>
    <dgm:cxn modelId="{167963B4-AEE6-6B40-8C89-5DDB6AB9EEC4}" type="presParOf" srcId="{F686C23F-604E-4653-B2CB-27DBB6BED631}" destId="{2A2AFDF2-2568-44F8-842C-3BFD70D9F2B1}" srcOrd="0" destOrd="0" presId="urn:microsoft.com/office/officeart/2009/3/layout/HorizontalOrganizationChart"/>
    <dgm:cxn modelId="{D84F8A49-2937-3049-B8E1-10C737085315}" type="presParOf" srcId="{F686C23F-604E-4653-B2CB-27DBB6BED631}" destId="{9CD41DA5-A8A9-4189-B933-DCF665F7DF2D}" srcOrd="1" destOrd="0" presId="urn:microsoft.com/office/officeart/2009/3/layout/HorizontalOrganizationChart"/>
    <dgm:cxn modelId="{B668FE88-98A5-FD4A-9FD3-4523F8E6A747}" type="presParOf" srcId="{07E01157-B979-4F6B-B892-75DB2A2B8B0F}" destId="{96876921-77F4-4E08-9148-E99125692808}" srcOrd="1" destOrd="0" presId="urn:microsoft.com/office/officeart/2009/3/layout/HorizontalOrganizationChart"/>
    <dgm:cxn modelId="{6A4D4142-C2F2-6E4A-A6ED-53F824298C17}" type="presParOf" srcId="{96876921-77F4-4E08-9148-E99125692808}" destId="{CD82D2C2-9EF5-4CA0-9CEE-9265A38A1F4A}" srcOrd="0" destOrd="0" presId="urn:microsoft.com/office/officeart/2009/3/layout/HorizontalOrganizationChart"/>
    <dgm:cxn modelId="{126D81C5-E17E-564B-B9EF-0A473C55610A}" type="presParOf" srcId="{96876921-77F4-4E08-9148-E99125692808}" destId="{9441C830-A66B-4AFB-9252-8069549D4F0A}" srcOrd="1" destOrd="0" presId="urn:microsoft.com/office/officeart/2009/3/layout/HorizontalOrganizationChart"/>
    <dgm:cxn modelId="{298B43B4-ADC5-9F43-944C-F80AB44539B4}" type="presParOf" srcId="{9441C830-A66B-4AFB-9252-8069549D4F0A}" destId="{FEAC7974-4462-4948-9F19-4D53C38CC88A}" srcOrd="0" destOrd="0" presId="urn:microsoft.com/office/officeart/2009/3/layout/HorizontalOrganizationChart"/>
    <dgm:cxn modelId="{A12761C4-06C0-4F4D-8C10-E09DFB83E3F2}" type="presParOf" srcId="{FEAC7974-4462-4948-9F19-4D53C38CC88A}" destId="{22C8BBC7-02FA-4EF0-899A-834C1FEE39E3}" srcOrd="0" destOrd="0" presId="urn:microsoft.com/office/officeart/2009/3/layout/HorizontalOrganizationChart"/>
    <dgm:cxn modelId="{07EC7C32-8A63-C84A-A0ED-91D7AED9E06D}" type="presParOf" srcId="{FEAC7974-4462-4948-9F19-4D53C38CC88A}" destId="{CBD704CC-8D6F-4C39-AFA6-3825EE74A965}" srcOrd="1" destOrd="0" presId="urn:microsoft.com/office/officeart/2009/3/layout/HorizontalOrganizationChart"/>
    <dgm:cxn modelId="{42B5A707-2164-A740-B611-F5A7469369A4}" type="presParOf" srcId="{9441C830-A66B-4AFB-9252-8069549D4F0A}" destId="{C4FE27A9-6818-468D-8F72-5DEAE64958BC}" srcOrd="1" destOrd="0" presId="urn:microsoft.com/office/officeart/2009/3/layout/HorizontalOrganizationChart"/>
    <dgm:cxn modelId="{B995E34C-70A5-5A47-ACF1-4939E99CDEC2}" type="presParOf" srcId="{9441C830-A66B-4AFB-9252-8069549D4F0A}" destId="{B9E24DCA-DEF6-41DD-8228-40542DF88903}" srcOrd="2" destOrd="0" presId="urn:microsoft.com/office/officeart/2009/3/layout/HorizontalOrganizationChart"/>
    <dgm:cxn modelId="{C3E9F467-F586-AC41-81C8-C05356880898}" type="presParOf" srcId="{96876921-77F4-4E08-9148-E99125692808}" destId="{72A5A8A1-C34D-4CC9-B014-4EDC4C60B5CB}" srcOrd="2" destOrd="0" presId="urn:microsoft.com/office/officeart/2009/3/layout/HorizontalOrganizationChart"/>
    <dgm:cxn modelId="{40605DDC-1D47-0A4F-923C-E305BC9F3D4B}" type="presParOf" srcId="{96876921-77F4-4E08-9148-E99125692808}" destId="{99464D45-2B22-432F-8F6C-3394CEC310A7}" srcOrd="3" destOrd="0" presId="urn:microsoft.com/office/officeart/2009/3/layout/HorizontalOrganizationChart"/>
    <dgm:cxn modelId="{B195816D-CA04-074D-B9FA-D6A908943E6D}" type="presParOf" srcId="{99464D45-2B22-432F-8F6C-3394CEC310A7}" destId="{7EEFA05D-0146-474D-BB41-35A44BBAC0EB}" srcOrd="0" destOrd="0" presId="urn:microsoft.com/office/officeart/2009/3/layout/HorizontalOrganizationChart"/>
    <dgm:cxn modelId="{A1EB6260-A113-594A-A1E2-2F65EDBDBCDA}" type="presParOf" srcId="{7EEFA05D-0146-474D-BB41-35A44BBAC0EB}" destId="{86A07B8D-FF15-4EFF-8681-05A46BF1E797}" srcOrd="0" destOrd="0" presId="urn:microsoft.com/office/officeart/2009/3/layout/HorizontalOrganizationChart"/>
    <dgm:cxn modelId="{C73729FB-A695-6B4A-A4F6-EAB63D8DB55B}" type="presParOf" srcId="{7EEFA05D-0146-474D-BB41-35A44BBAC0EB}" destId="{A4529214-DB2D-4B21-8831-F60F2A376559}" srcOrd="1" destOrd="0" presId="urn:microsoft.com/office/officeart/2009/3/layout/HorizontalOrganizationChart"/>
    <dgm:cxn modelId="{C451BBCB-57CB-864F-962D-0EE151CEF556}" type="presParOf" srcId="{99464D45-2B22-432F-8F6C-3394CEC310A7}" destId="{4C9D6515-EA4F-4DBF-A8FE-0711C70136B1}" srcOrd="1" destOrd="0" presId="urn:microsoft.com/office/officeart/2009/3/layout/HorizontalOrganizationChart"/>
    <dgm:cxn modelId="{4B4D5DD1-1729-904B-9AE4-28AD627EC7F2}" type="presParOf" srcId="{99464D45-2B22-432F-8F6C-3394CEC310A7}" destId="{686779DB-34D3-4F60-84B6-A35826FF3C2A}" srcOrd="2" destOrd="0" presId="urn:microsoft.com/office/officeart/2009/3/layout/HorizontalOrganizationChart"/>
    <dgm:cxn modelId="{32535E7A-C812-8849-ABD6-3C29D5ECF0AA}" type="presParOf" srcId="{96876921-77F4-4E08-9148-E99125692808}" destId="{F5E5F7F5-4968-7148-BB7A-0667A35BF79A}" srcOrd="4" destOrd="0" presId="urn:microsoft.com/office/officeart/2009/3/layout/HorizontalOrganizationChart"/>
    <dgm:cxn modelId="{6F2E0B06-05D0-8549-B944-E03ED5CCC9AB}" type="presParOf" srcId="{96876921-77F4-4E08-9148-E99125692808}" destId="{42417D70-E43E-1644-9DCD-44E5E67E56ED}" srcOrd="5" destOrd="0" presId="urn:microsoft.com/office/officeart/2009/3/layout/HorizontalOrganizationChart"/>
    <dgm:cxn modelId="{D889B14D-E6B8-1940-84AC-04E64EC6C594}" type="presParOf" srcId="{42417D70-E43E-1644-9DCD-44E5E67E56ED}" destId="{CA5FAB08-0B56-2C42-B14C-15C59D02EDD5}" srcOrd="0" destOrd="0" presId="urn:microsoft.com/office/officeart/2009/3/layout/HorizontalOrganizationChart"/>
    <dgm:cxn modelId="{093106B4-E769-F549-A1F1-A5744D65F60A}" type="presParOf" srcId="{CA5FAB08-0B56-2C42-B14C-15C59D02EDD5}" destId="{59278395-08A7-BC44-AC41-36C9EA1FFCE6}" srcOrd="0" destOrd="0" presId="urn:microsoft.com/office/officeart/2009/3/layout/HorizontalOrganizationChart"/>
    <dgm:cxn modelId="{C93523DD-5DCA-4548-A582-254828A55604}" type="presParOf" srcId="{CA5FAB08-0B56-2C42-B14C-15C59D02EDD5}" destId="{3A40E84A-E23E-1445-8949-0C4CB7C70D7C}" srcOrd="1" destOrd="0" presId="urn:microsoft.com/office/officeart/2009/3/layout/HorizontalOrganizationChart"/>
    <dgm:cxn modelId="{27BDA1EB-9F8D-5E40-9858-47193154DDEC}" type="presParOf" srcId="{42417D70-E43E-1644-9DCD-44E5E67E56ED}" destId="{AE84B356-C09D-5F47-A29A-6F03A4279BCB}" srcOrd="1" destOrd="0" presId="urn:microsoft.com/office/officeart/2009/3/layout/HorizontalOrganizationChart"/>
    <dgm:cxn modelId="{CFC68DB6-3D87-EE48-A941-384C0DC282CC}" type="presParOf" srcId="{42417D70-E43E-1644-9DCD-44E5E67E56ED}" destId="{36AA720C-0ECC-7A40-88A9-8BABC97F08CE}" srcOrd="2" destOrd="0" presId="urn:microsoft.com/office/officeart/2009/3/layout/HorizontalOrganizationChart"/>
    <dgm:cxn modelId="{5F212134-880D-BD49-BD3C-0F859337AFE4}"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知识管理的实施</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SimHei" charset="-122"/>
              <a:ea typeface="SimHei" charset="-122"/>
              <a:cs typeface="SimHei" charset="-122"/>
            </a:rPr>
            <a:t>知识管理的实施要点</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首席知识官</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F49A5D48-2603-9849-A290-CC53783A7DD8}">
      <dgm:prSet custT="1"/>
      <dgm:spPr/>
      <dgm:t>
        <a:bodyPr/>
        <a:lstStyle/>
        <a:p>
          <a:r>
            <a:rPr lang="zh-CN" altLang="en-US" sz="1100" b="1" dirty="0" smtClean="0">
              <a:latin typeface="SimHei" charset="-122"/>
              <a:ea typeface="SimHei" charset="-122"/>
              <a:cs typeface="SimHei" charset="-122"/>
            </a:rPr>
            <a:t>知识</a:t>
          </a:r>
          <a:r>
            <a:rPr lang="zh-CN" altLang="en-US" sz="1100" b="1" smtClean="0">
              <a:latin typeface="SimHei" charset="-122"/>
              <a:ea typeface="SimHei" charset="-122"/>
              <a:cs typeface="SimHei" charset="-122"/>
            </a:rPr>
            <a:t>管理的激励机制</a:t>
          </a:r>
          <a:endParaRPr lang="zh-CN" altLang="en-US" sz="1100" b="1" dirty="0">
            <a:latin typeface="SimHei" charset="-122"/>
            <a:ea typeface="SimHei" charset="-122"/>
            <a:cs typeface="SimHei" charset="-122"/>
          </a:endParaRPr>
        </a:p>
      </dgm:t>
    </dgm:pt>
    <dgm:pt modelId="{9392E0CB-C80B-2F49-9C8E-CF3E0E2742A6}" type="parTrans" cxnId="{EB8EE0AC-081D-8C44-B64F-3D5E5BBC7E18}">
      <dgm:prSet/>
      <dgm:spPr/>
      <dgm:t>
        <a:bodyPr/>
        <a:lstStyle/>
        <a:p>
          <a:endParaRPr lang="zh-CN" altLang="en-US" sz="1100"/>
        </a:p>
      </dgm:t>
    </dgm:pt>
    <dgm:pt modelId="{D1550D9E-4D6D-B14D-A1E7-AD20C15C269A}" type="sibTrans" cxnId="{EB8EE0AC-081D-8C44-B64F-3D5E5BBC7E18}">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F5E5F7F5-4968-7148-BB7A-0667A35BF79A}" type="pres">
      <dgm:prSet presAssocID="{9392E0CB-C80B-2F49-9C8E-CF3E0E2742A6}" presName="Name64" presStyleLbl="parChTrans1D2" presStyleIdx="2" presStyleCnt="3"/>
      <dgm:spPr/>
      <dgm:t>
        <a:bodyPr/>
        <a:lstStyle/>
        <a:p>
          <a:endParaRPr lang="zh-CN" altLang="en-US"/>
        </a:p>
      </dgm:t>
    </dgm:pt>
    <dgm:pt modelId="{42417D70-E43E-1644-9DCD-44E5E67E56ED}" type="pres">
      <dgm:prSet presAssocID="{F49A5D48-2603-9849-A290-CC53783A7DD8}" presName="hierRoot2" presStyleCnt="0">
        <dgm:presLayoutVars>
          <dgm:hierBranch val="init"/>
        </dgm:presLayoutVars>
      </dgm:prSet>
      <dgm:spPr/>
    </dgm:pt>
    <dgm:pt modelId="{CA5FAB08-0B56-2C42-B14C-15C59D02EDD5}" type="pres">
      <dgm:prSet presAssocID="{F49A5D48-2603-9849-A290-CC53783A7DD8}" presName="rootComposite" presStyleCnt="0"/>
      <dgm:spPr/>
    </dgm:pt>
    <dgm:pt modelId="{59278395-08A7-BC44-AC41-36C9EA1FFCE6}" type="pres">
      <dgm:prSet presAssocID="{F49A5D48-2603-9849-A290-CC53783A7DD8}" presName="rootText" presStyleLbl="node2" presStyleIdx="2" presStyleCnt="3">
        <dgm:presLayoutVars>
          <dgm:chPref val="3"/>
        </dgm:presLayoutVars>
      </dgm:prSet>
      <dgm:spPr/>
      <dgm:t>
        <a:bodyPr/>
        <a:lstStyle/>
        <a:p>
          <a:endParaRPr lang="zh-CN" altLang="en-US"/>
        </a:p>
      </dgm:t>
    </dgm:pt>
    <dgm:pt modelId="{3A40E84A-E23E-1445-8949-0C4CB7C70D7C}" type="pres">
      <dgm:prSet presAssocID="{F49A5D48-2603-9849-A290-CC53783A7DD8}" presName="rootConnector" presStyleLbl="node2" presStyleIdx="2" presStyleCnt="3"/>
      <dgm:spPr/>
      <dgm:t>
        <a:bodyPr/>
        <a:lstStyle/>
        <a:p>
          <a:endParaRPr lang="zh-CN" altLang="en-US"/>
        </a:p>
      </dgm:t>
    </dgm:pt>
    <dgm:pt modelId="{AE84B356-C09D-5F47-A29A-6F03A4279BCB}" type="pres">
      <dgm:prSet presAssocID="{F49A5D48-2603-9849-A290-CC53783A7DD8}" presName="hierChild4" presStyleCnt="0"/>
      <dgm:spPr/>
    </dgm:pt>
    <dgm:pt modelId="{36AA720C-0ECC-7A40-88A9-8BABC97F08CE}" type="pres">
      <dgm:prSet presAssocID="{F49A5D48-2603-9849-A290-CC53783A7DD8}" presName="hierChild5" presStyleCnt="0"/>
      <dgm:spPr/>
    </dgm:pt>
    <dgm:pt modelId="{6858D422-8C90-4F85-BA9D-65CA2FED06E8}" type="pres">
      <dgm:prSet presAssocID="{9AC2E227-803C-4016-BF2C-9291B6CAA290}" presName="hierChild3" presStyleCnt="0"/>
      <dgm:spPr/>
    </dgm:pt>
  </dgm:ptLst>
  <dgm:cxnLst>
    <dgm:cxn modelId="{DCEA0EFA-B6BC-1043-A7B4-F4435442C459}" type="presOf" srcId="{9392E0CB-C80B-2F49-9C8E-CF3E0E2742A6}" destId="{F5E5F7F5-4968-7148-BB7A-0667A35BF79A}" srcOrd="0" destOrd="0" presId="urn:microsoft.com/office/officeart/2009/3/layout/HorizontalOrganizationChart"/>
    <dgm:cxn modelId="{CD7568B1-C38E-2947-81C0-08491F257D0F}" type="presOf" srcId="{3FA44A42-E0AE-412C-8071-9A37D30DD567}" destId="{22C8BBC7-02FA-4EF0-899A-834C1FEE39E3}" srcOrd="0" destOrd="0" presId="urn:microsoft.com/office/officeart/2009/3/layout/HorizontalOrganizationChart"/>
    <dgm:cxn modelId="{EB8EE0AC-081D-8C44-B64F-3D5E5BBC7E18}" srcId="{9AC2E227-803C-4016-BF2C-9291B6CAA290}" destId="{F49A5D48-2603-9849-A290-CC53783A7DD8}" srcOrd="2" destOrd="0" parTransId="{9392E0CB-C80B-2F49-9C8E-CF3E0E2742A6}" sibTransId="{D1550D9E-4D6D-B14D-A1E7-AD20C15C269A}"/>
    <dgm:cxn modelId="{F5331A07-1B5C-BD40-A65B-607A94F91185}" type="presOf" srcId="{F49A5D48-2603-9849-A290-CC53783A7DD8}" destId="{59278395-08A7-BC44-AC41-36C9EA1FFCE6}" srcOrd="0" destOrd="0" presId="urn:microsoft.com/office/officeart/2009/3/layout/HorizontalOrganizationChart"/>
    <dgm:cxn modelId="{8ED65BD3-602D-924B-81F8-B28D7FED41B7}" type="presOf" srcId="{9AC2E227-803C-4016-BF2C-9291B6CAA290}" destId="{9CD41DA5-A8A9-4189-B933-DCF665F7DF2D}"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0D68ACB0-383C-EF40-BAE8-0D5345523C04}" type="presOf" srcId="{F49A5D48-2603-9849-A290-CC53783A7DD8}" destId="{3A40E84A-E23E-1445-8949-0C4CB7C70D7C}" srcOrd="1" destOrd="0" presId="urn:microsoft.com/office/officeart/2009/3/layout/HorizontalOrganizationChart"/>
    <dgm:cxn modelId="{9DD45CE0-EB57-7246-B824-60CD7B7F30B0}" type="presOf" srcId="{E2369F6E-DA59-4F6E-BD69-6CAA013A82BE}" destId="{CD82D2C2-9EF5-4CA0-9CEE-9265A38A1F4A}"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C0BB1651-9264-0B46-81B2-57837B485AA9}" type="presOf" srcId="{7638F483-EC40-4669-A117-0C6040B4A66B}" destId="{86A07B8D-FF15-4EFF-8681-05A46BF1E797}" srcOrd="0" destOrd="0" presId="urn:microsoft.com/office/officeart/2009/3/layout/HorizontalOrganizationChart"/>
    <dgm:cxn modelId="{BCAD2F20-CE86-C24F-ADDF-FA1EE4D479ED}" type="presOf" srcId="{57E64457-75B6-40DF-86BF-80888D7FBBC5}" destId="{72A5A8A1-C34D-4CC9-B014-4EDC4C60B5CB}"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C7F2B6FA-B8F1-3A42-901A-F085DF692A63}" type="presOf" srcId="{7638F483-EC40-4669-A117-0C6040B4A66B}" destId="{A4529214-DB2D-4B21-8831-F60F2A376559}" srcOrd="1" destOrd="0" presId="urn:microsoft.com/office/officeart/2009/3/layout/HorizontalOrganizationChart"/>
    <dgm:cxn modelId="{D201D349-82AA-DF4B-8F21-3730326D8260}" type="presOf" srcId="{9AC2E227-803C-4016-BF2C-9291B6CAA290}" destId="{2A2AFDF2-2568-44F8-842C-3BFD70D9F2B1}" srcOrd="0" destOrd="0" presId="urn:microsoft.com/office/officeart/2009/3/layout/HorizontalOrganizationChart"/>
    <dgm:cxn modelId="{02237ED3-5B36-9841-802A-14C1C21BAC48}" type="presOf" srcId="{3FA44A42-E0AE-412C-8071-9A37D30DD567}" destId="{CBD704CC-8D6F-4C39-AFA6-3825EE74A965}" srcOrd="1" destOrd="0" presId="urn:microsoft.com/office/officeart/2009/3/layout/HorizontalOrganizationChart"/>
    <dgm:cxn modelId="{CE83B211-7357-784F-B5DF-DD918F4D13EE}" type="presOf" srcId="{F05BBA42-D7AF-4BA0-8C3F-85B1FE28E48F}" destId="{18DB143D-9E27-4E02-AFA5-F665953CBC10}" srcOrd="0" destOrd="0" presId="urn:microsoft.com/office/officeart/2009/3/layout/HorizontalOrganizationChart"/>
    <dgm:cxn modelId="{51691716-4366-C74D-81B1-EB7B52C1D508}" type="presParOf" srcId="{18DB143D-9E27-4E02-AFA5-F665953CBC10}" destId="{07E01157-B979-4F6B-B892-75DB2A2B8B0F}" srcOrd="0" destOrd="0" presId="urn:microsoft.com/office/officeart/2009/3/layout/HorizontalOrganizationChart"/>
    <dgm:cxn modelId="{E0C72275-BC5D-6C4D-8A02-659BE413124A}" type="presParOf" srcId="{07E01157-B979-4F6B-B892-75DB2A2B8B0F}" destId="{F686C23F-604E-4653-B2CB-27DBB6BED631}" srcOrd="0" destOrd="0" presId="urn:microsoft.com/office/officeart/2009/3/layout/HorizontalOrganizationChart"/>
    <dgm:cxn modelId="{2FD2662B-EFC5-5C47-BCD7-160BE55404A6}" type="presParOf" srcId="{F686C23F-604E-4653-B2CB-27DBB6BED631}" destId="{2A2AFDF2-2568-44F8-842C-3BFD70D9F2B1}" srcOrd="0" destOrd="0" presId="urn:microsoft.com/office/officeart/2009/3/layout/HorizontalOrganizationChart"/>
    <dgm:cxn modelId="{734FEC06-F0FB-CB4B-8C1C-53A899552418}" type="presParOf" srcId="{F686C23F-604E-4653-B2CB-27DBB6BED631}" destId="{9CD41DA5-A8A9-4189-B933-DCF665F7DF2D}" srcOrd="1" destOrd="0" presId="urn:microsoft.com/office/officeart/2009/3/layout/HorizontalOrganizationChart"/>
    <dgm:cxn modelId="{7FAF7104-6F07-7B4E-8634-97DD278D7745}" type="presParOf" srcId="{07E01157-B979-4F6B-B892-75DB2A2B8B0F}" destId="{96876921-77F4-4E08-9148-E99125692808}" srcOrd="1" destOrd="0" presId="urn:microsoft.com/office/officeart/2009/3/layout/HorizontalOrganizationChart"/>
    <dgm:cxn modelId="{F814B3B3-737A-0643-A11C-9D69141B443D}" type="presParOf" srcId="{96876921-77F4-4E08-9148-E99125692808}" destId="{CD82D2C2-9EF5-4CA0-9CEE-9265A38A1F4A}" srcOrd="0" destOrd="0" presId="urn:microsoft.com/office/officeart/2009/3/layout/HorizontalOrganizationChart"/>
    <dgm:cxn modelId="{0F133B51-9CC6-6542-ABB1-4A1C4779EB3A}" type="presParOf" srcId="{96876921-77F4-4E08-9148-E99125692808}" destId="{9441C830-A66B-4AFB-9252-8069549D4F0A}" srcOrd="1" destOrd="0" presId="urn:microsoft.com/office/officeart/2009/3/layout/HorizontalOrganizationChart"/>
    <dgm:cxn modelId="{DC973D20-4225-6746-8A24-DDA3E4BAD1FE}" type="presParOf" srcId="{9441C830-A66B-4AFB-9252-8069549D4F0A}" destId="{FEAC7974-4462-4948-9F19-4D53C38CC88A}" srcOrd="0" destOrd="0" presId="urn:microsoft.com/office/officeart/2009/3/layout/HorizontalOrganizationChart"/>
    <dgm:cxn modelId="{D20C892E-D35E-C84E-BFC7-5E6DDD9578DC}" type="presParOf" srcId="{FEAC7974-4462-4948-9F19-4D53C38CC88A}" destId="{22C8BBC7-02FA-4EF0-899A-834C1FEE39E3}" srcOrd="0" destOrd="0" presId="urn:microsoft.com/office/officeart/2009/3/layout/HorizontalOrganizationChart"/>
    <dgm:cxn modelId="{40EF7E25-8019-894A-8240-19AD5B27B97A}" type="presParOf" srcId="{FEAC7974-4462-4948-9F19-4D53C38CC88A}" destId="{CBD704CC-8D6F-4C39-AFA6-3825EE74A965}" srcOrd="1" destOrd="0" presId="urn:microsoft.com/office/officeart/2009/3/layout/HorizontalOrganizationChart"/>
    <dgm:cxn modelId="{895CB922-33B2-9E47-AD07-551C791B9686}" type="presParOf" srcId="{9441C830-A66B-4AFB-9252-8069549D4F0A}" destId="{C4FE27A9-6818-468D-8F72-5DEAE64958BC}" srcOrd="1" destOrd="0" presId="urn:microsoft.com/office/officeart/2009/3/layout/HorizontalOrganizationChart"/>
    <dgm:cxn modelId="{96EE00C6-7664-F149-89F0-0CB6FC134682}" type="presParOf" srcId="{9441C830-A66B-4AFB-9252-8069549D4F0A}" destId="{B9E24DCA-DEF6-41DD-8228-40542DF88903}" srcOrd="2" destOrd="0" presId="urn:microsoft.com/office/officeart/2009/3/layout/HorizontalOrganizationChart"/>
    <dgm:cxn modelId="{84AC8FD6-9C20-0F42-A945-D00A29A23014}" type="presParOf" srcId="{96876921-77F4-4E08-9148-E99125692808}" destId="{72A5A8A1-C34D-4CC9-B014-4EDC4C60B5CB}" srcOrd="2" destOrd="0" presId="urn:microsoft.com/office/officeart/2009/3/layout/HorizontalOrganizationChart"/>
    <dgm:cxn modelId="{267916BB-35FD-0C4F-90AA-09FEE7CB7F2C}" type="presParOf" srcId="{96876921-77F4-4E08-9148-E99125692808}" destId="{99464D45-2B22-432F-8F6C-3394CEC310A7}" srcOrd="3" destOrd="0" presId="urn:microsoft.com/office/officeart/2009/3/layout/HorizontalOrganizationChart"/>
    <dgm:cxn modelId="{0D60693E-F0EB-5641-9F53-12C5E29796C1}" type="presParOf" srcId="{99464D45-2B22-432F-8F6C-3394CEC310A7}" destId="{7EEFA05D-0146-474D-BB41-35A44BBAC0EB}" srcOrd="0" destOrd="0" presId="urn:microsoft.com/office/officeart/2009/3/layout/HorizontalOrganizationChart"/>
    <dgm:cxn modelId="{580896A0-A977-D040-8382-A448052B2AAC}" type="presParOf" srcId="{7EEFA05D-0146-474D-BB41-35A44BBAC0EB}" destId="{86A07B8D-FF15-4EFF-8681-05A46BF1E797}" srcOrd="0" destOrd="0" presId="urn:microsoft.com/office/officeart/2009/3/layout/HorizontalOrganizationChart"/>
    <dgm:cxn modelId="{CB78D282-CD30-6B49-B988-ECDB8EEAC467}" type="presParOf" srcId="{7EEFA05D-0146-474D-BB41-35A44BBAC0EB}" destId="{A4529214-DB2D-4B21-8831-F60F2A376559}" srcOrd="1" destOrd="0" presId="urn:microsoft.com/office/officeart/2009/3/layout/HorizontalOrganizationChart"/>
    <dgm:cxn modelId="{AF380FA5-A1EF-BA4C-83C0-855AA8F48756}" type="presParOf" srcId="{99464D45-2B22-432F-8F6C-3394CEC310A7}" destId="{4C9D6515-EA4F-4DBF-A8FE-0711C70136B1}" srcOrd="1" destOrd="0" presId="urn:microsoft.com/office/officeart/2009/3/layout/HorizontalOrganizationChart"/>
    <dgm:cxn modelId="{1120BE7F-5346-604A-94A6-E1AA33D9F495}" type="presParOf" srcId="{99464D45-2B22-432F-8F6C-3394CEC310A7}" destId="{686779DB-34D3-4F60-84B6-A35826FF3C2A}" srcOrd="2" destOrd="0" presId="urn:microsoft.com/office/officeart/2009/3/layout/HorizontalOrganizationChart"/>
    <dgm:cxn modelId="{82A9CF71-0260-7748-B48C-B373F72C8650}" type="presParOf" srcId="{96876921-77F4-4E08-9148-E99125692808}" destId="{F5E5F7F5-4968-7148-BB7A-0667A35BF79A}" srcOrd="4" destOrd="0" presId="urn:microsoft.com/office/officeart/2009/3/layout/HorizontalOrganizationChart"/>
    <dgm:cxn modelId="{1E795ACE-2FE1-2042-B517-E54F1CC8AA2F}" type="presParOf" srcId="{96876921-77F4-4E08-9148-E99125692808}" destId="{42417D70-E43E-1644-9DCD-44E5E67E56ED}" srcOrd="5" destOrd="0" presId="urn:microsoft.com/office/officeart/2009/3/layout/HorizontalOrganizationChart"/>
    <dgm:cxn modelId="{94D0A40C-E8F9-244F-8E24-E3E1E698E24A}" type="presParOf" srcId="{42417D70-E43E-1644-9DCD-44E5E67E56ED}" destId="{CA5FAB08-0B56-2C42-B14C-15C59D02EDD5}" srcOrd="0" destOrd="0" presId="urn:microsoft.com/office/officeart/2009/3/layout/HorizontalOrganizationChart"/>
    <dgm:cxn modelId="{D303073C-BCE9-2541-A83E-500F4230FF16}" type="presParOf" srcId="{CA5FAB08-0B56-2C42-B14C-15C59D02EDD5}" destId="{59278395-08A7-BC44-AC41-36C9EA1FFCE6}" srcOrd="0" destOrd="0" presId="urn:microsoft.com/office/officeart/2009/3/layout/HorizontalOrganizationChart"/>
    <dgm:cxn modelId="{7383396C-1409-A84C-9B47-BB973278F33D}" type="presParOf" srcId="{CA5FAB08-0B56-2C42-B14C-15C59D02EDD5}" destId="{3A40E84A-E23E-1445-8949-0C4CB7C70D7C}" srcOrd="1" destOrd="0" presId="urn:microsoft.com/office/officeart/2009/3/layout/HorizontalOrganizationChart"/>
    <dgm:cxn modelId="{DDCCE6FD-3AC4-9E45-883C-F3FDE1CDB46D}" type="presParOf" srcId="{42417D70-E43E-1644-9DCD-44E5E67E56ED}" destId="{AE84B356-C09D-5F47-A29A-6F03A4279BCB}" srcOrd="1" destOrd="0" presId="urn:microsoft.com/office/officeart/2009/3/layout/HorizontalOrganizationChart"/>
    <dgm:cxn modelId="{5003FD88-D4CA-8645-A4BF-FC61B42BD495}" type="presParOf" srcId="{42417D70-E43E-1644-9DCD-44E5E67E56ED}" destId="{36AA720C-0ECC-7A40-88A9-8BABC97F08CE}" srcOrd="2" destOrd="0" presId="urn:microsoft.com/office/officeart/2009/3/layout/HorizontalOrganizationChart"/>
    <dgm:cxn modelId="{79E048BA-FDDB-024E-BD36-0D8FE19F8B73}"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220FC-FBC9-F24A-AA33-E178E08463D3}">
      <dsp:nvSpPr>
        <dsp:cNvPr id="0" name=""/>
        <dsp:cNvSpPr/>
      </dsp:nvSpPr>
      <dsp:spPr>
        <a:xfrm>
          <a:off x="4756469" y="3155500"/>
          <a:ext cx="950272" cy="2043085"/>
        </a:xfrm>
        <a:custGeom>
          <a:avLst/>
          <a:gdLst/>
          <a:ahLst/>
          <a:cxnLst/>
          <a:rect l="0" t="0" r="0" b="0"/>
          <a:pathLst>
            <a:path>
              <a:moveTo>
                <a:pt x="0" y="0"/>
              </a:moveTo>
              <a:lnTo>
                <a:pt x="475136" y="0"/>
              </a:lnTo>
              <a:lnTo>
                <a:pt x="475136" y="2043085"/>
              </a:lnTo>
              <a:lnTo>
                <a:pt x="950272" y="204308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4756469" y="3109780"/>
          <a:ext cx="950272" cy="91440"/>
        </a:xfrm>
        <a:custGeom>
          <a:avLst/>
          <a:gdLst/>
          <a:ahLst/>
          <a:cxnLst/>
          <a:rect l="0" t="0" r="0" b="0"/>
          <a:pathLst>
            <a:path>
              <a:moveTo>
                <a:pt x="0" y="45720"/>
              </a:moveTo>
              <a:lnTo>
                <a:pt x="950272"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4756469" y="1112415"/>
          <a:ext cx="950272" cy="2043085"/>
        </a:xfrm>
        <a:custGeom>
          <a:avLst/>
          <a:gdLst/>
          <a:ahLst/>
          <a:cxnLst/>
          <a:rect l="0" t="0" r="0" b="0"/>
          <a:pathLst>
            <a:path>
              <a:moveTo>
                <a:pt x="0" y="2043085"/>
              </a:moveTo>
              <a:lnTo>
                <a:pt x="475136" y="2043085"/>
              </a:lnTo>
              <a:lnTo>
                <a:pt x="475136" y="0"/>
              </a:lnTo>
              <a:lnTo>
                <a:pt x="95027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5108" y="2430917"/>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知识管理策略</a:t>
          </a:r>
          <a:endParaRPr lang="zh-CN" altLang="en-US" sz="2000" b="1" kern="1200" dirty="0">
            <a:latin typeface="SimHei" charset="-122"/>
            <a:ea typeface="SimHei" charset="-122"/>
            <a:cs typeface="SimHei" charset="-122"/>
          </a:endParaRPr>
        </a:p>
      </dsp:txBody>
      <dsp:txXfrm>
        <a:off x="5108" y="2430917"/>
        <a:ext cx="4751360" cy="1449165"/>
      </dsp:txXfrm>
    </dsp:sp>
    <dsp:sp modelId="{22C8BBC7-02FA-4EF0-899A-834C1FEE39E3}">
      <dsp:nvSpPr>
        <dsp:cNvPr id="0" name=""/>
        <dsp:cNvSpPr/>
      </dsp:nvSpPr>
      <dsp:spPr>
        <a:xfrm>
          <a:off x="5706742" y="387832"/>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知识管理的编码策略</a:t>
          </a:r>
          <a:endParaRPr lang="zh-CN" altLang="en-US" sz="2000" b="1" kern="1200" dirty="0">
            <a:latin typeface="SimHei" charset="-122"/>
            <a:ea typeface="SimHei" charset="-122"/>
            <a:cs typeface="SimHei" charset="-122"/>
          </a:endParaRPr>
        </a:p>
      </dsp:txBody>
      <dsp:txXfrm>
        <a:off x="5706742" y="387832"/>
        <a:ext cx="4751360" cy="1449165"/>
      </dsp:txXfrm>
    </dsp:sp>
    <dsp:sp modelId="{86A07B8D-FF15-4EFF-8681-05A46BF1E797}">
      <dsp:nvSpPr>
        <dsp:cNvPr id="0" name=""/>
        <dsp:cNvSpPr/>
      </dsp:nvSpPr>
      <dsp:spPr>
        <a:xfrm>
          <a:off x="5706742" y="2430917"/>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知识管理的个人化策略</a:t>
          </a:r>
          <a:endParaRPr lang="zh-CN" altLang="en-US" sz="2000" b="1" kern="1200" dirty="0">
            <a:latin typeface="SimHei" charset="-122"/>
            <a:ea typeface="SimHei" charset="-122"/>
            <a:cs typeface="SimHei" charset="-122"/>
          </a:endParaRPr>
        </a:p>
      </dsp:txBody>
      <dsp:txXfrm>
        <a:off x="5706742" y="2430917"/>
        <a:ext cx="4751360" cy="1449165"/>
      </dsp:txXfrm>
    </dsp:sp>
    <dsp:sp modelId="{28517D87-E968-4E4F-A99F-E7DA6AAC62A2}">
      <dsp:nvSpPr>
        <dsp:cNvPr id="0" name=""/>
        <dsp:cNvSpPr/>
      </dsp:nvSpPr>
      <dsp:spPr>
        <a:xfrm>
          <a:off x="5706742" y="4474003"/>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知识管理策略的选择</a:t>
          </a:r>
          <a:endParaRPr lang="zh-CN" altLang="en-US" sz="2000" b="1" kern="1200" dirty="0">
            <a:latin typeface="SimHei" charset="-122"/>
            <a:ea typeface="SimHei" charset="-122"/>
            <a:cs typeface="SimHei" charset="-122"/>
          </a:endParaRPr>
        </a:p>
      </dsp:txBody>
      <dsp:txXfrm>
        <a:off x="5706742" y="4474003"/>
        <a:ext cx="4751360" cy="144916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5F7F5-4968-7148-BB7A-0667A35BF79A}">
      <dsp:nvSpPr>
        <dsp:cNvPr id="0" name=""/>
        <dsp:cNvSpPr/>
      </dsp:nvSpPr>
      <dsp:spPr>
        <a:xfrm>
          <a:off x="1916382" y="686350"/>
          <a:ext cx="235652" cy="506652"/>
        </a:xfrm>
        <a:custGeom>
          <a:avLst/>
          <a:gdLst/>
          <a:ahLst/>
          <a:cxnLst/>
          <a:rect l="0" t="0" r="0" b="0"/>
          <a:pathLst>
            <a:path>
              <a:moveTo>
                <a:pt x="0" y="0"/>
              </a:moveTo>
              <a:lnTo>
                <a:pt x="117826" y="0"/>
              </a:lnTo>
              <a:lnTo>
                <a:pt x="117826" y="506652"/>
              </a:lnTo>
              <a:lnTo>
                <a:pt x="235652" y="50665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916382" y="640631"/>
          <a:ext cx="235652" cy="91440"/>
        </a:xfrm>
        <a:custGeom>
          <a:avLst/>
          <a:gdLst/>
          <a:ahLst/>
          <a:cxnLst/>
          <a:rect l="0" t="0" r="0" b="0"/>
          <a:pathLst>
            <a:path>
              <a:moveTo>
                <a:pt x="0" y="45720"/>
              </a:moveTo>
              <a:lnTo>
                <a:pt x="235652"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916382" y="179698"/>
          <a:ext cx="235652" cy="506652"/>
        </a:xfrm>
        <a:custGeom>
          <a:avLst/>
          <a:gdLst/>
          <a:ahLst/>
          <a:cxnLst/>
          <a:rect l="0" t="0" r="0" b="0"/>
          <a:pathLst>
            <a:path>
              <a:moveTo>
                <a:pt x="0" y="506652"/>
              </a:moveTo>
              <a:lnTo>
                <a:pt x="117826" y="506652"/>
              </a:lnTo>
              <a:lnTo>
                <a:pt x="117826" y="0"/>
              </a:lnTo>
              <a:lnTo>
                <a:pt x="23565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38120" y="506666"/>
          <a:ext cx="1178261" cy="35936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知识管理的实施</a:t>
          </a:r>
          <a:endParaRPr lang="zh-CN" altLang="en-US" sz="1100" b="1" kern="1200" dirty="0">
            <a:latin typeface="SimHei" charset="-122"/>
            <a:ea typeface="SimHei" charset="-122"/>
            <a:cs typeface="SimHei" charset="-122"/>
          </a:endParaRPr>
        </a:p>
      </dsp:txBody>
      <dsp:txXfrm>
        <a:off x="738120" y="506666"/>
        <a:ext cx="1178261" cy="359369"/>
      </dsp:txXfrm>
    </dsp:sp>
    <dsp:sp modelId="{22C8BBC7-02FA-4EF0-899A-834C1FEE39E3}">
      <dsp:nvSpPr>
        <dsp:cNvPr id="0" name=""/>
        <dsp:cNvSpPr/>
      </dsp:nvSpPr>
      <dsp:spPr>
        <a:xfrm>
          <a:off x="2152034" y="13"/>
          <a:ext cx="1178261" cy="35936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知识管理的实施要点</a:t>
          </a:r>
          <a:endParaRPr lang="zh-CN" altLang="en-US" sz="1100" b="1" kern="1200" dirty="0">
            <a:latin typeface="SimHei" charset="-122"/>
            <a:ea typeface="SimHei" charset="-122"/>
            <a:cs typeface="SimHei" charset="-122"/>
          </a:endParaRPr>
        </a:p>
      </dsp:txBody>
      <dsp:txXfrm>
        <a:off x="2152034" y="13"/>
        <a:ext cx="1178261" cy="359369"/>
      </dsp:txXfrm>
    </dsp:sp>
    <dsp:sp modelId="{86A07B8D-FF15-4EFF-8681-05A46BF1E797}">
      <dsp:nvSpPr>
        <dsp:cNvPr id="0" name=""/>
        <dsp:cNvSpPr/>
      </dsp:nvSpPr>
      <dsp:spPr>
        <a:xfrm>
          <a:off x="2152034" y="506666"/>
          <a:ext cx="1178261" cy="359369"/>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首席知识官</a:t>
          </a:r>
          <a:endParaRPr lang="zh-CN" altLang="en-US" sz="1100" b="1" kern="1200" dirty="0">
            <a:latin typeface="SimHei" charset="-122"/>
            <a:ea typeface="SimHei" charset="-122"/>
            <a:cs typeface="SimHei" charset="-122"/>
          </a:endParaRPr>
        </a:p>
      </dsp:txBody>
      <dsp:txXfrm>
        <a:off x="2152034" y="506666"/>
        <a:ext cx="1178261" cy="359369"/>
      </dsp:txXfrm>
    </dsp:sp>
    <dsp:sp modelId="{59278395-08A7-BC44-AC41-36C9EA1FFCE6}">
      <dsp:nvSpPr>
        <dsp:cNvPr id="0" name=""/>
        <dsp:cNvSpPr/>
      </dsp:nvSpPr>
      <dsp:spPr>
        <a:xfrm>
          <a:off x="2152034" y="1013318"/>
          <a:ext cx="1178261" cy="35936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a:t>
          </a:r>
          <a:r>
            <a:rPr lang="zh-CN" altLang="en-US" sz="1100" b="1" kern="1200" smtClean="0">
              <a:latin typeface="SimHei" charset="-122"/>
              <a:ea typeface="SimHei" charset="-122"/>
              <a:cs typeface="SimHei" charset="-122"/>
            </a:rPr>
            <a:t>管理的激励机制</a:t>
          </a:r>
          <a:endParaRPr lang="zh-CN" altLang="en-US" sz="1100" b="1" kern="1200" dirty="0">
            <a:latin typeface="SimHei" charset="-122"/>
            <a:ea typeface="SimHei" charset="-122"/>
            <a:cs typeface="SimHei" charset="-122"/>
          </a:endParaRPr>
        </a:p>
      </dsp:txBody>
      <dsp:txXfrm>
        <a:off x="2152034" y="1013318"/>
        <a:ext cx="1178261" cy="35936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5F7F5-4968-7148-BB7A-0667A35BF79A}">
      <dsp:nvSpPr>
        <dsp:cNvPr id="0" name=""/>
        <dsp:cNvSpPr/>
      </dsp:nvSpPr>
      <dsp:spPr>
        <a:xfrm>
          <a:off x="1916382" y="686350"/>
          <a:ext cx="235652" cy="506652"/>
        </a:xfrm>
        <a:custGeom>
          <a:avLst/>
          <a:gdLst/>
          <a:ahLst/>
          <a:cxnLst/>
          <a:rect l="0" t="0" r="0" b="0"/>
          <a:pathLst>
            <a:path>
              <a:moveTo>
                <a:pt x="0" y="0"/>
              </a:moveTo>
              <a:lnTo>
                <a:pt x="117826" y="0"/>
              </a:lnTo>
              <a:lnTo>
                <a:pt x="117826" y="506652"/>
              </a:lnTo>
              <a:lnTo>
                <a:pt x="235652" y="50665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916382" y="640631"/>
          <a:ext cx="235652" cy="91440"/>
        </a:xfrm>
        <a:custGeom>
          <a:avLst/>
          <a:gdLst/>
          <a:ahLst/>
          <a:cxnLst/>
          <a:rect l="0" t="0" r="0" b="0"/>
          <a:pathLst>
            <a:path>
              <a:moveTo>
                <a:pt x="0" y="45720"/>
              </a:moveTo>
              <a:lnTo>
                <a:pt x="235652"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916382" y="179698"/>
          <a:ext cx="235652" cy="506652"/>
        </a:xfrm>
        <a:custGeom>
          <a:avLst/>
          <a:gdLst/>
          <a:ahLst/>
          <a:cxnLst/>
          <a:rect l="0" t="0" r="0" b="0"/>
          <a:pathLst>
            <a:path>
              <a:moveTo>
                <a:pt x="0" y="506652"/>
              </a:moveTo>
              <a:lnTo>
                <a:pt x="117826" y="506652"/>
              </a:lnTo>
              <a:lnTo>
                <a:pt x="117826" y="0"/>
              </a:lnTo>
              <a:lnTo>
                <a:pt x="23565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38120" y="506666"/>
          <a:ext cx="1178261" cy="35936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知识管理的实施</a:t>
          </a:r>
          <a:endParaRPr lang="zh-CN" altLang="en-US" sz="1100" b="1" kern="1200" dirty="0">
            <a:latin typeface="SimHei" charset="-122"/>
            <a:ea typeface="SimHei" charset="-122"/>
            <a:cs typeface="SimHei" charset="-122"/>
          </a:endParaRPr>
        </a:p>
      </dsp:txBody>
      <dsp:txXfrm>
        <a:off x="738120" y="506666"/>
        <a:ext cx="1178261" cy="359369"/>
      </dsp:txXfrm>
    </dsp:sp>
    <dsp:sp modelId="{22C8BBC7-02FA-4EF0-899A-834C1FEE39E3}">
      <dsp:nvSpPr>
        <dsp:cNvPr id="0" name=""/>
        <dsp:cNvSpPr/>
      </dsp:nvSpPr>
      <dsp:spPr>
        <a:xfrm>
          <a:off x="2152034" y="13"/>
          <a:ext cx="1178261" cy="35936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知识管理的实施要点</a:t>
          </a:r>
          <a:endParaRPr lang="zh-CN" altLang="en-US" sz="1100" b="1" kern="1200" dirty="0">
            <a:latin typeface="SimHei" charset="-122"/>
            <a:ea typeface="SimHei" charset="-122"/>
            <a:cs typeface="SimHei" charset="-122"/>
          </a:endParaRPr>
        </a:p>
      </dsp:txBody>
      <dsp:txXfrm>
        <a:off x="2152034" y="13"/>
        <a:ext cx="1178261" cy="359369"/>
      </dsp:txXfrm>
    </dsp:sp>
    <dsp:sp modelId="{86A07B8D-FF15-4EFF-8681-05A46BF1E797}">
      <dsp:nvSpPr>
        <dsp:cNvPr id="0" name=""/>
        <dsp:cNvSpPr/>
      </dsp:nvSpPr>
      <dsp:spPr>
        <a:xfrm>
          <a:off x="2152034" y="506666"/>
          <a:ext cx="1178261" cy="35936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首席知识官</a:t>
          </a:r>
          <a:endParaRPr lang="zh-CN" altLang="en-US" sz="1100" b="1" kern="1200" dirty="0">
            <a:latin typeface="SimHei" charset="-122"/>
            <a:ea typeface="SimHei" charset="-122"/>
            <a:cs typeface="SimHei" charset="-122"/>
          </a:endParaRPr>
        </a:p>
      </dsp:txBody>
      <dsp:txXfrm>
        <a:off x="2152034" y="506666"/>
        <a:ext cx="1178261" cy="359369"/>
      </dsp:txXfrm>
    </dsp:sp>
    <dsp:sp modelId="{59278395-08A7-BC44-AC41-36C9EA1FFCE6}">
      <dsp:nvSpPr>
        <dsp:cNvPr id="0" name=""/>
        <dsp:cNvSpPr/>
      </dsp:nvSpPr>
      <dsp:spPr>
        <a:xfrm>
          <a:off x="2152034" y="1013318"/>
          <a:ext cx="1178261" cy="359369"/>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知识管理的激励机制</a:t>
          </a:r>
          <a:endParaRPr lang="zh-CN" altLang="en-US" sz="1100" b="1" kern="1200" dirty="0">
            <a:latin typeface="SimHei" charset="-122"/>
            <a:ea typeface="SimHei" charset="-122"/>
            <a:cs typeface="SimHei" charset="-122"/>
          </a:endParaRPr>
        </a:p>
      </dsp:txBody>
      <dsp:txXfrm>
        <a:off x="2152034" y="1013318"/>
        <a:ext cx="1178261" cy="35936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5F7F5-4968-7148-BB7A-0667A35BF79A}">
      <dsp:nvSpPr>
        <dsp:cNvPr id="0" name=""/>
        <dsp:cNvSpPr/>
      </dsp:nvSpPr>
      <dsp:spPr>
        <a:xfrm>
          <a:off x="1916382" y="686350"/>
          <a:ext cx="235652" cy="506652"/>
        </a:xfrm>
        <a:custGeom>
          <a:avLst/>
          <a:gdLst/>
          <a:ahLst/>
          <a:cxnLst/>
          <a:rect l="0" t="0" r="0" b="0"/>
          <a:pathLst>
            <a:path>
              <a:moveTo>
                <a:pt x="0" y="0"/>
              </a:moveTo>
              <a:lnTo>
                <a:pt x="117826" y="0"/>
              </a:lnTo>
              <a:lnTo>
                <a:pt x="117826" y="506652"/>
              </a:lnTo>
              <a:lnTo>
                <a:pt x="235652" y="50665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916382" y="640631"/>
          <a:ext cx="235652" cy="91440"/>
        </a:xfrm>
        <a:custGeom>
          <a:avLst/>
          <a:gdLst/>
          <a:ahLst/>
          <a:cxnLst/>
          <a:rect l="0" t="0" r="0" b="0"/>
          <a:pathLst>
            <a:path>
              <a:moveTo>
                <a:pt x="0" y="45720"/>
              </a:moveTo>
              <a:lnTo>
                <a:pt x="235652"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916382" y="179698"/>
          <a:ext cx="235652" cy="506652"/>
        </a:xfrm>
        <a:custGeom>
          <a:avLst/>
          <a:gdLst/>
          <a:ahLst/>
          <a:cxnLst/>
          <a:rect l="0" t="0" r="0" b="0"/>
          <a:pathLst>
            <a:path>
              <a:moveTo>
                <a:pt x="0" y="506652"/>
              </a:moveTo>
              <a:lnTo>
                <a:pt x="117826" y="506652"/>
              </a:lnTo>
              <a:lnTo>
                <a:pt x="117826" y="0"/>
              </a:lnTo>
              <a:lnTo>
                <a:pt x="23565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38120" y="506666"/>
          <a:ext cx="1178261" cy="35936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知识管理的实施</a:t>
          </a:r>
          <a:endParaRPr lang="zh-CN" altLang="en-US" sz="1100" b="1" kern="1200" dirty="0">
            <a:latin typeface="SimHei" charset="-122"/>
            <a:ea typeface="SimHei" charset="-122"/>
            <a:cs typeface="SimHei" charset="-122"/>
          </a:endParaRPr>
        </a:p>
      </dsp:txBody>
      <dsp:txXfrm>
        <a:off x="738120" y="506666"/>
        <a:ext cx="1178261" cy="359369"/>
      </dsp:txXfrm>
    </dsp:sp>
    <dsp:sp modelId="{22C8BBC7-02FA-4EF0-899A-834C1FEE39E3}">
      <dsp:nvSpPr>
        <dsp:cNvPr id="0" name=""/>
        <dsp:cNvSpPr/>
      </dsp:nvSpPr>
      <dsp:spPr>
        <a:xfrm>
          <a:off x="2152034" y="13"/>
          <a:ext cx="1178261" cy="35936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知识管理的实施要点</a:t>
          </a:r>
          <a:endParaRPr lang="zh-CN" altLang="en-US" sz="1100" b="1" kern="1200" dirty="0">
            <a:latin typeface="SimHei" charset="-122"/>
            <a:ea typeface="SimHei" charset="-122"/>
            <a:cs typeface="SimHei" charset="-122"/>
          </a:endParaRPr>
        </a:p>
      </dsp:txBody>
      <dsp:txXfrm>
        <a:off x="2152034" y="13"/>
        <a:ext cx="1178261" cy="359369"/>
      </dsp:txXfrm>
    </dsp:sp>
    <dsp:sp modelId="{86A07B8D-FF15-4EFF-8681-05A46BF1E797}">
      <dsp:nvSpPr>
        <dsp:cNvPr id="0" name=""/>
        <dsp:cNvSpPr/>
      </dsp:nvSpPr>
      <dsp:spPr>
        <a:xfrm>
          <a:off x="2152034" y="506666"/>
          <a:ext cx="1178261" cy="35936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首席知识官</a:t>
          </a:r>
          <a:endParaRPr lang="zh-CN" altLang="en-US" sz="1100" b="1" kern="1200" dirty="0">
            <a:latin typeface="SimHei" charset="-122"/>
            <a:ea typeface="SimHei" charset="-122"/>
            <a:cs typeface="SimHei" charset="-122"/>
          </a:endParaRPr>
        </a:p>
      </dsp:txBody>
      <dsp:txXfrm>
        <a:off x="2152034" y="506666"/>
        <a:ext cx="1178261" cy="359369"/>
      </dsp:txXfrm>
    </dsp:sp>
    <dsp:sp modelId="{59278395-08A7-BC44-AC41-36C9EA1FFCE6}">
      <dsp:nvSpPr>
        <dsp:cNvPr id="0" name=""/>
        <dsp:cNvSpPr/>
      </dsp:nvSpPr>
      <dsp:spPr>
        <a:xfrm>
          <a:off x="2152034" y="1013318"/>
          <a:ext cx="1178261" cy="359369"/>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知识管理的激励机制</a:t>
          </a:r>
          <a:endParaRPr lang="zh-CN" altLang="en-US" sz="1100" b="1" kern="1200" dirty="0">
            <a:latin typeface="SimHei" charset="-122"/>
            <a:ea typeface="SimHei" charset="-122"/>
            <a:cs typeface="SimHei" charset="-122"/>
          </a:endParaRPr>
        </a:p>
      </dsp:txBody>
      <dsp:txXfrm>
        <a:off x="2152034" y="1013318"/>
        <a:ext cx="1178261" cy="35936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242364-8DED-41E7-B875-B2018AA11C90}">
      <dsp:nvSpPr>
        <dsp:cNvPr id="0" name=""/>
        <dsp:cNvSpPr/>
      </dsp:nvSpPr>
      <dsp:spPr>
        <a:xfrm>
          <a:off x="0" y="22970"/>
          <a:ext cx="5431695" cy="580320"/>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知识运行机制</a:t>
          </a:r>
          <a:endParaRPr lang="zh-CN" altLang="en-US" sz="2000" kern="1200" dirty="0">
            <a:latin typeface="手札体-简粗体" panose="03000700000000000000" pitchFamily="66" charset="-122"/>
            <a:ea typeface="手札体-简粗体" panose="03000700000000000000" pitchFamily="66" charset="-122"/>
          </a:endParaRPr>
        </a:p>
      </dsp:txBody>
      <dsp:txXfrm>
        <a:off x="28329" y="51299"/>
        <a:ext cx="5375037" cy="523662"/>
      </dsp:txXfrm>
    </dsp:sp>
    <dsp:sp modelId="{72EFEE3F-BA24-4EB1-BA97-5C8A6B03F246}">
      <dsp:nvSpPr>
        <dsp:cNvPr id="0" name=""/>
        <dsp:cNvSpPr/>
      </dsp:nvSpPr>
      <dsp:spPr>
        <a:xfrm>
          <a:off x="0" y="603290"/>
          <a:ext cx="5431695"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456" tIns="20320" rIns="113792" bIns="20320" numCol="1" spcCol="1270" anchor="t" anchorCtr="0">
          <a:noAutofit/>
        </a:bodyPr>
        <a:lstStyle/>
        <a:p>
          <a:pPr marL="171450" lvl="1" indent="-171450" algn="l" defTabSz="711200">
            <a:lnSpc>
              <a:spcPct val="90000"/>
            </a:lnSpc>
            <a:spcBef>
              <a:spcPct val="0"/>
            </a:spcBef>
            <a:spcAft>
              <a:spcPts val="0"/>
            </a:spcAft>
            <a:buChar char="••"/>
          </a:pPr>
          <a:r>
            <a:rPr lang="zh-CN" altLang="en-US" sz="1600" kern="1200" dirty="0" smtClean="0">
              <a:latin typeface="手札体-简粗体" panose="03000700000000000000" pitchFamily="66" charset="-122"/>
              <a:ea typeface="手札体-简粗体" panose="03000700000000000000" pitchFamily="66" charset="-122"/>
            </a:rPr>
            <a:t>主要作用是促进知识的创新、共享与应用。</a:t>
          </a:r>
          <a:endParaRPr lang="zh-CN" altLang="en-US" sz="1600" kern="1200" dirty="0">
            <a:latin typeface="手札体-简粗体" panose="03000700000000000000" pitchFamily="66" charset="-122"/>
            <a:ea typeface="手札体-简粗体" panose="03000700000000000000" pitchFamily="66" charset="-122"/>
          </a:endParaRPr>
        </a:p>
      </dsp:txBody>
      <dsp:txXfrm>
        <a:off x="0" y="603290"/>
        <a:ext cx="5431695" cy="513360"/>
      </dsp:txXfrm>
    </dsp:sp>
    <dsp:sp modelId="{C311FA9C-4F57-4A0D-8C95-F653B6EF8C30}">
      <dsp:nvSpPr>
        <dsp:cNvPr id="0" name=""/>
        <dsp:cNvSpPr/>
      </dsp:nvSpPr>
      <dsp:spPr>
        <a:xfrm>
          <a:off x="0" y="1116650"/>
          <a:ext cx="5431695" cy="580320"/>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知识明晰机制</a:t>
          </a:r>
          <a:endParaRPr lang="zh-CN" altLang="en-US" sz="2000" kern="1200" dirty="0">
            <a:latin typeface="手札体-简粗体" panose="03000700000000000000" pitchFamily="66" charset="-122"/>
            <a:ea typeface="手札体-简粗体" panose="03000700000000000000" pitchFamily="66" charset="-122"/>
          </a:endParaRPr>
        </a:p>
      </dsp:txBody>
      <dsp:txXfrm>
        <a:off x="28329" y="1144979"/>
        <a:ext cx="5375037" cy="523662"/>
      </dsp:txXfrm>
    </dsp:sp>
    <dsp:sp modelId="{023222DA-5F4E-4B4D-8598-3CB13619B2F3}">
      <dsp:nvSpPr>
        <dsp:cNvPr id="0" name=""/>
        <dsp:cNvSpPr/>
      </dsp:nvSpPr>
      <dsp:spPr>
        <a:xfrm>
          <a:off x="0" y="1696970"/>
          <a:ext cx="5431695"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456" tIns="20320" rIns="113792" bIns="20320" numCol="1" spcCol="1270" anchor="t" anchorCtr="0">
          <a:noAutofit/>
        </a:bodyPr>
        <a:lstStyle/>
        <a:p>
          <a:pPr marL="171450" lvl="1" indent="-171450" algn="l" defTabSz="711200">
            <a:lnSpc>
              <a:spcPct val="90000"/>
            </a:lnSpc>
            <a:spcBef>
              <a:spcPct val="0"/>
            </a:spcBef>
            <a:spcAft>
              <a:spcPts val="0"/>
            </a:spcAft>
            <a:buChar char="••"/>
          </a:pPr>
          <a:r>
            <a:rPr lang="zh-CN" altLang="en-US" sz="1600" kern="1200" dirty="0" smtClean="0">
              <a:latin typeface="手札体-简粗体" panose="03000700000000000000" pitchFamily="66" charset="-122"/>
              <a:ea typeface="手札体-简粗体" panose="03000700000000000000" pitchFamily="66" charset="-122"/>
            </a:rPr>
            <a:t>企业知识管理目标发布制度、员工知识成果申报制度等。</a:t>
          </a:r>
          <a:endParaRPr lang="zh-CN" altLang="en-US" sz="1600" kern="1200" dirty="0">
            <a:latin typeface="手札体-简粗体" panose="03000700000000000000" pitchFamily="66" charset="-122"/>
            <a:ea typeface="手札体-简粗体" panose="03000700000000000000" pitchFamily="66" charset="-122"/>
          </a:endParaRPr>
        </a:p>
      </dsp:txBody>
      <dsp:txXfrm>
        <a:off x="0" y="1696970"/>
        <a:ext cx="5431695" cy="513360"/>
      </dsp:txXfrm>
    </dsp:sp>
    <dsp:sp modelId="{B0CB4933-F611-4C38-AF23-764AE2E2FAAE}">
      <dsp:nvSpPr>
        <dsp:cNvPr id="0" name=""/>
        <dsp:cNvSpPr/>
      </dsp:nvSpPr>
      <dsp:spPr>
        <a:xfrm>
          <a:off x="0" y="2210330"/>
          <a:ext cx="5431695" cy="580320"/>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知识绩效机制</a:t>
          </a:r>
          <a:endParaRPr lang="zh-CN" altLang="en-US" sz="2000" kern="1200" dirty="0">
            <a:latin typeface="手札体-简粗体" panose="03000700000000000000" pitchFamily="66" charset="-122"/>
            <a:ea typeface="手札体-简粗体" panose="03000700000000000000" pitchFamily="66" charset="-122"/>
          </a:endParaRPr>
        </a:p>
      </dsp:txBody>
      <dsp:txXfrm>
        <a:off x="28329" y="2238659"/>
        <a:ext cx="5375037" cy="523662"/>
      </dsp:txXfrm>
    </dsp:sp>
    <dsp:sp modelId="{72EC743A-69BF-4C0A-8770-1A7CCA702AE1}">
      <dsp:nvSpPr>
        <dsp:cNvPr id="0" name=""/>
        <dsp:cNvSpPr/>
      </dsp:nvSpPr>
      <dsp:spPr>
        <a:xfrm>
          <a:off x="0" y="2790650"/>
          <a:ext cx="5431695"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456" tIns="20320" rIns="113792" bIns="20320" numCol="1" spcCol="1270" anchor="t" anchorCtr="0">
          <a:noAutofit/>
        </a:bodyPr>
        <a:lstStyle/>
        <a:p>
          <a:pPr marL="171450" lvl="1" indent="-171450" algn="l" defTabSz="711200">
            <a:lnSpc>
              <a:spcPct val="90000"/>
            </a:lnSpc>
            <a:spcBef>
              <a:spcPct val="0"/>
            </a:spcBef>
            <a:spcAft>
              <a:spcPts val="0"/>
            </a:spcAft>
            <a:buChar char="••"/>
          </a:pPr>
          <a:r>
            <a:rPr lang="zh-CN" altLang="en-US" sz="1600" kern="1200" dirty="0" smtClean="0">
              <a:latin typeface="手札体-简粗体" panose="03000700000000000000" pitchFamily="66" charset="-122"/>
              <a:ea typeface="手札体-简粗体" panose="03000700000000000000" pitchFamily="66" charset="-122"/>
            </a:rPr>
            <a:t>对员工申报的知识管理成果进行审查和评定。</a:t>
          </a:r>
          <a:endParaRPr lang="zh-CN" altLang="en-US" sz="1600" kern="1200" dirty="0">
            <a:latin typeface="手札体-简粗体" panose="03000700000000000000" pitchFamily="66" charset="-122"/>
            <a:ea typeface="手札体-简粗体" panose="03000700000000000000" pitchFamily="66" charset="-122"/>
          </a:endParaRPr>
        </a:p>
      </dsp:txBody>
      <dsp:txXfrm>
        <a:off x="0" y="2790650"/>
        <a:ext cx="5431695" cy="513360"/>
      </dsp:txXfrm>
    </dsp:sp>
    <dsp:sp modelId="{F118A143-CC95-4384-A915-8563FDFC60D5}">
      <dsp:nvSpPr>
        <dsp:cNvPr id="0" name=""/>
        <dsp:cNvSpPr/>
      </dsp:nvSpPr>
      <dsp:spPr>
        <a:xfrm>
          <a:off x="0" y="3304010"/>
          <a:ext cx="5431695" cy="580320"/>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知识奖惩机制</a:t>
          </a:r>
          <a:endParaRPr lang="zh-CN" altLang="en-US" sz="2000" kern="1200" dirty="0">
            <a:latin typeface="手札体-简粗体" panose="03000700000000000000" pitchFamily="66" charset="-122"/>
            <a:ea typeface="手札体-简粗体" panose="03000700000000000000" pitchFamily="66" charset="-122"/>
          </a:endParaRPr>
        </a:p>
      </dsp:txBody>
      <dsp:txXfrm>
        <a:off x="28329" y="3332339"/>
        <a:ext cx="5375037" cy="523662"/>
      </dsp:txXfrm>
    </dsp:sp>
    <dsp:sp modelId="{EA7F38E5-66A4-4B86-B4CB-79EE43FA5D84}">
      <dsp:nvSpPr>
        <dsp:cNvPr id="0" name=""/>
        <dsp:cNvSpPr/>
      </dsp:nvSpPr>
      <dsp:spPr>
        <a:xfrm>
          <a:off x="0" y="3884331"/>
          <a:ext cx="5431695"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456" tIns="20320" rIns="113792" bIns="20320" numCol="1" spcCol="1270" anchor="t" anchorCtr="0">
          <a:noAutofit/>
        </a:bodyPr>
        <a:lstStyle/>
        <a:p>
          <a:pPr marL="171450" lvl="1" indent="-171450" algn="l" defTabSz="711200">
            <a:lnSpc>
              <a:spcPct val="90000"/>
            </a:lnSpc>
            <a:spcBef>
              <a:spcPct val="0"/>
            </a:spcBef>
            <a:spcAft>
              <a:spcPts val="0"/>
            </a:spcAft>
            <a:buChar char="••"/>
          </a:pPr>
          <a:r>
            <a:rPr lang="zh-CN" altLang="en-US" sz="1600" kern="1200" dirty="0" smtClean="0">
              <a:latin typeface="手札体-简粗体" panose="03000700000000000000" pitchFamily="66" charset="-122"/>
              <a:ea typeface="手札体-简粗体" panose="03000700000000000000" pitchFamily="66" charset="-122"/>
            </a:rPr>
            <a:t>将员工的绩效具体化为员工愿意接受的收益。</a:t>
          </a:r>
          <a:endParaRPr lang="zh-CN" altLang="en-US" sz="1600" kern="1200" dirty="0">
            <a:latin typeface="手札体-简粗体" panose="03000700000000000000" pitchFamily="66" charset="-122"/>
            <a:ea typeface="手札体-简粗体" panose="03000700000000000000" pitchFamily="66" charset="-122"/>
          </a:endParaRPr>
        </a:p>
      </dsp:txBody>
      <dsp:txXfrm>
        <a:off x="0" y="3884331"/>
        <a:ext cx="5431695" cy="51336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5F7F5-4968-7148-BB7A-0667A35BF79A}">
      <dsp:nvSpPr>
        <dsp:cNvPr id="0" name=""/>
        <dsp:cNvSpPr/>
      </dsp:nvSpPr>
      <dsp:spPr>
        <a:xfrm>
          <a:off x="1916382" y="686350"/>
          <a:ext cx="235652" cy="506652"/>
        </a:xfrm>
        <a:custGeom>
          <a:avLst/>
          <a:gdLst/>
          <a:ahLst/>
          <a:cxnLst/>
          <a:rect l="0" t="0" r="0" b="0"/>
          <a:pathLst>
            <a:path>
              <a:moveTo>
                <a:pt x="0" y="0"/>
              </a:moveTo>
              <a:lnTo>
                <a:pt x="117826" y="0"/>
              </a:lnTo>
              <a:lnTo>
                <a:pt x="117826" y="506652"/>
              </a:lnTo>
              <a:lnTo>
                <a:pt x="235652" y="50665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916382" y="640631"/>
          <a:ext cx="235652" cy="91440"/>
        </a:xfrm>
        <a:custGeom>
          <a:avLst/>
          <a:gdLst/>
          <a:ahLst/>
          <a:cxnLst/>
          <a:rect l="0" t="0" r="0" b="0"/>
          <a:pathLst>
            <a:path>
              <a:moveTo>
                <a:pt x="0" y="45720"/>
              </a:moveTo>
              <a:lnTo>
                <a:pt x="235652"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916382" y="179698"/>
          <a:ext cx="235652" cy="506652"/>
        </a:xfrm>
        <a:custGeom>
          <a:avLst/>
          <a:gdLst/>
          <a:ahLst/>
          <a:cxnLst/>
          <a:rect l="0" t="0" r="0" b="0"/>
          <a:pathLst>
            <a:path>
              <a:moveTo>
                <a:pt x="0" y="506652"/>
              </a:moveTo>
              <a:lnTo>
                <a:pt x="117826" y="506652"/>
              </a:lnTo>
              <a:lnTo>
                <a:pt x="117826" y="0"/>
              </a:lnTo>
              <a:lnTo>
                <a:pt x="23565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38120" y="506666"/>
          <a:ext cx="1178261" cy="35936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知识管理的实施</a:t>
          </a:r>
          <a:endParaRPr lang="zh-CN" altLang="en-US" sz="1100" b="1" kern="1200" dirty="0">
            <a:latin typeface="SimHei" charset="-122"/>
            <a:ea typeface="SimHei" charset="-122"/>
            <a:cs typeface="SimHei" charset="-122"/>
          </a:endParaRPr>
        </a:p>
      </dsp:txBody>
      <dsp:txXfrm>
        <a:off x="738120" y="506666"/>
        <a:ext cx="1178261" cy="359369"/>
      </dsp:txXfrm>
    </dsp:sp>
    <dsp:sp modelId="{22C8BBC7-02FA-4EF0-899A-834C1FEE39E3}">
      <dsp:nvSpPr>
        <dsp:cNvPr id="0" name=""/>
        <dsp:cNvSpPr/>
      </dsp:nvSpPr>
      <dsp:spPr>
        <a:xfrm>
          <a:off x="2152034" y="13"/>
          <a:ext cx="1178261" cy="35936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知识管理的实施要点</a:t>
          </a:r>
          <a:endParaRPr lang="zh-CN" altLang="en-US" sz="1100" b="1" kern="1200" dirty="0">
            <a:latin typeface="SimHei" charset="-122"/>
            <a:ea typeface="SimHei" charset="-122"/>
            <a:cs typeface="SimHei" charset="-122"/>
          </a:endParaRPr>
        </a:p>
      </dsp:txBody>
      <dsp:txXfrm>
        <a:off x="2152034" y="13"/>
        <a:ext cx="1178261" cy="359369"/>
      </dsp:txXfrm>
    </dsp:sp>
    <dsp:sp modelId="{86A07B8D-FF15-4EFF-8681-05A46BF1E797}">
      <dsp:nvSpPr>
        <dsp:cNvPr id="0" name=""/>
        <dsp:cNvSpPr/>
      </dsp:nvSpPr>
      <dsp:spPr>
        <a:xfrm>
          <a:off x="2152034" y="506666"/>
          <a:ext cx="1178261" cy="35936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首席知识官</a:t>
          </a:r>
          <a:endParaRPr lang="zh-CN" altLang="en-US" sz="1100" b="1" kern="1200" dirty="0">
            <a:latin typeface="SimHei" charset="-122"/>
            <a:ea typeface="SimHei" charset="-122"/>
            <a:cs typeface="SimHei" charset="-122"/>
          </a:endParaRPr>
        </a:p>
      </dsp:txBody>
      <dsp:txXfrm>
        <a:off x="2152034" y="506666"/>
        <a:ext cx="1178261" cy="359369"/>
      </dsp:txXfrm>
    </dsp:sp>
    <dsp:sp modelId="{59278395-08A7-BC44-AC41-36C9EA1FFCE6}">
      <dsp:nvSpPr>
        <dsp:cNvPr id="0" name=""/>
        <dsp:cNvSpPr/>
      </dsp:nvSpPr>
      <dsp:spPr>
        <a:xfrm>
          <a:off x="2152034" y="1013318"/>
          <a:ext cx="1178261" cy="359369"/>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知识管理的激励机制</a:t>
          </a:r>
          <a:endParaRPr lang="zh-CN" altLang="en-US" sz="1100" b="1" kern="1200" dirty="0">
            <a:latin typeface="SimHei" charset="-122"/>
            <a:ea typeface="SimHei" charset="-122"/>
            <a:cs typeface="SimHei" charset="-122"/>
          </a:endParaRPr>
        </a:p>
      </dsp:txBody>
      <dsp:txXfrm>
        <a:off x="2152034" y="1013318"/>
        <a:ext cx="1178261" cy="35936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5F7F5-4968-7148-BB7A-0667A35BF79A}">
      <dsp:nvSpPr>
        <dsp:cNvPr id="0" name=""/>
        <dsp:cNvSpPr/>
      </dsp:nvSpPr>
      <dsp:spPr>
        <a:xfrm>
          <a:off x="4756469" y="3155500"/>
          <a:ext cx="950272" cy="2043085"/>
        </a:xfrm>
        <a:custGeom>
          <a:avLst/>
          <a:gdLst/>
          <a:ahLst/>
          <a:cxnLst/>
          <a:rect l="0" t="0" r="0" b="0"/>
          <a:pathLst>
            <a:path>
              <a:moveTo>
                <a:pt x="0" y="0"/>
              </a:moveTo>
              <a:lnTo>
                <a:pt x="475136" y="0"/>
              </a:lnTo>
              <a:lnTo>
                <a:pt x="475136" y="2043085"/>
              </a:lnTo>
              <a:lnTo>
                <a:pt x="950272" y="204308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4756469" y="3109780"/>
          <a:ext cx="950272" cy="91440"/>
        </a:xfrm>
        <a:custGeom>
          <a:avLst/>
          <a:gdLst/>
          <a:ahLst/>
          <a:cxnLst/>
          <a:rect l="0" t="0" r="0" b="0"/>
          <a:pathLst>
            <a:path>
              <a:moveTo>
                <a:pt x="0" y="45720"/>
              </a:moveTo>
              <a:lnTo>
                <a:pt x="950272"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4756469" y="1112415"/>
          <a:ext cx="950272" cy="2043085"/>
        </a:xfrm>
        <a:custGeom>
          <a:avLst/>
          <a:gdLst/>
          <a:ahLst/>
          <a:cxnLst/>
          <a:rect l="0" t="0" r="0" b="0"/>
          <a:pathLst>
            <a:path>
              <a:moveTo>
                <a:pt x="0" y="2043085"/>
              </a:moveTo>
              <a:lnTo>
                <a:pt x="475136" y="2043085"/>
              </a:lnTo>
              <a:lnTo>
                <a:pt x="475136" y="0"/>
              </a:lnTo>
              <a:lnTo>
                <a:pt x="95027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5108" y="2430917"/>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知识管理的实施</a:t>
          </a:r>
          <a:endParaRPr lang="zh-CN" altLang="en-US" sz="2000" b="1" kern="1200" dirty="0">
            <a:latin typeface="SimHei" charset="-122"/>
            <a:ea typeface="SimHei" charset="-122"/>
            <a:cs typeface="SimHei" charset="-122"/>
          </a:endParaRPr>
        </a:p>
      </dsp:txBody>
      <dsp:txXfrm>
        <a:off x="5108" y="2430917"/>
        <a:ext cx="4751360" cy="1449165"/>
      </dsp:txXfrm>
    </dsp:sp>
    <dsp:sp modelId="{22C8BBC7-02FA-4EF0-899A-834C1FEE39E3}">
      <dsp:nvSpPr>
        <dsp:cNvPr id="0" name=""/>
        <dsp:cNvSpPr/>
      </dsp:nvSpPr>
      <dsp:spPr>
        <a:xfrm>
          <a:off x="5706742" y="387832"/>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知识管理的实施要点</a:t>
          </a:r>
          <a:endParaRPr lang="zh-CN" altLang="en-US" sz="2000" b="1" kern="1200" dirty="0">
            <a:latin typeface="SimHei" charset="-122"/>
            <a:ea typeface="SimHei" charset="-122"/>
            <a:cs typeface="SimHei" charset="-122"/>
          </a:endParaRPr>
        </a:p>
      </dsp:txBody>
      <dsp:txXfrm>
        <a:off x="5706742" y="387832"/>
        <a:ext cx="4751360" cy="1449165"/>
      </dsp:txXfrm>
    </dsp:sp>
    <dsp:sp modelId="{86A07B8D-FF15-4EFF-8681-05A46BF1E797}">
      <dsp:nvSpPr>
        <dsp:cNvPr id="0" name=""/>
        <dsp:cNvSpPr/>
      </dsp:nvSpPr>
      <dsp:spPr>
        <a:xfrm>
          <a:off x="5706742" y="2430917"/>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首席知识官</a:t>
          </a:r>
          <a:endParaRPr lang="zh-CN" altLang="en-US" sz="2000" b="1" kern="1200" dirty="0">
            <a:latin typeface="SimHei" charset="-122"/>
            <a:ea typeface="SimHei" charset="-122"/>
            <a:cs typeface="SimHei" charset="-122"/>
          </a:endParaRPr>
        </a:p>
      </dsp:txBody>
      <dsp:txXfrm>
        <a:off x="5706742" y="2430917"/>
        <a:ext cx="4751360" cy="1449165"/>
      </dsp:txXfrm>
    </dsp:sp>
    <dsp:sp modelId="{59278395-08A7-BC44-AC41-36C9EA1FFCE6}">
      <dsp:nvSpPr>
        <dsp:cNvPr id="0" name=""/>
        <dsp:cNvSpPr/>
      </dsp:nvSpPr>
      <dsp:spPr>
        <a:xfrm>
          <a:off x="5706742" y="4474003"/>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知识管理的激励机制</a:t>
          </a:r>
          <a:endParaRPr lang="zh-CN" altLang="en-US" sz="2000" b="1" kern="1200" dirty="0">
            <a:latin typeface="SimHei" charset="-122"/>
            <a:ea typeface="SimHei" charset="-122"/>
            <a:cs typeface="SimHei" charset="-122"/>
          </a:endParaRPr>
        </a:p>
      </dsp:txBody>
      <dsp:txXfrm>
        <a:off x="5706742" y="4474003"/>
        <a:ext cx="4751360" cy="144916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4836297" y="3155500"/>
          <a:ext cx="790616" cy="2549737"/>
        </a:xfrm>
        <a:custGeom>
          <a:avLst/>
          <a:gdLst/>
          <a:ahLst/>
          <a:cxnLst/>
          <a:rect l="0" t="0" r="0" b="0"/>
          <a:pathLst>
            <a:path>
              <a:moveTo>
                <a:pt x="0" y="0"/>
              </a:moveTo>
              <a:lnTo>
                <a:pt x="395308" y="0"/>
              </a:lnTo>
              <a:lnTo>
                <a:pt x="395308" y="2549737"/>
              </a:lnTo>
              <a:lnTo>
                <a:pt x="790616" y="254973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4836297" y="3155500"/>
          <a:ext cx="790616" cy="849912"/>
        </a:xfrm>
        <a:custGeom>
          <a:avLst/>
          <a:gdLst/>
          <a:ahLst/>
          <a:cxnLst/>
          <a:rect l="0" t="0" r="0" b="0"/>
          <a:pathLst>
            <a:path>
              <a:moveTo>
                <a:pt x="0" y="0"/>
              </a:moveTo>
              <a:lnTo>
                <a:pt x="395308" y="0"/>
              </a:lnTo>
              <a:lnTo>
                <a:pt x="395308" y="849912"/>
              </a:lnTo>
              <a:lnTo>
                <a:pt x="790616" y="84991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4836297" y="2305588"/>
          <a:ext cx="790616" cy="849912"/>
        </a:xfrm>
        <a:custGeom>
          <a:avLst/>
          <a:gdLst/>
          <a:ahLst/>
          <a:cxnLst/>
          <a:rect l="0" t="0" r="0" b="0"/>
          <a:pathLst>
            <a:path>
              <a:moveTo>
                <a:pt x="0" y="849912"/>
              </a:moveTo>
              <a:lnTo>
                <a:pt x="395308" y="849912"/>
              </a:lnTo>
              <a:lnTo>
                <a:pt x="395308" y="0"/>
              </a:lnTo>
              <a:lnTo>
                <a:pt x="79061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4836297" y="605763"/>
          <a:ext cx="790616" cy="2549737"/>
        </a:xfrm>
        <a:custGeom>
          <a:avLst/>
          <a:gdLst/>
          <a:ahLst/>
          <a:cxnLst/>
          <a:rect l="0" t="0" r="0" b="0"/>
          <a:pathLst>
            <a:path>
              <a:moveTo>
                <a:pt x="0" y="2549737"/>
              </a:moveTo>
              <a:lnTo>
                <a:pt x="395308" y="2549737"/>
              </a:lnTo>
              <a:lnTo>
                <a:pt x="395308" y="0"/>
              </a:lnTo>
              <a:lnTo>
                <a:pt x="79061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883216" y="2552655"/>
          <a:ext cx="3953081" cy="120568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供应链管理概述</a:t>
          </a:r>
          <a:endParaRPr lang="zh-CN" altLang="en-US" sz="2000" b="1" kern="1200" dirty="0">
            <a:latin typeface="SimHei" charset="-122"/>
            <a:ea typeface="SimHei" charset="-122"/>
            <a:cs typeface="SimHei" charset="-122"/>
          </a:endParaRPr>
        </a:p>
      </dsp:txBody>
      <dsp:txXfrm>
        <a:off x="883216" y="2552655"/>
        <a:ext cx="3953081" cy="1205689"/>
      </dsp:txXfrm>
    </dsp:sp>
    <dsp:sp modelId="{22C8BBC7-02FA-4EF0-899A-834C1FEE39E3}">
      <dsp:nvSpPr>
        <dsp:cNvPr id="0" name=""/>
        <dsp:cNvSpPr/>
      </dsp:nvSpPr>
      <dsp:spPr>
        <a:xfrm>
          <a:off x="5626914" y="2918"/>
          <a:ext cx="3953081" cy="120568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供应链的概念</a:t>
          </a:r>
          <a:endParaRPr lang="zh-CN" altLang="en-US" sz="2000" b="1" kern="1200" dirty="0">
            <a:latin typeface="SimHei" charset="-122"/>
            <a:ea typeface="SimHei" charset="-122"/>
            <a:cs typeface="SimHei" charset="-122"/>
          </a:endParaRPr>
        </a:p>
      </dsp:txBody>
      <dsp:txXfrm>
        <a:off x="5626914" y="2918"/>
        <a:ext cx="3953081" cy="1205689"/>
      </dsp:txXfrm>
    </dsp:sp>
    <dsp:sp modelId="{86A07B8D-FF15-4EFF-8681-05A46BF1E797}">
      <dsp:nvSpPr>
        <dsp:cNvPr id="0" name=""/>
        <dsp:cNvSpPr/>
      </dsp:nvSpPr>
      <dsp:spPr>
        <a:xfrm>
          <a:off x="5626914" y="1702743"/>
          <a:ext cx="3953081" cy="120568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供应链管理的概念</a:t>
          </a:r>
          <a:endParaRPr lang="zh-CN" altLang="en-US" sz="2000" b="1" kern="1200" dirty="0">
            <a:latin typeface="SimHei" charset="-122"/>
            <a:ea typeface="SimHei" charset="-122"/>
            <a:cs typeface="SimHei" charset="-122"/>
          </a:endParaRPr>
        </a:p>
      </dsp:txBody>
      <dsp:txXfrm>
        <a:off x="5626914" y="1702743"/>
        <a:ext cx="3953081" cy="1205689"/>
      </dsp:txXfrm>
    </dsp:sp>
    <dsp:sp modelId="{A73C4A40-2D47-BF42-9EF8-B3BEE9451F45}">
      <dsp:nvSpPr>
        <dsp:cNvPr id="0" name=""/>
        <dsp:cNvSpPr/>
      </dsp:nvSpPr>
      <dsp:spPr>
        <a:xfrm>
          <a:off x="5626914" y="3402568"/>
          <a:ext cx="3953081" cy="120568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供应链管理与传统管理的区别</a:t>
          </a:r>
          <a:endParaRPr lang="zh-CN" altLang="en-US" sz="2000" b="1" kern="1200" dirty="0">
            <a:latin typeface="SimHei" charset="-122"/>
            <a:ea typeface="SimHei" charset="-122"/>
            <a:cs typeface="SimHei" charset="-122"/>
          </a:endParaRPr>
        </a:p>
      </dsp:txBody>
      <dsp:txXfrm>
        <a:off x="5626914" y="3402568"/>
        <a:ext cx="3953081" cy="1205689"/>
      </dsp:txXfrm>
    </dsp:sp>
    <dsp:sp modelId="{19BA56B5-C34A-B64D-A239-C962FAC6DE3A}">
      <dsp:nvSpPr>
        <dsp:cNvPr id="0" name=""/>
        <dsp:cNvSpPr/>
      </dsp:nvSpPr>
      <dsp:spPr>
        <a:xfrm>
          <a:off x="5626914" y="5102392"/>
          <a:ext cx="3953081" cy="120568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供应链管理的意义</a:t>
          </a:r>
          <a:endParaRPr lang="zh-CN" altLang="en-US" sz="2000" b="1" kern="1200" dirty="0">
            <a:latin typeface="SimHei" charset="-122"/>
            <a:ea typeface="SimHei" charset="-122"/>
            <a:cs typeface="SimHei" charset="-122"/>
          </a:endParaRPr>
        </a:p>
      </dsp:txBody>
      <dsp:txXfrm>
        <a:off x="5626914" y="5102392"/>
        <a:ext cx="3953081" cy="120568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2353788" y="971730"/>
          <a:ext cx="243568" cy="785507"/>
        </a:xfrm>
        <a:custGeom>
          <a:avLst/>
          <a:gdLst/>
          <a:ahLst/>
          <a:cxnLst/>
          <a:rect l="0" t="0" r="0" b="0"/>
          <a:pathLst>
            <a:path>
              <a:moveTo>
                <a:pt x="0" y="0"/>
              </a:moveTo>
              <a:lnTo>
                <a:pt x="121784" y="0"/>
              </a:lnTo>
              <a:lnTo>
                <a:pt x="121784" y="785507"/>
              </a:lnTo>
              <a:lnTo>
                <a:pt x="243568" y="78550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2353788" y="971730"/>
          <a:ext cx="243568" cy="261835"/>
        </a:xfrm>
        <a:custGeom>
          <a:avLst/>
          <a:gdLst/>
          <a:ahLst/>
          <a:cxnLst/>
          <a:rect l="0" t="0" r="0" b="0"/>
          <a:pathLst>
            <a:path>
              <a:moveTo>
                <a:pt x="0" y="0"/>
              </a:moveTo>
              <a:lnTo>
                <a:pt x="121784" y="0"/>
              </a:lnTo>
              <a:lnTo>
                <a:pt x="121784" y="261835"/>
              </a:lnTo>
              <a:lnTo>
                <a:pt x="243568" y="26183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353788" y="709894"/>
          <a:ext cx="243568" cy="261835"/>
        </a:xfrm>
        <a:custGeom>
          <a:avLst/>
          <a:gdLst/>
          <a:ahLst/>
          <a:cxnLst/>
          <a:rect l="0" t="0" r="0" b="0"/>
          <a:pathLst>
            <a:path>
              <a:moveTo>
                <a:pt x="0" y="261835"/>
              </a:moveTo>
              <a:lnTo>
                <a:pt x="121784" y="261835"/>
              </a:lnTo>
              <a:lnTo>
                <a:pt x="121784" y="0"/>
              </a:lnTo>
              <a:lnTo>
                <a:pt x="243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353788" y="186222"/>
          <a:ext cx="243568" cy="785507"/>
        </a:xfrm>
        <a:custGeom>
          <a:avLst/>
          <a:gdLst/>
          <a:ahLst/>
          <a:cxnLst/>
          <a:rect l="0" t="0" r="0" b="0"/>
          <a:pathLst>
            <a:path>
              <a:moveTo>
                <a:pt x="0" y="785507"/>
              </a:moveTo>
              <a:lnTo>
                <a:pt x="121784" y="785507"/>
              </a:lnTo>
              <a:lnTo>
                <a:pt x="121784" y="0"/>
              </a:lnTo>
              <a:lnTo>
                <a:pt x="243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135946" y="786009"/>
          <a:ext cx="1217841" cy="3714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供应链管理概述</a:t>
          </a:r>
          <a:endParaRPr lang="zh-CN" altLang="en-US" sz="1100" b="1" kern="1200" dirty="0">
            <a:latin typeface="SimHei" charset="-122"/>
            <a:ea typeface="SimHei" charset="-122"/>
            <a:cs typeface="SimHei" charset="-122"/>
          </a:endParaRPr>
        </a:p>
      </dsp:txBody>
      <dsp:txXfrm>
        <a:off x="1135946" y="786009"/>
        <a:ext cx="1217841" cy="371441"/>
      </dsp:txXfrm>
    </dsp:sp>
    <dsp:sp modelId="{22C8BBC7-02FA-4EF0-899A-834C1FEE39E3}">
      <dsp:nvSpPr>
        <dsp:cNvPr id="0" name=""/>
        <dsp:cNvSpPr/>
      </dsp:nvSpPr>
      <dsp:spPr>
        <a:xfrm>
          <a:off x="2597356" y="501"/>
          <a:ext cx="1217841" cy="371441"/>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供应链的概念</a:t>
          </a:r>
          <a:endParaRPr lang="zh-CN" altLang="en-US" sz="1100" b="1" kern="1200" dirty="0">
            <a:latin typeface="SimHei" charset="-122"/>
            <a:ea typeface="SimHei" charset="-122"/>
            <a:cs typeface="SimHei" charset="-122"/>
          </a:endParaRPr>
        </a:p>
      </dsp:txBody>
      <dsp:txXfrm>
        <a:off x="2597356" y="501"/>
        <a:ext cx="1217841" cy="371441"/>
      </dsp:txXfrm>
    </dsp:sp>
    <dsp:sp modelId="{86A07B8D-FF15-4EFF-8681-05A46BF1E797}">
      <dsp:nvSpPr>
        <dsp:cNvPr id="0" name=""/>
        <dsp:cNvSpPr/>
      </dsp:nvSpPr>
      <dsp:spPr>
        <a:xfrm>
          <a:off x="2597356" y="524173"/>
          <a:ext cx="1217841" cy="3714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供应链管理的概念</a:t>
          </a:r>
          <a:endParaRPr lang="zh-CN" altLang="en-US" sz="1100" b="1" kern="1200" dirty="0">
            <a:latin typeface="SimHei" charset="-122"/>
            <a:ea typeface="SimHei" charset="-122"/>
            <a:cs typeface="SimHei" charset="-122"/>
          </a:endParaRPr>
        </a:p>
      </dsp:txBody>
      <dsp:txXfrm>
        <a:off x="2597356" y="524173"/>
        <a:ext cx="1217841" cy="371441"/>
      </dsp:txXfrm>
    </dsp:sp>
    <dsp:sp modelId="{A73C4A40-2D47-BF42-9EF8-B3BEE9451F45}">
      <dsp:nvSpPr>
        <dsp:cNvPr id="0" name=""/>
        <dsp:cNvSpPr/>
      </dsp:nvSpPr>
      <dsp:spPr>
        <a:xfrm>
          <a:off x="2597356" y="1047845"/>
          <a:ext cx="1217841" cy="3714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供应链管理与传统管理的区别</a:t>
          </a:r>
          <a:endParaRPr lang="zh-CN" altLang="en-US" sz="1100" b="1" kern="1200" dirty="0">
            <a:latin typeface="SimHei" charset="-122"/>
            <a:ea typeface="SimHei" charset="-122"/>
            <a:cs typeface="SimHei" charset="-122"/>
          </a:endParaRPr>
        </a:p>
      </dsp:txBody>
      <dsp:txXfrm>
        <a:off x="2597356" y="1047845"/>
        <a:ext cx="1217841" cy="371441"/>
      </dsp:txXfrm>
    </dsp:sp>
    <dsp:sp modelId="{19BA56B5-C34A-B64D-A239-C962FAC6DE3A}">
      <dsp:nvSpPr>
        <dsp:cNvPr id="0" name=""/>
        <dsp:cNvSpPr/>
      </dsp:nvSpPr>
      <dsp:spPr>
        <a:xfrm>
          <a:off x="2597356" y="1571516"/>
          <a:ext cx="1217841" cy="3714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供应链管理的意义</a:t>
          </a:r>
          <a:endParaRPr lang="zh-CN" altLang="en-US" sz="1100" b="1" kern="1200" dirty="0">
            <a:latin typeface="SimHei" charset="-122"/>
            <a:ea typeface="SimHei" charset="-122"/>
            <a:cs typeface="SimHei" charset="-122"/>
          </a:endParaRPr>
        </a:p>
      </dsp:txBody>
      <dsp:txXfrm>
        <a:off x="2597356" y="1571516"/>
        <a:ext cx="1217841" cy="371441"/>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2353788" y="971730"/>
          <a:ext cx="243568" cy="785507"/>
        </a:xfrm>
        <a:custGeom>
          <a:avLst/>
          <a:gdLst/>
          <a:ahLst/>
          <a:cxnLst/>
          <a:rect l="0" t="0" r="0" b="0"/>
          <a:pathLst>
            <a:path>
              <a:moveTo>
                <a:pt x="0" y="0"/>
              </a:moveTo>
              <a:lnTo>
                <a:pt x="121784" y="0"/>
              </a:lnTo>
              <a:lnTo>
                <a:pt x="121784" y="785507"/>
              </a:lnTo>
              <a:lnTo>
                <a:pt x="243568" y="78550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2353788" y="971730"/>
          <a:ext cx="243568" cy="261835"/>
        </a:xfrm>
        <a:custGeom>
          <a:avLst/>
          <a:gdLst/>
          <a:ahLst/>
          <a:cxnLst/>
          <a:rect l="0" t="0" r="0" b="0"/>
          <a:pathLst>
            <a:path>
              <a:moveTo>
                <a:pt x="0" y="0"/>
              </a:moveTo>
              <a:lnTo>
                <a:pt x="121784" y="0"/>
              </a:lnTo>
              <a:lnTo>
                <a:pt x="121784" y="261835"/>
              </a:lnTo>
              <a:lnTo>
                <a:pt x="243568" y="26183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353788" y="709894"/>
          <a:ext cx="243568" cy="261835"/>
        </a:xfrm>
        <a:custGeom>
          <a:avLst/>
          <a:gdLst/>
          <a:ahLst/>
          <a:cxnLst/>
          <a:rect l="0" t="0" r="0" b="0"/>
          <a:pathLst>
            <a:path>
              <a:moveTo>
                <a:pt x="0" y="261835"/>
              </a:moveTo>
              <a:lnTo>
                <a:pt x="121784" y="261835"/>
              </a:lnTo>
              <a:lnTo>
                <a:pt x="121784" y="0"/>
              </a:lnTo>
              <a:lnTo>
                <a:pt x="243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353788" y="186222"/>
          <a:ext cx="243568" cy="785507"/>
        </a:xfrm>
        <a:custGeom>
          <a:avLst/>
          <a:gdLst/>
          <a:ahLst/>
          <a:cxnLst/>
          <a:rect l="0" t="0" r="0" b="0"/>
          <a:pathLst>
            <a:path>
              <a:moveTo>
                <a:pt x="0" y="785507"/>
              </a:moveTo>
              <a:lnTo>
                <a:pt x="121784" y="785507"/>
              </a:lnTo>
              <a:lnTo>
                <a:pt x="121784" y="0"/>
              </a:lnTo>
              <a:lnTo>
                <a:pt x="243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135946" y="786009"/>
          <a:ext cx="1217841" cy="3714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供应链管理概述</a:t>
          </a:r>
          <a:endParaRPr lang="zh-CN" altLang="en-US" sz="1100" b="1" kern="1200" dirty="0">
            <a:latin typeface="SimHei" charset="-122"/>
            <a:ea typeface="SimHei" charset="-122"/>
            <a:cs typeface="SimHei" charset="-122"/>
          </a:endParaRPr>
        </a:p>
      </dsp:txBody>
      <dsp:txXfrm>
        <a:off x="1135946" y="786009"/>
        <a:ext cx="1217841" cy="371441"/>
      </dsp:txXfrm>
    </dsp:sp>
    <dsp:sp modelId="{22C8BBC7-02FA-4EF0-899A-834C1FEE39E3}">
      <dsp:nvSpPr>
        <dsp:cNvPr id="0" name=""/>
        <dsp:cNvSpPr/>
      </dsp:nvSpPr>
      <dsp:spPr>
        <a:xfrm>
          <a:off x="2597356" y="501"/>
          <a:ext cx="1217841" cy="371441"/>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供应链的概念</a:t>
          </a:r>
          <a:endParaRPr lang="zh-CN" altLang="en-US" sz="1100" b="1" kern="1200" dirty="0">
            <a:latin typeface="SimHei" charset="-122"/>
            <a:ea typeface="SimHei" charset="-122"/>
            <a:cs typeface="SimHei" charset="-122"/>
          </a:endParaRPr>
        </a:p>
      </dsp:txBody>
      <dsp:txXfrm>
        <a:off x="2597356" y="501"/>
        <a:ext cx="1217841" cy="371441"/>
      </dsp:txXfrm>
    </dsp:sp>
    <dsp:sp modelId="{86A07B8D-FF15-4EFF-8681-05A46BF1E797}">
      <dsp:nvSpPr>
        <dsp:cNvPr id="0" name=""/>
        <dsp:cNvSpPr/>
      </dsp:nvSpPr>
      <dsp:spPr>
        <a:xfrm>
          <a:off x="2597356" y="524173"/>
          <a:ext cx="1217841" cy="3714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供应链管理的概念</a:t>
          </a:r>
          <a:endParaRPr lang="zh-CN" altLang="en-US" sz="1100" b="1" kern="1200" dirty="0">
            <a:latin typeface="SimHei" charset="-122"/>
            <a:ea typeface="SimHei" charset="-122"/>
            <a:cs typeface="SimHei" charset="-122"/>
          </a:endParaRPr>
        </a:p>
      </dsp:txBody>
      <dsp:txXfrm>
        <a:off x="2597356" y="524173"/>
        <a:ext cx="1217841" cy="371441"/>
      </dsp:txXfrm>
    </dsp:sp>
    <dsp:sp modelId="{A73C4A40-2D47-BF42-9EF8-B3BEE9451F45}">
      <dsp:nvSpPr>
        <dsp:cNvPr id="0" name=""/>
        <dsp:cNvSpPr/>
      </dsp:nvSpPr>
      <dsp:spPr>
        <a:xfrm>
          <a:off x="2597356" y="1047845"/>
          <a:ext cx="1217841" cy="3714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供应链管理与传统管理的区别</a:t>
          </a:r>
          <a:endParaRPr lang="zh-CN" altLang="en-US" sz="1100" b="1" kern="1200" dirty="0">
            <a:latin typeface="SimHei" charset="-122"/>
            <a:ea typeface="SimHei" charset="-122"/>
            <a:cs typeface="SimHei" charset="-122"/>
          </a:endParaRPr>
        </a:p>
      </dsp:txBody>
      <dsp:txXfrm>
        <a:off x="2597356" y="1047845"/>
        <a:ext cx="1217841" cy="371441"/>
      </dsp:txXfrm>
    </dsp:sp>
    <dsp:sp modelId="{19BA56B5-C34A-B64D-A239-C962FAC6DE3A}">
      <dsp:nvSpPr>
        <dsp:cNvPr id="0" name=""/>
        <dsp:cNvSpPr/>
      </dsp:nvSpPr>
      <dsp:spPr>
        <a:xfrm>
          <a:off x="2597356" y="1571516"/>
          <a:ext cx="1217841" cy="3714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供应链管理的意义</a:t>
          </a:r>
          <a:endParaRPr lang="zh-CN" altLang="en-US" sz="1100" b="1" kern="1200" dirty="0">
            <a:latin typeface="SimHei" charset="-122"/>
            <a:ea typeface="SimHei" charset="-122"/>
            <a:cs typeface="SimHei" charset="-122"/>
          </a:endParaRPr>
        </a:p>
      </dsp:txBody>
      <dsp:txXfrm>
        <a:off x="2597356" y="1571516"/>
        <a:ext cx="1217841" cy="371441"/>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2353788" y="971730"/>
          <a:ext cx="243568" cy="785507"/>
        </a:xfrm>
        <a:custGeom>
          <a:avLst/>
          <a:gdLst/>
          <a:ahLst/>
          <a:cxnLst/>
          <a:rect l="0" t="0" r="0" b="0"/>
          <a:pathLst>
            <a:path>
              <a:moveTo>
                <a:pt x="0" y="0"/>
              </a:moveTo>
              <a:lnTo>
                <a:pt x="121784" y="0"/>
              </a:lnTo>
              <a:lnTo>
                <a:pt x="121784" y="785507"/>
              </a:lnTo>
              <a:lnTo>
                <a:pt x="243568" y="78550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2353788" y="971730"/>
          <a:ext cx="243568" cy="261835"/>
        </a:xfrm>
        <a:custGeom>
          <a:avLst/>
          <a:gdLst/>
          <a:ahLst/>
          <a:cxnLst/>
          <a:rect l="0" t="0" r="0" b="0"/>
          <a:pathLst>
            <a:path>
              <a:moveTo>
                <a:pt x="0" y="0"/>
              </a:moveTo>
              <a:lnTo>
                <a:pt x="121784" y="0"/>
              </a:lnTo>
              <a:lnTo>
                <a:pt x="121784" y="261835"/>
              </a:lnTo>
              <a:lnTo>
                <a:pt x="243568" y="26183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353788" y="709894"/>
          <a:ext cx="243568" cy="261835"/>
        </a:xfrm>
        <a:custGeom>
          <a:avLst/>
          <a:gdLst/>
          <a:ahLst/>
          <a:cxnLst/>
          <a:rect l="0" t="0" r="0" b="0"/>
          <a:pathLst>
            <a:path>
              <a:moveTo>
                <a:pt x="0" y="261835"/>
              </a:moveTo>
              <a:lnTo>
                <a:pt x="121784" y="261835"/>
              </a:lnTo>
              <a:lnTo>
                <a:pt x="121784" y="0"/>
              </a:lnTo>
              <a:lnTo>
                <a:pt x="243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353788" y="186222"/>
          <a:ext cx="243568" cy="785507"/>
        </a:xfrm>
        <a:custGeom>
          <a:avLst/>
          <a:gdLst/>
          <a:ahLst/>
          <a:cxnLst/>
          <a:rect l="0" t="0" r="0" b="0"/>
          <a:pathLst>
            <a:path>
              <a:moveTo>
                <a:pt x="0" y="785507"/>
              </a:moveTo>
              <a:lnTo>
                <a:pt x="121784" y="785507"/>
              </a:lnTo>
              <a:lnTo>
                <a:pt x="121784" y="0"/>
              </a:lnTo>
              <a:lnTo>
                <a:pt x="243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135946" y="786009"/>
          <a:ext cx="1217841" cy="3714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供应链管理概述</a:t>
          </a:r>
          <a:endParaRPr lang="zh-CN" altLang="en-US" sz="1100" b="1" kern="1200" dirty="0">
            <a:latin typeface="SimHei" charset="-122"/>
            <a:ea typeface="SimHei" charset="-122"/>
            <a:cs typeface="SimHei" charset="-122"/>
          </a:endParaRPr>
        </a:p>
      </dsp:txBody>
      <dsp:txXfrm>
        <a:off x="1135946" y="786009"/>
        <a:ext cx="1217841" cy="371441"/>
      </dsp:txXfrm>
    </dsp:sp>
    <dsp:sp modelId="{22C8BBC7-02FA-4EF0-899A-834C1FEE39E3}">
      <dsp:nvSpPr>
        <dsp:cNvPr id="0" name=""/>
        <dsp:cNvSpPr/>
      </dsp:nvSpPr>
      <dsp:spPr>
        <a:xfrm>
          <a:off x="2597356" y="501"/>
          <a:ext cx="1217841" cy="371441"/>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供应链的概念</a:t>
          </a:r>
          <a:endParaRPr lang="zh-CN" altLang="en-US" sz="1100" b="1" kern="1200" dirty="0">
            <a:latin typeface="SimHei" charset="-122"/>
            <a:ea typeface="SimHei" charset="-122"/>
            <a:cs typeface="SimHei" charset="-122"/>
          </a:endParaRPr>
        </a:p>
      </dsp:txBody>
      <dsp:txXfrm>
        <a:off x="2597356" y="501"/>
        <a:ext cx="1217841" cy="371441"/>
      </dsp:txXfrm>
    </dsp:sp>
    <dsp:sp modelId="{86A07B8D-FF15-4EFF-8681-05A46BF1E797}">
      <dsp:nvSpPr>
        <dsp:cNvPr id="0" name=""/>
        <dsp:cNvSpPr/>
      </dsp:nvSpPr>
      <dsp:spPr>
        <a:xfrm>
          <a:off x="2597356" y="524173"/>
          <a:ext cx="1217841" cy="3714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供应链管理的概念</a:t>
          </a:r>
          <a:endParaRPr lang="zh-CN" altLang="en-US" sz="1100" b="1" kern="1200" dirty="0">
            <a:latin typeface="SimHei" charset="-122"/>
            <a:ea typeface="SimHei" charset="-122"/>
            <a:cs typeface="SimHei" charset="-122"/>
          </a:endParaRPr>
        </a:p>
      </dsp:txBody>
      <dsp:txXfrm>
        <a:off x="2597356" y="524173"/>
        <a:ext cx="1217841" cy="371441"/>
      </dsp:txXfrm>
    </dsp:sp>
    <dsp:sp modelId="{A73C4A40-2D47-BF42-9EF8-B3BEE9451F45}">
      <dsp:nvSpPr>
        <dsp:cNvPr id="0" name=""/>
        <dsp:cNvSpPr/>
      </dsp:nvSpPr>
      <dsp:spPr>
        <a:xfrm>
          <a:off x="2597356" y="1047845"/>
          <a:ext cx="1217841" cy="3714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供应链管理与传统管理的区别</a:t>
          </a:r>
          <a:endParaRPr lang="zh-CN" altLang="en-US" sz="1100" b="1" kern="1200" dirty="0">
            <a:latin typeface="SimHei" charset="-122"/>
            <a:ea typeface="SimHei" charset="-122"/>
            <a:cs typeface="SimHei" charset="-122"/>
          </a:endParaRPr>
        </a:p>
      </dsp:txBody>
      <dsp:txXfrm>
        <a:off x="2597356" y="1047845"/>
        <a:ext cx="1217841" cy="371441"/>
      </dsp:txXfrm>
    </dsp:sp>
    <dsp:sp modelId="{19BA56B5-C34A-B64D-A239-C962FAC6DE3A}">
      <dsp:nvSpPr>
        <dsp:cNvPr id="0" name=""/>
        <dsp:cNvSpPr/>
      </dsp:nvSpPr>
      <dsp:spPr>
        <a:xfrm>
          <a:off x="2597356" y="1571516"/>
          <a:ext cx="1217841" cy="3714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供应链管理的意义</a:t>
          </a:r>
          <a:endParaRPr lang="zh-CN" altLang="en-US" sz="1100" b="1" kern="1200" dirty="0">
            <a:latin typeface="SimHei" charset="-122"/>
            <a:ea typeface="SimHei" charset="-122"/>
            <a:cs typeface="SimHei" charset="-122"/>
          </a:endParaRPr>
        </a:p>
      </dsp:txBody>
      <dsp:txXfrm>
        <a:off x="2597356" y="1571516"/>
        <a:ext cx="1217841" cy="3714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220FC-FBC9-F24A-AA33-E178E08463D3}">
      <dsp:nvSpPr>
        <dsp:cNvPr id="0" name=""/>
        <dsp:cNvSpPr/>
      </dsp:nvSpPr>
      <dsp:spPr>
        <a:xfrm>
          <a:off x="1796191" y="900785"/>
          <a:ext cx="309088" cy="664540"/>
        </a:xfrm>
        <a:custGeom>
          <a:avLst/>
          <a:gdLst/>
          <a:ahLst/>
          <a:cxnLst/>
          <a:rect l="0" t="0" r="0" b="0"/>
          <a:pathLst>
            <a:path>
              <a:moveTo>
                <a:pt x="0" y="0"/>
              </a:moveTo>
              <a:lnTo>
                <a:pt x="154544" y="0"/>
              </a:lnTo>
              <a:lnTo>
                <a:pt x="154544" y="664540"/>
              </a:lnTo>
              <a:lnTo>
                <a:pt x="309088" y="66454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796191" y="855065"/>
          <a:ext cx="309088" cy="91440"/>
        </a:xfrm>
        <a:custGeom>
          <a:avLst/>
          <a:gdLst/>
          <a:ahLst/>
          <a:cxnLst/>
          <a:rect l="0" t="0" r="0" b="0"/>
          <a:pathLst>
            <a:path>
              <a:moveTo>
                <a:pt x="0" y="45720"/>
              </a:moveTo>
              <a:lnTo>
                <a:pt x="309088"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796191" y="236244"/>
          <a:ext cx="309088" cy="664540"/>
        </a:xfrm>
        <a:custGeom>
          <a:avLst/>
          <a:gdLst/>
          <a:ahLst/>
          <a:cxnLst/>
          <a:rect l="0" t="0" r="0" b="0"/>
          <a:pathLst>
            <a:path>
              <a:moveTo>
                <a:pt x="0" y="664540"/>
              </a:moveTo>
              <a:lnTo>
                <a:pt x="154544" y="664540"/>
              </a:lnTo>
              <a:lnTo>
                <a:pt x="154544" y="0"/>
              </a:lnTo>
              <a:lnTo>
                <a:pt x="30908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250747" y="665104"/>
          <a:ext cx="1545443" cy="47136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知识管理策略</a:t>
          </a:r>
          <a:endParaRPr lang="zh-CN" altLang="en-US" sz="1100" b="1" kern="1200" dirty="0">
            <a:latin typeface="SimHei" charset="-122"/>
            <a:ea typeface="SimHei" charset="-122"/>
            <a:cs typeface="SimHei" charset="-122"/>
          </a:endParaRPr>
        </a:p>
      </dsp:txBody>
      <dsp:txXfrm>
        <a:off x="250747" y="665104"/>
        <a:ext cx="1545443" cy="471360"/>
      </dsp:txXfrm>
    </dsp:sp>
    <dsp:sp modelId="{22C8BBC7-02FA-4EF0-899A-834C1FEE39E3}">
      <dsp:nvSpPr>
        <dsp:cNvPr id="0" name=""/>
        <dsp:cNvSpPr/>
      </dsp:nvSpPr>
      <dsp:spPr>
        <a:xfrm>
          <a:off x="2105280" y="563"/>
          <a:ext cx="1545443" cy="471360"/>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知识管理的编码策略</a:t>
          </a:r>
          <a:endParaRPr lang="zh-CN" altLang="en-US" sz="1100" b="1" kern="1200" dirty="0">
            <a:latin typeface="SimHei" charset="-122"/>
            <a:ea typeface="SimHei" charset="-122"/>
            <a:cs typeface="SimHei" charset="-122"/>
          </a:endParaRPr>
        </a:p>
      </dsp:txBody>
      <dsp:txXfrm>
        <a:off x="2105280" y="563"/>
        <a:ext cx="1545443" cy="471360"/>
      </dsp:txXfrm>
    </dsp:sp>
    <dsp:sp modelId="{86A07B8D-FF15-4EFF-8681-05A46BF1E797}">
      <dsp:nvSpPr>
        <dsp:cNvPr id="0" name=""/>
        <dsp:cNvSpPr/>
      </dsp:nvSpPr>
      <dsp:spPr>
        <a:xfrm>
          <a:off x="2105280" y="665104"/>
          <a:ext cx="1545443" cy="47136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知识管理的个人化策略</a:t>
          </a:r>
          <a:endParaRPr lang="zh-CN" altLang="en-US" sz="1100" b="1" kern="1200" dirty="0">
            <a:latin typeface="SimHei" charset="-122"/>
            <a:ea typeface="SimHei" charset="-122"/>
            <a:cs typeface="SimHei" charset="-122"/>
          </a:endParaRPr>
        </a:p>
      </dsp:txBody>
      <dsp:txXfrm>
        <a:off x="2105280" y="665104"/>
        <a:ext cx="1545443" cy="471360"/>
      </dsp:txXfrm>
    </dsp:sp>
    <dsp:sp modelId="{28517D87-E968-4E4F-A99F-E7DA6AAC62A2}">
      <dsp:nvSpPr>
        <dsp:cNvPr id="0" name=""/>
        <dsp:cNvSpPr/>
      </dsp:nvSpPr>
      <dsp:spPr>
        <a:xfrm>
          <a:off x="2105280" y="1329645"/>
          <a:ext cx="1545443" cy="47136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smtClean="0">
              <a:latin typeface="SimHei" charset="-122"/>
              <a:ea typeface="SimHei" charset="-122"/>
              <a:cs typeface="SimHei" charset="-122"/>
            </a:rPr>
            <a:t>知识管理策略的选择</a:t>
          </a:r>
          <a:endParaRPr lang="zh-CN" altLang="en-US" sz="1100" b="1" kern="1200" dirty="0">
            <a:latin typeface="SimHei" charset="-122"/>
            <a:ea typeface="SimHei" charset="-122"/>
            <a:cs typeface="SimHei" charset="-122"/>
          </a:endParaRPr>
        </a:p>
      </dsp:txBody>
      <dsp:txXfrm>
        <a:off x="2105280" y="1329645"/>
        <a:ext cx="1545443" cy="47136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2353788" y="971730"/>
          <a:ext cx="243568" cy="785507"/>
        </a:xfrm>
        <a:custGeom>
          <a:avLst/>
          <a:gdLst/>
          <a:ahLst/>
          <a:cxnLst/>
          <a:rect l="0" t="0" r="0" b="0"/>
          <a:pathLst>
            <a:path>
              <a:moveTo>
                <a:pt x="0" y="0"/>
              </a:moveTo>
              <a:lnTo>
                <a:pt x="121784" y="0"/>
              </a:lnTo>
              <a:lnTo>
                <a:pt x="121784" y="785507"/>
              </a:lnTo>
              <a:lnTo>
                <a:pt x="243568" y="78550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2353788" y="971730"/>
          <a:ext cx="243568" cy="261835"/>
        </a:xfrm>
        <a:custGeom>
          <a:avLst/>
          <a:gdLst/>
          <a:ahLst/>
          <a:cxnLst/>
          <a:rect l="0" t="0" r="0" b="0"/>
          <a:pathLst>
            <a:path>
              <a:moveTo>
                <a:pt x="0" y="0"/>
              </a:moveTo>
              <a:lnTo>
                <a:pt x="121784" y="0"/>
              </a:lnTo>
              <a:lnTo>
                <a:pt x="121784" y="261835"/>
              </a:lnTo>
              <a:lnTo>
                <a:pt x="243568" y="26183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353788" y="709894"/>
          <a:ext cx="243568" cy="261835"/>
        </a:xfrm>
        <a:custGeom>
          <a:avLst/>
          <a:gdLst/>
          <a:ahLst/>
          <a:cxnLst/>
          <a:rect l="0" t="0" r="0" b="0"/>
          <a:pathLst>
            <a:path>
              <a:moveTo>
                <a:pt x="0" y="261835"/>
              </a:moveTo>
              <a:lnTo>
                <a:pt x="121784" y="261835"/>
              </a:lnTo>
              <a:lnTo>
                <a:pt x="121784" y="0"/>
              </a:lnTo>
              <a:lnTo>
                <a:pt x="243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353788" y="186222"/>
          <a:ext cx="243568" cy="785507"/>
        </a:xfrm>
        <a:custGeom>
          <a:avLst/>
          <a:gdLst/>
          <a:ahLst/>
          <a:cxnLst/>
          <a:rect l="0" t="0" r="0" b="0"/>
          <a:pathLst>
            <a:path>
              <a:moveTo>
                <a:pt x="0" y="785507"/>
              </a:moveTo>
              <a:lnTo>
                <a:pt x="121784" y="785507"/>
              </a:lnTo>
              <a:lnTo>
                <a:pt x="121784" y="0"/>
              </a:lnTo>
              <a:lnTo>
                <a:pt x="243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135946" y="786009"/>
          <a:ext cx="1217841" cy="3714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供应链管理概述</a:t>
          </a:r>
          <a:endParaRPr lang="zh-CN" altLang="en-US" sz="1100" b="1" kern="1200" dirty="0">
            <a:latin typeface="SimHei" charset="-122"/>
            <a:ea typeface="SimHei" charset="-122"/>
            <a:cs typeface="SimHei" charset="-122"/>
          </a:endParaRPr>
        </a:p>
      </dsp:txBody>
      <dsp:txXfrm>
        <a:off x="1135946" y="786009"/>
        <a:ext cx="1217841" cy="371441"/>
      </dsp:txXfrm>
    </dsp:sp>
    <dsp:sp modelId="{22C8BBC7-02FA-4EF0-899A-834C1FEE39E3}">
      <dsp:nvSpPr>
        <dsp:cNvPr id="0" name=""/>
        <dsp:cNvSpPr/>
      </dsp:nvSpPr>
      <dsp:spPr>
        <a:xfrm>
          <a:off x="2597356" y="501"/>
          <a:ext cx="1217841" cy="3714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供应链的概念</a:t>
          </a:r>
          <a:endParaRPr lang="zh-CN" altLang="en-US" sz="1100" b="1" kern="1200" dirty="0">
            <a:latin typeface="SimHei" charset="-122"/>
            <a:ea typeface="SimHei" charset="-122"/>
            <a:cs typeface="SimHei" charset="-122"/>
          </a:endParaRPr>
        </a:p>
      </dsp:txBody>
      <dsp:txXfrm>
        <a:off x="2597356" y="501"/>
        <a:ext cx="1217841" cy="371441"/>
      </dsp:txXfrm>
    </dsp:sp>
    <dsp:sp modelId="{86A07B8D-FF15-4EFF-8681-05A46BF1E797}">
      <dsp:nvSpPr>
        <dsp:cNvPr id="0" name=""/>
        <dsp:cNvSpPr/>
      </dsp:nvSpPr>
      <dsp:spPr>
        <a:xfrm>
          <a:off x="2597356" y="524173"/>
          <a:ext cx="1217841" cy="371441"/>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供应链管理的概念</a:t>
          </a:r>
          <a:endParaRPr lang="zh-CN" altLang="en-US" sz="1100" b="1" kern="1200" dirty="0">
            <a:latin typeface="SimHei" charset="-122"/>
            <a:ea typeface="SimHei" charset="-122"/>
            <a:cs typeface="SimHei" charset="-122"/>
          </a:endParaRPr>
        </a:p>
      </dsp:txBody>
      <dsp:txXfrm>
        <a:off x="2597356" y="524173"/>
        <a:ext cx="1217841" cy="371441"/>
      </dsp:txXfrm>
    </dsp:sp>
    <dsp:sp modelId="{A73C4A40-2D47-BF42-9EF8-B3BEE9451F45}">
      <dsp:nvSpPr>
        <dsp:cNvPr id="0" name=""/>
        <dsp:cNvSpPr/>
      </dsp:nvSpPr>
      <dsp:spPr>
        <a:xfrm>
          <a:off x="2597356" y="1047845"/>
          <a:ext cx="1217841" cy="3714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供应链管理与传统管理的区别</a:t>
          </a:r>
          <a:endParaRPr lang="zh-CN" altLang="en-US" sz="1100" b="1" kern="1200" dirty="0">
            <a:latin typeface="SimHei" charset="-122"/>
            <a:ea typeface="SimHei" charset="-122"/>
            <a:cs typeface="SimHei" charset="-122"/>
          </a:endParaRPr>
        </a:p>
      </dsp:txBody>
      <dsp:txXfrm>
        <a:off x="2597356" y="1047845"/>
        <a:ext cx="1217841" cy="371441"/>
      </dsp:txXfrm>
    </dsp:sp>
    <dsp:sp modelId="{19BA56B5-C34A-B64D-A239-C962FAC6DE3A}">
      <dsp:nvSpPr>
        <dsp:cNvPr id="0" name=""/>
        <dsp:cNvSpPr/>
      </dsp:nvSpPr>
      <dsp:spPr>
        <a:xfrm>
          <a:off x="2597356" y="1571516"/>
          <a:ext cx="1217841" cy="3714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供应链管理的意义</a:t>
          </a:r>
          <a:endParaRPr lang="zh-CN" altLang="en-US" sz="1100" b="1" kern="1200" dirty="0">
            <a:latin typeface="SimHei" charset="-122"/>
            <a:ea typeface="SimHei" charset="-122"/>
            <a:cs typeface="SimHei" charset="-122"/>
          </a:endParaRPr>
        </a:p>
      </dsp:txBody>
      <dsp:txXfrm>
        <a:off x="2597356" y="1571516"/>
        <a:ext cx="1217841" cy="371441"/>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5F26A-3346-4DB3-AF09-09D6C0660CC7}">
      <dsp:nvSpPr>
        <dsp:cNvPr id="0" name=""/>
        <dsp:cNvSpPr/>
      </dsp:nvSpPr>
      <dsp:spPr>
        <a:xfrm>
          <a:off x="0" y="310758"/>
          <a:ext cx="9898912" cy="5040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509D32-17E7-4B5D-B3ED-55C0B5CF5E03}">
      <dsp:nvSpPr>
        <dsp:cNvPr id="0" name=""/>
        <dsp:cNvSpPr/>
      </dsp:nvSpPr>
      <dsp:spPr>
        <a:xfrm>
          <a:off x="494945" y="15558"/>
          <a:ext cx="7583150" cy="59040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909" tIns="0" rIns="261909" bIns="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供应链管理的目标是为了</a:t>
          </a:r>
          <a:r>
            <a:rPr lang="zh-CN" altLang="en-US" sz="2000" b="1" kern="1200" dirty="0" smtClean="0">
              <a:solidFill>
                <a:srgbClr val="FF0000"/>
              </a:solidFill>
              <a:latin typeface="手札体-简粗体" panose="03000700000000000000" pitchFamily="66" charset="-122"/>
              <a:ea typeface="手札体-简粗体" panose="03000700000000000000" pitchFamily="66" charset="-122"/>
            </a:rPr>
            <a:t>给顾客提供满意的产品或服务</a:t>
          </a:r>
          <a:endParaRPr lang="zh-CN" altLang="en-US" sz="2000" b="1" kern="1200" dirty="0">
            <a:solidFill>
              <a:srgbClr val="FF0000"/>
            </a:solidFill>
            <a:latin typeface="手札体-简粗体" panose="03000700000000000000" pitchFamily="66" charset="-122"/>
            <a:ea typeface="手札体-简粗体" panose="03000700000000000000" pitchFamily="66" charset="-122"/>
          </a:endParaRPr>
        </a:p>
      </dsp:txBody>
      <dsp:txXfrm>
        <a:off x="523766" y="44379"/>
        <a:ext cx="7525508" cy="532758"/>
      </dsp:txXfrm>
    </dsp:sp>
    <dsp:sp modelId="{F779B2C4-431E-48A5-8D1B-2EDB1C83C27F}">
      <dsp:nvSpPr>
        <dsp:cNvPr id="0" name=""/>
        <dsp:cNvSpPr/>
      </dsp:nvSpPr>
      <dsp:spPr>
        <a:xfrm>
          <a:off x="0" y="1217958"/>
          <a:ext cx="9898912" cy="5040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A6E80F-7565-4A4E-97B0-404F4812B3BB}">
      <dsp:nvSpPr>
        <dsp:cNvPr id="0" name=""/>
        <dsp:cNvSpPr/>
      </dsp:nvSpPr>
      <dsp:spPr>
        <a:xfrm>
          <a:off x="494945" y="922758"/>
          <a:ext cx="7583150" cy="59040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909" tIns="0" rIns="261909" bIns="0" numCol="1" spcCol="1270" anchor="ctr" anchorCtr="0">
          <a:noAutofit/>
        </a:bodyPr>
        <a:lstStyle/>
        <a:p>
          <a:pPr lvl="0" algn="l" defTabSz="889000">
            <a:lnSpc>
              <a:spcPct val="90000"/>
            </a:lnSpc>
            <a:spcBef>
              <a:spcPct val="0"/>
            </a:spcBef>
            <a:spcAft>
              <a:spcPct val="35000"/>
            </a:spcAft>
          </a:pPr>
          <a:endParaRPr lang="zh-CN" altLang="en-US" sz="2000" kern="1200" dirty="0">
            <a:latin typeface="手札体-简粗体" panose="03000700000000000000" pitchFamily="66" charset="-122"/>
            <a:ea typeface="手札体-简粗体" panose="03000700000000000000" pitchFamily="66" charset="-122"/>
          </a:endParaRPr>
        </a:p>
      </dsp:txBody>
      <dsp:txXfrm>
        <a:off x="523766" y="951579"/>
        <a:ext cx="7525508" cy="532758"/>
      </dsp:txXfrm>
    </dsp:sp>
    <dsp:sp modelId="{9B4F5CE5-A4E3-4E0F-9322-81D7A2D61D7E}">
      <dsp:nvSpPr>
        <dsp:cNvPr id="0" name=""/>
        <dsp:cNvSpPr/>
      </dsp:nvSpPr>
      <dsp:spPr>
        <a:xfrm>
          <a:off x="0" y="2125158"/>
          <a:ext cx="9898912" cy="5040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A3B55B-020B-44E2-BE4C-E3E5E694559F}">
      <dsp:nvSpPr>
        <dsp:cNvPr id="0" name=""/>
        <dsp:cNvSpPr/>
      </dsp:nvSpPr>
      <dsp:spPr>
        <a:xfrm>
          <a:off x="494945" y="1829958"/>
          <a:ext cx="7583150" cy="59040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909" tIns="0" rIns="261909" bIns="0" numCol="1" spcCol="1270" anchor="ctr" anchorCtr="0">
          <a:noAutofit/>
        </a:bodyPr>
        <a:lstStyle/>
        <a:p>
          <a:pPr lvl="0" algn="l" defTabSz="889000">
            <a:lnSpc>
              <a:spcPct val="90000"/>
            </a:lnSpc>
            <a:spcBef>
              <a:spcPct val="0"/>
            </a:spcBef>
            <a:spcAft>
              <a:spcPct val="35000"/>
            </a:spcAft>
          </a:pPr>
          <a:endParaRPr lang="zh-CN" altLang="en-US" sz="2000" kern="1200" dirty="0">
            <a:latin typeface="手札体-简粗体" panose="03000700000000000000" pitchFamily="66" charset="-122"/>
            <a:ea typeface="手札体-简粗体" panose="03000700000000000000" pitchFamily="66" charset="-122"/>
          </a:endParaRPr>
        </a:p>
      </dsp:txBody>
      <dsp:txXfrm>
        <a:off x="523766" y="1858779"/>
        <a:ext cx="7525508" cy="532758"/>
      </dsp:txXfrm>
    </dsp:sp>
    <dsp:sp modelId="{78051A2E-7A6A-40F6-9043-11E10C1E86F9}">
      <dsp:nvSpPr>
        <dsp:cNvPr id="0" name=""/>
        <dsp:cNvSpPr/>
      </dsp:nvSpPr>
      <dsp:spPr>
        <a:xfrm>
          <a:off x="0" y="3032358"/>
          <a:ext cx="9898912" cy="5040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8C8FCA7-50D9-4020-B4D0-217EBB6E6A9B}">
      <dsp:nvSpPr>
        <dsp:cNvPr id="0" name=""/>
        <dsp:cNvSpPr/>
      </dsp:nvSpPr>
      <dsp:spPr>
        <a:xfrm>
          <a:off x="494945" y="2737158"/>
          <a:ext cx="7583150" cy="59040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909" tIns="0" rIns="261909" bIns="0" numCol="1" spcCol="1270" anchor="ctr" anchorCtr="0">
          <a:noAutofit/>
        </a:bodyPr>
        <a:lstStyle/>
        <a:p>
          <a:pPr lvl="0" algn="l" defTabSz="889000">
            <a:lnSpc>
              <a:spcPct val="90000"/>
            </a:lnSpc>
            <a:spcBef>
              <a:spcPct val="0"/>
            </a:spcBef>
            <a:spcAft>
              <a:spcPct val="35000"/>
            </a:spcAft>
          </a:pPr>
          <a:endParaRPr lang="zh-CN" altLang="en-US" sz="2000" kern="1200" dirty="0">
            <a:latin typeface="手札体-简粗体" panose="03000700000000000000" pitchFamily="66" charset="-122"/>
            <a:ea typeface="手札体-简粗体" panose="03000700000000000000" pitchFamily="66" charset="-122"/>
          </a:endParaRPr>
        </a:p>
      </dsp:txBody>
      <dsp:txXfrm>
        <a:off x="523766" y="2765979"/>
        <a:ext cx="7525508" cy="532758"/>
      </dsp:txXfrm>
    </dsp:sp>
    <dsp:sp modelId="{518ACD02-5A16-43DC-A793-CE869F04DF70}">
      <dsp:nvSpPr>
        <dsp:cNvPr id="0" name=""/>
        <dsp:cNvSpPr/>
      </dsp:nvSpPr>
      <dsp:spPr>
        <a:xfrm>
          <a:off x="0" y="3939558"/>
          <a:ext cx="9898912" cy="5040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2135C6-8028-4B93-AD16-3DED0AFF59E6}">
      <dsp:nvSpPr>
        <dsp:cNvPr id="0" name=""/>
        <dsp:cNvSpPr/>
      </dsp:nvSpPr>
      <dsp:spPr>
        <a:xfrm>
          <a:off x="494945" y="3644358"/>
          <a:ext cx="7583150" cy="59040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909" tIns="0" rIns="261909" bIns="0" numCol="1" spcCol="1270" anchor="ctr" anchorCtr="0">
          <a:noAutofit/>
        </a:bodyPr>
        <a:lstStyle/>
        <a:p>
          <a:pPr lvl="0" algn="l" defTabSz="889000">
            <a:lnSpc>
              <a:spcPct val="90000"/>
            </a:lnSpc>
            <a:spcBef>
              <a:spcPct val="0"/>
            </a:spcBef>
            <a:spcAft>
              <a:spcPct val="35000"/>
            </a:spcAft>
          </a:pPr>
          <a:endParaRPr lang="zh-CN" altLang="en-US" sz="2000" kern="1200" dirty="0">
            <a:latin typeface="手札体-简粗体" panose="03000700000000000000" pitchFamily="66" charset="-122"/>
            <a:ea typeface="手札体-简粗体" panose="03000700000000000000" pitchFamily="66" charset="-122"/>
          </a:endParaRPr>
        </a:p>
      </dsp:txBody>
      <dsp:txXfrm>
        <a:off x="523766" y="3673179"/>
        <a:ext cx="7525508" cy="532758"/>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2353788" y="971730"/>
          <a:ext cx="243568" cy="785507"/>
        </a:xfrm>
        <a:custGeom>
          <a:avLst/>
          <a:gdLst/>
          <a:ahLst/>
          <a:cxnLst/>
          <a:rect l="0" t="0" r="0" b="0"/>
          <a:pathLst>
            <a:path>
              <a:moveTo>
                <a:pt x="0" y="0"/>
              </a:moveTo>
              <a:lnTo>
                <a:pt x="121784" y="0"/>
              </a:lnTo>
              <a:lnTo>
                <a:pt x="121784" y="785507"/>
              </a:lnTo>
              <a:lnTo>
                <a:pt x="243568" y="78550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2353788" y="971730"/>
          <a:ext cx="243568" cy="261835"/>
        </a:xfrm>
        <a:custGeom>
          <a:avLst/>
          <a:gdLst/>
          <a:ahLst/>
          <a:cxnLst/>
          <a:rect l="0" t="0" r="0" b="0"/>
          <a:pathLst>
            <a:path>
              <a:moveTo>
                <a:pt x="0" y="0"/>
              </a:moveTo>
              <a:lnTo>
                <a:pt x="121784" y="0"/>
              </a:lnTo>
              <a:lnTo>
                <a:pt x="121784" y="261835"/>
              </a:lnTo>
              <a:lnTo>
                <a:pt x="243568" y="26183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353788" y="709894"/>
          <a:ext cx="243568" cy="261835"/>
        </a:xfrm>
        <a:custGeom>
          <a:avLst/>
          <a:gdLst/>
          <a:ahLst/>
          <a:cxnLst/>
          <a:rect l="0" t="0" r="0" b="0"/>
          <a:pathLst>
            <a:path>
              <a:moveTo>
                <a:pt x="0" y="261835"/>
              </a:moveTo>
              <a:lnTo>
                <a:pt x="121784" y="261835"/>
              </a:lnTo>
              <a:lnTo>
                <a:pt x="121784" y="0"/>
              </a:lnTo>
              <a:lnTo>
                <a:pt x="243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353788" y="186222"/>
          <a:ext cx="243568" cy="785507"/>
        </a:xfrm>
        <a:custGeom>
          <a:avLst/>
          <a:gdLst/>
          <a:ahLst/>
          <a:cxnLst/>
          <a:rect l="0" t="0" r="0" b="0"/>
          <a:pathLst>
            <a:path>
              <a:moveTo>
                <a:pt x="0" y="785507"/>
              </a:moveTo>
              <a:lnTo>
                <a:pt x="121784" y="785507"/>
              </a:lnTo>
              <a:lnTo>
                <a:pt x="121784" y="0"/>
              </a:lnTo>
              <a:lnTo>
                <a:pt x="243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135946" y="786009"/>
          <a:ext cx="1217841" cy="3714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供应链管理概述</a:t>
          </a:r>
          <a:endParaRPr lang="zh-CN" altLang="en-US" sz="1100" b="1" kern="1200" dirty="0">
            <a:latin typeface="SimHei" charset="-122"/>
            <a:ea typeface="SimHei" charset="-122"/>
            <a:cs typeface="SimHei" charset="-122"/>
          </a:endParaRPr>
        </a:p>
      </dsp:txBody>
      <dsp:txXfrm>
        <a:off x="1135946" y="786009"/>
        <a:ext cx="1217841" cy="371441"/>
      </dsp:txXfrm>
    </dsp:sp>
    <dsp:sp modelId="{22C8BBC7-02FA-4EF0-899A-834C1FEE39E3}">
      <dsp:nvSpPr>
        <dsp:cNvPr id="0" name=""/>
        <dsp:cNvSpPr/>
      </dsp:nvSpPr>
      <dsp:spPr>
        <a:xfrm>
          <a:off x="2597356" y="501"/>
          <a:ext cx="1217841" cy="3714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供应链的概念</a:t>
          </a:r>
          <a:endParaRPr lang="zh-CN" altLang="en-US" sz="1100" b="1" kern="1200" dirty="0">
            <a:latin typeface="SimHei" charset="-122"/>
            <a:ea typeface="SimHei" charset="-122"/>
            <a:cs typeface="SimHei" charset="-122"/>
          </a:endParaRPr>
        </a:p>
      </dsp:txBody>
      <dsp:txXfrm>
        <a:off x="2597356" y="501"/>
        <a:ext cx="1217841" cy="371441"/>
      </dsp:txXfrm>
    </dsp:sp>
    <dsp:sp modelId="{86A07B8D-FF15-4EFF-8681-05A46BF1E797}">
      <dsp:nvSpPr>
        <dsp:cNvPr id="0" name=""/>
        <dsp:cNvSpPr/>
      </dsp:nvSpPr>
      <dsp:spPr>
        <a:xfrm>
          <a:off x="2597356" y="524173"/>
          <a:ext cx="1217841" cy="371441"/>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供应链管理的概念</a:t>
          </a:r>
          <a:endParaRPr lang="zh-CN" altLang="en-US" sz="1100" b="1" kern="1200" dirty="0">
            <a:latin typeface="SimHei" charset="-122"/>
            <a:ea typeface="SimHei" charset="-122"/>
            <a:cs typeface="SimHei" charset="-122"/>
          </a:endParaRPr>
        </a:p>
      </dsp:txBody>
      <dsp:txXfrm>
        <a:off x="2597356" y="524173"/>
        <a:ext cx="1217841" cy="371441"/>
      </dsp:txXfrm>
    </dsp:sp>
    <dsp:sp modelId="{A73C4A40-2D47-BF42-9EF8-B3BEE9451F45}">
      <dsp:nvSpPr>
        <dsp:cNvPr id="0" name=""/>
        <dsp:cNvSpPr/>
      </dsp:nvSpPr>
      <dsp:spPr>
        <a:xfrm>
          <a:off x="2597356" y="1047845"/>
          <a:ext cx="1217841" cy="3714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供应链管理与传统管理的区别</a:t>
          </a:r>
          <a:endParaRPr lang="zh-CN" altLang="en-US" sz="1100" b="1" kern="1200" dirty="0">
            <a:latin typeface="SimHei" charset="-122"/>
            <a:ea typeface="SimHei" charset="-122"/>
            <a:cs typeface="SimHei" charset="-122"/>
          </a:endParaRPr>
        </a:p>
      </dsp:txBody>
      <dsp:txXfrm>
        <a:off x="2597356" y="1047845"/>
        <a:ext cx="1217841" cy="371441"/>
      </dsp:txXfrm>
    </dsp:sp>
    <dsp:sp modelId="{19BA56B5-C34A-B64D-A239-C962FAC6DE3A}">
      <dsp:nvSpPr>
        <dsp:cNvPr id="0" name=""/>
        <dsp:cNvSpPr/>
      </dsp:nvSpPr>
      <dsp:spPr>
        <a:xfrm>
          <a:off x="2597356" y="1571516"/>
          <a:ext cx="1217841" cy="3714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供应链管理的意义</a:t>
          </a:r>
          <a:endParaRPr lang="zh-CN" altLang="en-US" sz="1100" b="1" kern="1200" dirty="0">
            <a:latin typeface="SimHei" charset="-122"/>
            <a:ea typeface="SimHei" charset="-122"/>
            <a:cs typeface="SimHei" charset="-122"/>
          </a:endParaRPr>
        </a:p>
      </dsp:txBody>
      <dsp:txXfrm>
        <a:off x="2597356" y="1571516"/>
        <a:ext cx="1217841" cy="371441"/>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5F26A-3346-4DB3-AF09-09D6C0660CC7}">
      <dsp:nvSpPr>
        <dsp:cNvPr id="0" name=""/>
        <dsp:cNvSpPr/>
      </dsp:nvSpPr>
      <dsp:spPr>
        <a:xfrm>
          <a:off x="0" y="310758"/>
          <a:ext cx="9898912" cy="5040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509D32-17E7-4B5D-B3ED-55C0B5CF5E03}">
      <dsp:nvSpPr>
        <dsp:cNvPr id="0" name=""/>
        <dsp:cNvSpPr/>
      </dsp:nvSpPr>
      <dsp:spPr>
        <a:xfrm>
          <a:off x="494945" y="15558"/>
          <a:ext cx="7583150" cy="59040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909" tIns="0" rIns="261909" bIns="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供应链管理的目标是为了</a:t>
          </a:r>
          <a:r>
            <a:rPr lang="zh-CN" altLang="en-US" sz="2000" b="1" kern="1200" dirty="0" smtClean="0">
              <a:solidFill>
                <a:srgbClr val="FF0000"/>
              </a:solidFill>
              <a:latin typeface="手札体-简粗体" panose="03000700000000000000" pitchFamily="66" charset="-122"/>
              <a:ea typeface="手札体-简粗体" panose="03000700000000000000" pitchFamily="66" charset="-122"/>
            </a:rPr>
            <a:t>给顾客提供满意的产品或服务</a:t>
          </a:r>
          <a:endParaRPr lang="zh-CN" altLang="en-US" sz="2000" kern="1200" dirty="0">
            <a:latin typeface="手札体-简粗体" panose="03000700000000000000" pitchFamily="66" charset="-122"/>
            <a:ea typeface="手札体-简粗体" panose="03000700000000000000" pitchFamily="66" charset="-122"/>
          </a:endParaRPr>
        </a:p>
      </dsp:txBody>
      <dsp:txXfrm>
        <a:off x="523766" y="44379"/>
        <a:ext cx="7525508" cy="532758"/>
      </dsp:txXfrm>
    </dsp:sp>
    <dsp:sp modelId="{F779B2C4-431E-48A5-8D1B-2EDB1C83C27F}">
      <dsp:nvSpPr>
        <dsp:cNvPr id="0" name=""/>
        <dsp:cNvSpPr/>
      </dsp:nvSpPr>
      <dsp:spPr>
        <a:xfrm>
          <a:off x="0" y="1217958"/>
          <a:ext cx="9898912" cy="5040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A6E80F-7565-4A4E-97B0-404F4812B3BB}">
      <dsp:nvSpPr>
        <dsp:cNvPr id="0" name=""/>
        <dsp:cNvSpPr/>
      </dsp:nvSpPr>
      <dsp:spPr>
        <a:xfrm>
          <a:off x="494945" y="922758"/>
          <a:ext cx="7583150" cy="59040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909" tIns="0" rIns="261909" bIns="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供应链管理是一种集成管理模式</a:t>
          </a:r>
          <a:endParaRPr lang="zh-CN" altLang="en-US" sz="2000" kern="1200" dirty="0">
            <a:latin typeface="手札体-简粗体" panose="03000700000000000000" pitchFamily="66" charset="-122"/>
            <a:ea typeface="手札体-简粗体" panose="03000700000000000000" pitchFamily="66" charset="-122"/>
          </a:endParaRPr>
        </a:p>
      </dsp:txBody>
      <dsp:txXfrm>
        <a:off x="523766" y="951579"/>
        <a:ext cx="7525508" cy="532758"/>
      </dsp:txXfrm>
    </dsp:sp>
    <dsp:sp modelId="{9B4F5CE5-A4E3-4E0F-9322-81D7A2D61D7E}">
      <dsp:nvSpPr>
        <dsp:cNvPr id="0" name=""/>
        <dsp:cNvSpPr/>
      </dsp:nvSpPr>
      <dsp:spPr>
        <a:xfrm>
          <a:off x="0" y="2125158"/>
          <a:ext cx="9898912" cy="5040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A3B55B-020B-44E2-BE4C-E3E5E694559F}">
      <dsp:nvSpPr>
        <dsp:cNvPr id="0" name=""/>
        <dsp:cNvSpPr/>
      </dsp:nvSpPr>
      <dsp:spPr>
        <a:xfrm>
          <a:off x="494945" y="1829958"/>
          <a:ext cx="7583150" cy="59040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909" tIns="0" rIns="261909" bIns="0" numCol="1" spcCol="1270" anchor="ctr" anchorCtr="0">
          <a:noAutofit/>
        </a:bodyPr>
        <a:lstStyle/>
        <a:p>
          <a:pPr lvl="0" algn="l" defTabSz="889000">
            <a:lnSpc>
              <a:spcPct val="90000"/>
            </a:lnSpc>
            <a:spcBef>
              <a:spcPct val="0"/>
            </a:spcBef>
            <a:spcAft>
              <a:spcPct val="35000"/>
            </a:spcAft>
          </a:pPr>
          <a:endParaRPr lang="zh-CN" altLang="en-US" sz="2000" kern="1200" dirty="0">
            <a:latin typeface="手札体-简粗体" panose="03000700000000000000" pitchFamily="66" charset="-122"/>
            <a:ea typeface="手札体-简粗体" panose="03000700000000000000" pitchFamily="66" charset="-122"/>
          </a:endParaRPr>
        </a:p>
      </dsp:txBody>
      <dsp:txXfrm>
        <a:off x="523766" y="1858779"/>
        <a:ext cx="7525508" cy="532758"/>
      </dsp:txXfrm>
    </dsp:sp>
    <dsp:sp modelId="{78051A2E-7A6A-40F6-9043-11E10C1E86F9}">
      <dsp:nvSpPr>
        <dsp:cNvPr id="0" name=""/>
        <dsp:cNvSpPr/>
      </dsp:nvSpPr>
      <dsp:spPr>
        <a:xfrm>
          <a:off x="0" y="3032358"/>
          <a:ext cx="9898912" cy="5040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8C8FCA7-50D9-4020-B4D0-217EBB6E6A9B}">
      <dsp:nvSpPr>
        <dsp:cNvPr id="0" name=""/>
        <dsp:cNvSpPr/>
      </dsp:nvSpPr>
      <dsp:spPr>
        <a:xfrm>
          <a:off x="494945" y="2737158"/>
          <a:ext cx="7583150" cy="59040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909" tIns="0" rIns="261909" bIns="0" numCol="1" spcCol="1270" anchor="ctr" anchorCtr="0">
          <a:noAutofit/>
        </a:bodyPr>
        <a:lstStyle/>
        <a:p>
          <a:pPr lvl="0" algn="l" defTabSz="889000">
            <a:lnSpc>
              <a:spcPct val="90000"/>
            </a:lnSpc>
            <a:spcBef>
              <a:spcPct val="0"/>
            </a:spcBef>
            <a:spcAft>
              <a:spcPct val="35000"/>
            </a:spcAft>
          </a:pPr>
          <a:endParaRPr lang="zh-CN" altLang="en-US" sz="2000" kern="1200" dirty="0">
            <a:latin typeface="手札体-简粗体" panose="03000700000000000000" pitchFamily="66" charset="-122"/>
            <a:ea typeface="手札体-简粗体" panose="03000700000000000000" pitchFamily="66" charset="-122"/>
          </a:endParaRPr>
        </a:p>
      </dsp:txBody>
      <dsp:txXfrm>
        <a:off x="523766" y="2765979"/>
        <a:ext cx="7525508" cy="532758"/>
      </dsp:txXfrm>
    </dsp:sp>
    <dsp:sp modelId="{518ACD02-5A16-43DC-A793-CE869F04DF70}">
      <dsp:nvSpPr>
        <dsp:cNvPr id="0" name=""/>
        <dsp:cNvSpPr/>
      </dsp:nvSpPr>
      <dsp:spPr>
        <a:xfrm>
          <a:off x="0" y="3939558"/>
          <a:ext cx="9898912" cy="5040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2135C6-8028-4B93-AD16-3DED0AFF59E6}">
      <dsp:nvSpPr>
        <dsp:cNvPr id="0" name=""/>
        <dsp:cNvSpPr/>
      </dsp:nvSpPr>
      <dsp:spPr>
        <a:xfrm>
          <a:off x="494945" y="3644358"/>
          <a:ext cx="7583150" cy="59040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909" tIns="0" rIns="261909" bIns="0" numCol="1" spcCol="1270" anchor="ctr" anchorCtr="0">
          <a:noAutofit/>
        </a:bodyPr>
        <a:lstStyle/>
        <a:p>
          <a:pPr lvl="0" algn="l" defTabSz="889000">
            <a:lnSpc>
              <a:spcPct val="90000"/>
            </a:lnSpc>
            <a:spcBef>
              <a:spcPct val="0"/>
            </a:spcBef>
            <a:spcAft>
              <a:spcPct val="35000"/>
            </a:spcAft>
          </a:pPr>
          <a:endParaRPr lang="zh-CN" altLang="en-US" sz="2000" kern="1200" dirty="0">
            <a:latin typeface="手札体-简粗体" panose="03000700000000000000" pitchFamily="66" charset="-122"/>
            <a:ea typeface="手札体-简粗体" panose="03000700000000000000" pitchFamily="66" charset="-122"/>
          </a:endParaRPr>
        </a:p>
      </dsp:txBody>
      <dsp:txXfrm>
        <a:off x="523766" y="3673179"/>
        <a:ext cx="7525508" cy="532758"/>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2353788" y="971730"/>
          <a:ext cx="243568" cy="785507"/>
        </a:xfrm>
        <a:custGeom>
          <a:avLst/>
          <a:gdLst/>
          <a:ahLst/>
          <a:cxnLst/>
          <a:rect l="0" t="0" r="0" b="0"/>
          <a:pathLst>
            <a:path>
              <a:moveTo>
                <a:pt x="0" y="0"/>
              </a:moveTo>
              <a:lnTo>
                <a:pt x="121784" y="0"/>
              </a:lnTo>
              <a:lnTo>
                <a:pt x="121784" y="785507"/>
              </a:lnTo>
              <a:lnTo>
                <a:pt x="243568" y="78550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2353788" y="971730"/>
          <a:ext cx="243568" cy="261835"/>
        </a:xfrm>
        <a:custGeom>
          <a:avLst/>
          <a:gdLst/>
          <a:ahLst/>
          <a:cxnLst/>
          <a:rect l="0" t="0" r="0" b="0"/>
          <a:pathLst>
            <a:path>
              <a:moveTo>
                <a:pt x="0" y="0"/>
              </a:moveTo>
              <a:lnTo>
                <a:pt x="121784" y="0"/>
              </a:lnTo>
              <a:lnTo>
                <a:pt x="121784" y="261835"/>
              </a:lnTo>
              <a:lnTo>
                <a:pt x="243568" y="26183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353788" y="709894"/>
          <a:ext cx="243568" cy="261835"/>
        </a:xfrm>
        <a:custGeom>
          <a:avLst/>
          <a:gdLst/>
          <a:ahLst/>
          <a:cxnLst/>
          <a:rect l="0" t="0" r="0" b="0"/>
          <a:pathLst>
            <a:path>
              <a:moveTo>
                <a:pt x="0" y="261835"/>
              </a:moveTo>
              <a:lnTo>
                <a:pt x="121784" y="261835"/>
              </a:lnTo>
              <a:lnTo>
                <a:pt x="121784" y="0"/>
              </a:lnTo>
              <a:lnTo>
                <a:pt x="243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353788" y="186222"/>
          <a:ext cx="243568" cy="785507"/>
        </a:xfrm>
        <a:custGeom>
          <a:avLst/>
          <a:gdLst/>
          <a:ahLst/>
          <a:cxnLst/>
          <a:rect l="0" t="0" r="0" b="0"/>
          <a:pathLst>
            <a:path>
              <a:moveTo>
                <a:pt x="0" y="785507"/>
              </a:moveTo>
              <a:lnTo>
                <a:pt x="121784" y="785507"/>
              </a:lnTo>
              <a:lnTo>
                <a:pt x="121784" y="0"/>
              </a:lnTo>
              <a:lnTo>
                <a:pt x="243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135946" y="786009"/>
          <a:ext cx="1217841" cy="3714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供应链管理概述</a:t>
          </a:r>
          <a:endParaRPr lang="zh-CN" altLang="en-US" sz="1100" b="1" kern="1200" dirty="0">
            <a:latin typeface="SimHei" charset="-122"/>
            <a:ea typeface="SimHei" charset="-122"/>
            <a:cs typeface="SimHei" charset="-122"/>
          </a:endParaRPr>
        </a:p>
      </dsp:txBody>
      <dsp:txXfrm>
        <a:off x="1135946" y="786009"/>
        <a:ext cx="1217841" cy="371441"/>
      </dsp:txXfrm>
    </dsp:sp>
    <dsp:sp modelId="{22C8BBC7-02FA-4EF0-899A-834C1FEE39E3}">
      <dsp:nvSpPr>
        <dsp:cNvPr id="0" name=""/>
        <dsp:cNvSpPr/>
      </dsp:nvSpPr>
      <dsp:spPr>
        <a:xfrm>
          <a:off x="2597356" y="501"/>
          <a:ext cx="1217841" cy="3714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供应链的概念</a:t>
          </a:r>
          <a:endParaRPr lang="zh-CN" altLang="en-US" sz="1100" b="1" kern="1200" dirty="0">
            <a:latin typeface="SimHei" charset="-122"/>
            <a:ea typeface="SimHei" charset="-122"/>
            <a:cs typeface="SimHei" charset="-122"/>
          </a:endParaRPr>
        </a:p>
      </dsp:txBody>
      <dsp:txXfrm>
        <a:off x="2597356" y="501"/>
        <a:ext cx="1217841" cy="371441"/>
      </dsp:txXfrm>
    </dsp:sp>
    <dsp:sp modelId="{86A07B8D-FF15-4EFF-8681-05A46BF1E797}">
      <dsp:nvSpPr>
        <dsp:cNvPr id="0" name=""/>
        <dsp:cNvSpPr/>
      </dsp:nvSpPr>
      <dsp:spPr>
        <a:xfrm>
          <a:off x="2597356" y="524173"/>
          <a:ext cx="1217841" cy="371441"/>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供应链管理的概念</a:t>
          </a:r>
          <a:endParaRPr lang="zh-CN" altLang="en-US" sz="1100" b="1" kern="1200" dirty="0">
            <a:latin typeface="SimHei" charset="-122"/>
            <a:ea typeface="SimHei" charset="-122"/>
            <a:cs typeface="SimHei" charset="-122"/>
          </a:endParaRPr>
        </a:p>
      </dsp:txBody>
      <dsp:txXfrm>
        <a:off x="2597356" y="524173"/>
        <a:ext cx="1217841" cy="371441"/>
      </dsp:txXfrm>
    </dsp:sp>
    <dsp:sp modelId="{A73C4A40-2D47-BF42-9EF8-B3BEE9451F45}">
      <dsp:nvSpPr>
        <dsp:cNvPr id="0" name=""/>
        <dsp:cNvSpPr/>
      </dsp:nvSpPr>
      <dsp:spPr>
        <a:xfrm>
          <a:off x="2597356" y="1047845"/>
          <a:ext cx="1217841" cy="3714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供应链管理与传统管理的区别</a:t>
          </a:r>
          <a:endParaRPr lang="zh-CN" altLang="en-US" sz="1100" b="1" kern="1200" dirty="0">
            <a:latin typeface="SimHei" charset="-122"/>
            <a:ea typeface="SimHei" charset="-122"/>
            <a:cs typeface="SimHei" charset="-122"/>
          </a:endParaRPr>
        </a:p>
      </dsp:txBody>
      <dsp:txXfrm>
        <a:off x="2597356" y="1047845"/>
        <a:ext cx="1217841" cy="371441"/>
      </dsp:txXfrm>
    </dsp:sp>
    <dsp:sp modelId="{19BA56B5-C34A-B64D-A239-C962FAC6DE3A}">
      <dsp:nvSpPr>
        <dsp:cNvPr id="0" name=""/>
        <dsp:cNvSpPr/>
      </dsp:nvSpPr>
      <dsp:spPr>
        <a:xfrm>
          <a:off x="2597356" y="1571516"/>
          <a:ext cx="1217841" cy="3714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供应链管理的意义</a:t>
          </a:r>
          <a:endParaRPr lang="zh-CN" altLang="en-US" sz="1100" b="1" kern="1200" dirty="0">
            <a:latin typeface="SimHei" charset="-122"/>
            <a:ea typeface="SimHei" charset="-122"/>
            <a:cs typeface="SimHei" charset="-122"/>
          </a:endParaRPr>
        </a:p>
      </dsp:txBody>
      <dsp:txXfrm>
        <a:off x="2597356" y="1571516"/>
        <a:ext cx="1217841" cy="371441"/>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5F26A-3346-4DB3-AF09-09D6C0660CC7}">
      <dsp:nvSpPr>
        <dsp:cNvPr id="0" name=""/>
        <dsp:cNvSpPr/>
      </dsp:nvSpPr>
      <dsp:spPr>
        <a:xfrm>
          <a:off x="0" y="310758"/>
          <a:ext cx="9898912" cy="5040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509D32-17E7-4B5D-B3ED-55C0B5CF5E03}">
      <dsp:nvSpPr>
        <dsp:cNvPr id="0" name=""/>
        <dsp:cNvSpPr/>
      </dsp:nvSpPr>
      <dsp:spPr>
        <a:xfrm>
          <a:off x="494945" y="15558"/>
          <a:ext cx="7583150" cy="59040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909" tIns="0" rIns="261909" bIns="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供应链管理的目标是为了</a:t>
          </a:r>
          <a:r>
            <a:rPr lang="zh-CN" altLang="en-US" sz="2000" b="1" kern="1200" dirty="0" smtClean="0">
              <a:solidFill>
                <a:srgbClr val="FF0000"/>
              </a:solidFill>
              <a:latin typeface="手札体-简粗体" panose="03000700000000000000" pitchFamily="66" charset="-122"/>
              <a:ea typeface="手札体-简粗体" panose="03000700000000000000" pitchFamily="66" charset="-122"/>
            </a:rPr>
            <a:t>给顾客提供满意的产品或服务</a:t>
          </a:r>
          <a:endParaRPr lang="zh-CN" altLang="en-US" sz="2000" kern="1200" dirty="0">
            <a:latin typeface="手札体-简粗体" panose="03000700000000000000" pitchFamily="66" charset="-122"/>
            <a:ea typeface="手札体-简粗体" panose="03000700000000000000" pitchFamily="66" charset="-122"/>
          </a:endParaRPr>
        </a:p>
      </dsp:txBody>
      <dsp:txXfrm>
        <a:off x="523766" y="44379"/>
        <a:ext cx="7525508" cy="532758"/>
      </dsp:txXfrm>
    </dsp:sp>
    <dsp:sp modelId="{F779B2C4-431E-48A5-8D1B-2EDB1C83C27F}">
      <dsp:nvSpPr>
        <dsp:cNvPr id="0" name=""/>
        <dsp:cNvSpPr/>
      </dsp:nvSpPr>
      <dsp:spPr>
        <a:xfrm>
          <a:off x="0" y="1217958"/>
          <a:ext cx="9898912" cy="5040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A6E80F-7565-4A4E-97B0-404F4812B3BB}">
      <dsp:nvSpPr>
        <dsp:cNvPr id="0" name=""/>
        <dsp:cNvSpPr/>
      </dsp:nvSpPr>
      <dsp:spPr>
        <a:xfrm>
          <a:off x="494945" y="922758"/>
          <a:ext cx="7583150" cy="59040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909" tIns="0" rIns="261909" bIns="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供应链管理是一种集成管理模式</a:t>
          </a:r>
          <a:endParaRPr lang="zh-CN" altLang="en-US" sz="2000" kern="1200" dirty="0">
            <a:latin typeface="手札体-简粗体" panose="03000700000000000000" pitchFamily="66" charset="-122"/>
            <a:ea typeface="手札体-简粗体" panose="03000700000000000000" pitchFamily="66" charset="-122"/>
          </a:endParaRPr>
        </a:p>
      </dsp:txBody>
      <dsp:txXfrm>
        <a:off x="523766" y="951579"/>
        <a:ext cx="7525508" cy="532758"/>
      </dsp:txXfrm>
    </dsp:sp>
    <dsp:sp modelId="{9B4F5CE5-A4E3-4E0F-9322-81D7A2D61D7E}">
      <dsp:nvSpPr>
        <dsp:cNvPr id="0" name=""/>
        <dsp:cNvSpPr/>
      </dsp:nvSpPr>
      <dsp:spPr>
        <a:xfrm>
          <a:off x="0" y="2125158"/>
          <a:ext cx="9898912" cy="5040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A3B55B-020B-44E2-BE4C-E3E5E694559F}">
      <dsp:nvSpPr>
        <dsp:cNvPr id="0" name=""/>
        <dsp:cNvSpPr/>
      </dsp:nvSpPr>
      <dsp:spPr>
        <a:xfrm>
          <a:off x="494945" y="1829958"/>
          <a:ext cx="7583150" cy="59040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909" tIns="0" rIns="261909" bIns="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供应链管理最终为供应链中所有成员带来价值增值</a:t>
          </a:r>
          <a:endParaRPr lang="zh-CN" altLang="en-US" sz="2000" kern="1200" dirty="0">
            <a:latin typeface="手札体-简粗体" panose="03000700000000000000" pitchFamily="66" charset="-122"/>
            <a:ea typeface="手札体-简粗体" panose="03000700000000000000" pitchFamily="66" charset="-122"/>
          </a:endParaRPr>
        </a:p>
      </dsp:txBody>
      <dsp:txXfrm>
        <a:off x="523766" y="1858779"/>
        <a:ext cx="7525508" cy="532758"/>
      </dsp:txXfrm>
    </dsp:sp>
    <dsp:sp modelId="{78051A2E-7A6A-40F6-9043-11E10C1E86F9}">
      <dsp:nvSpPr>
        <dsp:cNvPr id="0" name=""/>
        <dsp:cNvSpPr/>
      </dsp:nvSpPr>
      <dsp:spPr>
        <a:xfrm>
          <a:off x="0" y="3032358"/>
          <a:ext cx="9898912" cy="5040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8C8FCA7-50D9-4020-B4D0-217EBB6E6A9B}">
      <dsp:nvSpPr>
        <dsp:cNvPr id="0" name=""/>
        <dsp:cNvSpPr/>
      </dsp:nvSpPr>
      <dsp:spPr>
        <a:xfrm>
          <a:off x="494945" y="2737158"/>
          <a:ext cx="7583150" cy="59040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909" tIns="0" rIns="261909" bIns="0" numCol="1" spcCol="1270" anchor="ctr" anchorCtr="0">
          <a:noAutofit/>
        </a:bodyPr>
        <a:lstStyle/>
        <a:p>
          <a:pPr lvl="0" algn="l" defTabSz="889000">
            <a:lnSpc>
              <a:spcPct val="90000"/>
            </a:lnSpc>
            <a:spcBef>
              <a:spcPct val="0"/>
            </a:spcBef>
            <a:spcAft>
              <a:spcPct val="35000"/>
            </a:spcAft>
          </a:pPr>
          <a:endParaRPr lang="zh-CN" altLang="en-US" sz="2000" kern="1200" dirty="0">
            <a:latin typeface="手札体-简粗体" panose="03000700000000000000" pitchFamily="66" charset="-122"/>
            <a:ea typeface="手札体-简粗体" panose="03000700000000000000" pitchFamily="66" charset="-122"/>
          </a:endParaRPr>
        </a:p>
      </dsp:txBody>
      <dsp:txXfrm>
        <a:off x="523766" y="2765979"/>
        <a:ext cx="7525508" cy="532758"/>
      </dsp:txXfrm>
    </dsp:sp>
    <dsp:sp modelId="{518ACD02-5A16-43DC-A793-CE869F04DF70}">
      <dsp:nvSpPr>
        <dsp:cNvPr id="0" name=""/>
        <dsp:cNvSpPr/>
      </dsp:nvSpPr>
      <dsp:spPr>
        <a:xfrm>
          <a:off x="0" y="3939558"/>
          <a:ext cx="9898912" cy="5040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2135C6-8028-4B93-AD16-3DED0AFF59E6}">
      <dsp:nvSpPr>
        <dsp:cNvPr id="0" name=""/>
        <dsp:cNvSpPr/>
      </dsp:nvSpPr>
      <dsp:spPr>
        <a:xfrm>
          <a:off x="494945" y="3644358"/>
          <a:ext cx="7583150" cy="59040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909" tIns="0" rIns="261909" bIns="0" numCol="1" spcCol="1270" anchor="ctr" anchorCtr="0">
          <a:noAutofit/>
        </a:bodyPr>
        <a:lstStyle/>
        <a:p>
          <a:pPr lvl="0" algn="l" defTabSz="889000">
            <a:lnSpc>
              <a:spcPct val="90000"/>
            </a:lnSpc>
            <a:spcBef>
              <a:spcPct val="0"/>
            </a:spcBef>
            <a:spcAft>
              <a:spcPct val="35000"/>
            </a:spcAft>
          </a:pPr>
          <a:endParaRPr lang="zh-CN" altLang="en-US" sz="2000" kern="1200" dirty="0">
            <a:latin typeface="手札体-简粗体" panose="03000700000000000000" pitchFamily="66" charset="-122"/>
            <a:ea typeface="手札体-简粗体" panose="03000700000000000000" pitchFamily="66" charset="-122"/>
          </a:endParaRPr>
        </a:p>
      </dsp:txBody>
      <dsp:txXfrm>
        <a:off x="523766" y="3673179"/>
        <a:ext cx="7525508" cy="532758"/>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2353788" y="971730"/>
          <a:ext cx="243568" cy="785507"/>
        </a:xfrm>
        <a:custGeom>
          <a:avLst/>
          <a:gdLst/>
          <a:ahLst/>
          <a:cxnLst/>
          <a:rect l="0" t="0" r="0" b="0"/>
          <a:pathLst>
            <a:path>
              <a:moveTo>
                <a:pt x="0" y="0"/>
              </a:moveTo>
              <a:lnTo>
                <a:pt x="121784" y="0"/>
              </a:lnTo>
              <a:lnTo>
                <a:pt x="121784" y="785507"/>
              </a:lnTo>
              <a:lnTo>
                <a:pt x="243568" y="78550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2353788" y="971730"/>
          <a:ext cx="243568" cy="261835"/>
        </a:xfrm>
        <a:custGeom>
          <a:avLst/>
          <a:gdLst/>
          <a:ahLst/>
          <a:cxnLst/>
          <a:rect l="0" t="0" r="0" b="0"/>
          <a:pathLst>
            <a:path>
              <a:moveTo>
                <a:pt x="0" y="0"/>
              </a:moveTo>
              <a:lnTo>
                <a:pt x="121784" y="0"/>
              </a:lnTo>
              <a:lnTo>
                <a:pt x="121784" y="261835"/>
              </a:lnTo>
              <a:lnTo>
                <a:pt x="243568" y="26183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353788" y="709894"/>
          <a:ext cx="243568" cy="261835"/>
        </a:xfrm>
        <a:custGeom>
          <a:avLst/>
          <a:gdLst/>
          <a:ahLst/>
          <a:cxnLst/>
          <a:rect l="0" t="0" r="0" b="0"/>
          <a:pathLst>
            <a:path>
              <a:moveTo>
                <a:pt x="0" y="261835"/>
              </a:moveTo>
              <a:lnTo>
                <a:pt x="121784" y="261835"/>
              </a:lnTo>
              <a:lnTo>
                <a:pt x="121784" y="0"/>
              </a:lnTo>
              <a:lnTo>
                <a:pt x="243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353788" y="186222"/>
          <a:ext cx="243568" cy="785507"/>
        </a:xfrm>
        <a:custGeom>
          <a:avLst/>
          <a:gdLst/>
          <a:ahLst/>
          <a:cxnLst/>
          <a:rect l="0" t="0" r="0" b="0"/>
          <a:pathLst>
            <a:path>
              <a:moveTo>
                <a:pt x="0" y="785507"/>
              </a:moveTo>
              <a:lnTo>
                <a:pt x="121784" y="785507"/>
              </a:lnTo>
              <a:lnTo>
                <a:pt x="121784" y="0"/>
              </a:lnTo>
              <a:lnTo>
                <a:pt x="243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135946" y="786009"/>
          <a:ext cx="1217841" cy="3714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供应链管理概述</a:t>
          </a:r>
          <a:endParaRPr lang="zh-CN" altLang="en-US" sz="1100" b="1" kern="1200" dirty="0">
            <a:latin typeface="SimHei" charset="-122"/>
            <a:ea typeface="SimHei" charset="-122"/>
            <a:cs typeface="SimHei" charset="-122"/>
          </a:endParaRPr>
        </a:p>
      </dsp:txBody>
      <dsp:txXfrm>
        <a:off x="1135946" y="786009"/>
        <a:ext cx="1217841" cy="371441"/>
      </dsp:txXfrm>
    </dsp:sp>
    <dsp:sp modelId="{22C8BBC7-02FA-4EF0-899A-834C1FEE39E3}">
      <dsp:nvSpPr>
        <dsp:cNvPr id="0" name=""/>
        <dsp:cNvSpPr/>
      </dsp:nvSpPr>
      <dsp:spPr>
        <a:xfrm>
          <a:off x="2597356" y="501"/>
          <a:ext cx="1217841" cy="3714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供应链的概念</a:t>
          </a:r>
          <a:endParaRPr lang="zh-CN" altLang="en-US" sz="1100" b="1" kern="1200" dirty="0">
            <a:latin typeface="SimHei" charset="-122"/>
            <a:ea typeface="SimHei" charset="-122"/>
            <a:cs typeface="SimHei" charset="-122"/>
          </a:endParaRPr>
        </a:p>
      </dsp:txBody>
      <dsp:txXfrm>
        <a:off x="2597356" y="501"/>
        <a:ext cx="1217841" cy="371441"/>
      </dsp:txXfrm>
    </dsp:sp>
    <dsp:sp modelId="{86A07B8D-FF15-4EFF-8681-05A46BF1E797}">
      <dsp:nvSpPr>
        <dsp:cNvPr id="0" name=""/>
        <dsp:cNvSpPr/>
      </dsp:nvSpPr>
      <dsp:spPr>
        <a:xfrm>
          <a:off x="2597356" y="524173"/>
          <a:ext cx="1217841" cy="371441"/>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供应链管理的概念</a:t>
          </a:r>
          <a:endParaRPr lang="zh-CN" altLang="en-US" sz="1100" b="1" kern="1200" dirty="0">
            <a:latin typeface="SimHei" charset="-122"/>
            <a:ea typeface="SimHei" charset="-122"/>
            <a:cs typeface="SimHei" charset="-122"/>
          </a:endParaRPr>
        </a:p>
      </dsp:txBody>
      <dsp:txXfrm>
        <a:off x="2597356" y="524173"/>
        <a:ext cx="1217841" cy="371441"/>
      </dsp:txXfrm>
    </dsp:sp>
    <dsp:sp modelId="{A73C4A40-2D47-BF42-9EF8-B3BEE9451F45}">
      <dsp:nvSpPr>
        <dsp:cNvPr id="0" name=""/>
        <dsp:cNvSpPr/>
      </dsp:nvSpPr>
      <dsp:spPr>
        <a:xfrm>
          <a:off x="2597356" y="1047845"/>
          <a:ext cx="1217841" cy="3714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供应链管理与传统管理的区别</a:t>
          </a:r>
          <a:endParaRPr lang="zh-CN" altLang="en-US" sz="1100" b="1" kern="1200" dirty="0">
            <a:latin typeface="SimHei" charset="-122"/>
            <a:ea typeface="SimHei" charset="-122"/>
            <a:cs typeface="SimHei" charset="-122"/>
          </a:endParaRPr>
        </a:p>
      </dsp:txBody>
      <dsp:txXfrm>
        <a:off x="2597356" y="1047845"/>
        <a:ext cx="1217841" cy="371441"/>
      </dsp:txXfrm>
    </dsp:sp>
    <dsp:sp modelId="{19BA56B5-C34A-B64D-A239-C962FAC6DE3A}">
      <dsp:nvSpPr>
        <dsp:cNvPr id="0" name=""/>
        <dsp:cNvSpPr/>
      </dsp:nvSpPr>
      <dsp:spPr>
        <a:xfrm>
          <a:off x="2597356" y="1571516"/>
          <a:ext cx="1217841" cy="3714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供应链管理的意义</a:t>
          </a:r>
          <a:endParaRPr lang="zh-CN" altLang="en-US" sz="1100" b="1" kern="1200" dirty="0">
            <a:latin typeface="SimHei" charset="-122"/>
            <a:ea typeface="SimHei" charset="-122"/>
            <a:cs typeface="SimHei" charset="-122"/>
          </a:endParaRPr>
        </a:p>
      </dsp:txBody>
      <dsp:txXfrm>
        <a:off x="2597356" y="1571516"/>
        <a:ext cx="1217841" cy="371441"/>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5F26A-3346-4DB3-AF09-09D6C0660CC7}">
      <dsp:nvSpPr>
        <dsp:cNvPr id="0" name=""/>
        <dsp:cNvSpPr/>
      </dsp:nvSpPr>
      <dsp:spPr>
        <a:xfrm>
          <a:off x="0" y="310758"/>
          <a:ext cx="9898912" cy="5040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509D32-17E7-4B5D-B3ED-55C0B5CF5E03}">
      <dsp:nvSpPr>
        <dsp:cNvPr id="0" name=""/>
        <dsp:cNvSpPr/>
      </dsp:nvSpPr>
      <dsp:spPr>
        <a:xfrm>
          <a:off x="494945" y="15558"/>
          <a:ext cx="7583150" cy="59040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909" tIns="0" rIns="261909" bIns="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供应链管理的目标是为了</a:t>
          </a:r>
          <a:r>
            <a:rPr lang="zh-CN" altLang="en-US" sz="2000" b="1" kern="1200" dirty="0" smtClean="0">
              <a:solidFill>
                <a:srgbClr val="FF0000"/>
              </a:solidFill>
              <a:latin typeface="手札体-简粗体" panose="03000700000000000000" pitchFamily="66" charset="-122"/>
              <a:ea typeface="手札体-简粗体" panose="03000700000000000000" pitchFamily="66" charset="-122"/>
            </a:rPr>
            <a:t>给顾客提供满意的产品或服务</a:t>
          </a:r>
          <a:endParaRPr lang="zh-CN" altLang="en-US" sz="2000" kern="1200" dirty="0">
            <a:latin typeface="手札体-简粗体" panose="03000700000000000000" pitchFamily="66" charset="-122"/>
            <a:ea typeface="手札体-简粗体" panose="03000700000000000000" pitchFamily="66" charset="-122"/>
          </a:endParaRPr>
        </a:p>
      </dsp:txBody>
      <dsp:txXfrm>
        <a:off x="523766" y="44379"/>
        <a:ext cx="7525508" cy="532758"/>
      </dsp:txXfrm>
    </dsp:sp>
    <dsp:sp modelId="{F779B2C4-431E-48A5-8D1B-2EDB1C83C27F}">
      <dsp:nvSpPr>
        <dsp:cNvPr id="0" name=""/>
        <dsp:cNvSpPr/>
      </dsp:nvSpPr>
      <dsp:spPr>
        <a:xfrm>
          <a:off x="0" y="1217958"/>
          <a:ext cx="9898912" cy="5040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A6E80F-7565-4A4E-97B0-404F4812B3BB}">
      <dsp:nvSpPr>
        <dsp:cNvPr id="0" name=""/>
        <dsp:cNvSpPr/>
      </dsp:nvSpPr>
      <dsp:spPr>
        <a:xfrm>
          <a:off x="494945" y="922758"/>
          <a:ext cx="7583150" cy="59040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909" tIns="0" rIns="261909" bIns="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供应链管理是一种集成管理模式</a:t>
          </a:r>
          <a:endParaRPr lang="zh-CN" altLang="en-US" sz="2000" kern="1200" dirty="0">
            <a:latin typeface="手札体-简粗体" panose="03000700000000000000" pitchFamily="66" charset="-122"/>
            <a:ea typeface="手札体-简粗体" panose="03000700000000000000" pitchFamily="66" charset="-122"/>
          </a:endParaRPr>
        </a:p>
      </dsp:txBody>
      <dsp:txXfrm>
        <a:off x="523766" y="951579"/>
        <a:ext cx="7525508" cy="532758"/>
      </dsp:txXfrm>
    </dsp:sp>
    <dsp:sp modelId="{9B4F5CE5-A4E3-4E0F-9322-81D7A2D61D7E}">
      <dsp:nvSpPr>
        <dsp:cNvPr id="0" name=""/>
        <dsp:cNvSpPr/>
      </dsp:nvSpPr>
      <dsp:spPr>
        <a:xfrm>
          <a:off x="0" y="2125158"/>
          <a:ext cx="9898912" cy="5040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A3B55B-020B-44E2-BE4C-E3E5E694559F}">
      <dsp:nvSpPr>
        <dsp:cNvPr id="0" name=""/>
        <dsp:cNvSpPr/>
      </dsp:nvSpPr>
      <dsp:spPr>
        <a:xfrm>
          <a:off x="494945" y="1829958"/>
          <a:ext cx="7583150" cy="59040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909" tIns="0" rIns="261909" bIns="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供应链管理最终为供应链中所有成员带来价值增值</a:t>
          </a:r>
          <a:endParaRPr lang="zh-CN" altLang="en-US" sz="2000" kern="1200" dirty="0">
            <a:latin typeface="手札体-简粗体" panose="03000700000000000000" pitchFamily="66" charset="-122"/>
            <a:ea typeface="手札体-简粗体" panose="03000700000000000000" pitchFamily="66" charset="-122"/>
          </a:endParaRPr>
        </a:p>
      </dsp:txBody>
      <dsp:txXfrm>
        <a:off x="523766" y="1858779"/>
        <a:ext cx="7525508" cy="532758"/>
      </dsp:txXfrm>
    </dsp:sp>
    <dsp:sp modelId="{78051A2E-7A6A-40F6-9043-11E10C1E86F9}">
      <dsp:nvSpPr>
        <dsp:cNvPr id="0" name=""/>
        <dsp:cNvSpPr/>
      </dsp:nvSpPr>
      <dsp:spPr>
        <a:xfrm>
          <a:off x="0" y="3032358"/>
          <a:ext cx="9898912" cy="5040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8C8FCA7-50D9-4020-B4D0-217EBB6E6A9B}">
      <dsp:nvSpPr>
        <dsp:cNvPr id="0" name=""/>
        <dsp:cNvSpPr/>
      </dsp:nvSpPr>
      <dsp:spPr>
        <a:xfrm>
          <a:off x="494945" y="2737158"/>
          <a:ext cx="7583150" cy="59040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909" tIns="0" rIns="261909" bIns="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供应链管理强调提高整个供应链的竞争能力</a:t>
          </a:r>
          <a:endParaRPr lang="zh-CN" altLang="en-US" sz="2000" kern="1200" dirty="0">
            <a:latin typeface="手札体-简粗体" panose="03000700000000000000" pitchFamily="66" charset="-122"/>
            <a:ea typeface="手札体-简粗体" panose="03000700000000000000" pitchFamily="66" charset="-122"/>
          </a:endParaRPr>
        </a:p>
      </dsp:txBody>
      <dsp:txXfrm>
        <a:off x="523766" y="2765979"/>
        <a:ext cx="7525508" cy="532758"/>
      </dsp:txXfrm>
    </dsp:sp>
    <dsp:sp modelId="{518ACD02-5A16-43DC-A793-CE869F04DF70}">
      <dsp:nvSpPr>
        <dsp:cNvPr id="0" name=""/>
        <dsp:cNvSpPr/>
      </dsp:nvSpPr>
      <dsp:spPr>
        <a:xfrm>
          <a:off x="0" y="3939558"/>
          <a:ext cx="9898912" cy="5040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2135C6-8028-4B93-AD16-3DED0AFF59E6}">
      <dsp:nvSpPr>
        <dsp:cNvPr id="0" name=""/>
        <dsp:cNvSpPr/>
      </dsp:nvSpPr>
      <dsp:spPr>
        <a:xfrm>
          <a:off x="494945" y="3644358"/>
          <a:ext cx="7583150" cy="59040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909" tIns="0" rIns="261909" bIns="0" numCol="1" spcCol="1270" anchor="ctr" anchorCtr="0">
          <a:noAutofit/>
        </a:bodyPr>
        <a:lstStyle/>
        <a:p>
          <a:pPr lvl="0" algn="l" defTabSz="889000">
            <a:lnSpc>
              <a:spcPct val="90000"/>
            </a:lnSpc>
            <a:spcBef>
              <a:spcPct val="0"/>
            </a:spcBef>
            <a:spcAft>
              <a:spcPct val="35000"/>
            </a:spcAft>
          </a:pPr>
          <a:endParaRPr lang="zh-CN" altLang="en-US" sz="2000" kern="1200" dirty="0">
            <a:latin typeface="手札体-简粗体" panose="03000700000000000000" pitchFamily="66" charset="-122"/>
            <a:ea typeface="手札体-简粗体" panose="03000700000000000000" pitchFamily="66" charset="-122"/>
          </a:endParaRPr>
        </a:p>
      </dsp:txBody>
      <dsp:txXfrm>
        <a:off x="523766" y="3673179"/>
        <a:ext cx="7525508" cy="532758"/>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2353788" y="971730"/>
          <a:ext cx="243568" cy="785507"/>
        </a:xfrm>
        <a:custGeom>
          <a:avLst/>
          <a:gdLst/>
          <a:ahLst/>
          <a:cxnLst/>
          <a:rect l="0" t="0" r="0" b="0"/>
          <a:pathLst>
            <a:path>
              <a:moveTo>
                <a:pt x="0" y="0"/>
              </a:moveTo>
              <a:lnTo>
                <a:pt x="121784" y="0"/>
              </a:lnTo>
              <a:lnTo>
                <a:pt x="121784" y="785507"/>
              </a:lnTo>
              <a:lnTo>
                <a:pt x="243568" y="78550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2353788" y="971730"/>
          <a:ext cx="243568" cy="261835"/>
        </a:xfrm>
        <a:custGeom>
          <a:avLst/>
          <a:gdLst/>
          <a:ahLst/>
          <a:cxnLst/>
          <a:rect l="0" t="0" r="0" b="0"/>
          <a:pathLst>
            <a:path>
              <a:moveTo>
                <a:pt x="0" y="0"/>
              </a:moveTo>
              <a:lnTo>
                <a:pt x="121784" y="0"/>
              </a:lnTo>
              <a:lnTo>
                <a:pt x="121784" y="261835"/>
              </a:lnTo>
              <a:lnTo>
                <a:pt x="243568" y="26183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353788" y="709894"/>
          <a:ext cx="243568" cy="261835"/>
        </a:xfrm>
        <a:custGeom>
          <a:avLst/>
          <a:gdLst/>
          <a:ahLst/>
          <a:cxnLst/>
          <a:rect l="0" t="0" r="0" b="0"/>
          <a:pathLst>
            <a:path>
              <a:moveTo>
                <a:pt x="0" y="261835"/>
              </a:moveTo>
              <a:lnTo>
                <a:pt x="121784" y="261835"/>
              </a:lnTo>
              <a:lnTo>
                <a:pt x="121784" y="0"/>
              </a:lnTo>
              <a:lnTo>
                <a:pt x="243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353788" y="186222"/>
          <a:ext cx="243568" cy="785507"/>
        </a:xfrm>
        <a:custGeom>
          <a:avLst/>
          <a:gdLst/>
          <a:ahLst/>
          <a:cxnLst/>
          <a:rect l="0" t="0" r="0" b="0"/>
          <a:pathLst>
            <a:path>
              <a:moveTo>
                <a:pt x="0" y="785507"/>
              </a:moveTo>
              <a:lnTo>
                <a:pt x="121784" y="785507"/>
              </a:lnTo>
              <a:lnTo>
                <a:pt x="121784" y="0"/>
              </a:lnTo>
              <a:lnTo>
                <a:pt x="243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135946" y="786009"/>
          <a:ext cx="1217841" cy="3714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供应链管理概述</a:t>
          </a:r>
          <a:endParaRPr lang="zh-CN" altLang="en-US" sz="1100" b="1" kern="1200" dirty="0">
            <a:latin typeface="SimHei" charset="-122"/>
            <a:ea typeface="SimHei" charset="-122"/>
            <a:cs typeface="SimHei" charset="-122"/>
          </a:endParaRPr>
        </a:p>
      </dsp:txBody>
      <dsp:txXfrm>
        <a:off x="1135946" y="786009"/>
        <a:ext cx="1217841" cy="371441"/>
      </dsp:txXfrm>
    </dsp:sp>
    <dsp:sp modelId="{22C8BBC7-02FA-4EF0-899A-834C1FEE39E3}">
      <dsp:nvSpPr>
        <dsp:cNvPr id="0" name=""/>
        <dsp:cNvSpPr/>
      </dsp:nvSpPr>
      <dsp:spPr>
        <a:xfrm>
          <a:off x="2597356" y="501"/>
          <a:ext cx="1217841" cy="3714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供应链的概念</a:t>
          </a:r>
          <a:endParaRPr lang="zh-CN" altLang="en-US" sz="1100" b="1" kern="1200" dirty="0">
            <a:latin typeface="SimHei" charset="-122"/>
            <a:ea typeface="SimHei" charset="-122"/>
            <a:cs typeface="SimHei" charset="-122"/>
          </a:endParaRPr>
        </a:p>
      </dsp:txBody>
      <dsp:txXfrm>
        <a:off x="2597356" y="501"/>
        <a:ext cx="1217841" cy="371441"/>
      </dsp:txXfrm>
    </dsp:sp>
    <dsp:sp modelId="{86A07B8D-FF15-4EFF-8681-05A46BF1E797}">
      <dsp:nvSpPr>
        <dsp:cNvPr id="0" name=""/>
        <dsp:cNvSpPr/>
      </dsp:nvSpPr>
      <dsp:spPr>
        <a:xfrm>
          <a:off x="2597356" y="524173"/>
          <a:ext cx="1217841" cy="371441"/>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供应链管理的概念</a:t>
          </a:r>
          <a:endParaRPr lang="zh-CN" altLang="en-US" sz="1100" b="1" kern="1200" dirty="0">
            <a:latin typeface="SimHei" charset="-122"/>
            <a:ea typeface="SimHei" charset="-122"/>
            <a:cs typeface="SimHei" charset="-122"/>
          </a:endParaRPr>
        </a:p>
      </dsp:txBody>
      <dsp:txXfrm>
        <a:off x="2597356" y="524173"/>
        <a:ext cx="1217841" cy="371441"/>
      </dsp:txXfrm>
    </dsp:sp>
    <dsp:sp modelId="{A73C4A40-2D47-BF42-9EF8-B3BEE9451F45}">
      <dsp:nvSpPr>
        <dsp:cNvPr id="0" name=""/>
        <dsp:cNvSpPr/>
      </dsp:nvSpPr>
      <dsp:spPr>
        <a:xfrm>
          <a:off x="2597356" y="1047845"/>
          <a:ext cx="1217841" cy="3714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供应链管理与传统管理的区别</a:t>
          </a:r>
          <a:endParaRPr lang="zh-CN" altLang="en-US" sz="1100" b="1" kern="1200" dirty="0">
            <a:latin typeface="SimHei" charset="-122"/>
            <a:ea typeface="SimHei" charset="-122"/>
            <a:cs typeface="SimHei" charset="-122"/>
          </a:endParaRPr>
        </a:p>
      </dsp:txBody>
      <dsp:txXfrm>
        <a:off x="2597356" y="1047845"/>
        <a:ext cx="1217841" cy="371441"/>
      </dsp:txXfrm>
    </dsp:sp>
    <dsp:sp modelId="{19BA56B5-C34A-B64D-A239-C962FAC6DE3A}">
      <dsp:nvSpPr>
        <dsp:cNvPr id="0" name=""/>
        <dsp:cNvSpPr/>
      </dsp:nvSpPr>
      <dsp:spPr>
        <a:xfrm>
          <a:off x="2597356" y="1571516"/>
          <a:ext cx="1217841" cy="3714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供应链管理的意义</a:t>
          </a:r>
          <a:endParaRPr lang="zh-CN" altLang="en-US" sz="1100" b="1" kern="1200" dirty="0">
            <a:latin typeface="SimHei" charset="-122"/>
            <a:ea typeface="SimHei" charset="-122"/>
            <a:cs typeface="SimHei" charset="-122"/>
          </a:endParaRPr>
        </a:p>
      </dsp:txBody>
      <dsp:txXfrm>
        <a:off x="2597356" y="1571516"/>
        <a:ext cx="1217841" cy="371441"/>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5F26A-3346-4DB3-AF09-09D6C0660CC7}">
      <dsp:nvSpPr>
        <dsp:cNvPr id="0" name=""/>
        <dsp:cNvSpPr/>
      </dsp:nvSpPr>
      <dsp:spPr>
        <a:xfrm>
          <a:off x="0" y="310758"/>
          <a:ext cx="9898912" cy="5040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509D32-17E7-4B5D-B3ED-55C0B5CF5E03}">
      <dsp:nvSpPr>
        <dsp:cNvPr id="0" name=""/>
        <dsp:cNvSpPr/>
      </dsp:nvSpPr>
      <dsp:spPr>
        <a:xfrm>
          <a:off x="494945" y="15558"/>
          <a:ext cx="7583150" cy="59040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909" tIns="0" rIns="261909" bIns="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供应链管理的目标是为了</a:t>
          </a:r>
          <a:r>
            <a:rPr lang="zh-CN" altLang="en-US" sz="2000" b="1" kern="1200" dirty="0" smtClean="0">
              <a:solidFill>
                <a:srgbClr val="FF0000"/>
              </a:solidFill>
              <a:latin typeface="手札体-简粗体" panose="03000700000000000000" pitchFamily="66" charset="-122"/>
              <a:ea typeface="手札体-简粗体" panose="03000700000000000000" pitchFamily="66" charset="-122"/>
            </a:rPr>
            <a:t>给顾客提供满意的产品或服务</a:t>
          </a:r>
          <a:endParaRPr lang="zh-CN" altLang="en-US" sz="2000" kern="1200" dirty="0">
            <a:latin typeface="手札体-简粗体" panose="03000700000000000000" pitchFamily="66" charset="-122"/>
            <a:ea typeface="手札体-简粗体" panose="03000700000000000000" pitchFamily="66" charset="-122"/>
          </a:endParaRPr>
        </a:p>
      </dsp:txBody>
      <dsp:txXfrm>
        <a:off x="523766" y="44379"/>
        <a:ext cx="7525508" cy="532758"/>
      </dsp:txXfrm>
    </dsp:sp>
    <dsp:sp modelId="{F779B2C4-431E-48A5-8D1B-2EDB1C83C27F}">
      <dsp:nvSpPr>
        <dsp:cNvPr id="0" name=""/>
        <dsp:cNvSpPr/>
      </dsp:nvSpPr>
      <dsp:spPr>
        <a:xfrm>
          <a:off x="0" y="1217958"/>
          <a:ext cx="9898912" cy="5040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A6E80F-7565-4A4E-97B0-404F4812B3BB}">
      <dsp:nvSpPr>
        <dsp:cNvPr id="0" name=""/>
        <dsp:cNvSpPr/>
      </dsp:nvSpPr>
      <dsp:spPr>
        <a:xfrm>
          <a:off x="494945" y="922758"/>
          <a:ext cx="7583150" cy="59040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909" tIns="0" rIns="261909" bIns="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供应链管理是一种集成管理模式</a:t>
          </a:r>
          <a:endParaRPr lang="zh-CN" altLang="en-US" sz="2000" kern="1200" dirty="0">
            <a:latin typeface="手札体-简粗体" panose="03000700000000000000" pitchFamily="66" charset="-122"/>
            <a:ea typeface="手札体-简粗体" panose="03000700000000000000" pitchFamily="66" charset="-122"/>
          </a:endParaRPr>
        </a:p>
      </dsp:txBody>
      <dsp:txXfrm>
        <a:off x="523766" y="951579"/>
        <a:ext cx="7525508" cy="532758"/>
      </dsp:txXfrm>
    </dsp:sp>
    <dsp:sp modelId="{9B4F5CE5-A4E3-4E0F-9322-81D7A2D61D7E}">
      <dsp:nvSpPr>
        <dsp:cNvPr id="0" name=""/>
        <dsp:cNvSpPr/>
      </dsp:nvSpPr>
      <dsp:spPr>
        <a:xfrm>
          <a:off x="0" y="2125158"/>
          <a:ext cx="9898912" cy="5040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A3B55B-020B-44E2-BE4C-E3E5E694559F}">
      <dsp:nvSpPr>
        <dsp:cNvPr id="0" name=""/>
        <dsp:cNvSpPr/>
      </dsp:nvSpPr>
      <dsp:spPr>
        <a:xfrm>
          <a:off x="494945" y="1829958"/>
          <a:ext cx="7583150" cy="59040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909" tIns="0" rIns="261909" bIns="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供应链管理最终为供应链中所有成员带来价值增值</a:t>
          </a:r>
          <a:endParaRPr lang="zh-CN" altLang="en-US" sz="2000" kern="1200" dirty="0">
            <a:latin typeface="手札体-简粗体" panose="03000700000000000000" pitchFamily="66" charset="-122"/>
            <a:ea typeface="手札体-简粗体" panose="03000700000000000000" pitchFamily="66" charset="-122"/>
          </a:endParaRPr>
        </a:p>
      </dsp:txBody>
      <dsp:txXfrm>
        <a:off x="523766" y="1858779"/>
        <a:ext cx="7525508" cy="532758"/>
      </dsp:txXfrm>
    </dsp:sp>
    <dsp:sp modelId="{78051A2E-7A6A-40F6-9043-11E10C1E86F9}">
      <dsp:nvSpPr>
        <dsp:cNvPr id="0" name=""/>
        <dsp:cNvSpPr/>
      </dsp:nvSpPr>
      <dsp:spPr>
        <a:xfrm>
          <a:off x="0" y="3032358"/>
          <a:ext cx="9898912" cy="5040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8C8FCA7-50D9-4020-B4D0-217EBB6E6A9B}">
      <dsp:nvSpPr>
        <dsp:cNvPr id="0" name=""/>
        <dsp:cNvSpPr/>
      </dsp:nvSpPr>
      <dsp:spPr>
        <a:xfrm>
          <a:off x="494945" y="2737158"/>
          <a:ext cx="7583150" cy="59040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909" tIns="0" rIns="261909" bIns="0" numCol="1" spcCol="1270" anchor="ctr" anchorCtr="0">
          <a:noAutofit/>
        </a:bodyPr>
        <a:lstStyle/>
        <a:p>
          <a:pPr lvl="0" algn="l" defTabSz="889000">
            <a:lnSpc>
              <a:spcPct val="90000"/>
            </a:lnSpc>
            <a:spcBef>
              <a:spcPct val="0"/>
            </a:spcBef>
            <a:spcAft>
              <a:spcPct val="35000"/>
            </a:spcAft>
          </a:pPr>
          <a:r>
            <a:rPr lang="zh-CN" altLang="en-US" sz="2000" kern="1200" smtClean="0">
              <a:latin typeface="手札体-简粗体" panose="03000700000000000000" pitchFamily="66" charset="-122"/>
              <a:ea typeface="手札体-简粗体" panose="03000700000000000000" pitchFamily="66" charset="-122"/>
            </a:rPr>
            <a:t>供应链管理强调提高整个供应链的竞争能力</a:t>
          </a:r>
          <a:endParaRPr lang="zh-CN" altLang="en-US" sz="2000" kern="1200" dirty="0">
            <a:latin typeface="手札体-简粗体" panose="03000700000000000000" pitchFamily="66" charset="-122"/>
            <a:ea typeface="手札体-简粗体" panose="03000700000000000000" pitchFamily="66" charset="-122"/>
          </a:endParaRPr>
        </a:p>
      </dsp:txBody>
      <dsp:txXfrm>
        <a:off x="523766" y="2765979"/>
        <a:ext cx="7525508" cy="532758"/>
      </dsp:txXfrm>
    </dsp:sp>
    <dsp:sp modelId="{518ACD02-5A16-43DC-A793-CE869F04DF70}">
      <dsp:nvSpPr>
        <dsp:cNvPr id="0" name=""/>
        <dsp:cNvSpPr/>
      </dsp:nvSpPr>
      <dsp:spPr>
        <a:xfrm>
          <a:off x="0" y="3939558"/>
          <a:ext cx="9898912" cy="5040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2135C6-8028-4B93-AD16-3DED0AFF59E6}">
      <dsp:nvSpPr>
        <dsp:cNvPr id="0" name=""/>
        <dsp:cNvSpPr/>
      </dsp:nvSpPr>
      <dsp:spPr>
        <a:xfrm>
          <a:off x="494945" y="3644358"/>
          <a:ext cx="7583150" cy="59040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909" tIns="0" rIns="261909" bIns="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对供应链进行优化配置来实现目标</a:t>
          </a:r>
          <a:endParaRPr lang="zh-CN" altLang="en-US" sz="2000" kern="1200" dirty="0">
            <a:latin typeface="手札体-简粗体" panose="03000700000000000000" pitchFamily="66" charset="-122"/>
            <a:ea typeface="手札体-简粗体" panose="03000700000000000000" pitchFamily="66" charset="-122"/>
          </a:endParaRPr>
        </a:p>
      </dsp:txBody>
      <dsp:txXfrm>
        <a:off x="523766" y="3673179"/>
        <a:ext cx="7525508" cy="5327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220FC-FBC9-F24A-AA33-E178E08463D3}">
      <dsp:nvSpPr>
        <dsp:cNvPr id="0" name=""/>
        <dsp:cNvSpPr/>
      </dsp:nvSpPr>
      <dsp:spPr>
        <a:xfrm>
          <a:off x="1796191" y="900785"/>
          <a:ext cx="309088" cy="664540"/>
        </a:xfrm>
        <a:custGeom>
          <a:avLst/>
          <a:gdLst/>
          <a:ahLst/>
          <a:cxnLst/>
          <a:rect l="0" t="0" r="0" b="0"/>
          <a:pathLst>
            <a:path>
              <a:moveTo>
                <a:pt x="0" y="0"/>
              </a:moveTo>
              <a:lnTo>
                <a:pt x="154544" y="0"/>
              </a:lnTo>
              <a:lnTo>
                <a:pt x="154544" y="664540"/>
              </a:lnTo>
              <a:lnTo>
                <a:pt x="309088" y="66454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796191" y="855065"/>
          <a:ext cx="309088" cy="91440"/>
        </a:xfrm>
        <a:custGeom>
          <a:avLst/>
          <a:gdLst/>
          <a:ahLst/>
          <a:cxnLst/>
          <a:rect l="0" t="0" r="0" b="0"/>
          <a:pathLst>
            <a:path>
              <a:moveTo>
                <a:pt x="0" y="45720"/>
              </a:moveTo>
              <a:lnTo>
                <a:pt x="309088"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796191" y="236244"/>
          <a:ext cx="309088" cy="664540"/>
        </a:xfrm>
        <a:custGeom>
          <a:avLst/>
          <a:gdLst/>
          <a:ahLst/>
          <a:cxnLst/>
          <a:rect l="0" t="0" r="0" b="0"/>
          <a:pathLst>
            <a:path>
              <a:moveTo>
                <a:pt x="0" y="664540"/>
              </a:moveTo>
              <a:lnTo>
                <a:pt x="154544" y="664540"/>
              </a:lnTo>
              <a:lnTo>
                <a:pt x="154544" y="0"/>
              </a:lnTo>
              <a:lnTo>
                <a:pt x="30908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250747" y="665104"/>
          <a:ext cx="1545443" cy="47136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知识管理策略</a:t>
          </a:r>
          <a:endParaRPr lang="zh-CN" altLang="en-US" sz="1100" b="1" kern="1200" dirty="0">
            <a:latin typeface="SimHei" charset="-122"/>
            <a:ea typeface="SimHei" charset="-122"/>
            <a:cs typeface="SimHei" charset="-122"/>
          </a:endParaRPr>
        </a:p>
      </dsp:txBody>
      <dsp:txXfrm>
        <a:off x="250747" y="665104"/>
        <a:ext cx="1545443" cy="471360"/>
      </dsp:txXfrm>
    </dsp:sp>
    <dsp:sp modelId="{22C8BBC7-02FA-4EF0-899A-834C1FEE39E3}">
      <dsp:nvSpPr>
        <dsp:cNvPr id="0" name=""/>
        <dsp:cNvSpPr/>
      </dsp:nvSpPr>
      <dsp:spPr>
        <a:xfrm>
          <a:off x="2105280" y="563"/>
          <a:ext cx="1545443" cy="471360"/>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知识管理的编码策略</a:t>
          </a:r>
          <a:endParaRPr lang="zh-CN" altLang="en-US" sz="1100" b="1" kern="1200" dirty="0">
            <a:latin typeface="SimHei" charset="-122"/>
            <a:ea typeface="SimHei" charset="-122"/>
            <a:cs typeface="SimHei" charset="-122"/>
          </a:endParaRPr>
        </a:p>
      </dsp:txBody>
      <dsp:txXfrm>
        <a:off x="2105280" y="563"/>
        <a:ext cx="1545443" cy="471360"/>
      </dsp:txXfrm>
    </dsp:sp>
    <dsp:sp modelId="{86A07B8D-FF15-4EFF-8681-05A46BF1E797}">
      <dsp:nvSpPr>
        <dsp:cNvPr id="0" name=""/>
        <dsp:cNvSpPr/>
      </dsp:nvSpPr>
      <dsp:spPr>
        <a:xfrm>
          <a:off x="2105280" y="665104"/>
          <a:ext cx="1545443" cy="47136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知识管理的个人化策略</a:t>
          </a:r>
          <a:endParaRPr lang="zh-CN" altLang="en-US" sz="1100" b="1" kern="1200" dirty="0">
            <a:latin typeface="SimHei" charset="-122"/>
            <a:ea typeface="SimHei" charset="-122"/>
            <a:cs typeface="SimHei" charset="-122"/>
          </a:endParaRPr>
        </a:p>
      </dsp:txBody>
      <dsp:txXfrm>
        <a:off x="2105280" y="665104"/>
        <a:ext cx="1545443" cy="471360"/>
      </dsp:txXfrm>
    </dsp:sp>
    <dsp:sp modelId="{28517D87-E968-4E4F-A99F-E7DA6AAC62A2}">
      <dsp:nvSpPr>
        <dsp:cNvPr id="0" name=""/>
        <dsp:cNvSpPr/>
      </dsp:nvSpPr>
      <dsp:spPr>
        <a:xfrm>
          <a:off x="2105280" y="1329645"/>
          <a:ext cx="1545443" cy="47136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smtClean="0">
              <a:latin typeface="SimHei" charset="-122"/>
              <a:ea typeface="SimHei" charset="-122"/>
              <a:cs typeface="SimHei" charset="-122"/>
            </a:rPr>
            <a:t>知识管理策略的选择</a:t>
          </a:r>
          <a:endParaRPr lang="zh-CN" altLang="en-US" sz="1100" b="1" kern="1200" dirty="0">
            <a:latin typeface="SimHei" charset="-122"/>
            <a:ea typeface="SimHei" charset="-122"/>
            <a:cs typeface="SimHei" charset="-122"/>
          </a:endParaRPr>
        </a:p>
      </dsp:txBody>
      <dsp:txXfrm>
        <a:off x="2105280" y="1329645"/>
        <a:ext cx="1545443" cy="471360"/>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2353788" y="971730"/>
          <a:ext cx="243568" cy="785507"/>
        </a:xfrm>
        <a:custGeom>
          <a:avLst/>
          <a:gdLst/>
          <a:ahLst/>
          <a:cxnLst/>
          <a:rect l="0" t="0" r="0" b="0"/>
          <a:pathLst>
            <a:path>
              <a:moveTo>
                <a:pt x="0" y="0"/>
              </a:moveTo>
              <a:lnTo>
                <a:pt x="121784" y="0"/>
              </a:lnTo>
              <a:lnTo>
                <a:pt x="121784" y="785507"/>
              </a:lnTo>
              <a:lnTo>
                <a:pt x="243568" y="78550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2353788" y="971730"/>
          <a:ext cx="243568" cy="261835"/>
        </a:xfrm>
        <a:custGeom>
          <a:avLst/>
          <a:gdLst/>
          <a:ahLst/>
          <a:cxnLst/>
          <a:rect l="0" t="0" r="0" b="0"/>
          <a:pathLst>
            <a:path>
              <a:moveTo>
                <a:pt x="0" y="0"/>
              </a:moveTo>
              <a:lnTo>
                <a:pt x="121784" y="0"/>
              </a:lnTo>
              <a:lnTo>
                <a:pt x="121784" y="261835"/>
              </a:lnTo>
              <a:lnTo>
                <a:pt x="243568" y="26183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353788" y="709894"/>
          <a:ext cx="243568" cy="261835"/>
        </a:xfrm>
        <a:custGeom>
          <a:avLst/>
          <a:gdLst/>
          <a:ahLst/>
          <a:cxnLst/>
          <a:rect l="0" t="0" r="0" b="0"/>
          <a:pathLst>
            <a:path>
              <a:moveTo>
                <a:pt x="0" y="261835"/>
              </a:moveTo>
              <a:lnTo>
                <a:pt x="121784" y="261835"/>
              </a:lnTo>
              <a:lnTo>
                <a:pt x="121784" y="0"/>
              </a:lnTo>
              <a:lnTo>
                <a:pt x="243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353788" y="186222"/>
          <a:ext cx="243568" cy="785507"/>
        </a:xfrm>
        <a:custGeom>
          <a:avLst/>
          <a:gdLst/>
          <a:ahLst/>
          <a:cxnLst/>
          <a:rect l="0" t="0" r="0" b="0"/>
          <a:pathLst>
            <a:path>
              <a:moveTo>
                <a:pt x="0" y="785507"/>
              </a:moveTo>
              <a:lnTo>
                <a:pt x="121784" y="785507"/>
              </a:lnTo>
              <a:lnTo>
                <a:pt x="121784" y="0"/>
              </a:lnTo>
              <a:lnTo>
                <a:pt x="243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135946" y="786009"/>
          <a:ext cx="1217841" cy="3714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供应链管理概述</a:t>
          </a:r>
          <a:endParaRPr lang="zh-CN" altLang="en-US" sz="1100" b="1" kern="1200" dirty="0">
            <a:latin typeface="SimHei" charset="-122"/>
            <a:ea typeface="SimHei" charset="-122"/>
            <a:cs typeface="SimHei" charset="-122"/>
          </a:endParaRPr>
        </a:p>
      </dsp:txBody>
      <dsp:txXfrm>
        <a:off x="1135946" y="786009"/>
        <a:ext cx="1217841" cy="371441"/>
      </dsp:txXfrm>
    </dsp:sp>
    <dsp:sp modelId="{22C8BBC7-02FA-4EF0-899A-834C1FEE39E3}">
      <dsp:nvSpPr>
        <dsp:cNvPr id="0" name=""/>
        <dsp:cNvSpPr/>
      </dsp:nvSpPr>
      <dsp:spPr>
        <a:xfrm>
          <a:off x="2597356" y="501"/>
          <a:ext cx="1217841" cy="3714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供应链的概念</a:t>
          </a:r>
          <a:endParaRPr lang="zh-CN" altLang="en-US" sz="1100" b="1" kern="1200" dirty="0">
            <a:latin typeface="SimHei" charset="-122"/>
            <a:ea typeface="SimHei" charset="-122"/>
            <a:cs typeface="SimHei" charset="-122"/>
          </a:endParaRPr>
        </a:p>
      </dsp:txBody>
      <dsp:txXfrm>
        <a:off x="2597356" y="501"/>
        <a:ext cx="1217841" cy="371441"/>
      </dsp:txXfrm>
    </dsp:sp>
    <dsp:sp modelId="{86A07B8D-FF15-4EFF-8681-05A46BF1E797}">
      <dsp:nvSpPr>
        <dsp:cNvPr id="0" name=""/>
        <dsp:cNvSpPr/>
      </dsp:nvSpPr>
      <dsp:spPr>
        <a:xfrm>
          <a:off x="2597356" y="524173"/>
          <a:ext cx="1217841" cy="371441"/>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供应链管理的概念</a:t>
          </a:r>
          <a:endParaRPr lang="zh-CN" altLang="en-US" sz="1100" b="1" kern="1200" dirty="0">
            <a:latin typeface="SimHei" charset="-122"/>
            <a:ea typeface="SimHei" charset="-122"/>
            <a:cs typeface="SimHei" charset="-122"/>
          </a:endParaRPr>
        </a:p>
      </dsp:txBody>
      <dsp:txXfrm>
        <a:off x="2597356" y="524173"/>
        <a:ext cx="1217841" cy="371441"/>
      </dsp:txXfrm>
    </dsp:sp>
    <dsp:sp modelId="{A73C4A40-2D47-BF42-9EF8-B3BEE9451F45}">
      <dsp:nvSpPr>
        <dsp:cNvPr id="0" name=""/>
        <dsp:cNvSpPr/>
      </dsp:nvSpPr>
      <dsp:spPr>
        <a:xfrm>
          <a:off x="2597356" y="1047845"/>
          <a:ext cx="1217841" cy="3714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供应链管理与传统管理的区别</a:t>
          </a:r>
          <a:endParaRPr lang="zh-CN" altLang="en-US" sz="1100" b="1" kern="1200" dirty="0">
            <a:latin typeface="SimHei" charset="-122"/>
            <a:ea typeface="SimHei" charset="-122"/>
            <a:cs typeface="SimHei" charset="-122"/>
          </a:endParaRPr>
        </a:p>
      </dsp:txBody>
      <dsp:txXfrm>
        <a:off x="2597356" y="1047845"/>
        <a:ext cx="1217841" cy="371441"/>
      </dsp:txXfrm>
    </dsp:sp>
    <dsp:sp modelId="{19BA56B5-C34A-B64D-A239-C962FAC6DE3A}">
      <dsp:nvSpPr>
        <dsp:cNvPr id="0" name=""/>
        <dsp:cNvSpPr/>
      </dsp:nvSpPr>
      <dsp:spPr>
        <a:xfrm>
          <a:off x="2597356" y="1571516"/>
          <a:ext cx="1217841" cy="3714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供应链管理的意义</a:t>
          </a:r>
          <a:endParaRPr lang="zh-CN" altLang="en-US" sz="1100" b="1" kern="1200" dirty="0">
            <a:latin typeface="SimHei" charset="-122"/>
            <a:ea typeface="SimHei" charset="-122"/>
            <a:cs typeface="SimHei" charset="-122"/>
          </a:endParaRPr>
        </a:p>
      </dsp:txBody>
      <dsp:txXfrm>
        <a:off x="2597356" y="1571516"/>
        <a:ext cx="1217841" cy="371441"/>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5F26A-3346-4DB3-AF09-09D6C0660CC7}">
      <dsp:nvSpPr>
        <dsp:cNvPr id="0" name=""/>
        <dsp:cNvSpPr/>
      </dsp:nvSpPr>
      <dsp:spPr>
        <a:xfrm>
          <a:off x="0" y="416988"/>
          <a:ext cx="9898912" cy="5796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509D32-17E7-4B5D-B3ED-55C0B5CF5E03}">
      <dsp:nvSpPr>
        <dsp:cNvPr id="0" name=""/>
        <dsp:cNvSpPr/>
      </dsp:nvSpPr>
      <dsp:spPr>
        <a:xfrm>
          <a:off x="494945" y="77507"/>
          <a:ext cx="7583150" cy="67896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909" tIns="0" rIns="261909" bIns="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传统管理模式强调的是企业内部的协调</a:t>
          </a:r>
          <a:endParaRPr lang="zh-CN" altLang="en-US" sz="2400" kern="1200" dirty="0">
            <a:latin typeface="手札体-简粗体" panose="03000700000000000000" pitchFamily="66" charset="-122"/>
            <a:ea typeface="手札体-简粗体" panose="03000700000000000000" pitchFamily="66" charset="-122"/>
          </a:endParaRPr>
        </a:p>
      </dsp:txBody>
      <dsp:txXfrm>
        <a:off x="528089" y="110651"/>
        <a:ext cx="7516862" cy="612672"/>
      </dsp:txXfrm>
    </dsp:sp>
    <dsp:sp modelId="{F779B2C4-431E-48A5-8D1B-2EDB1C83C27F}">
      <dsp:nvSpPr>
        <dsp:cNvPr id="0" name=""/>
        <dsp:cNvSpPr/>
      </dsp:nvSpPr>
      <dsp:spPr>
        <a:xfrm>
          <a:off x="0" y="1460268"/>
          <a:ext cx="9898912" cy="5796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A6E80F-7565-4A4E-97B0-404F4812B3BB}">
      <dsp:nvSpPr>
        <dsp:cNvPr id="0" name=""/>
        <dsp:cNvSpPr/>
      </dsp:nvSpPr>
      <dsp:spPr>
        <a:xfrm>
          <a:off x="494945" y="1120787"/>
          <a:ext cx="7583150" cy="67896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909" tIns="0" rIns="261909" bIns="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传统管理模式强调提高企业自身的核心竞争力</a:t>
          </a:r>
          <a:endParaRPr lang="zh-CN" altLang="en-US" sz="2400" kern="1200" dirty="0">
            <a:latin typeface="手札体-简粗体" panose="03000700000000000000" pitchFamily="66" charset="-122"/>
            <a:ea typeface="手札体-简粗体" panose="03000700000000000000" pitchFamily="66" charset="-122"/>
          </a:endParaRPr>
        </a:p>
      </dsp:txBody>
      <dsp:txXfrm>
        <a:off x="528089" y="1153931"/>
        <a:ext cx="7516862" cy="612672"/>
      </dsp:txXfrm>
    </dsp:sp>
    <dsp:sp modelId="{9B4F5CE5-A4E3-4E0F-9322-81D7A2D61D7E}">
      <dsp:nvSpPr>
        <dsp:cNvPr id="0" name=""/>
        <dsp:cNvSpPr/>
      </dsp:nvSpPr>
      <dsp:spPr>
        <a:xfrm>
          <a:off x="0" y="2503548"/>
          <a:ext cx="9898912" cy="5796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A3B55B-020B-44E2-BE4C-E3E5E694559F}">
      <dsp:nvSpPr>
        <dsp:cNvPr id="0" name=""/>
        <dsp:cNvSpPr/>
      </dsp:nvSpPr>
      <dsp:spPr>
        <a:xfrm>
          <a:off x="494945" y="2164068"/>
          <a:ext cx="7583150" cy="67896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909" tIns="0" rIns="261909" bIns="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传统管理模式强调提高企业自身效率</a:t>
          </a:r>
          <a:endParaRPr lang="zh-CN" altLang="en-US" sz="2400" kern="1200" dirty="0">
            <a:latin typeface="手札体-简粗体" panose="03000700000000000000" pitchFamily="66" charset="-122"/>
            <a:ea typeface="手札体-简粗体" panose="03000700000000000000" pitchFamily="66" charset="-122"/>
          </a:endParaRPr>
        </a:p>
      </dsp:txBody>
      <dsp:txXfrm>
        <a:off x="528089" y="2197212"/>
        <a:ext cx="7516862" cy="612672"/>
      </dsp:txXfrm>
    </dsp:sp>
    <dsp:sp modelId="{78051A2E-7A6A-40F6-9043-11E10C1E86F9}">
      <dsp:nvSpPr>
        <dsp:cNvPr id="0" name=""/>
        <dsp:cNvSpPr/>
      </dsp:nvSpPr>
      <dsp:spPr>
        <a:xfrm>
          <a:off x="0" y="3546828"/>
          <a:ext cx="9898912" cy="5796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8C8FCA7-50D9-4020-B4D0-217EBB6E6A9B}">
      <dsp:nvSpPr>
        <dsp:cNvPr id="0" name=""/>
        <dsp:cNvSpPr/>
      </dsp:nvSpPr>
      <dsp:spPr>
        <a:xfrm>
          <a:off x="494945" y="3207348"/>
          <a:ext cx="7583150" cy="67896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909" tIns="0" rIns="261909" bIns="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传统管理模式强调大规模生产</a:t>
          </a:r>
          <a:endParaRPr lang="zh-CN" altLang="en-US" sz="2400" kern="1200" dirty="0">
            <a:latin typeface="手札体-简粗体" panose="03000700000000000000" pitchFamily="66" charset="-122"/>
            <a:ea typeface="手札体-简粗体" panose="03000700000000000000" pitchFamily="66" charset="-122"/>
          </a:endParaRPr>
        </a:p>
      </dsp:txBody>
      <dsp:txXfrm>
        <a:off x="528089" y="3240492"/>
        <a:ext cx="7516862" cy="612672"/>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2353788" y="971730"/>
          <a:ext cx="243568" cy="785507"/>
        </a:xfrm>
        <a:custGeom>
          <a:avLst/>
          <a:gdLst/>
          <a:ahLst/>
          <a:cxnLst/>
          <a:rect l="0" t="0" r="0" b="0"/>
          <a:pathLst>
            <a:path>
              <a:moveTo>
                <a:pt x="0" y="0"/>
              </a:moveTo>
              <a:lnTo>
                <a:pt x="121784" y="0"/>
              </a:lnTo>
              <a:lnTo>
                <a:pt x="121784" y="785507"/>
              </a:lnTo>
              <a:lnTo>
                <a:pt x="243568" y="78550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2353788" y="971730"/>
          <a:ext cx="243568" cy="261835"/>
        </a:xfrm>
        <a:custGeom>
          <a:avLst/>
          <a:gdLst/>
          <a:ahLst/>
          <a:cxnLst/>
          <a:rect l="0" t="0" r="0" b="0"/>
          <a:pathLst>
            <a:path>
              <a:moveTo>
                <a:pt x="0" y="0"/>
              </a:moveTo>
              <a:lnTo>
                <a:pt x="121784" y="0"/>
              </a:lnTo>
              <a:lnTo>
                <a:pt x="121784" y="261835"/>
              </a:lnTo>
              <a:lnTo>
                <a:pt x="243568" y="26183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353788" y="709894"/>
          <a:ext cx="243568" cy="261835"/>
        </a:xfrm>
        <a:custGeom>
          <a:avLst/>
          <a:gdLst/>
          <a:ahLst/>
          <a:cxnLst/>
          <a:rect l="0" t="0" r="0" b="0"/>
          <a:pathLst>
            <a:path>
              <a:moveTo>
                <a:pt x="0" y="261835"/>
              </a:moveTo>
              <a:lnTo>
                <a:pt x="121784" y="261835"/>
              </a:lnTo>
              <a:lnTo>
                <a:pt x="121784" y="0"/>
              </a:lnTo>
              <a:lnTo>
                <a:pt x="243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353788" y="186222"/>
          <a:ext cx="243568" cy="785507"/>
        </a:xfrm>
        <a:custGeom>
          <a:avLst/>
          <a:gdLst/>
          <a:ahLst/>
          <a:cxnLst/>
          <a:rect l="0" t="0" r="0" b="0"/>
          <a:pathLst>
            <a:path>
              <a:moveTo>
                <a:pt x="0" y="785507"/>
              </a:moveTo>
              <a:lnTo>
                <a:pt x="121784" y="785507"/>
              </a:lnTo>
              <a:lnTo>
                <a:pt x="121784" y="0"/>
              </a:lnTo>
              <a:lnTo>
                <a:pt x="243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135946" y="786009"/>
          <a:ext cx="1217841" cy="3714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供应链管理概述</a:t>
          </a:r>
          <a:endParaRPr lang="zh-CN" altLang="en-US" sz="1100" b="1" kern="1200" dirty="0">
            <a:latin typeface="SimHei" charset="-122"/>
            <a:ea typeface="SimHei" charset="-122"/>
            <a:cs typeface="SimHei" charset="-122"/>
          </a:endParaRPr>
        </a:p>
      </dsp:txBody>
      <dsp:txXfrm>
        <a:off x="1135946" y="786009"/>
        <a:ext cx="1217841" cy="371441"/>
      </dsp:txXfrm>
    </dsp:sp>
    <dsp:sp modelId="{22C8BBC7-02FA-4EF0-899A-834C1FEE39E3}">
      <dsp:nvSpPr>
        <dsp:cNvPr id="0" name=""/>
        <dsp:cNvSpPr/>
      </dsp:nvSpPr>
      <dsp:spPr>
        <a:xfrm>
          <a:off x="2597356" y="501"/>
          <a:ext cx="1217841" cy="3714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供应链的概念</a:t>
          </a:r>
          <a:endParaRPr lang="zh-CN" altLang="en-US" sz="1100" b="1" kern="1200" dirty="0">
            <a:latin typeface="SimHei" charset="-122"/>
            <a:ea typeface="SimHei" charset="-122"/>
            <a:cs typeface="SimHei" charset="-122"/>
          </a:endParaRPr>
        </a:p>
      </dsp:txBody>
      <dsp:txXfrm>
        <a:off x="2597356" y="501"/>
        <a:ext cx="1217841" cy="371441"/>
      </dsp:txXfrm>
    </dsp:sp>
    <dsp:sp modelId="{86A07B8D-FF15-4EFF-8681-05A46BF1E797}">
      <dsp:nvSpPr>
        <dsp:cNvPr id="0" name=""/>
        <dsp:cNvSpPr/>
      </dsp:nvSpPr>
      <dsp:spPr>
        <a:xfrm>
          <a:off x="2597356" y="524173"/>
          <a:ext cx="1217841" cy="3714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供应链管理的概念</a:t>
          </a:r>
          <a:endParaRPr lang="zh-CN" altLang="en-US" sz="1100" b="1" kern="1200" dirty="0">
            <a:latin typeface="SimHei" charset="-122"/>
            <a:ea typeface="SimHei" charset="-122"/>
            <a:cs typeface="SimHei" charset="-122"/>
          </a:endParaRPr>
        </a:p>
      </dsp:txBody>
      <dsp:txXfrm>
        <a:off x="2597356" y="524173"/>
        <a:ext cx="1217841" cy="371441"/>
      </dsp:txXfrm>
    </dsp:sp>
    <dsp:sp modelId="{A73C4A40-2D47-BF42-9EF8-B3BEE9451F45}">
      <dsp:nvSpPr>
        <dsp:cNvPr id="0" name=""/>
        <dsp:cNvSpPr/>
      </dsp:nvSpPr>
      <dsp:spPr>
        <a:xfrm>
          <a:off x="2597356" y="1047845"/>
          <a:ext cx="1217841" cy="371441"/>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供应链管理与传统管理的区别</a:t>
          </a:r>
          <a:endParaRPr lang="zh-CN" altLang="en-US" sz="1100" b="1" kern="1200" dirty="0">
            <a:latin typeface="SimHei" charset="-122"/>
            <a:ea typeface="SimHei" charset="-122"/>
            <a:cs typeface="SimHei" charset="-122"/>
          </a:endParaRPr>
        </a:p>
      </dsp:txBody>
      <dsp:txXfrm>
        <a:off x="2597356" y="1047845"/>
        <a:ext cx="1217841" cy="371441"/>
      </dsp:txXfrm>
    </dsp:sp>
    <dsp:sp modelId="{19BA56B5-C34A-B64D-A239-C962FAC6DE3A}">
      <dsp:nvSpPr>
        <dsp:cNvPr id="0" name=""/>
        <dsp:cNvSpPr/>
      </dsp:nvSpPr>
      <dsp:spPr>
        <a:xfrm>
          <a:off x="2597356" y="1571516"/>
          <a:ext cx="1217841" cy="3714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供应链管理的意义</a:t>
          </a:r>
          <a:endParaRPr lang="zh-CN" altLang="en-US" sz="1100" b="1" kern="1200" dirty="0">
            <a:latin typeface="SimHei" charset="-122"/>
            <a:ea typeface="SimHei" charset="-122"/>
            <a:cs typeface="SimHei" charset="-122"/>
          </a:endParaRPr>
        </a:p>
      </dsp:txBody>
      <dsp:txXfrm>
        <a:off x="2597356" y="1571516"/>
        <a:ext cx="1217841" cy="371441"/>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5F26A-3346-4DB3-AF09-09D6C0660CC7}">
      <dsp:nvSpPr>
        <dsp:cNvPr id="0" name=""/>
        <dsp:cNvSpPr/>
      </dsp:nvSpPr>
      <dsp:spPr>
        <a:xfrm>
          <a:off x="0" y="416988"/>
          <a:ext cx="9898912" cy="5796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509D32-17E7-4B5D-B3ED-55C0B5CF5E03}">
      <dsp:nvSpPr>
        <dsp:cNvPr id="0" name=""/>
        <dsp:cNvSpPr/>
      </dsp:nvSpPr>
      <dsp:spPr>
        <a:xfrm>
          <a:off x="494945" y="77507"/>
          <a:ext cx="7583150" cy="67896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909" tIns="0" rIns="261909" bIns="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供应链管理强调采用</a:t>
          </a:r>
          <a:r>
            <a:rPr lang="zh-CN" altLang="en-US" sz="2400" b="1" kern="1200" dirty="0" smtClean="0">
              <a:solidFill>
                <a:srgbClr val="FF0000"/>
              </a:solidFill>
              <a:latin typeface="手札体-简粗体" panose="03000700000000000000" pitchFamily="66" charset="-122"/>
              <a:ea typeface="手札体-简粗体" panose="03000700000000000000" pitchFamily="66" charset="-122"/>
            </a:rPr>
            <a:t>集成</a:t>
          </a:r>
          <a:r>
            <a:rPr lang="zh-CN" altLang="en-US" sz="2400" kern="1200" dirty="0" smtClean="0">
              <a:latin typeface="手札体-简粗体" panose="03000700000000000000" pitchFamily="66" charset="-122"/>
              <a:ea typeface="手札体-简粗体" panose="03000700000000000000" pitchFamily="66" charset="-122"/>
            </a:rPr>
            <a:t>的思想和方法</a:t>
          </a:r>
          <a:endParaRPr lang="zh-CN" altLang="en-US" sz="2400" kern="1200" dirty="0">
            <a:latin typeface="手札体-简粗体" panose="03000700000000000000" pitchFamily="66" charset="-122"/>
            <a:ea typeface="手札体-简粗体" panose="03000700000000000000" pitchFamily="66" charset="-122"/>
          </a:endParaRPr>
        </a:p>
      </dsp:txBody>
      <dsp:txXfrm>
        <a:off x="528089" y="110651"/>
        <a:ext cx="7516862" cy="612672"/>
      </dsp:txXfrm>
    </dsp:sp>
    <dsp:sp modelId="{F779B2C4-431E-48A5-8D1B-2EDB1C83C27F}">
      <dsp:nvSpPr>
        <dsp:cNvPr id="0" name=""/>
        <dsp:cNvSpPr/>
      </dsp:nvSpPr>
      <dsp:spPr>
        <a:xfrm>
          <a:off x="0" y="1460268"/>
          <a:ext cx="9898912" cy="5796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A6E80F-7565-4A4E-97B0-404F4812B3BB}">
      <dsp:nvSpPr>
        <dsp:cNvPr id="0" name=""/>
        <dsp:cNvSpPr/>
      </dsp:nvSpPr>
      <dsp:spPr>
        <a:xfrm>
          <a:off x="494945" y="1120787"/>
          <a:ext cx="7583150" cy="67896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909" tIns="0" rIns="261909" bIns="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供应链管理强调提高</a:t>
          </a:r>
          <a:r>
            <a:rPr lang="zh-CN" altLang="en-US" sz="2400" b="1" kern="1200" dirty="0" smtClean="0">
              <a:solidFill>
                <a:srgbClr val="FF0000"/>
              </a:solidFill>
              <a:latin typeface="手札体-简粗体" panose="03000700000000000000" pitchFamily="66" charset="-122"/>
              <a:ea typeface="手札体-简粗体" panose="03000700000000000000" pitchFamily="66" charset="-122"/>
            </a:rPr>
            <a:t>整个供应链的核心竞争力</a:t>
          </a:r>
          <a:endParaRPr lang="zh-CN" altLang="en-US" sz="2400" b="1" kern="1200" dirty="0">
            <a:solidFill>
              <a:srgbClr val="FF0000"/>
            </a:solidFill>
            <a:latin typeface="手札体-简粗体" panose="03000700000000000000" pitchFamily="66" charset="-122"/>
            <a:ea typeface="手札体-简粗体" panose="03000700000000000000" pitchFamily="66" charset="-122"/>
          </a:endParaRPr>
        </a:p>
      </dsp:txBody>
      <dsp:txXfrm>
        <a:off x="528089" y="1153931"/>
        <a:ext cx="7516862" cy="612672"/>
      </dsp:txXfrm>
    </dsp:sp>
    <dsp:sp modelId="{9B4F5CE5-A4E3-4E0F-9322-81D7A2D61D7E}">
      <dsp:nvSpPr>
        <dsp:cNvPr id="0" name=""/>
        <dsp:cNvSpPr/>
      </dsp:nvSpPr>
      <dsp:spPr>
        <a:xfrm>
          <a:off x="0" y="2503548"/>
          <a:ext cx="9898912" cy="5796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A3B55B-020B-44E2-BE4C-E3E5E694559F}">
      <dsp:nvSpPr>
        <dsp:cNvPr id="0" name=""/>
        <dsp:cNvSpPr/>
      </dsp:nvSpPr>
      <dsp:spPr>
        <a:xfrm>
          <a:off x="494945" y="2164068"/>
          <a:ext cx="7583150" cy="67896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909" tIns="0" rIns="261909" bIns="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供应链管理强调提高</a:t>
          </a:r>
          <a:r>
            <a:rPr lang="zh-CN" altLang="en-US" sz="2400" b="1" kern="1200" dirty="0" smtClean="0">
              <a:solidFill>
                <a:srgbClr val="FF0000"/>
              </a:solidFill>
              <a:latin typeface="手札体-简粗体" panose="03000700000000000000" pitchFamily="66" charset="-122"/>
              <a:ea typeface="手札体-简粗体" panose="03000700000000000000" pitchFamily="66" charset="-122"/>
            </a:rPr>
            <a:t>整个供应链的效率</a:t>
          </a:r>
          <a:endParaRPr lang="zh-CN" altLang="en-US" sz="2400" b="1" kern="1200" dirty="0">
            <a:solidFill>
              <a:srgbClr val="FF0000"/>
            </a:solidFill>
            <a:latin typeface="手札体-简粗体" panose="03000700000000000000" pitchFamily="66" charset="-122"/>
            <a:ea typeface="手札体-简粗体" panose="03000700000000000000" pitchFamily="66" charset="-122"/>
          </a:endParaRPr>
        </a:p>
      </dsp:txBody>
      <dsp:txXfrm>
        <a:off x="528089" y="2197212"/>
        <a:ext cx="7516862" cy="612672"/>
      </dsp:txXfrm>
    </dsp:sp>
    <dsp:sp modelId="{78051A2E-7A6A-40F6-9043-11E10C1E86F9}">
      <dsp:nvSpPr>
        <dsp:cNvPr id="0" name=""/>
        <dsp:cNvSpPr/>
      </dsp:nvSpPr>
      <dsp:spPr>
        <a:xfrm>
          <a:off x="0" y="3546828"/>
          <a:ext cx="9898912" cy="5796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8C8FCA7-50D9-4020-B4D0-217EBB6E6A9B}">
      <dsp:nvSpPr>
        <dsp:cNvPr id="0" name=""/>
        <dsp:cNvSpPr/>
      </dsp:nvSpPr>
      <dsp:spPr>
        <a:xfrm>
          <a:off x="494945" y="3207348"/>
          <a:ext cx="7583150" cy="67896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909" tIns="0" rIns="261909" bIns="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供应链管理强调大规模</a:t>
          </a:r>
          <a:r>
            <a:rPr lang="zh-CN" altLang="en-US" sz="2400" b="1" kern="1200" dirty="0" smtClean="0">
              <a:solidFill>
                <a:srgbClr val="FF0000"/>
              </a:solidFill>
              <a:latin typeface="手札体-简粗体" panose="03000700000000000000" pitchFamily="66" charset="-122"/>
              <a:ea typeface="手札体-简粗体" panose="03000700000000000000" pitchFamily="66" charset="-122"/>
            </a:rPr>
            <a:t>定制</a:t>
          </a:r>
          <a:endParaRPr lang="zh-CN" altLang="en-US" sz="2400" b="1" kern="1200" dirty="0">
            <a:solidFill>
              <a:srgbClr val="FF0000"/>
            </a:solidFill>
            <a:latin typeface="手札体-简粗体" panose="03000700000000000000" pitchFamily="66" charset="-122"/>
            <a:ea typeface="手札体-简粗体" panose="03000700000000000000" pitchFamily="66" charset="-122"/>
          </a:endParaRPr>
        </a:p>
      </dsp:txBody>
      <dsp:txXfrm>
        <a:off x="528089" y="3240492"/>
        <a:ext cx="7516862" cy="612672"/>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2353788" y="971730"/>
          <a:ext cx="243568" cy="785507"/>
        </a:xfrm>
        <a:custGeom>
          <a:avLst/>
          <a:gdLst/>
          <a:ahLst/>
          <a:cxnLst/>
          <a:rect l="0" t="0" r="0" b="0"/>
          <a:pathLst>
            <a:path>
              <a:moveTo>
                <a:pt x="0" y="0"/>
              </a:moveTo>
              <a:lnTo>
                <a:pt x="121784" y="0"/>
              </a:lnTo>
              <a:lnTo>
                <a:pt x="121784" y="785507"/>
              </a:lnTo>
              <a:lnTo>
                <a:pt x="243568" y="78550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2353788" y="971730"/>
          <a:ext cx="243568" cy="261835"/>
        </a:xfrm>
        <a:custGeom>
          <a:avLst/>
          <a:gdLst/>
          <a:ahLst/>
          <a:cxnLst/>
          <a:rect l="0" t="0" r="0" b="0"/>
          <a:pathLst>
            <a:path>
              <a:moveTo>
                <a:pt x="0" y="0"/>
              </a:moveTo>
              <a:lnTo>
                <a:pt x="121784" y="0"/>
              </a:lnTo>
              <a:lnTo>
                <a:pt x="121784" y="261835"/>
              </a:lnTo>
              <a:lnTo>
                <a:pt x="243568" y="26183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353788" y="709894"/>
          <a:ext cx="243568" cy="261835"/>
        </a:xfrm>
        <a:custGeom>
          <a:avLst/>
          <a:gdLst/>
          <a:ahLst/>
          <a:cxnLst/>
          <a:rect l="0" t="0" r="0" b="0"/>
          <a:pathLst>
            <a:path>
              <a:moveTo>
                <a:pt x="0" y="261835"/>
              </a:moveTo>
              <a:lnTo>
                <a:pt x="121784" y="261835"/>
              </a:lnTo>
              <a:lnTo>
                <a:pt x="121784" y="0"/>
              </a:lnTo>
              <a:lnTo>
                <a:pt x="243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353788" y="186222"/>
          <a:ext cx="243568" cy="785507"/>
        </a:xfrm>
        <a:custGeom>
          <a:avLst/>
          <a:gdLst/>
          <a:ahLst/>
          <a:cxnLst/>
          <a:rect l="0" t="0" r="0" b="0"/>
          <a:pathLst>
            <a:path>
              <a:moveTo>
                <a:pt x="0" y="785507"/>
              </a:moveTo>
              <a:lnTo>
                <a:pt x="121784" y="785507"/>
              </a:lnTo>
              <a:lnTo>
                <a:pt x="121784" y="0"/>
              </a:lnTo>
              <a:lnTo>
                <a:pt x="243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135946" y="786009"/>
          <a:ext cx="1217841" cy="3714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供应链管理概述</a:t>
          </a:r>
          <a:endParaRPr lang="zh-CN" altLang="en-US" sz="1100" b="1" kern="1200" dirty="0">
            <a:latin typeface="SimHei" charset="-122"/>
            <a:ea typeface="SimHei" charset="-122"/>
            <a:cs typeface="SimHei" charset="-122"/>
          </a:endParaRPr>
        </a:p>
      </dsp:txBody>
      <dsp:txXfrm>
        <a:off x="1135946" y="786009"/>
        <a:ext cx="1217841" cy="371441"/>
      </dsp:txXfrm>
    </dsp:sp>
    <dsp:sp modelId="{22C8BBC7-02FA-4EF0-899A-834C1FEE39E3}">
      <dsp:nvSpPr>
        <dsp:cNvPr id="0" name=""/>
        <dsp:cNvSpPr/>
      </dsp:nvSpPr>
      <dsp:spPr>
        <a:xfrm>
          <a:off x="2597356" y="501"/>
          <a:ext cx="1217841" cy="3714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供应链的概念</a:t>
          </a:r>
          <a:endParaRPr lang="zh-CN" altLang="en-US" sz="1100" b="1" kern="1200" dirty="0">
            <a:latin typeface="SimHei" charset="-122"/>
            <a:ea typeface="SimHei" charset="-122"/>
            <a:cs typeface="SimHei" charset="-122"/>
          </a:endParaRPr>
        </a:p>
      </dsp:txBody>
      <dsp:txXfrm>
        <a:off x="2597356" y="501"/>
        <a:ext cx="1217841" cy="371441"/>
      </dsp:txXfrm>
    </dsp:sp>
    <dsp:sp modelId="{86A07B8D-FF15-4EFF-8681-05A46BF1E797}">
      <dsp:nvSpPr>
        <dsp:cNvPr id="0" name=""/>
        <dsp:cNvSpPr/>
      </dsp:nvSpPr>
      <dsp:spPr>
        <a:xfrm>
          <a:off x="2597356" y="524173"/>
          <a:ext cx="1217841" cy="3714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供应链管理的概念</a:t>
          </a:r>
          <a:endParaRPr lang="zh-CN" altLang="en-US" sz="1100" b="1" kern="1200" dirty="0">
            <a:latin typeface="SimHei" charset="-122"/>
            <a:ea typeface="SimHei" charset="-122"/>
            <a:cs typeface="SimHei" charset="-122"/>
          </a:endParaRPr>
        </a:p>
      </dsp:txBody>
      <dsp:txXfrm>
        <a:off x="2597356" y="524173"/>
        <a:ext cx="1217841" cy="371441"/>
      </dsp:txXfrm>
    </dsp:sp>
    <dsp:sp modelId="{A73C4A40-2D47-BF42-9EF8-B3BEE9451F45}">
      <dsp:nvSpPr>
        <dsp:cNvPr id="0" name=""/>
        <dsp:cNvSpPr/>
      </dsp:nvSpPr>
      <dsp:spPr>
        <a:xfrm>
          <a:off x="2597356" y="1047845"/>
          <a:ext cx="1217841" cy="3714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供应链管理与传统管理的区别</a:t>
          </a:r>
          <a:endParaRPr lang="zh-CN" altLang="en-US" sz="1100" b="1" kern="1200" dirty="0">
            <a:latin typeface="SimHei" charset="-122"/>
            <a:ea typeface="SimHei" charset="-122"/>
            <a:cs typeface="SimHei" charset="-122"/>
          </a:endParaRPr>
        </a:p>
      </dsp:txBody>
      <dsp:txXfrm>
        <a:off x="2597356" y="1047845"/>
        <a:ext cx="1217841" cy="371441"/>
      </dsp:txXfrm>
    </dsp:sp>
    <dsp:sp modelId="{19BA56B5-C34A-B64D-A239-C962FAC6DE3A}">
      <dsp:nvSpPr>
        <dsp:cNvPr id="0" name=""/>
        <dsp:cNvSpPr/>
      </dsp:nvSpPr>
      <dsp:spPr>
        <a:xfrm>
          <a:off x="2597356" y="1571516"/>
          <a:ext cx="1217841" cy="371441"/>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供应链管理的意义</a:t>
          </a:r>
          <a:endParaRPr lang="zh-CN" altLang="en-US" sz="1100" b="1" kern="1200" dirty="0">
            <a:latin typeface="SimHei" charset="-122"/>
            <a:ea typeface="SimHei" charset="-122"/>
            <a:cs typeface="SimHei" charset="-122"/>
          </a:endParaRPr>
        </a:p>
      </dsp:txBody>
      <dsp:txXfrm>
        <a:off x="2597356" y="1571516"/>
        <a:ext cx="1217841" cy="371441"/>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2353788" y="971730"/>
          <a:ext cx="243568" cy="785507"/>
        </a:xfrm>
        <a:custGeom>
          <a:avLst/>
          <a:gdLst/>
          <a:ahLst/>
          <a:cxnLst/>
          <a:rect l="0" t="0" r="0" b="0"/>
          <a:pathLst>
            <a:path>
              <a:moveTo>
                <a:pt x="0" y="0"/>
              </a:moveTo>
              <a:lnTo>
                <a:pt x="121784" y="0"/>
              </a:lnTo>
              <a:lnTo>
                <a:pt x="121784" y="785507"/>
              </a:lnTo>
              <a:lnTo>
                <a:pt x="243568" y="78550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2353788" y="971730"/>
          <a:ext cx="243568" cy="261835"/>
        </a:xfrm>
        <a:custGeom>
          <a:avLst/>
          <a:gdLst/>
          <a:ahLst/>
          <a:cxnLst/>
          <a:rect l="0" t="0" r="0" b="0"/>
          <a:pathLst>
            <a:path>
              <a:moveTo>
                <a:pt x="0" y="0"/>
              </a:moveTo>
              <a:lnTo>
                <a:pt x="121784" y="0"/>
              </a:lnTo>
              <a:lnTo>
                <a:pt x="121784" y="261835"/>
              </a:lnTo>
              <a:lnTo>
                <a:pt x="243568" y="26183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353788" y="709894"/>
          <a:ext cx="243568" cy="261835"/>
        </a:xfrm>
        <a:custGeom>
          <a:avLst/>
          <a:gdLst/>
          <a:ahLst/>
          <a:cxnLst/>
          <a:rect l="0" t="0" r="0" b="0"/>
          <a:pathLst>
            <a:path>
              <a:moveTo>
                <a:pt x="0" y="261835"/>
              </a:moveTo>
              <a:lnTo>
                <a:pt x="121784" y="261835"/>
              </a:lnTo>
              <a:lnTo>
                <a:pt x="121784" y="0"/>
              </a:lnTo>
              <a:lnTo>
                <a:pt x="243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353788" y="186222"/>
          <a:ext cx="243568" cy="785507"/>
        </a:xfrm>
        <a:custGeom>
          <a:avLst/>
          <a:gdLst/>
          <a:ahLst/>
          <a:cxnLst/>
          <a:rect l="0" t="0" r="0" b="0"/>
          <a:pathLst>
            <a:path>
              <a:moveTo>
                <a:pt x="0" y="785507"/>
              </a:moveTo>
              <a:lnTo>
                <a:pt x="121784" y="785507"/>
              </a:lnTo>
              <a:lnTo>
                <a:pt x="121784" y="0"/>
              </a:lnTo>
              <a:lnTo>
                <a:pt x="243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135946" y="786009"/>
          <a:ext cx="1217841" cy="3714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供应链管理概述</a:t>
          </a:r>
          <a:endParaRPr lang="zh-CN" altLang="en-US" sz="1100" b="1" kern="1200" dirty="0">
            <a:latin typeface="SimHei" charset="-122"/>
            <a:ea typeface="SimHei" charset="-122"/>
            <a:cs typeface="SimHei" charset="-122"/>
          </a:endParaRPr>
        </a:p>
      </dsp:txBody>
      <dsp:txXfrm>
        <a:off x="1135946" y="786009"/>
        <a:ext cx="1217841" cy="371441"/>
      </dsp:txXfrm>
    </dsp:sp>
    <dsp:sp modelId="{22C8BBC7-02FA-4EF0-899A-834C1FEE39E3}">
      <dsp:nvSpPr>
        <dsp:cNvPr id="0" name=""/>
        <dsp:cNvSpPr/>
      </dsp:nvSpPr>
      <dsp:spPr>
        <a:xfrm>
          <a:off x="2597356" y="501"/>
          <a:ext cx="1217841" cy="3714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供应链的概念</a:t>
          </a:r>
          <a:endParaRPr lang="zh-CN" altLang="en-US" sz="1100" b="1" kern="1200" dirty="0">
            <a:latin typeface="SimHei" charset="-122"/>
            <a:ea typeface="SimHei" charset="-122"/>
            <a:cs typeface="SimHei" charset="-122"/>
          </a:endParaRPr>
        </a:p>
      </dsp:txBody>
      <dsp:txXfrm>
        <a:off x="2597356" y="501"/>
        <a:ext cx="1217841" cy="371441"/>
      </dsp:txXfrm>
    </dsp:sp>
    <dsp:sp modelId="{86A07B8D-FF15-4EFF-8681-05A46BF1E797}">
      <dsp:nvSpPr>
        <dsp:cNvPr id="0" name=""/>
        <dsp:cNvSpPr/>
      </dsp:nvSpPr>
      <dsp:spPr>
        <a:xfrm>
          <a:off x="2597356" y="524173"/>
          <a:ext cx="1217841" cy="3714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供应链管理的概念</a:t>
          </a:r>
          <a:endParaRPr lang="zh-CN" altLang="en-US" sz="1100" b="1" kern="1200" dirty="0">
            <a:latin typeface="SimHei" charset="-122"/>
            <a:ea typeface="SimHei" charset="-122"/>
            <a:cs typeface="SimHei" charset="-122"/>
          </a:endParaRPr>
        </a:p>
      </dsp:txBody>
      <dsp:txXfrm>
        <a:off x="2597356" y="524173"/>
        <a:ext cx="1217841" cy="371441"/>
      </dsp:txXfrm>
    </dsp:sp>
    <dsp:sp modelId="{A73C4A40-2D47-BF42-9EF8-B3BEE9451F45}">
      <dsp:nvSpPr>
        <dsp:cNvPr id="0" name=""/>
        <dsp:cNvSpPr/>
      </dsp:nvSpPr>
      <dsp:spPr>
        <a:xfrm>
          <a:off x="2597356" y="1047845"/>
          <a:ext cx="1217841" cy="3714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供应链管理与传统管理的区别</a:t>
          </a:r>
          <a:endParaRPr lang="zh-CN" altLang="en-US" sz="1100" b="1" kern="1200" dirty="0">
            <a:latin typeface="SimHei" charset="-122"/>
            <a:ea typeface="SimHei" charset="-122"/>
            <a:cs typeface="SimHei" charset="-122"/>
          </a:endParaRPr>
        </a:p>
      </dsp:txBody>
      <dsp:txXfrm>
        <a:off x="2597356" y="1047845"/>
        <a:ext cx="1217841" cy="371441"/>
      </dsp:txXfrm>
    </dsp:sp>
    <dsp:sp modelId="{19BA56B5-C34A-B64D-A239-C962FAC6DE3A}">
      <dsp:nvSpPr>
        <dsp:cNvPr id="0" name=""/>
        <dsp:cNvSpPr/>
      </dsp:nvSpPr>
      <dsp:spPr>
        <a:xfrm>
          <a:off x="2597356" y="1571516"/>
          <a:ext cx="1217841" cy="371441"/>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供应链管理的意义</a:t>
          </a:r>
          <a:endParaRPr lang="zh-CN" altLang="en-US" sz="1100" b="1" kern="1200" dirty="0">
            <a:latin typeface="SimHei" charset="-122"/>
            <a:ea typeface="SimHei" charset="-122"/>
            <a:cs typeface="SimHei" charset="-122"/>
          </a:endParaRPr>
        </a:p>
      </dsp:txBody>
      <dsp:txXfrm>
        <a:off x="2597356" y="1571516"/>
        <a:ext cx="1217841" cy="371441"/>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2353788" y="971730"/>
          <a:ext cx="243568" cy="785507"/>
        </a:xfrm>
        <a:custGeom>
          <a:avLst/>
          <a:gdLst/>
          <a:ahLst/>
          <a:cxnLst/>
          <a:rect l="0" t="0" r="0" b="0"/>
          <a:pathLst>
            <a:path>
              <a:moveTo>
                <a:pt x="0" y="0"/>
              </a:moveTo>
              <a:lnTo>
                <a:pt x="121784" y="0"/>
              </a:lnTo>
              <a:lnTo>
                <a:pt x="121784" y="785507"/>
              </a:lnTo>
              <a:lnTo>
                <a:pt x="243568" y="78550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2353788" y="971730"/>
          <a:ext cx="243568" cy="261835"/>
        </a:xfrm>
        <a:custGeom>
          <a:avLst/>
          <a:gdLst/>
          <a:ahLst/>
          <a:cxnLst/>
          <a:rect l="0" t="0" r="0" b="0"/>
          <a:pathLst>
            <a:path>
              <a:moveTo>
                <a:pt x="0" y="0"/>
              </a:moveTo>
              <a:lnTo>
                <a:pt x="121784" y="0"/>
              </a:lnTo>
              <a:lnTo>
                <a:pt x="121784" y="261835"/>
              </a:lnTo>
              <a:lnTo>
                <a:pt x="243568" y="26183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353788" y="709894"/>
          <a:ext cx="243568" cy="261835"/>
        </a:xfrm>
        <a:custGeom>
          <a:avLst/>
          <a:gdLst/>
          <a:ahLst/>
          <a:cxnLst/>
          <a:rect l="0" t="0" r="0" b="0"/>
          <a:pathLst>
            <a:path>
              <a:moveTo>
                <a:pt x="0" y="261835"/>
              </a:moveTo>
              <a:lnTo>
                <a:pt x="121784" y="261835"/>
              </a:lnTo>
              <a:lnTo>
                <a:pt x="121784" y="0"/>
              </a:lnTo>
              <a:lnTo>
                <a:pt x="243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353788" y="186222"/>
          <a:ext cx="243568" cy="785507"/>
        </a:xfrm>
        <a:custGeom>
          <a:avLst/>
          <a:gdLst/>
          <a:ahLst/>
          <a:cxnLst/>
          <a:rect l="0" t="0" r="0" b="0"/>
          <a:pathLst>
            <a:path>
              <a:moveTo>
                <a:pt x="0" y="785507"/>
              </a:moveTo>
              <a:lnTo>
                <a:pt x="121784" y="785507"/>
              </a:lnTo>
              <a:lnTo>
                <a:pt x="121784" y="0"/>
              </a:lnTo>
              <a:lnTo>
                <a:pt x="24356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1135946" y="786009"/>
          <a:ext cx="1217841" cy="3714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供应链管理概述</a:t>
          </a:r>
          <a:endParaRPr lang="zh-CN" altLang="en-US" sz="1100" b="1" kern="1200" dirty="0">
            <a:latin typeface="SimHei" charset="-122"/>
            <a:ea typeface="SimHei" charset="-122"/>
            <a:cs typeface="SimHei" charset="-122"/>
          </a:endParaRPr>
        </a:p>
      </dsp:txBody>
      <dsp:txXfrm>
        <a:off x="1135946" y="786009"/>
        <a:ext cx="1217841" cy="371441"/>
      </dsp:txXfrm>
    </dsp:sp>
    <dsp:sp modelId="{22C8BBC7-02FA-4EF0-899A-834C1FEE39E3}">
      <dsp:nvSpPr>
        <dsp:cNvPr id="0" name=""/>
        <dsp:cNvSpPr/>
      </dsp:nvSpPr>
      <dsp:spPr>
        <a:xfrm>
          <a:off x="2597356" y="501"/>
          <a:ext cx="1217841" cy="3714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供应链的概念</a:t>
          </a:r>
          <a:endParaRPr lang="zh-CN" altLang="en-US" sz="1100" b="1" kern="1200" dirty="0">
            <a:latin typeface="SimHei" charset="-122"/>
            <a:ea typeface="SimHei" charset="-122"/>
            <a:cs typeface="SimHei" charset="-122"/>
          </a:endParaRPr>
        </a:p>
      </dsp:txBody>
      <dsp:txXfrm>
        <a:off x="2597356" y="501"/>
        <a:ext cx="1217841" cy="371441"/>
      </dsp:txXfrm>
    </dsp:sp>
    <dsp:sp modelId="{86A07B8D-FF15-4EFF-8681-05A46BF1E797}">
      <dsp:nvSpPr>
        <dsp:cNvPr id="0" name=""/>
        <dsp:cNvSpPr/>
      </dsp:nvSpPr>
      <dsp:spPr>
        <a:xfrm>
          <a:off x="2597356" y="524173"/>
          <a:ext cx="1217841" cy="3714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供应链管理的概念</a:t>
          </a:r>
          <a:endParaRPr lang="zh-CN" altLang="en-US" sz="1100" b="1" kern="1200" dirty="0">
            <a:latin typeface="SimHei" charset="-122"/>
            <a:ea typeface="SimHei" charset="-122"/>
            <a:cs typeface="SimHei" charset="-122"/>
          </a:endParaRPr>
        </a:p>
      </dsp:txBody>
      <dsp:txXfrm>
        <a:off x="2597356" y="524173"/>
        <a:ext cx="1217841" cy="371441"/>
      </dsp:txXfrm>
    </dsp:sp>
    <dsp:sp modelId="{A73C4A40-2D47-BF42-9EF8-B3BEE9451F45}">
      <dsp:nvSpPr>
        <dsp:cNvPr id="0" name=""/>
        <dsp:cNvSpPr/>
      </dsp:nvSpPr>
      <dsp:spPr>
        <a:xfrm>
          <a:off x="2597356" y="1047845"/>
          <a:ext cx="1217841" cy="37144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供应链管理与传统管理的区别</a:t>
          </a:r>
          <a:endParaRPr lang="zh-CN" altLang="en-US" sz="1100" b="1" kern="1200" dirty="0">
            <a:latin typeface="SimHei" charset="-122"/>
            <a:ea typeface="SimHei" charset="-122"/>
            <a:cs typeface="SimHei" charset="-122"/>
          </a:endParaRPr>
        </a:p>
      </dsp:txBody>
      <dsp:txXfrm>
        <a:off x="2597356" y="1047845"/>
        <a:ext cx="1217841" cy="371441"/>
      </dsp:txXfrm>
    </dsp:sp>
    <dsp:sp modelId="{19BA56B5-C34A-B64D-A239-C962FAC6DE3A}">
      <dsp:nvSpPr>
        <dsp:cNvPr id="0" name=""/>
        <dsp:cNvSpPr/>
      </dsp:nvSpPr>
      <dsp:spPr>
        <a:xfrm>
          <a:off x="2597356" y="1571516"/>
          <a:ext cx="1217841" cy="371441"/>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供应链管理的意义</a:t>
          </a:r>
          <a:endParaRPr lang="zh-CN" altLang="en-US" sz="1100" b="1" kern="1200" dirty="0">
            <a:latin typeface="SimHei" charset="-122"/>
            <a:ea typeface="SimHei" charset="-122"/>
            <a:cs typeface="SimHei" charset="-122"/>
          </a:endParaRPr>
        </a:p>
      </dsp:txBody>
      <dsp:txXfrm>
        <a:off x="2597356" y="1571516"/>
        <a:ext cx="1217841" cy="371441"/>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4836297" y="3155500"/>
          <a:ext cx="790616" cy="2549737"/>
        </a:xfrm>
        <a:custGeom>
          <a:avLst/>
          <a:gdLst/>
          <a:ahLst/>
          <a:cxnLst/>
          <a:rect l="0" t="0" r="0" b="0"/>
          <a:pathLst>
            <a:path>
              <a:moveTo>
                <a:pt x="0" y="0"/>
              </a:moveTo>
              <a:lnTo>
                <a:pt x="395308" y="0"/>
              </a:lnTo>
              <a:lnTo>
                <a:pt x="395308" y="2549737"/>
              </a:lnTo>
              <a:lnTo>
                <a:pt x="790616" y="254973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4836297" y="3155500"/>
          <a:ext cx="790616" cy="849912"/>
        </a:xfrm>
        <a:custGeom>
          <a:avLst/>
          <a:gdLst/>
          <a:ahLst/>
          <a:cxnLst/>
          <a:rect l="0" t="0" r="0" b="0"/>
          <a:pathLst>
            <a:path>
              <a:moveTo>
                <a:pt x="0" y="0"/>
              </a:moveTo>
              <a:lnTo>
                <a:pt x="395308" y="0"/>
              </a:lnTo>
              <a:lnTo>
                <a:pt x="395308" y="849912"/>
              </a:lnTo>
              <a:lnTo>
                <a:pt x="790616" y="84991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4836297" y="2305588"/>
          <a:ext cx="790616" cy="849912"/>
        </a:xfrm>
        <a:custGeom>
          <a:avLst/>
          <a:gdLst/>
          <a:ahLst/>
          <a:cxnLst/>
          <a:rect l="0" t="0" r="0" b="0"/>
          <a:pathLst>
            <a:path>
              <a:moveTo>
                <a:pt x="0" y="849912"/>
              </a:moveTo>
              <a:lnTo>
                <a:pt x="395308" y="849912"/>
              </a:lnTo>
              <a:lnTo>
                <a:pt x="395308" y="0"/>
              </a:lnTo>
              <a:lnTo>
                <a:pt x="79061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4836297" y="605763"/>
          <a:ext cx="790616" cy="2549737"/>
        </a:xfrm>
        <a:custGeom>
          <a:avLst/>
          <a:gdLst/>
          <a:ahLst/>
          <a:cxnLst/>
          <a:rect l="0" t="0" r="0" b="0"/>
          <a:pathLst>
            <a:path>
              <a:moveTo>
                <a:pt x="0" y="2549737"/>
              </a:moveTo>
              <a:lnTo>
                <a:pt x="395308" y="2549737"/>
              </a:lnTo>
              <a:lnTo>
                <a:pt x="395308" y="0"/>
              </a:lnTo>
              <a:lnTo>
                <a:pt x="79061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883216" y="2552655"/>
          <a:ext cx="3953081" cy="120568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供应链管理概述</a:t>
          </a:r>
          <a:endParaRPr lang="zh-CN" altLang="en-US" sz="2000" b="1" kern="1200" dirty="0">
            <a:latin typeface="SimHei" charset="-122"/>
            <a:ea typeface="SimHei" charset="-122"/>
            <a:cs typeface="SimHei" charset="-122"/>
          </a:endParaRPr>
        </a:p>
      </dsp:txBody>
      <dsp:txXfrm>
        <a:off x="883216" y="2552655"/>
        <a:ext cx="3953081" cy="1205689"/>
      </dsp:txXfrm>
    </dsp:sp>
    <dsp:sp modelId="{22C8BBC7-02FA-4EF0-899A-834C1FEE39E3}">
      <dsp:nvSpPr>
        <dsp:cNvPr id="0" name=""/>
        <dsp:cNvSpPr/>
      </dsp:nvSpPr>
      <dsp:spPr>
        <a:xfrm>
          <a:off x="5626914" y="2918"/>
          <a:ext cx="3953081" cy="120568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供应链的概念</a:t>
          </a:r>
          <a:endParaRPr lang="zh-CN" altLang="en-US" sz="2000" b="1" kern="1200" dirty="0">
            <a:latin typeface="SimHei" charset="-122"/>
            <a:ea typeface="SimHei" charset="-122"/>
            <a:cs typeface="SimHei" charset="-122"/>
          </a:endParaRPr>
        </a:p>
      </dsp:txBody>
      <dsp:txXfrm>
        <a:off x="5626914" y="2918"/>
        <a:ext cx="3953081" cy="1205689"/>
      </dsp:txXfrm>
    </dsp:sp>
    <dsp:sp modelId="{86A07B8D-FF15-4EFF-8681-05A46BF1E797}">
      <dsp:nvSpPr>
        <dsp:cNvPr id="0" name=""/>
        <dsp:cNvSpPr/>
      </dsp:nvSpPr>
      <dsp:spPr>
        <a:xfrm>
          <a:off x="5626914" y="1702743"/>
          <a:ext cx="3953081" cy="120568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供应链管理的概念</a:t>
          </a:r>
          <a:endParaRPr lang="zh-CN" altLang="en-US" sz="2000" b="1" kern="1200" dirty="0">
            <a:latin typeface="SimHei" charset="-122"/>
            <a:ea typeface="SimHei" charset="-122"/>
            <a:cs typeface="SimHei" charset="-122"/>
          </a:endParaRPr>
        </a:p>
      </dsp:txBody>
      <dsp:txXfrm>
        <a:off x="5626914" y="1702743"/>
        <a:ext cx="3953081" cy="1205689"/>
      </dsp:txXfrm>
    </dsp:sp>
    <dsp:sp modelId="{A73C4A40-2D47-BF42-9EF8-B3BEE9451F45}">
      <dsp:nvSpPr>
        <dsp:cNvPr id="0" name=""/>
        <dsp:cNvSpPr/>
      </dsp:nvSpPr>
      <dsp:spPr>
        <a:xfrm>
          <a:off x="5626914" y="3402568"/>
          <a:ext cx="3953081" cy="120568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供应链管理与传统管理的区别</a:t>
          </a:r>
          <a:endParaRPr lang="zh-CN" altLang="en-US" sz="2000" b="1" kern="1200" dirty="0">
            <a:latin typeface="SimHei" charset="-122"/>
            <a:ea typeface="SimHei" charset="-122"/>
            <a:cs typeface="SimHei" charset="-122"/>
          </a:endParaRPr>
        </a:p>
      </dsp:txBody>
      <dsp:txXfrm>
        <a:off x="5626914" y="3402568"/>
        <a:ext cx="3953081" cy="1205689"/>
      </dsp:txXfrm>
    </dsp:sp>
    <dsp:sp modelId="{19BA56B5-C34A-B64D-A239-C962FAC6DE3A}">
      <dsp:nvSpPr>
        <dsp:cNvPr id="0" name=""/>
        <dsp:cNvSpPr/>
      </dsp:nvSpPr>
      <dsp:spPr>
        <a:xfrm>
          <a:off x="5626914" y="5102392"/>
          <a:ext cx="3953081" cy="120568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供应链管理的意义</a:t>
          </a:r>
          <a:endParaRPr lang="zh-CN" altLang="en-US" sz="2000" b="1" kern="1200" dirty="0">
            <a:latin typeface="SimHei" charset="-122"/>
            <a:ea typeface="SimHei" charset="-122"/>
            <a:cs typeface="SimHei" charset="-122"/>
          </a:endParaRPr>
        </a:p>
      </dsp:txBody>
      <dsp:txXfrm>
        <a:off x="5626914" y="5102392"/>
        <a:ext cx="3953081" cy="1205689"/>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4756469" y="3155500"/>
          <a:ext cx="950272" cy="2043085"/>
        </a:xfrm>
        <a:custGeom>
          <a:avLst/>
          <a:gdLst/>
          <a:ahLst/>
          <a:cxnLst/>
          <a:rect l="0" t="0" r="0" b="0"/>
          <a:pathLst>
            <a:path>
              <a:moveTo>
                <a:pt x="0" y="0"/>
              </a:moveTo>
              <a:lnTo>
                <a:pt x="475136" y="0"/>
              </a:lnTo>
              <a:lnTo>
                <a:pt x="475136" y="2043085"/>
              </a:lnTo>
              <a:lnTo>
                <a:pt x="950272" y="204308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4756469" y="3109780"/>
          <a:ext cx="950272" cy="91440"/>
        </a:xfrm>
        <a:custGeom>
          <a:avLst/>
          <a:gdLst/>
          <a:ahLst/>
          <a:cxnLst/>
          <a:rect l="0" t="0" r="0" b="0"/>
          <a:pathLst>
            <a:path>
              <a:moveTo>
                <a:pt x="0" y="45720"/>
              </a:moveTo>
              <a:lnTo>
                <a:pt x="950272"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4756469" y="1112415"/>
          <a:ext cx="950272" cy="2043085"/>
        </a:xfrm>
        <a:custGeom>
          <a:avLst/>
          <a:gdLst/>
          <a:ahLst/>
          <a:cxnLst/>
          <a:rect l="0" t="0" r="0" b="0"/>
          <a:pathLst>
            <a:path>
              <a:moveTo>
                <a:pt x="0" y="2043085"/>
              </a:moveTo>
              <a:lnTo>
                <a:pt x="475136" y="2043085"/>
              </a:lnTo>
              <a:lnTo>
                <a:pt x="475136" y="0"/>
              </a:lnTo>
              <a:lnTo>
                <a:pt x="95027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5108" y="2430917"/>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供应链管理环境下的生产管理</a:t>
          </a:r>
          <a:endParaRPr lang="zh-CN" altLang="en-US" sz="2000" b="1" kern="1200" dirty="0">
            <a:latin typeface="SimHei" charset="-122"/>
            <a:ea typeface="SimHei" charset="-122"/>
            <a:cs typeface="SimHei" charset="-122"/>
          </a:endParaRPr>
        </a:p>
      </dsp:txBody>
      <dsp:txXfrm>
        <a:off x="5108" y="2430917"/>
        <a:ext cx="4751360" cy="1449165"/>
      </dsp:txXfrm>
    </dsp:sp>
    <dsp:sp modelId="{22C8BBC7-02FA-4EF0-899A-834C1FEE39E3}">
      <dsp:nvSpPr>
        <dsp:cNvPr id="0" name=""/>
        <dsp:cNvSpPr/>
      </dsp:nvSpPr>
      <dsp:spPr>
        <a:xfrm>
          <a:off x="5706742" y="387832"/>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制定计划生产面临的问题</a:t>
          </a:r>
          <a:endParaRPr lang="zh-CN" altLang="en-US" sz="2000" b="1" kern="1200" dirty="0">
            <a:latin typeface="SimHei" charset="-122"/>
            <a:ea typeface="SimHei" charset="-122"/>
            <a:cs typeface="SimHei" charset="-122"/>
          </a:endParaRPr>
        </a:p>
      </dsp:txBody>
      <dsp:txXfrm>
        <a:off x="5706742" y="387832"/>
        <a:ext cx="4751360" cy="1449165"/>
      </dsp:txXfrm>
    </dsp:sp>
    <dsp:sp modelId="{86A07B8D-FF15-4EFF-8681-05A46BF1E797}">
      <dsp:nvSpPr>
        <dsp:cNvPr id="0" name=""/>
        <dsp:cNvSpPr/>
      </dsp:nvSpPr>
      <dsp:spPr>
        <a:xfrm>
          <a:off x="5706742" y="2430917"/>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供应链管理环境下生产计划的制定</a:t>
          </a:r>
          <a:endParaRPr lang="zh-CN" altLang="en-US" sz="2000" b="1" kern="1200" dirty="0">
            <a:latin typeface="SimHei" charset="-122"/>
            <a:ea typeface="SimHei" charset="-122"/>
            <a:cs typeface="SimHei" charset="-122"/>
          </a:endParaRPr>
        </a:p>
      </dsp:txBody>
      <dsp:txXfrm>
        <a:off x="5706742" y="2430917"/>
        <a:ext cx="4751360" cy="1449165"/>
      </dsp:txXfrm>
    </dsp:sp>
    <dsp:sp modelId="{A73C4A40-2D47-BF42-9EF8-B3BEE9451F45}">
      <dsp:nvSpPr>
        <dsp:cNvPr id="0" name=""/>
        <dsp:cNvSpPr/>
      </dsp:nvSpPr>
      <dsp:spPr>
        <a:xfrm>
          <a:off x="5706742" y="4474003"/>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供应链管理环境下的生产控制</a:t>
          </a:r>
          <a:endParaRPr lang="zh-CN" altLang="en-US" sz="2000" b="1" kern="1200" dirty="0">
            <a:latin typeface="SimHei" charset="-122"/>
            <a:ea typeface="SimHei" charset="-122"/>
            <a:cs typeface="SimHei" charset="-122"/>
          </a:endParaRPr>
        </a:p>
      </dsp:txBody>
      <dsp:txXfrm>
        <a:off x="5706742" y="4474003"/>
        <a:ext cx="4751360" cy="1449165"/>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2391270" y="948081"/>
          <a:ext cx="325487" cy="699797"/>
        </a:xfrm>
        <a:custGeom>
          <a:avLst/>
          <a:gdLst/>
          <a:ahLst/>
          <a:cxnLst/>
          <a:rect l="0" t="0" r="0" b="0"/>
          <a:pathLst>
            <a:path>
              <a:moveTo>
                <a:pt x="0" y="0"/>
              </a:moveTo>
              <a:lnTo>
                <a:pt x="162743" y="0"/>
              </a:lnTo>
              <a:lnTo>
                <a:pt x="162743" y="699797"/>
              </a:lnTo>
              <a:lnTo>
                <a:pt x="325487" y="69979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391270" y="902361"/>
          <a:ext cx="325487" cy="91440"/>
        </a:xfrm>
        <a:custGeom>
          <a:avLst/>
          <a:gdLst/>
          <a:ahLst/>
          <a:cxnLst/>
          <a:rect l="0" t="0" r="0" b="0"/>
          <a:pathLst>
            <a:path>
              <a:moveTo>
                <a:pt x="0" y="45720"/>
              </a:moveTo>
              <a:lnTo>
                <a:pt x="325487"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391270" y="248284"/>
          <a:ext cx="325487" cy="699797"/>
        </a:xfrm>
        <a:custGeom>
          <a:avLst/>
          <a:gdLst/>
          <a:ahLst/>
          <a:cxnLst/>
          <a:rect l="0" t="0" r="0" b="0"/>
          <a:pathLst>
            <a:path>
              <a:moveTo>
                <a:pt x="0" y="699797"/>
              </a:moveTo>
              <a:lnTo>
                <a:pt x="162743" y="699797"/>
              </a:lnTo>
              <a:lnTo>
                <a:pt x="162743" y="0"/>
              </a:lnTo>
              <a:lnTo>
                <a:pt x="325487"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63834" y="699897"/>
          <a:ext cx="1627435" cy="4963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供应链管理环境下的生产管理</a:t>
          </a:r>
          <a:endParaRPr lang="zh-CN" altLang="en-US" sz="1100" b="1" kern="1200" dirty="0">
            <a:latin typeface="SimHei" charset="-122"/>
            <a:ea typeface="SimHei" charset="-122"/>
            <a:cs typeface="SimHei" charset="-122"/>
          </a:endParaRPr>
        </a:p>
      </dsp:txBody>
      <dsp:txXfrm>
        <a:off x="763834" y="699897"/>
        <a:ext cx="1627435" cy="496367"/>
      </dsp:txXfrm>
    </dsp:sp>
    <dsp:sp modelId="{22C8BBC7-02FA-4EF0-899A-834C1FEE39E3}">
      <dsp:nvSpPr>
        <dsp:cNvPr id="0" name=""/>
        <dsp:cNvSpPr/>
      </dsp:nvSpPr>
      <dsp:spPr>
        <a:xfrm>
          <a:off x="2716757" y="100"/>
          <a:ext cx="1627435" cy="496367"/>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制定计划生产面临的问题</a:t>
          </a:r>
          <a:endParaRPr lang="zh-CN" altLang="en-US" sz="1100" b="1" kern="1200" dirty="0">
            <a:latin typeface="SimHei" charset="-122"/>
            <a:ea typeface="SimHei" charset="-122"/>
            <a:cs typeface="SimHei" charset="-122"/>
          </a:endParaRPr>
        </a:p>
      </dsp:txBody>
      <dsp:txXfrm>
        <a:off x="2716757" y="100"/>
        <a:ext cx="1627435" cy="496367"/>
      </dsp:txXfrm>
    </dsp:sp>
    <dsp:sp modelId="{86A07B8D-FF15-4EFF-8681-05A46BF1E797}">
      <dsp:nvSpPr>
        <dsp:cNvPr id="0" name=""/>
        <dsp:cNvSpPr/>
      </dsp:nvSpPr>
      <dsp:spPr>
        <a:xfrm>
          <a:off x="2716757" y="699897"/>
          <a:ext cx="1627435" cy="4963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供应链管理环境下生产计划的制定</a:t>
          </a:r>
          <a:endParaRPr lang="zh-CN" altLang="en-US" sz="1100" b="1" kern="1200" dirty="0">
            <a:latin typeface="SimHei" charset="-122"/>
            <a:ea typeface="SimHei" charset="-122"/>
            <a:cs typeface="SimHei" charset="-122"/>
          </a:endParaRPr>
        </a:p>
      </dsp:txBody>
      <dsp:txXfrm>
        <a:off x="2716757" y="699897"/>
        <a:ext cx="1627435" cy="496367"/>
      </dsp:txXfrm>
    </dsp:sp>
    <dsp:sp modelId="{A73C4A40-2D47-BF42-9EF8-B3BEE9451F45}">
      <dsp:nvSpPr>
        <dsp:cNvPr id="0" name=""/>
        <dsp:cNvSpPr/>
      </dsp:nvSpPr>
      <dsp:spPr>
        <a:xfrm>
          <a:off x="2716757" y="1399694"/>
          <a:ext cx="1627435" cy="4963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smtClean="0">
              <a:latin typeface="SimHei" charset="-122"/>
              <a:ea typeface="SimHei" charset="-122"/>
              <a:cs typeface="SimHei" charset="-122"/>
            </a:rPr>
            <a:t>供应链管理环境下的生产控制</a:t>
          </a:r>
          <a:endParaRPr lang="zh-CN" altLang="en-US" sz="1100" b="1" kern="1200" dirty="0">
            <a:latin typeface="SimHei" charset="-122"/>
            <a:ea typeface="SimHei" charset="-122"/>
            <a:cs typeface="SimHei" charset="-122"/>
          </a:endParaRPr>
        </a:p>
      </dsp:txBody>
      <dsp:txXfrm>
        <a:off x="2716757" y="1399694"/>
        <a:ext cx="1627435" cy="4963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220FC-FBC9-F24A-AA33-E178E08463D3}">
      <dsp:nvSpPr>
        <dsp:cNvPr id="0" name=""/>
        <dsp:cNvSpPr/>
      </dsp:nvSpPr>
      <dsp:spPr>
        <a:xfrm>
          <a:off x="1796191" y="900785"/>
          <a:ext cx="309088" cy="664540"/>
        </a:xfrm>
        <a:custGeom>
          <a:avLst/>
          <a:gdLst/>
          <a:ahLst/>
          <a:cxnLst/>
          <a:rect l="0" t="0" r="0" b="0"/>
          <a:pathLst>
            <a:path>
              <a:moveTo>
                <a:pt x="0" y="0"/>
              </a:moveTo>
              <a:lnTo>
                <a:pt x="154544" y="0"/>
              </a:lnTo>
              <a:lnTo>
                <a:pt x="154544" y="664540"/>
              </a:lnTo>
              <a:lnTo>
                <a:pt x="309088" y="66454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796191" y="855065"/>
          <a:ext cx="309088" cy="91440"/>
        </a:xfrm>
        <a:custGeom>
          <a:avLst/>
          <a:gdLst/>
          <a:ahLst/>
          <a:cxnLst/>
          <a:rect l="0" t="0" r="0" b="0"/>
          <a:pathLst>
            <a:path>
              <a:moveTo>
                <a:pt x="0" y="45720"/>
              </a:moveTo>
              <a:lnTo>
                <a:pt x="309088"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796191" y="236244"/>
          <a:ext cx="309088" cy="664540"/>
        </a:xfrm>
        <a:custGeom>
          <a:avLst/>
          <a:gdLst/>
          <a:ahLst/>
          <a:cxnLst/>
          <a:rect l="0" t="0" r="0" b="0"/>
          <a:pathLst>
            <a:path>
              <a:moveTo>
                <a:pt x="0" y="664540"/>
              </a:moveTo>
              <a:lnTo>
                <a:pt x="154544" y="664540"/>
              </a:lnTo>
              <a:lnTo>
                <a:pt x="154544" y="0"/>
              </a:lnTo>
              <a:lnTo>
                <a:pt x="30908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250747" y="665104"/>
          <a:ext cx="1545443" cy="47136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知识管理策略</a:t>
          </a:r>
          <a:endParaRPr lang="zh-CN" altLang="en-US" sz="1100" b="1" kern="1200" dirty="0">
            <a:latin typeface="SimHei" charset="-122"/>
            <a:ea typeface="SimHei" charset="-122"/>
            <a:cs typeface="SimHei" charset="-122"/>
          </a:endParaRPr>
        </a:p>
      </dsp:txBody>
      <dsp:txXfrm>
        <a:off x="250747" y="665104"/>
        <a:ext cx="1545443" cy="471360"/>
      </dsp:txXfrm>
    </dsp:sp>
    <dsp:sp modelId="{22C8BBC7-02FA-4EF0-899A-834C1FEE39E3}">
      <dsp:nvSpPr>
        <dsp:cNvPr id="0" name=""/>
        <dsp:cNvSpPr/>
      </dsp:nvSpPr>
      <dsp:spPr>
        <a:xfrm>
          <a:off x="2105280" y="563"/>
          <a:ext cx="1545443" cy="47136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知识管理的编码策略</a:t>
          </a:r>
          <a:endParaRPr lang="zh-CN" altLang="en-US" sz="1100" b="1" kern="1200" dirty="0">
            <a:latin typeface="SimHei" charset="-122"/>
            <a:ea typeface="SimHei" charset="-122"/>
            <a:cs typeface="SimHei" charset="-122"/>
          </a:endParaRPr>
        </a:p>
      </dsp:txBody>
      <dsp:txXfrm>
        <a:off x="2105280" y="563"/>
        <a:ext cx="1545443" cy="471360"/>
      </dsp:txXfrm>
    </dsp:sp>
    <dsp:sp modelId="{86A07B8D-FF15-4EFF-8681-05A46BF1E797}">
      <dsp:nvSpPr>
        <dsp:cNvPr id="0" name=""/>
        <dsp:cNvSpPr/>
      </dsp:nvSpPr>
      <dsp:spPr>
        <a:xfrm>
          <a:off x="2105280" y="665104"/>
          <a:ext cx="1545443" cy="471360"/>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知识管理的个人化策略</a:t>
          </a:r>
          <a:endParaRPr lang="zh-CN" altLang="en-US" sz="1100" b="1" kern="1200" dirty="0">
            <a:latin typeface="SimHei" charset="-122"/>
            <a:ea typeface="SimHei" charset="-122"/>
            <a:cs typeface="SimHei" charset="-122"/>
          </a:endParaRPr>
        </a:p>
      </dsp:txBody>
      <dsp:txXfrm>
        <a:off x="2105280" y="665104"/>
        <a:ext cx="1545443" cy="471360"/>
      </dsp:txXfrm>
    </dsp:sp>
    <dsp:sp modelId="{28517D87-E968-4E4F-A99F-E7DA6AAC62A2}">
      <dsp:nvSpPr>
        <dsp:cNvPr id="0" name=""/>
        <dsp:cNvSpPr/>
      </dsp:nvSpPr>
      <dsp:spPr>
        <a:xfrm>
          <a:off x="2105280" y="1329645"/>
          <a:ext cx="1545443" cy="47136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smtClean="0">
              <a:latin typeface="SimHei" charset="-122"/>
              <a:ea typeface="SimHei" charset="-122"/>
              <a:cs typeface="SimHei" charset="-122"/>
            </a:rPr>
            <a:t>知识管理策略的选择</a:t>
          </a:r>
          <a:endParaRPr lang="zh-CN" altLang="en-US" sz="1100" b="1" kern="1200" dirty="0">
            <a:latin typeface="SimHei" charset="-122"/>
            <a:ea typeface="SimHei" charset="-122"/>
            <a:cs typeface="SimHei" charset="-122"/>
          </a:endParaRPr>
        </a:p>
      </dsp:txBody>
      <dsp:txXfrm>
        <a:off x="2105280" y="1329645"/>
        <a:ext cx="1545443" cy="471360"/>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135D3E-0E42-458B-9DCD-A3F22C17DE94}">
      <dsp:nvSpPr>
        <dsp:cNvPr id="0" name=""/>
        <dsp:cNvSpPr/>
      </dsp:nvSpPr>
      <dsp:spPr>
        <a:xfrm>
          <a:off x="0" y="30171"/>
          <a:ext cx="9075277" cy="1029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生产能力</a:t>
          </a:r>
          <a:endParaRPr lang="zh-CN" altLang="en-US" sz="2000" kern="1200" dirty="0">
            <a:latin typeface="手札体-简粗体" panose="03000700000000000000" pitchFamily="66" charset="-122"/>
            <a:ea typeface="手札体-简粗体" panose="03000700000000000000" pitchFamily="66" charset="-122"/>
          </a:endParaRPr>
        </a:p>
      </dsp:txBody>
      <dsp:txXfrm>
        <a:off x="50261" y="80432"/>
        <a:ext cx="8974755" cy="929078"/>
      </dsp:txXfrm>
    </dsp:sp>
    <dsp:sp modelId="{AB42A724-89C4-4494-9C6F-4CD160BCD01E}">
      <dsp:nvSpPr>
        <dsp:cNvPr id="0" name=""/>
        <dsp:cNvSpPr/>
      </dsp:nvSpPr>
      <dsp:spPr>
        <a:xfrm>
          <a:off x="0" y="1218172"/>
          <a:ext cx="9075277" cy="1029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生产进度</a:t>
          </a:r>
          <a:endParaRPr lang="zh-CN" altLang="en-US" sz="2000" kern="1200" dirty="0">
            <a:latin typeface="手札体-简粗体" panose="03000700000000000000" pitchFamily="66" charset="-122"/>
            <a:ea typeface="手札体-简粗体" panose="03000700000000000000" pitchFamily="66" charset="-122"/>
          </a:endParaRPr>
        </a:p>
      </dsp:txBody>
      <dsp:txXfrm>
        <a:off x="50261" y="1268433"/>
        <a:ext cx="8974755" cy="929078"/>
      </dsp:txXfrm>
    </dsp:sp>
    <dsp:sp modelId="{DC0A9E61-6658-43EF-BBD1-9A2391A5F1E9}">
      <dsp:nvSpPr>
        <dsp:cNvPr id="0" name=""/>
        <dsp:cNvSpPr/>
      </dsp:nvSpPr>
      <dsp:spPr>
        <a:xfrm>
          <a:off x="0" y="2406172"/>
          <a:ext cx="9075277" cy="1029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a:t>
          </a:r>
          <a:endParaRPr lang="zh-CN" altLang="en-US" sz="2000" kern="1200" dirty="0">
            <a:latin typeface="手札体-简粗体" panose="03000700000000000000" pitchFamily="66" charset="-122"/>
            <a:ea typeface="手札体-简粗体" panose="03000700000000000000" pitchFamily="66" charset="-122"/>
          </a:endParaRPr>
        </a:p>
      </dsp:txBody>
      <dsp:txXfrm>
        <a:off x="50261" y="2456433"/>
        <a:ext cx="8974755" cy="929078"/>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2391270" y="948081"/>
          <a:ext cx="325487" cy="699797"/>
        </a:xfrm>
        <a:custGeom>
          <a:avLst/>
          <a:gdLst/>
          <a:ahLst/>
          <a:cxnLst/>
          <a:rect l="0" t="0" r="0" b="0"/>
          <a:pathLst>
            <a:path>
              <a:moveTo>
                <a:pt x="0" y="0"/>
              </a:moveTo>
              <a:lnTo>
                <a:pt x="162743" y="0"/>
              </a:lnTo>
              <a:lnTo>
                <a:pt x="162743" y="699797"/>
              </a:lnTo>
              <a:lnTo>
                <a:pt x="325487" y="69979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391270" y="902361"/>
          <a:ext cx="325487" cy="91440"/>
        </a:xfrm>
        <a:custGeom>
          <a:avLst/>
          <a:gdLst/>
          <a:ahLst/>
          <a:cxnLst/>
          <a:rect l="0" t="0" r="0" b="0"/>
          <a:pathLst>
            <a:path>
              <a:moveTo>
                <a:pt x="0" y="45720"/>
              </a:moveTo>
              <a:lnTo>
                <a:pt x="325487"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391270" y="248284"/>
          <a:ext cx="325487" cy="699797"/>
        </a:xfrm>
        <a:custGeom>
          <a:avLst/>
          <a:gdLst/>
          <a:ahLst/>
          <a:cxnLst/>
          <a:rect l="0" t="0" r="0" b="0"/>
          <a:pathLst>
            <a:path>
              <a:moveTo>
                <a:pt x="0" y="699797"/>
              </a:moveTo>
              <a:lnTo>
                <a:pt x="162743" y="699797"/>
              </a:lnTo>
              <a:lnTo>
                <a:pt x="162743" y="0"/>
              </a:lnTo>
              <a:lnTo>
                <a:pt x="325487"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63834" y="699897"/>
          <a:ext cx="1627435" cy="4963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供应链管理环境下的生产管理</a:t>
          </a:r>
          <a:endParaRPr lang="zh-CN" altLang="en-US" sz="1100" b="1" kern="1200" dirty="0">
            <a:latin typeface="SimHei" charset="-122"/>
            <a:ea typeface="SimHei" charset="-122"/>
            <a:cs typeface="SimHei" charset="-122"/>
          </a:endParaRPr>
        </a:p>
      </dsp:txBody>
      <dsp:txXfrm>
        <a:off x="763834" y="699897"/>
        <a:ext cx="1627435" cy="496367"/>
      </dsp:txXfrm>
    </dsp:sp>
    <dsp:sp modelId="{22C8BBC7-02FA-4EF0-899A-834C1FEE39E3}">
      <dsp:nvSpPr>
        <dsp:cNvPr id="0" name=""/>
        <dsp:cNvSpPr/>
      </dsp:nvSpPr>
      <dsp:spPr>
        <a:xfrm>
          <a:off x="2716757" y="100"/>
          <a:ext cx="1627435" cy="496367"/>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制定计划生产面临的问题</a:t>
          </a:r>
          <a:endParaRPr lang="zh-CN" altLang="en-US" sz="1100" b="1" kern="1200" dirty="0">
            <a:latin typeface="SimHei" charset="-122"/>
            <a:ea typeface="SimHei" charset="-122"/>
            <a:cs typeface="SimHei" charset="-122"/>
          </a:endParaRPr>
        </a:p>
      </dsp:txBody>
      <dsp:txXfrm>
        <a:off x="2716757" y="100"/>
        <a:ext cx="1627435" cy="496367"/>
      </dsp:txXfrm>
    </dsp:sp>
    <dsp:sp modelId="{86A07B8D-FF15-4EFF-8681-05A46BF1E797}">
      <dsp:nvSpPr>
        <dsp:cNvPr id="0" name=""/>
        <dsp:cNvSpPr/>
      </dsp:nvSpPr>
      <dsp:spPr>
        <a:xfrm>
          <a:off x="2716757" y="699897"/>
          <a:ext cx="1627435" cy="4963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供应链管理环境下生产计划的制定</a:t>
          </a:r>
          <a:endParaRPr lang="zh-CN" altLang="en-US" sz="1100" b="1" kern="1200" dirty="0">
            <a:latin typeface="SimHei" charset="-122"/>
            <a:ea typeface="SimHei" charset="-122"/>
            <a:cs typeface="SimHei" charset="-122"/>
          </a:endParaRPr>
        </a:p>
      </dsp:txBody>
      <dsp:txXfrm>
        <a:off x="2716757" y="699897"/>
        <a:ext cx="1627435" cy="496367"/>
      </dsp:txXfrm>
    </dsp:sp>
    <dsp:sp modelId="{A73C4A40-2D47-BF42-9EF8-B3BEE9451F45}">
      <dsp:nvSpPr>
        <dsp:cNvPr id="0" name=""/>
        <dsp:cNvSpPr/>
      </dsp:nvSpPr>
      <dsp:spPr>
        <a:xfrm>
          <a:off x="2716757" y="1399694"/>
          <a:ext cx="1627435" cy="4963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smtClean="0">
              <a:latin typeface="SimHei" charset="-122"/>
              <a:ea typeface="SimHei" charset="-122"/>
              <a:cs typeface="SimHei" charset="-122"/>
            </a:rPr>
            <a:t>供应链管理环境下的生产控制</a:t>
          </a:r>
          <a:endParaRPr lang="zh-CN" altLang="en-US" sz="1100" b="1" kern="1200" dirty="0">
            <a:latin typeface="SimHei" charset="-122"/>
            <a:ea typeface="SimHei" charset="-122"/>
            <a:cs typeface="SimHei" charset="-122"/>
          </a:endParaRPr>
        </a:p>
      </dsp:txBody>
      <dsp:txXfrm>
        <a:off x="2716757" y="1399694"/>
        <a:ext cx="1627435" cy="496367"/>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135D3E-0E42-458B-9DCD-A3F22C17DE94}">
      <dsp:nvSpPr>
        <dsp:cNvPr id="0" name=""/>
        <dsp:cNvSpPr/>
      </dsp:nvSpPr>
      <dsp:spPr>
        <a:xfrm>
          <a:off x="0" y="30171"/>
          <a:ext cx="9075277" cy="1029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生产能力</a:t>
          </a:r>
          <a:endParaRPr lang="zh-CN" altLang="en-US" sz="2000" kern="1200" dirty="0">
            <a:latin typeface="手札体-简粗体" panose="03000700000000000000" pitchFamily="66" charset="-122"/>
            <a:ea typeface="手札体-简粗体" panose="03000700000000000000" pitchFamily="66" charset="-122"/>
          </a:endParaRPr>
        </a:p>
      </dsp:txBody>
      <dsp:txXfrm>
        <a:off x="50261" y="80432"/>
        <a:ext cx="8974755" cy="929078"/>
      </dsp:txXfrm>
    </dsp:sp>
    <dsp:sp modelId="{AB42A724-89C4-4494-9C6F-4CD160BCD01E}">
      <dsp:nvSpPr>
        <dsp:cNvPr id="0" name=""/>
        <dsp:cNvSpPr/>
      </dsp:nvSpPr>
      <dsp:spPr>
        <a:xfrm>
          <a:off x="0" y="1218172"/>
          <a:ext cx="9075277" cy="1029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生产进度</a:t>
          </a:r>
          <a:endParaRPr lang="zh-CN" altLang="en-US" sz="2000" kern="1200" dirty="0">
            <a:latin typeface="手札体-简粗体" panose="03000700000000000000" pitchFamily="66" charset="-122"/>
            <a:ea typeface="手札体-简粗体" panose="03000700000000000000" pitchFamily="66" charset="-122"/>
          </a:endParaRPr>
        </a:p>
      </dsp:txBody>
      <dsp:txXfrm>
        <a:off x="50261" y="1268433"/>
        <a:ext cx="8974755" cy="929078"/>
      </dsp:txXfrm>
    </dsp:sp>
    <dsp:sp modelId="{DC0A9E61-6658-43EF-BBD1-9A2391A5F1E9}">
      <dsp:nvSpPr>
        <dsp:cNvPr id="0" name=""/>
        <dsp:cNvSpPr/>
      </dsp:nvSpPr>
      <dsp:spPr>
        <a:xfrm>
          <a:off x="0" y="2406172"/>
          <a:ext cx="9075277" cy="1029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柔性约束</a:t>
          </a:r>
          <a:endParaRPr lang="zh-CN" altLang="en-US" sz="2000" kern="1200" dirty="0">
            <a:latin typeface="手札体-简粗体" panose="03000700000000000000" pitchFamily="66" charset="-122"/>
            <a:ea typeface="手札体-简粗体" panose="03000700000000000000" pitchFamily="66" charset="-122"/>
          </a:endParaRPr>
        </a:p>
      </dsp:txBody>
      <dsp:txXfrm>
        <a:off x="50261" y="2456433"/>
        <a:ext cx="8974755" cy="929078"/>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2391270" y="948081"/>
          <a:ext cx="325487" cy="699797"/>
        </a:xfrm>
        <a:custGeom>
          <a:avLst/>
          <a:gdLst/>
          <a:ahLst/>
          <a:cxnLst/>
          <a:rect l="0" t="0" r="0" b="0"/>
          <a:pathLst>
            <a:path>
              <a:moveTo>
                <a:pt x="0" y="0"/>
              </a:moveTo>
              <a:lnTo>
                <a:pt x="162743" y="0"/>
              </a:lnTo>
              <a:lnTo>
                <a:pt x="162743" y="699797"/>
              </a:lnTo>
              <a:lnTo>
                <a:pt x="325487" y="69979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391270" y="902361"/>
          <a:ext cx="325487" cy="91440"/>
        </a:xfrm>
        <a:custGeom>
          <a:avLst/>
          <a:gdLst/>
          <a:ahLst/>
          <a:cxnLst/>
          <a:rect l="0" t="0" r="0" b="0"/>
          <a:pathLst>
            <a:path>
              <a:moveTo>
                <a:pt x="0" y="45720"/>
              </a:moveTo>
              <a:lnTo>
                <a:pt x="325487"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391270" y="248284"/>
          <a:ext cx="325487" cy="699797"/>
        </a:xfrm>
        <a:custGeom>
          <a:avLst/>
          <a:gdLst/>
          <a:ahLst/>
          <a:cxnLst/>
          <a:rect l="0" t="0" r="0" b="0"/>
          <a:pathLst>
            <a:path>
              <a:moveTo>
                <a:pt x="0" y="699797"/>
              </a:moveTo>
              <a:lnTo>
                <a:pt x="162743" y="699797"/>
              </a:lnTo>
              <a:lnTo>
                <a:pt x="162743" y="0"/>
              </a:lnTo>
              <a:lnTo>
                <a:pt x="325487"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63834" y="699897"/>
          <a:ext cx="1627435" cy="4963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供应链管理环境下的生产管理</a:t>
          </a:r>
          <a:endParaRPr lang="zh-CN" altLang="en-US" sz="1100" b="1" kern="1200" dirty="0">
            <a:latin typeface="SimHei" charset="-122"/>
            <a:ea typeface="SimHei" charset="-122"/>
            <a:cs typeface="SimHei" charset="-122"/>
          </a:endParaRPr>
        </a:p>
      </dsp:txBody>
      <dsp:txXfrm>
        <a:off x="763834" y="699897"/>
        <a:ext cx="1627435" cy="496367"/>
      </dsp:txXfrm>
    </dsp:sp>
    <dsp:sp modelId="{22C8BBC7-02FA-4EF0-899A-834C1FEE39E3}">
      <dsp:nvSpPr>
        <dsp:cNvPr id="0" name=""/>
        <dsp:cNvSpPr/>
      </dsp:nvSpPr>
      <dsp:spPr>
        <a:xfrm>
          <a:off x="2716757" y="100"/>
          <a:ext cx="1627435" cy="496367"/>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制定计划生产面临的问题</a:t>
          </a:r>
          <a:endParaRPr lang="zh-CN" altLang="en-US" sz="1100" b="1" kern="1200" dirty="0">
            <a:latin typeface="SimHei" charset="-122"/>
            <a:ea typeface="SimHei" charset="-122"/>
            <a:cs typeface="SimHei" charset="-122"/>
          </a:endParaRPr>
        </a:p>
      </dsp:txBody>
      <dsp:txXfrm>
        <a:off x="2716757" y="100"/>
        <a:ext cx="1627435" cy="496367"/>
      </dsp:txXfrm>
    </dsp:sp>
    <dsp:sp modelId="{86A07B8D-FF15-4EFF-8681-05A46BF1E797}">
      <dsp:nvSpPr>
        <dsp:cNvPr id="0" name=""/>
        <dsp:cNvSpPr/>
      </dsp:nvSpPr>
      <dsp:spPr>
        <a:xfrm>
          <a:off x="2716757" y="699897"/>
          <a:ext cx="1627435" cy="4963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供应链管理环境下生产计划的制定</a:t>
          </a:r>
          <a:endParaRPr lang="zh-CN" altLang="en-US" sz="1100" b="1" kern="1200" dirty="0">
            <a:latin typeface="SimHei" charset="-122"/>
            <a:ea typeface="SimHei" charset="-122"/>
            <a:cs typeface="SimHei" charset="-122"/>
          </a:endParaRPr>
        </a:p>
      </dsp:txBody>
      <dsp:txXfrm>
        <a:off x="2716757" y="699897"/>
        <a:ext cx="1627435" cy="496367"/>
      </dsp:txXfrm>
    </dsp:sp>
    <dsp:sp modelId="{A73C4A40-2D47-BF42-9EF8-B3BEE9451F45}">
      <dsp:nvSpPr>
        <dsp:cNvPr id="0" name=""/>
        <dsp:cNvSpPr/>
      </dsp:nvSpPr>
      <dsp:spPr>
        <a:xfrm>
          <a:off x="2716757" y="1399694"/>
          <a:ext cx="1627435" cy="4963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smtClean="0">
              <a:latin typeface="SimHei" charset="-122"/>
              <a:ea typeface="SimHei" charset="-122"/>
              <a:cs typeface="SimHei" charset="-122"/>
            </a:rPr>
            <a:t>供应链管理环境下的生产控制</a:t>
          </a:r>
          <a:endParaRPr lang="zh-CN" altLang="en-US" sz="1100" b="1" kern="1200" dirty="0">
            <a:latin typeface="SimHei" charset="-122"/>
            <a:ea typeface="SimHei" charset="-122"/>
            <a:cs typeface="SimHei" charset="-122"/>
          </a:endParaRPr>
        </a:p>
      </dsp:txBody>
      <dsp:txXfrm>
        <a:off x="2716757" y="1399694"/>
        <a:ext cx="1627435" cy="496367"/>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2391270" y="948081"/>
          <a:ext cx="325487" cy="699797"/>
        </a:xfrm>
        <a:custGeom>
          <a:avLst/>
          <a:gdLst/>
          <a:ahLst/>
          <a:cxnLst/>
          <a:rect l="0" t="0" r="0" b="0"/>
          <a:pathLst>
            <a:path>
              <a:moveTo>
                <a:pt x="0" y="0"/>
              </a:moveTo>
              <a:lnTo>
                <a:pt x="162743" y="0"/>
              </a:lnTo>
              <a:lnTo>
                <a:pt x="162743" y="699797"/>
              </a:lnTo>
              <a:lnTo>
                <a:pt x="325487" y="69979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391270" y="902361"/>
          <a:ext cx="325487" cy="91440"/>
        </a:xfrm>
        <a:custGeom>
          <a:avLst/>
          <a:gdLst/>
          <a:ahLst/>
          <a:cxnLst/>
          <a:rect l="0" t="0" r="0" b="0"/>
          <a:pathLst>
            <a:path>
              <a:moveTo>
                <a:pt x="0" y="45720"/>
              </a:moveTo>
              <a:lnTo>
                <a:pt x="325487"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391270" y="248284"/>
          <a:ext cx="325487" cy="699797"/>
        </a:xfrm>
        <a:custGeom>
          <a:avLst/>
          <a:gdLst/>
          <a:ahLst/>
          <a:cxnLst/>
          <a:rect l="0" t="0" r="0" b="0"/>
          <a:pathLst>
            <a:path>
              <a:moveTo>
                <a:pt x="0" y="699797"/>
              </a:moveTo>
              <a:lnTo>
                <a:pt x="162743" y="699797"/>
              </a:lnTo>
              <a:lnTo>
                <a:pt x="162743" y="0"/>
              </a:lnTo>
              <a:lnTo>
                <a:pt x="325487"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63834" y="699897"/>
          <a:ext cx="1627435" cy="4963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供应链管理环境下的生产管理</a:t>
          </a:r>
          <a:endParaRPr lang="zh-CN" altLang="en-US" sz="1100" b="1" kern="1200" dirty="0">
            <a:latin typeface="SimHei" charset="-122"/>
            <a:ea typeface="SimHei" charset="-122"/>
            <a:cs typeface="SimHei" charset="-122"/>
          </a:endParaRPr>
        </a:p>
      </dsp:txBody>
      <dsp:txXfrm>
        <a:off x="763834" y="699897"/>
        <a:ext cx="1627435" cy="496367"/>
      </dsp:txXfrm>
    </dsp:sp>
    <dsp:sp modelId="{22C8BBC7-02FA-4EF0-899A-834C1FEE39E3}">
      <dsp:nvSpPr>
        <dsp:cNvPr id="0" name=""/>
        <dsp:cNvSpPr/>
      </dsp:nvSpPr>
      <dsp:spPr>
        <a:xfrm>
          <a:off x="2716757" y="100"/>
          <a:ext cx="1627435" cy="4963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制定计划生产面临的问题</a:t>
          </a:r>
          <a:endParaRPr lang="zh-CN" altLang="en-US" sz="1100" b="1" kern="1200" dirty="0">
            <a:latin typeface="SimHei" charset="-122"/>
            <a:ea typeface="SimHei" charset="-122"/>
            <a:cs typeface="SimHei" charset="-122"/>
          </a:endParaRPr>
        </a:p>
      </dsp:txBody>
      <dsp:txXfrm>
        <a:off x="2716757" y="100"/>
        <a:ext cx="1627435" cy="496367"/>
      </dsp:txXfrm>
    </dsp:sp>
    <dsp:sp modelId="{86A07B8D-FF15-4EFF-8681-05A46BF1E797}">
      <dsp:nvSpPr>
        <dsp:cNvPr id="0" name=""/>
        <dsp:cNvSpPr/>
      </dsp:nvSpPr>
      <dsp:spPr>
        <a:xfrm>
          <a:off x="2716757" y="699897"/>
          <a:ext cx="1627435" cy="496367"/>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供应链管理环境下生产计划的制定</a:t>
          </a:r>
          <a:endParaRPr lang="zh-CN" altLang="en-US" sz="1100" b="1" kern="1200" dirty="0">
            <a:latin typeface="SimHei" charset="-122"/>
            <a:ea typeface="SimHei" charset="-122"/>
            <a:cs typeface="SimHei" charset="-122"/>
          </a:endParaRPr>
        </a:p>
      </dsp:txBody>
      <dsp:txXfrm>
        <a:off x="2716757" y="699897"/>
        <a:ext cx="1627435" cy="496367"/>
      </dsp:txXfrm>
    </dsp:sp>
    <dsp:sp modelId="{A73C4A40-2D47-BF42-9EF8-B3BEE9451F45}">
      <dsp:nvSpPr>
        <dsp:cNvPr id="0" name=""/>
        <dsp:cNvSpPr/>
      </dsp:nvSpPr>
      <dsp:spPr>
        <a:xfrm>
          <a:off x="2716757" y="1399694"/>
          <a:ext cx="1627435" cy="4963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smtClean="0">
              <a:latin typeface="SimHei" charset="-122"/>
              <a:ea typeface="SimHei" charset="-122"/>
              <a:cs typeface="SimHei" charset="-122"/>
            </a:rPr>
            <a:t>供应链管理环境下的生产控制</a:t>
          </a:r>
          <a:endParaRPr lang="zh-CN" altLang="en-US" sz="1100" b="1" kern="1200" dirty="0">
            <a:latin typeface="SimHei" charset="-122"/>
            <a:ea typeface="SimHei" charset="-122"/>
            <a:cs typeface="SimHei" charset="-122"/>
          </a:endParaRPr>
        </a:p>
      </dsp:txBody>
      <dsp:txXfrm>
        <a:off x="2716757" y="1399694"/>
        <a:ext cx="1627435" cy="496367"/>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7D4BAE-D3BF-4153-92DC-3F09C51310D7}">
      <dsp:nvSpPr>
        <dsp:cNvPr id="0" name=""/>
        <dsp:cNvSpPr/>
      </dsp:nvSpPr>
      <dsp:spPr>
        <a:xfrm>
          <a:off x="0" y="324772"/>
          <a:ext cx="9291675" cy="1282049"/>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1137" tIns="458216" rIns="721137" bIns="156464" numCol="1" spcCol="1270" anchor="t" anchorCtr="0">
          <a:noAutofit/>
        </a:bodyPr>
        <a:lstStyle/>
        <a:p>
          <a:pPr marL="228600" lvl="1" indent="-228600" algn="l" defTabSz="977900">
            <a:lnSpc>
              <a:spcPct val="90000"/>
            </a:lnSpc>
            <a:spcBef>
              <a:spcPct val="0"/>
            </a:spcBef>
            <a:spcAft>
              <a:spcPct val="15000"/>
            </a:spcAft>
            <a:buChar char="••"/>
          </a:pPr>
          <a:r>
            <a:rPr lang="zh-CN" altLang="en-US" sz="2200" kern="1200" dirty="0" smtClean="0"/>
            <a:t>纵向指供应链由下游向上游的信息集成，横向指生产相同或类似产品的企业之间的信息共享</a:t>
          </a:r>
          <a:endParaRPr lang="zh-CN" altLang="en-US" sz="2200" kern="1200" dirty="0"/>
        </a:p>
      </dsp:txBody>
      <dsp:txXfrm>
        <a:off x="0" y="324772"/>
        <a:ext cx="9291675" cy="1282049"/>
      </dsp:txXfrm>
    </dsp:sp>
    <dsp:sp modelId="{D2EF378D-C11E-4DDB-B94B-5C437FFABEBA}">
      <dsp:nvSpPr>
        <dsp:cNvPr id="0" name=""/>
        <dsp:cNvSpPr/>
      </dsp:nvSpPr>
      <dsp:spPr>
        <a:xfrm>
          <a:off x="464583" y="52"/>
          <a:ext cx="6504172" cy="64944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5842" tIns="0" rIns="245842" bIns="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具有纵向和横向的信息集成过程</a:t>
          </a:r>
          <a:endParaRPr lang="zh-CN" altLang="en-US" sz="2400" kern="1200" dirty="0">
            <a:latin typeface="手札体-简粗体" panose="03000700000000000000" pitchFamily="66" charset="-122"/>
            <a:ea typeface="手札体-简粗体" panose="03000700000000000000" pitchFamily="66" charset="-122"/>
          </a:endParaRPr>
        </a:p>
      </dsp:txBody>
      <dsp:txXfrm>
        <a:off x="496286" y="31755"/>
        <a:ext cx="6440766" cy="586034"/>
      </dsp:txXfrm>
    </dsp:sp>
    <dsp:sp modelId="{E8612781-E901-4CB9-A84A-FFB9E80D6406}">
      <dsp:nvSpPr>
        <dsp:cNvPr id="0" name=""/>
        <dsp:cNvSpPr/>
      </dsp:nvSpPr>
      <dsp:spPr>
        <a:xfrm>
          <a:off x="0" y="2050342"/>
          <a:ext cx="9291675" cy="952875"/>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1137" tIns="458216" rIns="721137" bIns="156464" numCol="1" spcCol="1270" anchor="t" anchorCtr="0">
          <a:noAutofit/>
        </a:bodyPr>
        <a:lstStyle/>
        <a:p>
          <a:pPr marL="228600" lvl="1" indent="-228600" algn="l" defTabSz="977900">
            <a:lnSpc>
              <a:spcPct val="90000"/>
            </a:lnSpc>
            <a:spcBef>
              <a:spcPct val="0"/>
            </a:spcBef>
            <a:spcAft>
              <a:spcPct val="15000"/>
            </a:spcAft>
            <a:buChar char="••"/>
          </a:pPr>
          <a:r>
            <a:rPr lang="zh-CN" altLang="en-US" sz="2200" kern="1200" dirty="0" smtClean="0"/>
            <a:t>在供应链管理的环境下，生产计划的信息流跨越了企业运行</a:t>
          </a:r>
          <a:endParaRPr lang="zh-CN" altLang="en-US" sz="2200" kern="1200" dirty="0"/>
        </a:p>
      </dsp:txBody>
      <dsp:txXfrm>
        <a:off x="0" y="2050342"/>
        <a:ext cx="9291675" cy="952875"/>
      </dsp:txXfrm>
    </dsp:sp>
    <dsp:sp modelId="{8D7A569A-9F21-4499-AF1B-826C4625B1A1}">
      <dsp:nvSpPr>
        <dsp:cNvPr id="0" name=""/>
        <dsp:cNvSpPr/>
      </dsp:nvSpPr>
      <dsp:spPr>
        <a:xfrm>
          <a:off x="464583" y="1725622"/>
          <a:ext cx="6504172" cy="64944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5842" tIns="0" rIns="245842" bIns="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计划信息循环过程中突破了企业的限制</a:t>
          </a:r>
          <a:endParaRPr lang="zh-CN" altLang="en-US" sz="2400" kern="1200" dirty="0">
            <a:latin typeface="手札体-简粗体" panose="03000700000000000000" pitchFamily="66" charset="-122"/>
            <a:ea typeface="手札体-简粗体" panose="03000700000000000000" pitchFamily="66" charset="-122"/>
          </a:endParaRPr>
        </a:p>
      </dsp:txBody>
      <dsp:txXfrm>
        <a:off x="496286" y="1757325"/>
        <a:ext cx="6440766" cy="586034"/>
      </dsp:txXfrm>
    </dsp:sp>
    <dsp:sp modelId="{3B4E56A6-9A76-4398-8F1D-FCACBEEE1E29}">
      <dsp:nvSpPr>
        <dsp:cNvPr id="0" name=""/>
        <dsp:cNvSpPr/>
      </dsp:nvSpPr>
      <dsp:spPr>
        <a:xfrm>
          <a:off x="0" y="3446737"/>
          <a:ext cx="9291675" cy="5544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1137" tIns="458216" rIns="721137" bIns="156464" numCol="1" spcCol="1270" anchor="t" anchorCtr="0">
          <a:noAutofit/>
        </a:bodyPr>
        <a:lstStyle/>
        <a:p>
          <a:pPr marL="228600" lvl="1" indent="-228600" algn="l" defTabSz="977900">
            <a:lnSpc>
              <a:spcPct val="90000"/>
            </a:lnSpc>
            <a:spcBef>
              <a:spcPct val="0"/>
            </a:spcBef>
            <a:spcAft>
              <a:spcPct val="15000"/>
            </a:spcAft>
            <a:buChar char="••"/>
          </a:pPr>
          <a:endParaRPr lang="zh-CN" altLang="en-US" sz="2200" kern="1200" dirty="0"/>
        </a:p>
      </dsp:txBody>
      <dsp:txXfrm>
        <a:off x="0" y="3446737"/>
        <a:ext cx="9291675" cy="554400"/>
      </dsp:txXfrm>
    </dsp:sp>
    <dsp:sp modelId="{46994481-7FC5-44C5-B64F-F10FF8E66D1C}">
      <dsp:nvSpPr>
        <dsp:cNvPr id="0" name=""/>
        <dsp:cNvSpPr/>
      </dsp:nvSpPr>
      <dsp:spPr>
        <a:xfrm>
          <a:off x="464583" y="3122017"/>
          <a:ext cx="6504172" cy="64944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5842" tIns="0" rIns="245842" bIns="0" numCol="1" spcCol="1270" anchor="ctr" anchorCtr="0">
          <a:noAutofit/>
        </a:bodyPr>
        <a:lstStyle/>
        <a:p>
          <a:pPr lvl="0" algn="l" defTabSz="1066800">
            <a:lnSpc>
              <a:spcPct val="90000"/>
            </a:lnSpc>
            <a:spcBef>
              <a:spcPct val="0"/>
            </a:spcBef>
            <a:spcAft>
              <a:spcPct val="35000"/>
            </a:spcAft>
          </a:pPr>
          <a:endParaRPr lang="zh-CN" altLang="en-US" sz="2400" kern="1200" dirty="0">
            <a:latin typeface="手札体-简粗体" panose="03000700000000000000" pitchFamily="66" charset="-122"/>
            <a:ea typeface="手札体-简粗体" panose="03000700000000000000" pitchFamily="66" charset="-122"/>
          </a:endParaRPr>
        </a:p>
      </dsp:txBody>
      <dsp:txXfrm>
        <a:off x="496286" y="3153720"/>
        <a:ext cx="6440766" cy="586034"/>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7D4BAE-D3BF-4153-92DC-3F09C51310D7}">
      <dsp:nvSpPr>
        <dsp:cNvPr id="0" name=""/>
        <dsp:cNvSpPr/>
      </dsp:nvSpPr>
      <dsp:spPr>
        <a:xfrm>
          <a:off x="0" y="331792"/>
          <a:ext cx="9291675" cy="104895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1137" tIns="374904" rIns="721137"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t>纵向指供应链由下游向上游的信息集成，横向指生产相同或类似产品的企业之间的信息共享</a:t>
          </a:r>
          <a:endParaRPr lang="zh-CN" altLang="en-US" sz="1800" kern="1200" dirty="0"/>
        </a:p>
      </dsp:txBody>
      <dsp:txXfrm>
        <a:off x="0" y="331792"/>
        <a:ext cx="9291675" cy="1048950"/>
      </dsp:txXfrm>
    </dsp:sp>
    <dsp:sp modelId="{D2EF378D-C11E-4DDB-B94B-5C437FFABEBA}">
      <dsp:nvSpPr>
        <dsp:cNvPr id="0" name=""/>
        <dsp:cNvSpPr/>
      </dsp:nvSpPr>
      <dsp:spPr>
        <a:xfrm>
          <a:off x="464583" y="66112"/>
          <a:ext cx="6504172" cy="53136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5842" tIns="0" rIns="245842" bIns="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具有纵向和横向的信息集成过程</a:t>
          </a:r>
          <a:endParaRPr lang="zh-CN" altLang="en-US" sz="2400" kern="1200" dirty="0">
            <a:latin typeface="手札体-简粗体" panose="03000700000000000000" pitchFamily="66" charset="-122"/>
            <a:ea typeface="手札体-简粗体" panose="03000700000000000000" pitchFamily="66" charset="-122"/>
          </a:endParaRPr>
        </a:p>
      </dsp:txBody>
      <dsp:txXfrm>
        <a:off x="490522" y="92051"/>
        <a:ext cx="6452294" cy="479482"/>
      </dsp:txXfrm>
    </dsp:sp>
    <dsp:sp modelId="{E8612781-E901-4CB9-A84A-FFB9E80D6406}">
      <dsp:nvSpPr>
        <dsp:cNvPr id="0" name=""/>
        <dsp:cNvSpPr/>
      </dsp:nvSpPr>
      <dsp:spPr>
        <a:xfrm>
          <a:off x="0" y="1743622"/>
          <a:ext cx="9291675" cy="779625"/>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1137" tIns="374904" rIns="721137"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t>在供应链管理的环境下，生产计划的信息流跨越了企业运行</a:t>
          </a:r>
          <a:endParaRPr lang="zh-CN" altLang="en-US" sz="1800" kern="1200" dirty="0"/>
        </a:p>
      </dsp:txBody>
      <dsp:txXfrm>
        <a:off x="0" y="1743622"/>
        <a:ext cx="9291675" cy="779625"/>
      </dsp:txXfrm>
    </dsp:sp>
    <dsp:sp modelId="{8D7A569A-9F21-4499-AF1B-826C4625B1A1}">
      <dsp:nvSpPr>
        <dsp:cNvPr id="0" name=""/>
        <dsp:cNvSpPr/>
      </dsp:nvSpPr>
      <dsp:spPr>
        <a:xfrm>
          <a:off x="464583" y="1477942"/>
          <a:ext cx="6504172" cy="53136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5842" tIns="0" rIns="245842" bIns="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计划信息循环过程中突破了企业的限制</a:t>
          </a:r>
          <a:endParaRPr lang="zh-CN" altLang="en-US" sz="2400" kern="1200" dirty="0">
            <a:latin typeface="手札体-简粗体" panose="03000700000000000000" pitchFamily="66" charset="-122"/>
            <a:ea typeface="手札体-简粗体" panose="03000700000000000000" pitchFamily="66" charset="-122"/>
          </a:endParaRPr>
        </a:p>
      </dsp:txBody>
      <dsp:txXfrm>
        <a:off x="490522" y="1503881"/>
        <a:ext cx="6452294" cy="479482"/>
      </dsp:txXfrm>
    </dsp:sp>
    <dsp:sp modelId="{3B4E56A6-9A76-4398-8F1D-FCACBEEE1E29}">
      <dsp:nvSpPr>
        <dsp:cNvPr id="0" name=""/>
        <dsp:cNvSpPr/>
      </dsp:nvSpPr>
      <dsp:spPr>
        <a:xfrm>
          <a:off x="0" y="2886127"/>
          <a:ext cx="9291675" cy="104895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1137" tIns="374904" rIns="721137"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t>能力平衡是通过分析生产任务与生产能力之间的差距来对计划进行修正的过程</a:t>
          </a:r>
          <a:endParaRPr lang="zh-CN" altLang="en-US" sz="1800" kern="1200" dirty="0"/>
        </a:p>
      </dsp:txBody>
      <dsp:txXfrm>
        <a:off x="0" y="2886127"/>
        <a:ext cx="9291675" cy="1048950"/>
      </dsp:txXfrm>
    </dsp:sp>
    <dsp:sp modelId="{46994481-7FC5-44C5-B64F-F10FF8E66D1C}">
      <dsp:nvSpPr>
        <dsp:cNvPr id="0" name=""/>
        <dsp:cNvSpPr/>
      </dsp:nvSpPr>
      <dsp:spPr>
        <a:xfrm>
          <a:off x="464583" y="2620447"/>
          <a:ext cx="6504172" cy="53136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5842" tIns="0" rIns="245842" bIns="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能力平衡在生产计划中发挥了重要作用</a:t>
          </a:r>
          <a:endParaRPr lang="zh-CN" altLang="en-US" sz="2400" kern="1200" dirty="0">
            <a:latin typeface="手札体-简粗体" panose="03000700000000000000" pitchFamily="66" charset="-122"/>
            <a:ea typeface="手札体-简粗体" panose="03000700000000000000" pitchFamily="66" charset="-122"/>
          </a:endParaRPr>
        </a:p>
      </dsp:txBody>
      <dsp:txXfrm>
        <a:off x="490522" y="2646386"/>
        <a:ext cx="6452294" cy="479482"/>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2391270" y="948081"/>
          <a:ext cx="325487" cy="699797"/>
        </a:xfrm>
        <a:custGeom>
          <a:avLst/>
          <a:gdLst/>
          <a:ahLst/>
          <a:cxnLst/>
          <a:rect l="0" t="0" r="0" b="0"/>
          <a:pathLst>
            <a:path>
              <a:moveTo>
                <a:pt x="0" y="0"/>
              </a:moveTo>
              <a:lnTo>
                <a:pt x="162743" y="0"/>
              </a:lnTo>
              <a:lnTo>
                <a:pt x="162743" y="699797"/>
              </a:lnTo>
              <a:lnTo>
                <a:pt x="325487" y="69979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391270" y="902361"/>
          <a:ext cx="325487" cy="91440"/>
        </a:xfrm>
        <a:custGeom>
          <a:avLst/>
          <a:gdLst/>
          <a:ahLst/>
          <a:cxnLst/>
          <a:rect l="0" t="0" r="0" b="0"/>
          <a:pathLst>
            <a:path>
              <a:moveTo>
                <a:pt x="0" y="45720"/>
              </a:moveTo>
              <a:lnTo>
                <a:pt x="325487"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391270" y="248284"/>
          <a:ext cx="325487" cy="699797"/>
        </a:xfrm>
        <a:custGeom>
          <a:avLst/>
          <a:gdLst/>
          <a:ahLst/>
          <a:cxnLst/>
          <a:rect l="0" t="0" r="0" b="0"/>
          <a:pathLst>
            <a:path>
              <a:moveTo>
                <a:pt x="0" y="699797"/>
              </a:moveTo>
              <a:lnTo>
                <a:pt x="162743" y="699797"/>
              </a:lnTo>
              <a:lnTo>
                <a:pt x="162743" y="0"/>
              </a:lnTo>
              <a:lnTo>
                <a:pt x="325487"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63834" y="699897"/>
          <a:ext cx="1627435" cy="4963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供应链管理环境下的生产管理</a:t>
          </a:r>
          <a:endParaRPr lang="zh-CN" altLang="en-US" sz="1100" b="1" kern="1200" dirty="0">
            <a:latin typeface="SimHei" charset="-122"/>
            <a:ea typeface="SimHei" charset="-122"/>
            <a:cs typeface="SimHei" charset="-122"/>
          </a:endParaRPr>
        </a:p>
      </dsp:txBody>
      <dsp:txXfrm>
        <a:off x="763834" y="699897"/>
        <a:ext cx="1627435" cy="496367"/>
      </dsp:txXfrm>
    </dsp:sp>
    <dsp:sp modelId="{22C8BBC7-02FA-4EF0-899A-834C1FEE39E3}">
      <dsp:nvSpPr>
        <dsp:cNvPr id="0" name=""/>
        <dsp:cNvSpPr/>
      </dsp:nvSpPr>
      <dsp:spPr>
        <a:xfrm>
          <a:off x="2716757" y="100"/>
          <a:ext cx="1627435" cy="4963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制定计划生产面临的问题</a:t>
          </a:r>
          <a:endParaRPr lang="zh-CN" altLang="en-US" sz="1100" b="1" kern="1200" dirty="0">
            <a:latin typeface="SimHei" charset="-122"/>
            <a:ea typeface="SimHei" charset="-122"/>
            <a:cs typeface="SimHei" charset="-122"/>
          </a:endParaRPr>
        </a:p>
      </dsp:txBody>
      <dsp:txXfrm>
        <a:off x="2716757" y="100"/>
        <a:ext cx="1627435" cy="496367"/>
      </dsp:txXfrm>
    </dsp:sp>
    <dsp:sp modelId="{86A07B8D-FF15-4EFF-8681-05A46BF1E797}">
      <dsp:nvSpPr>
        <dsp:cNvPr id="0" name=""/>
        <dsp:cNvSpPr/>
      </dsp:nvSpPr>
      <dsp:spPr>
        <a:xfrm>
          <a:off x="2716757" y="699897"/>
          <a:ext cx="1627435" cy="496367"/>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供应链管理环境下生产计划的制定</a:t>
          </a:r>
          <a:endParaRPr lang="zh-CN" altLang="en-US" sz="1100" b="1" kern="1200" dirty="0">
            <a:latin typeface="SimHei" charset="-122"/>
            <a:ea typeface="SimHei" charset="-122"/>
            <a:cs typeface="SimHei" charset="-122"/>
          </a:endParaRPr>
        </a:p>
      </dsp:txBody>
      <dsp:txXfrm>
        <a:off x="2716757" y="699897"/>
        <a:ext cx="1627435" cy="496367"/>
      </dsp:txXfrm>
    </dsp:sp>
    <dsp:sp modelId="{A73C4A40-2D47-BF42-9EF8-B3BEE9451F45}">
      <dsp:nvSpPr>
        <dsp:cNvPr id="0" name=""/>
        <dsp:cNvSpPr/>
      </dsp:nvSpPr>
      <dsp:spPr>
        <a:xfrm>
          <a:off x="2716757" y="1399694"/>
          <a:ext cx="1627435" cy="4963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smtClean="0">
              <a:latin typeface="SimHei" charset="-122"/>
              <a:ea typeface="SimHei" charset="-122"/>
              <a:cs typeface="SimHei" charset="-122"/>
            </a:rPr>
            <a:t>供应链管理环境下的生产控制</a:t>
          </a:r>
          <a:endParaRPr lang="zh-CN" altLang="en-US" sz="1100" b="1" kern="1200" dirty="0">
            <a:latin typeface="SimHei" charset="-122"/>
            <a:ea typeface="SimHei" charset="-122"/>
            <a:cs typeface="SimHei" charset="-122"/>
          </a:endParaRPr>
        </a:p>
      </dsp:txBody>
      <dsp:txXfrm>
        <a:off x="2716757" y="1399694"/>
        <a:ext cx="1627435" cy="496367"/>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2391270" y="948081"/>
          <a:ext cx="325487" cy="699797"/>
        </a:xfrm>
        <a:custGeom>
          <a:avLst/>
          <a:gdLst/>
          <a:ahLst/>
          <a:cxnLst/>
          <a:rect l="0" t="0" r="0" b="0"/>
          <a:pathLst>
            <a:path>
              <a:moveTo>
                <a:pt x="0" y="0"/>
              </a:moveTo>
              <a:lnTo>
                <a:pt x="162743" y="0"/>
              </a:lnTo>
              <a:lnTo>
                <a:pt x="162743" y="699797"/>
              </a:lnTo>
              <a:lnTo>
                <a:pt x="325487" y="69979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2391270" y="902361"/>
          <a:ext cx="325487" cy="91440"/>
        </a:xfrm>
        <a:custGeom>
          <a:avLst/>
          <a:gdLst/>
          <a:ahLst/>
          <a:cxnLst/>
          <a:rect l="0" t="0" r="0" b="0"/>
          <a:pathLst>
            <a:path>
              <a:moveTo>
                <a:pt x="0" y="45720"/>
              </a:moveTo>
              <a:lnTo>
                <a:pt x="325487"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2391270" y="248284"/>
          <a:ext cx="325487" cy="699797"/>
        </a:xfrm>
        <a:custGeom>
          <a:avLst/>
          <a:gdLst/>
          <a:ahLst/>
          <a:cxnLst/>
          <a:rect l="0" t="0" r="0" b="0"/>
          <a:pathLst>
            <a:path>
              <a:moveTo>
                <a:pt x="0" y="699797"/>
              </a:moveTo>
              <a:lnTo>
                <a:pt x="162743" y="699797"/>
              </a:lnTo>
              <a:lnTo>
                <a:pt x="162743" y="0"/>
              </a:lnTo>
              <a:lnTo>
                <a:pt x="325487"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63834" y="699897"/>
          <a:ext cx="1627435" cy="4963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供应链管理环境下的生产管理</a:t>
          </a:r>
          <a:endParaRPr lang="zh-CN" altLang="en-US" sz="1100" b="1" kern="1200" dirty="0">
            <a:latin typeface="SimHei" charset="-122"/>
            <a:ea typeface="SimHei" charset="-122"/>
            <a:cs typeface="SimHei" charset="-122"/>
          </a:endParaRPr>
        </a:p>
      </dsp:txBody>
      <dsp:txXfrm>
        <a:off x="763834" y="699897"/>
        <a:ext cx="1627435" cy="496367"/>
      </dsp:txXfrm>
    </dsp:sp>
    <dsp:sp modelId="{22C8BBC7-02FA-4EF0-899A-834C1FEE39E3}">
      <dsp:nvSpPr>
        <dsp:cNvPr id="0" name=""/>
        <dsp:cNvSpPr/>
      </dsp:nvSpPr>
      <dsp:spPr>
        <a:xfrm>
          <a:off x="2716757" y="100"/>
          <a:ext cx="1627435" cy="4963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制定计划生产面临的问题</a:t>
          </a:r>
          <a:endParaRPr lang="zh-CN" altLang="en-US" sz="1100" b="1" kern="1200" dirty="0">
            <a:latin typeface="SimHei" charset="-122"/>
            <a:ea typeface="SimHei" charset="-122"/>
            <a:cs typeface="SimHei" charset="-122"/>
          </a:endParaRPr>
        </a:p>
      </dsp:txBody>
      <dsp:txXfrm>
        <a:off x="2716757" y="100"/>
        <a:ext cx="1627435" cy="496367"/>
      </dsp:txXfrm>
    </dsp:sp>
    <dsp:sp modelId="{86A07B8D-FF15-4EFF-8681-05A46BF1E797}">
      <dsp:nvSpPr>
        <dsp:cNvPr id="0" name=""/>
        <dsp:cNvSpPr/>
      </dsp:nvSpPr>
      <dsp:spPr>
        <a:xfrm>
          <a:off x="2716757" y="699897"/>
          <a:ext cx="1627435" cy="4963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供应链管理环境下生产计划的制定</a:t>
          </a:r>
          <a:endParaRPr lang="zh-CN" altLang="en-US" sz="1100" b="1" kern="1200" dirty="0">
            <a:latin typeface="SimHei" charset="-122"/>
            <a:ea typeface="SimHei" charset="-122"/>
            <a:cs typeface="SimHei" charset="-122"/>
          </a:endParaRPr>
        </a:p>
      </dsp:txBody>
      <dsp:txXfrm>
        <a:off x="2716757" y="699897"/>
        <a:ext cx="1627435" cy="496367"/>
      </dsp:txXfrm>
    </dsp:sp>
    <dsp:sp modelId="{A73C4A40-2D47-BF42-9EF8-B3BEE9451F45}">
      <dsp:nvSpPr>
        <dsp:cNvPr id="0" name=""/>
        <dsp:cNvSpPr/>
      </dsp:nvSpPr>
      <dsp:spPr>
        <a:xfrm>
          <a:off x="2716757" y="1399694"/>
          <a:ext cx="1627435" cy="496367"/>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供应链管理环境下的生产控制</a:t>
          </a:r>
          <a:endParaRPr lang="zh-CN" altLang="en-US" sz="1100" b="1" kern="1200" dirty="0">
            <a:latin typeface="SimHei" charset="-122"/>
            <a:ea typeface="SimHei" charset="-122"/>
            <a:cs typeface="SimHei" charset="-122"/>
          </a:endParaRPr>
        </a:p>
      </dsp:txBody>
      <dsp:txXfrm>
        <a:off x="2716757" y="1399694"/>
        <a:ext cx="1627435" cy="496367"/>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7D4BAE-D3BF-4153-92DC-3F09C51310D7}">
      <dsp:nvSpPr>
        <dsp:cNvPr id="0" name=""/>
        <dsp:cNvSpPr/>
      </dsp:nvSpPr>
      <dsp:spPr>
        <a:xfrm>
          <a:off x="0" y="325116"/>
          <a:ext cx="9291675" cy="5292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2EF378D-C11E-4DDB-B94B-5C437FFABEBA}">
      <dsp:nvSpPr>
        <dsp:cNvPr id="0" name=""/>
        <dsp:cNvSpPr/>
      </dsp:nvSpPr>
      <dsp:spPr>
        <a:xfrm>
          <a:off x="464583" y="15156"/>
          <a:ext cx="6504172" cy="6199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5842" tIns="0" rIns="245842" bIns="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生产进度控制</a:t>
          </a:r>
          <a:endParaRPr lang="zh-CN" altLang="en-US" sz="2400" kern="1200" dirty="0">
            <a:latin typeface="手札体-简粗体" panose="03000700000000000000" pitchFamily="66" charset="-122"/>
            <a:ea typeface="手札体-简粗体" panose="03000700000000000000" pitchFamily="66" charset="-122"/>
          </a:endParaRPr>
        </a:p>
      </dsp:txBody>
      <dsp:txXfrm>
        <a:off x="494845" y="45418"/>
        <a:ext cx="6443648" cy="559396"/>
      </dsp:txXfrm>
    </dsp:sp>
    <dsp:sp modelId="{E8612781-E901-4CB9-A84A-FFB9E80D6406}">
      <dsp:nvSpPr>
        <dsp:cNvPr id="0" name=""/>
        <dsp:cNvSpPr/>
      </dsp:nvSpPr>
      <dsp:spPr>
        <a:xfrm>
          <a:off x="0" y="1277676"/>
          <a:ext cx="9291675" cy="5292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7A569A-9F21-4499-AF1B-826C4625B1A1}">
      <dsp:nvSpPr>
        <dsp:cNvPr id="0" name=""/>
        <dsp:cNvSpPr/>
      </dsp:nvSpPr>
      <dsp:spPr>
        <a:xfrm>
          <a:off x="464583" y="967716"/>
          <a:ext cx="6504172" cy="6199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5842" tIns="0" rIns="245842" bIns="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供应链的生产节奏控制</a:t>
          </a:r>
          <a:endParaRPr lang="zh-CN" altLang="en-US" sz="2400" kern="1200" dirty="0">
            <a:latin typeface="手札体-简粗体" panose="03000700000000000000" pitchFamily="66" charset="-122"/>
            <a:ea typeface="手札体-简粗体" panose="03000700000000000000" pitchFamily="66" charset="-122"/>
          </a:endParaRPr>
        </a:p>
      </dsp:txBody>
      <dsp:txXfrm>
        <a:off x="494845" y="997978"/>
        <a:ext cx="6443648" cy="559396"/>
      </dsp:txXfrm>
    </dsp:sp>
    <dsp:sp modelId="{3B4E56A6-9A76-4398-8F1D-FCACBEEE1E29}">
      <dsp:nvSpPr>
        <dsp:cNvPr id="0" name=""/>
        <dsp:cNvSpPr/>
      </dsp:nvSpPr>
      <dsp:spPr>
        <a:xfrm>
          <a:off x="0" y="2230236"/>
          <a:ext cx="9291675" cy="5292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6994481-7FC5-44C5-B64F-F10FF8E66D1C}">
      <dsp:nvSpPr>
        <dsp:cNvPr id="0" name=""/>
        <dsp:cNvSpPr/>
      </dsp:nvSpPr>
      <dsp:spPr>
        <a:xfrm>
          <a:off x="464583" y="1920276"/>
          <a:ext cx="6504172" cy="6199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5842" tIns="0" rIns="245842" bIns="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库存控制和在制品管理</a:t>
          </a:r>
          <a:endParaRPr lang="zh-CN" altLang="en-US" sz="2400" kern="1200" dirty="0">
            <a:latin typeface="手札体-简粗体" panose="03000700000000000000" pitchFamily="66" charset="-122"/>
            <a:ea typeface="手札体-简粗体" panose="03000700000000000000" pitchFamily="66" charset="-122"/>
          </a:endParaRPr>
        </a:p>
      </dsp:txBody>
      <dsp:txXfrm>
        <a:off x="494845" y="1950538"/>
        <a:ext cx="6443648" cy="559396"/>
      </dsp:txXfrm>
    </dsp:sp>
    <dsp:sp modelId="{C13D582C-A550-4602-AD6B-AB3724B27858}">
      <dsp:nvSpPr>
        <dsp:cNvPr id="0" name=""/>
        <dsp:cNvSpPr/>
      </dsp:nvSpPr>
      <dsp:spPr>
        <a:xfrm>
          <a:off x="0" y="3182796"/>
          <a:ext cx="9291675" cy="909562"/>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1137" tIns="437388" rIns="721137" bIns="149352" numCol="1" spcCol="1270" anchor="t" anchorCtr="0">
          <a:noAutofit/>
        </a:bodyPr>
        <a:lstStyle/>
        <a:p>
          <a:pPr marL="228600" lvl="1" indent="-228600" algn="l" defTabSz="933450">
            <a:lnSpc>
              <a:spcPct val="90000"/>
            </a:lnSpc>
            <a:spcBef>
              <a:spcPct val="0"/>
            </a:spcBef>
            <a:spcAft>
              <a:spcPct val="15000"/>
            </a:spcAft>
            <a:buChar char="••"/>
          </a:pPr>
          <a:r>
            <a:rPr lang="zh-CN" altLang="en-US" sz="2100" kern="1200" dirty="0" smtClean="0"/>
            <a:t>供应商提前供应，交货时提前交货，有利于应对不确定因素</a:t>
          </a:r>
          <a:endParaRPr lang="zh-CN" altLang="en-US" sz="2100" kern="1200" dirty="0"/>
        </a:p>
      </dsp:txBody>
      <dsp:txXfrm>
        <a:off x="0" y="3182796"/>
        <a:ext cx="9291675" cy="909562"/>
      </dsp:txXfrm>
    </dsp:sp>
    <dsp:sp modelId="{53BDFEED-D60F-4A49-81EB-A3A48DEB4AEB}">
      <dsp:nvSpPr>
        <dsp:cNvPr id="0" name=""/>
        <dsp:cNvSpPr/>
      </dsp:nvSpPr>
      <dsp:spPr>
        <a:xfrm>
          <a:off x="464583" y="2872836"/>
          <a:ext cx="6504172" cy="6199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5842" tIns="0" rIns="245842" bIns="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提前期管理</a:t>
          </a:r>
          <a:endParaRPr lang="zh-CN" altLang="en-US" sz="2400" kern="1200" dirty="0">
            <a:latin typeface="手札体-简粗体" panose="03000700000000000000" pitchFamily="66" charset="-122"/>
            <a:ea typeface="手札体-简粗体" panose="03000700000000000000" pitchFamily="66" charset="-122"/>
          </a:endParaRPr>
        </a:p>
      </dsp:txBody>
      <dsp:txXfrm>
        <a:off x="494845" y="2903098"/>
        <a:ext cx="6443648" cy="5593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220FC-FBC9-F24A-AA33-E178E08463D3}">
      <dsp:nvSpPr>
        <dsp:cNvPr id="0" name=""/>
        <dsp:cNvSpPr/>
      </dsp:nvSpPr>
      <dsp:spPr>
        <a:xfrm>
          <a:off x="1796191" y="900785"/>
          <a:ext cx="309088" cy="664540"/>
        </a:xfrm>
        <a:custGeom>
          <a:avLst/>
          <a:gdLst/>
          <a:ahLst/>
          <a:cxnLst/>
          <a:rect l="0" t="0" r="0" b="0"/>
          <a:pathLst>
            <a:path>
              <a:moveTo>
                <a:pt x="0" y="0"/>
              </a:moveTo>
              <a:lnTo>
                <a:pt x="154544" y="0"/>
              </a:lnTo>
              <a:lnTo>
                <a:pt x="154544" y="664540"/>
              </a:lnTo>
              <a:lnTo>
                <a:pt x="309088" y="66454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796191" y="855065"/>
          <a:ext cx="309088" cy="91440"/>
        </a:xfrm>
        <a:custGeom>
          <a:avLst/>
          <a:gdLst/>
          <a:ahLst/>
          <a:cxnLst/>
          <a:rect l="0" t="0" r="0" b="0"/>
          <a:pathLst>
            <a:path>
              <a:moveTo>
                <a:pt x="0" y="45720"/>
              </a:moveTo>
              <a:lnTo>
                <a:pt x="309088"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796191" y="236244"/>
          <a:ext cx="309088" cy="664540"/>
        </a:xfrm>
        <a:custGeom>
          <a:avLst/>
          <a:gdLst/>
          <a:ahLst/>
          <a:cxnLst/>
          <a:rect l="0" t="0" r="0" b="0"/>
          <a:pathLst>
            <a:path>
              <a:moveTo>
                <a:pt x="0" y="664540"/>
              </a:moveTo>
              <a:lnTo>
                <a:pt x="154544" y="664540"/>
              </a:lnTo>
              <a:lnTo>
                <a:pt x="154544" y="0"/>
              </a:lnTo>
              <a:lnTo>
                <a:pt x="30908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250747" y="665104"/>
          <a:ext cx="1545443" cy="47136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知识管理策略</a:t>
          </a:r>
          <a:endParaRPr lang="zh-CN" altLang="en-US" sz="1100" b="1" kern="1200" dirty="0">
            <a:latin typeface="SimHei" charset="-122"/>
            <a:ea typeface="SimHei" charset="-122"/>
            <a:cs typeface="SimHei" charset="-122"/>
          </a:endParaRPr>
        </a:p>
      </dsp:txBody>
      <dsp:txXfrm>
        <a:off x="250747" y="665104"/>
        <a:ext cx="1545443" cy="471360"/>
      </dsp:txXfrm>
    </dsp:sp>
    <dsp:sp modelId="{22C8BBC7-02FA-4EF0-899A-834C1FEE39E3}">
      <dsp:nvSpPr>
        <dsp:cNvPr id="0" name=""/>
        <dsp:cNvSpPr/>
      </dsp:nvSpPr>
      <dsp:spPr>
        <a:xfrm>
          <a:off x="2105280" y="563"/>
          <a:ext cx="1545443" cy="47136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知识管理的编码策略</a:t>
          </a:r>
          <a:endParaRPr lang="zh-CN" altLang="en-US" sz="1100" b="1" kern="1200" dirty="0">
            <a:latin typeface="SimHei" charset="-122"/>
            <a:ea typeface="SimHei" charset="-122"/>
            <a:cs typeface="SimHei" charset="-122"/>
          </a:endParaRPr>
        </a:p>
      </dsp:txBody>
      <dsp:txXfrm>
        <a:off x="2105280" y="563"/>
        <a:ext cx="1545443" cy="471360"/>
      </dsp:txXfrm>
    </dsp:sp>
    <dsp:sp modelId="{86A07B8D-FF15-4EFF-8681-05A46BF1E797}">
      <dsp:nvSpPr>
        <dsp:cNvPr id="0" name=""/>
        <dsp:cNvSpPr/>
      </dsp:nvSpPr>
      <dsp:spPr>
        <a:xfrm>
          <a:off x="2105280" y="665104"/>
          <a:ext cx="1545443" cy="47136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知识管理的个人化策略</a:t>
          </a:r>
          <a:endParaRPr lang="zh-CN" altLang="en-US" sz="1100" b="1" kern="1200" dirty="0">
            <a:latin typeface="SimHei" charset="-122"/>
            <a:ea typeface="SimHei" charset="-122"/>
            <a:cs typeface="SimHei" charset="-122"/>
          </a:endParaRPr>
        </a:p>
      </dsp:txBody>
      <dsp:txXfrm>
        <a:off x="2105280" y="665104"/>
        <a:ext cx="1545443" cy="471360"/>
      </dsp:txXfrm>
    </dsp:sp>
    <dsp:sp modelId="{28517D87-E968-4E4F-A99F-E7DA6AAC62A2}">
      <dsp:nvSpPr>
        <dsp:cNvPr id="0" name=""/>
        <dsp:cNvSpPr/>
      </dsp:nvSpPr>
      <dsp:spPr>
        <a:xfrm>
          <a:off x="2105280" y="1329645"/>
          <a:ext cx="1545443" cy="471360"/>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smtClean="0">
              <a:latin typeface="SimHei" charset="-122"/>
              <a:ea typeface="SimHei" charset="-122"/>
              <a:cs typeface="SimHei" charset="-122"/>
            </a:rPr>
            <a:t>知识管理策略的选择</a:t>
          </a:r>
          <a:endParaRPr lang="zh-CN" altLang="en-US" sz="1100" b="1" kern="1200" dirty="0">
            <a:latin typeface="SimHei" charset="-122"/>
            <a:ea typeface="SimHei" charset="-122"/>
            <a:cs typeface="SimHei" charset="-122"/>
          </a:endParaRPr>
        </a:p>
      </dsp:txBody>
      <dsp:txXfrm>
        <a:off x="2105280" y="1329645"/>
        <a:ext cx="1545443" cy="471360"/>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4756469" y="3155500"/>
          <a:ext cx="950272" cy="2043085"/>
        </a:xfrm>
        <a:custGeom>
          <a:avLst/>
          <a:gdLst/>
          <a:ahLst/>
          <a:cxnLst/>
          <a:rect l="0" t="0" r="0" b="0"/>
          <a:pathLst>
            <a:path>
              <a:moveTo>
                <a:pt x="0" y="0"/>
              </a:moveTo>
              <a:lnTo>
                <a:pt x="475136" y="0"/>
              </a:lnTo>
              <a:lnTo>
                <a:pt x="475136" y="2043085"/>
              </a:lnTo>
              <a:lnTo>
                <a:pt x="950272" y="204308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4756469" y="3109780"/>
          <a:ext cx="950272" cy="91440"/>
        </a:xfrm>
        <a:custGeom>
          <a:avLst/>
          <a:gdLst/>
          <a:ahLst/>
          <a:cxnLst/>
          <a:rect l="0" t="0" r="0" b="0"/>
          <a:pathLst>
            <a:path>
              <a:moveTo>
                <a:pt x="0" y="45720"/>
              </a:moveTo>
              <a:lnTo>
                <a:pt x="950272"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4756469" y="1112415"/>
          <a:ext cx="950272" cy="2043085"/>
        </a:xfrm>
        <a:custGeom>
          <a:avLst/>
          <a:gdLst/>
          <a:ahLst/>
          <a:cxnLst/>
          <a:rect l="0" t="0" r="0" b="0"/>
          <a:pathLst>
            <a:path>
              <a:moveTo>
                <a:pt x="0" y="2043085"/>
              </a:moveTo>
              <a:lnTo>
                <a:pt x="475136" y="2043085"/>
              </a:lnTo>
              <a:lnTo>
                <a:pt x="475136" y="0"/>
              </a:lnTo>
              <a:lnTo>
                <a:pt x="95027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5108" y="2430917"/>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供应链管理环境下的生产管理</a:t>
          </a:r>
          <a:endParaRPr lang="zh-CN" altLang="en-US" sz="2000" b="1" kern="1200" dirty="0">
            <a:latin typeface="SimHei" charset="-122"/>
            <a:ea typeface="SimHei" charset="-122"/>
            <a:cs typeface="SimHei" charset="-122"/>
          </a:endParaRPr>
        </a:p>
      </dsp:txBody>
      <dsp:txXfrm>
        <a:off x="5108" y="2430917"/>
        <a:ext cx="4751360" cy="1449165"/>
      </dsp:txXfrm>
    </dsp:sp>
    <dsp:sp modelId="{22C8BBC7-02FA-4EF0-899A-834C1FEE39E3}">
      <dsp:nvSpPr>
        <dsp:cNvPr id="0" name=""/>
        <dsp:cNvSpPr/>
      </dsp:nvSpPr>
      <dsp:spPr>
        <a:xfrm>
          <a:off x="5706742" y="387832"/>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制定计划生产面临的问题</a:t>
          </a:r>
          <a:endParaRPr lang="zh-CN" altLang="en-US" sz="2000" b="1" kern="1200" dirty="0">
            <a:latin typeface="SimHei" charset="-122"/>
            <a:ea typeface="SimHei" charset="-122"/>
            <a:cs typeface="SimHei" charset="-122"/>
          </a:endParaRPr>
        </a:p>
      </dsp:txBody>
      <dsp:txXfrm>
        <a:off x="5706742" y="387832"/>
        <a:ext cx="4751360" cy="1449165"/>
      </dsp:txXfrm>
    </dsp:sp>
    <dsp:sp modelId="{86A07B8D-FF15-4EFF-8681-05A46BF1E797}">
      <dsp:nvSpPr>
        <dsp:cNvPr id="0" name=""/>
        <dsp:cNvSpPr/>
      </dsp:nvSpPr>
      <dsp:spPr>
        <a:xfrm>
          <a:off x="5706742" y="2430917"/>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供应链管理环境下生产计划的制定</a:t>
          </a:r>
          <a:endParaRPr lang="zh-CN" altLang="en-US" sz="2000" b="1" kern="1200" dirty="0">
            <a:latin typeface="SimHei" charset="-122"/>
            <a:ea typeface="SimHei" charset="-122"/>
            <a:cs typeface="SimHei" charset="-122"/>
          </a:endParaRPr>
        </a:p>
      </dsp:txBody>
      <dsp:txXfrm>
        <a:off x="5706742" y="2430917"/>
        <a:ext cx="4751360" cy="1449165"/>
      </dsp:txXfrm>
    </dsp:sp>
    <dsp:sp modelId="{A73C4A40-2D47-BF42-9EF8-B3BEE9451F45}">
      <dsp:nvSpPr>
        <dsp:cNvPr id="0" name=""/>
        <dsp:cNvSpPr/>
      </dsp:nvSpPr>
      <dsp:spPr>
        <a:xfrm>
          <a:off x="5706742" y="4474003"/>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供应链管理环境下的生产控制</a:t>
          </a:r>
          <a:endParaRPr lang="zh-CN" altLang="en-US" sz="2000" b="1" kern="1200" dirty="0">
            <a:latin typeface="SimHei" charset="-122"/>
            <a:ea typeface="SimHei" charset="-122"/>
            <a:cs typeface="SimHei" charset="-122"/>
          </a:endParaRPr>
        </a:p>
      </dsp:txBody>
      <dsp:txXfrm>
        <a:off x="5706742" y="4474003"/>
        <a:ext cx="4751360" cy="144916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220FC-FBC9-F24A-AA33-E178E08463D3}">
      <dsp:nvSpPr>
        <dsp:cNvPr id="0" name=""/>
        <dsp:cNvSpPr/>
      </dsp:nvSpPr>
      <dsp:spPr>
        <a:xfrm>
          <a:off x="1796191" y="900785"/>
          <a:ext cx="309088" cy="664540"/>
        </a:xfrm>
        <a:custGeom>
          <a:avLst/>
          <a:gdLst/>
          <a:ahLst/>
          <a:cxnLst/>
          <a:rect l="0" t="0" r="0" b="0"/>
          <a:pathLst>
            <a:path>
              <a:moveTo>
                <a:pt x="0" y="0"/>
              </a:moveTo>
              <a:lnTo>
                <a:pt x="154544" y="0"/>
              </a:lnTo>
              <a:lnTo>
                <a:pt x="154544" y="664540"/>
              </a:lnTo>
              <a:lnTo>
                <a:pt x="309088" y="66454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796191" y="855065"/>
          <a:ext cx="309088" cy="91440"/>
        </a:xfrm>
        <a:custGeom>
          <a:avLst/>
          <a:gdLst/>
          <a:ahLst/>
          <a:cxnLst/>
          <a:rect l="0" t="0" r="0" b="0"/>
          <a:pathLst>
            <a:path>
              <a:moveTo>
                <a:pt x="0" y="45720"/>
              </a:moveTo>
              <a:lnTo>
                <a:pt x="309088"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796191" y="236244"/>
          <a:ext cx="309088" cy="664540"/>
        </a:xfrm>
        <a:custGeom>
          <a:avLst/>
          <a:gdLst/>
          <a:ahLst/>
          <a:cxnLst/>
          <a:rect l="0" t="0" r="0" b="0"/>
          <a:pathLst>
            <a:path>
              <a:moveTo>
                <a:pt x="0" y="664540"/>
              </a:moveTo>
              <a:lnTo>
                <a:pt x="154544" y="664540"/>
              </a:lnTo>
              <a:lnTo>
                <a:pt x="154544" y="0"/>
              </a:lnTo>
              <a:lnTo>
                <a:pt x="309088"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250747" y="665104"/>
          <a:ext cx="1545443" cy="47136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知识管理策略</a:t>
          </a:r>
          <a:endParaRPr lang="zh-CN" altLang="en-US" sz="1100" b="1" kern="1200" dirty="0">
            <a:latin typeface="SimHei" charset="-122"/>
            <a:ea typeface="SimHei" charset="-122"/>
            <a:cs typeface="SimHei" charset="-122"/>
          </a:endParaRPr>
        </a:p>
      </dsp:txBody>
      <dsp:txXfrm>
        <a:off x="250747" y="665104"/>
        <a:ext cx="1545443" cy="471360"/>
      </dsp:txXfrm>
    </dsp:sp>
    <dsp:sp modelId="{22C8BBC7-02FA-4EF0-899A-834C1FEE39E3}">
      <dsp:nvSpPr>
        <dsp:cNvPr id="0" name=""/>
        <dsp:cNvSpPr/>
      </dsp:nvSpPr>
      <dsp:spPr>
        <a:xfrm>
          <a:off x="2105280" y="563"/>
          <a:ext cx="1545443" cy="47136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知识管理的编码策略</a:t>
          </a:r>
          <a:endParaRPr lang="zh-CN" altLang="en-US" sz="1100" b="1" kern="1200" dirty="0">
            <a:latin typeface="SimHei" charset="-122"/>
            <a:ea typeface="SimHei" charset="-122"/>
            <a:cs typeface="SimHei" charset="-122"/>
          </a:endParaRPr>
        </a:p>
      </dsp:txBody>
      <dsp:txXfrm>
        <a:off x="2105280" y="563"/>
        <a:ext cx="1545443" cy="471360"/>
      </dsp:txXfrm>
    </dsp:sp>
    <dsp:sp modelId="{86A07B8D-FF15-4EFF-8681-05A46BF1E797}">
      <dsp:nvSpPr>
        <dsp:cNvPr id="0" name=""/>
        <dsp:cNvSpPr/>
      </dsp:nvSpPr>
      <dsp:spPr>
        <a:xfrm>
          <a:off x="2105280" y="665104"/>
          <a:ext cx="1545443" cy="47136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知识管理的个人化策略</a:t>
          </a:r>
          <a:endParaRPr lang="zh-CN" altLang="en-US" sz="1100" b="1" kern="1200" dirty="0">
            <a:latin typeface="SimHei" charset="-122"/>
            <a:ea typeface="SimHei" charset="-122"/>
            <a:cs typeface="SimHei" charset="-122"/>
          </a:endParaRPr>
        </a:p>
      </dsp:txBody>
      <dsp:txXfrm>
        <a:off x="2105280" y="665104"/>
        <a:ext cx="1545443" cy="471360"/>
      </dsp:txXfrm>
    </dsp:sp>
    <dsp:sp modelId="{28517D87-E968-4E4F-A99F-E7DA6AAC62A2}">
      <dsp:nvSpPr>
        <dsp:cNvPr id="0" name=""/>
        <dsp:cNvSpPr/>
      </dsp:nvSpPr>
      <dsp:spPr>
        <a:xfrm>
          <a:off x="2105280" y="1329645"/>
          <a:ext cx="1545443" cy="471360"/>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smtClean="0">
              <a:latin typeface="SimHei" charset="-122"/>
              <a:ea typeface="SimHei" charset="-122"/>
              <a:cs typeface="SimHei" charset="-122"/>
            </a:rPr>
            <a:t>知识管理策略的选择</a:t>
          </a:r>
          <a:endParaRPr lang="zh-CN" altLang="en-US" sz="1100" b="1" kern="1200" dirty="0">
            <a:latin typeface="SimHei" charset="-122"/>
            <a:ea typeface="SimHei" charset="-122"/>
            <a:cs typeface="SimHei" charset="-122"/>
          </a:endParaRPr>
        </a:p>
      </dsp:txBody>
      <dsp:txXfrm>
        <a:off x="2105280" y="1329645"/>
        <a:ext cx="1545443" cy="4713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220FC-FBC9-F24A-AA33-E178E08463D3}">
      <dsp:nvSpPr>
        <dsp:cNvPr id="0" name=""/>
        <dsp:cNvSpPr/>
      </dsp:nvSpPr>
      <dsp:spPr>
        <a:xfrm>
          <a:off x="4756469" y="3155500"/>
          <a:ext cx="950272" cy="2043085"/>
        </a:xfrm>
        <a:custGeom>
          <a:avLst/>
          <a:gdLst/>
          <a:ahLst/>
          <a:cxnLst/>
          <a:rect l="0" t="0" r="0" b="0"/>
          <a:pathLst>
            <a:path>
              <a:moveTo>
                <a:pt x="0" y="0"/>
              </a:moveTo>
              <a:lnTo>
                <a:pt x="475136" y="0"/>
              </a:lnTo>
              <a:lnTo>
                <a:pt x="475136" y="2043085"/>
              </a:lnTo>
              <a:lnTo>
                <a:pt x="950272" y="204308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4756469" y="3109780"/>
          <a:ext cx="950272" cy="91440"/>
        </a:xfrm>
        <a:custGeom>
          <a:avLst/>
          <a:gdLst/>
          <a:ahLst/>
          <a:cxnLst/>
          <a:rect l="0" t="0" r="0" b="0"/>
          <a:pathLst>
            <a:path>
              <a:moveTo>
                <a:pt x="0" y="45720"/>
              </a:moveTo>
              <a:lnTo>
                <a:pt x="950272"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4756469" y="1112415"/>
          <a:ext cx="950272" cy="2043085"/>
        </a:xfrm>
        <a:custGeom>
          <a:avLst/>
          <a:gdLst/>
          <a:ahLst/>
          <a:cxnLst/>
          <a:rect l="0" t="0" r="0" b="0"/>
          <a:pathLst>
            <a:path>
              <a:moveTo>
                <a:pt x="0" y="2043085"/>
              </a:moveTo>
              <a:lnTo>
                <a:pt x="475136" y="2043085"/>
              </a:lnTo>
              <a:lnTo>
                <a:pt x="475136" y="0"/>
              </a:lnTo>
              <a:lnTo>
                <a:pt x="95027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5108" y="2430917"/>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知识管理策略</a:t>
          </a:r>
          <a:endParaRPr lang="zh-CN" altLang="en-US" sz="2000" b="1" kern="1200" dirty="0">
            <a:latin typeface="SimHei" charset="-122"/>
            <a:ea typeface="SimHei" charset="-122"/>
            <a:cs typeface="SimHei" charset="-122"/>
          </a:endParaRPr>
        </a:p>
      </dsp:txBody>
      <dsp:txXfrm>
        <a:off x="5108" y="2430917"/>
        <a:ext cx="4751360" cy="1449165"/>
      </dsp:txXfrm>
    </dsp:sp>
    <dsp:sp modelId="{22C8BBC7-02FA-4EF0-899A-834C1FEE39E3}">
      <dsp:nvSpPr>
        <dsp:cNvPr id="0" name=""/>
        <dsp:cNvSpPr/>
      </dsp:nvSpPr>
      <dsp:spPr>
        <a:xfrm>
          <a:off x="5706742" y="387832"/>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知识管理的编码策略</a:t>
          </a:r>
          <a:endParaRPr lang="zh-CN" altLang="en-US" sz="2000" b="1" kern="1200" dirty="0">
            <a:latin typeface="SimHei" charset="-122"/>
            <a:ea typeface="SimHei" charset="-122"/>
            <a:cs typeface="SimHei" charset="-122"/>
          </a:endParaRPr>
        </a:p>
      </dsp:txBody>
      <dsp:txXfrm>
        <a:off x="5706742" y="387832"/>
        <a:ext cx="4751360" cy="1449165"/>
      </dsp:txXfrm>
    </dsp:sp>
    <dsp:sp modelId="{86A07B8D-FF15-4EFF-8681-05A46BF1E797}">
      <dsp:nvSpPr>
        <dsp:cNvPr id="0" name=""/>
        <dsp:cNvSpPr/>
      </dsp:nvSpPr>
      <dsp:spPr>
        <a:xfrm>
          <a:off x="5706742" y="2430917"/>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知识管理的个人化策略</a:t>
          </a:r>
          <a:endParaRPr lang="zh-CN" altLang="en-US" sz="2000" b="1" kern="1200" dirty="0">
            <a:latin typeface="SimHei" charset="-122"/>
            <a:ea typeface="SimHei" charset="-122"/>
            <a:cs typeface="SimHei" charset="-122"/>
          </a:endParaRPr>
        </a:p>
      </dsp:txBody>
      <dsp:txXfrm>
        <a:off x="5706742" y="2430917"/>
        <a:ext cx="4751360" cy="1449165"/>
      </dsp:txXfrm>
    </dsp:sp>
    <dsp:sp modelId="{28517D87-E968-4E4F-A99F-E7DA6AAC62A2}">
      <dsp:nvSpPr>
        <dsp:cNvPr id="0" name=""/>
        <dsp:cNvSpPr/>
      </dsp:nvSpPr>
      <dsp:spPr>
        <a:xfrm>
          <a:off x="5706742" y="4474003"/>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知识管理策略的选择</a:t>
          </a:r>
          <a:endParaRPr lang="zh-CN" altLang="en-US" sz="2000" b="1" kern="1200" dirty="0">
            <a:latin typeface="SimHei" charset="-122"/>
            <a:ea typeface="SimHei" charset="-122"/>
            <a:cs typeface="SimHei" charset="-122"/>
          </a:endParaRPr>
        </a:p>
      </dsp:txBody>
      <dsp:txXfrm>
        <a:off x="5706742" y="4474003"/>
        <a:ext cx="4751360" cy="144916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5F7F5-4968-7148-BB7A-0667A35BF79A}">
      <dsp:nvSpPr>
        <dsp:cNvPr id="0" name=""/>
        <dsp:cNvSpPr/>
      </dsp:nvSpPr>
      <dsp:spPr>
        <a:xfrm>
          <a:off x="4756469" y="3155500"/>
          <a:ext cx="950272" cy="2043085"/>
        </a:xfrm>
        <a:custGeom>
          <a:avLst/>
          <a:gdLst/>
          <a:ahLst/>
          <a:cxnLst/>
          <a:rect l="0" t="0" r="0" b="0"/>
          <a:pathLst>
            <a:path>
              <a:moveTo>
                <a:pt x="0" y="0"/>
              </a:moveTo>
              <a:lnTo>
                <a:pt x="475136" y="0"/>
              </a:lnTo>
              <a:lnTo>
                <a:pt x="475136" y="2043085"/>
              </a:lnTo>
              <a:lnTo>
                <a:pt x="950272" y="204308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4756469" y="3109780"/>
          <a:ext cx="950272" cy="91440"/>
        </a:xfrm>
        <a:custGeom>
          <a:avLst/>
          <a:gdLst/>
          <a:ahLst/>
          <a:cxnLst/>
          <a:rect l="0" t="0" r="0" b="0"/>
          <a:pathLst>
            <a:path>
              <a:moveTo>
                <a:pt x="0" y="45720"/>
              </a:moveTo>
              <a:lnTo>
                <a:pt x="950272"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4756469" y="1112415"/>
          <a:ext cx="950272" cy="2043085"/>
        </a:xfrm>
        <a:custGeom>
          <a:avLst/>
          <a:gdLst/>
          <a:ahLst/>
          <a:cxnLst/>
          <a:rect l="0" t="0" r="0" b="0"/>
          <a:pathLst>
            <a:path>
              <a:moveTo>
                <a:pt x="0" y="2043085"/>
              </a:moveTo>
              <a:lnTo>
                <a:pt x="475136" y="2043085"/>
              </a:lnTo>
              <a:lnTo>
                <a:pt x="475136" y="0"/>
              </a:lnTo>
              <a:lnTo>
                <a:pt x="95027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5108" y="2430917"/>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知识管理的实施</a:t>
          </a:r>
          <a:endParaRPr lang="zh-CN" altLang="en-US" sz="2000" b="1" kern="1200" dirty="0">
            <a:latin typeface="SimHei" charset="-122"/>
            <a:ea typeface="SimHei" charset="-122"/>
            <a:cs typeface="SimHei" charset="-122"/>
          </a:endParaRPr>
        </a:p>
      </dsp:txBody>
      <dsp:txXfrm>
        <a:off x="5108" y="2430917"/>
        <a:ext cx="4751360" cy="1449165"/>
      </dsp:txXfrm>
    </dsp:sp>
    <dsp:sp modelId="{22C8BBC7-02FA-4EF0-899A-834C1FEE39E3}">
      <dsp:nvSpPr>
        <dsp:cNvPr id="0" name=""/>
        <dsp:cNvSpPr/>
      </dsp:nvSpPr>
      <dsp:spPr>
        <a:xfrm>
          <a:off x="5706742" y="387832"/>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知识管理的实施要点</a:t>
          </a:r>
          <a:endParaRPr lang="zh-CN" altLang="en-US" sz="2000" b="1" kern="1200" dirty="0">
            <a:latin typeface="SimHei" charset="-122"/>
            <a:ea typeface="SimHei" charset="-122"/>
            <a:cs typeface="SimHei" charset="-122"/>
          </a:endParaRPr>
        </a:p>
      </dsp:txBody>
      <dsp:txXfrm>
        <a:off x="5706742" y="387832"/>
        <a:ext cx="4751360" cy="1449165"/>
      </dsp:txXfrm>
    </dsp:sp>
    <dsp:sp modelId="{86A07B8D-FF15-4EFF-8681-05A46BF1E797}">
      <dsp:nvSpPr>
        <dsp:cNvPr id="0" name=""/>
        <dsp:cNvSpPr/>
      </dsp:nvSpPr>
      <dsp:spPr>
        <a:xfrm>
          <a:off x="5706742" y="2430917"/>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首席知识官</a:t>
          </a:r>
          <a:endParaRPr lang="zh-CN" altLang="en-US" sz="2000" b="1" kern="1200" dirty="0">
            <a:latin typeface="SimHei" charset="-122"/>
            <a:ea typeface="SimHei" charset="-122"/>
            <a:cs typeface="SimHei" charset="-122"/>
          </a:endParaRPr>
        </a:p>
      </dsp:txBody>
      <dsp:txXfrm>
        <a:off x="5706742" y="2430917"/>
        <a:ext cx="4751360" cy="1449165"/>
      </dsp:txXfrm>
    </dsp:sp>
    <dsp:sp modelId="{59278395-08A7-BC44-AC41-36C9EA1FFCE6}">
      <dsp:nvSpPr>
        <dsp:cNvPr id="0" name=""/>
        <dsp:cNvSpPr/>
      </dsp:nvSpPr>
      <dsp:spPr>
        <a:xfrm>
          <a:off x="5706742" y="4474003"/>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知识管理的激励机制</a:t>
          </a:r>
          <a:endParaRPr lang="zh-CN" altLang="en-US" sz="2000" b="1" kern="1200" dirty="0">
            <a:latin typeface="SimHei" charset="-122"/>
            <a:ea typeface="SimHei" charset="-122"/>
            <a:cs typeface="SimHei" charset="-122"/>
          </a:endParaRPr>
        </a:p>
      </dsp:txBody>
      <dsp:txXfrm>
        <a:off x="5706742" y="4474003"/>
        <a:ext cx="4751360" cy="144916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5F7F5-4968-7148-BB7A-0667A35BF79A}">
      <dsp:nvSpPr>
        <dsp:cNvPr id="0" name=""/>
        <dsp:cNvSpPr/>
      </dsp:nvSpPr>
      <dsp:spPr>
        <a:xfrm>
          <a:off x="1916382" y="686350"/>
          <a:ext cx="235652" cy="506652"/>
        </a:xfrm>
        <a:custGeom>
          <a:avLst/>
          <a:gdLst/>
          <a:ahLst/>
          <a:cxnLst/>
          <a:rect l="0" t="0" r="0" b="0"/>
          <a:pathLst>
            <a:path>
              <a:moveTo>
                <a:pt x="0" y="0"/>
              </a:moveTo>
              <a:lnTo>
                <a:pt x="117826" y="0"/>
              </a:lnTo>
              <a:lnTo>
                <a:pt x="117826" y="506652"/>
              </a:lnTo>
              <a:lnTo>
                <a:pt x="235652" y="50665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916382" y="640631"/>
          <a:ext cx="235652" cy="91440"/>
        </a:xfrm>
        <a:custGeom>
          <a:avLst/>
          <a:gdLst/>
          <a:ahLst/>
          <a:cxnLst/>
          <a:rect l="0" t="0" r="0" b="0"/>
          <a:pathLst>
            <a:path>
              <a:moveTo>
                <a:pt x="0" y="45720"/>
              </a:moveTo>
              <a:lnTo>
                <a:pt x="235652"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916382" y="179698"/>
          <a:ext cx="235652" cy="506652"/>
        </a:xfrm>
        <a:custGeom>
          <a:avLst/>
          <a:gdLst/>
          <a:ahLst/>
          <a:cxnLst/>
          <a:rect l="0" t="0" r="0" b="0"/>
          <a:pathLst>
            <a:path>
              <a:moveTo>
                <a:pt x="0" y="506652"/>
              </a:moveTo>
              <a:lnTo>
                <a:pt x="117826" y="506652"/>
              </a:lnTo>
              <a:lnTo>
                <a:pt x="117826" y="0"/>
              </a:lnTo>
              <a:lnTo>
                <a:pt x="23565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738120" y="506666"/>
          <a:ext cx="1178261" cy="35936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知识管理的实施</a:t>
          </a:r>
          <a:endParaRPr lang="zh-CN" altLang="en-US" sz="1100" b="1" kern="1200" dirty="0">
            <a:latin typeface="SimHei" charset="-122"/>
            <a:ea typeface="SimHei" charset="-122"/>
            <a:cs typeface="SimHei" charset="-122"/>
          </a:endParaRPr>
        </a:p>
      </dsp:txBody>
      <dsp:txXfrm>
        <a:off x="738120" y="506666"/>
        <a:ext cx="1178261" cy="359369"/>
      </dsp:txXfrm>
    </dsp:sp>
    <dsp:sp modelId="{22C8BBC7-02FA-4EF0-899A-834C1FEE39E3}">
      <dsp:nvSpPr>
        <dsp:cNvPr id="0" name=""/>
        <dsp:cNvSpPr/>
      </dsp:nvSpPr>
      <dsp:spPr>
        <a:xfrm>
          <a:off x="2152034" y="13"/>
          <a:ext cx="1178261" cy="359369"/>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知识管理的实施要点</a:t>
          </a:r>
          <a:endParaRPr lang="zh-CN" altLang="en-US" sz="1100" b="1" kern="1200" dirty="0">
            <a:latin typeface="SimHei" charset="-122"/>
            <a:ea typeface="SimHei" charset="-122"/>
            <a:cs typeface="SimHei" charset="-122"/>
          </a:endParaRPr>
        </a:p>
      </dsp:txBody>
      <dsp:txXfrm>
        <a:off x="2152034" y="13"/>
        <a:ext cx="1178261" cy="359369"/>
      </dsp:txXfrm>
    </dsp:sp>
    <dsp:sp modelId="{86A07B8D-FF15-4EFF-8681-05A46BF1E797}">
      <dsp:nvSpPr>
        <dsp:cNvPr id="0" name=""/>
        <dsp:cNvSpPr/>
      </dsp:nvSpPr>
      <dsp:spPr>
        <a:xfrm>
          <a:off x="2152034" y="506666"/>
          <a:ext cx="1178261" cy="35936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首席知识官</a:t>
          </a:r>
          <a:endParaRPr lang="zh-CN" altLang="en-US" sz="1100" b="1" kern="1200" dirty="0">
            <a:latin typeface="SimHei" charset="-122"/>
            <a:ea typeface="SimHei" charset="-122"/>
            <a:cs typeface="SimHei" charset="-122"/>
          </a:endParaRPr>
        </a:p>
      </dsp:txBody>
      <dsp:txXfrm>
        <a:off x="2152034" y="506666"/>
        <a:ext cx="1178261" cy="359369"/>
      </dsp:txXfrm>
    </dsp:sp>
    <dsp:sp modelId="{59278395-08A7-BC44-AC41-36C9EA1FFCE6}">
      <dsp:nvSpPr>
        <dsp:cNvPr id="0" name=""/>
        <dsp:cNvSpPr/>
      </dsp:nvSpPr>
      <dsp:spPr>
        <a:xfrm>
          <a:off x="2152034" y="1013318"/>
          <a:ext cx="1178261" cy="35936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知识</a:t>
          </a:r>
          <a:r>
            <a:rPr lang="zh-CN" altLang="en-US" sz="1100" b="1" kern="1200" smtClean="0">
              <a:latin typeface="SimHei" charset="-122"/>
              <a:ea typeface="SimHei" charset="-122"/>
              <a:cs typeface="SimHei" charset="-122"/>
            </a:rPr>
            <a:t>管理的激励机制</a:t>
          </a:r>
          <a:endParaRPr lang="zh-CN" altLang="en-US" sz="1100" b="1" kern="1200" dirty="0">
            <a:latin typeface="SimHei" charset="-122"/>
            <a:ea typeface="SimHei" charset="-122"/>
            <a:cs typeface="SimHei" charset="-122"/>
          </a:endParaRPr>
        </a:p>
      </dsp:txBody>
      <dsp:txXfrm>
        <a:off x="2152034" y="1013318"/>
        <a:ext cx="1178261" cy="359369"/>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list1#18">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list1#18">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list1#18">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list1#18">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list1#18">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list1#19">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list1#19">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vList2#10">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vList2#10">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list1#2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list1#2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7.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8.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9.xml><?xml version="1.0" encoding="utf-8"?>
<dgm:layoutDef xmlns:dgm="http://schemas.openxmlformats.org/drawingml/2006/diagram" xmlns:a="http://schemas.openxmlformats.org/drawingml/2006/main" uniqueId="urn:microsoft.com/office/officeart/2005/8/layout/list1#22">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0.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18">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5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5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5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5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5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5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5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5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5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5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5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60">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2019/10/19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6623266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2019/10/19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628834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142567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1 </a:t>
            </a:r>
            <a:r>
              <a:rPr lang="zh-CN" altLang="en-US"/>
              <a:t>采用外包形式   </a:t>
            </a:r>
            <a:r>
              <a:rPr lang="en-US" altLang="zh-CN"/>
              <a:t>2 </a:t>
            </a:r>
            <a:r>
              <a:rPr lang="zh-CN" altLang="en-US"/>
              <a:t>生产能力和生产任务之间的平衡   </a:t>
            </a:r>
            <a:r>
              <a:rPr lang="en-US" altLang="zh-CN"/>
              <a:t>3 </a:t>
            </a:r>
            <a:r>
              <a:rPr lang="zh-CN" altLang="en-US"/>
              <a:t>生产信息跨越了企业运行</a:t>
            </a:r>
          </a:p>
        </p:txBody>
      </p:sp>
    </p:spTree>
    <p:extLst>
      <p:ext uri="{BB962C8B-B14F-4D97-AF65-F5344CB8AC3E}">
        <p14:creationId xmlns:p14="http://schemas.microsoft.com/office/powerpoint/2010/main" val="1297952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1 </a:t>
            </a:r>
            <a:r>
              <a:rPr lang="zh-CN" altLang="en-US" dirty="0"/>
              <a:t>采用外包形式   </a:t>
            </a:r>
            <a:r>
              <a:rPr lang="en-US" altLang="zh-CN" dirty="0"/>
              <a:t>2 </a:t>
            </a:r>
            <a:r>
              <a:rPr lang="zh-CN" altLang="en-US" dirty="0"/>
              <a:t>生产能力和生产任务之间的平衡   </a:t>
            </a:r>
            <a:r>
              <a:rPr lang="en-US" altLang="zh-CN" dirty="0"/>
              <a:t>3 </a:t>
            </a:r>
            <a:r>
              <a:rPr lang="zh-CN" altLang="en-US" dirty="0"/>
              <a:t>生产信息</a:t>
            </a:r>
            <a:r>
              <a:rPr lang="zh-CN" altLang="en-US" dirty="0" smtClean="0"/>
              <a:t>跨越</a:t>
            </a:r>
            <a:r>
              <a:rPr lang="zh-CN" altLang="en-US" dirty="0"/>
              <a:t>了企业</a:t>
            </a:r>
            <a:r>
              <a:rPr lang="zh-CN" altLang="en-US" dirty="0" smtClean="0"/>
              <a:t>运行</a:t>
            </a:r>
            <a:endParaRPr lang="en-US" altLang="zh-CN" dirty="0" smtClean="0"/>
          </a:p>
          <a:p>
            <a:r>
              <a:rPr lang="zh-CN" altLang="en-US" sz="1200" b="0" dirty="0" smtClean="0">
                <a:solidFill>
                  <a:schemeClr val="tx1"/>
                </a:solidFill>
                <a:latin typeface="黑体" panose="02010609060101010101" pitchFamily="49" charset="-122"/>
                <a:ea typeface="黑体" panose="02010609060101010101" pitchFamily="49" charset="-122"/>
              </a:rPr>
              <a:t>一个作业单位满负荷生产所能处理的最大限度称为生产能力</a:t>
            </a:r>
            <a:endParaRPr lang="zh-CN" altLang="en-US" dirty="0"/>
          </a:p>
        </p:txBody>
      </p:sp>
    </p:spTree>
    <p:extLst>
      <p:ext uri="{BB962C8B-B14F-4D97-AF65-F5344CB8AC3E}">
        <p14:creationId xmlns:p14="http://schemas.microsoft.com/office/powerpoint/2010/main" val="1754537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前期管理？</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98</a:t>
            </a:fld>
            <a:endParaRPr lang="zh-CN" altLang="en-US"/>
          </a:p>
        </p:txBody>
      </p:sp>
    </p:spTree>
    <p:extLst>
      <p:ext uri="{BB962C8B-B14F-4D97-AF65-F5344CB8AC3E}">
        <p14:creationId xmlns:p14="http://schemas.microsoft.com/office/powerpoint/2010/main" val="4170261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92991D-6283-431B-B0C2-DCA88DF56C5C}" type="slidenum">
              <a:rPr lang="zh-CN" altLang="en-US" smtClean="0"/>
              <a:t>2</a:t>
            </a:fld>
            <a:endParaRPr lang="zh-CN" altLang="en-US"/>
          </a:p>
        </p:txBody>
      </p:sp>
    </p:spTree>
    <p:extLst>
      <p:ext uri="{BB962C8B-B14F-4D97-AF65-F5344CB8AC3E}">
        <p14:creationId xmlns:p14="http://schemas.microsoft.com/office/powerpoint/2010/main" val="1494743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2BA39A-AC55-444D-B767-F7BFDC7741B7}" type="slidenum">
              <a:rPr lang="zh-CN" altLang="en-US" smtClean="0"/>
              <a:t>4</a:t>
            </a:fld>
            <a:endParaRPr lang="zh-CN" altLang="en-US"/>
          </a:p>
        </p:txBody>
      </p:sp>
    </p:spTree>
    <p:extLst>
      <p:ext uri="{BB962C8B-B14F-4D97-AF65-F5344CB8AC3E}">
        <p14:creationId xmlns:p14="http://schemas.microsoft.com/office/powerpoint/2010/main" val="560523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人到文档</a:t>
            </a:r>
            <a:r>
              <a:rPr lang="en-US" altLang="zh-CN" dirty="0" smtClean="0"/>
              <a:t>——</a:t>
            </a:r>
            <a:r>
              <a:rPr lang="zh-CN" altLang="en-US" dirty="0" smtClean="0"/>
              <a:t>知识从创造知识的人那里转变成数据库中的过程</a:t>
            </a:r>
            <a:endParaRPr lang="en-US" altLang="zh-CN" dirty="0" smtClean="0"/>
          </a:p>
          <a:p>
            <a:r>
              <a:rPr lang="zh-CN" altLang="en-US" dirty="0" smtClean="0"/>
              <a:t>规模效应</a:t>
            </a:r>
            <a:r>
              <a:rPr lang="en-US" altLang="zh-CN" dirty="0" smtClean="0"/>
              <a:t>——</a:t>
            </a:r>
            <a:r>
              <a:rPr lang="zh-CN" altLang="en-US" dirty="0" smtClean="0"/>
              <a:t>被存储的知识可以被员工大规模的使用</a:t>
            </a:r>
            <a:endParaRPr lang="en-US" altLang="zh-CN" dirty="0" smtClean="0"/>
          </a:p>
          <a:p>
            <a:r>
              <a:rPr lang="zh-CN" altLang="en-US" dirty="0" smtClean="0"/>
              <a:t>依赖电子数据库系统</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727676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1717488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A53FA1B-AC57-414E-A6A6-D79E06144809}" type="slidenum">
              <a:rPr lang="zh-CN" altLang="en-US" smtClean="0">
                <a:solidFill>
                  <a:prstClr val="black"/>
                </a:solidFill>
                <a:latin typeface="Calibri" panose="020F0502020204030204" charset="0"/>
              </a:rPr>
              <a:t>41</a:t>
            </a:fld>
            <a:endParaRPr lang="en-US" altLang="zh-CN" smtClean="0">
              <a:solidFill>
                <a:prstClr val="black"/>
              </a:solidFill>
              <a:latin typeface="Calibri" panose="020F0502020204030204" charset="0"/>
            </a:endParaRPr>
          </a:p>
        </p:txBody>
      </p:sp>
    </p:spTree>
    <p:extLst>
      <p:ext uri="{BB962C8B-B14F-4D97-AF65-F5344CB8AC3E}">
        <p14:creationId xmlns:p14="http://schemas.microsoft.com/office/powerpoint/2010/main" val="1852029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新出来的 一个某产品，质量非常好，丽丽老师，在周六休假期间，心情非常不错，来得这里，买了几包回来。</a:t>
            </a:r>
          </a:p>
        </p:txBody>
      </p:sp>
    </p:spTree>
    <p:extLst>
      <p:ext uri="{BB962C8B-B14F-4D97-AF65-F5344CB8AC3E}">
        <p14:creationId xmlns:p14="http://schemas.microsoft.com/office/powerpoint/2010/main" val="694772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88</a:t>
            </a:fld>
            <a:endParaRPr lang="zh-CN" altLang="en-US"/>
          </a:p>
        </p:txBody>
      </p:sp>
    </p:spTree>
    <p:extLst>
      <p:ext uri="{BB962C8B-B14F-4D97-AF65-F5344CB8AC3E}">
        <p14:creationId xmlns:p14="http://schemas.microsoft.com/office/powerpoint/2010/main" val="3416083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维持在一定的范围内，防止出现意外</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92</a:t>
            </a:fld>
            <a:endParaRPr lang="zh-CN" altLang="en-US"/>
          </a:p>
        </p:txBody>
      </p:sp>
    </p:spTree>
    <p:extLst>
      <p:ext uri="{BB962C8B-B14F-4D97-AF65-F5344CB8AC3E}">
        <p14:creationId xmlns:p14="http://schemas.microsoft.com/office/powerpoint/2010/main" val="3416083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a:buNone/>
              <a:defRPr/>
            </a:pPr>
            <a:endParaRPr kumimoji="1"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a:t>单击此处编辑母版标题样式</a:t>
            </a:r>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tags" Target="../tags/tag87.xml"/><Relationship Id="rId2"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tags" Target="../tags/tag88.xml"/><Relationship Id="rId2"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tags" Target="../tags/tag89.xml"/><Relationship Id="rId2"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tags" Target="../tags/tag90.xml"/><Relationship Id="rId2"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tags" Target="../tags/tag91.xml"/><Relationship Id="rId2"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tags" Target="../tags/tag92.xml"/><Relationship Id="rId2"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 Id="rId3" Type="http://schemas.openxmlformats.org/officeDocument/2006/relationships/image" Target="../media/image7.emf"/></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tags" Target="../tags/tag7.xml"/><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tags" Target="../tags/tag8.xml"/><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tags" Target="../tags/tag9.xml"/><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1" Type="http://schemas.openxmlformats.org/officeDocument/2006/relationships/slideLayout" Target="../slideLayouts/slideLayout7.xml"/><Relationship Id="rId2" Type="http://schemas.openxmlformats.org/officeDocument/2006/relationships/diagramData" Target="../diagrams/data7.xml"/></Relationships>
</file>

<file path=ppt/slides/_rels/slide15.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8.xml"/><Relationship Id="rId4" Type="http://schemas.openxmlformats.org/officeDocument/2006/relationships/diagramQuickStyle" Target="../diagrams/quickStyle8.xml"/><Relationship Id="rId5" Type="http://schemas.openxmlformats.org/officeDocument/2006/relationships/diagramColors" Target="../diagrams/colors8.xml"/><Relationship Id="rId6" Type="http://schemas.microsoft.com/office/2007/relationships/diagramDrawing" Target="../diagrams/drawing8.xml"/><Relationship Id="rId1" Type="http://schemas.openxmlformats.org/officeDocument/2006/relationships/slideLayout" Target="../slideLayouts/slideLayout7.xml"/><Relationship Id="rId2" Type="http://schemas.openxmlformats.org/officeDocument/2006/relationships/diagramData" Target="../diagrams/data8.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tags" Target="../tags/tag5.xml"/><Relationship Id="rId6" Type="http://schemas.openxmlformats.org/officeDocument/2006/relationships/slideLayout" Target="../slideLayouts/slideLayout7.xml"/><Relationship Id="rId1" Type="http://schemas.openxmlformats.org/officeDocument/2006/relationships/tags" Target="../tags/tag1.xml"/><Relationship Id="rId2"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diagramData" Target="../diagrams/data9.xml"/><Relationship Id="rId5" Type="http://schemas.openxmlformats.org/officeDocument/2006/relationships/diagramLayout" Target="../diagrams/layout9.xml"/><Relationship Id="rId6" Type="http://schemas.openxmlformats.org/officeDocument/2006/relationships/diagramQuickStyle" Target="../diagrams/quickStyle9.xml"/><Relationship Id="rId7" Type="http://schemas.openxmlformats.org/officeDocument/2006/relationships/diagramColors" Target="../diagrams/colors9.xml"/><Relationship Id="rId8" Type="http://schemas.microsoft.com/office/2007/relationships/diagramDrawing" Target="../diagrams/drawing9.xml"/><Relationship Id="rId1" Type="http://schemas.openxmlformats.org/officeDocument/2006/relationships/tags" Target="../tags/tag24.xml"/><Relationship Id="rId2"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0.xml"/><Relationship Id="rId4" Type="http://schemas.openxmlformats.org/officeDocument/2006/relationships/diagramLayout" Target="../diagrams/layout10.xml"/><Relationship Id="rId5" Type="http://schemas.openxmlformats.org/officeDocument/2006/relationships/diagramQuickStyle" Target="../diagrams/quickStyle10.xml"/><Relationship Id="rId6" Type="http://schemas.openxmlformats.org/officeDocument/2006/relationships/diagramColors" Target="../diagrams/colors10.xml"/><Relationship Id="rId7" Type="http://schemas.microsoft.com/office/2007/relationships/diagramDrawing" Target="../diagrams/drawing10.xml"/><Relationship Id="rId1" Type="http://schemas.openxmlformats.org/officeDocument/2006/relationships/tags" Target="../tags/tag25.xml"/><Relationship Id="rId2"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1.xml"/><Relationship Id="rId4" Type="http://schemas.openxmlformats.org/officeDocument/2006/relationships/diagramLayout" Target="../diagrams/layout11.xml"/><Relationship Id="rId5" Type="http://schemas.openxmlformats.org/officeDocument/2006/relationships/diagramQuickStyle" Target="../diagrams/quickStyle11.xml"/><Relationship Id="rId6" Type="http://schemas.openxmlformats.org/officeDocument/2006/relationships/diagramColors" Target="../diagrams/colors11.xml"/><Relationship Id="rId7" Type="http://schemas.microsoft.com/office/2007/relationships/diagramDrawing" Target="../diagrams/drawing11.xml"/><Relationship Id="rId1" Type="http://schemas.openxmlformats.org/officeDocument/2006/relationships/tags" Target="../tags/tag26.xml"/><Relationship Id="rId2"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2.xml"/><Relationship Id="rId4" Type="http://schemas.openxmlformats.org/officeDocument/2006/relationships/diagramLayout" Target="../diagrams/layout12.xml"/><Relationship Id="rId5" Type="http://schemas.openxmlformats.org/officeDocument/2006/relationships/diagramQuickStyle" Target="../diagrams/quickStyle12.xml"/><Relationship Id="rId6" Type="http://schemas.openxmlformats.org/officeDocument/2006/relationships/diagramColors" Target="../diagrams/colors12.xml"/><Relationship Id="rId7" Type="http://schemas.microsoft.com/office/2007/relationships/diagramDrawing" Target="../diagrams/drawing12.xml"/><Relationship Id="rId1" Type="http://schemas.openxmlformats.org/officeDocument/2006/relationships/tags" Target="../tags/tag27.xml"/><Relationship Id="rId2"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1" Type="http://schemas.openxmlformats.org/officeDocument/2006/relationships/diagramColors" Target="../diagrams/colors14.xml"/><Relationship Id="rId12" Type="http://schemas.microsoft.com/office/2007/relationships/diagramDrawing" Target="../diagrams/drawing14.xml"/><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diagramData" Target="../diagrams/data13.xml"/><Relationship Id="rId4" Type="http://schemas.openxmlformats.org/officeDocument/2006/relationships/diagramLayout" Target="../diagrams/layout13.xml"/><Relationship Id="rId5" Type="http://schemas.openxmlformats.org/officeDocument/2006/relationships/diagramQuickStyle" Target="../diagrams/quickStyle13.xml"/><Relationship Id="rId6" Type="http://schemas.openxmlformats.org/officeDocument/2006/relationships/diagramColors" Target="../diagrams/colors13.xml"/><Relationship Id="rId7" Type="http://schemas.microsoft.com/office/2007/relationships/diagramDrawing" Target="../diagrams/drawing13.xml"/><Relationship Id="rId8" Type="http://schemas.openxmlformats.org/officeDocument/2006/relationships/diagramData" Target="../diagrams/data14.xml"/><Relationship Id="rId9" Type="http://schemas.openxmlformats.org/officeDocument/2006/relationships/diagramLayout" Target="../diagrams/layout14.xml"/><Relationship Id="rId10" Type="http://schemas.openxmlformats.org/officeDocument/2006/relationships/diagramQuickStyle" Target="../diagrams/quickStyle14.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5.xml"/><Relationship Id="rId4" Type="http://schemas.openxmlformats.org/officeDocument/2006/relationships/diagramQuickStyle" Target="../diagrams/quickStyle15.xml"/><Relationship Id="rId5" Type="http://schemas.openxmlformats.org/officeDocument/2006/relationships/diagramColors" Target="../diagrams/colors15.xml"/><Relationship Id="rId6" Type="http://schemas.microsoft.com/office/2007/relationships/diagramDrawing" Target="../diagrams/drawing15.xml"/><Relationship Id="rId1" Type="http://schemas.openxmlformats.org/officeDocument/2006/relationships/slideLayout" Target="../slideLayouts/slideLayout7.xml"/><Relationship Id="rId2" Type="http://schemas.openxmlformats.org/officeDocument/2006/relationships/diagramData" Target="../diagrams/data15.xml"/></Relationships>
</file>

<file path=ppt/slides/_rels/slide36.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1" Type="http://schemas.openxmlformats.org/officeDocument/2006/relationships/tags" Target="../tags/tag43.xml"/><Relationship Id="rId12" Type="http://schemas.openxmlformats.org/officeDocument/2006/relationships/tags" Target="../tags/tag44.xml"/><Relationship Id="rId13" Type="http://schemas.openxmlformats.org/officeDocument/2006/relationships/tags" Target="../tags/tag45.xml"/><Relationship Id="rId14" Type="http://schemas.openxmlformats.org/officeDocument/2006/relationships/tags" Target="../tags/tag46.xml"/><Relationship Id="rId15" Type="http://schemas.openxmlformats.org/officeDocument/2006/relationships/tags" Target="../tags/tag47.xml"/><Relationship Id="rId16" Type="http://schemas.openxmlformats.org/officeDocument/2006/relationships/tags" Target="../tags/tag48.xml"/><Relationship Id="rId17" Type="http://schemas.openxmlformats.org/officeDocument/2006/relationships/tags" Target="../tags/tag49.xml"/><Relationship Id="rId18" Type="http://schemas.openxmlformats.org/officeDocument/2006/relationships/slideLayout" Target="../slideLayouts/slideLayout7.xml"/><Relationship Id="rId19" Type="http://schemas.openxmlformats.org/officeDocument/2006/relationships/notesSlide" Target="../notesSlides/notesSlide6.xml"/><Relationship Id="rId1" Type="http://schemas.openxmlformats.org/officeDocument/2006/relationships/tags" Target="../tags/tag33.xml"/><Relationship Id="rId2" Type="http://schemas.openxmlformats.org/officeDocument/2006/relationships/tags" Target="../tags/tag34.xml"/><Relationship Id="rId3" Type="http://schemas.openxmlformats.org/officeDocument/2006/relationships/tags" Target="../tags/tag35.xml"/><Relationship Id="rId4" Type="http://schemas.openxmlformats.org/officeDocument/2006/relationships/tags" Target="../tags/tag36.xml"/><Relationship Id="rId5" Type="http://schemas.openxmlformats.org/officeDocument/2006/relationships/tags" Target="../tags/tag37.xml"/><Relationship Id="rId6" Type="http://schemas.openxmlformats.org/officeDocument/2006/relationships/tags" Target="../tags/tag38.xml"/><Relationship Id="rId7" Type="http://schemas.openxmlformats.org/officeDocument/2006/relationships/tags" Target="../tags/tag39.xml"/><Relationship Id="rId8" Type="http://schemas.openxmlformats.org/officeDocument/2006/relationships/tags" Target="../tags/tag40.xml"/><Relationship Id="rId9" Type="http://schemas.openxmlformats.org/officeDocument/2006/relationships/tags" Target="../tags/tag41.xml"/><Relationship Id="rId10"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6.xml"/><Relationship Id="rId4" Type="http://schemas.openxmlformats.org/officeDocument/2006/relationships/diagramQuickStyle" Target="../diagrams/quickStyle16.xml"/><Relationship Id="rId5" Type="http://schemas.openxmlformats.org/officeDocument/2006/relationships/diagramColors" Target="../diagrams/colors16.xml"/><Relationship Id="rId6" Type="http://schemas.microsoft.com/office/2007/relationships/diagramDrawing" Target="../diagrams/drawing16.xml"/><Relationship Id="rId1" Type="http://schemas.openxmlformats.org/officeDocument/2006/relationships/slideLayout" Target="../slideLayouts/slideLayout7.xml"/><Relationship Id="rId2" Type="http://schemas.openxmlformats.org/officeDocument/2006/relationships/diagramData" Target="../diagrams/data16.xml"/></Relationships>
</file>

<file path=ppt/slides/_rels/slide43.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diagramData" Target="../diagrams/data17.xml"/><Relationship Id="rId5" Type="http://schemas.openxmlformats.org/officeDocument/2006/relationships/diagramLayout" Target="../diagrams/layout17.xml"/><Relationship Id="rId6" Type="http://schemas.openxmlformats.org/officeDocument/2006/relationships/diagramQuickStyle" Target="../diagrams/quickStyle17.xml"/><Relationship Id="rId7" Type="http://schemas.openxmlformats.org/officeDocument/2006/relationships/diagramColors" Target="../diagrams/colors17.xml"/><Relationship Id="rId8" Type="http://schemas.microsoft.com/office/2007/relationships/diagramDrawing" Target="../diagrams/drawing17.xml"/><Relationship Id="rId1" Type="http://schemas.openxmlformats.org/officeDocument/2006/relationships/tags" Target="../tags/tag50.xml"/><Relationship Id="rId2"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diagramData" Target="../diagrams/data18.xml"/><Relationship Id="rId5" Type="http://schemas.openxmlformats.org/officeDocument/2006/relationships/diagramLayout" Target="../diagrams/layout18.xml"/><Relationship Id="rId6" Type="http://schemas.openxmlformats.org/officeDocument/2006/relationships/diagramQuickStyle" Target="../diagrams/quickStyle18.xml"/><Relationship Id="rId7" Type="http://schemas.openxmlformats.org/officeDocument/2006/relationships/diagramColors" Target="../diagrams/colors18.xml"/><Relationship Id="rId8" Type="http://schemas.microsoft.com/office/2007/relationships/diagramDrawing" Target="../diagrams/drawing18.xml"/><Relationship Id="rId1" Type="http://schemas.openxmlformats.org/officeDocument/2006/relationships/tags" Target="../tags/tag51.xml"/><Relationship Id="rId2"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diagramData" Target="../diagrams/data19.xml"/><Relationship Id="rId5" Type="http://schemas.openxmlformats.org/officeDocument/2006/relationships/diagramLayout" Target="../diagrams/layout19.xml"/><Relationship Id="rId6" Type="http://schemas.openxmlformats.org/officeDocument/2006/relationships/diagramQuickStyle" Target="../diagrams/quickStyle19.xml"/><Relationship Id="rId7" Type="http://schemas.openxmlformats.org/officeDocument/2006/relationships/diagramColors" Target="../diagrams/colors19.xml"/><Relationship Id="rId8" Type="http://schemas.microsoft.com/office/2007/relationships/diagramDrawing" Target="../diagrams/drawing19.xml"/><Relationship Id="rId1" Type="http://schemas.openxmlformats.org/officeDocument/2006/relationships/tags" Target="../tags/tag52.xml"/><Relationship Id="rId2"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20.xml"/><Relationship Id="rId4" Type="http://schemas.openxmlformats.org/officeDocument/2006/relationships/diagramLayout" Target="../diagrams/layout20.xml"/><Relationship Id="rId5" Type="http://schemas.openxmlformats.org/officeDocument/2006/relationships/diagramQuickStyle" Target="../diagrams/quickStyle20.xml"/><Relationship Id="rId6" Type="http://schemas.openxmlformats.org/officeDocument/2006/relationships/diagramColors" Target="../diagrams/colors20.xml"/><Relationship Id="rId7" Type="http://schemas.microsoft.com/office/2007/relationships/diagramDrawing" Target="../diagrams/drawing20.xml"/><Relationship Id="rId1" Type="http://schemas.openxmlformats.org/officeDocument/2006/relationships/tags" Target="../tags/tag53.xml"/><Relationship Id="rId2"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1" Type="http://schemas.openxmlformats.org/officeDocument/2006/relationships/diagramColors" Target="../diagrams/colors22.xml"/><Relationship Id="rId12" Type="http://schemas.microsoft.com/office/2007/relationships/diagramDrawing" Target="../diagrams/drawing22.xml"/><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diagramData" Target="../diagrams/data21.xml"/><Relationship Id="rId4" Type="http://schemas.openxmlformats.org/officeDocument/2006/relationships/diagramLayout" Target="../diagrams/layout21.xml"/><Relationship Id="rId5" Type="http://schemas.openxmlformats.org/officeDocument/2006/relationships/diagramQuickStyle" Target="../diagrams/quickStyle21.xml"/><Relationship Id="rId6" Type="http://schemas.openxmlformats.org/officeDocument/2006/relationships/diagramColors" Target="../diagrams/colors21.xml"/><Relationship Id="rId7" Type="http://schemas.microsoft.com/office/2007/relationships/diagramDrawing" Target="../diagrams/drawing21.xml"/><Relationship Id="rId8" Type="http://schemas.openxmlformats.org/officeDocument/2006/relationships/diagramData" Target="../diagrams/data22.xml"/><Relationship Id="rId9" Type="http://schemas.openxmlformats.org/officeDocument/2006/relationships/diagramLayout" Target="../diagrams/layout22.xml"/><Relationship Id="rId10" Type="http://schemas.openxmlformats.org/officeDocument/2006/relationships/diagramQuickStyle" Target="../diagrams/quickStyle2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1" Type="http://schemas.openxmlformats.org/officeDocument/2006/relationships/diagramColors" Target="../diagrams/colors24.xml"/><Relationship Id="rId12" Type="http://schemas.microsoft.com/office/2007/relationships/diagramDrawing" Target="../diagrams/drawing24.xml"/><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diagramData" Target="../diagrams/data23.xml"/><Relationship Id="rId4" Type="http://schemas.openxmlformats.org/officeDocument/2006/relationships/diagramLayout" Target="../diagrams/layout23.xml"/><Relationship Id="rId5" Type="http://schemas.openxmlformats.org/officeDocument/2006/relationships/diagramQuickStyle" Target="../diagrams/quickStyle23.xml"/><Relationship Id="rId6" Type="http://schemas.openxmlformats.org/officeDocument/2006/relationships/diagramColors" Target="../diagrams/colors23.xml"/><Relationship Id="rId7" Type="http://schemas.microsoft.com/office/2007/relationships/diagramDrawing" Target="../diagrams/drawing23.xml"/><Relationship Id="rId8" Type="http://schemas.openxmlformats.org/officeDocument/2006/relationships/diagramData" Target="../diagrams/data24.xml"/><Relationship Id="rId9" Type="http://schemas.openxmlformats.org/officeDocument/2006/relationships/diagramLayout" Target="../diagrams/layout24.xml"/><Relationship Id="rId10" Type="http://schemas.openxmlformats.org/officeDocument/2006/relationships/diagramQuickStyle" Target="../diagrams/quickStyle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1" Type="http://schemas.openxmlformats.org/officeDocument/2006/relationships/diagramColors" Target="../diagrams/colors26.xml"/><Relationship Id="rId12" Type="http://schemas.microsoft.com/office/2007/relationships/diagramDrawing" Target="../diagrams/drawing26.xml"/><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diagramData" Target="../diagrams/data25.xml"/><Relationship Id="rId4" Type="http://schemas.openxmlformats.org/officeDocument/2006/relationships/diagramLayout" Target="../diagrams/layout25.xml"/><Relationship Id="rId5" Type="http://schemas.openxmlformats.org/officeDocument/2006/relationships/diagramQuickStyle" Target="../diagrams/quickStyle25.xml"/><Relationship Id="rId6" Type="http://schemas.openxmlformats.org/officeDocument/2006/relationships/diagramColors" Target="../diagrams/colors25.xml"/><Relationship Id="rId7" Type="http://schemas.microsoft.com/office/2007/relationships/diagramDrawing" Target="../diagrams/drawing25.xml"/><Relationship Id="rId8" Type="http://schemas.openxmlformats.org/officeDocument/2006/relationships/diagramData" Target="../diagrams/data26.xml"/><Relationship Id="rId9" Type="http://schemas.openxmlformats.org/officeDocument/2006/relationships/diagramLayout" Target="../diagrams/layout26.xml"/><Relationship Id="rId10" Type="http://schemas.openxmlformats.org/officeDocument/2006/relationships/diagramQuickStyle" Target="../diagrams/quickStyle2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1" Type="http://schemas.openxmlformats.org/officeDocument/2006/relationships/diagramColors" Target="../diagrams/colors28.xml"/><Relationship Id="rId12" Type="http://schemas.microsoft.com/office/2007/relationships/diagramDrawing" Target="../diagrams/drawing28.xml"/><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diagramData" Target="../diagrams/data27.xml"/><Relationship Id="rId4" Type="http://schemas.openxmlformats.org/officeDocument/2006/relationships/diagramLayout" Target="../diagrams/layout27.xml"/><Relationship Id="rId5" Type="http://schemas.openxmlformats.org/officeDocument/2006/relationships/diagramQuickStyle" Target="../diagrams/quickStyle27.xml"/><Relationship Id="rId6" Type="http://schemas.openxmlformats.org/officeDocument/2006/relationships/diagramColors" Target="../diagrams/colors27.xml"/><Relationship Id="rId7" Type="http://schemas.microsoft.com/office/2007/relationships/diagramDrawing" Target="../diagrams/drawing27.xml"/><Relationship Id="rId8" Type="http://schemas.openxmlformats.org/officeDocument/2006/relationships/diagramData" Target="../diagrams/data28.xml"/><Relationship Id="rId9" Type="http://schemas.openxmlformats.org/officeDocument/2006/relationships/diagramLayout" Target="../diagrams/layout28.xml"/><Relationship Id="rId10" Type="http://schemas.openxmlformats.org/officeDocument/2006/relationships/diagramQuickStyle" Target="../diagrams/quickStyle2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1" Type="http://schemas.openxmlformats.org/officeDocument/2006/relationships/diagramColors" Target="../diagrams/colors30.xml"/><Relationship Id="rId12" Type="http://schemas.microsoft.com/office/2007/relationships/diagramDrawing" Target="../diagrams/drawing30.xml"/><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diagramData" Target="../diagrams/data29.xml"/><Relationship Id="rId4" Type="http://schemas.openxmlformats.org/officeDocument/2006/relationships/diagramLayout" Target="../diagrams/layout29.xml"/><Relationship Id="rId5" Type="http://schemas.openxmlformats.org/officeDocument/2006/relationships/diagramQuickStyle" Target="../diagrams/quickStyle29.xml"/><Relationship Id="rId6" Type="http://schemas.openxmlformats.org/officeDocument/2006/relationships/diagramColors" Target="../diagrams/colors29.xml"/><Relationship Id="rId7" Type="http://schemas.microsoft.com/office/2007/relationships/diagramDrawing" Target="../diagrams/drawing29.xml"/><Relationship Id="rId8" Type="http://schemas.openxmlformats.org/officeDocument/2006/relationships/diagramData" Target="../diagrams/data30.xml"/><Relationship Id="rId9" Type="http://schemas.openxmlformats.org/officeDocument/2006/relationships/diagramLayout" Target="../diagrams/layout30.xml"/><Relationship Id="rId10" Type="http://schemas.openxmlformats.org/officeDocument/2006/relationships/diagramQuickStyle" Target="../diagrams/quickStyle3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31.xml"/><Relationship Id="rId4" Type="http://schemas.openxmlformats.org/officeDocument/2006/relationships/diagramLayout" Target="../diagrams/layout31.xml"/><Relationship Id="rId5" Type="http://schemas.openxmlformats.org/officeDocument/2006/relationships/diagramQuickStyle" Target="../diagrams/quickStyle31.xml"/><Relationship Id="rId6" Type="http://schemas.openxmlformats.org/officeDocument/2006/relationships/diagramColors" Target="../diagrams/colors31.xml"/><Relationship Id="rId7" Type="http://schemas.microsoft.com/office/2007/relationships/diagramDrawing" Target="../diagrams/drawing31.xml"/><Relationship Id="rId1" Type="http://schemas.openxmlformats.org/officeDocument/2006/relationships/tags" Target="../tags/tag59.xml"/><Relationship Id="rId2"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1" Type="http://schemas.openxmlformats.org/officeDocument/2006/relationships/diagramColors" Target="../diagrams/colors33.xml"/><Relationship Id="rId12" Type="http://schemas.microsoft.com/office/2007/relationships/diagramDrawing" Target="../diagrams/drawing33.xml"/><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diagramData" Target="../diagrams/data32.xml"/><Relationship Id="rId4" Type="http://schemas.openxmlformats.org/officeDocument/2006/relationships/diagramLayout" Target="../diagrams/layout32.xml"/><Relationship Id="rId5" Type="http://schemas.openxmlformats.org/officeDocument/2006/relationships/diagramQuickStyle" Target="../diagrams/quickStyle32.xml"/><Relationship Id="rId6" Type="http://schemas.openxmlformats.org/officeDocument/2006/relationships/diagramColors" Target="../diagrams/colors32.xml"/><Relationship Id="rId7" Type="http://schemas.microsoft.com/office/2007/relationships/diagramDrawing" Target="../diagrams/drawing32.xml"/><Relationship Id="rId8" Type="http://schemas.openxmlformats.org/officeDocument/2006/relationships/diagramData" Target="../diagrams/data33.xml"/><Relationship Id="rId9" Type="http://schemas.openxmlformats.org/officeDocument/2006/relationships/diagramLayout" Target="../diagrams/layout33.xml"/><Relationship Id="rId10" Type="http://schemas.openxmlformats.org/officeDocument/2006/relationships/diagramQuickStyle" Target="../diagrams/quickStyle3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7.xml"/><Relationship Id="rId2" Type="http://schemas.openxmlformats.org/officeDocument/2006/relationships/diagramData" Target="../diagrams/data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notesSlide" Target="../notesSlides/notesSlide7.xml"/><Relationship Id="rId5" Type="http://schemas.openxmlformats.org/officeDocument/2006/relationships/diagramData" Target="../diagrams/data34.xml"/><Relationship Id="rId6" Type="http://schemas.openxmlformats.org/officeDocument/2006/relationships/diagramLayout" Target="../diagrams/layout34.xml"/><Relationship Id="rId7" Type="http://schemas.openxmlformats.org/officeDocument/2006/relationships/diagramQuickStyle" Target="../diagrams/quickStyle34.xml"/><Relationship Id="rId8" Type="http://schemas.openxmlformats.org/officeDocument/2006/relationships/diagramColors" Target="../diagrams/colors34.xml"/><Relationship Id="rId9" Type="http://schemas.microsoft.com/office/2007/relationships/diagramDrawing" Target="../diagrams/drawing34.xml"/><Relationship Id="rId1" Type="http://schemas.openxmlformats.org/officeDocument/2006/relationships/tags" Target="../tags/tag61.xml"/><Relationship Id="rId2" Type="http://schemas.openxmlformats.org/officeDocument/2006/relationships/tags" Target="../tags/tag62.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35.xml"/><Relationship Id="rId4" Type="http://schemas.openxmlformats.org/officeDocument/2006/relationships/diagramLayout" Target="../diagrams/layout35.xml"/><Relationship Id="rId5" Type="http://schemas.openxmlformats.org/officeDocument/2006/relationships/diagramQuickStyle" Target="../diagrams/quickStyle35.xml"/><Relationship Id="rId6" Type="http://schemas.openxmlformats.org/officeDocument/2006/relationships/diagramColors" Target="../diagrams/colors35.xml"/><Relationship Id="rId7" Type="http://schemas.microsoft.com/office/2007/relationships/diagramDrawing" Target="../diagrams/drawing35.xml"/><Relationship Id="rId1" Type="http://schemas.openxmlformats.org/officeDocument/2006/relationships/tags" Target="../tags/tag63.xml"/><Relationship Id="rId2"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diagramData" Target="../diagrams/data36.xml"/><Relationship Id="rId4" Type="http://schemas.openxmlformats.org/officeDocument/2006/relationships/diagramLayout" Target="../diagrams/layout36.xml"/><Relationship Id="rId5" Type="http://schemas.openxmlformats.org/officeDocument/2006/relationships/diagramQuickStyle" Target="../diagrams/quickStyle36.xml"/><Relationship Id="rId6" Type="http://schemas.openxmlformats.org/officeDocument/2006/relationships/diagramColors" Target="../diagrams/colors36.xml"/><Relationship Id="rId7" Type="http://schemas.microsoft.com/office/2007/relationships/diagramDrawing" Target="../diagrams/drawing36.xml"/><Relationship Id="rId1" Type="http://schemas.openxmlformats.org/officeDocument/2006/relationships/tags" Target="../tags/tag64.xml"/><Relationship Id="rId2"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37.xml"/><Relationship Id="rId4" Type="http://schemas.openxmlformats.org/officeDocument/2006/relationships/diagramQuickStyle" Target="../diagrams/quickStyle37.xml"/><Relationship Id="rId5" Type="http://schemas.openxmlformats.org/officeDocument/2006/relationships/diagramColors" Target="../diagrams/colors37.xml"/><Relationship Id="rId6" Type="http://schemas.microsoft.com/office/2007/relationships/diagramDrawing" Target="../diagrams/drawing37.xml"/><Relationship Id="rId1" Type="http://schemas.openxmlformats.org/officeDocument/2006/relationships/slideLayout" Target="../slideLayouts/slideLayout7.xml"/><Relationship Id="rId2" Type="http://schemas.openxmlformats.org/officeDocument/2006/relationships/diagramData" Target="../diagrams/data37.xml"/></Relationships>
</file>

<file path=ppt/slides/_rels/slide67.xml.rels><?xml version="1.0" encoding="UTF-8" standalone="yes"?>
<Relationships xmlns="http://schemas.openxmlformats.org/package/2006/relationships"><Relationship Id="rId1" Type="http://schemas.openxmlformats.org/officeDocument/2006/relationships/tags" Target="../tags/tag65.xml"/><Relationship Id="rId2"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tags" Target="../tags/tag66.xml"/><Relationship Id="rId2"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tags" Target="../tags/tag67.xml"/><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7.xml"/><Relationship Id="rId2" Type="http://schemas.openxmlformats.org/officeDocument/2006/relationships/diagramData" Target="../diagrams/data2.xml"/></Relationships>
</file>

<file path=ppt/slides/_rels/slide70.xml.rels><?xml version="1.0" encoding="UTF-8" standalone="yes"?>
<Relationships xmlns="http://schemas.openxmlformats.org/package/2006/relationships"><Relationship Id="rId1" Type="http://schemas.openxmlformats.org/officeDocument/2006/relationships/tags" Target="../tags/tag68.xml"/><Relationship Id="rId2"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tags" Target="../tags/tag69.xml"/><Relationship Id="rId2"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tags" Target="../tags/tag70.xml"/><Relationship Id="rId2"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tags" Target="../tags/tag71.xml"/><Relationship Id="rId2"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tags" Target="../tags/tag72.xml"/><Relationship Id="rId2"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tags" Target="../tags/tag73.xml"/><Relationship Id="rId2"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tags" Target="../tags/tag74.xml"/><Relationship Id="rId2"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tags" Target="../tags/tag75.xml"/><Relationship Id="rId2"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tags" Target="../tags/tag76.xml"/><Relationship Id="rId2"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tags" Target="../tags/tag77.xml"/><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diagramData" Target="../diagrams/data3.xml"/><Relationship Id="rId5" Type="http://schemas.openxmlformats.org/officeDocument/2006/relationships/diagramLayout" Target="../diagrams/layout3.xml"/><Relationship Id="rId6" Type="http://schemas.openxmlformats.org/officeDocument/2006/relationships/diagramQuickStyle" Target="../diagrams/quickStyle3.xml"/><Relationship Id="rId7" Type="http://schemas.openxmlformats.org/officeDocument/2006/relationships/diagramColors" Target="../diagrams/colors3.xml"/><Relationship Id="rId8" Type="http://schemas.microsoft.com/office/2007/relationships/diagramDrawing" Target="../diagrams/drawing3.xml"/><Relationship Id="rId1" Type="http://schemas.openxmlformats.org/officeDocument/2006/relationships/tags" Target="../tags/tag6.xml"/><Relationship Id="rId2"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tags" Target="../tags/tag78.xml"/><Relationship Id="rId2"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tags" Target="../tags/tag79.xml"/><Relationship Id="rId2"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tags" Target="../tags/tag80.xml"/><Relationship Id="rId2"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diagramLayout" Target="../diagrams/layout38.xml"/><Relationship Id="rId4" Type="http://schemas.openxmlformats.org/officeDocument/2006/relationships/diagramQuickStyle" Target="../diagrams/quickStyle38.xml"/><Relationship Id="rId5" Type="http://schemas.openxmlformats.org/officeDocument/2006/relationships/diagramColors" Target="../diagrams/colors38.xml"/><Relationship Id="rId6" Type="http://schemas.microsoft.com/office/2007/relationships/diagramDrawing" Target="../diagrams/drawing38.xml"/><Relationship Id="rId1" Type="http://schemas.openxmlformats.org/officeDocument/2006/relationships/slideLayout" Target="../slideLayouts/slideLayout7.xml"/><Relationship Id="rId2" Type="http://schemas.openxmlformats.org/officeDocument/2006/relationships/diagramData" Target="../diagrams/data3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diagramData" Target="../diagrams/data39.xml"/><Relationship Id="rId4" Type="http://schemas.openxmlformats.org/officeDocument/2006/relationships/diagramLayout" Target="../diagrams/layout39.xml"/><Relationship Id="rId5" Type="http://schemas.openxmlformats.org/officeDocument/2006/relationships/diagramQuickStyle" Target="../diagrams/quickStyle39.xml"/><Relationship Id="rId6" Type="http://schemas.openxmlformats.org/officeDocument/2006/relationships/diagramColors" Target="../diagrams/colors39.xml"/><Relationship Id="rId7" Type="http://schemas.microsoft.com/office/2007/relationships/diagramDrawing" Target="../diagrams/drawing39.xml"/><Relationship Id="rId1" Type="http://schemas.openxmlformats.org/officeDocument/2006/relationships/tags" Target="../tags/tag81.xml"/><Relationship Id="rId2"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1" Type="http://schemas.openxmlformats.org/officeDocument/2006/relationships/diagramQuickStyle" Target="../diagrams/quickStyle41.xml"/><Relationship Id="rId12" Type="http://schemas.openxmlformats.org/officeDocument/2006/relationships/diagramColors" Target="../diagrams/colors41.xml"/><Relationship Id="rId13" Type="http://schemas.microsoft.com/office/2007/relationships/diagramDrawing" Target="../diagrams/drawing41.xml"/><Relationship Id="rId1" Type="http://schemas.openxmlformats.org/officeDocument/2006/relationships/tags" Target="../tags/tag82.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diagramData" Target="../diagrams/data40.xml"/><Relationship Id="rId5" Type="http://schemas.openxmlformats.org/officeDocument/2006/relationships/diagramLayout" Target="../diagrams/layout40.xml"/><Relationship Id="rId6" Type="http://schemas.openxmlformats.org/officeDocument/2006/relationships/diagramQuickStyle" Target="../diagrams/quickStyle40.xml"/><Relationship Id="rId7" Type="http://schemas.openxmlformats.org/officeDocument/2006/relationships/diagramColors" Target="../diagrams/colors40.xml"/><Relationship Id="rId8" Type="http://schemas.microsoft.com/office/2007/relationships/diagramDrawing" Target="../diagrams/drawing40.xml"/><Relationship Id="rId9" Type="http://schemas.openxmlformats.org/officeDocument/2006/relationships/diagramData" Target="../diagrams/data41.xml"/><Relationship Id="rId10" Type="http://schemas.openxmlformats.org/officeDocument/2006/relationships/diagramLayout" Target="../diagrams/layout4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1" Type="http://schemas.openxmlformats.org/officeDocument/2006/relationships/diagramQuickStyle" Target="../diagrams/quickStyle43.xml"/><Relationship Id="rId12" Type="http://schemas.openxmlformats.org/officeDocument/2006/relationships/diagramColors" Target="../diagrams/colors43.xml"/><Relationship Id="rId13" Type="http://schemas.microsoft.com/office/2007/relationships/diagramDrawing" Target="../diagrams/drawing43.xml"/><Relationship Id="rId1" Type="http://schemas.openxmlformats.org/officeDocument/2006/relationships/tags" Target="../tags/tag83.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diagramData" Target="../diagrams/data42.xml"/><Relationship Id="rId5" Type="http://schemas.openxmlformats.org/officeDocument/2006/relationships/diagramLayout" Target="../diagrams/layout42.xml"/><Relationship Id="rId6" Type="http://schemas.openxmlformats.org/officeDocument/2006/relationships/diagramQuickStyle" Target="../diagrams/quickStyle42.xml"/><Relationship Id="rId7" Type="http://schemas.openxmlformats.org/officeDocument/2006/relationships/diagramColors" Target="../diagrams/colors42.xml"/><Relationship Id="rId8" Type="http://schemas.microsoft.com/office/2007/relationships/diagramDrawing" Target="../diagrams/drawing42.xml"/><Relationship Id="rId9" Type="http://schemas.openxmlformats.org/officeDocument/2006/relationships/diagramData" Target="../diagrams/data43.xml"/><Relationship Id="rId10" Type="http://schemas.openxmlformats.org/officeDocument/2006/relationships/diagramLayout" Target="../diagrams/layout4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1" Type="http://schemas.openxmlformats.org/officeDocument/2006/relationships/diagramQuickStyle" Target="../diagrams/quickStyle45.xml"/><Relationship Id="rId12" Type="http://schemas.openxmlformats.org/officeDocument/2006/relationships/diagramColors" Target="../diagrams/colors45.xml"/><Relationship Id="rId13" Type="http://schemas.microsoft.com/office/2007/relationships/diagramDrawing" Target="../diagrams/drawing45.xml"/><Relationship Id="rId1" Type="http://schemas.openxmlformats.org/officeDocument/2006/relationships/tags" Target="../tags/tag84.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diagramData" Target="../diagrams/data44.xml"/><Relationship Id="rId5" Type="http://schemas.openxmlformats.org/officeDocument/2006/relationships/diagramLayout" Target="../diagrams/layout44.xml"/><Relationship Id="rId6" Type="http://schemas.openxmlformats.org/officeDocument/2006/relationships/diagramQuickStyle" Target="../diagrams/quickStyle44.xml"/><Relationship Id="rId7" Type="http://schemas.openxmlformats.org/officeDocument/2006/relationships/diagramColors" Target="../diagrams/colors44.xml"/><Relationship Id="rId8" Type="http://schemas.microsoft.com/office/2007/relationships/diagramDrawing" Target="../diagrams/drawing44.xml"/><Relationship Id="rId9" Type="http://schemas.openxmlformats.org/officeDocument/2006/relationships/diagramData" Target="../diagrams/data45.xml"/><Relationship Id="rId10" Type="http://schemas.openxmlformats.org/officeDocument/2006/relationships/diagramLayout" Target="../diagrams/layout45.xml"/></Relationships>
</file>

<file path=ppt/slides/_rels/slide96.xml.rels><?xml version="1.0" encoding="UTF-8" standalone="yes"?>
<Relationships xmlns="http://schemas.openxmlformats.org/package/2006/relationships"><Relationship Id="rId11" Type="http://schemas.openxmlformats.org/officeDocument/2006/relationships/diagramQuickStyle" Target="../diagrams/quickStyle47.xml"/><Relationship Id="rId12" Type="http://schemas.openxmlformats.org/officeDocument/2006/relationships/diagramColors" Target="../diagrams/colors47.xml"/><Relationship Id="rId13" Type="http://schemas.microsoft.com/office/2007/relationships/diagramDrawing" Target="../diagrams/drawing47.xml"/><Relationship Id="rId1" Type="http://schemas.openxmlformats.org/officeDocument/2006/relationships/tags" Target="../tags/tag85.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diagramData" Target="../diagrams/data46.xml"/><Relationship Id="rId5" Type="http://schemas.openxmlformats.org/officeDocument/2006/relationships/diagramLayout" Target="../diagrams/layout46.xml"/><Relationship Id="rId6" Type="http://schemas.openxmlformats.org/officeDocument/2006/relationships/diagramQuickStyle" Target="../diagrams/quickStyle46.xml"/><Relationship Id="rId7" Type="http://schemas.openxmlformats.org/officeDocument/2006/relationships/diagramColors" Target="../diagrams/colors46.xml"/><Relationship Id="rId8" Type="http://schemas.microsoft.com/office/2007/relationships/diagramDrawing" Target="../diagrams/drawing46.xml"/><Relationship Id="rId9" Type="http://schemas.openxmlformats.org/officeDocument/2006/relationships/diagramData" Target="../diagrams/data47.xml"/><Relationship Id="rId10" Type="http://schemas.openxmlformats.org/officeDocument/2006/relationships/diagramLayout" Target="../diagrams/layout4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1" Type="http://schemas.openxmlformats.org/officeDocument/2006/relationships/diagramQuickStyle" Target="../diagrams/quickStyle49.xml"/><Relationship Id="rId12" Type="http://schemas.openxmlformats.org/officeDocument/2006/relationships/diagramColors" Target="../diagrams/colors49.xml"/><Relationship Id="rId13" Type="http://schemas.microsoft.com/office/2007/relationships/diagramDrawing" Target="../diagrams/drawing49.xml"/><Relationship Id="rId1" Type="http://schemas.openxmlformats.org/officeDocument/2006/relationships/tags" Target="../tags/tag86.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diagramData" Target="../diagrams/data48.xml"/><Relationship Id="rId5" Type="http://schemas.openxmlformats.org/officeDocument/2006/relationships/diagramLayout" Target="../diagrams/layout48.xml"/><Relationship Id="rId6" Type="http://schemas.openxmlformats.org/officeDocument/2006/relationships/diagramQuickStyle" Target="../diagrams/quickStyle48.xml"/><Relationship Id="rId7" Type="http://schemas.openxmlformats.org/officeDocument/2006/relationships/diagramColors" Target="../diagrams/colors48.xml"/><Relationship Id="rId8" Type="http://schemas.microsoft.com/office/2007/relationships/diagramDrawing" Target="../diagrams/drawing48.xml"/><Relationship Id="rId9" Type="http://schemas.openxmlformats.org/officeDocument/2006/relationships/diagramData" Target="../diagrams/data49.xml"/><Relationship Id="rId10" Type="http://schemas.openxmlformats.org/officeDocument/2006/relationships/diagramLayout" Target="../diagrams/layout49.xml"/></Relationships>
</file>

<file path=ppt/slides/_rels/slide99.xml.rels><?xml version="1.0" encoding="UTF-8" standalone="yes"?>
<Relationships xmlns="http://schemas.openxmlformats.org/package/2006/relationships"><Relationship Id="rId3" Type="http://schemas.openxmlformats.org/officeDocument/2006/relationships/diagramLayout" Target="../diagrams/layout50.xml"/><Relationship Id="rId4" Type="http://schemas.openxmlformats.org/officeDocument/2006/relationships/diagramQuickStyle" Target="../diagrams/quickStyle50.xml"/><Relationship Id="rId5" Type="http://schemas.openxmlformats.org/officeDocument/2006/relationships/diagramColors" Target="../diagrams/colors50.xml"/><Relationship Id="rId6" Type="http://schemas.microsoft.com/office/2007/relationships/diagramDrawing" Target="../diagrams/drawing50.xml"/><Relationship Id="rId1" Type="http://schemas.openxmlformats.org/officeDocument/2006/relationships/slideLayout" Target="../slideLayouts/slideLayout7.xml"/><Relationship Id="rId2" Type="http://schemas.openxmlformats.org/officeDocument/2006/relationships/diagramData" Target="../diagrams/data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图片 10"/>
          <p:cNvPicPr>
            <a:picLocks noChangeAspect="1"/>
          </p:cNvPicPr>
          <p:nvPr/>
        </p:nvPicPr>
        <p:blipFill>
          <a:blip r:embed="rId3"/>
          <a:stretch>
            <a:fillRect/>
          </a:stretch>
        </p:blipFill>
        <p:spPr>
          <a:xfrm>
            <a:off x="0" y="0"/>
            <a:ext cx="12192000" cy="6858000"/>
          </a:xfrm>
          <a:prstGeom prst="rect">
            <a:avLst/>
          </a:prstGeom>
          <a:noFill/>
          <a:ln w="9525">
            <a:noFill/>
          </a:ln>
        </p:spPr>
      </p:pic>
      <p:sp>
        <p:nvSpPr>
          <p:cNvPr id="2050" name="标题 1"/>
          <p:cNvSpPr>
            <a:spLocks noGrp="1"/>
          </p:cNvSpPr>
          <p:nvPr>
            <p:ph type="ctrTitle"/>
          </p:nvPr>
        </p:nvSpPr>
        <p:spPr>
          <a:xfrm>
            <a:off x="1447800" y="3833813"/>
            <a:ext cx="7151688" cy="989012"/>
          </a:xfrm>
        </p:spPr>
        <p:txBody>
          <a:bodyPr vert="horz" wrap="square" lIns="91440" tIns="45720" rIns="91440" bIns="45720" anchor="b"/>
          <a:lstStyle/>
          <a:p>
            <a:pPr algn="l" defTabSz="914400">
              <a:buNone/>
            </a:pPr>
            <a:r>
              <a:rPr lang="zh-CN" altLang="en-US" sz="4800" dirty="0">
                <a:latin typeface="黑体" panose="02010609060101010101" pitchFamily="49" charset="-122"/>
                <a:ea typeface="黑体" panose="02010609060101010101" pitchFamily="49" charset="-122"/>
                <a:sym typeface="+mn-ea"/>
              </a:rPr>
              <a:t>网络经济与企业管理</a:t>
            </a:r>
            <a:endParaRPr lang="zh-CN" altLang="en-US" sz="4800" kern="1200" dirty="0">
              <a:latin typeface="黑体" panose="02010609060101010101" pitchFamily="49" charset="-122"/>
              <a:ea typeface="黑体" panose="02010609060101010101" pitchFamily="49" charset="-122"/>
            </a:endParaRPr>
          </a:p>
        </p:txBody>
      </p:sp>
      <p:sp>
        <p:nvSpPr>
          <p:cNvPr id="7" name="矩形 6"/>
          <p:cNvSpPr/>
          <p:nvPr/>
        </p:nvSpPr>
        <p:spPr>
          <a:xfrm>
            <a:off x="1392238" y="3429000"/>
            <a:ext cx="1374775" cy="5461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053" name="图片 7"/>
          <p:cNvPicPr>
            <a:picLocks noChangeAspect="1"/>
          </p:cNvPicPr>
          <p:nvPr/>
        </p:nvPicPr>
        <p:blipFill>
          <a:blip r:embed="rId4"/>
          <a:stretch>
            <a:fillRect/>
          </a:stretch>
        </p:blipFill>
        <p:spPr>
          <a:xfrm>
            <a:off x="1470025" y="3554413"/>
            <a:ext cx="1206500" cy="295275"/>
          </a:xfrm>
          <a:prstGeom prst="rect">
            <a:avLst/>
          </a:prstGeom>
          <a:noFill/>
          <a:ln w="9525">
            <a:noFill/>
          </a:ln>
        </p:spPr>
      </p:pic>
      <p:sp>
        <p:nvSpPr>
          <p:cNvPr id="9" name="矩形 8"/>
          <p:cNvSpPr/>
          <p:nvPr/>
        </p:nvSpPr>
        <p:spPr>
          <a:xfrm>
            <a:off x="1392238" y="4159250"/>
            <a:ext cx="55563" cy="10207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副标题 2"/>
          <p:cNvSpPr txBox="1"/>
          <p:nvPr/>
        </p:nvSpPr>
        <p:spPr>
          <a:xfrm>
            <a:off x="1465263" y="6129338"/>
            <a:ext cx="4891088" cy="487363"/>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buNone/>
            </a:pPr>
            <a:r>
              <a:rPr lang="zh-CN" altLang="en-US" sz="1600">
                <a:solidFill>
                  <a:srgbClr val="A6A6A6"/>
                </a:solidFill>
                <a:latin typeface="微软雅黑" panose="020B0503020204020204" charset="-122"/>
                <a:ea typeface="微软雅黑" panose="020B0503020204020204" charset="-122"/>
              </a:rPr>
              <a:t>学习是一种信仰！ </a:t>
            </a:r>
            <a:r>
              <a:rPr lang="en-US" altLang="zh-CN" sz="1600">
                <a:solidFill>
                  <a:srgbClr val="A6A6A6"/>
                </a:solidFill>
                <a:latin typeface="微软雅黑" panose="020B0503020204020204" charset="-122"/>
                <a:ea typeface="微软雅黑" panose="020B0503020204020204" charset="-122"/>
              </a:rPr>
              <a:t>IN</a:t>
            </a:r>
            <a:r>
              <a:rPr lang="zh-CN" altLang="en-US" sz="1600">
                <a:solidFill>
                  <a:srgbClr val="A6A6A6"/>
                </a:solidFill>
                <a:latin typeface="微软雅黑" panose="020B0503020204020204" charset="-122"/>
                <a:ea typeface="微软雅黑" panose="020B0503020204020204" charset="-122"/>
              </a:rPr>
              <a:t> </a:t>
            </a:r>
            <a:r>
              <a:rPr lang="en-US" altLang="zh-CN" sz="1600">
                <a:solidFill>
                  <a:srgbClr val="A6A6A6"/>
                </a:solidFill>
                <a:latin typeface="微软雅黑" panose="020B0503020204020204" charset="-122"/>
                <a:ea typeface="微软雅黑" panose="020B0503020204020204" charset="-122"/>
              </a:rPr>
              <a:t>LEARING</a:t>
            </a:r>
            <a:r>
              <a:rPr lang="zh-CN" altLang="en-US" sz="1600">
                <a:solidFill>
                  <a:srgbClr val="A6A6A6"/>
                </a:solidFill>
                <a:latin typeface="微软雅黑" panose="020B0503020204020204" charset="-122"/>
                <a:ea typeface="微软雅黑" panose="020B0503020204020204" charset="-122"/>
              </a:rPr>
              <a:t> </a:t>
            </a:r>
            <a:r>
              <a:rPr lang="en-US" altLang="zh-CN" sz="1600">
                <a:solidFill>
                  <a:srgbClr val="A6A6A6"/>
                </a:solidFill>
                <a:latin typeface="微软雅黑" panose="020B0503020204020204" charset="-122"/>
                <a:ea typeface="微软雅黑" panose="020B0503020204020204" charset="-122"/>
              </a:rPr>
              <a:t>WE</a:t>
            </a:r>
            <a:r>
              <a:rPr lang="zh-CN" altLang="en-US" sz="1600">
                <a:solidFill>
                  <a:srgbClr val="A6A6A6"/>
                </a:solidFill>
                <a:latin typeface="微软雅黑" panose="020B0503020204020204" charset="-122"/>
                <a:ea typeface="微软雅黑" panose="020B0503020204020204" charset="-122"/>
              </a:rPr>
              <a:t> </a:t>
            </a:r>
            <a:r>
              <a:rPr lang="en-US" altLang="zh-CN" sz="1600">
                <a:solidFill>
                  <a:srgbClr val="A6A6A6"/>
                </a:solidFill>
                <a:latin typeface="微软雅黑" panose="020B0503020204020204" charset="-122"/>
                <a:ea typeface="微软雅黑" panose="020B0503020204020204" charset="-122"/>
              </a:rPr>
              <a:t>TRUST</a:t>
            </a:r>
            <a:endParaRPr lang="zh-CN" altLang="en-US" sz="1600">
              <a:solidFill>
                <a:srgbClr val="A6A6A6"/>
              </a:solidFill>
              <a:latin typeface="微软雅黑" panose="020B0503020204020204" charset="-122"/>
              <a:ea typeface="微软雅黑" panose="020B0503020204020204" charset="-122"/>
            </a:endParaRPr>
          </a:p>
        </p:txBody>
      </p:sp>
      <p:sp>
        <p:nvSpPr>
          <p:cNvPr id="2" name="副标题 1"/>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3570097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139039" y="1391066"/>
            <a:ext cx="2219015" cy="740728"/>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手札体-简粗体" panose="03000700000000000000" pitchFamily="66" charset="-122"/>
                <a:ea typeface="手札体-简粗体" panose="03000700000000000000" pitchFamily="66" charset="-122"/>
              </a:rPr>
              <a:t>编码策略的方式</a:t>
            </a:r>
            <a:endParaRPr lang="zh-CN" altLang="en-US" sz="2000" dirty="0">
              <a:latin typeface="手札体-简粗体" panose="03000700000000000000" pitchFamily="66" charset="-122"/>
              <a:ea typeface="手札体-简粗体" panose="03000700000000000000" pitchFamily="66" charset="-122"/>
            </a:endParaRPr>
          </a:p>
        </p:txBody>
      </p:sp>
      <p:sp>
        <p:nvSpPr>
          <p:cNvPr id="4" name="圆角矩形 3"/>
          <p:cNvSpPr/>
          <p:nvPr/>
        </p:nvSpPr>
        <p:spPr>
          <a:xfrm>
            <a:off x="1139042" y="3128617"/>
            <a:ext cx="2219011" cy="740728"/>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手札体-简粗体" panose="03000700000000000000" pitchFamily="66" charset="-122"/>
                <a:ea typeface="手札体-简粗体" panose="03000700000000000000" pitchFamily="66" charset="-122"/>
              </a:rPr>
              <a:t>编码策略依靠</a:t>
            </a:r>
            <a:endParaRPr lang="zh-CN" altLang="en-US" sz="2000" dirty="0">
              <a:latin typeface="手札体-简粗体" panose="03000700000000000000" pitchFamily="66" charset="-122"/>
              <a:ea typeface="手札体-简粗体" panose="03000700000000000000" pitchFamily="66" charset="-122"/>
            </a:endParaRPr>
          </a:p>
        </p:txBody>
      </p:sp>
      <p:sp>
        <p:nvSpPr>
          <p:cNvPr id="6" name="圆角矩形 5"/>
          <p:cNvSpPr/>
          <p:nvPr/>
        </p:nvSpPr>
        <p:spPr>
          <a:xfrm>
            <a:off x="1139038" y="4894495"/>
            <a:ext cx="2219016" cy="740728"/>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手札体-简粗体" panose="03000700000000000000" pitchFamily="66" charset="-122"/>
                <a:ea typeface="手札体-简粗体" panose="03000700000000000000" pitchFamily="66" charset="-122"/>
              </a:rPr>
              <a:t>编码策略的核心</a:t>
            </a:r>
            <a:endParaRPr lang="zh-CN" altLang="en-US" sz="2000" dirty="0">
              <a:latin typeface="手札体-简粗体" panose="03000700000000000000" pitchFamily="66" charset="-122"/>
              <a:ea typeface="手札体-简粗体" panose="03000700000000000000" pitchFamily="66" charset="-122"/>
            </a:endParaRPr>
          </a:p>
        </p:txBody>
      </p:sp>
      <p:sp>
        <p:nvSpPr>
          <p:cNvPr id="7" name="圆角矩形 6"/>
          <p:cNvSpPr/>
          <p:nvPr/>
        </p:nvSpPr>
        <p:spPr>
          <a:xfrm>
            <a:off x="4667567" y="4921953"/>
            <a:ext cx="6028679" cy="685812"/>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schemeClr val="tx1"/>
                </a:solidFill>
                <a:latin typeface="手札体-简粗体" panose="03000700000000000000" pitchFamily="66" charset="-122"/>
                <a:ea typeface="手札体-简粗体" panose="03000700000000000000" pitchFamily="66" charset="-122"/>
              </a:rPr>
              <a:t>规模效应</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9" name="圆角矩形 8"/>
          <p:cNvSpPr/>
          <p:nvPr/>
        </p:nvSpPr>
        <p:spPr>
          <a:xfrm>
            <a:off x="4667568" y="1418524"/>
            <a:ext cx="6538990" cy="685812"/>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手札体-简粗体" panose="03000700000000000000" pitchFamily="66" charset="-122"/>
                <a:ea typeface="手札体-简粗体" panose="03000700000000000000" pitchFamily="66" charset="-122"/>
              </a:rPr>
              <a:t>IT</a:t>
            </a:r>
            <a:r>
              <a:rPr lang="zh-CN" altLang="en-US" sz="2000" dirty="0" smtClean="0">
                <a:solidFill>
                  <a:schemeClr val="tx1"/>
                </a:solidFill>
                <a:latin typeface="手札体-简粗体" panose="03000700000000000000" pitchFamily="66" charset="-122"/>
                <a:ea typeface="手札体-简粗体" panose="03000700000000000000" pitchFamily="66" charset="-122"/>
              </a:rPr>
              <a:t>系统</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11" name="圆角矩形 10"/>
          <p:cNvSpPr/>
          <p:nvPr/>
        </p:nvSpPr>
        <p:spPr>
          <a:xfrm>
            <a:off x="4667565" y="3156075"/>
            <a:ext cx="6028681" cy="685812"/>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schemeClr val="tx1"/>
                </a:solidFill>
                <a:latin typeface="手札体-简粗体" panose="03000700000000000000" pitchFamily="66" charset="-122"/>
                <a:ea typeface="手札体-简粗体" panose="03000700000000000000" pitchFamily="66" charset="-122"/>
              </a:rPr>
              <a:t>人到文档</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cxnSp>
        <p:nvCxnSpPr>
          <p:cNvPr id="10" name="直接连接符 9"/>
          <p:cNvCxnSpPr>
            <a:endCxn id="11" idx="1"/>
          </p:cNvCxnSpPr>
          <p:nvPr/>
        </p:nvCxnSpPr>
        <p:spPr>
          <a:xfrm>
            <a:off x="3358054" y="1761430"/>
            <a:ext cx="1309511" cy="17375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endCxn id="7" idx="1"/>
          </p:cNvCxnSpPr>
          <p:nvPr/>
        </p:nvCxnSpPr>
        <p:spPr>
          <a:xfrm>
            <a:off x="3358054" y="3469556"/>
            <a:ext cx="1309513" cy="179530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endCxn id="6" idx="3"/>
          </p:cNvCxnSpPr>
          <p:nvPr/>
        </p:nvCxnSpPr>
        <p:spPr>
          <a:xfrm flipH="1">
            <a:off x="3358054" y="1856252"/>
            <a:ext cx="1103576" cy="340860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6886580" y="2364146"/>
            <a:ext cx="2967479" cy="369332"/>
          </a:xfrm>
          <a:prstGeom prst="rect">
            <a:avLst/>
          </a:prstGeom>
        </p:spPr>
        <p:txBody>
          <a:bodyPr wrap="none">
            <a:spAutoFit/>
          </a:bodyPr>
          <a:lstStyle/>
          <a:p>
            <a:r>
              <a:rPr lang="en-US" altLang="zh-CN" dirty="0">
                <a:latin typeface="Helvetica Neue For Number" charset="0"/>
              </a:rPr>
              <a:t>9.3.2.0</a:t>
            </a:r>
            <a:r>
              <a:rPr lang="zh-CN" altLang="en-US" dirty="0">
                <a:latin typeface="Helvetica Neue For Number" charset="0"/>
              </a:rPr>
              <a:t>知识管理策略的选择</a:t>
            </a:r>
            <a:endParaRPr lang="zh-CN" altLang="en-US" dirty="0"/>
          </a:p>
        </p:txBody>
      </p:sp>
    </p:spTree>
    <p:extLst>
      <p:ext uri="{BB962C8B-B14F-4D97-AF65-F5344CB8AC3E}">
        <p14:creationId xmlns:p14="http://schemas.microsoft.com/office/powerpoint/2010/main" val="41882597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一个作业单位满负荷生产所能处理的最大限度称为</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1310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生产</a:t>
            </a:r>
            <a:r>
              <a:rPr lang="zh-CN" altLang="en-US" sz="2400" b="0" dirty="0" smtClean="0">
                <a:solidFill>
                  <a:schemeClr val="tx1"/>
                </a:solidFill>
                <a:latin typeface="黑体" panose="02010609060101010101" pitchFamily="49" charset="-122"/>
                <a:ea typeface="黑体" panose="02010609060101010101" pitchFamily="49" charset="-122"/>
              </a:rPr>
              <a:t>进度</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生产</a:t>
            </a:r>
            <a:r>
              <a:rPr lang="zh-CN" altLang="en-US" sz="2400" b="0" dirty="0" smtClean="0">
                <a:solidFill>
                  <a:schemeClr val="tx1"/>
                </a:solidFill>
                <a:latin typeface="黑体" panose="02010609060101010101" pitchFamily="49" charset="-122"/>
                <a:ea typeface="黑体" panose="02010609060101010101" pitchFamily="49" charset="-122"/>
              </a:rPr>
              <a:t>计划</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生产能力</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生产柔性</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一个作业单位满负荷生产所能处理的最大限度称为</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1310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生产</a:t>
            </a:r>
            <a:r>
              <a:rPr lang="zh-CN" altLang="en-US" sz="2400" b="0" dirty="0" smtClean="0">
                <a:solidFill>
                  <a:schemeClr val="tx1"/>
                </a:solidFill>
                <a:latin typeface="黑体" panose="02010609060101010101" pitchFamily="49" charset="-122"/>
                <a:ea typeface="黑体" panose="02010609060101010101" pitchFamily="49" charset="-122"/>
              </a:rPr>
              <a:t>进度</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生产</a:t>
            </a:r>
            <a:r>
              <a:rPr lang="zh-CN" altLang="en-US" sz="2400" b="0" dirty="0" smtClean="0">
                <a:solidFill>
                  <a:schemeClr val="tx1"/>
                </a:solidFill>
                <a:latin typeface="黑体" panose="02010609060101010101" pitchFamily="49" charset="-122"/>
                <a:ea typeface="黑体" panose="02010609060101010101" pitchFamily="49" charset="-122"/>
              </a:rPr>
              <a:t>计划</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smtClean="0">
                <a:solidFill>
                  <a:srgbClr val="FF0000"/>
                </a:solidFill>
                <a:latin typeface="黑体" panose="02010609060101010101" pitchFamily="49" charset="-122"/>
                <a:ea typeface="黑体" panose="02010609060101010101" pitchFamily="49" charset="-122"/>
              </a:rPr>
              <a:t>生产能力</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生产柔性</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下列关于供应链管理环境下生产管理的叙述，正确的是</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1210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不再受到柔性约束和生产能力</a:t>
            </a:r>
            <a:r>
              <a:rPr lang="zh-CN" altLang="en-US" sz="2400" b="0" dirty="0" smtClean="0">
                <a:solidFill>
                  <a:schemeClr val="tx1"/>
                </a:solidFill>
                <a:latin typeface="黑体" panose="02010609060101010101" pitchFamily="49" charset="-122"/>
                <a:ea typeface="黑体" panose="02010609060101010101" pitchFamily="49" charset="-122"/>
              </a:rPr>
              <a:t>约束</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具有纵向和横向的信息集成</a:t>
            </a:r>
            <a:r>
              <a:rPr lang="zh-CN" altLang="en-US" sz="2400" b="0" dirty="0" smtClean="0">
                <a:solidFill>
                  <a:schemeClr val="tx1"/>
                </a:solidFill>
                <a:latin typeface="黑体" panose="02010609060101010101" pitchFamily="49" charset="-122"/>
                <a:ea typeface="黑体" panose="02010609060101010101" pitchFamily="49" charset="-122"/>
              </a:rPr>
              <a:t>过程</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生产计划的信息流主要在企业内部</a:t>
            </a:r>
            <a:r>
              <a:rPr lang="zh-CN" altLang="en-US" sz="2400" b="0" dirty="0" smtClean="0">
                <a:solidFill>
                  <a:schemeClr val="tx1"/>
                </a:solidFill>
                <a:latin typeface="黑体" panose="02010609060101010101" pitchFamily="49" charset="-122"/>
                <a:ea typeface="黑体" panose="02010609060101010101" pitchFamily="49" charset="-122"/>
              </a:rPr>
              <a:t>运行</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库存变得没有意义，应该努力消除</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下列关于供应链管理环境下生产管理的叙述，正确的是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B</a:t>
            </a:r>
            <a:r>
              <a:rPr lang="zh-CN" altLang="en-US"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1210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不再受到柔性约束和生产能力</a:t>
            </a:r>
            <a:r>
              <a:rPr lang="zh-CN" altLang="en-US" sz="2400" b="0" dirty="0" smtClean="0">
                <a:solidFill>
                  <a:schemeClr val="tx1"/>
                </a:solidFill>
                <a:latin typeface="黑体" panose="02010609060101010101" pitchFamily="49" charset="-122"/>
                <a:ea typeface="黑体" panose="02010609060101010101" pitchFamily="49" charset="-122"/>
              </a:rPr>
              <a:t>约束</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rgbClr val="FF0000"/>
                </a:solidFill>
                <a:latin typeface="黑体" panose="02010609060101010101" pitchFamily="49" charset="-122"/>
                <a:ea typeface="黑体" panose="02010609060101010101" pitchFamily="49" charset="-122"/>
              </a:rPr>
              <a:t>具有纵向和横向的信息集成</a:t>
            </a:r>
            <a:r>
              <a:rPr lang="zh-CN" altLang="en-US" sz="2400" b="0" dirty="0" smtClean="0">
                <a:solidFill>
                  <a:srgbClr val="FF0000"/>
                </a:solidFill>
                <a:latin typeface="黑体" panose="02010609060101010101" pitchFamily="49" charset="-122"/>
                <a:ea typeface="黑体" panose="02010609060101010101" pitchFamily="49" charset="-122"/>
              </a:rPr>
              <a:t>过程</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生产计划的信息流主要在企业内部</a:t>
            </a:r>
            <a:r>
              <a:rPr lang="zh-CN" altLang="en-US" sz="2400" b="0" dirty="0" smtClean="0">
                <a:solidFill>
                  <a:schemeClr val="tx1"/>
                </a:solidFill>
                <a:latin typeface="黑体" panose="02010609060101010101" pitchFamily="49" charset="-122"/>
                <a:ea typeface="黑体" panose="02010609060101010101" pitchFamily="49" charset="-122"/>
              </a:rPr>
              <a:t>运行</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库存变得没有意义，应该努力消除</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3</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供应链环境下，企业的生产协调控制主要包括以下几个方面的内容</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多</a:t>
            </a:r>
            <a:r>
              <a:rPr lang="zh-CN" altLang="en-US" sz="2400" b="0" dirty="0" smtClean="0">
                <a:solidFill>
                  <a:srgbClr val="FF0000"/>
                </a:solidFill>
                <a:latin typeface="黑体" panose="02010609060101010101" pitchFamily="49" charset="-122"/>
                <a:ea typeface="黑体" panose="02010609060101010101" pitchFamily="49" charset="-122"/>
              </a:rPr>
              <a:t>选题  </a:t>
            </a:r>
            <a:r>
              <a:rPr lang="en-US" altLang="zh-CN" sz="2400" b="0" dirty="0" smtClean="0">
                <a:solidFill>
                  <a:schemeClr val="tx1"/>
                </a:solidFill>
                <a:latin typeface="黑体" panose="02010609060101010101" pitchFamily="49" charset="-122"/>
                <a:ea typeface="黑体" panose="02010609060101010101" pitchFamily="49" charset="-122"/>
              </a:rPr>
              <a:t>1704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生产产品数量和质量的</a:t>
            </a:r>
            <a:r>
              <a:rPr lang="zh-CN" altLang="en-US" sz="2400" b="0" dirty="0" smtClean="0">
                <a:solidFill>
                  <a:schemeClr val="tx1"/>
                </a:solidFill>
                <a:latin typeface="黑体" panose="02010609060101010101" pitchFamily="49" charset="-122"/>
                <a:ea typeface="黑体" panose="02010609060101010101" pitchFamily="49" charset="-122"/>
              </a:rPr>
              <a:t>控制</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生产进度</a:t>
            </a:r>
            <a:r>
              <a:rPr lang="zh-CN" altLang="en-US" sz="2400" b="0" dirty="0" smtClean="0">
                <a:solidFill>
                  <a:schemeClr val="tx1"/>
                </a:solidFill>
                <a:latin typeface="黑体" panose="02010609060101010101" pitchFamily="49" charset="-122"/>
                <a:ea typeface="黑体" panose="02010609060101010101" pitchFamily="49" charset="-122"/>
              </a:rPr>
              <a:t>控制</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供应链的生产节奏控制  </a:t>
            </a:r>
            <a:endParaRPr lang="en-US" altLang="zh-CN" sz="2400" b="0" dirty="0" smtClean="0">
              <a:solidFill>
                <a:schemeClr val="tx1"/>
              </a:solidFill>
              <a:latin typeface="黑体" panose="02010609060101010101" pitchFamily="49" charset="-122"/>
              <a:ea typeface="黑体" panose="02010609060101010101" pitchFamily="49" charset="-122"/>
            </a:endParaRPr>
          </a:p>
          <a:p>
            <a:r>
              <a:rPr lang="zh-CN" altLang="en-US" sz="2400" b="0" dirty="0">
                <a:solidFill>
                  <a:schemeClr val="tx1"/>
                </a:solidFill>
                <a:latin typeface="黑体" panose="02010609060101010101" pitchFamily="49" charset="-122"/>
                <a:ea typeface="黑体" panose="02010609060101010101" pitchFamily="49" charset="-122"/>
              </a:rPr>
              <a:t> </a:t>
            </a: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提前期</a:t>
            </a:r>
            <a:r>
              <a:rPr lang="zh-CN" altLang="en-US" sz="2400" b="0" dirty="0" smtClean="0">
                <a:solidFill>
                  <a:schemeClr val="tx1"/>
                </a:solidFill>
                <a:latin typeface="黑体" panose="02010609060101010101" pitchFamily="49" charset="-122"/>
                <a:ea typeface="黑体" panose="02010609060101010101" pitchFamily="49" charset="-122"/>
              </a:rPr>
              <a:t>管理</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E:</a:t>
            </a:r>
            <a:r>
              <a:rPr lang="zh-CN" altLang="en-US" sz="2400" b="0" dirty="0">
                <a:solidFill>
                  <a:schemeClr val="tx1"/>
                </a:solidFill>
                <a:latin typeface="黑体" panose="02010609060101010101" pitchFamily="49" charset="-122"/>
                <a:ea typeface="黑体" panose="02010609060101010101" pitchFamily="49" charset="-122"/>
              </a:rPr>
              <a:t>库存控制和在制品管理</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3</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供应链环境下，企业的生产协调控制主要包括以下几个方面的内容</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BCDE</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多</a:t>
            </a:r>
            <a:r>
              <a:rPr lang="zh-CN" altLang="en-US" sz="2400" b="0" dirty="0" smtClean="0">
                <a:solidFill>
                  <a:srgbClr val="FF0000"/>
                </a:solidFill>
                <a:latin typeface="黑体" panose="02010609060101010101" pitchFamily="49" charset="-122"/>
                <a:ea typeface="黑体" panose="02010609060101010101" pitchFamily="49" charset="-122"/>
              </a:rPr>
              <a:t>选题  </a:t>
            </a:r>
            <a:r>
              <a:rPr lang="en-US" altLang="zh-CN" sz="2400" b="0" dirty="0" smtClean="0">
                <a:solidFill>
                  <a:schemeClr val="tx1"/>
                </a:solidFill>
                <a:latin typeface="黑体" panose="02010609060101010101" pitchFamily="49" charset="-122"/>
                <a:ea typeface="黑体" panose="02010609060101010101" pitchFamily="49" charset="-122"/>
              </a:rPr>
              <a:t>1704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生产产品数量和质量的</a:t>
            </a:r>
            <a:r>
              <a:rPr lang="zh-CN" altLang="en-US" sz="2400" b="0" dirty="0" smtClean="0">
                <a:solidFill>
                  <a:schemeClr val="tx1"/>
                </a:solidFill>
                <a:latin typeface="黑体" panose="02010609060101010101" pitchFamily="49" charset="-122"/>
                <a:ea typeface="黑体" panose="02010609060101010101" pitchFamily="49" charset="-122"/>
              </a:rPr>
              <a:t>控制</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rgbClr val="FF0000"/>
                </a:solidFill>
                <a:latin typeface="黑体" panose="02010609060101010101" pitchFamily="49" charset="-122"/>
                <a:ea typeface="黑体" panose="02010609060101010101" pitchFamily="49" charset="-122"/>
              </a:rPr>
              <a:t>生产进度</a:t>
            </a:r>
            <a:r>
              <a:rPr lang="zh-CN" altLang="en-US" sz="2400" b="0" dirty="0" smtClean="0">
                <a:solidFill>
                  <a:srgbClr val="FF0000"/>
                </a:solidFill>
                <a:latin typeface="黑体" panose="02010609060101010101" pitchFamily="49" charset="-122"/>
                <a:ea typeface="黑体" panose="02010609060101010101" pitchFamily="49" charset="-122"/>
              </a:rPr>
              <a:t>控制</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供应链的生产节奏控制  </a:t>
            </a:r>
            <a:endParaRPr lang="en-US" altLang="zh-CN" sz="2400" b="0" dirty="0" smtClean="0">
              <a:solidFill>
                <a:srgbClr val="FF0000"/>
              </a:solidFill>
              <a:latin typeface="黑体" panose="02010609060101010101" pitchFamily="49" charset="-122"/>
              <a:ea typeface="黑体" panose="02010609060101010101" pitchFamily="49" charset="-122"/>
            </a:endParaRPr>
          </a:p>
          <a:p>
            <a:r>
              <a:rPr lang="zh-CN" altLang="en-US" sz="2400" b="0" dirty="0">
                <a:solidFill>
                  <a:srgbClr val="FF0000"/>
                </a:solidFill>
                <a:latin typeface="黑体" panose="02010609060101010101" pitchFamily="49" charset="-122"/>
                <a:ea typeface="黑体" panose="02010609060101010101" pitchFamily="49" charset="-122"/>
              </a:rPr>
              <a:t> </a:t>
            </a:r>
          </a:p>
          <a:p>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rgbClr val="FF0000"/>
                </a:solidFill>
                <a:latin typeface="黑体" panose="02010609060101010101" pitchFamily="49" charset="-122"/>
                <a:ea typeface="黑体" panose="02010609060101010101" pitchFamily="49" charset="-122"/>
              </a:rPr>
              <a:t>提前期</a:t>
            </a:r>
            <a:r>
              <a:rPr lang="zh-CN" altLang="en-US" sz="2400" b="0" dirty="0" smtClean="0">
                <a:solidFill>
                  <a:srgbClr val="FF0000"/>
                </a:solidFill>
                <a:latin typeface="黑体" panose="02010609060101010101" pitchFamily="49" charset="-122"/>
                <a:ea typeface="黑体" panose="02010609060101010101" pitchFamily="49" charset="-122"/>
              </a:rPr>
              <a:t>管理</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E:</a:t>
            </a:r>
            <a:r>
              <a:rPr lang="zh-CN" altLang="en-US" sz="2400" b="0" dirty="0">
                <a:solidFill>
                  <a:srgbClr val="FF0000"/>
                </a:solidFill>
                <a:latin typeface="黑体" panose="02010609060101010101" pitchFamily="49" charset="-122"/>
                <a:ea typeface="黑体" panose="02010609060101010101" pitchFamily="49" charset="-122"/>
              </a:rPr>
              <a:t>库存控制和在制品管理</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13" name="矩形 12"/>
          <p:cNvSpPr/>
          <p:nvPr/>
        </p:nvSpPr>
        <p:spPr>
          <a:xfrm>
            <a:off x="4859338" y="2420938"/>
            <a:ext cx="1984375" cy="301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6" name="三角形 15"/>
          <p:cNvSpPr/>
          <p:nvPr/>
        </p:nvSpPr>
        <p:spPr>
          <a:xfrm rot="5400000">
            <a:off x="2782888" y="3094038"/>
            <a:ext cx="220663" cy="1889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8" name="文本框 8"/>
          <p:cNvSpPr txBox="1"/>
          <p:nvPr/>
        </p:nvSpPr>
        <p:spPr>
          <a:xfrm>
            <a:off x="3246438" y="2722563"/>
            <a:ext cx="5208587" cy="110807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r">
              <a:lnSpc>
                <a:spcPct val="100000"/>
              </a:lnSpc>
              <a:spcBef>
                <a:spcPct val="0"/>
              </a:spcBef>
              <a:buNone/>
            </a:pPr>
            <a:r>
              <a:rPr lang="en-US" altLang="zh-CN" sz="6600">
                <a:solidFill>
                  <a:srgbClr val="404040"/>
                </a:solidFill>
                <a:latin typeface="微软雅黑" panose="020B0503020204020204" charset="-122"/>
                <a:ea typeface="微软雅黑" panose="020B0503020204020204" charset="-122"/>
              </a:rPr>
              <a:t>THANK</a:t>
            </a:r>
            <a:r>
              <a:rPr lang="zh-CN" altLang="en-US" sz="6600">
                <a:solidFill>
                  <a:srgbClr val="404040"/>
                </a:solidFill>
                <a:latin typeface="微软雅黑" panose="020B0503020204020204" charset="-122"/>
                <a:ea typeface="微软雅黑" panose="020B0503020204020204" charset="-122"/>
              </a:rPr>
              <a:t> </a:t>
            </a:r>
            <a:r>
              <a:rPr lang="en-US" altLang="zh-CN" sz="6600">
                <a:solidFill>
                  <a:srgbClr val="404040"/>
                </a:solidFill>
                <a:latin typeface="微软雅黑" panose="020B0503020204020204" charset="-122"/>
                <a:ea typeface="微软雅黑" panose="020B0503020204020204" charset="-122"/>
              </a:rPr>
              <a:t>YOU</a:t>
            </a:r>
            <a:endParaRPr lang="zh-CN" altLang="en-US" sz="6600">
              <a:solidFill>
                <a:srgbClr val="404040"/>
              </a:solidFill>
              <a:latin typeface="微软雅黑" panose="020B0503020204020204" charset="-122"/>
              <a:ea typeface="微软雅黑" panose="020B0503020204020204" charset="-122"/>
            </a:endParaRPr>
          </a:p>
        </p:txBody>
      </p:sp>
      <p:sp>
        <p:nvSpPr>
          <p:cNvPr id="24" name="三角形 23"/>
          <p:cNvSpPr/>
          <p:nvPr/>
        </p:nvSpPr>
        <p:spPr>
          <a:xfrm rot="16200000">
            <a:off x="8763000" y="3094038"/>
            <a:ext cx="220663" cy="1889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6150" name="图片 1"/>
          <p:cNvPicPr>
            <a:picLocks noChangeAspect="1"/>
          </p:cNvPicPr>
          <p:nvPr/>
        </p:nvPicPr>
        <p:blipFill>
          <a:blip r:embed="rId3"/>
          <a:stretch>
            <a:fillRect/>
          </a:stretch>
        </p:blipFill>
        <p:spPr>
          <a:xfrm>
            <a:off x="5222875" y="2403475"/>
            <a:ext cx="1300163" cy="319088"/>
          </a:xfrm>
          <a:prstGeom prst="rect">
            <a:avLst/>
          </a:prstGeom>
          <a:noFill/>
          <a:ln w="9525">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9.3.1.2</a:t>
            </a:r>
            <a:r>
              <a:rPr lang="zh-CN" altLang="en-US" sz="2800" b="0" dirty="0" smtClean="0">
                <a:solidFill>
                  <a:schemeClr val="tx1"/>
                </a:solidFill>
                <a:latin typeface="黑体" panose="02010609060101010101" pitchFamily="49" charset="-122"/>
                <a:ea typeface="黑体" panose="02010609060101010101" pitchFamily="49" charset="-122"/>
                <a:sym typeface="+mn-ea"/>
              </a:rPr>
              <a:t> 知识</a:t>
            </a:r>
            <a:r>
              <a:rPr lang="zh-CN" altLang="en-US" sz="2800" b="0" dirty="0">
                <a:solidFill>
                  <a:schemeClr val="tx1"/>
                </a:solidFill>
                <a:latin typeface="黑体" panose="02010609060101010101" pitchFamily="49" charset="-122"/>
                <a:ea typeface="黑体" panose="02010609060101010101" pitchFamily="49" charset="-122"/>
                <a:sym typeface="+mn-ea"/>
              </a:rPr>
              <a:t>管理的个人化策略（</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9.3 </a:t>
            </a:r>
            <a:r>
              <a:rPr lang="zh-CN" altLang="en-US" sz="2800" b="1" dirty="0">
                <a:latin typeface="黑体" panose="02010609060101010101" pitchFamily="49" charset="-122"/>
                <a:ea typeface="黑体" panose="02010609060101010101" pitchFamily="49" charset="-122"/>
                <a:sym typeface="+mn-ea"/>
              </a:rPr>
              <a:t>知识管理策略</a:t>
            </a:r>
          </a:p>
        </p:txBody>
      </p:sp>
      <p:sp>
        <p:nvSpPr>
          <p:cNvPr id="5" name="TextBox 4"/>
          <p:cNvSpPr txBox="1"/>
          <p:nvPr/>
        </p:nvSpPr>
        <p:spPr>
          <a:xfrm>
            <a:off x="1135025" y="2138093"/>
            <a:ext cx="10002190" cy="1041311"/>
          </a:xfrm>
          <a:prstGeom prst="rect">
            <a:avLst/>
          </a:prstGeom>
          <a:noFill/>
        </p:spPr>
        <p:txBody>
          <a:bodyPr wrap="square" rtlCol="0">
            <a:spAutoFit/>
          </a:bodyPr>
          <a:lstStyle/>
          <a:p>
            <a:pPr>
              <a:lnSpc>
                <a:spcPts val="3700"/>
              </a:lnSpc>
            </a:pPr>
            <a:r>
              <a:rPr lang="zh-CN" altLang="en-US" sz="2400" dirty="0" smtClean="0">
                <a:latin typeface="手札体-简粗体" panose="03000700000000000000" pitchFamily="66" charset="-122"/>
                <a:ea typeface="手札体-简粗体" panose="03000700000000000000" pitchFamily="66" charset="-122"/>
              </a:rPr>
              <a:t>知识管理的个人化策略，</a:t>
            </a:r>
            <a:r>
              <a:rPr lang="zh-CN" altLang="en-US" sz="2400" dirty="0" smtClean="0">
                <a:solidFill>
                  <a:srgbClr val="FF0000"/>
                </a:solidFill>
                <a:latin typeface="手札体-简粗体" panose="03000700000000000000" pitchFamily="66" charset="-122"/>
                <a:ea typeface="手札体-简粗体" panose="03000700000000000000" pitchFamily="66" charset="-122"/>
              </a:rPr>
              <a:t>又叫隐性策略</a:t>
            </a:r>
            <a:r>
              <a:rPr lang="zh-CN" altLang="en-US" sz="2400" dirty="0">
                <a:latin typeface="手札体-简粗体" panose="03000700000000000000" pitchFamily="66" charset="-122"/>
                <a:ea typeface="手札体-简粗体" panose="03000700000000000000" pitchFamily="66" charset="-122"/>
              </a:rPr>
              <a:t>，</a:t>
            </a:r>
            <a:r>
              <a:rPr lang="zh-CN" altLang="en-US" sz="2400" dirty="0" smtClean="0">
                <a:solidFill>
                  <a:srgbClr val="FF0000"/>
                </a:solidFill>
                <a:latin typeface="手札体-简粗体" panose="03000700000000000000" pitchFamily="66" charset="-122"/>
                <a:ea typeface="手札体-简粗体" panose="03000700000000000000" pitchFamily="66" charset="-122"/>
              </a:rPr>
              <a:t>目的是协助具有隐性知识的人与他人进行知识的交流和共享</a:t>
            </a:r>
            <a:r>
              <a:rPr lang="zh-CN" altLang="en-US" sz="2400" dirty="0" smtClean="0">
                <a:latin typeface="手札体-简粗体" panose="03000700000000000000" pitchFamily="66" charset="-122"/>
                <a:ea typeface="手札体-简粗体" panose="03000700000000000000" pitchFamily="66" charset="-122"/>
              </a:rPr>
              <a:t>。</a:t>
            </a:r>
            <a:endParaRPr lang="en-US" altLang="zh-CN" sz="2400" dirty="0">
              <a:latin typeface="手札体-简粗体" panose="03000700000000000000" pitchFamily="66" charset="-122"/>
              <a:ea typeface="手札体-简粗体" panose="03000700000000000000" pitchFamily="66" charset="-122"/>
            </a:endParaRPr>
          </a:p>
        </p:txBody>
      </p:sp>
      <p:sp>
        <p:nvSpPr>
          <p:cNvPr id="10" name="矩形 9"/>
          <p:cNvSpPr/>
          <p:nvPr/>
        </p:nvSpPr>
        <p:spPr>
          <a:xfrm>
            <a:off x="66260" y="174447"/>
            <a:ext cx="3196709"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9.3.1.2</a:t>
            </a:r>
            <a:r>
              <a:rPr lang="zh-CN" altLang="en-US" kern="100" dirty="0" smtClean="0">
                <a:solidFill>
                  <a:srgbClr val="A6A6A6"/>
                </a:solidFill>
                <a:latin typeface="DengXian" charset="-122"/>
                <a:ea typeface="DengXian" charset="-122"/>
                <a:cs typeface="Times New Roman" charset="0"/>
              </a:rPr>
              <a:t> 知识</a:t>
            </a:r>
            <a:r>
              <a:rPr lang="zh-CN" altLang="en-US" kern="100" dirty="0">
                <a:solidFill>
                  <a:srgbClr val="A6A6A6"/>
                </a:solidFill>
                <a:latin typeface="DengXian" charset="-122"/>
                <a:ea typeface="DengXian" charset="-122"/>
                <a:cs typeface="Times New Roman" charset="0"/>
              </a:rPr>
              <a:t>管理的个人化策略</a:t>
            </a:r>
            <a:endParaRPr lang="zh-CN" altLang="zh-CN" kern="100" dirty="0">
              <a:effectLst/>
              <a:latin typeface="DengXian" charset="-122"/>
              <a:ea typeface="DengXian" charset="-122"/>
              <a:cs typeface="Times New Roman" charset="0"/>
            </a:endParaRPr>
          </a:p>
        </p:txBody>
      </p:sp>
      <p:grpSp>
        <p:nvGrpSpPr>
          <p:cNvPr id="8" name="组 7"/>
          <p:cNvGrpSpPr/>
          <p:nvPr/>
        </p:nvGrpSpPr>
        <p:grpSpPr>
          <a:xfrm>
            <a:off x="2584641" y="3414198"/>
            <a:ext cx="6082282" cy="678960"/>
            <a:chOff x="450042" y="60163"/>
            <a:chExt cx="7422541" cy="678960"/>
          </a:xfrm>
        </p:grpSpPr>
        <p:sp>
          <p:nvSpPr>
            <p:cNvPr id="9" name="圆角矩形 8"/>
            <p:cNvSpPr/>
            <p:nvPr/>
          </p:nvSpPr>
          <p:spPr>
            <a:xfrm>
              <a:off x="450042" y="60163"/>
              <a:ext cx="7422541" cy="678960"/>
            </a:xfrm>
            <a:prstGeom prst="roundRect">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2" name="圆角矩形 4"/>
            <p:cNvSpPr/>
            <p:nvPr/>
          </p:nvSpPr>
          <p:spPr>
            <a:xfrm>
              <a:off x="483186" y="93307"/>
              <a:ext cx="7356253" cy="61267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38147" tIns="0" rIns="238147" bIns="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个人化策略注重隐性知识的交流和共享。</a:t>
              </a:r>
              <a:endParaRPr lang="zh-CN" altLang="en-US" sz="2400" kern="1200" dirty="0">
                <a:latin typeface="手札体-简粗体" panose="03000700000000000000" pitchFamily="66" charset="-122"/>
                <a:ea typeface="手札体-简粗体" panose="03000700000000000000" pitchFamily="66" charset="-122"/>
              </a:endParaRPr>
            </a:p>
          </p:txBody>
        </p:sp>
      </p:grpSp>
      <p:grpSp>
        <p:nvGrpSpPr>
          <p:cNvPr id="13" name="组 12"/>
          <p:cNvGrpSpPr/>
          <p:nvPr/>
        </p:nvGrpSpPr>
        <p:grpSpPr>
          <a:xfrm>
            <a:off x="2584640" y="4447868"/>
            <a:ext cx="6082284" cy="678960"/>
            <a:chOff x="450042" y="2146724"/>
            <a:chExt cx="7422541" cy="678960"/>
          </a:xfrm>
        </p:grpSpPr>
        <p:sp>
          <p:nvSpPr>
            <p:cNvPr id="14" name="圆角矩形 13"/>
            <p:cNvSpPr/>
            <p:nvPr/>
          </p:nvSpPr>
          <p:spPr>
            <a:xfrm>
              <a:off x="450042" y="2146724"/>
              <a:ext cx="7422541" cy="678960"/>
            </a:xfrm>
            <a:prstGeom prst="roundRect">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圆角矩形 4"/>
            <p:cNvSpPr/>
            <p:nvPr/>
          </p:nvSpPr>
          <p:spPr>
            <a:xfrm>
              <a:off x="483186" y="2179868"/>
              <a:ext cx="7356253" cy="61267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38147" tIns="0" rIns="238147" bIns="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个人化策略重视人员网络。</a:t>
              </a:r>
              <a:endParaRPr lang="zh-CN" altLang="en-US" sz="2400" kern="1200" dirty="0">
                <a:latin typeface="手札体-简粗体" panose="03000700000000000000" pitchFamily="66" charset="-122"/>
                <a:ea typeface="手札体-简粗体" panose="03000700000000000000" pitchFamily="66" charset="-122"/>
              </a:endParaRPr>
            </a:p>
          </p:txBody>
        </p:sp>
      </p:grpSp>
      <p:grpSp>
        <p:nvGrpSpPr>
          <p:cNvPr id="16" name="组 15"/>
          <p:cNvGrpSpPr/>
          <p:nvPr/>
        </p:nvGrpSpPr>
        <p:grpSpPr>
          <a:xfrm>
            <a:off x="2578000" y="5481538"/>
            <a:ext cx="6061764" cy="678960"/>
            <a:chOff x="450042" y="1103443"/>
            <a:chExt cx="7422541" cy="678960"/>
          </a:xfrm>
        </p:grpSpPr>
        <p:sp>
          <p:nvSpPr>
            <p:cNvPr id="17" name="圆角矩形 16"/>
            <p:cNvSpPr/>
            <p:nvPr/>
          </p:nvSpPr>
          <p:spPr>
            <a:xfrm>
              <a:off x="450042" y="1103443"/>
              <a:ext cx="7422541" cy="678960"/>
            </a:xfrm>
            <a:prstGeom prst="roundRect">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8" name="圆角矩形 4"/>
            <p:cNvSpPr/>
            <p:nvPr/>
          </p:nvSpPr>
          <p:spPr>
            <a:xfrm>
              <a:off x="483186" y="1136587"/>
              <a:ext cx="7356253" cy="61267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38147" tIns="0" rIns="238147" bIns="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个人化策略主要采用的是</a:t>
              </a:r>
              <a:r>
                <a:rPr lang="zh-CN" altLang="en-US" sz="2400" kern="1200" dirty="0" smtClean="0">
                  <a:solidFill>
                    <a:srgbClr val="FF0000"/>
                  </a:solidFill>
                  <a:latin typeface="手札体-简粗体" panose="03000700000000000000" pitchFamily="66" charset="-122"/>
                  <a:ea typeface="手札体-简粗体" panose="03000700000000000000" pitchFamily="66" charset="-122"/>
                </a:rPr>
                <a:t>专家模式</a:t>
              </a:r>
              <a:r>
                <a:rPr lang="zh-CN" altLang="en-US" sz="2400" kern="1200" dirty="0" smtClean="0">
                  <a:latin typeface="手札体-简粗体" panose="03000700000000000000" pitchFamily="66" charset="-122"/>
                  <a:ea typeface="手札体-简粗体" panose="03000700000000000000" pitchFamily="66" charset="-122"/>
                </a:rPr>
                <a:t>。</a:t>
              </a:r>
              <a:endParaRPr lang="zh-CN" altLang="en-US" sz="2400" kern="1200" dirty="0">
                <a:latin typeface="手札体-简粗体" panose="03000700000000000000" pitchFamily="66" charset="-122"/>
                <a:ea typeface="手札体-简粗体" panose="03000700000000000000" pitchFamily="66" charset="-122"/>
              </a:endParaRPr>
            </a:p>
          </p:txBody>
        </p:sp>
      </p:grpSp>
      <p:graphicFrame>
        <p:nvGraphicFramePr>
          <p:cNvPr id="19"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795919537"/>
              </p:ext>
            </p:extLst>
          </p:nvPr>
        </p:nvGraphicFramePr>
        <p:xfrm>
          <a:off x="8290528" y="228444"/>
          <a:ext cx="3901472" cy="18015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9954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334527465"/>
              </p:ext>
            </p:extLst>
          </p:nvPr>
        </p:nvGraphicFramePr>
        <p:xfrm>
          <a:off x="8290528" y="228444"/>
          <a:ext cx="3901472" cy="18015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文本框 3"/>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9.3.2</a:t>
            </a:r>
            <a:r>
              <a:rPr lang="zh-CN" altLang="en-US" sz="2800" b="0" dirty="0" smtClean="0">
                <a:solidFill>
                  <a:schemeClr val="tx1"/>
                </a:solidFill>
                <a:latin typeface="黑体" panose="02010609060101010101" pitchFamily="49" charset="-122"/>
                <a:ea typeface="黑体" panose="02010609060101010101" pitchFamily="49" charset="-122"/>
                <a:sym typeface="+mn-ea"/>
              </a:rPr>
              <a:t> 知识管理策略的选择（选择</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9.3 </a:t>
            </a:r>
            <a:r>
              <a:rPr lang="zh-CN" altLang="en-US" sz="2800" b="1" dirty="0">
                <a:latin typeface="黑体" panose="02010609060101010101" pitchFamily="49" charset="-122"/>
                <a:ea typeface="黑体" panose="02010609060101010101" pitchFamily="49" charset="-122"/>
                <a:sym typeface="+mn-ea"/>
              </a:rPr>
              <a:t>知识管理策略</a:t>
            </a:r>
          </a:p>
        </p:txBody>
      </p:sp>
      <p:sp>
        <p:nvSpPr>
          <p:cNvPr id="6" name="矩形 5"/>
          <p:cNvSpPr/>
          <p:nvPr/>
        </p:nvSpPr>
        <p:spPr>
          <a:xfrm>
            <a:off x="1189512" y="2220928"/>
            <a:ext cx="8808642" cy="3416320"/>
          </a:xfrm>
          <a:prstGeom prst="rect">
            <a:avLst/>
          </a:prstGeom>
          <a:effectLst>
            <a:glow rad="139700">
              <a:schemeClr val="accent2">
                <a:satMod val="175000"/>
                <a:alpha val="40000"/>
              </a:schemeClr>
            </a:glow>
          </a:effectLst>
        </p:spPr>
        <p:txBody>
          <a:bodyPr vert="horz" lIns="111078" tIns="55543" rIns="111078" bIns="55543" rtlCol="0" anchor="t">
            <a:noAutofit/>
          </a:bodyPr>
          <a:lstStyle/>
          <a:p>
            <a:pPr defTabSz="685800">
              <a:lnSpc>
                <a:spcPct val="150000"/>
              </a:lnSpc>
            </a:pPr>
            <a:r>
              <a:rPr lang="en-US" altLang="zh-CN" sz="2400" dirty="0">
                <a:latin typeface="黑体" panose="02010609060101010101" pitchFamily="49" charset="-122"/>
                <a:ea typeface="黑体" panose="02010609060101010101" pitchFamily="49" charset="-122"/>
                <a:cs typeface="+mj-cs"/>
              </a:rPr>
              <a:t>1</a:t>
            </a:r>
            <a:r>
              <a:rPr lang="zh-CN" altLang="en-US" sz="2400" dirty="0">
                <a:latin typeface="黑体" panose="02010609060101010101" pitchFamily="49" charset="-122"/>
                <a:ea typeface="黑体" panose="02010609060101010101" pitchFamily="49" charset="-122"/>
                <a:cs typeface="+mj-cs"/>
              </a:rPr>
              <a:t>）企业知识管理策略应反映其采取的总体战略。 </a:t>
            </a:r>
            <a:br>
              <a:rPr lang="zh-CN" altLang="en-US" sz="2400" dirty="0">
                <a:latin typeface="黑体" panose="02010609060101010101" pitchFamily="49" charset="-122"/>
                <a:ea typeface="黑体" panose="02010609060101010101" pitchFamily="49" charset="-122"/>
                <a:cs typeface="+mj-cs"/>
              </a:rPr>
            </a:br>
            <a:r>
              <a:rPr lang="en-US" altLang="zh-CN" sz="2400" dirty="0">
                <a:latin typeface="黑体" panose="02010609060101010101" pitchFamily="49" charset="-122"/>
                <a:ea typeface="黑体" panose="02010609060101010101" pitchFamily="49" charset="-122"/>
                <a:cs typeface="+mj-cs"/>
              </a:rPr>
              <a:t>2</a:t>
            </a:r>
            <a:r>
              <a:rPr lang="zh-CN" altLang="en-US" sz="2400" dirty="0">
                <a:latin typeface="黑体" panose="02010609060101010101" pitchFamily="49" charset="-122"/>
                <a:ea typeface="黑体" panose="02010609060101010101" pitchFamily="49" charset="-122"/>
                <a:cs typeface="+mj-cs"/>
              </a:rPr>
              <a:t>）知识管理策略的选择应考虑企业的发展阶段。 </a:t>
            </a:r>
          </a:p>
          <a:p>
            <a:pPr defTabSz="685800">
              <a:lnSpc>
                <a:spcPct val="150000"/>
              </a:lnSpc>
            </a:pPr>
            <a:r>
              <a:rPr lang="en-US" altLang="zh-CN" sz="2400" dirty="0">
                <a:latin typeface="黑体" panose="02010609060101010101" pitchFamily="49" charset="-122"/>
                <a:ea typeface="黑体" panose="02010609060101010101" pitchFamily="49" charset="-122"/>
                <a:cs typeface="+mj-cs"/>
              </a:rPr>
              <a:t>3</a:t>
            </a:r>
            <a:r>
              <a:rPr lang="zh-CN" altLang="en-US" sz="2400" dirty="0">
                <a:latin typeface="黑体" panose="02010609060101010101" pitchFamily="49" charset="-122"/>
                <a:ea typeface="黑体" panose="02010609060101010101" pitchFamily="49" charset="-122"/>
                <a:cs typeface="+mj-cs"/>
              </a:rPr>
              <a:t>）知识管理策略的选择应考虑企业事业部之间的关系。 </a:t>
            </a:r>
            <a:br>
              <a:rPr lang="zh-CN" altLang="en-US" sz="2400" dirty="0">
                <a:latin typeface="黑体" panose="02010609060101010101" pitchFamily="49" charset="-122"/>
                <a:ea typeface="黑体" panose="02010609060101010101" pitchFamily="49" charset="-122"/>
                <a:cs typeface="+mj-cs"/>
              </a:rPr>
            </a:br>
            <a:r>
              <a:rPr lang="en-US" altLang="zh-CN" sz="2400" dirty="0">
                <a:latin typeface="黑体" panose="02010609060101010101" pitchFamily="49" charset="-122"/>
                <a:ea typeface="黑体" panose="02010609060101010101" pitchFamily="49" charset="-122"/>
                <a:cs typeface="+mj-cs"/>
              </a:rPr>
              <a:t>4</a:t>
            </a:r>
            <a:r>
              <a:rPr lang="zh-CN" altLang="en-US" sz="2400" dirty="0">
                <a:latin typeface="黑体" panose="02010609060101010101" pitchFamily="49" charset="-122"/>
                <a:ea typeface="黑体" panose="02010609060101010101" pitchFamily="49" charset="-122"/>
                <a:cs typeface="+mj-cs"/>
              </a:rPr>
              <a:t>）知识管理策略的选择应考虑企业的产品和服务特点。 </a:t>
            </a:r>
            <a:endParaRPr lang="en-US" altLang="zh-CN" sz="2400" dirty="0">
              <a:latin typeface="黑体" panose="02010609060101010101" pitchFamily="49" charset="-122"/>
              <a:ea typeface="黑体" panose="02010609060101010101" pitchFamily="49" charset="-122"/>
              <a:cs typeface="+mj-cs"/>
            </a:endParaRPr>
          </a:p>
          <a:p>
            <a:pPr defTabSz="685800">
              <a:lnSpc>
                <a:spcPct val="150000"/>
              </a:lnSpc>
            </a:pPr>
            <a:r>
              <a:rPr lang="en-US" altLang="zh-CN" sz="2400" dirty="0">
                <a:latin typeface="黑体" panose="02010609060101010101" pitchFamily="49" charset="-122"/>
                <a:ea typeface="黑体" panose="02010609060101010101" pitchFamily="49" charset="-122"/>
                <a:cs typeface="+mj-cs"/>
              </a:rPr>
              <a:t>5</a:t>
            </a:r>
            <a:r>
              <a:rPr lang="zh-CN" altLang="en-US" sz="2400" dirty="0">
                <a:latin typeface="黑体" panose="02010609060101010101" pitchFamily="49" charset="-122"/>
                <a:ea typeface="黑体" panose="02010609060101010101" pitchFamily="49" charset="-122"/>
                <a:cs typeface="+mj-cs"/>
              </a:rPr>
              <a:t>）企业知识管理策略的选择应考虑产品所处的生命周期阶段。</a:t>
            </a:r>
            <a:br>
              <a:rPr lang="zh-CN" altLang="en-US" sz="2400" dirty="0">
                <a:latin typeface="黑体" panose="02010609060101010101" pitchFamily="49" charset="-122"/>
                <a:ea typeface="黑体" panose="02010609060101010101" pitchFamily="49" charset="-122"/>
                <a:cs typeface="+mj-cs"/>
              </a:rPr>
            </a:br>
            <a:r>
              <a:rPr lang="en-US" altLang="zh-CN" sz="2400" dirty="0">
                <a:latin typeface="黑体" panose="02010609060101010101" pitchFamily="49" charset="-122"/>
                <a:ea typeface="黑体" panose="02010609060101010101" pitchFamily="49" charset="-122"/>
                <a:cs typeface="+mj-cs"/>
              </a:rPr>
              <a:t>6</a:t>
            </a:r>
            <a:r>
              <a:rPr lang="zh-CN" altLang="en-US" sz="2400" dirty="0">
                <a:latin typeface="黑体" panose="02010609060101010101" pitchFamily="49" charset="-122"/>
                <a:ea typeface="黑体" panose="02010609060101010101" pitchFamily="49" charset="-122"/>
                <a:cs typeface="+mj-cs"/>
              </a:rPr>
              <a:t>）知识管理策略的选择与员工所依靠的知识特性相关。 </a:t>
            </a:r>
          </a:p>
        </p:txBody>
      </p:sp>
      <p:sp>
        <p:nvSpPr>
          <p:cNvPr id="7" name="矩形 6"/>
          <p:cNvSpPr/>
          <p:nvPr/>
        </p:nvSpPr>
        <p:spPr>
          <a:xfrm>
            <a:off x="265063" y="119730"/>
            <a:ext cx="2967479" cy="369332"/>
          </a:xfrm>
          <a:prstGeom prst="rect">
            <a:avLst/>
          </a:prstGeom>
        </p:spPr>
        <p:txBody>
          <a:bodyPr wrap="none">
            <a:spAutoFit/>
          </a:bodyPr>
          <a:lstStyle/>
          <a:p>
            <a:pPr algn="just">
              <a:spcAft>
                <a:spcPts val="0"/>
              </a:spcAft>
            </a:pPr>
            <a:r>
              <a:rPr lang="en-US" altLang="zh-CN" kern="100" dirty="0">
                <a:solidFill>
                  <a:srgbClr val="A6A6A6"/>
                </a:solidFill>
                <a:latin typeface="DengXian" charset="-122"/>
                <a:ea typeface="DengXian" charset="-122"/>
                <a:cs typeface="Times New Roman" charset="0"/>
              </a:rPr>
              <a:t>9.3.2.0</a:t>
            </a:r>
            <a:r>
              <a:rPr lang="zh-CN" altLang="en-US" kern="100" dirty="0">
                <a:solidFill>
                  <a:srgbClr val="A6A6A6"/>
                </a:solidFill>
                <a:latin typeface="DengXian" charset="-122"/>
                <a:ea typeface="DengXian" charset="-122"/>
                <a:cs typeface="Times New Roman" charset="0"/>
              </a:rPr>
              <a:t>知识管理策略的选择</a:t>
            </a:r>
          </a:p>
        </p:txBody>
      </p:sp>
    </p:spTree>
    <p:extLst>
      <p:ext uri="{BB962C8B-B14F-4D97-AF65-F5344CB8AC3E}">
        <p14:creationId xmlns:p14="http://schemas.microsoft.com/office/powerpoint/2010/main" val="291443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8483" y="174447"/>
            <a:ext cx="5274201"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9.3.2.1</a:t>
            </a:r>
            <a:r>
              <a:rPr lang="zh-CN" altLang="en-US" kern="100" dirty="0" smtClean="0">
                <a:solidFill>
                  <a:srgbClr val="A6A6A6"/>
                </a:solidFill>
                <a:latin typeface="DengXian" charset="-122"/>
                <a:ea typeface="DengXian" charset="-122"/>
                <a:cs typeface="Times New Roman" charset="0"/>
              </a:rPr>
              <a:t> 企业</a:t>
            </a:r>
            <a:r>
              <a:rPr lang="zh-CN" altLang="en-US" kern="100" dirty="0">
                <a:solidFill>
                  <a:srgbClr val="A6A6A6"/>
                </a:solidFill>
                <a:latin typeface="DengXian" charset="-122"/>
                <a:ea typeface="DengXian" charset="-122"/>
                <a:cs typeface="Times New Roman" charset="0"/>
              </a:rPr>
              <a:t>知识管理策略应反映其采取的总体战略</a:t>
            </a:r>
            <a:endParaRPr lang="zh-CN" altLang="zh-CN" kern="100" dirty="0">
              <a:effectLst/>
              <a:latin typeface="DengXian" charset="-122"/>
              <a:ea typeface="DengXian" charset="-122"/>
              <a:cs typeface="Times New Roman" charset="0"/>
            </a:endParaRPr>
          </a:p>
        </p:txBody>
      </p:sp>
      <p:graphicFrame>
        <p:nvGraphicFramePr>
          <p:cNvPr id="3" name="图示 4">
            <a:extLst>
              <a:ext uri="{FF2B5EF4-FFF2-40B4-BE49-F238E27FC236}">
                <a16:creationId xmlns="" xmlns:a16="http://schemas.microsoft.com/office/drawing/2014/main" id="{6DA1DBEE-1A53-49DB-8B34-6ABC881624CC}"/>
              </a:ext>
            </a:extLst>
          </p:cNvPr>
          <p:cNvGraphicFramePr/>
          <p:nvPr>
            <p:extLst/>
          </p:nvPr>
        </p:nvGraphicFramePr>
        <p:xfrm>
          <a:off x="8290528" y="228444"/>
          <a:ext cx="3901472" cy="18015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文本框 3"/>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9.3.2</a:t>
            </a:r>
            <a:r>
              <a:rPr lang="zh-CN" altLang="en-US" sz="2800" b="0" dirty="0" smtClean="0">
                <a:solidFill>
                  <a:schemeClr val="tx1"/>
                </a:solidFill>
                <a:latin typeface="黑体" panose="02010609060101010101" pitchFamily="49" charset="-122"/>
                <a:ea typeface="黑体" panose="02010609060101010101" pitchFamily="49" charset="-122"/>
                <a:sym typeface="+mn-ea"/>
              </a:rPr>
              <a:t> 知识管理策略的选择（选择</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9.3 </a:t>
            </a:r>
            <a:r>
              <a:rPr lang="zh-CN" altLang="en-US" sz="2800" b="1" dirty="0">
                <a:latin typeface="黑体" panose="02010609060101010101" pitchFamily="49" charset="-122"/>
                <a:ea typeface="黑体" panose="02010609060101010101" pitchFamily="49" charset="-122"/>
                <a:sym typeface="+mn-ea"/>
              </a:rPr>
              <a:t>知识管理策略</a:t>
            </a:r>
          </a:p>
        </p:txBody>
      </p:sp>
      <p:sp>
        <p:nvSpPr>
          <p:cNvPr id="6" name="矩形 5"/>
          <p:cNvSpPr/>
          <p:nvPr/>
        </p:nvSpPr>
        <p:spPr>
          <a:xfrm>
            <a:off x="1189512" y="2220928"/>
            <a:ext cx="8808642" cy="3416320"/>
          </a:xfrm>
          <a:prstGeom prst="rect">
            <a:avLst/>
          </a:prstGeom>
          <a:effectLst>
            <a:glow rad="139700">
              <a:schemeClr val="accent2">
                <a:satMod val="175000"/>
                <a:alpha val="40000"/>
              </a:schemeClr>
            </a:glow>
          </a:effectLst>
        </p:spPr>
        <p:txBody>
          <a:bodyPr vert="horz" lIns="111078" tIns="55543" rIns="111078" bIns="55543" rtlCol="0" anchor="t">
            <a:noAutofit/>
          </a:bodyPr>
          <a:lstStyle/>
          <a:p>
            <a:pPr defTabSz="685800">
              <a:lnSpc>
                <a:spcPct val="150000"/>
              </a:lnSpc>
            </a:pPr>
            <a:r>
              <a:rPr lang="en-US" altLang="zh-CN" sz="2400" dirty="0">
                <a:latin typeface="黑体" panose="02010609060101010101" pitchFamily="49" charset="-122"/>
                <a:ea typeface="黑体" panose="02010609060101010101" pitchFamily="49" charset="-122"/>
                <a:cs typeface="+mj-cs"/>
              </a:rPr>
              <a:t>1</a:t>
            </a:r>
            <a:r>
              <a:rPr lang="zh-CN" altLang="en-US" sz="2400" dirty="0">
                <a:latin typeface="黑体" panose="02010609060101010101" pitchFamily="49" charset="-122"/>
                <a:ea typeface="黑体" panose="02010609060101010101" pitchFamily="49" charset="-122"/>
                <a:cs typeface="+mj-cs"/>
              </a:rPr>
              <a:t>）企业知识管理策略应反映其采取的总体战略。 </a:t>
            </a:r>
            <a:br>
              <a:rPr lang="zh-CN" altLang="en-US" sz="2400" dirty="0">
                <a:latin typeface="黑体" panose="02010609060101010101" pitchFamily="49" charset="-122"/>
                <a:ea typeface="黑体" panose="02010609060101010101" pitchFamily="49" charset="-122"/>
                <a:cs typeface="+mj-cs"/>
              </a:rPr>
            </a:br>
            <a:r>
              <a:rPr lang="en-US" altLang="zh-CN" sz="2400" dirty="0">
                <a:latin typeface="黑体" panose="02010609060101010101" pitchFamily="49" charset="-122"/>
                <a:ea typeface="黑体" panose="02010609060101010101" pitchFamily="49" charset="-122"/>
                <a:cs typeface="+mj-cs"/>
              </a:rPr>
              <a:t>2</a:t>
            </a:r>
            <a:r>
              <a:rPr lang="zh-CN" altLang="en-US" sz="2400" dirty="0">
                <a:latin typeface="黑体" panose="02010609060101010101" pitchFamily="49" charset="-122"/>
                <a:ea typeface="黑体" panose="02010609060101010101" pitchFamily="49" charset="-122"/>
                <a:cs typeface="+mj-cs"/>
              </a:rPr>
              <a:t>）知识管理策略的选择应考虑企业的发展阶段。 </a:t>
            </a:r>
          </a:p>
          <a:p>
            <a:pPr defTabSz="685800">
              <a:lnSpc>
                <a:spcPct val="150000"/>
              </a:lnSpc>
            </a:pPr>
            <a:r>
              <a:rPr lang="en-US" altLang="zh-CN" sz="2400" dirty="0">
                <a:latin typeface="黑体" panose="02010609060101010101" pitchFamily="49" charset="-122"/>
                <a:ea typeface="黑体" panose="02010609060101010101" pitchFamily="49" charset="-122"/>
                <a:cs typeface="+mj-cs"/>
              </a:rPr>
              <a:t>3</a:t>
            </a:r>
            <a:r>
              <a:rPr lang="zh-CN" altLang="en-US" sz="2400" dirty="0">
                <a:latin typeface="黑体" panose="02010609060101010101" pitchFamily="49" charset="-122"/>
                <a:ea typeface="黑体" panose="02010609060101010101" pitchFamily="49" charset="-122"/>
                <a:cs typeface="+mj-cs"/>
              </a:rPr>
              <a:t>）知识管理策略的选择应考虑企业事业部之间的关系。 </a:t>
            </a:r>
            <a:br>
              <a:rPr lang="zh-CN" altLang="en-US" sz="2400" dirty="0">
                <a:latin typeface="黑体" panose="02010609060101010101" pitchFamily="49" charset="-122"/>
                <a:ea typeface="黑体" panose="02010609060101010101" pitchFamily="49" charset="-122"/>
                <a:cs typeface="+mj-cs"/>
              </a:rPr>
            </a:br>
            <a:r>
              <a:rPr lang="en-US" altLang="zh-CN" sz="2400" dirty="0">
                <a:latin typeface="黑体" panose="02010609060101010101" pitchFamily="49" charset="-122"/>
                <a:ea typeface="黑体" panose="02010609060101010101" pitchFamily="49" charset="-122"/>
                <a:cs typeface="+mj-cs"/>
              </a:rPr>
              <a:t>4</a:t>
            </a:r>
            <a:r>
              <a:rPr lang="zh-CN" altLang="en-US" sz="2400" dirty="0">
                <a:latin typeface="黑体" panose="02010609060101010101" pitchFamily="49" charset="-122"/>
                <a:ea typeface="黑体" panose="02010609060101010101" pitchFamily="49" charset="-122"/>
                <a:cs typeface="+mj-cs"/>
              </a:rPr>
              <a:t>）知识管理策略的选择应考虑企业的产品和服务特点。 </a:t>
            </a:r>
            <a:endParaRPr lang="en-US" altLang="zh-CN" sz="2400" dirty="0">
              <a:latin typeface="黑体" panose="02010609060101010101" pitchFamily="49" charset="-122"/>
              <a:ea typeface="黑体" panose="02010609060101010101" pitchFamily="49" charset="-122"/>
              <a:cs typeface="+mj-cs"/>
            </a:endParaRPr>
          </a:p>
          <a:p>
            <a:pPr defTabSz="685800">
              <a:lnSpc>
                <a:spcPct val="150000"/>
              </a:lnSpc>
            </a:pPr>
            <a:r>
              <a:rPr lang="en-US" altLang="zh-CN" sz="2400" dirty="0">
                <a:latin typeface="黑体" panose="02010609060101010101" pitchFamily="49" charset="-122"/>
                <a:ea typeface="黑体" panose="02010609060101010101" pitchFamily="49" charset="-122"/>
                <a:cs typeface="+mj-cs"/>
              </a:rPr>
              <a:t>5</a:t>
            </a:r>
            <a:r>
              <a:rPr lang="zh-CN" altLang="en-US" sz="2400" dirty="0">
                <a:latin typeface="黑体" panose="02010609060101010101" pitchFamily="49" charset="-122"/>
                <a:ea typeface="黑体" panose="02010609060101010101" pitchFamily="49" charset="-122"/>
                <a:cs typeface="+mj-cs"/>
              </a:rPr>
              <a:t>）企业知识管理策略的选择应考虑产品所处的生命周期阶段。</a:t>
            </a:r>
            <a:br>
              <a:rPr lang="zh-CN" altLang="en-US" sz="2400" dirty="0">
                <a:latin typeface="黑体" panose="02010609060101010101" pitchFamily="49" charset="-122"/>
                <a:ea typeface="黑体" panose="02010609060101010101" pitchFamily="49" charset="-122"/>
                <a:cs typeface="+mj-cs"/>
              </a:rPr>
            </a:br>
            <a:r>
              <a:rPr lang="en-US" altLang="zh-CN" sz="2400" dirty="0">
                <a:latin typeface="黑体" panose="02010609060101010101" pitchFamily="49" charset="-122"/>
                <a:ea typeface="黑体" panose="02010609060101010101" pitchFamily="49" charset="-122"/>
                <a:cs typeface="+mj-cs"/>
              </a:rPr>
              <a:t>6</a:t>
            </a:r>
            <a:r>
              <a:rPr lang="zh-CN" altLang="en-US" sz="2400" dirty="0">
                <a:latin typeface="黑体" panose="02010609060101010101" pitchFamily="49" charset="-122"/>
                <a:ea typeface="黑体" panose="02010609060101010101" pitchFamily="49" charset="-122"/>
                <a:cs typeface="+mj-cs"/>
              </a:rPr>
              <a:t>）知识管理策略的选择与员工所依靠的知识特性相关。 </a:t>
            </a:r>
          </a:p>
        </p:txBody>
      </p:sp>
    </p:spTree>
    <p:extLst>
      <p:ext uri="{BB962C8B-B14F-4D97-AF65-F5344CB8AC3E}">
        <p14:creationId xmlns:p14="http://schemas.microsoft.com/office/powerpoint/2010/main" val="1643849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4">
            <a:extLst>
              <a:ext uri="{FF2B5EF4-FFF2-40B4-BE49-F238E27FC236}">
                <a16:creationId xmlns="" xmlns:a16="http://schemas.microsoft.com/office/drawing/2014/main" id="{6DA1DBEE-1A53-49DB-8B34-6ABC881624CC}"/>
              </a:ext>
            </a:extLst>
          </p:cNvPr>
          <p:cNvGraphicFramePr/>
          <p:nvPr>
            <p:extLst/>
          </p:nvPr>
        </p:nvGraphicFramePr>
        <p:xfrm>
          <a:off x="528638" y="389837"/>
          <a:ext cx="10463212" cy="6311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smtClean="0">
                <a:latin typeface="黑体" panose="02010609060101010101" pitchFamily="49" charset="-122"/>
                <a:ea typeface="黑体" panose="02010609060101010101" pitchFamily="49" charset="-122"/>
                <a:sym typeface="+mn-ea"/>
              </a:rPr>
              <a:t>9.3 </a:t>
            </a:r>
            <a:r>
              <a:rPr lang="zh-CN" altLang="en-US" sz="2800" b="1" dirty="0">
                <a:latin typeface="黑体" panose="02010609060101010101" pitchFamily="49" charset="-122"/>
                <a:ea typeface="黑体" panose="02010609060101010101" pitchFamily="49" charset="-122"/>
                <a:sym typeface="+mn-ea"/>
              </a:rPr>
              <a:t>知识</a:t>
            </a:r>
            <a:r>
              <a:rPr lang="zh-CN" altLang="en-US" sz="2800" b="1" dirty="0" smtClean="0">
                <a:latin typeface="黑体" panose="02010609060101010101" pitchFamily="49" charset="-122"/>
                <a:ea typeface="黑体" panose="02010609060101010101" pitchFamily="49" charset="-122"/>
                <a:sym typeface="+mn-ea"/>
              </a:rPr>
              <a:t>管理策略</a:t>
            </a:r>
            <a:endParaRPr lang="zh-CN" altLang="en-US" sz="2800" b="1" dirty="0">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5213308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知识管理的编码策略是基于知识再用的知识管理策略，它又叫</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0810</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显性</a:t>
            </a:r>
            <a:r>
              <a:rPr lang="zh-CN" altLang="en-US" sz="2400" b="0" dirty="0" smtClean="0">
                <a:solidFill>
                  <a:schemeClr val="tx1"/>
                </a:solidFill>
                <a:latin typeface="黑体" panose="02010609060101010101" pitchFamily="49" charset="-122"/>
                <a:ea typeface="黑体" panose="02010609060101010101" pitchFamily="49" charset="-122"/>
              </a:rPr>
              <a:t>策略</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隐性</a:t>
            </a:r>
            <a:r>
              <a:rPr lang="zh-CN" altLang="en-US" sz="2400" b="0" dirty="0" smtClean="0">
                <a:solidFill>
                  <a:schemeClr val="tx1"/>
                </a:solidFill>
                <a:latin typeface="黑体" panose="02010609060101010101" pitchFamily="49" charset="-122"/>
                <a:ea typeface="黑体" panose="02010609060101010101" pitchFamily="49" charset="-122"/>
              </a:rPr>
              <a:t>策略</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个人化</a:t>
            </a:r>
            <a:r>
              <a:rPr lang="zh-CN" altLang="en-US" sz="2400" b="0" dirty="0" smtClean="0">
                <a:solidFill>
                  <a:schemeClr val="tx1"/>
                </a:solidFill>
                <a:latin typeface="黑体" panose="02010609060101010101" pitchFamily="49" charset="-122"/>
                <a:ea typeface="黑体" panose="02010609060101010101" pitchFamily="49" charset="-122"/>
              </a:rPr>
              <a:t>策略</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共享策略</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0429277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知识管理的编码策略是基于知识再用的知识管理策略，它又叫</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A</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0810</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a:solidFill>
                  <a:srgbClr val="FF0000"/>
                </a:solidFill>
                <a:latin typeface="黑体" panose="02010609060101010101" pitchFamily="49" charset="-122"/>
                <a:ea typeface="黑体" panose="02010609060101010101" pitchFamily="49" charset="-122"/>
              </a:rPr>
              <a:t>显性</a:t>
            </a:r>
            <a:r>
              <a:rPr lang="zh-CN" altLang="en-US" sz="2400" b="0" dirty="0" smtClean="0">
                <a:solidFill>
                  <a:srgbClr val="FF0000"/>
                </a:solidFill>
                <a:latin typeface="黑体" panose="02010609060101010101" pitchFamily="49" charset="-122"/>
                <a:ea typeface="黑体" panose="02010609060101010101" pitchFamily="49" charset="-122"/>
              </a:rPr>
              <a:t>策略</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隐性</a:t>
            </a:r>
            <a:r>
              <a:rPr lang="zh-CN" altLang="en-US" sz="2400" b="0" dirty="0" smtClean="0">
                <a:solidFill>
                  <a:schemeClr val="tx1"/>
                </a:solidFill>
                <a:latin typeface="黑体" panose="02010609060101010101" pitchFamily="49" charset="-122"/>
                <a:ea typeface="黑体" panose="02010609060101010101" pitchFamily="49" charset="-122"/>
              </a:rPr>
              <a:t>策略</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个人化</a:t>
            </a:r>
            <a:r>
              <a:rPr lang="zh-CN" altLang="en-US" sz="2400" b="0" dirty="0" smtClean="0">
                <a:solidFill>
                  <a:schemeClr val="tx1"/>
                </a:solidFill>
                <a:latin typeface="黑体" panose="02010609060101010101" pitchFamily="49" charset="-122"/>
                <a:ea typeface="黑体" panose="02010609060101010101" pitchFamily="49" charset="-122"/>
              </a:rPr>
              <a:t>策略</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共享策略</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7256716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编码策略主要依靠的是</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1001</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整体</a:t>
            </a:r>
            <a:r>
              <a:rPr lang="zh-CN" altLang="en-US" sz="2400" b="0" dirty="0" smtClean="0">
                <a:solidFill>
                  <a:schemeClr val="tx1"/>
                </a:solidFill>
                <a:latin typeface="黑体" panose="02010609060101010101" pitchFamily="49" charset="-122"/>
                <a:ea typeface="黑体" panose="02010609060101010101" pitchFamily="49" charset="-122"/>
              </a:rPr>
              <a:t>效应</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聚集</a:t>
            </a:r>
            <a:r>
              <a:rPr lang="zh-CN" altLang="en-US" sz="2400" b="0" dirty="0" smtClean="0">
                <a:solidFill>
                  <a:schemeClr val="tx1"/>
                </a:solidFill>
                <a:latin typeface="黑体" panose="02010609060101010101" pitchFamily="49" charset="-122"/>
                <a:ea typeface="黑体" panose="02010609060101010101" pitchFamily="49" charset="-122"/>
              </a:rPr>
              <a:t>效应</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规模</a:t>
            </a:r>
            <a:r>
              <a:rPr lang="zh-CN" altLang="en-US" sz="2400" b="0" dirty="0" smtClean="0">
                <a:solidFill>
                  <a:schemeClr val="tx1"/>
                </a:solidFill>
                <a:latin typeface="黑体" panose="02010609060101010101" pitchFamily="49" charset="-122"/>
                <a:ea typeface="黑体" panose="02010609060101010101" pitchFamily="49" charset="-122"/>
              </a:rPr>
              <a:t>效应</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传递效应</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8975811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编码策略主要依靠的是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1001</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整体</a:t>
            </a:r>
            <a:r>
              <a:rPr lang="zh-CN" altLang="en-US" sz="2400" b="0" dirty="0" smtClean="0">
                <a:solidFill>
                  <a:schemeClr val="tx1"/>
                </a:solidFill>
                <a:latin typeface="黑体" panose="02010609060101010101" pitchFamily="49" charset="-122"/>
                <a:ea typeface="黑体" panose="02010609060101010101" pitchFamily="49" charset="-122"/>
              </a:rPr>
              <a:t>效应</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聚集</a:t>
            </a:r>
            <a:r>
              <a:rPr lang="zh-CN" altLang="en-US" sz="2400" b="0" dirty="0" smtClean="0">
                <a:solidFill>
                  <a:schemeClr val="tx1"/>
                </a:solidFill>
                <a:latin typeface="黑体" panose="02010609060101010101" pitchFamily="49" charset="-122"/>
                <a:ea typeface="黑体" panose="02010609060101010101" pitchFamily="49" charset="-122"/>
              </a:rPr>
              <a:t>效应</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规模</a:t>
            </a:r>
            <a:r>
              <a:rPr lang="zh-CN" altLang="en-US" sz="2400" b="0" dirty="0" smtClean="0">
                <a:solidFill>
                  <a:srgbClr val="FF0000"/>
                </a:solidFill>
                <a:latin typeface="黑体" panose="02010609060101010101" pitchFamily="49" charset="-122"/>
                <a:ea typeface="黑体" panose="02010609060101010101" pitchFamily="49" charset="-122"/>
              </a:rPr>
              <a:t>效应</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传递效应</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2314163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3</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编码策略的核心是</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1410</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人到</a:t>
            </a:r>
            <a:r>
              <a:rPr lang="zh-CN" altLang="en-US" sz="2400" b="0" dirty="0" smtClean="0">
                <a:solidFill>
                  <a:schemeClr val="tx1"/>
                </a:solidFill>
                <a:latin typeface="黑体" panose="02010609060101010101" pitchFamily="49" charset="-122"/>
                <a:ea typeface="黑体" panose="02010609060101010101" pitchFamily="49" charset="-122"/>
              </a:rPr>
              <a:t>文档</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规模</a:t>
            </a:r>
            <a:r>
              <a:rPr lang="zh-CN" altLang="en-US" sz="2400" b="0" dirty="0" smtClean="0">
                <a:solidFill>
                  <a:schemeClr val="tx1"/>
                </a:solidFill>
                <a:latin typeface="黑体" panose="02010609060101010101" pitchFamily="49" charset="-122"/>
                <a:ea typeface="黑体" panose="02010609060101010101" pitchFamily="49" charset="-122"/>
              </a:rPr>
              <a:t>效应</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C:IT</a:t>
            </a:r>
            <a:r>
              <a:rPr lang="zh-CN" altLang="en-US" sz="2400" b="0" dirty="0" smtClean="0">
                <a:solidFill>
                  <a:schemeClr val="tx1"/>
                </a:solidFill>
                <a:latin typeface="黑体" panose="02010609060101010101" pitchFamily="49" charset="-122"/>
                <a:ea typeface="黑体" panose="02010609060101010101" pitchFamily="49" charset="-122"/>
              </a:rPr>
              <a:t>系统</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管理模式</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799686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05230" y="1014095"/>
            <a:ext cx="5670550" cy="4892675"/>
          </a:xfrm>
          <a:prstGeom prst="rect">
            <a:avLst/>
          </a:prstGeom>
          <a:noFill/>
        </p:spPr>
        <p:txBody>
          <a:bodyPr wrap="square" rtlCol="0">
            <a:spAutoFit/>
          </a:bodyPr>
          <a:lstStyle/>
          <a:p>
            <a:pPr fontAlgn="auto">
              <a:lnSpc>
                <a:spcPct val="200000"/>
              </a:lnSpc>
            </a:pPr>
            <a:r>
              <a:rPr lang="zh-CN" altLang="en-US" sz="2800" b="1" dirty="0" smtClean="0">
                <a:latin typeface="黑体" panose="02010609060101010101" pitchFamily="49" charset="-122"/>
                <a:ea typeface="黑体" panose="02010609060101010101" pitchFamily="49" charset="-122"/>
              </a:rPr>
              <a:t>《网络经济与企业管理》</a:t>
            </a:r>
            <a:r>
              <a:rPr lang="zh-CN" altLang="en-US" sz="2800" dirty="0" smtClean="0">
                <a:latin typeface="微软雅黑" panose="020B0503020204020204" charset="-122"/>
                <a:ea typeface="微软雅黑" panose="020B0503020204020204" charset="-122"/>
              </a:rPr>
              <a:t>  </a:t>
            </a:r>
            <a:endParaRPr lang="zh-CN" altLang="en-US" sz="2800" dirty="0">
              <a:latin typeface="微软雅黑" panose="020B0503020204020204" charset="-122"/>
              <a:ea typeface="微软雅黑" panose="020B0503020204020204" charset="-122"/>
            </a:endParaRPr>
          </a:p>
          <a:p>
            <a:pPr fontAlgn="auto">
              <a:lnSpc>
                <a:spcPct val="200000"/>
              </a:lnSpc>
            </a:pPr>
            <a:r>
              <a:rPr lang="zh-CN" altLang="en-US" sz="3200" dirty="0">
                <a:latin typeface="隶书" panose="02010509060101010101" charset="-122"/>
                <a:ea typeface="隶书" panose="02010509060101010101" charset="-122"/>
              </a:rPr>
              <a:t>课程代码：</a:t>
            </a:r>
            <a:r>
              <a:rPr lang="en-US" altLang="zh-CN" sz="2400" dirty="0" smtClean="0">
                <a:latin typeface="黑体" panose="02010609060101010101" pitchFamily="49" charset="-122"/>
                <a:ea typeface="黑体" panose="02010609060101010101" pitchFamily="49" charset="-122"/>
              </a:rPr>
              <a:t>0910</a:t>
            </a:r>
            <a:endParaRPr lang="en-US" altLang="zh-CN" sz="2400" dirty="0">
              <a:latin typeface="黑体" panose="02010609060101010101" pitchFamily="49" charset="-122"/>
              <a:ea typeface="黑体" panose="02010609060101010101" pitchFamily="49" charset="-122"/>
            </a:endParaRPr>
          </a:p>
          <a:p>
            <a:pPr fontAlgn="auto">
              <a:lnSpc>
                <a:spcPct val="200000"/>
              </a:lnSpc>
            </a:pPr>
            <a:r>
              <a:rPr lang="zh-CN" altLang="en-US" sz="3200" dirty="0">
                <a:latin typeface="隶书" panose="02010509060101010101" charset="-122"/>
                <a:ea typeface="隶书" panose="02010509060101010101" charset="-122"/>
              </a:rPr>
              <a:t>版本：</a:t>
            </a:r>
            <a:r>
              <a:rPr lang="en-US" altLang="zh-CN" sz="2400" dirty="0" smtClean="0">
                <a:latin typeface="黑体" panose="02010609060101010101" pitchFamily="49" charset="-122"/>
                <a:ea typeface="黑体" panose="02010609060101010101" pitchFamily="49" charset="-122"/>
              </a:rPr>
              <a:t>2007</a:t>
            </a:r>
            <a:r>
              <a:rPr lang="zh-CN" altLang="en-US" sz="2400" dirty="0" smtClean="0">
                <a:latin typeface="黑体" panose="02010609060101010101" pitchFamily="49" charset="-122"/>
                <a:ea typeface="黑体" panose="02010609060101010101" pitchFamily="49" charset="-122"/>
              </a:rPr>
              <a:t>年</a:t>
            </a:r>
            <a:r>
              <a:rPr lang="zh-CN" altLang="en-US" sz="2400" dirty="0">
                <a:latin typeface="黑体" panose="02010609060101010101" pitchFamily="49" charset="-122"/>
                <a:ea typeface="黑体" panose="02010609060101010101" pitchFamily="49" charset="-122"/>
              </a:rPr>
              <a:t>版</a:t>
            </a:r>
          </a:p>
          <a:p>
            <a:pPr fontAlgn="auto">
              <a:lnSpc>
                <a:spcPct val="200000"/>
              </a:lnSpc>
            </a:pPr>
            <a:r>
              <a:rPr lang="zh-CN" altLang="en-US" sz="3200" dirty="0">
                <a:latin typeface="隶书" panose="02010509060101010101" charset="-122"/>
                <a:ea typeface="隶书" panose="02010509060101010101" charset="-122"/>
              </a:rPr>
              <a:t>主编</a:t>
            </a:r>
            <a:r>
              <a:rPr lang="zh-CN" altLang="en-US" sz="3200" dirty="0" smtClean="0">
                <a:latin typeface="隶书" panose="02010509060101010101" charset="-122"/>
                <a:ea typeface="隶书" panose="02010509060101010101" charset="-122"/>
              </a:rPr>
              <a:t>：</a:t>
            </a:r>
            <a:r>
              <a:rPr lang="zh-CN" altLang="en-US" sz="2400" dirty="0" smtClean="0">
                <a:latin typeface="黑体" panose="02010609060101010101" pitchFamily="49" charset="-122"/>
                <a:ea typeface="黑体" panose="02010609060101010101" pitchFamily="49" charset="-122"/>
              </a:rPr>
              <a:t>李凤云</a:t>
            </a:r>
          </a:p>
          <a:p>
            <a:pPr fontAlgn="auto">
              <a:lnSpc>
                <a:spcPct val="200000"/>
              </a:lnSpc>
            </a:pPr>
            <a:r>
              <a:rPr lang="zh-CN" altLang="en-US" sz="3200" dirty="0" smtClean="0">
                <a:latin typeface="隶书" panose="02010509060101010101" charset="-122"/>
                <a:ea typeface="隶书" panose="02010509060101010101" charset="-122"/>
              </a:rPr>
              <a:t>出版社：</a:t>
            </a:r>
            <a:r>
              <a:rPr lang="zh-CN" altLang="en-US" sz="2400" dirty="0" smtClean="0">
                <a:latin typeface="黑体" panose="02010609060101010101" pitchFamily="49" charset="-122"/>
                <a:ea typeface="黑体" panose="02010609060101010101" pitchFamily="49" charset="-122"/>
              </a:rPr>
              <a:t>辽宁教育出版社</a:t>
            </a:r>
            <a:endParaRPr lang="zh-CN" altLang="en-US" sz="2400" dirty="0">
              <a:latin typeface="黑体" panose="02010609060101010101" pitchFamily="49" charset="-122"/>
              <a:ea typeface="黑体" panose="02010609060101010101" pitchFamily="49" charset="-122"/>
            </a:endParaRPr>
          </a:p>
        </p:txBody>
      </p:sp>
      <p:pic>
        <p:nvPicPr>
          <p:cNvPr id="1026" name="Picture 2" descr="https://timgsa.baidu.com/timg?image&amp;quality=80&amp;size=b9999_10000&amp;sec=1522732246153&amp;di=f29562d0c55ab16a185e80c17280e64f&amp;imgtype=0&amp;src=http%3A%2F%2Fimg36.ddimg.cn%2F42%2F10%2F1187447226-1_w_1.jpg"/>
          <p:cNvPicPr>
            <a:picLocks noChangeAspect="1" noChangeArrowheads="1"/>
          </p:cNvPicPr>
          <p:nvPr/>
        </p:nvPicPr>
        <p:blipFill rotWithShape="1">
          <a:blip r:embed="rId3">
            <a:extLst>
              <a:ext uri="{28A0092B-C50C-407E-A947-70E740481C1C}">
                <a14:useLocalDpi xmlns:a14="http://schemas.microsoft.com/office/drawing/2010/main" val="0"/>
              </a:ext>
            </a:extLst>
          </a:blip>
          <a:srcRect l="12525" r="12525"/>
          <a:stretch>
            <a:fillRect/>
          </a:stretch>
        </p:blipFill>
        <p:spPr bwMode="auto">
          <a:xfrm>
            <a:off x="7208875" y="1424703"/>
            <a:ext cx="3562241" cy="4752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1986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3</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编码策略的核心是</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1410</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人到</a:t>
            </a:r>
            <a:r>
              <a:rPr lang="zh-CN" altLang="en-US" sz="2400" b="0" dirty="0" smtClean="0">
                <a:solidFill>
                  <a:schemeClr val="tx1"/>
                </a:solidFill>
                <a:latin typeface="黑体" panose="02010609060101010101" pitchFamily="49" charset="-122"/>
                <a:ea typeface="黑体" panose="02010609060101010101" pitchFamily="49" charset="-122"/>
              </a:rPr>
              <a:t>文档</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规模</a:t>
            </a:r>
            <a:r>
              <a:rPr lang="zh-CN" altLang="en-US" sz="2400" b="0" dirty="0" smtClean="0">
                <a:solidFill>
                  <a:schemeClr val="tx1"/>
                </a:solidFill>
                <a:latin typeface="黑体" panose="02010609060101010101" pitchFamily="49" charset="-122"/>
                <a:ea typeface="黑体" panose="02010609060101010101" pitchFamily="49" charset="-122"/>
              </a:rPr>
              <a:t>效应</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C:IT</a:t>
            </a:r>
            <a:r>
              <a:rPr lang="zh-CN" altLang="en-US" sz="2400" b="0" dirty="0" smtClean="0">
                <a:solidFill>
                  <a:srgbClr val="FF0000"/>
                </a:solidFill>
                <a:latin typeface="黑体" panose="02010609060101010101" pitchFamily="49" charset="-122"/>
                <a:ea typeface="黑体" panose="02010609060101010101" pitchFamily="49" charset="-122"/>
              </a:rPr>
              <a:t>系统</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管理模式</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6482976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4</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适合于编码策略的企业，主要依靠哪种知识管理模式（</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1610</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人到</a:t>
            </a:r>
            <a:r>
              <a:rPr lang="zh-CN" altLang="en-US" sz="2400" b="0" dirty="0" smtClean="0">
                <a:solidFill>
                  <a:schemeClr val="tx1"/>
                </a:solidFill>
                <a:latin typeface="黑体" panose="02010609060101010101" pitchFamily="49" charset="-122"/>
                <a:ea typeface="黑体" panose="02010609060101010101" pitchFamily="49" charset="-122"/>
              </a:rPr>
              <a:t>文档</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人到</a:t>
            </a:r>
            <a:r>
              <a:rPr lang="zh-CN" altLang="en-US" sz="2400" b="0" dirty="0" smtClean="0">
                <a:solidFill>
                  <a:schemeClr val="tx1"/>
                </a:solidFill>
                <a:latin typeface="黑体" panose="02010609060101010101" pitchFamily="49" charset="-122"/>
                <a:ea typeface="黑体" panose="02010609060101010101" pitchFamily="49" charset="-122"/>
              </a:rPr>
              <a:t>人</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规模</a:t>
            </a:r>
            <a:r>
              <a:rPr lang="zh-CN" altLang="en-US" sz="2400" b="0" dirty="0" smtClean="0">
                <a:solidFill>
                  <a:schemeClr val="tx1"/>
                </a:solidFill>
                <a:latin typeface="黑体" panose="02010609060101010101" pitchFamily="49" charset="-122"/>
                <a:ea typeface="黑体" panose="02010609060101010101" pitchFamily="49" charset="-122"/>
              </a:rPr>
              <a:t>效应</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专家模式</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4557813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4</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适合于编码策略的企业，主要依靠哪种知识管理模式（</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A</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1610</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a:solidFill>
                  <a:srgbClr val="FF0000"/>
                </a:solidFill>
                <a:latin typeface="黑体" panose="02010609060101010101" pitchFamily="49" charset="-122"/>
                <a:ea typeface="黑体" panose="02010609060101010101" pitchFamily="49" charset="-122"/>
              </a:rPr>
              <a:t>人到</a:t>
            </a:r>
            <a:r>
              <a:rPr lang="zh-CN" altLang="en-US" sz="2400" b="0" dirty="0" smtClean="0">
                <a:solidFill>
                  <a:srgbClr val="FF0000"/>
                </a:solidFill>
                <a:latin typeface="黑体" panose="02010609060101010101" pitchFamily="49" charset="-122"/>
                <a:ea typeface="黑体" panose="02010609060101010101" pitchFamily="49" charset="-122"/>
              </a:rPr>
              <a:t>文档</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人到</a:t>
            </a:r>
            <a:r>
              <a:rPr lang="zh-CN" altLang="en-US" sz="2400" b="0" dirty="0" smtClean="0">
                <a:solidFill>
                  <a:schemeClr val="tx1"/>
                </a:solidFill>
                <a:latin typeface="黑体" panose="02010609060101010101" pitchFamily="49" charset="-122"/>
                <a:ea typeface="黑体" panose="02010609060101010101" pitchFamily="49" charset="-122"/>
              </a:rPr>
              <a:t>人</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规模</a:t>
            </a:r>
            <a:r>
              <a:rPr lang="zh-CN" altLang="en-US" sz="2400" b="0" dirty="0" smtClean="0">
                <a:solidFill>
                  <a:schemeClr val="tx1"/>
                </a:solidFill>
                <a:latin typeface="黑体" panose="02010609060101010101" pitchFamily="49" charset="-122"/>
                <a:ea typeface="黑体" panose="02010609060101010101" pitchFamily="49" charset="-122"/>
              </a:rPr>
              <a:t>效应</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专家模式</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7562511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5</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个人化策略主要采用哪种模式</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0901</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smtClean="0">
                <a:solidFill>
                  <a:schemeClr val="tx1"/>
                </a:solidFill>
                <a:latin typeface="黑体" panose="02010609060101010101" pitchFamily="49" charset="-122"/>
                <a:ea typeface="黑体" panose="02010609060101010101" pitchFamily="49" charset="-122"/>
              </a:rPr>
              <a:t>专家</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经理</a:t>
            </a:r>
            <a:r>
              <a:rPr lang="zh-CN" altLang="en-US" sz="2400" b="0" dirty="0" smtClean="0">
                <a:solidFill>
                  <a:schemeClr val="tx1"/>
                </a:solidFill>
                <a:latin typeface="黑体" panose="02010609060101010101" pitchFamily="49" charset="-122"/>
                <a:ea typeface="黑体" panose="02010609060101010101" pitchFamily="49" charset="-122"/>
              </a:rPr>
              <a:t>人</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直接</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间接</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3952350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5</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个人化策略主要采用哪种模式</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smtClean="0">
                <a:solidFill>
                  <a:srgbClr val="FF0000"/>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A</a:t>
            </a:r>
            <a:r>
              <a:rPr lang="zh-CN" altLang="en-US" sz="2400" b="0" dirty="0" smtClean="0">
                <a:solidFill>
                  <a:srgbClr val="FF0000"/>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0901</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smtClean="0">
                <a:solidFill>
                  <a:srgbClr val="FF0000"/>
                </a:solidFill>
                <a:latin typeface="黑体" panose="02010609060101010101" pitchFamily="49" charset="-122"/>
                <a:ea typeface="黑体" panose="02010609060101010101" pitchFamily="49" charset="-122"/>
              </a:rPr>
              <a:t>专家</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经理</a:t>
            </a:r>
            <a:r>
              <a:rPr lang="zh-CN" altLang="en-US" sz="2400" b="0" dirty="0" smtClean="0">
                <a:solidFill>
                  <a:schemeClr val="tx1"/>
                </a:solidFill>
                <a:latin typeface="黑体" panose="02010609060101010101" pitchFamily="49" charset="-122"/>
                <a:ea typeface="黑体" panose="02010609060101010101" pitchFamily="49" charset="-122"/>
              </a:rPr>
              <a:t>人</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直接</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间接</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9858192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6</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不属于企业知识管理个人策略的特点的是</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1301</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注重隐性知识的交流和</a:t>
            </a:r>
            <a:r>
              <a:rPr lang="zh-CN" altLang="en-US" sz="2400" b="0" dirty="0" smtClean="0">
                <a:solidFill>
                  <a:schemeClr val="tx1"/>
                </a:solidFill>
                <a:latin typeface="黑体" panose="02010609060101010101" pitchFamily="49" charset="-122"/>
                <a:ea typeface="黑体" panose="02010609060101010101" pitchFamily="49" charset="-122"/>
              </a:rPr>
              <a:t>共享</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主要采用的是“专家”</a:t>
            </a:r>
            <a:r>
              <a:rPr lang="zh-CN" altLang="en-US" sz="2400" b="0" dirty="0" smtClean="0">
                <a:solidFill>
                  <a:schemeClr val="tx1"/>
                </a:solidFill>
                <a:latin typeface="黑体" panose="02010609060101010101" pitchFamily="49" charset="-122"/>
                <a:ea typeface="黑体" panose="02010609060101010101" pitchFamily="49" charset="-122"/>
              </a:rPr>
              <a:t>模式</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重视人员</a:t>
            </a:r>
            <a:r>
              <a:rPr lang="zh-CN" altLang="en-US" sz="2400" b="0" dirty="0" smtClean="0">
                <a:solidFill>
                  <a:schemeClr val="tx1"/>
                </a:solidFill>
                <a:latin typeface="黑体" panose="02010609060101010101" pitchFamily="49" charset="-122"/>
                <a:ea typeface="黑体" panose="02010609060101010101" pitchFamily="49" charset="-122"/>
              </a:rPr>
              <a:t>网络</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核心是</a:t>
            </a:r>
            <a:r>
              <a:rPr lang="en-US" altLang="zh-CN" sz="2400" b="0" dirty="0">
                <a:solidFill>
                  <a:schemeClr val="tx1"/>
                </a:solidFill>
                <a:latin typeface="黑体" panose="02010609060101010101" pitchFamily="49" charset="-122"/>
                <a:ea typeface="黑体" panose="02010609060101010101" pitchFamily="49" charset="-122"/>
              </a:rPr>
              <a:t>IT</a:t>
            </a:r>
            <a:r>
              <a:rPr lang="zh-CN" altLang="en-US" sz="2400" b="0" dirty="0">
                <a:solidFill>
                  <a:schemeClr val="tx1"/>
                </a:solidFill>
                <a:latin typeface="黑体" panose="02010609060101010101" pitchFamily="49" charset="-122"/>
                <a:ea typeface="黑体" panose="02010609060101010101" pitchFamily="49" charset="-122"/>
              </a:rPr>
              <a:t>系统</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3025040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6</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不属于企业知识管理个人策略的特点的是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D</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1301</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注重隐性知识的交流和</a:t>
            </a:r>
            <a:r>
              <a:rPr lang="zh-CN" altLang="en-US" sz="2400" b="0" dirty="0" smtClean="0">
                <a:solidFill>
                  <a:schemeClr val="tx1"/>
                </a:solidFill>
                <a:latin typeface="黑体" panose="02010609060101010101" pitchFamily="49" charset="-122"/>
                <a:ea typeface="黑体" panose="02010609060101010101" pitchFamily="49" charset="-122"/>
              </a:rPr>
              <a:t>共享</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主要采用的是“专家”</a:t>
            </a:r>
            <a:r>
              <a:rPr lang="zh-CN" altLang="en-US" sz="2400" b="0" dirty="0" smtClean="0">
                <a:solidFill>
                  <a:schemeClr val="tx1"/>
                </a:solidFill>
                <a:latin typeface="黑体" panose="02010609060101010101" pitchFamily="49" charset="-122"/>
                <a:ea typeface="黑体" panose="02010609060101010101" pitchFamily="49" charset="-122"/>
              </a:rPr>
              <a:t>模式</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重视人员</a:t>
            </a:r>
            <a:r>
              <a:rPr lang="zh-CN" altLang="en-US" sz="2400" b="0" dirty="0" smtClean="0">
                <a:solidFill>
                  <a:schemeClr val="tx1"/>
                </a:solidFill>
                <a:latin typeface="黑体" panose="02010609060101010101" pitchFamily="49" charset="-122"/>
                <a:ea typeface="黑体" panose="02010609060101010101" pitchFamily="49" charset="-122"/>
              </a:rPr>
              <a:t>网络</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rgbClr val="FF0000"/>
                </a:solidFill>
                <a:latin typeface="黑体" panose="02010609060101010101" pitchFamily="49" charset="-122"/>
                <a:ea typeface="黑体" panose="02010609060101010101" pitchFamily="49" charset="-122"/>
              </a:rPr>
              <a:t>核心是</a:t>
            </a:r>
            <a:r>
              <a:rPr lang="en-US" altLang="zh-CN" sz="2400" b="0" dirty="0">
                <a:solidFill>
                  <a:srgbClr val="FF0000"/>
                </a:solidFill>
                <a:latin typeface="黑体" panose="02010609060101010101" pitchFamily="49" charset="-122"/>
                <a:ea typeface="黑体" panose="02010609060101010101" pitchFamily="49" charset="-122"/>
              </a:rPr>
              <a:t>IT</a:t>
            </a:r>
            <a:r>
              <a:rPr lang="zh-CN" altLang="en-US" sz="2400" b="0" dirty="0">
                <a:solidFill>
                  <a:srgbClr val="FF0000"/>
                </a:solidFill>
                <a:latin typeface="黑体" panose="02010609060101010101" pitchFamily="49" charset="-122"/>
                <a:ea typeface="黑体" panose="02010609060101010101" pitchFamily="49" charset="-122"/>
              </a:rPr>
              <a:t>系统</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4854557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7</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知识管理的个性化策略，强调通过与知识创造者的直接接触和交流实现知识学习和共享，这又叫</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1110</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smtClean="0">
                <a:solidFill>
                  <a:schemeClr val="tx1"/>
                </a:solidFill>
                <a:latin typeface="黑体" panose="02010609060101010101" pitchFamily="49" charset="-122"/>
                <a:ea typeface="黑体" panose="02010609060101010101" pitchFamily="49" charset="-122"/>
              </a:rPr>
              <a:t>整体策略</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局部策略 </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显性</a:t>
            </a:r>
            <a:r>
              <a:rPr lang="zh-CN" altLang="en-US" sz="2400" b="0" dirty="0" smtClean="0">
                <a:solidFill>
                  <a:schemeClr val="tx1"/>
                </a:solidFill>
                <a:latin typeface="黑体" panose="02010609060101010101" pitchFamily="49" charset="-122"/>
                <a:ea typeface="黑体" panose="02010609060101010101" pitchFamily="49" charset="-122"/>
              </a:rPr>
              <a:t>策略</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隐性策略</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7639110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7</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知识管理的个性化策略，强调通过与知识创造者的直接接触和交流实现知识学习和共享，这又叫</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D</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1110</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smtClean="0">
                <a:solidFill>
                  <a:schemeClr val="tx1"/>
                </a:solidFill>
                <a:latin typeface="黑体" panose="02010609060101010101" pitchFamily="49" charset="-122"/>
                <a:ea typeface="黑体" panose="02010609060101010101" pitchFamily="49" charset="-122"/>
              </a:rPr>
              <a:t>整体策略</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局部策略 </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显性</a:t>
            </a:r>
            <a:r>
              <a:rPr lang="zh-CN" altLang="en-US" sz="2400" b="0" dirty="0" smtClean="0">
                <a:solidFill>
                  <a:schemeClr val="tx1"/>
                </a:solidFill>
                <a:latin typeface="黑体" panose="02010609060101010101" pitchFamily="49" charset="-122"/>
                <a:ea typeface="黑体" panose="02010609060101010101" pitchFamily="49" charset="-122"/>
              </a:rPr>
              <a:t>策略</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rgbClr val="FF0000"/>
                </a:solidFill>
                <a:latin typeface="黑体" panose="02010609060101010101" pitchFamily="49" charset="-122"/>
                <a:ea typeface="黑体" panose="02010609060101010101" pitchFamily="49" charset="-122"/>
              </a:rPr>
              <a:t>隐性策略</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5505300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4">
            <a:extLst>
              <a:ext uri="{FF2B5EF4-FFF2-40B4-BE49-F238E27FC236}">
                <a16:creationId xmlns="" xmlns:a16="http://schemas.microsoft.com/office/drawing/2014/main" id="{6DA1DBEE-1A53-49DB-8B34-6ABC881624CC}"/>
              </a:ext>
            </a:extLst>
          </p:cNvPr>
          <p:cNvGraphicFramePr/>
          <p:nvPr>
            <p:extLst/>
          </p:nvPr>
        </p:nvGraphicFramePr>
        <p:xfrm>
          <a:off x="528638" y="389837"/>
          <a:ext cx="10463212" cy="6311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smtClean="0">
                <a:latin typeface="黑体" panose="02010609060101010101" pitchFamily="49" charset="-122"/>
                <a:ea typeface="黑体" panose="02010609060101010101" pitchFamily="49" charset="-122"/>
                <a:sym typeface="+mn-ea"/>
              </a:rPr>
              <a:t>9.4 </a:t>
            </a:r>
            <a:r>
              <a:rPr lang="zh-CN" altLang="en-US" sz="2800" b="1" dirty="0">
                <a:latin typeface="黑体" panose="02010609060101010101" pitchFamily="49" charset="-122"/>
                <a:ea typeface="黑体" panose="02010609060101010101" pitchFamily="49" charset="-122"/>
                <a:sym typeface="+mn-ea"/>
              </a:rPr>
              <a:t>知识</a:t>
            </a:r>
            <a:r>
              <a:rPr lang="zh-CN" altLang="en-US" sz="2800" b="1" dirty="0" smtClean="0">
                <a:latin typeface="黑体" panose="02010609060101010101" pitchFamily="49" charset="-122"/>
                <a:ea typeface="黑体" panose="02010609060101010101" pitchFamily="49" charset="-122"/>
                <a:sym typeface="+mn-ea"/>
              </a:rPr>
              <a:t>管理的实施</a:t>
            </a:r>
            <a:endParaRPr lang="zh-CN" altLang="en-US" sz="2800" b="1" dirty="0">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6261644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custDataLst>
              <p:tags r:id="rId1"/>
            </p:custDataLst>
          </p:nvPr>
        </p:nvSpPr>
        <p:spPr>
          <a:xfrm>
            <a:off x="4541338" y="1691299"/>
            <a:ext cx="3906347" cy="554804"/>
          </a:xfrm>
          <a:prstGeom prst="rect">
            <a:avLst/>
          </a:prstGeom>
        </p:spPr>
        <p:txBody>
          <a:bodyPr lIns="91430" tIns="45718" rIns="91430" bIns="45718"/>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400" b="1" dirty="0" smtClean="0">
                <a:latin typeface="黑体" panose="02010609060101010101" pitchFamily="49" charset="-122"/>
                <a:ea typeface="黑体" panose="02010609060101010101" pitchFamily="49" charset="-122"/>
              </a:rPr>
              <a:t>单选题</a:t>
            </a: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30</a:t>
            </a:r>
            <a:r>
              <a:rPr lang="zh-CN" altLang="en-US" sz="2400" dirty="0" smtClean="0">
                <a:latin typeface="黑体" panose="02010609060101010101" pitchFamily="49" charset="-122"/>
                <a:ea typeface="黑体" panose="02010609060101010101" pitchFamily="49" charset="-122"/>
              </a:rPr>
              <a:t>题 * </a:t>
            </a:r>
            <a:r>
              <a:rPr lang="en-US" altLang="zh-CN" sz="2400" dirty="0">
                <a:latin typeface="黑体" panose="02010609060101010101" pitchFamily="49" charset="-122"/>
                <a:ea typeface="黑体" panose="02010609060101010101" pitchFamily="49" charset="-122"/>
              </a:rPr>
              <a:t>1</a:t>
            </a:r>
            <a:r>
              <a:rPr lang="zh-CN" altLang="en-US" sz="2400" dirty="0" smtClean="0">
                <a:latin typeface="黑体" panose="02010609060101010101" pitchFamily="49" charset="-122"/>
                <a:ea typeface="黑体" panose="02010609060101010101" pitchFamily="49" charset="-122"/>
              </a:rPr>
              <a:t>分</a:t>
            </a:r>
            <a:r>
              <a:rPr lang="en-US" altLang="zh-CN" sz="2400" dirty="0" smtClean="0">
                <a:latin typeface="黑体" panose="02010609060101010101" pitchFamily="49" charset="-122"/>
                <a:ea typeface="黑体" panose="02010609060101010101" pitchFamily="49" charset="-122"/>
              </a:rPr>
              <a:t>=</a:t>
            </a:r>
            <a:r>
              <a:rPr lang="en-US" altLang="zh-CN" sz="2400" b="1" dirty="0" smtClean="0">
                <a:latin typeface="黑体" panose="02010609060101010101" pitchFamily="49" charset="-122"/>
                <a:ea typeface="黑体" panose="02010609060101010101" pitchFamily="49" charset="-122"/>
              </a:rPr>
              <a:t>30</a:t>
            </a:r>
            <a:r>
              <a:rPr lang="zh-CN" altLang="en-US" sz="2400" b="1" dirty="0" smtClean="0">
                <a:latin typeface="黑体" panose="02010609060101010101" pitchFamily="49" charset="-122"/>
                <a:ea typeface="黑体" panose="02010609060101010101" pitchFamily="49" charset="-122"/>
              </a:rPr>
              <a:t>分</a:t>
            </a:r>
          </a:p>
        </p:txBody>
      </p:sp>
      <p:sp>
        <p:nvSpPr>
          <p:cNvPr id="5" name="内容占位符 2"/>
          <p:cNvSpPr txBox="1"/>
          <p:nvPr>
            <p:custDataLst>
              <p:tags r:id="rId2"/>
            </p:custDataLst>
          </p:nvPr>
        </p:nvSpPr>
        <p:spPr>
          <a:xfrm>
            <a:off x="4559253" y="4283587"/>
            <a:ext cx="4716524" cy="554804"/>
          </a:xfrm>
          <a:prstGeom prst="rect">
            <a:avLst/>
          </a:prstGeom>
        </p:spPr>
        <p:txBody>
          <a:bodyPr lIns="91430" tIns="45718" rIns="91430" bIns="45718"/>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400" b="1" dirty="0">
                <a:latin typeface="黑体" panose="02010609060101010101" pitchFamily="49" charset="-122"/>
                <a:ea typeface="黑体" panose="02010609060101010101" pitchFamily="49" charset="-122"/>
              </a:rPr>
              <a:t>论述</a:t>
            </a:r>
            <a:r>
              <a:rPr lang="zh-CN" altLang="en-US" sz="2400" b="1" dirty="0" smtClean="0">
                <a:latin typeface="黑体" panose="02010609060101010101" pitchFamily="49" charset="-122"/>
                <a:ea typeface="黑体" panose="02010609060101010101" pitchFamily="49" charset="-122"/>
              </a:rPr>
              <a:t>题</a:t>
            </a:r>
            <a:r>
              <a:rPr lang="zh-CN" altLang="en-US" sz="2400" dirty="0" smtClean="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a:t>
            </a:r>
            <a:r>
              <a:rPr lang="zh-CN" altLang="en-US" sz="2400" dirty="0" smtClean="0">
                <a:latin typeface="黑体" panose="02010609060101010101" pitchFamily="49" charset="-122"/>
                <a:ea typeface="黑体" panose="02010609060101010101" pitchFamily="49" charset="-122"/>
              </a:rPr>
              <a:t>题 *</a:t>
            </a:r>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10</a:t>
            </a:r>
            <a:r>
              <a:rPr lang="zh-CN" altLang="en-US" sz="2400" dirty="0" smtClean="0">
                <a:latin typeface="黑体" panose="02010609060101010101" pitchFamily="49" charset="-122"/>
                <a:ea typeface="黑体" panose="02010609060101010101" pitchFamily="49" charset="-122"/>
              </a:rPr>
              <a:t>分</a:t>
            </a:r>
            <a:r>
              <a:rPr lang="en-US" altLang="zh-CN" sz="2400" dirty="0" smtClean="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a:t>
            </a:r>
            <a:r>
              <a:rPr lang="en-US" altLang="zh-CN" sz="2400" b="1" dirty="0" smtClean="0">
                <a:latin typeface="黑体" panose="02010609060101010101" pitchFamily="49" charset="-122"/>
                <a:ea typeface="黑体" panose="02010609060101010101" pitchFamily="49" charset="-122"/>
              </a:rPr>
              <a:t>0</a:t>
            </a:r>
            <a:r>
              <a:rPr lang="zh-CN" altLang="en-US" sz="2400" b="1" dirty="0" smtClean="0">
                <a:latin typeface="黑体" panose="02010609060101010101" pitchFamily="49" charset="-122"/>
                <a:ea typeface="黑体" panose="02010609060101010101" pitchFamily="49" charset="-122"/>
              </a:rPr>
              <a:t>分</a:t>
            </a:r>
          </a:p>
        </p:txBody>
      </p:sp>
      <p:sp>
        <p:nvSpPr>
          <p:cNvPr id="12" name="左大括号 11"/>
          <p:cNvSpPr/>
          <p:nvPr/>
        </p:nvSpPr>
        <p:spPr>
          <a:xfrm>
            <a:off x="3515137" y="1889691"/>
            <a:ext cx="697230" cy="3492874"/>
          </a:xfrm>
          <a:prstGeom prst="leftBrace">
            <a:avLst>
              <a:gd name="adj1" fmla="val 76122"/>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lIns="91430" tIns="45718" rIns="91430" bIns="45718" rtlCol="0" anchor="ctr"/>
          <a:lstStyle/>
          <a:p>
            <a:pPr algn="ctr"/>
            <a:endParaRPr lang="zh-CN" altLang="en-US" sz="2400">
              <a:latin typeface="微软雅黑" panose="020B0503020204020204" charset="-122"/>
              <a:ea typeface="微软雅黑" panose="020B0503020204020204" charset="-122"/>
            </a:endParaRPr>
          </a:p>
        </p:txBody>
      </p:sp>
      <p:sp>
        <p:nvSpPr>
          <p:cNvPr id="15" name="矩形 14"/>
          <p:cNvSpPr/>
          <p:nvPr/>
        </p:nvSpPr>
        <p:spPr>
          <a:xfrm>
            <a:off x="1148616" y="3256693"/>
            <a:ext cx="2582545" cy="768350"/>
          </a:xfrm>
          <a:prstGeom prst="rect">
            <a:avLst/>
          </a:prstGeom>
          <a:noFill/>
          <a:ln>
            <a:noFill/>
          </a:ln>
        </p:spPr>
        <p:txBody>
          <a:bodyPr wrap="square" rtlCol="0" anchor="t">
            <a:spAutoFit/>
          </a:bodyPr>
          <a:lstStyle/>
          <a:p>
            <a:pPr algn="ctr"/>
            <a:r>
              <a:rPr lang="en-US" altLang="zh-CN" sz="4400" b="1" dirty="0">
                <a:ln w="22225">
                  <a:solidFill>
                    <a:schemeClr val="accent2"/>
                  </a:solidFill>
                  <a:prstDash val="solid"/>
                </a:ln>
                <a:solidFill>
                  <a:schemeClr val="accent2">
                    <a:lumMod val="40000"/>
                    <a:lumOff val="60000"/>
                  </a:schemeClr>
                </a:solidFill>
                <a:effectLst/>
              </a:rPr>
              <a:t>100</a:t>
            </a:r>
            <a:r>
              <a:rPr lang="zh-CN" altLang="en-US" sz="4400" b="1" dirty="0">
                <a:ln w="22225">
                  <a:solidFill>
                    <a:schemeClr val="accent2"/>
                  </a:solidFill>
                  <a:prstDash val="solid"/>
                </a:ln>
                <a:solidFill>
                  <a:schemeClr val="accent2">
                    <a:lumMod val="40000"/>
                    <a:lumOff val="60000"/>
                  </a:schemeClr>
                </a:solidFill>
                <a:effectLst/>
              </a:rPr>
              <a:t>分</a:t>
            </a:r>
          </a:p>
        </p:txBody>
      </p:sp>
      <p:sp>
        <p:nvSpPr>
          <p:cNvPr id="14" name="内容占位符 2"/>
          <p:cNvSpPr txBox="1"/>
          <p:nvPr>
            <p:custDataLst>
              <p:tags r:id="rId3"/>
            </p:custDataLst>
          </p:nvPr>
        </p:nvSpPr>
        <p:spPr>
          <a:xfrm>
            <a:off x="4559253" y="2627403"/>
            <a:ext cx="3906347" cy="554804"/>
          </a:xfrm>
          <a:prstGeom prst="rect">
            <a:avLst/>
          </a:prstGeom>
        </p:spPr>
        <p:txBody>
          <a:bodyPr lIns="91430" tIns="45718" rIns="91430" bIns="45718"/>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400" b="1" dirty="0" smtClean="0">
                <a:latin typeface="黑体" panose="02010609060101010101" pitchFamily="49" charset="-122"/>
                <a:ea typeface="黑体" panose="02010609060101010101" pitchFamily="49" charset="-122"/>
              </a:rPr>
              <a:t>多选题</a:t>
            </a:r>
            <a:r>
              <a:rPr lang="zh-CN" altLang="en-US" sz="2400" dirty="0" smtClean="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5</a:t>
            </a:r>
            <a:r>
              <a:rPr lang="zh-CN" altLang="en-US" sz="2400" dirty="0" smtClean="0">
                <a:latin typeface="黑体" panose="02010609060101010101" pitchFamily="49" charset="-122"/>
                <a:ea typeface="黑体" panose="02010609060101010101" pitchFamily="49" charset="-122"/>
              </a:rPr>
              <a:t>题 * </a:t>
            </a:r>
            <a:r>
              <a:rPr lang="en-US" altLang="zh-CN" sz="2400" dirty="0">
                <a:latin typeface="黑体" panose="02010609060101010101" pitchFamily="49" charset="-122"/>
                <a:ea typeface="黑体" panose="02010609060101010101" pitchFamily="49" charset="-122"/>
              </a:rPr>
              <a:t>2</a:t>
            </a:r>
            <a:r>
              <a:rPr lang="zh-CN" altLang="en-US" sz="2400" dirty="0" smtClean="0">
                <a:latin typeface="黑体" panose="02010609060101010101" pitchFamily="49" charset="-122"/>
                <a:ea typeface="黑体" panose="02010609060101010101" pitchFamily="49" charset="-122"/>
              </a:rPr>
              <a:t>分</a:t>
            </a:r>
            <a:r>
              <a:rPr lang="en-US" altLang="zh-CN" sz="2400" dirty="0" smtClean="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a:t>
            </a:r>
            <a:r>
              <a:rPr lang="en-US" altLang="zh-CN" sz="2400" b="1" dirty="0" smtClean="0">
                <a:latin typeface="黑体" panose="02010609060101010101" pitchFamily="49" charset="-122"/>
                <a:ea typeface="黑体" panose="02010609060101010101" pitchFamily="49" charset="-122"/>
              </a:rPr>
              <a:t>0</a:t>
            </a:r>
            <a:r>
              <a:rPr lang="zh-CN" altLang="en-US" sz="2400" b="1" dirty="0" smtClean="0">
                <a:latin typeface="黑体" panose="02010609060101010101" pitchFamily="49" charset="-122"/>
                <a:ea typeface="黑体" panose="02010609060101010101" pitchFamily="49" charset="-122"/>
              </a:rPr>
              <a:t>分</a:t>
            </a:r>
          </a:p>
        </p:txBody>
      </p:sp>
      <p:sp>
        <p:nvSpPr>
          <p:cNvPr id="17" name="内容占位符 2"/>
          <p:cNvSpPr txBox="1"/>
          <p:nvPr>
            <p:custDataLst>
              <p:tags r:id="rId4"/>
            </p:custDataLst>
          </p:nvPr>
        </p:nvSpPr>
        <p:spPr>
          <a:xfrm>
            <a:off x="4559884" y="3470239"/>
            <a:ext cx="5256584" cy="554804"/>
          </a:xfrm>
          <a:prstGeom prst="rect">
            <a:avLst/>
          </a:prstGeom>
        </p:spPr>
        <p:txBody>
          <a:bodyPr lIns="91430" tIns="45718" rIns="91430" bIns="45718"/>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400" b="1" dirty="0">
                <a:latin typeface="黑体" panose="02010609060101010101" pitchFamily="49" charset="-122"/>
                <a:ea typeface="黑体" panose="02010609060101010101" pitchFamily="49" charset="-122"/>
              </a:rPr>
              <a:t>简答</a:t>
            </a:r>
            <a:r>
              <a:rPr lang="zh-CN" altLang="en-US" sz="2400" b="1" dirty="0" smtClean="0">
                <a:latin typeface="黑体" panose="02010609060101010101" pitchFamily="49" charset="-122"/>
                <a:ea typeface="黑体" panose="02010609060101010101" pitchFamily="49" charset="-122"/>
              </a:rPr>
              <a:t>题</a:t>
            </a:r>
            <a:r>
              <a:rPr lang="zh-CN" altLang="en-US" sz="2400" dirty="0" smtClean="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6</a:t>
            </a:r>
            <a:r>
              <a:rPr lang="zh-CN" altLang="en-US" sz="2400" dirty="0" smtClean="0">
                <a:latin typeface="黑体" panose="02010609060101010101" pitchFamily="49" charset="-122"/>
                <a:ea typeface="黑体" panose="02010609060101010101" pitchFamily="49" charset="-122"/>
              </a:rPr>
              <a:t>题 * </a:t>
            </a:r>
            <a:r>
              <a:rPr lang="en-US" altLang="zh-CN" sz="2400" dirty="0">
                <a:latin typeface="黑体" panose="02010609060101010101" pitchFamily="49" charset="-122"/>
                <a:ea typeface="黑体" panose="02010609060101010101" pitchFamily="49" charset="-122"/>
              </a:rPr>
              <a:t>5</a:t>
            </a:r>
            <a:r>
              <a:rPr lang="zh-CN" altLang="en-US" sz="2400" dirty="0" smtClean="0">
                <a:latin typeface="黑体" panose="02010609060101010101" pitchFamily="49" charset="-122"/>
                <a:ea typeface="黑体" panose="02010609060101010101" pitchFamily="49" charset="-122"/>
              </a:rPr>
              <a:t>分</a:t>
            </a:r>
            <a:r>
              <a:rPr lang="en-US" altLang="zh-CN" sz="2400" dirty="0" smtClean="0">
                <a:latin typeface="黑体" panose="02010609060101010101" pitchFamily="49" charset="-122"/>
                <a:ea typeface="黑体" panose="02010609060101010101" pitchFamily="49" charset="-122"/>
              </a:rPr>
              <a:t>=</a:t>
            </a:r>
            <a:r>
              <a:rPr lang="en-US" altLang="zh-CN" sz="2400" b="1" dirty="0" smtClean="0">
                <a:latin typeface="黑体" panose="02010609060101010101" pitchFamily="49" charset="-122"/>
                <a:ea typeface="黑体" panose="02010609060101010101" pitchFamily="49" charset="-122"/>
              </a:rPr>
              <a:t>30</a:t>
            </a:r>
            <a:r>
              <a:rPr lang="zh-CN" altLang="en-US" sz="2400" b="1" dirty="0" smtClean="0">
                <a:latin typeface="黑体" panose="02010609060101010101" pitchFamily="49" charset="-122"/>
                <a:ea typeface="黑体" panose="02010609060101010101" pitchFamily="49" charset="-122"/>
              </a:rPr>
              <a:t>分</a:t>
            </a:r>
          </a:p>
        </p:txBody>
      </p:sp>
      <p:sp>
        <p:nvSpPr>
          <p:cNvPr id="18" name="圆角矩形 17"/>
          <p:cNvSpPr/>
          <p:nvPr/>
        </p:nvSpPr>
        <p:spPr>
          <a:xfrm>
            <a:off x="674228" y="435118"/>
            <a:ext cx="3189524" cy="776605"/>
          </a:xfrm>
          <a:prstGeom prst="roundRect">
            <a:avLst/>
          </a:prstGeom>
          <a:noFill/>
          <a:ln>
            <a:no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just"/>
            <a:r>
              <a:rPr lang="zh-CN" altLang="en-US" sz="2800" b="1" dirty="0" smtClean="0">
                <a:latin typeface="黑体" panose="02010609060101010101" pitchFamily="49" charset="-122"/>
                <a:ea typeface="黑体" panose="02010609060101010101" pitchFamily="49" charset="-122"/>
              </a:rPr>
              <a:t>考试题型介绍</a:t>
            </a:r>
            <a:endParaRPr lang="zh-CN" altLang="en-US" sz="2800" b="1" dirty="0">
              <a:latin typeface="黑体" panose="02010609060101010101" pitchFamily="49" charset="-122"/>
              <a:ea typeface="黑体" panose="02010609060101010101" pitchFamily="49" charset="-122"/>
            </a:endParaRPr>
          </a:p>
        </p:txBody>
      </p:sp>
      <p:sp>
        <p:nvSpPr>
          <p:cNvPr id="9" name="内容占位符 2"/>
          <p:cNvSpPr txBox="1"/>
          <p:nvPr>
            <p:custDataLst>
              <p:tags r:id="rId5"/>
            </p:custDataLst>
          </p:nvPr>
        </p:nvSpPr>
        <p:spPr>
          <a:xfrm>
            <a:off x="4541338" y="5105163"/>
            <a:ext cx="4716524" cy="554804"/>
          </a:xfrm>
          <a:prstGeom prst="rect">
            <a:avLst/>
          </a:prstGeom>
        </p:spPr>
        <p:txBody>
          <a:bodyPr lIns="91430" tIns="45718" rIns="91430" bIns="45718"/>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400" b="1" dirty="0" smtClean="0">
                <a:latin typeface="黑体" panose="02010609060101010101" pitchFamily="49" charset="-122"/>
                <a:ea typeface="黑体" panose="02010609060101010101" pitchFamily="49" charset="-122"/>
              </a:rPr>
              <a:t>案例题</a:t>
            </a:r>
            <a:r>
              <a:rPr lang="zh-CN" altLang="en-US" sz="2400" dirty="0" smtClean="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a:t>
            </a:r>
            <a:r>
              <a:rPr lang="zh-CN" altLang="en-US" sz="2400" dirty="0" smtClean="0">
                <a:latin typeface="黑体" panose="02010609060101010101" pitchFamily="49" charset="-122"/>
                <a:ea typeface="黑体" panose="02010609060101010101" pitchFamily="49" charset="-122"/>
              </a:rPr>
              <a:t>题 *</a:t>
            </a:r>
            <a:r>
              <a:rPr lang="en-US" altLang="zh-CN" sz="2400" dirty="0">
                <a:latin typeface="黑体" panose="02010609060101010101" pitchFamily="49" charset="-122"/>
                <a:ea typeface="黑体" panose="02010609060101010101" pitchFamily="49" charset="-122"/>
              </a:rPr>
              <a:t> 2</a:t>
            </a:r>
            <a:r>
              <a:rPr lang="en-US" altLang="zh-CN" sz="2400" dirty="0" smtClean="0">
                <a:latin typeface="黑体" panose="02010609060101010101" pitchFamily="49" charset="-122"/>
                <a:ea typeface="黑体" panose="02010609060101010101" pitchFamily="49" charset="-122"/>
              </a:rPr>
              <a:t>0</a:t>
            </a:r>
            <a:r>
              <a:rPr lang="zh-CN" altLang="en-US" sz="2400" dirty="0" smtClean="0">
                <a:latin typeface="黑体" panose="02010609060101010101" pitchFamily="49" charset="-122"/>
                <a:ea typeface="黑体" panose="02010609060101010101" pitchFamily="49" charset="-122"/>
              </a:rPr>
              <a:t>分</a:t>
            </a:r>
            <a:r>
              <a:rPr lang="en-US" altLang="zh-CN" sz="2400" dirty="0" smtClean="0">
                <a:latin typeface="黑体" panose="02010609060101010101" pitchFamily="49" charset="-122"/>
                <a:ea typeface="黑体" panose="02010609060101010101" pitchFamily="49" charset="-122"/>
              </a:rPr>
              <a:t>=</a:t>
            </a:r>
            <a:r>
              <a:rPr lang="en-US" altLang="zh-CN" sz="2400" b="1" dirty="0" smtClean="0">
                <a:latin typeface="黑体" panose="02010609060101010101" pitchFamily="49" charset="-122"/>
                <a:ea typeface="黑体" panose="02010609060101010101" pitchFamily="49" charset="-122"/>
              </a:rPr>
              <a:t>20</a:t>
            </a:r>
            <a:r>
              <a:rPr lang="zh-CN" altLang="en-US" sz="2400" b="1" dirty="0" smtClean="0">
                <a:latin typeface="黑体" panose="02010609060101010101" pitchFamily="49" charset="-122"/>
                <a:ea typeface="黑体" panose="02010609060101010101" pitchFamily="49" charset="-122"/>
              </a:rPr>
              <a:t>分</a:t>
            </a:r>
          </a:p>
        </p:txBody>
      </p:sp>
      <p:sp>
        <p:nvSpPr>
          <p:cNvPr id="11" name="矩形 10"/>
          <p:cNvSpPr/>
          <p:nvPr/>
        </p:nvSpPr>
        <p:spPr>
          <a:xfrm>
            <a:off x="8465600" y="3211695"/>
            <a:ext cx="3247429" cy="769441"/>
          </a:xfrm>
          <a:prstGeom prst="rect">
            <a:avLst/>
          </a:prstGeom>
          <a:noFill/>
          <a:ln>
            <a:noFill/>
          </a:ln>
        </p:spPr>
        <p:txBody>
          <a:bodyPr wrap="square" rtlCol="0" anchor="t">
            <a:spAutoFit/>
          </a:bodyPr>
          <a:lstStyle/>
          <a:p>
            <a:pPr algn="ctr"/>
            <a:r>
              <a:rPr lang="en-US" altLang="zh-CN" sz="4400" b="1" dirty="0" smtClean="0">
                <a:ln w="22225">
                  <a:solidFill>
                    <a:schemeClr val="accent2"/>
                  </a:solidFill>
                  <a:prstDash val="solid"/>
                </a:ln>
                <a:solidFill>
                  <a:schemeClr val="accent2">
                    <a:lumMod val="40000"/>
                    <a:lumOff val="60000"/>
                  </a:schemeClr>
                </a:solidFill>
                <a:effectLst/>
              </a:rPr>
              <a:t>60</a:t>
            </a:r>
            <a:r>
              <a:rPr lang="zh-CN" altLang="en-US" sz="4400" b="1" dirty="0" smtClean="0">
                <a:ln w="22225">
                  <a:solidFill>
                    <a:schemeClr val="accent2"/>
                  </a:solidFill>
                  <a:prstDash val="solid"/>
                </a:ln>
                <a:solidFill>
                  <a:schemeClr val="accent2">
                    <a:lumMod val="40000"/>
                    <a:lumOff val="60000"/>
                  </a:schemeClr>
                </a:solidFill>
                <a:effectLst/>
              </a:rPr>
              <a:t>分万岁！</a:t>
            </a:r>
            <a:endParaRPr lang="zh-CN" altLang="en-US" sz="4400" b="1"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7709952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9.4.1</a:t>
            </a:r>
            <a:r>
              <a:rPr lang="zh-CN" altLang="en-US" sz="2800" b="0" dirty="0" smtClean="0">
                <a:solidFill>
                  <a:schemeClr val="tx1"/>
                </a:solidFill>
                <a:latin typeface="黑体" panose="02010609060101010101" pitchFamily="49" charset="-122"/>
                <a:ea typeface="黑体" panose="02010609060101010101" pitchFamily="49" charset="-122"/>
                <a:sym typeface="+mn-ea"/>
              </a:rPr>
              <a:t> 知识</a:t>
            </a:r>
            <a:r>
              <a:rPr lang="zh-CN" altLang="en-US" sz="2800" b="0" dirty="0">
                <a:solidFill>
                  <a:schemeClr val="tx1"/>
                </a:solidFill>
                <a:latin typeface="黑体" panose="02010609060101010101" pitchFamily="49" charset="-122"/>
                <a:ea typeface="黑体" panose="02010609060101010101" pitchFamily="49" charset="-122"/>
                <a:sym typeface="+mn-ea"/>
              </a:rPr>
              <a:t>管理的实施要点（</a:t>
            </a:r>
            <a:r>
              <a:rPr lang="zh-CN" altLang="en-US" sz="2800" b="0" dirty="0" smtClean="0">
                <a:solidFill>
                  <a:schemeClr val="tx1"/>
                </a:solidFill>
                <a:latin typeface="黑体" panose="02010609060101010101" pitchFamily="49" charset="-122"/>
                <a:ea typeface="黑体" panose="02010609060101010101" pitchFamily="49" charset="-122"/>
                <a:sym typeface="+mn-ea"/>
              </a:rPr>
              <a:t>文字）</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9.4 </a:t>
            </a:r>
            <a:r>
              <a:rPr lang="zh-CN" altLang="en-US" sz="2800" b="1" dirty="0">
                <a:latin typeface="黑体" panose="02010609060101010101" pitchFamily="49" charset="-122"/>
                <a:ea typeface="黑体" panose="02010609060101010101" pitchFamily="49" charset="-122"/>
                <a:sym typeface="+mn-ea"/>
              </a:rPr>
              <a:t>知识管理的实施</a:t>
            </a:r>
          </a:p>
        </p:txBody>
      </p:sp>
      <p:sp>
        <p:nvSpPr>
          <p:cNvPr id="20" name="矩形 19"/>
          <p:cNvSpPr/>
          <p:nvPr/>
        </p:nvSpPr>
        <p:spPr>
          <a:xfrm>
            <a:off x="65604" y="174447"/>
            <a:ext cx="2561920"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9.4.1</a:t>
            </a:r>
            <a:r>
              <a:rPr lang="zh-CN" altLang="en-US" kern="100" dirty="0" smtClean="0">
                <a:solidFill>
                  <a:srgbClr val="A6A6A6"/>
                </a:solidFill>
                <a:latin typeface="DengXian" charset="-122"/>
                <a:ea typeface="DengXian" charset="-122"/>
                <a:cs typeface="Times New Roman" charset="0"/>
              </a:rPr>
              <a:t> 设立</a:t>
            </a:r>
            <a:r>
              <a:rPr lang="zh-CN" altLang="en-US" kern="100" dirty="0">
                <a:solidFill>
                  <a:srgbClr val="A6A6A6"/>
                </a:solidFill>
                <a:latin typeface="DengXian" charset="-122"/>
                <a:ea typeface="DengXian" charset="-122"/>
                <a:cs typeface="Times New Roman" charset="0"/>
              </a:rPr>
              <a:t>知识管理部门</a:t>
            </a:r>
            <a:endParaRPr lang="zh-CN" altLang="zh-CN" kern="100" dirty="0">
              <a:effectLst/>
              <a:latin typeface="DengXian" charset="-122"/>
              <a:ea typeface="DengXian" charset="-122"/>
              <a:cs typeface="Times New Roman" charset="0"/>
            </a:endParaRPr>
          </a:p>
        </p:txBody>
      </p:sp>
      <p:graphicFrame>
        <p:nvGraphicFramePr>
          <p:cNvPr id="21" name="图示 4">
            <a:extLst>
              <a:ext uri="{FF2B5EF4-FFF2-40B4-BE49-F238E27FC236}">
                <a16:creationId xmlns="" xmlns:a16="http://schemas.microsoft.com/office/drawing/2014/main" id="{6DA1DBEE-1A53-49DB-8B34-6ABC881624CC}"/>
              </a:ext>
            </a:extLst>
          </p:cNvPr>
          <p:cNvGraphicFramePr/>
          <p:nvPr>
            <p:extLst/>
          </p:nvPr>
        </p:nvGraphicFramePr>
        <p:xfrm>
          <a:off x="8759686" y="129476"/>
          <a:ext cx="4068417" cy="13727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6" name="圆角矩形 15"/>
          <p:cNvSpPr/>
          <p:nvPr/>
        </p:nvSpPr>
        <p:spPr>
          <a:xfrm>
            <a:off x="1520456" y="2222204"/>
            <a:ext cx="4614530" cy="761995"/>
          </a:xfrm>
          <a:prstGeom prst="roundRect">
            <a:avLst/>
          </a:prstGeom>
          <a:solidFill>
            <a:schemeClr val="accent2"/>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手札体-简粗体" panose="03000700000000000000" pitchFamily="66" charset="-122"/>
                <a:ea typeface="手札体-简粗体" panose="03000700000000000000" pitchFamily="66" charset="-122"/>
              </a:rPr>
              <a:t>设立知识管理部门</a:t>
            </a:r>
            <a:endParaRPr lang="zh-CN" altLang="en-US" dirty="0">
              <a:solidFill>
                <a:schemeClr val="tx1"/>
              </a:solidFill>
              <a:latin typeface="手札体-简粗体" panose="03000700000000000000" pitchFamily="66" charset="-122"/>
              <a:ea typeface="手札体-简粗体" panose="03000700000000000000" pitchFamily="66" charset="-122"/>
            </a:endParaRPr>
          </a:p>
        </p:txBody>
      </p:sp>
      <p:sp>
        <p:nvSpPr>
          <p:cNvPr id="17" name="圆角矩形 16"/>
          <p:cNvSpPr/>
          <p:nvPr/>
        </p:nvSpPr>
        <p:spPr>
          <a:xfrm>
            <a:off x="1520456" y="3043839"/>
            <a:ext cx="4614530" cy="761995"/>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手札体-简粗体" panose="03000700000000000000" pitchFamily="66" charset="-122"/>
                <a:ea typeface="手札体-简粗体" panose="03000700000000000000" pitchFamily="66" charset="-122"/>
              </a:rPr>
              <a:t>构建基于内部学习的企业</a:t>
            </a:r>
            <a:r>
              <a:rPr lang="zh-CN" altLang="en-US" dirty="0" smtClean="0">
                <a:solidFill>
                  <a:srgbClr val="FF0000"/>
                </a:solidFill>
                <a:latin typeface="手札体-简粗体" panose="03000700000000000000" pitchFamily="66" charset="-122"/>
                <a:ea typeface="手札体-简粗体" panose="03000700000000000000" pitchFamily="66" charset="-122"/>
              </a:rPr>
              <a:t>内部知识网络</a:t>
            </a:r>
            <a:endParaRPr lang="zh-CN" altLang="en-US" dirty="0">
              <a:solidFill>
                <a:srgbClr val="FF0000"/>
              </a:solidFill>
              <a:latin typeface="手札体-简粗体" panose="03000700000000000000" pitchFamily="66" charset="-122"/>
              <a:ea typeface="手札体-简粗体" panose="03000700000000000000" pitchFamily="66" charset="-122"/>
            </a:endParaRPr>
          </a:p>
        </p:txBody>
      </p:sp>
      <p:sp>
        <p:nvSpPr>
          <p:cNvPr id="18" name="圆角矩形 17"/>
          <p:cNvSpPr/>
          <p:nvPr/>
        </p:nvSpPr>
        <p:spPr>
          <a:xfrm>
            <a:off x="1520456" y="3869634"/>
            <a:ext cx="4614530" cy="761995"/>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手札体-简粗体" panose="03000700000000000000" pitchFamily="66" charset="-122"/>
                <a:ea typeface="手札体-简粗体" panose="03000700000000000000" pitchFamily="66" charset="-122"/>
              </a:rPr>
              <a:t>构建</a:t>
            </a:r>
            <a:r>
              <a:rPr lang="zh-CN" altLang="en-US" dirty="0" smtClean="0">
                <a:solidFill>
                  <a:schemeClr val="tx1"/>
                </a:solidFill>
                <a:latin typeface="手札体-简粗体" panose="03000700000000000000" pitchFamily="66" charset="-122"/>
                <a:ea typeface="手札体-简粗体" panose="03000700000000000000" pitchFamily="66" charset="-122"/>
              </a:rPr>
              <a:t>基于外部</a:t>
            </a:r>
            <a:r>
              <a:rPr lang="zh-CN" altLang="en-US" dirty="0">
                <a:solidFill>
                  <a:schemeClr val="tx1"/>
                </a:solidFill>
                <a:latin typeface="手札体-简粗体" panose="03000700000000000000" pitchFamily="66" charset="-122"/>
                <a:ea typeface="手札体-简粗体" panose="03000700000000000000" pitchFamily="66" charset="-122"/>
              </a:rPr>
              <a:t>学习的</a:t>
            </a:r>
            <a:r>
              <a:rPr lang="zh-CN" altLang="en-US" dirty="0" smtClean="0">
                <a:solidFill>
                  <a:schemeClr val="tx1"/>
                </a:solidFill>
                <a:latin typeface="手札体-简粗体" panose="03000700000000000000" pitchFamily="66" charset="-122"/>
                <a:ea typeface="手札体-简粗体" panose="03000700000000000000" pitchFamily="66" charset="-122"/>
              </a:rPr>
              <a:t>企业</a:t>
            </a:r>
            <a:r>
              <a:rPr lang="zh-CN" altLang="en-US" dirty="0" smtClean="0">
                <a:solidFill>
                  <a:srgbClr val="FF0000"/>
                </a:solidFill>
                <a:latin typeface="手札体-简粗体" panose="03000700000000000000" pitchFamily="66" charset="-122"/>
                <a:ea typeface="手札体-简粗体" panose="03000700000000000000" pitchFamily="66" charset="-122"/>
              </a:rPr>
              <a:t>外部</a:t>
            </a:r>
            <a:r>
              <a:rPr lang="zh-CN" altLang="en-US" dirty="0">
                <a:solidFill>
                  <a:srgbClr val="FF0000"/>
                </a:solidFill>
                <a:latin typeface="手札体-简粗体" panose="03000700000000000000" pitchFamily="66" charset="-122"/>
                <a:ea typeface="手札体-简粗体" panose="03000700000000000000" pitchFamily="66" charset="-122"/>
              </a:rPr>
              <a:t>知识网络</a:t>
            </a:r>
          </a:p>
        </p:txBody>
      </p:sp>
      <p:sp>
        <p:nvSpPr>
          <p:cNvPr id="19" name="圆角矩形 18"/>
          <p:cNvSpPr/>
          <p:nvPr/>
        </p:nvSpPr>
        <p:spPr>
          <a:xfrm>
            <a:off x="1520456" y="4695429"/>
            <a:ext cx="4614530" cy="761995"/>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手札体-简粗体" panose="03000700000000000000" pitchFamily="66" charset="-122"/>
                <a:ea typeface="手札体-简粗体" panose="03000700000000000000" pitchFamily="66" charset="-122"/>
              </a:rPr>
              <a:t>建设知识管理的</a:t>
            </a:r>
            <a:r>
              <a:rPr lang="zh-CN" altLang="en-US" dirty="0" smtClean="0">
                <a:solidFill>
                  <a:srgbClr val="FF0000"/>
                </a:solidFill>
                <a:latin typeface="手札体-简粗体" panose="03000700000000000000" pitchFamily="66" charset="-122"/>
                <a:ea typeface="手札体-简粗体" panose="03000700000000000000" pitchFamily="66" charset="-122"/>
              </a:rPr>
              <a:t>基础设施</a:t>
            </a:r>
            <a:endParaRPr lang="zh-CN" altLang="en-US" dirty="0">
              <a:solidFill>
                <a:srgbClr val="FF0000"/>
              </a:solidFill>
              <a:latin typeface="手札体-简粗体" panose="03000700000000000000" pitchFamily="66" charset="-122"/>
              <a:ea typeface="手札体-简粗体" panose="03000700000000000000" pitchFamily="66" charset="-122"/>
            </a:endParaRPr>
          </a:p>
        </p:txBody>
      </p:sp>
      <p:sp>
        <p:nvSpPr>
          <p:cNvPr id="22" name="圆角矩形 21"/>
          <p:cNvSpPr/>
          <p:nvPr/>
        </p:nvSpPr>
        <p:spPr>
          <a:xfrm>
            <a:off x="1520456" y="5523685"/>
            <a:ext cx="4614530" cy="761995"/>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手札体-简粗体" panose="03000700000000000000" pitchFamily="66" charset="-122"/>
                <a:ea typeface="手札体-简粗体" panose="03000700000000000000" pitchFamily="66" charset="-122"/>
              </a:rPr>
              <a:t>选择知识</a:t>
            </a:r>
            <a:r>
              <a:rPr lang="zh-CN" altLang="en-US" dirty="0" smtClean="0">
                <a:solidFill>
                  <a:srgbClr val="FF0000"/>
                </a:solidFill>
                <a:latin typeface="手札体-简粗体" panose="03000700000000000000" pitchFamily="66" charset="-122"/>
                <a:ea typeface="手札体-简粗体" panose="03000700000000000000" pitchFamily="66" charset="-122"/>
              </a:rPr>
              <a:t>管理策略</a:t>
            </a:r>
            <a:endParaRPr lang="zh-CN" altLang="en-US" dirty="0">
              <a:solidFill>
                <a:srgbClr val="FF0000"/>
              </a:solidFill>
              <a:latin typeface="手札体-简粗体" panose="03000700000000000000" pitchFamily="66" charset="-122"/>
              <a:ea typeface="手札体-简粗体" panose="03000700000000000000" pitchFamily="66" charset="-122"/>
            </a:endParaRPr>
          </a:p>
        </p:txBody>
      </p:sp>
      <p:sp>
        <p:nvSpPr>
          <p:cNvPr id="23" name="圆角矩形 22"/>
          <p:cNvSpPr/>
          <p:nvPr/>
        </p:nvSpPr>
        <p:spPr>
          <a:xfrm>
            <a:off x="6295911" y="2211574"/>
            <a:ext cx="4614530" cy="761995"/>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手札体-简粗体" panose="03000700000000000000" pitchFamily="66" charset="-122"/>
                <a:ea typeface="手札体-简粗体" panose="03000700000000000000" pitchFamily="66" charset="-122"/>
              </a:rPr>
              <a:t>转变观念</a:t>
            </a:r>
            <a:endParaRPr lang="zh-CN" altLang="en-US" dirty="0">
              <a:solidFill>
                <a:schemeClr val="tx1"/>
              </a:solidFill>
              <a:latin typeface="手札体-简粗体" panose="03000700000000000000" pitchFamily="66" charset="-122"/>
              <a:ea typeface="手札体-简粗体" panose="03000700000000000000" pitchFamily="66" charset="-122"/>
            </a:endParaRPr>
          </a:p>
        </p:txBody>
      </p:sp>
      <p:sp>
        <p:nvSpPr>
          <p:cNvPr id="24" name="圆角矩形 23"/>
          <p:cNvSpPr/>
          <p:nvPr/>
        </p:nvSpPr>
        <p:spPr>
          <a:xfrm>
            <a:off x="6295911" y="3037370"/>
            <a:ext cx="4614530" cy="761995"/>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手札体-简粗体" panose="03000700000000000000" pitchFamily="66" charset="-122"/>
                <a:ea typeface="手札体-简粗体" panose="03000700000000000000" pitchFamily="66" charset="-122"/>
              </a:rPr>
              <a:t>建立知识管理的激励机制</a:t>
            </a:r>
            <a:endParaRPr lang="zh-CN" altLang="en-US" dirty="0">
              <a:solidFill>
                <a:schemeClr val="tx1"/>
              </a:solidFill>
              <a:latin typeface="手札体-简粗体" panose="03000700000000000000" pitchFamily="66" charset="-122"/>
              <a:ea typeface="手札体-简粗体" panose="03000700000000000000" pitchFamily="66" charset="-122"/>
            </a:endParaRPr>
          </a:p>
        </p:txBody>
      </p:sp>
      <p:sp>
        <p:nvSpPr>
          <p:cNvPr id="25" name="圆角矩形 24"/>
          <p:cNvSpPr/>
          <p:nvPr/>
        </p:nvSpPr>
        <p:spPr>
          <a:xfrm>
            <a:off x="6295911" y="3866715"/>
            <a:ext cx="4614530" cy="761995"/>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手札体-简粗体" panose="03000700000000000000" pitchFamily="66" charset="-122"/>
                <a:ea typeface="手札体-简粗体" panose="03000700000000000000" pitchFamily="66" charset="-122"/>
              </a:rPr>
              <a:t>对企业的知识流程进行重组</a:t>
            </a:r>
            <a:endParaRPr lang="zh-CN" altLang="en-US" dirty="0">
              <a:solidFill>
                <a:schemeClr val="tx1"/>
              </a:solidFill>
              <a:latin typeface="手札体-简粗体" panose="03000700000000000000" pitchFamily="66" charset="-122"/>
              <a:ea typeface="手札体-简粗体" panose="03000700000000000000" pitchFamily="66" charset="-122"/>
            </a:endParaRPr>
          </a:p>
        </p:txBody>
      </p:sp>
      <p:sp>
        <p:nvSpPr>
          <p:cNvPr id="26" name="圆角矩形 25"/>
          <p:cNvSpPr/>
          <p:nvPr/>
        </p:nvSpPr>
        <p:spPr>
          <a:xfrm>
            <a:off x="6295911" y="5521856"/>
            <a:ext cx="4614530" cy="761995"/>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手札体-简粗体" panose="03000700000000000000" pitchFamily="66" charset="-122"/>
                <a:ea typeface="手札体-简粗体" panose="03000700000000000000" pitchFamily="66" charset="-122"/>
              </a:rPr>
              <a:t>建设有利于知识管理的企业文化</a:t>
            </a:r>
            <a:endParaRPr lang="zh-CN" altLang="en-US" dirty="0">
              <a:solidFill>
                <a:schemeClr val="tx1"/>
              </a:solidFill>
              <a:latin typeface="手札体-简粗体" panose="03000700000000000000" pitchFamily="66" charset="-122"/>
              <a:ea typeface="手札体-简粗体" panose="03000700000000000000" pitchFamily="66" charset="-122"/>
            </a:endParaRPr>
          </a:p>
        </p:txBody>
      </p:sp>
      <p:sp>
        <p:nvSpPr>
          <p:cNvPr id="27" name="圆角矩形 26"/>
          <p:cNvSpPr/>
          <p:nvPr/>
        </p:nvSpPr>
        <p:spPr>
          <a:xfrm>
            <a:off x="6295911" y="4692511"/>
            <a:ext cx="4614530" cy="761995"/>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手札体-简粗体" panose="03000700000000000000" pitchFamily="66" charset="-122"/>
                <a:ea typeface="手札体-简粗体" panose="03000700000000000000" pitchFamily="66" charset="-122"/>
              </a:rPr>
              <a:t>将企业的知识资源融入产品或服务及其生产过程和管理过程</a:t>
            </a:r>
            <a:endParaRPr lang="zh-CN" altLang="en-US" dirty="0">
              <a:solidFill>
                <a:schemeClr val="tx1"/>
              </a:solidFill>
              <a:latin typeface="手札体-简粗体" panose="03000700000000000000" pitchFamily="66" charset="-122"/>
              <a:ea typeface="手札体-简粗体" panose="03000700000000000000" pitchFamily="66" charset="-122"/>
            </a:endParaRPr>
          </a:p>
        </p:txBody>
      </p:sp>
    </p:spTree>
    <p:extLst>
      <p:ext uri="{BB962C8B-B14F-4D97-AF65-F5344CB8AC3E}">
        <p14:creationId xmlns:p14="http://schemas.microsoft.com/office/powerpoint/2010/main" val="1488915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linds(horizontal)">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blinds(horizontal)">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linds(horizontal)">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blinds(horizontal)">
                                      <p:cBhvr>
                                        <p:cTn id="30" dur="500"/>
                                        <p:tgtEl>
                                          <p:spTgt spid="23"/>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blinds(horizontal)">
                                      <p:cBhvr>
                                        <p:cTn id="33" dur="500"/>
                                        <p:tgtEl>
                                          <p:spTgt spid="24"/>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blinds(horizontal)">
                                      <p:cBhvr>
                                        <p:cTn id="36" dur="500"/>
                                        <p:tgtEl>
                                          <p:spTgt spid="25"/>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blinds(horizontal)">
                                      <p:cBhvr>
                                        <p:cTn id="39" dur="500"/>
                                        <p:tgtEl>
                                          <p:spTgt spid="26"/>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blinds(horizontal)">
                                      <p:cBhvr>
                                        <p:cTn id="4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2" grpId="0" animBg="1"/>
      <p:bldP spid="23" grpId="0" animBg="1"/>
      <p:bldP spid="24" grpId="0" animBg="1"/>
      <p:bldP spid="25" grpId="0" animBg="1"/>
      <p:bldP spid="26" grpId="0" animBg="1"/>
      <p:bldP spid="2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9.4.2</a:t>
            </a:r>
            <a:r>
              <a:rPr lang="zh-CN" altLang="en-US" sz="2800" b="0" dirty="0" smtClean="0">
                <a:solidFill>
                  <a:schemeClr val="tx1"/>
                </a:solidFill>
                <a:latin typeface="黑体" panose="02010609060101010101" pitchFamily="49" charset="-122"/>
                <a:ea typeface="黑体" panose="02010609060101010101" pitchFamily="49" charset="-122"/>
                <a:sym typeface="+mn-ea"/>
              </a:rPr>
              <a:t> 首席</a:t>
            </a:r>
            <a:r>
              <a:rPr lang="zh-CN" altLang="en-US" sz="2800" b="0" dirty="0">
                <a:solidFill>
                  <a:schemeClr val="tx1"/>
                </a:solidFill>
                <a:latin typeface="黑体" panose="02010609060101010101" pitchFamily="49" charset="-122"/>
                <a:ea typeface="黑体" panose="02010609060101010101" pitchFamily="49" charset="-122"/>
                <a:sym typeface="+mn-ea"/>
              </a:rPr>
              <a:t>知识官（</a:t>
            </a:r>
            <a:r>
              <a:rPr lang="en-US" altLang="zh-CN" sz="2800" b="0" dirty="0">
                <a:solidFill>
                  <a:schemeClr val="tx1"/>
                </a:solidFill>
                <a:latin typeface="黑体" panose="02010609060101010101" pitchFamily="49" charset="-122"/>
                <a:ea typeface="黑体" panose="02010609060101010101" pitchFamily="49" charset="-122"/>
                <a:sym typeface="+mn-ea"/>
              </a:rPr>
              <a:t>CKO</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chemeClr val="tx1"/>
                </a:solidFill>
                <a:latin typeface="黑体" panose="02010609060101010101" pitchFamily="49" charset="-122"/>
                <a:ea typeface="黑体" panose="02010609060101010101" pitchFamily="49" charset="-122"/>
                <a:sym typeface="+mn-ea"/>
              </a:rPr>
              <a:t>单选）</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9.4 </a:t>
            </a:r>
            <a:r>
              <a:rPr lang="zh-CN" altLang="en-US" sz="2800" b="1" dirty="0">
                <a:latin typeface="黑体" panose="02010609060101010101" pitchFamily="49" charset="-122"/>
                <a:ea typeface="黑体" panose="02010609060101010101" pitchFamily="49" charset="-122"/>
                <a:sym typeface="+mn-ea"/>
              </a:rPr>
              <a:t>知识管理的实施</a:t>
            </a:r>
          </a:p>
        </p:txBody>
      </p:sp>
      <p:sp>
        <p:nvSpPr>
          <p:cNvPr id="5" name="TextBox 4"/>
          <p:cNvSpPr txBox="1"/>
          <p:nvPr/>
        </p:nvSpPr>
        <p:spPr>
          <a:xfrm>
            <a:off x="791704" y="2230858"/>
            <a:ext cx="10002190" cy="2464777"/>
          </a:xfrm>
          <a:prstGeom prst="rect">
            <a:avLst/>
          </a:prstGeom>
          <a:noFill/>
        </p:spPr>
        <p:txBody>
          <a:bodyPr wrap="square" rtlCol="0">
            <a:spAutoFit/>
          </a:bodyPr>
          <a:lstStyle/>
          <a:p>
            <a:pPr>
              <a:lnSpc>
                <a:spcPts val="3700"/>
              </a:lnSpc>
            </a:pPr>
            <a:r>
              <a:rPr lang="zh-CN" altLang="en-US" sz="2400" dirty="0">
                <a:latin typeface="手札体-简粗体" panose="03000700000000000000" pitchFamily="66" charset="-122"/>
                <a:ea typeface="手札体-简粗体" panose="03000700000000000000" pitchFamily="66" charset="-122"/>
              </a:rPr>
              <a:t>目前，国外许多大型企业已经建立起</a:t>
            </a:r>
            <a:r>
              <a:rPr lang="zh-CN" altLang="en-US" sz="2400" dirty="0" smtClean="0">
                <a:latin typeface="手札体-简粗体" panose="03000700000000000000" pitchFamily="66" charset="-122"/>
                <a:ea typeface="手札体-简粗体" panose="03000700000000000000" pitchFamily="66" charset="-122"/>
              </a:rPr>
              <a:t>以</a:t>
            </a:r>
            <a:r>
              <a:rPr lang="en-US" altLang="zh-CN" sz="2400" dirty="0">
                <a:solidFill>
                  <a:srgbClr val="FF0000"/>
                </a:solidFill>
                <a:latin typeface="手札体-简粗体" panose="03000700000000000000" pitchFamily="66" charset="-122"/>
                <a:ea typeface="手札体-简粗体" panose="03000700000000000000" pitchFamily="66" charset="-122"/>
              </a:rPr>
              <a:t>CKO</a:t>
            </a:r>
            <a:r>
              <a:rPr lang="zh-CN" altLang="en-US" sz="2400" dirty="0" smtClean="0">
                <a:latin typeface="手札体-简粗体" panose="03000700000000000000" pitchFamily="66" charset="-122"/>
                <a:ea typeface="手札体-简粗体" panose="03000700000000000000" pitchFamily="66" charset="-122"/>
              </a:rPr>
              <a:t>为</a:t>
            </a:r>
            <a:r>
              <a:rPr lang="zh-CN" altLang="en-US" sz="2400" dirty="0">
                <a:latin typeface="手札体-简粗体" panose="03000700000000000000" pitchFamily="66" charset="-122"/>
                <a:ea typeface="手札体-简粗体" panose="03000700000000000000" pitchFamily="66" charset="-122"/>
              </a:rPr>
              <a:t>中心的知识管理体系</a:t>
            </a:r>
            <a:r>
              <a:rPr lang="zh-CN" altLang="en-US" sz="2400" dirty="0" smtClean="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 CKO</a:t>
            </a:r>
            <a:r>
              <a:rPr lang="zh-CN" altLang="en-US" sz="2400" dirty="0" smtClean="0">
                <a:latin typeface="手札体-简粗体" panose="03000700000000000000" pitchFamily="66" charset="-122"/>
                <a:ea typeface="手札体-简粗体" panose="03000700000000000000" pitchFamily="66" charset="-122"/>
              </a:rPr>
              <a:t>也被称为知识主管。</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endParaRPr lang="en-US" altLang="zh-CN" sz="2400" dirty="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en-US" altLang="zh-CN" sz="2400" dirty="0" smtClean="0">
                <a:solidFill>
                  <a:srgbClr val="FF0000"/>
                </a:solidFill>
                <a:latin typeface="手札体-简粗体" panose="03000700000000000000" pitchFamily="66" charset="-122"/>
                <a:ea typeface="手札体-简粗体" panose="03000700000000000000" pitchFamily="66" charset="-122"/>
              </a:rPr>
              <a:t>CKO  =  </a:t>
            </a:r>
            <a:r>
              <a:rPr lang="zh-CN" altLang="en-US" sz="2400" dirty="0" smtClean="0">
                <a:solidFill>
                  <a:srgbClr val="FF0000"/>
                </a:solidFill>
                <a:latin typeface="手札体-简粗体" panose="03000700000000000000" pitchFamily="66" charset="-122"/>
                <a:ea typeface="手札体-简粗体" panose="03000700000000000000" pitchFamily="66" charset="-122"/>
              </a:rPr>
              <a:t>首席</a:t>
            </a:r>
            <a:r>
              <a:rPr lang="zh-CN" altLang="en-US" sz="2400" dirty="0">
                <a:solidFill>
                  <a:srgbClr val="FF0000"/>
                </a:solidFill>
                <a:latin typeface="手札体-简粗体" panose="03000700000000000000" pitchFamily="66" charset="-122"/>
                <a:ea typeface="手札体-简粗体" panose="03000700000000000000" pitchFamily="66" charset="-122"/>
              </a:rPr>
              <a:t>知识</a:t>
            </a:r>
            <a:r>
              <a:rPr lang="zh-CN" altLang="en-US" sz="2400" dirty="0" smtClean="0">
                <a:solidFill>
                  <a:srgbClr val="FF0000"/>
                </a:solidFill>
                <a:latin typeface="手札体-简粗体" panose="03000700000000000000" pitchFamily="66" charset="-122"/>
                <a:ea typeface="手札体-简粗体" panose="03000700000000000000" pitchFamily="66" charset="-122"/>
              </a:rPr>
              <a:t>官</a:t>
            </a:r>
            <a:r>
              <a:rPr lang="zh-CN" altLang="en-US" sz="2400" dirty="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Chief Knowledge </a:t>
            </a:r>
            <a:r>
              <a:rPr lang="en-US" altLang="zh-CN" sz="2400" dirty="0" smtClean="0">
                <a:latin typeface="手札体-简粗体" panose="03000700000000000000" pitchFamily="66" charset="-122"/>
                <a:ea typeface="手札体-简粗体" panose="03000700000000000000" pitchFamily="66" charset="-122"/>
              </a:rPr>
              <a:t>Officer</a:t>
            </a:r>
            <a:r>
              <a:rPr lang="zh-CN" altLang="en-US" sz="2400" dirty="0" smtClean="0">
                <a:latin typeface="手札体-简粗体" panose="03000700000000000000" pitchFamily="66" charset="-122"/>
                <a:ea typeface="手札体-简粗体" panose="03000700000000000000" pitchFamily="66" charset="-122"/>
              </a:rPr>
              <a:t>）</a:t>
            </a:r>
            <a:r>
              <a:rPr lang="zh-CN" altLang="en-US" sz="2400" dirty="0" smtClean="0">
                <a:solidFill>
                  <a:srgbClr val="FF0000"/>
                </a:solidFill>
                <a:latin typeface="手札体-简粗体" panose="03000700000000000000" pitchFamily="66" charset="-122"/>
                <a:ea typeface="手札体-简粗体" panose="03000700000000000000" pitchFamily="66" charset="-122"/>
              </a:rPr>
              <a:t>   </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a:p>
            <a:pPr>
              <a:lnSpc>
                <a:spcPts val="3700"/>
              </a:lnSpc>
            </a:pPr>
            <a:endParaRPr lang="en-US" altLang="zh-CN" sz="2400" dirty="0">
              <a:solidFill>
                <a:srgbClr val="FF0000"/>
              </a:solidFill>
              <a:latin typeface="手札体-简粗体" panose="03000700000000000000" pitchFamily="66" charset="-122"/>
              <a:ea typeface="手札体-简粗体" panose="03000700000000000000" pitchFamily="66" charset="-122"/>
            </a:endParaRPr>
          </a:p>
        </p:txBody>
      </p:sp>
      <p:sp>
        <p:nvSpPr>
          <p:cNvPr id="29" name="矩形 28"/>
          <p:cNvSpPr/>
          <p:nvPr/>
        </p:nvSpPr>
        <p:spPr>
          <a:xfrm>
            <a:off x="60057" y="174447"/>
            <a:ext cx="3023585"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9.4.1</a:t>
            </a:r>
            <a:r>
              <a:rPr lang="zh-CN" altLang="en-US" kern="100" dirty="0" smtClean="0">
                <a:solidFill>
                  <a:srgbClr val="A6A6A6"/>
                </a:solidFill>
                <a:latin typeface="DengXian" charset="-122"/>
                <a:ea typeface="DengXian" charset="-122"/>
                <a:cs typeface="Times New Roman" charset="0"/>
              </a:rPr>
              <a:t> 一、设立</a:t>
            </a:r>
            <a:r>
              <a:rPr lang="zh-CN" altLang="en-US" kern="100" dirty="0">
                <a:solidFill>
                  <a:srgbClr val="A6A6A6"/>
                </a:solidFill>
                <a:latin typeface="DengXian" charset="-122"/>
                <a:ea typeface="DengXian" charset="-122"/>
                <a:cs typeface="Times New Roman" charset="0"/>
              </a:rPr>
              <a:t>知识管理部门</a:t>
            </a:r>
            <a:endParaRPr lang="zh-CN" altLang="zh-CN" kern="100" dirty="0">
              <a:effectLst/>
              <a:latin typeface="DengXian" charset="-122"/>
              <a:ea typeface="DengXian" charset="-122"/>
              <a:cs typeface="Times New Roman" charset="0"/>
            </a:endParaRPr>
          </a:p>
        </p:txBody>
      </p:sp>
      <p:graphicFrame>
        <p:nvGraphicFramePr>
          <p:cNvPr id="30" name="图示 4">
            <a:extLst>
              <a:ext uri="{FF2B5EF4-FFF2-40B4-BE49-F238E27FC236}">
                <a16:creationId xmlns="" xmlns:a16="http://schemas.microsoft.com/office/drawing/2014/main" id="{6DA1DBEE-1A53-49DB-8B34-6ABC881624CC}"/>
              </a:ext>
            </a:extLst>
          </p:cNvPr>
          <p:cNvGraphicFramePr/>
          <p:nvPr>
            <p:extLst/>
          </p:nvPr>
        </p:nvGraphicFramePr>
        <p:xfrm>
          <a:off x="8759686" y="129476"/>
          <a:ext cx="4068417" cy="13727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27188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9.4.4</a:t>
            </a:r>
            <a:r>
              <a:rPr lang="zh-CN" altLang="en-US" sz="2800" b="0" dirty="0" smtClean="0">
                <a:solidFill>
                  <a:schemeClr val="tx1"/>
                </a:solidFill>
                <a:latin typeface="黑体" panose="02010609060101010101" pitchFamily="49" charset="-122"/>
                <a:ea typeface="黑体" panose="02010609060101010101" pitchFamily="49" charset="-122"/>
                <a:sym typeface="+mn-ea"/>
              </a:rPr>
              <a:t> </a:t>
            </a:r>
            <a:r>
              <a:rPr lang="zh-CN" altLang="en-US" sz="2800" b="0" dirty="0" smtClean="0">
                <a:solidFill>
                  <a:schemeClr val="tx1"/>
                </a:solidFill>
                <a:latin typeface="黑体" panose="02010609060101010101" pitchFamily="49" charset="-122"/>
                <a:ea typeface="黑体" panose="02010609060101010101" pitchFamily="49" charset="-122"/>
              </a:rPr>
              <a:t>知识</a:t>
            </a:r>
            <a:r>
              <a:rPr lang="zh-CN" altLang="en-US" sz="2800" b="0" dirty="0">
                <a:solidFill>
                  <a:schemeClr val="tx1"/>
                </a:solidFill>
                <a:latin typeface="黑体" panose="02010609060101010101" pitchFamily="49" charset="-122"/>
                <a:ea typeface="黑体" panose="02010609060101010101" pitchFamily="49" charset="-122"/>
              </a:rPr>
              <a:t>管理的激励机制</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9.4 </a:t>
            </a:r>
            <a:r>
              <a:rPr lang="zh-CN" altLang="en-US" sz="2800" b="1" dirty="0">
                <a:latin typeface="黑体" panose="02010609060101010101" pitchFamily="49" charset="-122"/>
                <a:ea typeface="黑体" panose="02010609060101010101" pitchFamily="49" charset="-122"/>
                <a:sym typeface="+mn-ea"/>
              </a:rPr>
              <a:t>知识管理的实施</a:t>
            </a:r>
          </a:p>
        </p:txBody>
      </p:sp>
      <p:sp>
        <p:nvSpPr>
          <p:cNvPr id="10" name="矩形 9"/>
          <p:cNvSpPr/>
          <p:nvPr/>
        </p:nvSpPr>
        <p:spPr>
          <a:xfrm>
            <a:off x="63908" y="174447"/>
            <a:ext cx="325441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9.4.4</a:t>
            </a:r>
            <a:r>
              <a:rPr lang="zh-CN" altLang="en-US" kern="100" dirty="0" smtClean="0">
                <a:solidFill>
                  <a:srgbClr val="A6A6A6"/>
                </a:solidFill>
                <a:latin typeface="DengXian" charset="-122"/>
                <a:ea typeface="DengXian" charset="-122"/>
                <a:cs typeface="Times New Roman" charset="0"/>
              </a:rPr>
              <a:t> 建立</a:t>
            </a:r>
            <a:r>
              <a:rPr lang="zh-CN" altLang="en-US" kern="100" dirty="0">
                <a:solidFill>
                  <a:srgbClr val="A6A6A6"/>
                </a:solidFill>
                <a:latin typeface="DengXian" charset="-122"/>
                <a:ea typeface="DengXian" charset="-122"/>
                <a:cs typeface="Times New Roman" charset="0"/>
              </a:rPr>
              <a:t>知识管理的激励机制</a:t>
            </a:r>
            <a:endParaRPr lang="zh-CN" altLang="zh-CN" kern="100" dirty="0">
              <a:effectLst/>
              <a:latin typeface="DengXian" charset="-122"/>
              <a:ea typeface="DengXian" charset="-122"/>
              <a:cs typeface="Times New Roman" charset="0"/>
            </a:endParaRPr>
          </a:p>
        </p:txBody>
      </p:sp>
      <p:graphicFrame>
        <p:nvGraphicFramePr>
          <p:cNvPr id="11" name="图示 4">
            <a:extLst>
              <a:ext uri="{FF2B5EF4-FFF2-40B4-BE49-F238E27FC236}">
                <a16:creationId xmlns="" xmlns:a16="http://schemas.microsoft.com/office/drawing/2014/main" id="{6DA1DBEE-1A53-49DB-8B34-6ABC881624CC}"/>
              </a:ext>
            </a:extLst>
          </p:cNvPr>
          <p:cNvGraphicFramePr/>
          <p:nvPr>
            <p:extLst/>
          </p:nvPr>
        </p:nvGraphicFramePr>
        <p:xfrm>
          <a:off x="8759686" y="129476"/>
          <a:ext cx="4068417" cy="13727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55158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9.4.4</a:t>
            </a:r>
            <a:r>
              <a:rPr lang="zh-CN" altLang="en-US" sz="2800" b="0" dirty="0" smtClean="0">
                <a:solidFill>
                  <a:schemeClr val="tx1"/>
                </a:solidFill>
                <a:latin typeface="黑体" panose="02010609060101010101" pitchFamily="49" charset="-122"/>
                <a:ea typeface="黑体" panose="02010609060101010101" pitchFamily="49" charset="-122"/>
                <a:sym typeface="+mn-ea"/>
              </a:rPr>
              <a:t> </a:t>
            </a:r>
            <a:r>
              <a:rPr lang="zh-CN" altLang="en-US" sz="2800" b="0" dirty="0" smtClean="0">
                <a:solidFill>
                  <a:schemeClr val="tx1"/>
                </a:solidFill>
                <a:latin typeface="黑体" panose="02010609060101010101" pitchFamily="49" charset="-122"/>
                <a:ea typeface="黑体" panose="02010609060101010101" pitchFamily="49" charset="-122"/>
              </a:rPr>
              <a:t>知识</a:t>
            </a:r>
            <a:r>
              <a:rPr lang="zh-CN" altLang="en-US" sz="2800" b="0" dirty="0">
                <a:solidFill>
                  <a:schemeClr val="tx1"/>
                </a:solidFill>
                <a:latin typeface="黑体" panose="02010609060101010101" pitchFamily="49" charset="-122"/>
                <a:ea typeface="黑体" panose="02010609060101010101" pitchFamily="49" charset="-122"/>
              </a:rPr>
              <a:t>管理的激励机制</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9.4 </a:t>
            </a:r>
            <a:r>
              <a:rPr lang="zh-CN" altLang="en-US" sz="2800" b="1" dirty="0">
                <a:latin typeface="黑体" panose="02010609060101010101" pitchFamily="49" charset="-122"/>
                <a:ea typeface="黑体" panose="02010609060101010101" pitchFamily="49" charset="-122"/>
                <a:sym typeface="+mn-ea"/>
              </a:rPr>
              <a:t>知识管理的实施</a:t>
            </a:r>
          </a:p>
        </p:txBody>
      </p:sp>
      <p:sp>
        <p:nvSpPr>
          <p:cNvPr id="10" name="矩形 9"/>
          <p:cNvSpPr/>
          <p:nvPr/>
        </p:nvSpPr>
        <p:spPr>
          <a:xfrm>
            <a:off x="63908" y="174447"/>
            <a:ext cx="325441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9.4.4</a:t>
            </a:r>
            <a:r>
              <a:rPr lang="zh-CN" altLang="en-US" kern="100" dirty="0" smtClean="0">
                <a:solidFill>
                  <a:srgbClr val="A6A6A6"/>
                </a:solidFill>
                <a:latin typeface="DengXian" charset="-122"/>
                <a:ea typeface="DengXian" charset="-122"/>
                <a:cs typeface="Times New Roman" charset="0"/>
              </a:rPr>
              <a:t> 建立</a:t>
            </a:r>
            <a:r>
              <a:rPr lang="zh-CN" altLang="en-US" kern="100" dirty="0">
                <a:solidFill>
                  <a:srgbClr val="A6A6A6"/>
                </a:solidFill>
                <a:latin typeface="DengXian" charset="-122"/>
                <a:ea typeface="DengXian" charset="-122"/>
                <a:cs typeface="Times New Roman" charset="0"/>
              </a:rPr>
              <a:t>知识管理的激励机制</a:t>
            </a:r>
            <a:endParaRPr lang="zh-CN" altLang="zh-CN" kern="100" dirty="0">
              <a:effectLst/>
              <a:latin typeface="DengXian" charset="-122"/>
              <a:ea typeface="DengXian" charset="-122"/>
              <a:cs typeface="Times New Roman" charset="0"/>
            </a:endParaRPr>
          </a:p>
        </p:txBody>
      </p:sp>
      <p:graphicFrame>
        <p:nvGraphicFramePr>
          <p:cNvPr id="11" name="图示 4">
            <a:extLst>
              <a:ext uri="{FF2B5EF4-FFF2-40B4-BE49-F238E27FC236}">
                <a16:creationId xmlns="" xmlns:a16="http://schemas.microsoft.com/office/drawing/2014/main" id="{6DA1DBEE-1A53-49DB-8B34-6ABC881624CC}"/>
              </a:ext>
            </a:extLst>
          </p:cNvPr>
          <p:cNvGraphicFramePr/>
          <p:nvPr>
            <p:extLst/>
          </p:nvPr>
        </p:nvGraphicFramePr>
        <p:xfrm>
          <a:off x="8759686" y="129476"/>
          <a:ext cx="4068417" cy="13727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7" name="组 6"/>
          <p:cNvGrpSpPr/>
          <p:nvPr/>
        </p:nvGrpSpPr>
        <p:grpSpPr>
          <a:xfrm>
            <a:off x="6391091" y="2638581"/>
            <a:ext cx="1790781" cy="580320"/>
            <a:chOff x="0" y="14949"/>
            <a:chExt cx="9441711" cy="580320"/>
          </a:xfrm>
        </p:grpSpPr>
        <p:sp>
          <p:nvSpPr>
            <p:cNvPr id="8" name="圆角矩形 7"/>
            <p:cNvSpPr/>
            <p:nvPr/>
          </p:nvSpPr>
          <p:spPr>
            <a:xfrm>
              <a:off x="0" y="14949"/>
              <a:ext cx="9441711" cy="580320"/>
            </a:xfrm>
            <a:prstGeom prst="roundRect">
              <a:avLst/>
            </a:pr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sp>
          <p:nvSpPr>
            <p:cNvPr id="9" name="圆角矩形 4"/>
            <p:cNvSpPr/>
            <p:nvPr/>
          </p:nvSpPr>
          <p:spPr>
            <a:xfrm>
              <a:off x="28329" y="43278"/>
              <a:ext cx="9385053" cy="52366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知识运行机制</a:t>
              </a:r>
              <a:endParaRPr lang="zh-CN" altLang="en-US" sz="2000" kern="1200" dirty="0">
                <a:latin typeface="手札体-简粗体" panose="03000700000000000000" pitchFamily="66" charset="-122"/>
                <a:ea typeface="手札体-简粗体" panose="03000700000000000000" pitchFamily="66" charset="-122"/>
              </a:endParaRPr>
            </a:p>
          </p:txBody>
        </p:sp>
      </p:grpSp>
      <p:grpSp>
        <p:nvGrpSpPr>
          <p:cNvPr id="12" name="组 11"/>
          <p:cNvGrpSpPr/>
          <p:nvPr/>
        </p:nvGrpSpPr>
        <p:grpSpPr>
          <a:xfrm>
            <a:off x="6391091" y="3414749"/>
            <a:ext cx="1785408" cy="580320"/>
            <a:chOff x="0" y="1108629"/>
            <a:chExt cx="9441711" cy="580320"/>
          </a:xfrm>
        </p:grpSpPr>
        <p:sp>
          <p:nvSpPr>
            <p:cNvPr id="13" name="圆角矩形 12"/>
            <p:cNvSpPr/>
            <p:nvPr/>
          </p:nvSpPr>
          <p:spPr>
            <a:xfrm>
              <a:off x="0" y="1108629"/>
              <a:ext cx="9441711" cy="580320"/>
            </a:xfrm>
            <a:prstGeom prst="roundRect">
              <a:avLst/>
            </a:pr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sp>
          <p:nvSpPr>
            <p:cNvPr id="14" name="圆角矩形 4"/>
            <p:cNvSpPr/>
            <p:nvPr/>
          </p:nvSpPr>
          <p:spPr>
            <a:xfrm>
              <a:off x="28329" y="1136958"/>
              <a:ext cx="9385053" cy="52366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知识明晰机制</a:t>
              </a:r>
              <a:endParaRPr lang="zh-CN" altLang="en-US" sz="2000" kern="1200" dirty="0">
                <a:latin typeface="手札体-简粗体" panose="03000700000000000000" pitchFamily="66" charset="-122"/>
                <a:ea typeface="手札体-简粗体" panose="03000700000000000000" pitchFamily="66" charset="-122"/>
              </a:endParaRPr>
            </a:p>
          </p:txBody>
        </p:sp>
      </p:grpSp>
      <p:grpSp>
        <p:nvGrpSpPr>
          <p:cNvPr id="15" name="组 14"/>
          <p:cNvGrpSpPr/>
          <p:nvPr/>
        </p:nvGrpSpPr>
        <p:grpSpPr>
          <a:xfrm>
            <a:off x="6401820" y="4190917"/>
            <a:ext cx="1780052" cy="580320"/>
            <a:chOff x="0" y="2202309"/>
            <a:chExt cx="9441711" cy="580320"/>
          </a:xfrm>
        </p:grpSpPr>
        <p:sp>
          <p:nvSpPr>
            <p:cNvPr id="16" name="圆角矩形 15"/>
            <p:cNvSpPr/>
            <p:nvPr/>
          </p:nvSpPr>
          <p:spPr>
            <a:xfrm>
              <a:off x="0" y="2202309"/>
              <a:ext cx="9441711" cy="580320"/>
            </a:xfrm>
            <a:prstGeom prst="roundRect">
              <a:avLst/>
            </a:pr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sp>
          <p:nvSpPr>
            <p:cNvPr id="17" name="圆角矩形 4"/>
            <p:cNvSpPr/>
            <p:nvPr/>
          </p:nvSpPr>
          <p:spPr>
            <a:xfrm>
              <a:off x="28329" y="2230638"/>
              <a:ext cx="9385053" cy="52366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知识绩效机制</a:t>
              </a:r>
              <a:endParaRPr lang="zh-CN" altLang="en-US" sz="2000" kern="1200" dirty="0">
                <a:latin typeface="手札体-简粗体" panose="03000700000000000000" pitchFamily="66" charset="-122"/>
                <a:ea typeface="手札体-简粗体" panose="03000700000000000000" pitchFamily="66" charset="-122"/>
              </a:endParaRPr>
            </a:p>
          </p:txBody>
        </p:sp>
      </p:grpSp>
      <p:grpSp>
        <p:nvGrpSpPr>
          <p:cNvPr id="18" name="组 17"/>
          <p:cNvGrpSpPr/>
          <p:nvPr/>
        </p:nvGrpSpPr>
        <p:grpSpPr>
          <a:xfrm>
            <a:off x="6385734" y="4938756"/>
            <a:ext cx="1785408" cy="580320"/>
            <a:chOff x="0" y="3312032"/>
            <a:chExt cx="9441711" cy="580320"/>
          </a:xfrm>
        </p:grpSpPr>
        <p:sp>
          <p:nvSpPr>
            <p:cNvPr id="19" name="圆角矩形 18"/>
            <p:cNvSpPr/>
            <p:nvPr/>
          </p:nvSpPr>
          <p:spPr>
            <a:xfrm>
              <a:off x="0" y="3312032"/>
              <a:ext cx="9441711" cy="580320"/>
            </a:xfrm>
            <a:prstGeom prst="roundRect">
              <a:avLst/>
            </a:pr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sp>
          <p:nvSpPr>
            <p:cNvPr id="20" name="圆角矩形 4"/>
            <p:cNvSpPr/>
            <p:nvPr/>
          </p:nvSpPr>
          <p:spPr>
            <a:xfrm>
              <a:off x="28329" y="3340361"/>
              <a:ext cx="9385053" cy="52366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知识奖惩机制</a:t>
              </a:r>
              <a:endParaRPr lang="zh-CN" altLang="en-US" sz="2000" kern="1200" dirty="0">
                <a:latin typeface="手札体-简粗体" panose="03000700000000000000" pitchFamily="66" charset="-122"/>
                <a:ea typeface="手札体-简粗体" panose="03000700000000000000" pitchFamily="66" charset="-122"/>
              </a:endParaRPr>
            </a:p>
          </p:txBody>
        </p:sp>
      </p:grpSp>
      <p:sp>
        <p:nvSpPr>
          <p:cNvPr id="2" name="文本框 1"/>
          <p:cNvSpPr txBox="1"/>
          <p:nvPr/>
        </p:nvSpPr>
        <p:spPr>
          <a:xfrm>
            <a:off x="2199860" y="2769715"/>
            <a:ext cx="1249060" cy="400110"/>
          </a:xfrm>
          <a:prstGeom prst="rect">
            <a:avLst/>
          </a:prstGeom>
          <a:noFill/>
        </p:spPr>
        <p:txBody>
          <a:bodyPr wrap="none" rtlCol="0">
            <a:spAutoFit/>
          </a:bodyPr>
          <a:lstStyle/>
          <a:p>
            <a:r>
              <a:rPr kumimoji="1" lang="zh-CN" altLang="en-US" sz="2000" dirty="0" smtClean="0"/>
              <a:t>怎么运行</a:t>
            </a:r>
            <a:endParaRPr kumimoji="1" lang="en-US" altLang="zh-CN" sz="2000" dirty="0" smtClean="0"/>
          </a:p>
        </p:txBody>
      </p:sp>
      <p:sp>
        <p:nvSpPr>
          <p:cNvPr id="21" name="文本框 20"/>
          <p:cNvSpPr txBox="1"/>
          <p:nvPr/>
        </p:nvSpPr>
        <p:spPr>
          <a:xfrm>
            <a:off x="2200070" y="3509386"/>
            <a:ext cx="1210588" cy="400110"/>
          </a:xfrm>
          <a:prstGeom prst="rect">
            <a:avLst/>
          </a:prstGeom>
          <a:noFill/>
        </p:spPr>
        <p:txBody>
          <a:bodyPr wrap="none" rtlCol="0">
            <a:spAutoFit/>
          </a:bodyPr>
          <a:lstStyle/>
          <a:p>
            <a:r>
              <a:rPr kumimoji="1" lang="zh-CN" altLang="en-US" sz="2000" dirty="0" smtClean="0"/>
              <a:t>怎么申报</a:t>
            </a:r>
            <a:endParaRPr kumimoji="1" lang="en-US" altLang="zh-CN" sz="2000" dirty="0" smtClean="0"/>
          </a:p>
        </p:txBody>
      </p:sp>
      <p:sp>
        <p:nvSpPr>
          <p:cNvPr id="22" name="文本框 21"/>
          <p:cNvSpPr txBox="1"/>
          <p:nvPr/>
        </p:nvSpPr>
        <p:spPr>
          <a:xfrm>
            <a:off x="2199860" y="4281022"/>
            <a:ext cx="2820003" cy="400110"/>
          </a:xfrm>
          <a:prstGeom prst="rect">
            <a:avLst/>
          </a:prstGeom>
          <a:noFill/>
        </p:spPr>
        <p:txBody>
          <a:bodyPr wrap="none" rtlCol="0">
            <a:spAutoFit/>
          </a:bodyPr>
          <a:lstStyle/>
          <a:p>
            <a:r>
              <a:rPr kumimoji="1" lang="zh-CN" altLang="en-US" sz="2000" dirty="0" smtClean="0"/>
              <a:t>怎么判断是不是有价值</a:t>
            </a:r>
            <a:endParaRPr kumimoji="1" lang="en-US" altLang="zh-CN" sz="2000" dirty="0" smtClean="0"/>
          </a:p>
        </p:txBody>
      </p:sp>
      <p:sp>
        <p:nvSpPr>
          <p:cNvPr id="23" name="文本框 22"/>
          <p:cNvSpPr txBox="1"/>
          <p:nvPr/>
        </p:nvSpPr>
        <p:spPr>
          <a:xfrm>
            <a:off x="2199860" y="5024075"/>
            <a:ext cx="3625480" cy="400110"/>
          </a:xfrm>
          <a:prstGeom prst="rect">
            <a:avLst/>
          </a:prstGeom>
          <a:noFill/>
        </p:spPr>
        <p:txBody>
          <a:bodyPr wrap="none" rtlCol="0">
            <a:spAutoFit/>
          </a:bodyPr>
          <a:lstStyle/>
          <a:p>
            <a:r>
              <a:rPr kumimoji="1" lang="zh-CN" altLang="en-US" sz="2000" dirty="0" smtClean="0"/>
              <a:t>怎么鼓励员工不断创造新知识</a:t>
            </a:r>
            <a:endParaRPr kumimoji="1" lang="en-US" altLang="zh-CN" sz="2000" dirty="0" smtClean="0"/>
          </a:p>
        </p:txBody>
      </p:sp>
    </p:spTree>
    <p:extLst>
      <p:ext uri="{BB962C8B-B14F-4D97-AF65-F5344CB8AC3E}">
        <p14:creationId xmlns:p14="http://schemas.microsoft.com/office/powerpoint/2010/main" val="64073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linds(horizontal)">
                                      <p:cBhvr>
                                        <p:cTn id="13" dur="500"/>
                                        <p:tgtEl>
                                          <p:spTgt spid="15"/>
                                        </p:tgtEl>
                                      </p:cBhvr>
                                    </p:animEffect>
                                  </p:childTnLst>
                                </p:cTn>
                              </p:par>
                              <p:par>
                                <p:cTn id="14" presetID="3" presetClass="entr" presetSubtype="1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linds(horizontal)">
                                      <p:cBhvr>
                                        <p:cTn id="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9.4.4</a:t>
            </a:r>
            <a:r>
              <a:rPr lang="zh-CN" altLang="en-US" sz="2800" b="0" dirty="0" smtClean="0">
                <a:solidFill>
                  <a:schemeClr val="tx1"/>
                </a:solidFill>
                <a:latin typeface="黑体" panose="02010609060101010101" pitchFamily="49" charset="-122"/>
                <a:ea typeface="黑体" panose="02010609060101010101" pitchFamily="49" charset="-122"/>
                <a:sym typeface="+mn-ea"/>
              </a:rPr>
              <a:t> </a:t>
            </a:r>
            <a:r>
              <a:rPr lang="zh-CN" altLang="en-US" sz="2800" b="0" dirty="0" smtClean="0">
                <a:solidFill>
                  <a:schemeClr val="tx1"/>
                </a:solidFill>
                <a:latin typeface="黑体" panose="02010609060101010101" pitchFamily="49" charset="-122"/>
                <a:ea typeface="黑体" panose="02010609060101010101" pitchFamily="49" charset="-122"/>
              </a:rPr>
              <a:t>知识</a:t>
            </a:r>
            <a:r>
              <a:rPr lang="zh-CN" altLang="en-US" sz="2800" b="0" dirty="0">
                <a:solidFill>
                  <a:schemeClr val="tx1"/>
                </a:solidFill>
                <a:latin typeface="黑体" panose="02010609060101010101" pitchFamily="49" charset="-122"/>
                <a:ea typeface="黑体" panose="02010609060101010101" pitchFamily="49" charset="-122"/>
              </a:rPr>
              <a:t>管理的激励机制</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9.4 </a:t>
            </a:r>
            <a:r>
              <a:rPr lang="zh-CN" altLang="en-US" sz="2800" b="1" dirty="0">
                <a:latin typeface="黑体" panose="02010609060101010101" pitchFamily="49" charset="-122"/>
                <a:ea typeface="黑体" panose="02010609060101010101" pitchFamily="49" charset="-122"/>
                <a:sym typeface="+mn-ea"/>
              </a:rPr>
              <a:t>知识管理的实施</a:t>
            </a:r>
          </a:p>
        </p:txBody>
      </p:sp>
      <p:graphicFrame>
        <p:nvGraphicFramePr>
          <p:cNvPr id="5" name="图示 4"/>
          <p:cNvGraphicFramePr/>
          <p:nvPr>
            <p:extLst/>
          </p:nvPr>
        </p:nvGraphicFramePr>
        <p:xfrm>
          <a:off x="889592" y="2049483"/>
          <a:ext cx="5431695" cy="4420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矩形 9"/>
          <p:cNvSpPr/>
          <p:nvPr/>
        </p:nvSpPr>
        <p:spPr>
          <a:xfrm>
            <a:off x="63908" y="174447"/>
            <a:ext cx="325441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9.4.4</a:t>
            </a:r>
            <a:r>
              <a:rPr lang="zh-CN" altLang="en-US" kern="100" dirty="0" smtClean="0">
                <a:solidFill>
                  <a:srgbClr val="A6A6A6"/>
                </a:solidFill>
                <a:latin typeface="DengXian" charset="-122"/>
                <a:ea typeface="DengXian" charset="-122"/>
                <a:cs typeface="Times New Roman" charset="0"/>
              </a:rPr>
              <a:t> 建立</a:t>
            </a:r>
            <a:r>
              <a:rPr lang="zh-CN" altLang="en-US" kern="100" dirty="0">
                <a:solidFill>
                  <a:srgbClr val="A6A6A6"/>
                </a:solidFill>
                <a:latin typeface="DengXian" charset="-122"/>
                <a:ea typeface="DengXian" charset="-122"/>
                <a:cs typeface="Times New Roman" charset="0"/>
              </a:rPr>
              <a:t>知识管理的激励机制</a:t>
            </a:r>
            <a:endParaRPr lang="zh-CN" altLang="zh-CN" kern="100" dirty="0">
              <a:effectLst/>
              <a:latin typeface="DengXian" charset="-122"/>
              <a:ea typeface="DengXian" charset="-122"/>
              <a:cs typeface="Times New Roman" charset="0"/>
            </a:endParaRPr>
          </a:p>
        </p:txBody>
      </p:sp>
      <p:graphicFrame>
        <p:nvGraphicFramePr>
          <p:cNvPr id="11" name="图示 4">
            <a:extLst>
              <a:ext uri="{FF2B5EF4-FFF2-40B4-BE49-F238E27FC236}">
                <a16:creationId xmlns="" xmlns:a16="http://schemas.microsoft.com/office/drawing/2014/main" id="{6DA1DBEE-1A53-49DB-8B34-6ABC881624CC}"/>
              </a:ext>
            </a:extLst>
          </p:cNvPr>
          <p:cNvGraphicFramePr/>
          <p:nvPr>
            <p:extLst/>
          </p:nvPr>
        </p:nvGraphicFramePr>
        <p:xfrm>
          <a:off x="8759686" y="129476"/>
          <a:ext cx="4068417" cy="137270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573068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4">
            <a:extLst>
              <a:ext uri="{FF2B5EF4-FFF2-40B4-BE49-F238E27FC236}">
                <a16:creationId xmlns="" xmlns:a16="http://schemas.microsoft.com/office/drawing/2014/main" id="{6DA1DBEE-1A53-49DB-8B34-6ABC881624CC}"/>
              </a:ext>
            </a:extLst>
          </p:cNvPr>
          <p:cNvGraphicFramePr/>
          <p:nvPr>
            <p:extLst/>
          </p:nvPr>
        </p:nvGraphicFramePr>
        <p:xfrm>
          <a:off x="528638" y="389837"/>
          <a:ext cx="10463212" cy="6311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smtClean="0">
                <a:latin typeface="黑体" panose="02010609060101010101" pitchFamily="49" charset="-122"/>
                <a:ea typeface="黑体" panose="02010609060101010101" pitchFamily="49" charset="-122"/>
                <a:sym typeface="+mn-ea"/>
              </a:rPr>
              <a:t>9.4 </a:t>
            </a:r>
            <a:r>
              <a:rPr lang="zh-CN" altLang="en-US" sz="2800" b="1" dirty="0">
                <a:latin typeface="黑体" panose="02010609060101010101" pitchFamily="49" charset="-122"/>
                <a:ea typeface="黑体" panose="02010609060101010101" pitchFamily="49" charset="-122"/>
                <a:sym typeface="+mn-ea"/>
              </a:rPr>
              <a:t>知识</a:t>
            </a:r>
            <a:r>
              <a:rPr lang="zh-CN" altLang="en-US" sz="2800" b="1" dirty="0" smtClean="0">
                <a:latin typeface="黑体" panose="02010609060101010101" pitchFamily="49" charset="-122"/>
                <a:ea typeface="黑体" panose="02010609060101010101" pitchFamily="49" charset="-122"/>
                <a:sym typeface="+mn-ea"/>
              </a:rPr>
              <a:t>管理的实施</a:t>
            </a:r>
            <a:endParaRPr lang="zh-CN" altLang="en-US" sz="2800" b="1" dirty="0">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1530359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在大型企业里，知识管理体系的中心是</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1310</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首席财务官</a:t>
            </a:r>
            <a:r>
              <a:rPr lang="en-US" altLang="zh-CN" sz="2400" b="0" dirty="0">
                <a:solidFill>
                  <a:schemeClr val="tx1"/>
                </a:solidFill>
                <a:latin typeface="黑体" panose="02010609060101010101" pitchFamily="49" charset="-122"/>
                <a:ea typeface="黑体" panose="02010609060101010101" pitchFamily="49" charset="-122"/>
              </a:rPr>
              <a:t>(CFO</a:t>
            </a:r>
            <a:r>
              <a:rPr lang="en-US" altLang="zh-CN" sz="2400" b="0" dirty="0" smtClean="0">
                <a:solidFill>
                  <a:schemeClr val="tx1"/>
                </a:solidFill>
                <a:latin typeface="黑体" panose="02010609060101010101" pitchFamily="49" charset="-122"/>
                <a:ea typeface="黑体" panose="02010609060101010101" pitchFamily="49" charset="-122"/>
              </a:rPr>
              <a:t>)</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首席执行官</a:t>
            </a:r>
            <a:r>
              <a:rPr lang="en-US" altLang="zh-CN" sz="2400" b="0" dirty="0">
                <a:solidFill>
                  <a:schemeClr val="tx1"/>
                </a:solidFill>
                <a:latin typeface="黑体" panose="02010609060101010101" pitchFamily="49" charset="-122"/>
                <a:ea typeface="黑体" panose="02010609060101010101" pitchFamily="49" charset="-122"/>
              </a:rPr>
              <a:t>(CEO</a:t>
            </a:r>
            <a:r>
              <a:rPr lang="en-US" altLang="zh-CN" sz="2400" b="0" dirty="0" smtClean="0">
                <a:solidFill>
                  <a:schemeClr val="tx1"/>
                </a:solidFill>
                <a:latin typeface="黑体" panose="02010609060101010101" pitchFamily="49" charset="-122"/>
                <a:ea typeface="黑体" panose="02010609060101010101" pitchFamily="49" charset="-122"/>
              </a:rPr>
              <a:t>)</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首席信息官</a:t>
            </a:r>
            <a:r>
              <a:rPr lang="en-US" altLang="zh-CN" sz="2400" b="0" dirty="0">
                <a:solidFill>
                  <a:schemeClr val="tx1"/>
                </a:solidFill>
                <a:latin typeface="黑体" panose="02010609060101010101" pitchFamily="49" charset="-122"/>
                <a:ea typeface="黑体" panose="02010609060101010101" pitchFamily="49" charset="-122"/>
              </a:rPr>
              <a:t>(</a:t>
            </a:r>
            <a:r>
              <a:rPr lang="en-US" altLang="zh-CN" sz="2400" b="0" dirty="0" err="1" smtClean="0">
                <a:solidFill>
                  <a:schemeClr val="tx1"/>
                </a:solidFill>
                <a:latin typeface="黑体" panose="02010609060101010101" pitchFamily="49" charset="-122"/>
                <a:ea typeface="黑体" panose="02010609060101010101" pitchFamily="49" charset="-122"/>
              </a:rPr>
              <a:t>CiO</a:t>
            </a:r>
            <a:r>
              <a:rPr lang="en-US" altLang="zh-CN" sz="2400" b="0" dirty="0" smtClean="0">
                <a:solidFill>
                  <a:schemeClr val="tx1"/>
                </a:solidFill>
                <a:latin typeface="黑体" panose="02010609060101010101" pitchFamily="49" charset="-122"/>
                <a:ea typeface="黑体" panose="02010609060101010101" pitchFamily="49" charset="-122"/>
              </a:rPr>
              <a:t>)</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首席知识官</a:t>
            </a:r>
            <a:r>
              <a:rPr lang="en-US" altLang="zh-CN" sz="2400" b="0" dirty="0">
                <a:solidFill>
                  <a:schemeClr val="tx1"/>
                </a:solidFill>
                <a:latin typeface="黑体" panose="02010609060101010101" pitchFamily="49" charset="-122"/>
                <a:ea typeface="黑体" panose="02010609060101010101" pitchFamily="49" charset="-122"/>
              </a:rPr>
              <a:t>(CKO)</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825290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在大型企业里，知识管理体系的中心是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D</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1310</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首席财务官</a:t>
            </a:r>
            <a:r>
              <a:rPr lang="en-US" altLang="zh-CN" sz="2400" b="0" dirty="0">
                <a:solidFill>
                  <a:schemeClr val="tx1"/>
                </a:solidFill>
                <a:latin typeface="黑体" panose="02010609060101010101" pitchFamily="49" charset="-122"/>
                <a:ea typeface="黑体" panose="02010609060101010101" pitchFamily="49" charset="-122"/>
              </a:rPr>
              <a:t>(CFO</a:t>
            </a:r>
            <a:r>
              <a:rPr lang="en-US" altLang="zh-CN" sz="2400" b="0" dirty="0" smtClean="0">
                <a:solidFill>
                  <a:schemeClr val="tx1"/>
                </a:solidFill>
                <a:latin typeface="黑体" panose="02010609060101010101" pitchFamily="49" charset="-122"/>
                <a:ea typeface="黑体" panose="02010609060101010101" pitchFamily="49" charset="-122"/>
              </a:rPr>
              <a:t>)</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首席执行官</a:t>
            </a:r>
            <a:r>
              <a:rPr lang="en-US" altLang="zh-CN" sz="2400" b="0" dirty="0">
                <a:solidFill>
                  <a:schemeClr val="tx1"/>
                </a:solidFill>
                <a:latin typeface="黑体" panose="02010609060101010101" pitchFamily="49" charset="-122"/>
                <a:ea typeface="黑体" panose="02010609060101010101" pitchFamily="49" charset="-122"/>
              </a:rPr>
              <a:t>(CEO</a:t>
            </a:r>
            <a:r>
              <a:rPr lang="en-US" altLang="zh-CN" sz="2400" b="0" dirty="0" smtClean="0">
                <a:solidFill>
                  <a:schemeClr val="tx1"/>
                </a:solidFill>
                <a:latin typeface="黑体" panose="02010609060101010101" pitchFamily="49" charset="-122"/>
                <a:ea typeface="黑体" panose="02010609060101010101" pitchFamily="49" charset="-122"/>
              </a:rPr>
              <a:t>)</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首席信息官</a:t>
            </a:r>
            <a:r>
              <a:rPr lang="en-US" altLang="zh-CN" sz="2400" b="0" dirty="0">
                <a:solidFill>
                  <a:schemeClr val="tx1"/>
                </a:solidFill>
                <a:latin typeface="黑体" panose="02010609060101010101" pitchFamily="49" charset="-122"/>
                <a:ea typeface="黑体" panose="02010609060101010101" pitchFamily="49" charset="-122"/>
              </a:rPr>
              <a:t>(</a:t>
            </a:r>
            <a:r>
              <a:rPr lang="en-US" altLang="zh-CN" sz="2400" b="0" dirty="0" err="1" smtClean="0">
                <a:solidFill>
                  <a:schemeClr val="tx1"/>
                </a:solidFill>
                <a:latin typeface="黑体" panose="02010609060101010101" pitchFamily="49" charset="-122"/>
                <a:ea typeface="黑体" panose="02010609060101010101" pitchFamily="49" charset="-122"/>
              </a:rPr>
              <a:t>CiO</a:t>
            </a:r>
            <a:r>
              <a:rPr lang="en-US" altLang="zh-CN" sz="2400" b="0" dirty="0" smtClean="0">
                <a:solidFill>
                  <a:schemeClr val="tx1"/>
                </a:solidFill>
                <a:latin typeface="黑体" panose="02010609060101010101" pitchFamily="49" charset="-122"/>
                <a:ea typeface="黑体" panose="02010609060101010101" pitchFamily="49" charset="-122"/>
              </a:rPr>
              <a:t>)</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rgbClr val="FF0000"/>
                </a:solidFill>
                <a:latin typeface="黑体" panose="02010609060101010101" pitchFamily="49" charset="-122"/>
                <a:ea typeface="黑体" panose="02010609060101010101" pitchFamily="49" charset="-122"/>
              </a:rPr>
              <a:t>首席知识官</a:t>
            </a:r>
            <a:r>
              <a:rPr lang="en-US" altLang="zh-CN" sz="2400" b="0" dirty="0">
                <a:solidFill>
                  <a:srgbClr val="FF0000"/>
                </a:solidFill>
                <a:latin typeface="黑体" panose="02010609060101010101" pitchFamily="49" charset="-122"/>
                <a:ea typeface="黑体" panose="02010609060101010101" pitchFamily="49" charset="-122"/>
              </a:rPr>
              <a:t>(CKO)</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3610486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不属于企业知识管理的激励机制的是（         ）</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1510</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知识运行</a:t>
            </a:r>
            <a:r>
              <a:rPr lang="zh-CN" altLang="en-US" sz="2400" b="0" dirty="0" smtClean="0">
                <a:solidFill>
                  <a:schemeClr val="tx1"/>
                </a:solidFill>
                <a:latin typeface="黑体" panose="02010609060101010101" pitchFamily="49" charset="-122"/>
                <a:ea typeface="黑体" panose="02010609060101010101" pitchFamily="49" charset="-122"/>
              </a:rPr>
              <a:t>机制</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知识明晰</a:t>
            </a:r>
            <a:r>
              <a:rPr lang="zh-CN" altLang="en-US" sz="2400" b="0" dirty="0" smtClean="0">
                <a:solidFill>
                  <a:schemeClr val="tx1"/>
                </a:solidFill>
                <a:latin typeface="黑体" panose="02010609060101010101" pitchFamily="49" charset="-122"/>
                <a:ea typeface="黑体" panose="02010609060101010101" pitchFamily="49" charset="-122"/>
              </a:rPr>
              <a:t>机制</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知识传播</a:t>
            </a:r>
            <a:r>
              <a:rPr lang="zh-CN" altLang="en-US" sz="2400" b="0" dirty="0" smtClean="0">
                <a:solidFill>
                  <a:schemeClr val="tx1"/>
                </a:solidFill>
                <a:latin typeface="黑体" panose="02010609060101010101" pitchFamily="49" charset="-122"/>
                <a:ea typeface="黑体" panose="02010609060101010101" pitchFamily="49" charset="-122"/>
              </a:rPr>
              <a:t>机制</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知识奖惩机制</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5610220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不属于企业知识管理的激励机制的是（     </a:t>
            </a:r>
            <a:r>
              <a:rPr lang="en-US" altLang="zh-CN" sz="2400" b="0" dirty="0" smtClean="0">
                <a:solidFill>
                  <a:srgbClr val="FF0000"/>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1510</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知识运行</a:t>
            </a:r>
            <a:r>
              <a:rPr lang="zh-CN" altLang="en-US" sz="2400" b="0" dirty="0" smtClean="0">
                <a:solidFill>
                  <a:schemeClr val="tx1"/>
                </a:solidFill>
                <a:latin typeface="黑体" panose="02010609060101010101" pitchFamily="49" charset="-122"/>
                <a:ea typeface="黑体" panose="02010609060101010101" pitchFamily="49" charset="-122"/>
              </a:rPr>
              <a:t>机制</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知识明晰</a:t>
            </a:r>
            <a:r>
              <a:rPr lang="zh-CN" altLang="en-US" sz="2400" b="0" dirty="0" smtClean="0">
                <a:solidFill>
                  <a:schemeClr val="tx1"/>
                </a:solidFill>
                <a:latin typeface="黑体" panose="02010609060101010101" pitchFamily="49" charset="-122"/>
                <a:ea typeface="黑体" panose="02010609060101010101" pitchFamily="49" charset="-122"/>
              </a:rPr>
              <a:t>机制</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知识传播</a:t>
            </a:r>
            <a:r>
              <a:rPr lang="zh-CN" altLang="en-US" sz="2400" b="0" dirty="0" smtClean="0">
                <a:solidFill>
                  <a:srgbClr val="FF0000"/>
                </a:solidFill>
                <a:latin typeface="黑体" panose="02010609060101010101" pitchFamily="49" charset="-122"/>
                <a:ea typeface="黑体" panose="02010609060101010101" pitchFamily="49" charset="-122"/>
              </a:rPr>
              <a:t>机制</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知识奖惩机制</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4488023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1253431" y="1725954"/>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1</a:t>
            </a:r>
            <a:r>
              <a:rPr lang="zh-CN" altLang="en-US" sz="2000" b="1" dirty="0" smtClean="0">
                <a:solidFill>
                  <a:schemeClr val="tx1"/>
                </a:solidFill>
                <a:latin typeface="黑体" panose="02010609060101010101" pitchFamily="49" charset="-122"/>
                <a:ea typeface="黑体" panose="02010609060101010101" pitchFamily="49" charset="-122"/>
              </a:rPr>
              <a:t>章  企业管理概论</a:t>
            </a:r>
            <a:endParaRPr lang="zh-CN" altLang="en-US" sz="2000" b="1" dirty="0">
              <a:solidFill>
                <a:schemeClr val="tx1"/>
              </a:solidFill>
              <a:latin typeface="黑体" panose="02010609060101010101" pitchFamily="49" charset="-122"/>
              <a:ea typeface="黑体" panose="02010609060101010101" pitchFamily="49" charset="-122"/>
            </a:endParaRPr>
          </a:p>
        </p:txBody>
      </p:sp>
      <p:sp>
        <p:nvSpPr>
          <p:cNvPr id="3" name="任意多边形 2"/>
          <p:cNvSpPr/>
          <p:nvPr/>
        </p:nvSpPr>
        <p:spPr>
          <a:xfrm>
            <a:off x="1253431" y="3106862"/>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3</a:t>
            </a:r>
            <a:r>
              <a:rPr lang="zh-CN" altLang="en-US" sz="2000" b="1" dirty="0" smtClean="0">
                <a:solidFill>
                  <a:schemeClr val="tx1"/>
                </a:solidFill>
                <a:latin typeface="黑体" panose="02010609060101010101" pitchFamily="49" charset="-122"/>
                <a:ea typeface="黑体" panose="02010609060101010101" pitchFamily="49" charset="-122"/>
              </a:rPr>
              <a:t>章  客户关系管理</a:t>
            </a:r>
          </a:p>
        </p:txBody>
      </p:sp>
      <p:sp>
        <p:nvSpPr>
          <p:cNvPr id="4" name="任意多边形 3"/>
          <p:cNvSpPr/>
          <p:nvPr/>
        </p:nvSpPr>
        <p:spPr>
          <a:xfrm>
            <a:off x="1253431" y="4487770"/>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5</a:t>
            </a:r>
            <a:r>
              <a:rPr lang="zh-CN" altLang="en-US" sz="2000" b="1" dirty="0" smtClean="0">
                <a:solidFill>
                  <a:schemeClr val="tx1"/>
                </a:solidFill>
                <a:latin typeface="黑体" panose="02010609060101010101" pitchFamily="49" charset="-122"/>
                <a:ea typeface="黑体" panose="02010609060101010101" pitchFamily="49" charset="-122"/>
              </a:rPr>
              <a:t>章  市场营销管理</a:t>
            </a:r>
          </a:p>
        </p:txBody>
      </p:sp>
      <p:sp>
        <p:nvSpPr>
          <p:cNvPr id="5" name="任意多边形 4"/>
          <p:cNvSpPr/>
          <p:nvPr/>
        </p:nvSpPr>
        <p:spPr>
          <a:xfrm>
            <a:off x="1253431" y="2416408"/>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2</a:t>
            </a:r>
            <a:r>
              <a:rPr lang="zh-CN" altLang="en-US" sz="2000" b="1" dirty="0" smtClean="0">
                <a:solidFill>
                  <a:schemeClr val="tx1"/>
                </a:solidFill>
                <a:latin typeface="黑体" panose="02010609060101010101" pitchFamily="49" charset="-122"/>
                <a:ea typeface="黑体" panose="02010609060101010101" pitchFamily="49" charset="-122"/>
              </a:rPr>
              <a:t>章  企业战略管理</a:t>
            </a:r>
            <a:endParaRPr lang="zh-CN" altLang="en-US" sz="2000" b="1" dirty="0">
              <a:solidFill>
                <a:schemeClr val="tx1"/>
              </a:solidFill>
              <a:latin typeface="黑体" panose="02010609060101010101" pitchFamily="49" charset="-122"/>
              <a:ea typeface="黑体" panose="02010609060101010101" pitchFamily="49" charset="-122"/>
            </a:endParaRPr>
          </a:p>
        </p:txBody>
      </p:sp>
      <p:sp>
        <p:nvSpPr>
          <p:cNvPr id="6" name="任意多边形 5"/>
          <p:cNvSpPr/>
          <p:nvPr/>
        </p:nvSpPr>
        <p:spPr>
          <a:xfrm>
            <a:off x="1253431" y="3797316"/>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4</a:t>
            </a:r>
            <a:r>
              <a:rPr lang="zh-CN" altLang="en-US" sz="2000" b="1" dirty="0" smtClean="0">
                <a:solidFill>
                  <a:schemeClr val="tx1"/>
                </a:solidFill>
                <a:latin typeface="黑体" panose="02010609060101010101" pitchFamily="49" charset="-122"/>
                <a:ea typeface="黑体" panose="02010609060101010101" pitchFamily="49" charset="-122"/>
              </a:rPr>
              <a:t>章  企业组织管理</a:t>
            </a:r>
            <a:endParaRPr lang="zh-CN" altLang="en-US" sz="2000" b="1" dirty="0">
              <a:solidFill>
                <a:schemeClr val="tx1"/>
              </a:solidFill>
              <a:latin typeface="黑体" panose="02010609060101010101" pitchFamily="49" charset="-122"/>
              <a:ea typeface="黑体" panose="02010609060101010101" pitchFamily="49" charset="-122"/>
            </a:endParaRPr>
          </a:p>
        </p:txBody>
      </p:sp>
      <p:sp>
        <p:nvSpPr>
          <p:cNvPr id="7" name="任意多边形 6"/>
          <p:cNvSpPr/>
          <p:nvPr/>
        </p:nvSpPr>
        <p:spPr>
          <a:xfrm>
            <a:off x="1253431" y="5178224"/>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6</a:t>
            </a:r>
            <a:r>
              <a:rPr lang="zh-CN" altLang="en-US" sz="2000" b="1" dirty="0" smtClean="0">
                <a:solidFill>
                  <a:schemeClr val="tx1"/>
                </a:solidFill>
                <a:latin typeface="黑体" panose="02010609060101010101" pitchFamily="49" charset="-122"/>
                <a:ea typeface="黑体" panose="02010609060101010101" pitchFamily="49" charset="-122"/>
              </a:rPr>
              <a:t>章  企业运作管理</a:t>
            </a:r>
            <a:endParaRPr lang="zh-CN" altLang="en-US" sz="2000" b="1" dirty="0">
              <a:solidFill>
                <a:schemeClr val="tx1"/>
              </a:solidFill>
              <a:latin typeface="黑体" panose="02010609060101010101" pitchFamily="49" charset="-122"/>
              <a:ea typeface="黑体" panose="02010609060101010101" pitchFamily="49" charset="-122"/>
            </a:endParaRPr>
          </a:p>
        </p:txBody>
      </p:sp>
      <p:sp>
        <p:nvSpPr>
          <p:cNvPr id="12" name="任意多边形 11"/>
          <p:cNvSpPr/>
          <p:nvPr/>
        </p:nvSpPr>
        <p:spPr>
          <a:xfrm>
            <a:off x="6498827" y="1725954"/>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7</a:t>
            </a:r>
            <a:r>
              <a:rPr lang="zh-CN" altLang="en-US" sz="2000" b="1" dirty="0" smtClean="0">
                <a:solidFill>
                  <a:schemeClr val="tx1"/>
                </a:solidFill>
                <a:latin typeface="黑体" panose="02010609060101010101" pitchFamily="49" charset="-122"/>
                <a:ea typeface="黑体" panose="02010609060101010101" pitchFamily="49" charset="-122"/>
              </a:rPr>
              <a:t>章  企业财务管理</a:t>
            </a:r>
          </a:p>
        </p:txBody>
      </p:sp>
      <p:sp>
        <p:nvSpPr>
          <p:cNvPr id="16" name="圆角矩形 15"/>
          <p:cNvSpPr/>
          <p:nvPr/>
        </p:nvSpPr>
        <p:spPr>
          <a:xfrm>
            <a:off x="674316" y="435018"/>
            <a:ext cx="2218344" cy="776425"/>
          </a:xfrm>
          <a:prstGeom prst="roundRect">
            <a:avLst/>
          </a:prstGeom>
          <a:noFill/>
          <a:ln>
            <a:no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just"/>
            <a:r>
              <a:rPr lang="zh-CN" altLang="en-US" sz="2800" b="1" dirty="0" smtClean="0">
                <a:latin typeface="黑体" panose="02010609060101010101" pitchFamily="49" charset="-122"/>
                <a:ea typeface="黑体" panose="02010609060101010101" pitchFamily="49" charset="-122"/>
              </a:rPr>
              <a:t>课程章节</a:t>
            </a:r>
            <a:endParaRPr lang="zh-CN" altLang="en-US" sz="2800" b="1" dirty="0">
              <a:latin typeface="黑体" panose="02010609060101010101" pitchFamily="49" charset="-122"/>
              <a:ea typeface="黑体" panose="02010609060101010101" pitchFamily="49" charset="-122"/>
            </a:endParaRPr>
          </a:p>
        </p:txBody>
      </p:sp>
      <p:sp>
        <p:nvSpPr>
          <p:cNvPr id="23" name="任意多边形 22"/>
          <p:cNvSpPr/>
          <p:nvPr/>
        </p:nvSpPr>
        <p:spPr>
          <a:xfrm>
            <a:off x="6498827" y="3106861"/>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9</a:t>
            </a:r>
            <a:r>
              <a:rPr lang="zh-CN" altLang="en-US" sz="2000" b="1" dirty="0" smtClean="0">
                <a:solidFill>
                  <a:schemeClr val="tx1"/>
                </a:solidFill>
                <a:latin typeface="黑体" panose="02010609060101010101" pitchFamily="49" charset="-122"/>
                <a:ea typeface="黑体" panose="02010609060101010101" pitchFamily="49" charset="-122"/>
              </a:rPr>
              <a:t>章  企业知识管理</a:t>
            </a:r>
          </a:p>
        </p:txBody>
      </p:sp>
      <p:sp>
        <p:nvSpPr>
          <p:cNvPr id="24" name="任意多边形 23"/>
          <p:cNvSpPr/>
          <p:nvPr/>
        </p:nvSpPr>
        <p:spPr>
          <a:xfrm>
            <a:off x="6498827" y="2416407"/>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8</a:t>
            </a:r>
            <a:r>
              <a:rPr lang="zh-CN" altLang="en-US" sz="2000" b="1" dirty="0" smtClean="0">
                <a:solidFill>
                  <a:schemeClr val="tx1"/>
                </a:solidFill>
                <a:latin typeface="黑体" panose="02010609060101010101" pitchFamily="49" charset="-122"/>
                <a:ea typeface="黑体" panose="02010609060101010101" pitchFamily="49" charset="-122"/>
              </a:rPr>
              <a:t>章  人力资源管理</a:t>
            </a:r>
            <a:endParaRPr lang="zh-CN" altLang="en-US" sz="2000" b="1" dirty="0">
              <a:solidFill>
                <a:schemeClr val="tx1"/>
              </a:solidFill>
              <a:latin typeface="黑体" panose="02010609060101010101" pitchFamily="49" charset="-122"/>
              <a:ea typeface="黑体" panose="02010609060101010101" pitchFamily="49" charset="-122"/>
            </a:endParaRPr>
          </a:p>
        </p:txBody>
      </p:sp>
      <p:sp>
        <p:nvSpPr>
          <p:cNvPr id="25" name="任意多边形 24"/>
          <p:cNvSpPr/>
          <p:nvPr/>
        </p:nvSpPr>
        <p:spPr>
          <a:xfrm>
            <a:off x="6498827" y="3797315"/>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10</a:t>
            </a:r>
            <a:r>
              <a:rPr lang="zh-CN" altLang="en-US" sz="2000" b="1" dirty="0" smtClean="0">
                <a:solidFill>
                  <a:schemeClr val="tx1"/>
                </a:solidFill>
                <a:latin typeface="黑体" panose="02010609060101010101" pitchFamily="49" charset="-122"/>
                <a:ea typeface="黑体" panose="02010609060101010101" pitchFamily="49" charset="-122"/>
              </a:rPr>
              <a:t>章  </a:t>
            </a:r>
            <a:r>
              <a:rPr lang="zh-CN" altLang="en-US" sz="2000" b="1" dirty="0">
                <a:solidFill>
                  <a:schemeClr val="tx1"/>
                </a:solidFill>
                <a:latin typeface="黑体" panose="02010609060101010101" pitchFamily="49" charset="-122"/>
                <a:ea typeface="黑体" panose="02010609060101010101" pitchFamily="49" charset="-122"/>
              </a:rPr>
              <a:t>供应链</a:t>
            </a:r>
            <a:r>
              <a:rPr lang="zh-CN" altLang="en-US" sz="2000" b="1" dirty="0" smtClean="0">
                <a:solidFill>
                  <a:schemeClr val="tx1"/>
                </a:solidFill>
                <a:latin typeface="黑体" panose="02010609060101010101" pitchFamily="49" charset="-122"/>
                <a:ea typeface="黑体" panose="02010609060101010101" pitchFamily="49" charset="-122"/>
              </a:rPr>
              <a:t>管理</a:t>
            </a:r>
            <a:endParaRPr lang="zh-CN" altLang="en-US" sz="2000" b="1" dirty="0">
              <a:solidFill>
                <a:schemeClr val="tx1"/>
              </a:solidFill>
              <a:latin typeface="黑体" panose="02010609060101010101" pitchFamily="49" charset="-122"/>
              <a:ea typeface="黑体" panose="02010609060101010101" pitchFamily="49" charset="-122"/>
            </a:endParaRPr>
          </a:p>
        </p:txBody>
      </p:sp>
      <p:sp>
        <p:nvSpPr>
          <p:cNvPr id="26" name="任意多边形 25"/>
          <p:cNvSpPr/>
          <p:nvPr/>
        </p:nvSpPr>
        <p:spPr>
          <a:xfrm>
            <a:off x="6498827" y="4487769"/>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11</a:t>
            </a:r>
            <a:r>
              <a:rPr lang="zh-CN" altLang="en-US" sz="2000" b="1" dirty="0" smtClean="0">
                <a:solidFill>
                  <a:schemeClr val="tx1"/>
                </a:solidFill>
                <a:latin typeface="黑体" panose="02010609060101010101" pitchFamily="49" charset="-122"/>
                <a:ea typeface="黑体" panose="02010609060101010101" pitchFamily="49" charset="-122"/>
              </a:rPr>
              <a:t>章  企业文化管理</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62861" y="2691766"/>
            <a:ext cx="8466281" cy="934085"/>
            <a:chOff x="3988" y="4665"/>
            <a:chExt cx="11228" cy="1471"/>
          </a:xfrm>
        </p:grpSpPr>
        <p:sp>
          <p:nvSpPr>
            <p:cNvPr id="3" name="矩形 2"/>
            <p:cNvSpPr/>
            <p:nvPr/>
          </p:nvSpPr>
          <p:spPr>
            <a:xfrm>
              <a:off x="4756" y="4665"/>
              <a:ext cx="9687" cy="147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黑体" panose="02010609060101010101" pitchFamily="49" charset="-122"/>
                  <a:ea typeface="黑体" panose="02010609060101010101" pitchFamily="49" charset="-122"/>
                </a:rPr>
                <a:t>第</a:t>
              </a:r>
              <a:r>
                <a:rPr lang="en-US" altLang="zh-CN" sz="2800" b="1" dirty="0" smtClean="0">
                  <a:latin typeface="黑体" panose="02010609060101010101" pitchFamily="49" charset="-122"/>
                  <a:ea typeface="黑体" panose="02010609060101010101" pitchFamily="49" charset="-122"/>
                </a:rPr>
                <a:t>10</a:t>
              </a:r>
              <a:r>
                <a:rPr lang="zh-CN" altLang="en-US" sz="2800" b="1" dirty="0" smtClean="0">
                  <a:latin typeface="黑体" panose="02010609060101010101" pitchFamily="49" charset="-122"/>
                  <a:ea typeface="黑体" panose="02010609060101010101" pitchFamily="49" charset="-122"/>
                </a:rPr>
                <a:t>章：</a:t>
              </a:r>
              <a:r>
                <a:rPr lang="zh-CN" altLang="en-US" sz="2800" b="1" dirty="0">
                  <a:latin typeface="黑体" panose="02010609060101010101" pitchFamily="49" charset="-122"/>
                  <a:ea typeface="黑体" panose="02010609060101010101" pitchFamily="49" charset="-122"/>
                </a:rPr>
                <a:t>供应链</a:t>
              </a:r>
              <a:r>
                <a:rPr lang="zh-CN" altLang="en-US" sz="2800" b="1" dirty="0" smtClean="0">
                  <a:latin typeface="黑体" panose="02010609060101010101" pitchFamily="49" charset="-122"/>
                  <a:ea typeface="黑体" panose="02010609060101010101" pitchFamily="49" charset="-122"/>
                </a:rPr>
                <a:t>管理</a:t>
              </a:r>
              <a:endParaRPr lang="zh-CN" altLang="en-US" sz="2800" b="1" dirty="0">
                <a:latin typeface="黑体" panose="02010609060101010101" pitchFamily="49" charset="-122"/>
                <a:ea typeface="黑体" panose="02010609060101010101" pitchFamily="49" charset="-122"/>
              </a:endParaRPr>
            </a:p>
          </p:txBody>
        </p:sp>
        <p:sp>
          <p:nvSpPr>
            <p:cNvPr id="4" name="矩形 3"/>
            <p:cNvSpPr/>
            <p:nvPr/>
          </p:nvSpPr>
          <p:spPr>
            <a:xfrm>
              <a:off x="4272" y="4665"/>
              <a:ext cx="484"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sp>
          <p:nvSpPr>
            <p:cNvPr id="5" name="矩形 4"/>
            <p:cNvSpPr/>
            <p:nvPr/>
          </p:nvSpPr>
          <p:spPr>
            <a:xfrm>
              <a:off x="14443" y="4666"/>
              <a:ext cx="484"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sp>
          <p:nvSpPr>
            <p:cNvPr id="6" name="矩形 5"/>
            <p:cNvSpPr/>
            <p:nvPr/>
          </p:nvSpPr>
          <p:spPr>
            <a:xfrm>
              <a:off x="3988" y="4665"/>
              <a:ext cx="156"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sp>
          <p:nvSpPr>
            <p:cNvPr id="7" name="矩形 6"/>
            <p:cNvSpPr/>
            <p:nvPr/>
          </p:nvSpPr>
          <p:spPr>
            <a:xfrm>
              <a:off x="15060" y="4665"/>
              <a:ext cx="156"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直接连接符 7"/>
          <p:cNvSpPr>
            <a:spLocks noChangeShapeType="1"/>
          </p:cNvSpPr>
          <p:nvPr>
            <p:custDataLst>
              <p:tags r:id="rId2"/>
            </p:custDataLst>
          </p:nvPr>
        </p:nvSpPr>
        <p:spPr bwMode="auto">
          <a:xfrm flipH="1">
            <a:off x="2652947" y="1543815"/>
            <a:ext cx="1" cy="5005828"/>
          </a:xfrm>
          <a:prstGeom prst="line">
            <a:avLst/>
          </a:prstGeom>
          <a:solidFill>
            <a:srgbClr val="B680DA"/>
          </a:solidFill>
          <a:ln w="6350">
            <a:solidFill>
              <a:srgbClr val="A50021"/>
            </a:solidFill>
            <a:miter lim="800000"/>
          </a:ln>
        </p:spPr>
        <p:txBody>
          <a:bodyPr>
            <a:normAutofit fontScale="25000" lnSpcReduction="20000"/>
          </a:bodyPr>
          <a:lstStyle/>
          <a:p>
            <a:endParaRPr lang="zh-CN" altLang="en-US">
              <a:latin typeface="黑体" panose="02010609060101010101" pitchFamily="49" charset="-122"/>
              <a:ea typeface="黑体" panose="02010609060101010101" pitchFamily="49" charset="-122"/>
              <a:sym typeface="Arial" panose="020B0604020202020204" pitchFamily="34" charset="0"/>
            </a:endParaRPr>
          </a:p>
        </p:txBody>
      </p:sp>
      <p:grpSp>
        <p:nvGrpSpPr>
          <p:cNvPr id="14" name="组合 13"/>
          <p:cNvGrpSpPr/>
          <p:nvPr>
            <p:custDataLst>
              <p:tags r:id="rId3"/>
            </p:custDataLst>
          </p:nvPr>
        </p:nvGrpSpPr>
        <p:grpSpPr>
          <a:xfrm>
            <a:off x="2484526" y="1888886"/>
            <a:ext cx="6851834" cy="546147"/>
            <a:chOff x="2217049" y="1938958"/>
            <a:chExt cx="5199005" cy="394210"/>
          </a:xfrm>
          <a:solidFill>
            <a:srgbClr val="C00000"/>
          </a:solidFill>
        </p:grpSpPr>
        <p:sp>
          <p:nvSpPr>
            <p:cNvPr id="8" name="椭圆 2"/>
            <p:cNvSpPr>
              <a:spLocks noChangeArrowheads="1"/>
            </p:cNvSpPr>
            <p:nvPr>
              <p:custDataLst>
                <p:tags r:id="rId16"/>
              </p:custDataLst>
            </p:nvPr>
          </p:nvSpPr>
          <p:spPr bwMode="auto">
            <a:xfrm>
              <a:off x="2217049" y="2023530"/>
              <a:ext cx="255588" cy="255588"/>
            </a:xfrm>
            <a:prstGeom prst="ellipse">
              <a:avLst/>
            </a:prstGeom>
            <a:grpFill/>
            <a:ln w="12700" cmpd="sng">
              <a:solidFill>
                <a:srgbClr val="FF0000"/>
              </a:solidFill>
              <a:prstDash val="solid"/>
              <a:round/>
            </a:ln>
          </p:spPr>
          <p:txBody>
            <a:bodyPr anchor="ctr">
              <a:normAutofit fontScale="60000" lnSpcReduction="20000"/>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buNone/>
              </a:pPr>
              <a:endParaRPr lang="zh-CN" altLang="zh-CN" sz="2400">
                <a:solidFill>
                  <a:srgbClr val="FFFFFF"/>
                </a:solidFill>
                <a:latin typeface="黑体" panose="02010609060101010101" pitchFamily="49" charset="-122"/>
                <a:ea typeface="黑体" panose="02010609060101010101" pitchFamily="49" charset="-122"/>
                <a:sym typeface="Arial" panose="020B0604020202020204" pitchFamily="34" charset="0"/>
              </a:endParaRPr>
            </a:p>
          </p:txBody>
        </p:sp>
        <p:sp>
          <p:nvSpPr>
            <p:cNvPr id="9" name="矩形 8"/>
            <p:cNvSpPr/>
            <p:nvPr>
              <p:custDataLst>
                <p:tags r:id="rId17"/>
              </p:custDataLst>
            </p:nvPr>
          </p:nvSpPr>
          <p:spPr bwMode="auto">
            <a:xfrm>
              <a:off x="2844054" y="1938958"/>
              <a:ext cx="4572000" cy="394210"/>
            </a:xfrm>
            <a:prstGeom prst="rect">
              <a:avLst/>
            </a:prstGeom>
            <a:grpFill/>
            <a:ln w="12700" cmpd="sng">
              <a:solidFill>
                <a:srgbClr val="FF0000"/>
              </a:solidFill>
              <a:prstDash val="solid"/>
              <a:round/>
            </a:ln>
          </p:spPr>
          <p:txBody>
            <a:bodyPr anchor="ctr">
              <a:noAutofit/>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lnSpc>
                  <a:spcPct val="100000"/>
                </a:lnSpc>
                <a:buNone/>
              </a:pPr>
              <a:r>
                <a:rPr lang="zh-CN" altLang="en-US" sz="2400" b="1" dirty="0" smtClean="0">
                  <a:solidFill>
                    <a:schemeClr val="bg1"/>
                  </a:solidFill>
                  <a:latin typeface="黑体" panose="02010609060101010101" pitchFamily="49" charset="-122"/>
                  <a:ea typeface="黑体" panose="02010609060101010101" pitchFamily="49" charset="-122"/>
                  <a:sym typeface="+mn-ea"/>
                </a:rPr>
                <a:t>供应链管理概述</a:t>
              </a:r>
              <a:endParaRPr lang="zh-CN" altLang="en-US" sz="2400" b="1" dirty="0">
                <a:solidFill>
                  <a:schemeClr val="bg1"/>
                </a:solidFill>
                <a:latin typeface="黑体" panose="02010609060101010101" pitchFamily="49" charset="-122"/>
                <a:ea typeface="黑体" panose="02010609060101010101" pitchFamily="49" charset="-122"/>
                <a:sym typeface="+mn-ea"/>
              </a:endParaRPr>
            </a:p>
          </p:txBody>
        </p:sp>
      </p:grpSp>
      <p:grpSp>
        <p:nvGrpSpPr>
          <p:cNvPr id="15" name="组合 14"/>
          <p:cNvGrpSpPr/>
          <p:nvPr>
            <p:custDataLst>
              <p:tags r:id="rId4"/>
            </p:custDataLst>
          </p:nvPr>
        </p:nvGrpSpPr>
        <p:grpSpPr>
          <a:xfrm>
            <a:off x="2484526" y="2824990"/>
            <a:ext cx="6851834" cy="546147"/>
            <a:chOff x="2217049" y="3096485"/>
            <a:chExt cx="5199005" cy="394210"/>
          </a:xfrm>
          <a:solidFill>
            <a:srgbClr val="C00000"/>
          </a:solidFill>
        </p:grpSpPr>
        <p:sp>
          <p:nvSpPr>
            <p:cNvPr id="10" name="矩形 9"/>
            <p:cNvSpPr/>
            <p:nvPr>
              <p:custDataLst>
                <p:tags r:id="rId14"/>
              </p:custDataLst>
            </p:nvPr>
          </p:nvSpPr>
          <p:spPr bwMode="auto">
            <a:xfrm>
              <a:off x="2844054" y="3096485"/>
              <a:ext cx="4572000" cy="394210"/>
            </a:xfrm>
            <a:prstGeom prst="rect">
              <a:avLst/>
            </a:prstGeom>
            <a:grpFill/>
            <a:ln w="9525">
              <a:noFill/>
              <a:round/>
            </a:ln>
          </p:spPr>
          <p:txBody>
            <a:bodyPr anchor="ctr">
              <a:normAutofit/>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lnSpc>
                  <a:spcPct val="100000"/>
                </a:lnSpc>
                <a:buNone/>
              </a:pPr>
              <a:r>
                <a:rPr lang="zh-CN" altLang="en-US" sz="2400" b="1" dirty="0" smtClean="0">
                  <a:solidFill>
                    <a:schemeClr val="bg1"/>
                  </a:solidFill>
                  <a:latin typeface="黑体" panose="02010609060101010101" pitchFamily="49" charset="-122"/>
                  <a:ea typeface="黑体" panose="02010609060101010101" pitchFamily="49" charset="-122"/>
                  <a:sym typeface="+mn-ea"/>
                </a:rPr>
                <a:t>供应链管理环境下的生产管理</a:t>
              </a:r>
              <a:endParaRPr lang="zh-CN" altLang="en-US" sz="2400" b="1" dirty="0">
                <a:solidFill>
                  <a:schemeClr val="bg1"/>
                </a:solidFill>
                <a:latin typeface="黑体" panose="02010609060101010101" pitchFamily="49" charset="-122"/>
                <a:ea typeface="黑体" panose="02010609060101010101" pitchFamily="49" charset="-122"/>
                <a:sym typeface="+mn-ea"/>
              </a:endParaRPr>
            </a:p>
          </p:txBody>
        </p:sp>
        <p:sp>
          <p:nvSpPr>
            <p:cNvPr id="11" name="椭圆 2"/>
            <p:cNvSpPr>
              <a:spLocks noChangeArrowheads="1"/>
            </p:cNvSpPr>
            <p:nvPr>
              <p:custDataLst>
                <p:tags r:id="rId15"/>
              </p:custDataLst>
            </p:nvPr>
          </p:nvSpPr>
          <p:spPr bwMode="auto">
            <a:xfrm>
              <a:off x="2217049" y="3181057"/>
              <a:ext cx="255588" cy="255588"/>
            </a:xfrm>
            <a:prstGeom prst="ellipse">
              <a:avLst/>
            </a:prstGeom>
            <a:grpFill/>
            <a:ln w="9525">
              <a:noFill/>
              <a:round/>
            </a:ln>
          </p:spPr>
          <p:txBody>
            <a:bodyPr anchor="ctr">
              <a:normAutofit fontScale="60000" lnSpcReduction="20000"/>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buNone/>
              </a:pPr>
              <a:endParaRPr lang="zh-CN" altLang="zh-CN" sz="2400" b="1">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grpSp>
      <p:sp>
        <p:nvSpPr>
          <p:cNvPr id="16" name="圆角矩形 15"/>
          <p:cNvSpPr/>
          <p:nvPr/>
        </p:nvSpPr>
        <p:spPr>
          <a:xfrm>
            <a:off x="674228" y="435118"/>
            <a:ext cx="7221972" cy="776605"/>
          </a:xfrm>
          <a:prstGeom prst="roundRect">
            <a:avLst/>
          </a:prstGeom>
          <a:noFill/>
          <a:ln>
            <a:no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just"/>
            <a:r>
              <a:rPr lang="zh-CN" altLang="en-US" sz="2800" b="1" dirty="0" smtClean="0">
                <a:latin typeface="黑体" panose="02010609060101010101" pitchFamily="49" charset="-122"/>
                <a:ea typeface="黑体" panose="02010609060101010101" pitchFamily="49" charset="-122"/>
              </a:rPr>
              <a:t>第</a:t>
            </a:r>
            <a:r>
              <a:rPr lang="en-US" altLang="zh-CN" sz="2800" b="1" dirty="0" smtClean="0">
                <a:latin typeface="黑体" panose="02010609060101010101" pitchFamily="49" charset="-122"/>
                <a:ea typeface="黑体" panose="02010609060101010101" pitchFamily="49" charset="-122"/>
              </a:rPr>
              <a:t>10</a:t>
            </a:r>
            <a:r>
              <a:rPr lang="zh-CN" altLang="en-US" sz="2800" b="1" dirty="0" smtClean="0">
                <a:latin typeface="黑体" panose="02010609060101010101" pitchFamily="49" charset="-122"/>
                <a:ea typeface="黑体" panose="02010609060101010101" pitchFamily="49" charset="-122"/>
              </a:rPr>
              <a:t>章 供应链管理</a:t>
            </a:r>
            <a:endParaRPr lang="zh-CN" altLang="en-US" sz="2800" b="1" dirty="0">
              <a:latin typeface="黑体" panose="02010609060101010101" pitchFamily="49" charset="-122"/>
              <a:ea typeface="黑体" panose="02010609060101010101" pitchFamily="49" charset="-122"/>
            </a:endParaRPr>
          </a:p>
        </p:txBody>
      </p:sp>
      <p:grpSp>
        <p:nvGrpSpPr>
          <p:cNvPr id="12" name="组合 11"/>
          <p:cNvGrpSpPr/>
          <p:nvPr>
            <p:custDataLst>
              <p:tags r:id="rId5"/>
            </p:custDataLst>
          </p:nvPr>
        </p:nvGrpSpPr>
        <p:grpSpPr>
          <a:xfrm>
            <a:off x="2495600" y="3761094"/>
            <a:ext cx="6851834" cy="546147"/>
            <a:chOff x="2217049" y="3096485"/>
            <a:chExt cx="5199005" cy="394210"/>
          </a:xfrm>
          <a:solidFill>
            <a:srgbClr val="C00000"/>
          </a:solidFill>
        </p:grpSpPr>
        <p:sp>
          <p:nvSpPr>
            <p:cNvPr id="13" name="矩形 12"/>
            <p:cNvSpPr/>
            <p:nvPr>
              <p:custDataLst>
                <p:tags r:id="rId12"/>
              </p:custDataLst>
            </p:nvPr>
          </p:nvSpPr>
          <p:spPr bwMode="auto">
            <a:xfrm>
              <a:off x="2844054" y="3096485"/>
              <a:ext cx="4572000" cy="394210"/>
            </a:xfrm>
            <a:prstGeom prst="rect">
              <a:avLst/>
            </a:prstGeom>
            <a:grpFill/>
            <a:ln w="9525">
              <a:noFill/>
              <a:round/>
            </a:ln>
          </p:spPr>
          <p:txBody>
            <a:bodyPr anchor="ctr">
              <a:normAutofit/>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lnSpc>
                  <a:spcPct val="100000"/>
                </a:lnSpc>
                <a:buNone/>
              </a:pPr>
              <a:r>
                <a:rPr lang="zh-CN" altLang="en-US" sz="2400" b="1" dirty="0" smtClean="0">
                  <a:solidFill>
                    <a:schemeClr val="bg1"/>
                  </a:solidFill>
                  <a:latin typeface="黑体" panose="02010609060101010101" pitchFamily="49" charset="-122"/>
                  <a:ea typeface="黑体" panose="02010609060101010101" pitchFamily="49" charset="-122"/>
                  <a:sym typeface="+mn-ea"/>
                </a:rPr>
                <a:t>供应链管理环境下的物流管理</a:t>
              </a:r>
              <a:endParaRPr lang="zh-CN" altLang="en-US" sz="2400" b="1" dirty="0">
                <a:solidFill>
                  <a:schemeClr val="bg1"/>
                </a:solidFill>
                <a:latin typeface="黑体" panose="02010609060101010101" pitchFamily="49" charset="-122"/>
                <a:ea typeface="黑体" panose="02010609060101010101" pitchFamily="49" charset="-122"/>
                <a:sym typeface="+mn-ea"/>
              </a:endParaRPr>
            </a:p>
          </p:txBody>
        </p:sp>
        <p:sp>
          <p:nvSpPr>
            <p:cNvPr id="17" name="椭圆 2"/>
            <p:cNvSpPr>
              <a:spLocks noChangeArrowheads="1"/>
            </p:cNvSpPr>
            <p:nvPr>
              <p:custDataLst>
                <p:tags r:id="rId13"/>
              </p:custDataLst>
            </p:nvPr>
          </p:nvSpPr>
          <p:spPr bwMode="auto">
            <a:xfrm>
              <a:off x="2217049" y="3181057"/>
              <a:ext cx="255588" cy="255588"/>
            </a:xfrm>
            <a:prstGeom prst="ellipse">
              <a:avLst/>
            </a:prstGeom>
            <a:grpFill/>
            <a:ln w="9525">
              <a:noFill/>
              <a:round/>
            </a:ln>
          </p:spPr>
          <p:txBody>
            <a:bodyPr anchor="ctr">
              <a:normAutofit fontScale="60000" lnSpcReduction="20000"/>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buNone/>
              </a:pPr>
              <a:endParaRPr lang="zh-CN" altLang="zh-CN" sz="2400" b="1">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grpSp>
      <p:grpSp>
        <p:nvGrpSpPr>
          <p:cNvPr id="18" name="组合 17"/>
          <p:cNvGrpSpPr/>
          <p:nvPr>
            <p:custDataLst>
              <p:tags r:id="rId6"/>
            </p:custDataLst>
          </p:nvPr>
        </p:nvGrpSpPr>
        <p:grpSpPr>
          <a:xfrm>
            <a:off x="2484526" y="4668406"/>
            <a:ext cx="6851834" cy="546147"/>
            <a:chOff x="2217049" y="3096485"/>
            <a:chExt cx="5199005" cy="394210"/>
          </a:xfrm>
          <a:solidFill>
            <a:srgbClr val="C00000"/>
          </a:solidFill>
        </p:grpSpPr>
        <p:sp>
          <p:nvSpPr>
            <p:cNvPr id="19" name="矩形 18"/>
            <p:cNvSpPr/>
            <p:nvPr>
              <p:custDataLst>
                <p:tags r:id="rId10"/>
              </p:custDataLst>
            </p:nvPr>
          </p:nvSpPr>
          <p:spPr bwMode="auto">
            <a:xfrm>
              <a:off x="2844054" y="3096485"/>
              <a:ext cx="4572000" cy="394210"/>
            </a:xfrm>
            <a:prstGeom prst="rect">
              <a:avLst/>
            </a:prstGeom>
            <a:grpFill/>
            <a:ln w="9525">
              <a:noFill/>
              <a:round/>
            </a:ln>
          </p:spPr>
          <p:txBody>
            <a:bodyPr anchor="ctr">
              <a:normAutofit/>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lnSpc>
                  <a:spcPct val="100000"/>
                </a:lnSpc>
                <a:buNone/>
              </a:pPr>
              <a:r>
                <a:rPr lang="zh-CN" altLang="en-US" sz="2400" b="1" dirty="0" smtClean="0">
                  <a:solidFill>
                    <a:schemeClr val="bg1"/>
                  </a:solidFill>
                  <a:latin typeface="黑体" panose="02010609060101010101" pitchFamily="49" charset="-122"/>
                  <a:ea typeface="黑体" panose="02010609060101010101" pitchFamily="49" charset="-122"/>
                  <a:sym typeface="+mn-ea"/>
                </a:rPr>
                <a:t>供应链管理环境下的库存管理</a:t>
              </a:r>
              <a:endParaRPr lang="zh-CN" altLang="en-US" sz="2400" b="1" dirty="0">
                <a:solidFill>
                  <a:schemeClr val="bg1"/>
                </a:solidFill>
                <a:latin typeface="黑体" panose="02010609060101010101" pitchFamily="49" charset="-122"/>
                <a:ea typeface="黑体" panose="02010609060101010101" pitchFamily="49" charset="-122"/>
                <a:sym typeface="+mn-ea"/>
              </a:endParaRPr>
            </a:p>
          </p:txBody>
        </p:sp>
        <p:sp>
          <p:nvSpPr>
            <p:cNvPr id="20" name="椭圆 2"/>
            <p:cNvSpPr>
              <a:spLocks noChangeArrowheads="1"/>
            </p:cNvSpPr>
            <p:nvPr>
              <p:custDataLst>
                <p:tags r:id="rId11"/>
              </p:custDataLst>
            </p:nvPr>
          </p:nvSpPr>
          <p:spPr bwMode="auto">
            <a:xfrm>
              <a:off x="2217049" y="3181057"/>
              <a:ext cx="255588" cy="255588"/>
            </a:xfrm>
            <a:prstGeom prst="ellipse">
              <a:avLst/>
            </a:prstGeom>
            <a:grpFill/>
            <a:ln w="9525">
              <a:noFill/>
              <a:round/>
            </a:ln>
          </p:spPr>
          <p:txBody>
            <a:bodyPr anchor="ctr">
              <a:normAutofit fontScale="60000" lnSpcReduction="20000"/>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buNone/>
              </a:pPr>
              <a:endParaRPr lang="zh-CN" altLang="zh-CN" sz="2400" b="1">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grpSp>
      <p:grpSp>
        <p:nvGrpSpPr>
          <p:cNvPr id="21" name="组合 20"/>
          <p:cNvGrpSpPr/>
          <p:nvPr>
            <p:custDataLst>
              <p:tags r:id="rId7"/>
            </p:custDataLst>
          </p:nvPr>
        </p:nvGrpSpPr>
        <p:grpSpPr>
          <a:xfrm>
            <a:off x="2484526" y="5556933"/>
            <a:ext cx="6851834" cy="546147"/>
            <a:chOff x="2217049" y="3096485"/>
            <a:chExt cx="5199005" cy="394210"/>
          </a:xfrm>
          <a:solidFill>
            <a:srgbClr val="C00000"/>
          </a:solidFill>
        </p:grpSpPr>
        <p:sp>
          <p:nvSpPr>
            <p:cNvPr id="22" name="矩形 21"/>
            <p:cNvSpPr/>
            <p:nvPr>
              <p:custDataLst>
                <p:tags r:id="rId8"/>
              </p:custDataLst>
            </p:nvPr>
          </p:nvSpPr>
          <p:spPr bwMode="auto">
            <a:xfrm>
              <a:off x="2844054" y="3096485"/>
              <a:ext cx="4572000" cy="394210"/>
            </a:xfrm>
            <a:prstGeom prst="rect">
              <a:avLst/>
            </a:prstGeom>
            <a:grpFill/>
            <a:ln w="9525">
              <a:noFill/>
              <a:round/>
            </a:ln>
          </p:spPr>
          <p:txBody>
            <a:bodyPr anchor="ctr">
              <a:normAutofit/>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lnSpc>
                  <a:spcPct val="100000"/>
                </a:lnSpc>
                <a:buNone/>
              </a:pPr>
              <a:r>
                <a:rPr lang="zh-CN" altLang="en-US" sz="2400" b="1" dirty="0" smtClean="0">
                  <a:solidFill>
                    <a:schemeClr val="bg1"/>
                  </a:solidFill>
                  <a:latin typeface="黑体" panose="02010609060101010101" pitchFamily="49" charset="-122"/>
                  <a:ea typeface="黑体" panose="02010609060101010101" pitchFamily="49" charset="-122"/>
                  <a:sym typeface="+mn-ea"/>
                </a:rPr>
                <a:t>供应链管理环境下的采购管理</a:t>
              </a:r>
              <a:endParaRPr lang="zh-CN" altLang="en-US" sz="2400" b="1" dirty="0">
                <a:solidFill>
                  <a:schemeClr val="bg1"/>
                </a:solidFill>
                <a:latin typeface="黑体" panose="02010609060101010101" pitchFamily="49" charset="-122"/>
                <a:ea typeface="黑体" panose="02010609060101010101" pitchFamily="49" charset="-122"/>
                <a:sym typeface="+mn-ea"/>
              </a:endParaRPr>
            </a:p>
          </p:txBody>
        </p:sp>
        <p:sp>
          <p:nvSpPr>
            <p:cNvPr id="23" name="椭圆 2"/>
            <p:cNvSpPr>
              <a:spLocks noChangeArrowheads="1"/>
            </p:cNvSpPr>
            <p:nvPr>
              <p:custDataLst>
                <p:tags r:id="rId9"/>
              </p:custDataLst>
            </p:nvPr>
          </p:nvSpPr>
          <p:spPr bwMode="auto">
            <a:xfrm>
              <a:off x="2217049" y="3181057"/>
              <a:ext cx="255588" cy="255588"/>
            </a:xfrm>
            <a:prstGeom prst="ellipse">
              <a:avLst/>
            </a:prstGeom>
            <a:grpFill/>
            <a:ln w="9525">
              <a:noFill/>
              <a:round/>
            </a:ln>
          </p:spPr>
          <p:txBody>
            <a:bodyPr anchor="ctr">
              <a:normAutofit fontScale="60000" lnSpcReduction="20000"/>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buNone/>
              </a:pPr>
              <a:endParaRPr lang="zh-CN" altLang="zh-CN" sz="2400" b="1">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grpSp>
    </p:spTree>
    <p:custDataLst>
      <p:tags r:id="rId1"/>
    </p:custData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1056504322"/>
              </p:ext>
            </p:extLst>
          </p:nvPr>
        </p:nvGraphicFramePr>
        <p:xfrm>
          <a:off x="528638" y="389837"/>
          <a:ext cx="10463212" cy="6311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6"/>
          <p:cNvSpPr txBox="1"/>
          <p:nvPr/>
        </p:nvSpPr>
        <p:spPr>
          <a:xfrm>
            <a:off x="735180" y="596787"/>
            <a:ext cx="4861579" cy="542936"/>
          </a:xfrm>
          <a:prstGeom prst="rect">
            <a:avLst/>
          </a:prstGeom>
          <a:noFill/>
        </p:spPr>
        <p:txBody>
          <a:bodyPr wrap="square" lIns="111090" tIns="55545" rIns="111090" bIns="55545" rtlCol="0">
            <a:spAutoFit/>
          </a:bodyPr>
          <a:lstStyle/>
          <a:p>
            <a:pPr lvl="0">
              <a:lnSpc>
                <a:spcPct val="100000"/>
              </a:lnSpc>
              <a:buNone/>
            </a:pPr>
            <a:r>
              <a:rPr lang="en-US" altLang="zh-CN" sz="2800" b="1" dirty="0" smtClean="0">
                <a:latin typeface="黑体" panose="02010609060101010101" pitchFamily="49" charset="-122"/>
                <a:ea typeface="黑体" panose="02010609060101010101" pitchFamily="49" charset="-122"/>
                <a:sym typeface="+mn-ea"/>
              </a:rPr>
              <a:t>10.1 </a:t>
            </a:r>
            <a:r>
              <a:rPr lang="zh-CN" altLang="en-US" sz="2800" b="1" dirty="0">
                <a:latin typeface="黑体" panose="02010609060101010101" pitchFamily="49" charset="-122"/>
                <a:ea typeface="黑体" panose="02010609060101010101" pitchFamily="49" charset="-122"/>
                <a:sym typeface="+mn-ea"/>
              </a:rPr>
              <a:t>供应链</a:t>
            </a:r>
            <a:r>
              <a:rPr lang="zh-CN" altLang="en-US" sz="2800" b="1" dirty="0" smtClean="0">
                <a:latin typeface="黑体" panose="02010609060101010101" pitchFamily="49" charset="-122"/>
                <a:ea typeface="黑体" panose="02010609060101010101" pitchFamily="49" charset="-122"/>
                <a:sym typeface="+mn-ea"/>
              </a:rPr>
              <a:t>管理概述</a:t>
            </a:r>
            <a:endParaRPr lang="zh-CN" altLang="en-US" sz="2800" b="1" dirty="0">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8086738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10.1.1.1</a:t>
            </a:r>
            <a:r>
              <a:rPr lang="zh-CN" altLang="en-US" sz="2800" b="0" dirty="0" smtClean="0">
                <a:solidFill>
                  <a:schemeClr val="tx1"/>
                </a:solidFill>
                <a:latin typeface="黑体" panose="02010609060101010101" pitchFamily="49" charset="-122"/>
                <a:ea typeface="黑体" panose="02010609060101010101" pitchFamily="49" charset="-122"/>
                <a:sym typeface="+mn-ea"/>
              </a:rPr>
              <a:t> 什么</a:t>
            </a:r>
            <a:r>
              <a:rPr lang="zh-CN" altLang="en-US" sz="2800" b="0" dirty="0">
                <a:solidFill>
                  <a:schemeClr val="tx1"/>
                </a:solidFill>
                <a:latin typeface="黑体" panose="02010609060101010101" pitchFamily="49" charset="-122"/>
                <a:ea typeface="黑体" panose="02010609060101010101" pitchFamily="49" charset="-122"/>
                <a:sym typeface="+mn-ea"/>
              </a:rPr>
              <a:t>是供应链（</a:t>
            </a:r>
            <a:r>
              <a:rPr lang="zh-CN" altLang="en-US" sz="2800" b="0" dirty="0" smtClean="0">
                <a:solidFill>
                  <a:schemeClr val="tx1"/>
                </a:solidFill>
                <a:latin typeface="黑体" panose="02010609060101010101" pitchFamily="49" charset="-122"/>
                <a:ea typeface="黑体" panose="02010609060101010101" pitchFamily="49" charset="-122"/>
                <a:sym typeface="+mn-ea"/>
              </a:rPr>
              <a:t>单选，文字）</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10.1 </a:t>
            </a:r>
            <a:r>
              <a:rPr lang="zh-CN" altLang="en-US" sz="2800" b="1" dirty="0">
                <a:latin typeface="黑体" panose="02010609060101010101" pitchFamily="49" charset="-122"/>
                <a:ea typeface="黑体" panose="02010609060101010101" pitchFamily="49" charset="-122"/>
                <a:sym typeface="+mn-ea"/>
              </a:rPr>
              <a:t>供应链管理概述</a:t>
            </a:r>
          </a:p>
        </p:txBody>
      </p:sp>
      <p:grpSp>
        <p:nvGrpSpPr>
          <p:cNvPr id="13" name="组合 12"/>
          <p:cNvGrpSpPr/>
          <p:nvPr/>
        </p:nvGrpSpPr>
        <p:grpSpPr>
          <a:xfrm>
            <a:off x="6539764" y="3423959"/>
            <a:ext cx="5121133" cy="762993"/>
            <a:chOff x="494945" y="15558"/>
            <a:chExt cx="7583150" cy="590400"/>
          </a:xfrm>
        </p:grpSpPr>
        <p:sp>
          <p:nvSpPr>
            <p:cNvPr id="14" name="圆角矩形 13"/>
            <p:cNvSpPr/>
            <p:nvPr/>
          </p:nvSpPr>
          <p:spPr>
            <a:xfrm>
              <a:off x="494945" y="15558"/>
              <a:ext cx="7583150" cy="590400"/>
            </a:xfrm>
            <a:prstGeom prst="roundRect">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圆角矩形 4"/>
            <p:cNvSpPr/>
            <p:nvPr/>
          </p:nvSpPr>
          <p:spPr>
            <a:xfrm>
              <a:off x="523766" y="44379"/>
              <a:ext cx="7525508" cy="5327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61909" tIns="0" rIns="261909" bIns="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你的手机是怎么来到你的手中的？</a:t>
              </a:r>
              <a:endParaRPr lang="zh-CN" altLang="en-US" sz="2000" kern="1200" dirty="0">
                <a:latin typeface="手札体-简粗体" panose="03000700000000000000" pitchFamily="66" charset="-122"/>
                <a:ea typeface="手札体-简粗体" panose="03000700000000000000" pitchFamily="66" charset="-122"/>
              </a:endParaRPr>
            </a:p>
          </p:txBody>
        </p:sp>
      </p:grpSp>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b="6332"/>
          <a:stretch/>
        </p:blipFill>
        <p:spPr>
          <a:xfrm>
            <a:off x="1397578" y="2044470"/>
            <a:ext cx="4574628" cy="4284963"/>
          </a:xfrm>
          <a:prstGeom prst="rect">
            <a:avLst/>
          </a:prstGeom>
        </p:spPr>
      </p:pic>
      <p:sp>
        <p:nvSpPr>
          <p:cNvPr id="16" name="矩形 15"/>
          <p:cNvSpPr/>
          <p:nvPr/>
        </p:nvSpPr>
        <p:spPr>
          <a:xfrm>
            <a:off x="59599" y="160757"/>
            <a:ext cx="239520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10.1.1.1</a:t>
            </a:r>
            <a:r>
              <a:rPr lang="zh-CN" altLang="en-US" kern="100" dirty="0" smtClean="0">
                <a:solidFill>
                  <a:srgbClr val="A6A6A6"/>
                </a:solidFill>
                <a:latin typeface="DengXian" charset="-122"/>
                <a:ea typeface="DengXian" charset="-122"/>
                <a:cs typeface="Times New Roman" charset="0"/>
              </a:rPr>
              <a:t> 供应链</a:t>
            </a:r>
            <a:r>
              <a:rPr lang="zh-CN" altLang="en-US" kern="100" dirty="0">
                <a:solidFill>
                  <a:srgbClr val="A6A6A6"/>
                </a:solidFill>
                <a:latin typeface="DengXian" charset="-122"/>
                <a:ea typeface="DengXian" charset="-122"/>
                <a:cs typeface="Times New Roman" charset="0"/>
              </a:rPr>
              <a:t>的概念</a:t>
            </a:r>
            <a:endParaRPr lang="zh-CN" altLang="zh-CN" kern="100" dirty="0">
              <a:effectLst/>
              <a:latin typeface="DengXian" charset="-122"/>
              <a:ea typeface="DengXian" charset="-122"/>
              <a:cs typeface="Times New Roman" charset="0"/>
            </a:endParaRPr>
          </a:p>
        </p:txBody>
      </p:sp>
      <p:graphicFrame>
        <p:nvGraphicFramePr>
          <p:cNvPr id="17"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849886241"/>
              </p:ext>
            </p:extLst>
          </p:nvPr>
        </p:nvGraphicFramePr>
        <p:xfrm>
          <a:off x="8261131" y="101010"/>
          <a:ext cx="4951145" cy="19434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10.1 </a:t>
            </a:r>
            <a:r>
              <a:rPr lang="zh-CN" altLang="en-US" sz="2800" b="1" dirty="0">
                <a:latin typeface="黑体" panose="02010609060101010101" pitchFamily="49" charset="-122"/>
                <a:ea typeface="黑体" panose="02010609060101010101" pitchFamily="49" charset="-122"/>
                <a:sym typeface="+mn-ea"/>
              </a:rPr>
              <a:t>供应链管理概述</a:t>
            </a:r>
          </a:p>
        </p:txBody>
      </p:sp>
      <p:sp>
        <p:nvSpPr>
          <p:cNvPr id="5" name="TextBox 4"/>
          <p:cNvSpPr txBox="1"/>
          <p:nvPr/>
        </p:nvSpPr>
        <p:spPr>
          <a:xfrm>
            <a:off x="759346" y="1930020"/>
            <a:ext cx="10002190" cy="1990288"/>
          </a:xfrm>
          <a:prstGeom prst="rect">
            <a:avLst/>
          </a:prstGeom>
          <a:noFill/>
        </p:spPr>
        <p:txBody>
          <a:bodyPr wrap="square" rtlCol="0">
            <a:spAutoFit/>
          </a:bodyPr>
          <a:lstStyle/>
          <a:p>
            <a:pPr>
              <a:lnSpc>
                <a:spcPts val="3700"/>
              </a:lnSpc>
            </a:pPr>
            <a:r>
              <a:rPr lang="zh-CN" altLang="en-US" sz="2400" dirty="0">
                <a:solidFill>
                  <a:srgbClr val="FF0000"/>
                </a:solidFill>
                <a:latin typeface="手札体-简粗体" panose="03000700000000000000" pitchFamily="66" charset="-122"/>
                <a:ea typeface="手札体-简粗体" panose="03000700000000000000" pitchFamily="66" charset="-122"/>
              </a:rPr>
              <a:t>供应链</a:t>
            </a:r>
            <a:r>
              <a:rPr lang="zh-CN" altLang="en-US" sz="2400" dirty="0">
                <a:latin typeface="手札体-简粗体" panose="03000700000000000000" pitchFamily="66" charset="-122"/>
                <a:ea typeface="手札体-简粗体" panose="03000700000000000000" pitchFamily="66" charset="-122"/>
              </a:rPr>
              <a:t>是</a:t>
            </a:r>
            <a:r>
              <a:rPr lang="zh-CN" altLang="en-US" sz="2400" dirty="0">
                <a:solidFill>
                  <a:srgbClr val="FF0000"/>
                </a:solidFill>
                <a:latin typeface="手札体-简粗体" panose="03000700000000000000" pitchFamily="66" charset="-122"/>
                <a:ea typeface="手札体-简粗体" panose="03000700000000000000" pitchFamily="66" charset="-122"/>
              </a:rPr>
              <a:t>围绕核心企业</a:t>
            </a:r>
            <a:r>
              <a:rPr lang="zh-CN" altLang="en-US" sz="2400" dirty="0">
                <a:latin typeface="手札体-简粗体" panose="03000700000000000000" pitchFamily="66" charset="-122"/>
                <a:ea typeface="手札体-简粗体" panose="03000700000000000000" pitchFamily="66" charset="-122"/>
              </a:rPr>
              <a:t>，通过对</a:t>
            </a:r>
            <a:r>
              <a:rPr lang="zh-CN" altLang="en-US" sz="2400" dirty="0">
                <a:solidFill>
                  <a:srgbClr val="FF0000"/>
                </a:solidFill>
                <a:latin typeface="手札体-简粗体" panose="03000700000000000000" pitchFamily="66" charset="-122"/>
                <a:ea typeface="手札体-简粗体" panose="03000700000000000000" pitchFamily="66" charset="-122"/>
              </a:rPr>
              <a:t>信息流、物流、资金流</a:t>
            </a:r>
            <a:r>
              <a:rPr lang="zh-CN" altLang="en-US" sz="2400" dirty="0">
                <a:latin typeface="手札体-简粗体" panose="03000700000000000000" pitchFamily="66" charset="-122"/>
                <a:ea typeface="手札体-简粗体" panose="03000700000000000000" pitchFamily="66" charset="-122"/>
              </a:rPr>
              <a:t>的控制，从采购原材料开始，制成中间产品以及最终产品，最后由销售网络把产品送到消费者手中的将</a:t>
            </a:r>
            <a:r>
              <a:rPr lang="zh-CN" altLang="en-US" sz="2400" dirty="0">
                <a:solidFill>
                  <a:srgbClr val="FF0000"/>
                </a:solidFill>
                <a:latin typeface="手札体-简粗体" panose="03000700000000000000" pitchFamily="66" charset="-122"/>
                <a:ea typeface="手札体-简粗体" panose="03000700000000000000" pitchFamily="66" charset="-122"/>
              </a:rPr>
              <a:t>供应商、制造商、分销商、零售商</a:t>
            </a:r>
            <a:r>
              <a:rPr lang="zh-CN" altLang="en-US" sz="2400" dirty="0">
                <a:latin typeface="手札体-简粗体" panose="03000700000000000000" pitchFamily="66" charset="-122"/>
                <a:ea typeface="手札体-简粗体" panose="03000700000000000000" pitchFamily="66" charset="-122"/>
              </a:rPr>
              <a:t>，直到</a:t>
            </a:r>
            <a:r>
              <a:rPr lang="zh-CN" altLang="en-US" sz="2400" dirty="0">
                <a:solidFill>
                  <a:srgbClr val="FF0000"/>
                </a:solidFill>
                <a:latin typeface="手札体-简粗体" panose="03000700000000000000" pitchFamily="66" charset="-122"/>
                <a:ea typeface="手札体-简粗体" panose="03000700000000000000" pitchFamily="66" charset="-122"/>
              </a:rPr>
              <a:t>最终用户</a:t>
            </a:r>
            <a:r>
              <a:rPr lang="zh-CN" altLang="en-US" sz="2400" dirty="0">
                <a:latin typeface="手札体-简粗体" panose="03000700000000000000" pitchFamily="66" charset="-122"/>
                <a:ea typeface="手札体-简粗体" panose="03000700000000000000" pitchFamily="66" charset="-122"/>
              </a:rPr>
              <a:t>连成一个整体的网链结构模式。</a:t>
            </a:r>
            <a:endParaRPr lang="en-US" altLang="zh-CN" sz="2400" dirty="0">
              <a:latin typeface="手札体-简粗体" panose="03000700000000000000" pitchFamily="66" charset="-122"/>
              <a:ea typeface="手札体-简粗体" panose="03000700000000000000" pitchFamily="66" charset="-122"/>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8822" y="3350808"/>
            <a:ext cx="6344962" cy="3507192"/>
          </a:xfrm>
          <a:prstGeom prst="rect">
            <a:avLst/>
          </a:prstGeom>
        </p:spPr>
      </p:pic>
      <p:sp>
        <p:nvSpPr>
          <p:cNvPr id="13" name="矩形 12"/>
          <p:cNvSpPr/>
          <p:nvPr/>
        </p:nvSpPr>
        <p:spPr>
          <a:xfrm>
            <a:off x="59599" y="160757"/>
            <a:ext cx="239520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10.1.1.1</a:t>
            </a:r>
            <a:r>
              <a:rPr lang="zh-CN" altLang="en-US" kern="100" dirty="0" smtClean="0">
                <a:solidFill>
                  <a:srgbClr val="A6A6A6"/>
                </a:solidFill>
                <a:latin typeface="DengXian" charset="-122"/>
                <a:ea typeface="DengXian" charset="-122"/>
                <a:cs typeface="Times New Roman" charset="0"/>
              </a:rPr>
              <a:t> 供应链</a:t>
            </a:r>
            <a:r>
              <a:rPr lang="zh-CN" altLang="en-US" kern="100" dirty="0">
                <a:solidFill>
                  <a:srgbClr val="A6A6A6"/>
                </a:solidFill>
                <a:latin typeface="DengXian" charset="-122"/>
                <a:ea typeface="DengXian" charset="-122"/>
                <a:cs typeface="Times New Roman" charset="0"/>
              </a:rPr>
              <a:t>的概念</a:t>
            </a:r>
            <a:endParaRPr lang="zh-CN" altLang="zh-CN" kern="100" dirty="0">
              <a:effectLst/>
              <a:latin typeface="DengXian" charset="-122"/>
              <a:ea typeface="DengXian" charset="-122"/>
              <a:cs typeface="Times New Roman" charset="0"/>
            </a:endParaRPr>
          </a:p>
        </p:txBody>
      </p:sp>
      <p:sp>
        <p:nvSpPr>
          <p:cNvPr id="14" name="文本框 13"/>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10.1.1.1</a:t>
            </a:r>
            <a:r>
              <a:rPr lang="zh-CN" altLang="en-US" sz="2800" b="0" dirty="0" smtClean="0">
                <a:solidFill>
                  <a:schemeClr val="tx1"/>
                </a:solidFill>
                <a:latin typeface="黑体" panose="02010609060101010101" pitchFamily="49" charset="-122"/>
                <a:ea typeface="黑体" panose="02010609060101010101" pitchFamily="49" charset="-122"/>
                <a:sym typeface="+mn-ea"/>
              </a:rPr>
              <a:t> 什么</a:t>
            </a:r>
            <a:r>
              <a:rPr lang="zh-CN" altLang="en-US" sz="2800" b="0" dirty="0">
                <a:solidFill>
                  <a:schemeClr val="tx1"/>
                </a:solidFill>
                <a:latin typeface="黑体" panose="02010609060101010101" pitchFamily="49" charset="-122"/>
                <a:ea typeface="黑体" panose="02010609060101010101" pitchFamily="49" charset="-122"/>
                <a:sym typeface="+mn-ea"/>
              </a:rPr>
              <a:t>是供应链（</a:t>
            </a:r>
            <a:r>
              <a:rPr lang="zh-CN" altLang="en-US" sz="2800" b="0" dirty="0" smtClean="0">
                <a:solidFill>
                  <a:schemeClr val="tx1"/>
                </a:solidFill>
                <a:latin typeface="黑体" panose="02010609060101010101" pitchFamily="49" charset="-122"/>
                <a:ea typeface="黑体" panose="02010609060101010101" pitchFamily="49" charset="-122"/>
                <a:sym typeface="+mn-ea"/>
              </a:rPr>
              <a:t>单选，文字）</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15"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1719703399"/>
              </p:ext>
            </p:extLst>
          </p:nvPr>
        </p:nvGraphicFramePr>
        <p:xfrm>
          <a:off x="8261131" y="101010"/>
          <a:ext cx="4951145" cy="19434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450119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10.1 </a:t>
            </a:r>
            <a:r>
              <a:rPr lang="zh-CN" altLang="en-US" sz="2800" b="1" dirty="0">
                <a:latin typeface="黑体" panose="02010609060101010101" pitchFamily="49" charset="-122"/>
                <a:ea typeface="黑体" panose="02010609060101010101" pitchFamily="49" charset="-122"/>
                <a:sym typeface="+mn-ea"/>
              </a:rPr>
              <a:t>供应链管理概述</a:t>
            </a:r>
          </a:p>
        </p:txBody>
      </p:sp>
      <p:sp>
        <p:nvSpPr>
          <p:cNvPr id="5" name="TextBox 4"/>
          <p:cNvSpPr txBox="1"/>
          <p:nvPr/>
        </p:nvSpPr>
        <p:spPr>
          <a:xfrm>
            <a:off x="775112" y="1857207"/>
            <a:ext cx="10002190" cy="1515800"/>
          </a:xfrm>
          <a:prstGeom prst="rect">
            <a:avLst/>
          </a:prstGeom>
          <a:noFill/>
        </p:spPr>
        <p:txBody>
          <a:bodyPr wrap="square" rtlCol="0">
            <a:spAutoFit/>
          </a:bodyPr>
          <a:lstStyle/>
          <a:p>
            <a:pPr>
              <a:lnSpc>
                <a:spcPts val="3700"/>
              </a:lnSpc>
            </a:pPr>
            <a:r>
              <a:rPr lang="zh-CN" altLang="en-US" sz="2400" dirty="0" smtClean="0">
                <a:latin typeface="手札体-简粗体" panose="03000700000000000000" pitchFamily="66" charset="-122"/>
                <a:ea typeface="手札体-简粗体" panose="03000700000000000000" pitchFamily="66" charset="-122"/>
              </a:rPr>
              <a:t>中心：</a:t>
            </a:r>
            <a:r>
              <a:rPr lang="zh-CN" altLang="en-US" sz="2400" b="1" dirty="0" smtClean="0">
                <a:solidFill>
                  <a:srgbClr val="FF0000"/>
                </a:solidFill>
                <a:latin typeface="手札体-简粗体" panose="03000700000000000000" pitchFamily="66" charset="-122"/>
                <a:ea typeface="手札体-简粗体" panose="03000700000000000000" pitchFamily="66" charset="-122"/>
              </a:rPr>
              <a:t>核心企业</a:t>
            </a:r>
            <a:endParaRPr lang="en-US" altLang="zh-CN" sz="2400" b="1" dirty="0" smtClean="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latin typeface="手札体-简粗体" panose="03000700000000000000" pitchFamily="66" charset="-122"/>
                <a:ea typeface="手札体-简粗体" panose="03000700000000000000" pitchFamily="66" charset="-122"/>
              </a:rPr>
              <a:t>控制：</a:t>
            </a:r>
            <a:r>
              <a:rPr lang="zh-CN" altLang="en-US" sz="2400" b="1" dirty="0" smtClean="0">
                <a:solidFill>
                  <a:srgbClr val="FF0000"/>
                </a:solidFill>
                <a:latin typeface="手札体-简粗体" panose="03000700000000000000" pitchFamily="66" charset="-122"/>
                <a:ea typeface="手札体-简粗体" panose="03000700000000000000" pitchFamily="66" charset="-122"/>
              </a:rPr>
              <a:t>信息流、资金流、物流</a:t>
            </a:r>
            <a:endParaRPr lang="en-US" altLang="zh-CN" sz="2400" b="1" dirty="0" smtClean="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latin typeface="手札体-简粗体" panose="03000700000000000000" pitchFamily="66" charset="-122"/>
                <a:ea typeface="手札体-简粗体" panose="03000700000000000000" pitchFamily="66" charset="-122"/>
              </a:rPr>
              <a:t>网络：</a:t>
            </a:r>
            <a:r>
              <a:rPr lang="zh-CN" altLang="en-US" sz="2400" b="1" dirty="0" smtClean="0">
                <a:solidFill>
                  <a:srgbClr val="FF0000"/>
                </a:solidFill>
                <a:latin typeface="手札体-简粗体" panose="03000700000000000000" pitchFamily="66" charset="-122"/>
                <a:ea typeface="手札体-简粗体" panose="03000700000000000000" pitchFamily="66" charset="-122"/>
              </a:rPr>
              <a:t>原料供应</a:t>
            </a:r>
            <a:r>
              <a:rPr lang="zh-CN" altLang="en-US" sz="2400" b="1" dirty="0">
                <a:solidFill>
                  <a:srgbClr val="FF0000"/>
                </a:solidFill>
                <a:latin typeface="手札体-简粗体" panose="03000700000000000000" pitchFamily="66" charset="-122"/>
                <a:ea typeface="手札体-简粗体" panose="03000700000000000000" pitchFamily="66" charset="-122"/>
              </a:rPr>
              <a:t>商、制造商、分销商、</a:t>
            </a:r>
            <a:r>
              <a:rPr lang="zh-CN" altLang="en-US" sz="2400" b="1" dirty="0" smtClean="0">
                <a:solidFill>
                  <a:srgbClr val="FF0000"/>
                </a:solidFill>
                <a:latin typeface="手札体-简粗体" panose="03000700000000000000" pitchFamily="66" charset="-122"/>
                <a:ea typeface="手札体-简粗体" panose="03000700000000000000" pitchFamily="66" charset="-122"/>
              </a:rPr>
              <a:t>零售商、最终消费者</a:t>
            </a:r>
            <a:endParaRPr lang="en-US" altLang="zh-CN" sz="2400" b="1" dirty="0">
              <a:solidFill>
                <a:srgbClr val="FF0000"/>
              </a:solidFill>
              <a:latin typeface="手札体-简粗体" panose="03000700000000000000" pitchFamily="66" charset="-122"/>
              <a:ea typeface="手札体-简粗体" panose="03000700000000000000" pitchFamily="66" charset="-122"/>
            </a:endParaRPr>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8822" y="3350808"/>
            <a:ext cx="6344962" cy="3507192"/>
          </a:xfrm>
          <a:prstGeom prst="rect">
            <a:avLst/>
          </a:prstGeom>
        </p:spPr>
      </p:pic>
      <p:sp>
        <p:nvSpPr>
          <p:cNvPr id="14" name="矩形 13"/>
          <p:cNvSpPr/>
          <p:nvPr/>
        </p:nvSpPr>
        <p:spPr>
          <a:xfrm>
            <a:off x="59599" y="160757"/>
            <a:ext cx="239520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10.1.1.1</a:t>
            </a:r>
            <a:r>
              <a:rPr lang="zh-CN" altLang="en-US" kern="100" dirty="0" smtClean="0">
                <a:solidFill>
                  <a:srgbClr val="A6A6A6"/>
                </a:solidFill>
                <a:latin typeface="DengXian" charset="-122"/>
                <a:ea typeface="DengXian" charset="-122"/>
                <a:cs typeface="Times New Roman" charset="0"/>
              </a:rPr>
              <a:t> 供应链</a:t>
            </a:r>
            <a:r>
              <a:rPr lang="zh-CN" altLang="en-US" kern="100" dirty="0">
                <a:solidFill>
                  <a:srgbClr val="A6A6A6"/>
                </a:solidFill>
                <a:latin typeface="DengXian" charset="-122"/>
                <a:ea typeface="DengXian" charset="-122"/>
                <a:cs typeface="Times New Roman" charset="0"/>
              </a:rPr>
              <a:t>的概念</a:t>
            </a:r>
            <a:endParaRPr lang="zh-CN" altLang="zh-CN" kern="100" dirty="0">
              <a:effectLst/>
              <a:latin typeface="DengXian" charset="-122"/>
              <a:ea typeface="DengXian" charset="-122"/>
              <a:cs typeface="Times New Roman" charset="0"/>
            </a:endParaRPr>
          </a:p>
        </p:txBody>
      </p:sp>
      <p:sp>
        <p:nvSpPr>
          <p:cNvPr id="15" name="文本框 14"/>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10.1.1.1</a:t>
            </a:r>
            <a:r>
              <a:rPr lang="zh-CN" altLang="en-US" sz="2800" b="0" dirty="0" smtClean="0">
                <a:solidFill>
                  <a:schemeClr val="tx1"/>
                </a:solidFill>
                <a:latin typeface="黑体" panose="02010609060101010101" pitchFamily="49" charset="-122"/>
                <a:ea typeface="黑体" panose="02010609060101010101" pitchFamily="49" charset="-122"/>
                <a:sym typeface="+mn-ea"/>
              </a:rPr>
              <a:t> 什么</a:t>
            </a:r>
            <a:r>
              <a:rPr lang="zh-CN" altLang="en-US" sz="2800" b="0" dirty="0">
                <a:solidFill>
                  <a:schemeClr val="tx1"/>
                </a:solidFill>
                <a:latin typeface="黑体" panose="02010609060101010101" pitchFamily="49" charset="-122"/>
                <a:ea typeface="黑体" panose="02010609060101010101" pitchFamily="49" charset="-122"/>
                <a:sym typeface="+mn-ea"/>
              </a:rPr>
              <a:t>是供应链（</a:t>
            </a:r>
            <a:r>
              <a:rPr lang="zh-CN" altLang="en-US" sz="2800" b="0" dirty="0" smtClean="0">
                <a:solidFill>
                  <a:schemeClr val="tx1"/>
                </a:solidFill>
                <a:latin typeface="黑体" panose="02010609060101010101" pitchFamily="49" charset="-122"/>
                <a:ea typeface="黑体" panose="02010609060101010101" pitchFamily="49" charset="-122"/>
                <a:sym typeface="+mn-ea"/>
              </a:rPr>
              <a:t>单选，文字）</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16"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1719703399"/>
              </p:ext>
            </p:extLst>
          </p:nvPr>
        </p:nvGraphicFramePr>
        <p:xfrm>
          <a:off x="8261131" y="101010"/>
          <a:ext cx="4951145" cy="19434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38549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10.1.1.2</a:t>
            </a:r>
            <a:r>
              <a:rPr lang="zh-CN" altLang="en-US" sz="2800" b="0" dirty="0" smtClean="0">
                <a:solidFill>
                  <a:schemeClr val="tx1"/>
                </a:solidFill>
                <a:latin typeface="黑体" panose="02010609060101010101" pitchFamily="49" charset="-122"/>
                <a:ea typeface="黑体" panose="02010609060101010101" pitchFamily="49" charset="-122"/>
                <a:sym typeface="+mn-ea"/>
              </a:rPr>
              <a:t> 供应链</a:t>
            </a:r>
            <a:r>
              <a:rPr lang="zh-CN" altLang="en-US" sz="2800" b="0" dirty="0">
                <a:solidFill>
                  <a:schemeClr val="tx1"/>
                </a:solidFill>
                <a:latin typeface="黑体" panose="02010609060101010101" pitchFamily="49" charset="-122"/>
                <a:ea typeface="黑体" panose="02010609060101010101" pitchFamily="49" charset="-122"/>
                <a:sym typeface="+mn-ea"/>
              </a:rPr>
              <a:t>管理</a:t>
            </a:r>
            <a:r>
              <a:rPr lang="zh-CN" altLang="en-US" sz="2800" b="0" dirty="0" smtClean="0">
                <a:solidFill>
                  <a:schemeClr val="tx1"/>
                </a:solidFill>
                <a:latin typeface="黑体" panose="02010609060101010101" pitchFamily="49" charset="-122"/>
                <a:ea typeface="黑体" panose="02010609060101010101" pitchFamily="49" charset="-122"/>
                <a:sym typeface="+mn-ea"/>
              </a:rPr>
              <a:t>的概念（</a:t>
            </a:r>
            <a:r>
              <a:rPr lang="zh-CN" altLang="en-US" sz="2800" b="0" dirty="0">
                <a:solidFill>
                  <a:schemeClr val="tx1"/>
                </a:solidFill>
                <a:latin typeface="黑体" panose="02010609060101010101" pitchFamily="49" charset="-122"/>
                <a:ea typeface="黑体" panose="02010609060101010101" pitchFamily="49" charset="-122"/>
                <a:sym typeface="+mn-ea"/>
              </a:rPr>
              <a:t>单选，简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10.1 </a:t>
            </a:r>
            <a:r>
              <a:rPr lang="zh-CN" altLang="en-US" sz="2800" b="1" dirty="0">
                <a:latin typeface="黑体" panose="02010609060101010101" pitchFamily="49" charset="-122"/>
                <a:ea typeface="黑体" panose="02010609060101010101" pitchFamily="49" charset="-122"/>
                <a:sym typeface="+mn-ea"/>
              </a:rPr>
              <a:t>供应链管理概述</a:t>
            </a:r>
          </a:p>
        </p:txBody>
      </p:sp>
      <p:sp>
        <p:nvSpPr>
          <p:cNvPr id="12" name="矩形 11"/>
          <p:cNvSpPr/>
          <p:nvPr/>
        </p:nvSpPr>
        <p:spPr>
          <a:xfrm>
            <a:off x="81021" y="160757"/>
            <a:ext cx="2856872"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10.1.1.2</a:t>
            </a:r>
            <a:r>
              <a:rPr lang="zh-CN" altLang="en-US" kern="100" dirty="0" smtClean="0">
                <a:solidFill>
                  <a:srgbClr val="A6A6A6"/>
                </a:solidFill>
                <a:latin typeface="DengXian" charset="-122"/>
                <a:ea typeface="DengXian" charset="-122"/>
                <a:cs typeface="Times New Roman" charset="0"/>
              </a:rPr>
              <a:t> 供应链管理的</a:t>
            </a:r>
            <a:r>
              <a:rPr lang="zh-CN" altLang="en-US" kern="100" dirty="0">
                <a:solidFill>
                  <a:srgbClr val="A6A6A6"/>
                </a:solidFill>
                <a:latin typeface="DengXian" charset="-122"/>
                <a:ea typeface="DengXian" charset="-122"/>
                <a:cs typeface="Times New Roman" charset="0"/>
              </a:rPr>
              <a:t>概念</a:t>
            </a:r>
            <a:endParaRPr lang="zh-CN" altLang="zh-CN" kern="100" dirty="0">
              <a:effectLst/>
              <a:latin typeface="DengXian" charset="-122"/>
              <a:ea typeface="DengXian" charset="-122"/>
              <a:cs typeface="Times New Roman" charset="0"/>
            </a:endParaRPr>
          </a:p>
        </p:txBody>
      </p:sp>
      <p:graphicFrame>
        <p:nvGraphicFramePr>
          <p:cNvPr id="13"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2058248555"/>
              </p:ext>
            </p:extLst>
          </p:nvPr>
        </p:nvGraphicFramePr>
        <p:xfrm>
          <a:off x="8261131" y="101010"/>
          <a:ext cx="4951145" cy="19434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2744" y="2813363"/>
            <a:ext cx="6558456" cy="707886"/>
          </a:xfrm>
          <a:prstGeom prst="rect">
            <a:avLst/>
          </a:prstGeom>
          <a:noFill/>
        </p:spPr>
        <p:txBody>
          <a:bodyPr wrap="square" rtlCol="0">
            <a:spAutoFit/>
          </a:bodyPr>
          <a:lstStyle/>
          <a:p>
            <a:r>
              <a:rPr lang="zh-CN" altLang="en-US" sz="4000" dirty="0" smtClean="0"/>
              <a:t>供应链的目的是什么？</a:t>
            </a:r>
            <a:endParaRPr lang="zh-CN" altLang="en-US" sz="4000" dirty="0"/>
          </a:p>
        </p:txBody>
      </p:sp>
    </p:spTree>
    <p:extLst>
      <p:ext uri="{BB962C8B-B14F-4D97-AF65-F5344CB8AC3E}">
        <p14:creationId xmlns:p14="http://schemas.microsoft.com/office/powerpoint/2010/main" val="35633695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10.1 </a:t>
            </a:r>
            <a:r>
              <a:rPr lang="zh-CN" altLang="en-US" sz="2800" b="1" dirty="0">
                <a:latin typeface="黑体" panose="02010609060101010101" pitchFamily="49" charset="-122"/>
                <a:ea typeface="黑体" panose="02010609060101010101" pitchFamily="49" charset="-122"/>
                <a:sym typeface="+mn-ea"/>
              </a:rPr>
              <a:t>供应链管理概述</a:t>
            </a:r>
          </a:p>
        </p:txBody>
      </p:sp>
      <p:graphicFrame>
        <p:nvGraphicFramePr>
          <p:cNvPr id="5" name="图示 4"/>
          <p:cNvGraphicFramePr/>
          <p:nvPr>
            <p:extLst>
              <p:ext uri="{D42A27DB-BD31-4B8C-83A1-F6EECF244321}">
                <p14:modId xmlns:p14="http://schemas.microsoft.com/office/powerpoint/2010/main" val="1360345108"/>
              </p:ext>
            </p:extLst>
          </p:nvPr>
        </p:nvGraphicFramePr>
        <p:xfrm>
          <a:off x="1392865" y="2175599"/>
          <a:ext cx="9898912" cy="44591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矩形 11"/>
          <p:cNvSpPr/>
          <p:nvPr/>
        </p:nvSpPr>
        <p:spPr>
          <a:xfrm>
            <a:off x="81021" y="160757"/>
            <a:ext cx="2856872"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10.1.1.2</a:t>
            </a:r>
            <a:r>
              <a:rPr lang="zh-CN" altLang="en-US" kern="100" dirty="0" smtClean="0">
                <a:solidFill>
                  <a:srgbClr val="A6A6A6"/>
                </a:solidFill>
                <a:latin typeface="DengXian" charset="-122"/>
                <a:ea typeface="DengXian" charset="-122"/>
                <a:cs typeface="Times New Roman" charset="0"/>
              </a:rPr>
              <a:t> 供应链管理的</a:t>
            </a:r>
            <a:r>
              <a:rPr lang="zh-CN" altLang="en-US" kern="100" dirty="0">
                <a:solidFill>
                  <a:srgbClr val="A6A6A6"/>
                </a:solidFill>
                <a:latin typeface="DengXian" charset="-122"/>
                <a:ea typeface="DengXian" charset="-122"/>
                <a:cs typeface="Times New Roman" charset="0"/>
              </a:rPr>
              <a:t>概念</a:t>
            </a:r>
            <a:endParaRPr lang="zh-CN" altLang="zh-CN" kern="100" dirty="0">
              <a:effectLst/>
              <a:latin typeface="DengXian" charset="-122"/>
              <a:ea typeface="DengXian" charset="-122"/>
              <a:cs typeface="Times New Roman" charset="0"/>
            </a:endParaRPr>
          </a:p>
        </p:txBody>
      </p:sp>
      <p:sp>
        <p:nvSpPr>
          <p:cNvPr id="13" name="文本框 1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10.1.1.2</a:t>
            </a:r>
            <a:r>
              <a:rPr lang="zh-CN" altLang="en-US" sz="2800" b="0" dirty="0" smtClean="0">
                <a:solidFill>
                  <a:schemeClr val="tx1"/>
                </a:solidFill>
                <a:latin typeface="黑体" panose="02010609060101010101" pitchFamily="49" charset="-122"/>
                <a:ea typeface="黑体" panose="02010609060101010101" pitchFamily="49" charset="-122"/>
                <a:sym typeface="+mn-ea"/>
              </a:rPr>
              <a:t> 供应链</a:t>
            </a:r>
            <a:r>
              <a:rPr lang="zh-CN" altLang="en-US" sz="2800" b="0" dirty="0">
                <a:solidFill>
                  <a:schemeClr val="tx1"/>
                </a:solidFill>
                <a:latin typeface="黑体" panose="02010609060101010101" pitchFamily="49" charset="-122"/>
                <a:ea typeface="黑体" panose="02010609060101010101" pitchFamily="49" charset="-122"/>
                <a:sym typeface="+mn-ea"/>
              </a:rPr>
              <a:t>管理</a:t>
            </a:r>
            <a:r>
              <a:rPr lang="zh-CN" altLang="en-US" sz="2800" b="0" dirty="0" smtClean="0">
                <a:solidFill>
                  <a:schemeClr val="tx1"/>
                </a:solidFill>
                <a:latin typeface="黑体" panose="02010609060101010101" pitchFamily="49" charset="-122"/>
                <a:ea typeface="黑体" panose="02010609060101010101" pitchFamily="49" charset="-122"/>
                <a:sym typeface="+mn-ea"/>
              </a:rPr>
              <a:t>的概念（</a:t>
            </a:r>
            <a:r>
              <a:rPr lang="zh-CN" altLang="en-US" sz="2800" b="0" dirty="0">
                <a:solidFill>
                  <a:schemeClr val="tx1"/>
                </a:solidFill>
                <a:latin typeface="黑体" panose="02010609060101010101" pitchFamily="49" charset="-122"/>
                <a:ea typeface="黑体" panose="02010609060101010101" pitchFamily="49" charset="-122"/>
                <a:sym typeface="+mn-ea"/>
              </a:rPr>
              <a:t>单选，简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14"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1837106045"/>
              </p:ext>
            </p:extLst>
          </p:nvPr>
        </p:nvGraphicFramePr>
        <p:xfrm>
          <a:off x="8261131" y="101010"/>
          <a:ext cx="4951145" cy="194346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3989311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13034" y="2835365"/>
            <a:ext cx="8828691" cy="707886"/>
          </a:xfrm>
          <a:prstGeom prst="rect">
            <a:avLst/>
          </a:prstGeom>
          <a:noFill/>
        </p:spPr>
        <p:txBody>
          <a:bodyPr wrap="square" rtlCol="0">
            <a:spAutoFit/>
          </a:bodyPr>
          <a:lstStyle/>
          <a:p>
            <a:r>
              <a:rPr lang="zh-CN" altLang="en-US" sz="4000" dirty="0" smtClean="0"/>
              <a:t>供应链的管理是集成的还是分散的？</a:t>
            </a:r>
            <a:endParaRPr lang="zh-CN" altLang="en-US" sz="4000" dirty="0"/>
          </a:p>
        </p:txBody>
      </p:sp>
    </p:spTree>
    <p:extLst>
      <p:ext uri="{BB962C8B-B14F-4D97-AF65-F5344CB8AC3E}">
        <p14:creationId xmlns:p14="http://schemas.microsoft.com/office/powerpoint/2010/main" val="487807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62861" y="2691766"/>
            <a:ext cx="8466281" cy="934085"/>
            <a:chOff x="3988" y="4665"/>
            <a:chExt cx="11228" cy="1471"/>
          </a:xfrm>
        </p:grpSpPr>
        <p:sp>
          <p:nvSpPr>
            <p:cNvPr id="3" name="矩形 2"/>
            <p:cNvSpPr/>
            <p:nvPr/>
          </p:nvSpPr>
          <p:spPr>
            <a:xfrm>
              <a:off x="4756" y="4665"/>
              <a:ext cx="9687" cy="147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黑体" panose="02010609060101010101" pitchFamily="49" charset="-122"/>
                  <a:ea typeface="黑体" panose="02010609060101010101" pitchFamily="49" charset="-122"/>
                </a:rPr>
                <a:t>第</a:t>
              </a:r>
              <a:r>
                <a:rPr lang="en-US" altLang="zh-CN" sz="2800" b="1" dirty="0" smtClean="0">
                  <a:latin typeface="黑体" panose="02010609060101010101" pitchFamily="49" charset="-122"/>
                  <a:ea typeface="黑体" panose="02010609060101010101" pitchFamily="49" charset="-122"/>
                </a:rPr>
                <a:t>9</a:t>
              </a:r>
              <a:r>
                <a:rPr lang="zh-CN" altLang="en-US" sz="2800" b="1" dirty="0" smtClean="0">
                  <a:latin typeface="黑体" panose="02010609060101010101" pitchFamily="49" charset="-122"/>
                  <a:ea typeface="黑体" panose="02010609060101010101" pitchFamily="49" charset="-122"/>
                </a:rPr>
                <a:t>章：企业</a:t>
              </a:r>
              <a:r>
                <a:rPr lang="zh-CN" altLang="en-US" sz="2800" b="1" dirty="0">
                  <a:latin typeface="黑体" panose="02010609060101010101" pitchFamily="49" charset="-122"/>
                  <a:ea typeface="黑体" panose="02010609060101010101" pitchFamily="49" charset="-122"/>
                </a:rPr>
                <a:t>知识</a:t>
              </a:r>
              <a:r>
                <a:rPr lang="zh-CN" altLang="en-US" sz="2800" b="1" dirty="0" smtClean="0">
                  <a:latin typeface="黑体" panose="02010609060101010101" pitchFamily="49" charset="-122"/>
                  <a:ea typeface="黑体" panose="02010609060101010101" pitchFamily="49" charset="-122"/>
                </a:rPr>
                <a:t>管理</a:t>
              </a:r>
              <a:endParaRPr lang="zh-CN" altLang="en-US" sz="2800" b="1" dirty="0">
                <a:latin typeface="黑体" panose="02010609060101010101" pitchFamily="49" charset="-122"/>
                <a:ea typeface="黑体" panose="02010609060101010101" pitchFamily="49" charset="-122"/>
              </a:endParaRPr>
            </a:p>
          </p:txBody>
        </p:sp>
        <p:sp>
          <p:nvSpPr>
            <p:cNvPr id="4" name="矩形 3"/>
            <p:cNvSpPr/>
            <p:nvPr/>
          </p:nvSpPr>
          <p:spPr>
            <a:xfrm>
              <a:off x="4272" y="4665"/>
              <a:ext cx="484"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sp>
          <p:nvSpPr>
            <p:cNvPr id="5" name="矩形 4"/>
            <p:cNvSpPr/>
            <p:nvPr/>
          </p:nvSpPr>
          <p:spPr>
            <a:xfrm>
              <a:off x="14443" y="4666"/>
              <a:ext cx="484"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sp>
          <p:nvSpPr>
            <p:cNvPr id="6" name="矩形 5"/>
            <p:cNvSpPr/>
            <p:nvPr/>
          </p:nvSpPr>
          <p:spPr>
            <a:xfrm>
              <a:off x="3988" y="4665"/>
              <a:ext cx="156"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sp>
          <p:nvSpPr>
            <p:cNvPr id="7" name="矩形 6"/>
            <p:cNvSpPr/>
            <p:nvPr/>
          </p:nvSpPr>
          <p:spPr>
            <a:xfrm>
              <a:off x="15060" y="4665"/>
              <a:ext cx="156"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44876737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10.1 </a:t>
            </a:r>
            <a:r>
              <a:rPr lang="zh-CN" altLang="en-US" sz="2800" b="1" dirty="0">
                <a:latin typeface="黑体" panose="02010609060101010101" pitchFamily="49" charset="-122"/>
                <a:ea typeface="黑体" panose="02010609060101010101" pitchFamily="49" charset="-122"/>
                <a:sym typeface="+mn-ea"/>
              </a:rPr>
              <a:t>供应链管理概述</a:t>
            </a:r>
          </a:p>
        </p:txBody>
      </p:sp>
      <p:graphicFrame>
        <p:nvGraphicFramePr>
          <p:cNvPr id="5" name="图示 4"/>
          <p:cNvGraphicFramePr/>
          <p:nvPr>
            <p:extLst>
              <p:ext uri="{D42A27DB-BD31-4B8C-83A1-F6EECF244321}">
                <p14:modId xmlns:p14="http://schemas.microsoft.com/office/powerpoint/2010/main" val="1021038096"/>
              </p:ext>
            </p:extLst>
          </p:nvPr>
        </p:nvGraphicFramePr>
        <p:xfrm>
          <a:off x="1392865" y="2175599"/>
          <a:ext cx="9898912" cy="44591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矩形 11"/>
          <p:cNvSpPr/>
          <p:nvPr/>
        </p:nvSpPr>
        <p:spPr>
          <a:xfrm>
            <a:off x="81021" y="160757"/>
            <a:ext cx="2856872"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10.1.1.2</a:t>
            </a:r>
            <a:r>
              <a:rPr lang="zh-CN" altLang="en-US" kern="100" dirty="0" smtClean="0">
                <a:solidFill>
                  <a:srgbClr val="A6A6A6"/>
                </a:solidFill>
                <a:latin typeface="DengXian" charset="-122"/>
                <a:ea typeface="DengXian" charset="-122"/>
                <a:cs typeface="Times New Roman" charset="0"/>
              </a:rPr>
              <a:t> 供应链管理的</a:t>
            </a:r>
            <a:r>
              <a:rPr lang="zh-CN" altLang="en-US" kern="100" dirty="0">
                <a:solidFill>
                  <a:srgbClr val="A6A6A6"/>
                </a:solidFill>
                <a:latin typeface="DengXian" charset="-122"/>
                <a:ea typeface="DengXian" charset="-122"/>
                <a:cs typeface="Times New Roman" charset="0"/>
              </a:rPr>
              <a:t>概念</a:t>
            </a:r>
            <a:endParaRPr lang="zh-CN" altLang="zh-CN" kern="100" dirty="0">
              <a:effectLst/>
              <a:latin typeface="DengXian" charset="-122"/>
              <a:ea typeface="DengXian" charset="-122"/>
              <a:cs typeface="Times New Roman" charset="0"/>
            </a:endParaRPr>
          </a:p>
        </p:txBody>
      </p:sp>
      <p:sp>
        <p:nvSpPr>
          <p:cNvPr id="13" name="文本框 1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10.1.1.2</a:t>
            </a:r>
            <a:r>
              <a:rPr lang="zh-CN" altLang="en-US" sz="2800" b="0" dirty="0" smtClean="0">
                <a:solidFill>
                  <a:schemeClr val="tx1"/>
                </a:solidFill>
                <a:latin typeface="黑体" panose="02010609060101010101" pitchFamily="49" charset="-122"/>
                <a:ea typeface="黑体" panose="02010609060101010101" pitchFamily="49" charset="-122"/>
                <a:sym typeface="+mn-ea"/>
              </a:rPr>
              <a:t> 供应链</a:t>
            </a:r>
            <a:r>
              <a:rPr lang="zh-CN" altLang="en-US" sz="2800" b="0" dirty="0">
                <a:solidFill>
                  <a:schemeClr val="tx1"/>
                </a:solidFill>
                <a:latin typeface="黑体" panose="02010609060101010101" pitchFamily="49" charset="-122"/>
                <a:ea typeface="黑体" panose="02010609060101010101" pitchFamily="49" charset="-122"/>
                <a:sym typeface="+mn-ea"/>
              </a:rPr>
              <a:t>管理</a:t>
            </a:r>
            <a:r>
              <a:rPr lang="zh-CN" altLang="en-US" sz="2800" b="0" dirty="0" smtClean="0">
                <a:solidFill>
                  <a:schemeClr val="tx1"/>
                </a:solidFill>
                <a:latin typeface="黑体" panose="02010609060101010101" pitchFamily="49" charset="-122"/>
                <a:ea typeface="黑体" panose="02010609060101010101" pitchFamily="49" charset="-122"/>
                <a:sym typeface="+mn-ea"/>
              </a:rPr>
              <a:t>的概念（</a:t>
            </a:r>
            <a:r>
              <a:rPr lang="zh-CN" altLang="en-US" sz="2800" b="0" dirty="0">
                <a:solidFill>
                  <a:schemeClr val="tx1"/>
                </a:solidFill>
                <a:latin typeface="黑体" panose="02010609060101010101" pitchFamily="49" charset="-122"/>
                <a:ea typeface="黑体" panose="02010609060101010101" pitchFamily="49" charset="-122"/>
                <a:sym typeface="+mn-ea"/>
              </a:rPr>
              <a:t>单选，简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14"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1837106045"/>
              </p:ext>
            </p:extLst>
          </p:nvPr>
        </p:nvGraphicFramePr>
        <p:xfrm>
          <a:off x="8261131" y="101010"/>
          <a:ext cx="4951145" cy="194346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5274184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7367" y="2835365"/>
            <a:ext cx="9884980" cy="707886"/>
          </a:xfrm>
          <a:prstGeom prst="rect">
            <a:avLst/>
          </a:prstGeom>
          <a:noFill/>
        </p:spPr>
        <p:txBody>
          <a:bodyPr wrap="square" rtlCol="0">
            <a:spAutoFit/>
          </a:bodyPr>
          <a:lstStyle/>
          <a:p>
            <a:r>
              <a:rPr lang="zh-CN" altLang="en-US" sz="4000" dirty="0" smtClean="0"/>
              <a:t>供应链能给参与其中的各企业带来什么？</a:t>
            </a:r>
            <a:endParaRPr lang="zh-CN" altLang="en-US" sz="4000" dirty="0"/>
          </a:p>
        </p:txBody>
      </p:sp>
    </p:spTree>
    <p:extLst>
      <p:ext uri="{BB962C8B-B14F-4D97-AF65-F5344CB8AC3E}">
        <p14:creationId xmlns:p14="http://schemas.microsoft.com/office/powerpoint/2010/main" val="6199266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10.1 </a:t>
            </a:r>
            <a:r>
              <a:rPr lang="zh-CN" altLang="en-US" sz="2800" b="1" dirty="0">
                <a:latin typeface="黑体" panose="02010609060101010101" pitchFamily="49" charset="-122"/>
                <a:ea typeface="黑体" panose="02010609060101010101" pitchFamily="49" charset="-122"/>
                <a:sym typeface="+mn-ea"/>
              </a:rPr>
              <a:t>供应链管理概述</a:t>
            </a:r>
          </a:p>
        </p:txBody>
      </p:sp>
      <p:graphicFrame>
        <p:nvGraphicFramePr>
          <p:cNvPr id="5" name="图示 4"/>
          <p:cNvGraphicFramePr/>
          <p:nvPr>
            <p:extLst>
              <p:ext uri="{D42A27DB-BD31-4B8C-83A1-F6EECF244321}">
                <p14:modId xmlns:p14="http://schemas.microsoft.com/office/powerpoint/2010/main" val="2046138449"/>
              </p:ext>
            </p:extLst>
          </p:nvPr>
        </p:nvGraphicFramePr>
        <p:xfrm>
          <a:off x="1392865" y="2175599"/>
          <a:ext cx="9898912" cy="44591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矩形 11"/>
          <p:cNvSpPr/>
          <p:nvPr/>
        </p:nvSpPr>
        <p:spPr>
          <a:xfrm>
            <a:off x="81021" y="160757"/>
            <a:ext cx="2856872"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10.1.1.2</a:t>
            </a:r>
            <a:r>
              <a:rPr lang="zh-CN" altLang="en-US" kern="100" dirty="0" smtClean="0">
                <a:solidFill>
                  <a:srgbClr val="A6A6A6"/>
                </a:solidFill>
                <a:latin typeface="DengXian" charset="-122"/>
                <a:ea typeface="DengXian" charset="-122"/>
                <a:cs typeface="Times New Roman" charset="0"/>
              </a:rPr>
              <a:t> 供应链管理的</a:t>
            </a:r>
            <a:r>
              <a:rPr lang="zh-CN" altLang="en-US" kern="100" dirty="0">
                <a:solidFill>
                  <a:srgbClr val="A6A6A6"/>
                </a:solidFill>
                <a:latin typeface="DengXian" charset="-122"/>
                <a:ea typeface="DengXian" charset="-122"/>
                <a:cs typeface="Times New Roman" charset="0"/>
              </a:rPr>
              <a:t>概念</a:t>
            </a:r>
            <a:endParaRPr lang="zh-CN" altLang="zh-CN" kern="100" dirty="0">
              <a:effectLst/>
              <a:latin typeface="DengXian" charset="-122"/>
              <a:ea typeface="DengXian" charset="-122"/>
              <a:cs typeface="Times New Roman" charset="0"/>
            </a:endParaRPr>
          </a:p>
        </p:txBody>
      </p:sp>
      <p:sp>
        <p:nvSpPr>
          <p:cNvPr id="13" name="文本框 1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10.1.1.2</a:t>
            </a:r>
            <a:r>
              <a:rPr lang="zh-CN" altLang="en-US" sz="2800" b="0" dirty="0" smtClean="0">
                <a:solidFill>
                  <a:schemeClr val="tx1"/>
                </a:solidFill>
                <a:latin typeface="黑体" panose="02010609060101010101" pitchFamily="49" charset="-122"/>
                <a:ea typeface="黑体" panose="02010609060101010101" pitchFamily="49" charset="-122"/>
                <a:sym typeface="+mn-ea"/>
              </a:rPr>
              <a:t> 供应链</a:t>
            </a:r>
            <a:r>
              <a:rPr lang="zh-CN" altLang="en-US" sz="2800" b="0" dirty="0">
                <a:solidFill>
                  <a:schemeClr val="tx1"/>
                </a:solidFill>
                <a:latin typeface="黑体" panose="02010609060101010101" pitchFamily="49" charset="-122"/>
                <a:ea typeface="黑体" panose="02010609060101010101" pitchFamily="49" charset="-122"/>
                <a:sym typeface="+mn-ea"/>
              </a:rPr>
              <a:t>管理</a:t>
            </a:r>
            <a:r>
              <a:rPr lang="zh-CN" altLang="en-US" sz="2800" b="0" dirty="0" smtClean="0">
                <a:solidFill>
                  <a:schemeClr val="tx1"/>
                </a:solidFill>
                <a:latin typeface="黑体" panose="02010609060101010101" pitchFamily="49" charset="-122"/>
                <a:ea typeface="黑体" panose="02010609060101010101" pitchFamily="49" charset="-122"/>
                <a:sym typeface="+mn-ea"/>
              </a:rPr>
              <a:t>的概念（</a:t>
            </a:r>
            <a:r>
              <a:rPr lang="zh-CN" altLang="en-US" sz="2800" b="0" dirty="0">
                <a:solidFill>
                  <a:schemeClr val="tx1"/>
                </a:solidFill>
                <a:latin typeface="黑体" panose="02010609060101010101" pitchFamily="49" charset="-122"/>
                <a:ea typeface="黑体" panose="02010609060101010101" pitchFamily="49" charset="-122"/>
                <a:sym typeface="+mn-ea"/>
              </a:rPr>
              <a:t>单选，简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14"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1837106045"/>
              </p:ext>
            </p:extLst>
          </p:nvPr>
        </p:nvGraphicFramePr>
        <p:xfrm>
          <a:off x="8261131" y="101010"/>
          <a:ext cx="4951145" cy="194346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52106637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58967" y="2835365"/>
            <a:ext cx="7189075" cy="707886"/>
          </a:xfrm>
          <a:prstGeom prst="rect">
            <a:avLst/>
          </a:prstGeom>
          <a:noFill/>
        </p:spPr>
        <p:txBody>
          <a:bodyPr wrap="square" rtlCol="0">
            <a:spAutoFit/>
          </a:bodyPr>
          <a:lstStyle/>
          <a:p>
            <a:r>
              <a:rPr lang="zh-CN" altLang="en-US" sz="4000" dirty="0" smtClean="0"/>
              <a:t>供应链如何做到</a:t>
            </a:r>
            <a:r>
              <a:rPr lang="en-US" altLang="zh-CN" sz="4000" dirty="0" smtClean="0"/>
              <a:t>1+1</a:t>
            </a:r>
            <a:r>
              <a:rPr lang="zh-CN" altLang="en-US" sz="4000" dirty="0" smtClean="0"/>
              <a:t>大于</a:t>
            </a:r>
            <a:r>
              <a:rPr lang="en-US" altLang="zh-CN" sz="4000" dirty="0" smtClean="0"/>
              <a:t>2</a:t>
            </a:r>
            <a:r>
              <a:rPr lang="zh-CN" altLang="en-US" sz="4000" dirty="0" smtClean="0"/>
              <a:t>？</a:t>
            </a:r>
            <a:endParaRPr lang="zh-CN" altLang="en-US" sz="4000" dirty="0"/>
          </a:p>
        </p:txBody>
      </p:sp>
    </p:spTree>
    <p:extLst>
      <p:ext uri="{BB962C8B-B14F-4D97-AF65-F5344CB8AC3E}">
        <p14:creationId xmlns:p14="http://schemas.microsoft.com/office/powerpoint/2010/main" val="41303433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10.1 </a:t>
            </a:r>
            <a:r>
              <a:rPr lang="zh-CN" altLang="en-US" sz="2800" b="1" dirty="0">
                <a:latin typeface="黑体" panose="02010609060101010101" pitchFamily="49" charset="-122"/>
                <a:ea typeface="黑体" panose="02010609060101010101" pitchFamily="49" charset="-122"/>
                <a:sym typeface="+mn-ea"/>
              </a:rPr>
              <a:t>供应链管理概述</a:t>
            </a:r>
          </a:p>
        </p:txBody>
      </p:sp>
      <p:graphicFrame>
        <p:nvGraphicFramePr>
          <p:cNvPr id="5" name="图示 4"/>
          <p:cNvGraphicFramePr/>
          <p:nvPr>
            <p:extLst>
              <p:ext uri="{D42A27DB-BD31-4B8C-83A1-F6EECF244321}">
                <p14:modId xmlns:p14="http://schemas.microsoft.com/office/powerpoint/2010/main" val="1218679599"/>
              </p:ext>
            </p:extLst>
          </p:nvPr>
        </p:nvGraphicFramePr>
        <p:xfrm>
          <a:off x="1392865" y="2175599"/>
          <a:ext cx="9898912" cy="44591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矩形 11"/>
          <p:cNvSpPr/>
          <p:nvPr/>
        </p:nvSpPr>
        <p:spPr>
          <a:xfrm>
            <a:off x="81021" y="160757"/>
            <a:ext cx="2856872"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10.1.1.2</a:t>
            </a:r>
            <a:r>
              <a:rPr lang="zh-CN" altLang="en-US" kern="100" dirty="0" smtClean="0">
                <a:solidFill>
                  <a:srgbClr val="A6A6A6"/>
                </a:solidFill>
                <a:latin typeface="DengXian" charset="-122"/>
                <a:ea typeface="DengXian" charset="-122"/>
                <a:cs typeface="Times New Roman" charset="0"/>
              </a:rPr>
              <a:t> 供应链管理的</a:t>
            </a:r>
            <a:r>
              <a:rPr lang="zh-CN" altLang="en-US" kern="100" dirty="0">
                <a:solidFill>
                  <a:srgbClr val="A6A6A6"/>
                </a:solidFill>
                <a:latin typeface="DengXian" charset="-122"/>
                <a:ea typeface="DengXian" charset="-122"/>
                <a:cs typeface="Times New Roman" charset="0"/>
              </a:rPr>
              <a:t>概念</a:t>
            </a:r>
            <a:endParaRPr lang="zh-CN" altLang="zh-CN" kern="100" dirty="0">
              <a:effectLst/>
              <a:latin typeface="DengXian" charset="-122"/>
              <a:ea typeface="DengXian" charset="-122"/>
              <a:cs typeface="Times New Roman" charset="0"/>
            </a:endParaRPr>
          </a:p>
        </p:txBody>
      </p:sp>
      <p:sp>
        <p:nvSpPr>
          <p:cNvPr id="13" name="文本框 1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10.1.1.2</a:t>
            </a:r>
            <a:r>
              <a:rPr lang="zh-CN" altLang="en-US" sz="2800" b="0" dirty="0" smtClean="0">
                <a:solidFill>
                  <a:schemeClr val="tx1"/>
                </a:solidFill>
                <a:latin typeface="黑体" panose="02010609060101010101" pitchFamily="49" charset="-122"/>
                <a:ea typeface="黑体" panose="02010609060101010101" pitchFamily="49" charset="-122"/>
                <a:sym typeface="+mn-ea"/>
              </a:rPr>
              <a:t> 供应链</a:t>
            </a:r>
            <a:r>
              <a:rPr lang="zh-CN" altLang="en-US" sz="2800" b="0" dirty="0">
                <a:solidFill>
                  <a:schemeClr val="tx1"/>
                </a:solidFill>
                <a:latin typeface="黑体" panose="02010609060101010101" pitchFamily="49" charset="-122"/>
                <a:ea typeface="黑体" panose="02010609060101010101" pitchFamily="49" charset="-122"/>
                <a:sym typeface="+mn-ea"/>
              </a:rPr>
              <a:t>管理</a:t>
            </a:r>
            <a:r>
              <a:rPr lang="zh-CN" altLang="en-US" sz="2800" b="0" dirty="0" smtClean="0">
                <a:solidFill>
                  <a:schemeClr val="tx1"/>
                </a:solidFill>
                <a:latin typeface="黑体" panose="02010609060101010101" pitchFamily="49" charset="-122"/>
                <a:ea typeface="黑体" panose="02010609060101010101" pitchFamily="49" charset="-122"/>
                <a:sym typeface="+mn-ea"/>
              </a:rPr>
              <a:t>的概念（</a:t>
            </a:r>
            <a:r>
              <a:rPr lang="zh-CN" altLang="en-US" sz="2800" b="0" dirty="0">
                <a:solidFill>
                  <a:schemeClr val="tx1"/>
                </a:solidFill>
                <a:latin typeface="黑体" panose="02010609060101010101" pitchFamily="49" charset="-122"/>
                <a:ea typeface="黑体" panose="02010609060101010101" pitchFamily="49" charset="-122"/>
                <a:sym typeface="+mn-ea"/>
              </a:rPr>
              <a:t>单选，简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14"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1837106045"/>
              </p:ext>
            </p:extLst>
          </p:nvPr>
        </p:nvGraphicFramePr>
        <p:xfrm>
          <a:off x="8261131" y="101010"/>
          <a:ext cx="4951145" cy="194346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0568556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58967" y="2835365"/>
            <a:ext cx="7189075" cy="707886"/>
          </a:xfrm>
          <a:prstGeom prst="rect">
            <a:avLst/>
          </a:prstGeom>
          <a:noFill/>
        </p:spPr>
        <p:txBody>
          <a:bodyPr wrap="square" rtlCol="0">
            <a:spAutoFit/>
          </a:bodyPr>
          <a:lstStyle/>
          <a:p>
            <a:r>
              <a:rPr lang="zh-CN" altLang="en-US" sz="4000" dirty="0" smtClean="0"/>
              <a:t>供应链如何持续保持优势？</a:t>
            </a:r>
            <a:endParaRPr lang="zh-CN" altLang="en-US" sz="4000" dirty="0"/>
          </a:p>
        </p:txBody>
      </p:sp>
    </p:spTree>
    <p:extLst>
      <p:ext uri="{BB962C8B-B14F-4D97-AF65-F5344CB8AC3E}">
        <p14:creationId xmlns:p14="http://schemas.microsoft.com/office/powerpoint/2010/main" val="38391673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10.1 </a:t>
            </a:r>
            <a:r>
              <a:rPr lang="zh-CN" altLang="en-US" sz="2800" b="1" dirty="0">
                <a:latin typeface="黑体" panose="02010609060101010101" pitchFamily="49" charset="-122"/>
                <a:ea typeface="黑体" panose="02010609060101010101" pitchFamily="49" charset="-122"/>
                <a:sym typeface="+mn-ea"/>
              </a:rPr>
              <a:t>供应链管理概述</a:t>
            </a:r>
          </a:p>
        </p:txBody>
      </p:sp>
      <p:graphicFrame>
        <p:nvGraphicFramePr>
          <p:cNvPr id="5" name="图示 4"/>
          <p:cNvGraphicFramePr/>
          <p:nvPr>
            <p:extLst>
              <p:ext uri="{D42A27DB-BD31-4B8C-83A1-F6EECF244321}">
                <p14:modId xmlns:p14="http://schemas.microsoft.com/office/powerpoint/2010/main" val="1705510883"/>
              </p:ext>
            </p:extLst>
          </p:nvPr>
        </p:nvGraphicFramePr>
        <p:xfrm>
          <a:off x="1392865" y="2175599"/>
          <a:ext cx="9898912" cy="44591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矩形 11"/>
          <p:cNvSpPr/>
          <p:nvPr/>
        </p:nvSpPr>
        <p:spPr>
          <a:xfrm>
            <a:off x="81021" y="160757"/>
            <a:ext cx="2856872"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10.1.1.2</a:t>
            </a:r>
            <a:r>
              <a:rPr lang="zh-CN" altLang="en-US" kern="100" dirty="0" smtClean="0">
                <a:solidFill>
                  <a:srgbClr val="A6A6A6"/>
                </a:solidFill>
                <a:latin typeface="DengXian" charset="-122"/>
                <a:ea typeface="DengXian" charset="-122"/>
                <a:cs typeface="Times New Roman" charset="0"/>
              </a:rPr>
              <a:t> 供应链管理的</a:t>
            </a:r>
            <a:r>
              <a:rPr lang="zh-CN" altLang="en-US" kern="100" dirty="0">
                <a:solidFill>
                  <a:srgbClr val="A6A6A6"/>
                </a:solidFill>
                <a:latin typeface="DengXian" charset="-122"/>
                <a:ea typeface="DengXian" charset="-122"/>
                <a:cs typeface="Times New Roman" charset="0"/>
              </a:rPr>
              <a:t>概念</a:t>
            </a:r>
            <a:endParaRPr lang="zh-CN" altLang="zh-CN" kern="100" dirty="0">
              <a:effectLst/>
              <a:latin typeface="DengXian" charset="-122"/>
              <a:ea typeface="DengXian" charset="-122"/>
              <a:cs typeface="Times New Roman" charset="0"/>
            </a:endParaRPr>
          </a:p>
        </p:txBody>
      </p:sp>
      <p:sp>
        <p:nvSpPr>
          <p:cNvPr id="13" name="文本框 1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10.1.1.2</a:t>
            </a:r>
            <a:r>
              <a:rPr lang="zh-CN" altLang="en-US" sz="2800" b="0" dirty="0" smtClean="0">
                <a:solidFill>
                  <a:schemeClr val="tx1"/>
                </a:solidFill>
                <a:latin typeface="黑体" panose="02010609060101010101" pitchFamily="49" charset="-122"/>
                <a:ea typeface="黑体" panose="02010609060101010101" pitchFamily="49" charset="-122"/>
                <a:sym typeface="+mn-ea"/>
              </a:rPr>
              <a:t> 供应链</a:t>
            </a:r>
            <a:r>
              <a:rPr lang="zh-CN" altLang="en-US" sz="2800" b="0" dirty="0">
                <a:solidFill>
                  <a:schemeClr val="tx1"/>
                </a:solidFill>
                <a:latin typeface="黑体" panose="02010609060101010101" pitchFamily="49" charset="-122"/>
                <a:ea typeface="黑体" panose="02010609060101010101" pitchFamily="49" charset="-122"/>
                <a:sym typeface="+mn-ea"/>
              </a:rPr>
              <a:t>管理</a:t>
            </a:r>
            <a:r>
              <a:rPr lang="zh-CN" altLang="en-US" sz="2800" b="0" dirty="0" smtClean="0">
                <a:solidFill>
                  <a:schemeClr val="tx1"/>
                </a:solidFill>
                <a:latin typeface="黑体" panose="02010609060101010101" pitchFamily="49" charset="-122"/>
                <a:ea typeface="黑体" panose="02010609060101010101" pitchFamily="49" charset="-122"/>
                <a:sym typeface="+mn-ea"/>
              </a:rPr>
              <a:t>的概念（</a:t>
            </a:r>
            <a:r>
              <a:rPr lang="zh-CN" altLang="en-US" sz="2800" b="0" dirty="0">
                <a:solidFill>
                  <a:schemeClr val="tx1"/>
                </a:solidFill>
                <a:latin typeface="黑体" panose="02010609060101010101" pitchFamily="49" charset="-122"/>
                <a:ea typeface="黑体" panose="02010609060101010101" pitchFamily="49" charset="-122"/>
                <a:sym typeface="+mn-ea"/>
              </a:rPr>
              <a:t>单选，简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14"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1837106045"/>
              </p:ext>
            </p:extLst>
          </p:nvPr>
        </p:nvGraphicFramePr>
        <p:xfrm>
          <a:off x="8261131" y="101010"/>
          <a:ext cx="4951145" cy="194346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29169655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59422" y="2737477"/>
            <a:ext cx="7189075" cy="1323439"/>
          </a:xfrm>
          <a:prstGeom prst="rect">
            <a:avLst/>
          </a:prstGeom>
          <a:noFill/>
        </p:spPr>
        <p:txBody>
          <a:bodyPr wrap="square" rtlCol="0">
            <a:spAutoFit/>
          </a:bodyPr>
          <a:lstStyle/>
          <a:p>
            <a:pPr algn="ctr"/>
            <a:r>
              <a:rPr lang="zh-CN" altLang="en-US" sz="4000" dirty="0" smtClean="0"/>
              <a:t>供应链管理和传统单打独斗的企业管理有什么区别呢？</a:t>
            </a:r>
            <a:endParaRPr lang="zh-CN" altLang="en-US" sz="4000" dirty="0"/>
          </a:p>
        </p:txBody>
      </p:sp>
    </p:spTree>
    <p:extLst>
      <p:ext uri="{BB962C8B-B14F-4D97-AF65-F5344CB8AC3E}">
        <p14:creationId xmlns:p14="http://schemas.microsoft.com/office/powerpoint/2010/main" val="40031837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1103616902"/>
              </p:ext>
            </p:extLst>
          </p:nvPr>
        </p:nvGraphicFramePr>
        <p:xfrm>
          <a:off x="1392865" y="2175600"/>
          <a:ext cx="9898912" cy="4203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文本框 2"/>
          <p:cNvSpPr txBox="1"/>
          <p:nvPr>
            <p:custDataLst>
              <p:tags r:id="rId1"/>
            </p:custDataLst>
          </p:nvPr>
        </p:nvSpPr>
        <p:spPr>
          <a:xfrm>
            <a:off x="892835" y="816256"/>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传统</a:t>
            </a:r>
            <a:r>
              <a:rPr lang="zh-CN" altLang="en-US" sz="2800" b="0" dirty="0">
                <a:solidFill>
                  <a:schemeClr val="tx1"/>
                </a:solidFill>
                <a:latin typeface="黑体" panose="02010609060101010101" pitchFamily="49" charset="-122"/>
                <a:ea typeface="黑体" panose="02010609060101010101" pitchFamily="49" charset="-122"/>
                <a:sym typeface="+mn-ea"/>
              </a:rPr>
              <a:t>管理</a:t>
            </a:r>
            <a:r>
              <a:rPr lang="zh-CN" altLang="en-US" sz="2800" b="0" dirty="0" smtClean="0">
                <a:solidFill>
                  <a:schemeClr val="tx1"/>
                </a:solidFill>
                <a:latin typeface="黑体" panose="02010609060101010101" pitchFamily="49" charset="-122"/>
                <a:ea typeface="黑体" panose="02010609060101010101" pitchFamily="49" charset="-122"/>
                <a:sym typeface="+mn-ea"/>
              </a:rPr>
              <a:t>的特点</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41298058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2052700651"/>
              </p:ext>
            </p:extLst>
          </p:nvPr>
        </p:nvGraphicFramePr>
        <p:xfrm>
          <a:off x="8261131" y="101010"/>
          <a:ext cx="4951145" cy="19434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10.1.1.3</a:t>
            </a:r>
            <a:r>
              <a:rPr lang="zh-CN" altLang="en-US" sz="2800" b="0" dirty="0" smtClean="0">
                <a:solidFill>
                  <a:schemeClr val="tx1"/>
                </a:solidFill>
                <a:latin typeface="黑体" panose="02010609060101010101" pitchFamily="49" charset="-122"/>
                <a:ea typeface="黑体" panose="02010609060101010101" pitchFamily="49" charset="-122"/>
                <a:sym typeface="+mn-ea"/>
              </a:rPr>
              <a:t> 供应链</a:t>
            </a:r>
            <a:r>
              <a:rPr lang="zh-CN" altLang="en-US" sz="2800" b="0" dirty="0">
                <a:solidFill>
                  <a:schemeClr val="tx1"/>
                </a:solidFill>
                <a:latin typeface="黑体" panose="02010609060101010101" pitchFamily="49" charset="-122"/>
                <a:ea typeface="黑体" panose="02010609060101010101" pitchFamily="49" charset="-122"/>
                <a:sym typeface="+mn-ea"/>
              </a:rPr>
              <a:t>管理与传统管理的区别（单选，简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10.1 </a:t>
            </a:r>
            <a:r>
              <a:rPr lang="zh-CN" altLang="en-US" sz="2800" b="1" dirty="0">
                <a:latin typeface="黑体" panose="02010609060101010101" pitchFamily="49" charset="-122"/>
                <a:ea typeface="黑体" panose="02010609060101010101" pitchFamily="49" charset="-122"/>
                <a:sym typeface="+mn-ea"/>
              </a:rPr>
              <a:t>供应链管理概述</a:t>
            </a:r>
          </a:p>
        </p:txBody>
      </p:sp>
      <p:graphicFrame>
        <p:nvGraphicFramePr>
          <p:cNvPr id="5" name="图示 4"/>
          <p:cNvGraphicFramePr/>
          <p:nvPr>
            <p:extLst>
              <p:ext uri="{D42A27DB-BD31-4B8C-83A1-F6EECF244321}">
                <p14:modId xmlns:p14="http://schemas.microsoft.com/office/powerpoint/2010/main" val="836907341"/>
              </p:ext>
            </p:extLst>
          </p:nvPr>
        </p:nvGraphicFramePr>
        <p:xfrm>
          <a:off x="1392865" y="2175600"/>
          <a:ext cx="9898912" cy="420393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2" name="矩形 11"/>
          <p:cNvSpPr/>
          <p:nvPr/>
        </p:nvSpPr>
        <p:spPr>
          <a:xfrm>
            <a:off x="82812" y="160757"/>
            <a:ext cx="4934364"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10.1.1.3</a:t>
            </a:r>
            <a:r>
              <a:rPr lang="zh-CN" altLang="en-US" kern="100" dirty="0" smtClean="0">
                <a:solidFill>
                  <a:srgbClr val="A6A6A6"/>
                </a:solidFill>
                <a:latin typeface="DengXian" charset="-122"/>
                <a:ea typeface="DengXian" charset="-122"/>
                <a:cs typeface="Times New Roman" charset="0"/>
              </a:rPr>
              <a:t> 供应链</a:t>
            </a:r>
            <a:r>
              <a:rPr lang="zh-CN" altLang="en-US" kern="100" dirty="0">
                <a:solidFill>
                  <a:srgbClr val="A6A6A6"/>
                </a:solidFill>
                <a:latin typeface="DengXian" charset="-122"/>
                <a:ea typeface="DengXian" charset="-122"/>
                <a:cs typeface="Times New Roman" charset="0"/>
              </a:rPr>
              <a:t>管理模式与传统管理模式的区别</a:t>
            </a:r>
            <a:endParaRPr lang="zh-CN" altLang="zh-CN" kern="100" dirty="0">
              <a:effectLst/>
              <a:latin typeface="DengXian" charset="-122"/>
              <a:ea typeface="DengXian" charset="-122"/>
              <a:cs typeface="Times New Roman"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1240972133"/>
              </p:ext>
            </p:extLst>
          </p:nvPr>
        </p:nvGraphicFramePr>
        <p:xfrm>
          <a:off x="528638" y="389837"/>
          <a:ext cx="10463212" cy="6311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smtClean="0">
                <a:latin typeface="黑体" panose="02010609060101010101" pitchFamily="49" charset="-122"/>
                <a:ea typeface="黑体" panose="02010609060101010101" pitchFamily="49" charset="-122"/>
                <a:sym typeface="+mn-ea"/>
              </a:rPr>
              <a:t>9.3 </a:t>
            </a:r>
            <a:r>
              <a:rPr lang="zh-CN" altLang="en-US" sz="2800" b="1" dirty="0">
                <a:latin typeface="黑体" panose="02010609060101010101" pitchFamily="49" charset="-122"/>
                <a:ea typeface="黑体" panose="02010609060101010101" pitchFamily="49" charset="-122"/>
                <a:sym typeface="+mn-ea"/>
              </a:rPr>
              <a:t>知识</a:t>
            </a:r>
            <a:r>
              <a:rPr lang="zh-CN" altLang="en-US" sz="2800" b="1" dirty="0" smtClean="0">
                <a:latin typeface="黑体" panose="02010609060101010101" pitchFamily="49" charset="-122"/>
                <a:ea typeface="黑体" panose="02010609060101010101" pitchFamily="49" charset="-122"/>
                <a:sym typeface="+mn-ea"/>
              </a:rPr>
              <a:t>管理策略</a:t>
            </a:r>
            <a:endParaRPr lang="zh-CN" altLang="en-US" sz="2800" b="1" dirty="0">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6399451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81505" y="2824784"/>
            <a:ext cx="8481847" cy="707886"/>
          </a:xfrm>
          <a:prstGeom prst="rect">
            <a:avLst/>
          </a:prstGeom>
          <a:noFill/>
        </p:spPr>
        <p:txBody>
          <a:bodyPr wrap="square" rtlCol="0">
            <a:spAutoFit/>
          </a:bodyPr>
          <a:lstStyle/>
          <a:p>
            <a:pPr algn="ctr"/>
            <a:r>
              <a:rPr lang="zh-CN" altLang="en-US" sz="4000" dirty="0" smtClean="0"/>
              <a:t>供应链最完美的状态是什么样的呢？</a:t>
            </a:r>
            <a:endParaRPr lang="zh-CN" altLang="en-US" sz="4000" dirty="0"/>
          </a:p>
        </p:txBody>
      </p:sp>
    </p:spTree>
    <p:extLst>
      <p:ext uri="{BB962C8B-B14F-4D97-AF65-F5344CB8AC3E}">
        <p14:creationId xmlns:p14="http://schemas.microsoft.com/office/powerpoint/2010/main" val="7597103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81505" y="2824784"/>
            <a:ext cx="8481847" cy="707886"/>
          </a:xfrm>
          <a:prstGeom prst="rect">
            <a:avLst/>
          </a:prstGeom>
          <a:noFill/>
        </p:spPr>
        <p:txBody>
          <a:bodyPr wrap="square" rtlCol="0">
            <a:spAutoFit/>
          </a:bodyPr>
          <a:lstStyle/>
          <a:p>
            <a:pPr algn="ctr"/>
            <a:r>
              <a:rPr lang="en-US" altLang="zh-CN" sz="4000" dirty="0" smtClean="0"/>
              <a:t>RIGHT!</a:t>
            </a:r>
            <a:endParaRPr lang="zh-CN" altLang="en-US" sz="4000" dirty="0"/>
          </a:p>
        </p:txBody>
      </p:sp>
    </p:spTree>
    <p:extLst>
      <p:ext uri="{BB962C8B-B14F-4D97-AF65-F5344CB8AC3E}">
        <p14:creationId xmlns:p14="http://schemas.microsoft.com/office/powerpoint/2010/main" val="13360794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17988" y="2162633"/>
            <a:ext cx="8481847" cy="2554545"/>
          </a:xfrm>
          <a:prstGeom prst="rect">
            <a:avLst/>
          </a:prstGeom>
          <a:noFill/>
        </p:spPr>
        <p:txBody>
          <a:bodyPr wrap="square" rtlCol="0">
            <a:spAutoFit/>
          </a:bodyPr>
          <a:lstStyle/>
          <a:p>
            <a:pPr algn="ctr"/>
            <a:r>
              <a:rPr lang="zh-CN" altLang="en-US" sz="4000" dirty="0"/>
              <a:t>将合适的产品在合适的时间、按照合适的数量、合适的质量和合适的</a:t>
            </a:r>
            <a:r>
              <a:rPr lang="zh-CN" altLang="en-US" sz="4000" dirty="0" smtClean="0"/>
              <a:t>状态送</a:t>
            </a:r>
            <a:r>
              <a:rPr lang="zh-CN" altLang="en-US" sz="4000" dirty="0"/>
              <a:t>到合适的顾客的合适地点</a:t>
            </a:r>
            <a:r>
              <a:rPr lang="zh-CN" altLang="en-US" sz="4000" dirty="0" smtClean="0"/>
              <a:t>，从而使</a:t>
            </a:r>
            <a:r>
              <a:rPr lang="zh-CN" altLang="en-US" sz="4000" dirty="0"/>
              <a:t>总成本最小或收益最大。</a:t>
            </a:r>
          </a:p>
        </p:txBody>
      </p:sp>
    </p:spTree>
    <p:extLst>
      <p:ext uri="{BB962C8B-B14F-4D97-AF65-F5344CB8AC3E}">
        <p14:creationId xmlns:p14="http://schemas.microsoft.com/office/powerpoint/2010/main" val="19827947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714636"/>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供应链管理的</a:t>
            </a:r>
            <a:r>
              <a:rPr lang="en-US" altLang="zh-CN" sz="2800" b="0" dirty="0">
                <a:solidFill>
                  <a:schemeClr val="tx1"/>
                </a:solidFill>
                <a:latin typeface="黑体" panose="02010609060101010101" pitchFamily="49" charset="-122"/>
                <a:ea typeface="黑体" panose="02010609060101010101" pitchFamily="49" charset="-122"/>
                <a:sym typeface="+mn-ea"/>
              </a:rPr>
              <a:t>7R</a:t>
            </a:r>
            <a:r>
              <a:rPr lang="zh-CN" altLang="en-US" sz="2800" b="0" dirty="0">
                <a:solidFill>
                  <a:schemeClr val="tx1"/>
                </a:solidFill>
                <a:latin typeface="黑体" panose="02010609060101010101" pitchFamily="49" charset="-122"/>
                <a:ea typeface="黑体" panose="02010609060101010101" pitchFamily="49" charset="-122"/>
                <a:sym typeface="+mn-ea"/>
              </a:rPr>
              <a:t>原则（</a:t>
            </a:r>
            <a:r>
              <a:rPr lang="zh-CN" altLang="en-US" sz="2800" b="0" dirty="0" smtClean="0">
                <a:solidFill>
                  <a:schemeClr val="tx1"/>
                </a:solidFill>
                <a:latin typeface="黑体" panose="02010609060101010101" pitchFamily="49" charset="-122"/>
                <a:ea typeface="黑体" panose="02010609060101010101" pitchFamily="49" charset="-122"/>
                <a:sym typeface="+mn-ea"/>
              </a:rPr>
              <a:t>单选★</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10.1 </a:t>
            </a:r>
            <a:r>
              <a:rPr lang="zh-CN" altLang="en-US" sz="2800" b="1" dirty="0">
                <a:latin typeface="黑体" panose="02010609060101010101" pitchFamily="49" charset="-122"/>
                <a:ea typeface="黑体" panose="02010609060101010101" pitchFamily="49" charset="-122"/>
                <a:sym typeface="+mn-ea"/>
              </a:rPr>
              <a:t>供应链管理概述</a:t>
            </a:r>
          </a:p>
        </p:txBody>
      </p:sp>
      <p:sp>
        <p:nvSpPr>
          <p:cNvPr id="6" name="圆角矩形 5"/>
          <p:cNvSpPr/>
          <p:nvPr/>
        </p:nvSpPr>
        <p:spPr>
          <a:xfrm>
            <a:off x="1679944" y="2664745"/>
            <a:ext cx="2785730" cy="127059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手札体-简粗体" panose="03000700000000000000" pitchFamily="66" charset="-122"/>
                <a:ea typeface="手札体-简粗体" panose="03000700000000000000" pitchFamily="66" charset="-122"/>
              </a:rPr>
              <a:t>合适的产品</a:t>
            </a:r>
            <a:endParaRPr lang="en-US" altLang="zh-CN" sz="2400" dirty="0" smtClean="0">
              <a:latin typeface="手札体-简粗体" panose="03000700000000000000" pitchFamily="66" charset="-122"/>
              <a:ea typeface="手札体-简粗体" panose="03000700000000000000" pitchFamily="66" charset="-122"/>
            </a:endParaRPr>
          </a:p>
          <a:p>
            <a:pPr algn="ctr"/>
            <a:r>
              <a:rPr lang="en-US" altLang="zh-CN" sz="2400" dirty="0" smtClean="0">
                <a:latin typeface="手札体-简粗体" panose="03000700000000000000" pitchFamily="66" charset="-122"/>
                <a:ea typeface="手札体-简粗体" panose="03000700000000000000" pitchFamily="66" charset="-122"/>
              </a:rPr>
              <a:t>Right Product</a:t>
            </a:r>
            <a:endParaRPr lang="zh-CN" altLang="en-US" sz="2400" dirty="0">
              <a:latin typeface="手札体-简粗体" panose="03000700000000000000" pitchFamily="66" charset="-122"/>
              <a:ea typeface="手札体-简粗体" panose="03000700000000000000" pitchFamily="66" charset="-122"/>
            </a:endParaRPr>
          </a:p>
        </p:txBody>
      </p:sp>
      <p:sp>
        <p:nvSpPr>
          <p:cNvPr id="7" name="圆角矩形 6"/>
          <p:cNvSpPr/>
          <p:nvPr/>
        </p:nvSpPr>
        <p:spPr>
          <a:xfrm>
            <a:off x="1679944" y="4041662"/>
            <a:ext cx="2785730" cy="127059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手札体-简粗体" panose="03000700000000000000" pitchFamily="66" charset="-122"/>
                <a:ea typeface="手札体-简粗体" panose="03000700000000000000" pitchFamily="66" charset="-122"/>
              </a:rPr>
              <a:t>合适的</a:t>
            </a:r>
            <a:r>
              <a:rPr lang="zh-CN" altLang="en-US" sz="2400" dirty="0">
                <a:latin typeface="手札体-简粗体" panose="03000700000000000000" pitchFamily="66" charset="-122"/>
                <a:ea typeface="手札体-简粗体" panose="03000700000000000000" pitchFamily="66" charset="-122"/>
              </a:rPr>
              <a:t>时间</a:t>
            </a:r>
            <a:endParaRPr lang="en-US" altLang="zh-CN" sz="2400" dirty="0" smtClean="0">
              <a:latin typeface="手札体-简粗体" panose="03000700000000000000" pitchFamily="66" charset="-122"/>
              <a:ea typeface="手札体-简粗体" panose="03000700000000000000" pitchFamily="66" charset="-122"/>
            </a:endParaRPr>
          </a:p>
          <a:p>
            <a:pPr algn="ctr"/>
            <a:r>
              <a:rPr lang="en-US" altLang="zh-CN" sz="2400" dirty="0" smtClean="0">
                <a:latin typeface="手札体-简粗体" panose="03000700000000000000" pitchFamily="66" charset="-122"/>
                <a:ea typeface="手札体-简粗体" panose="03000700000000000000" pitchFamily="66" charset="-122"/>
              </a:rPr>
              <a:t>Right Time</a:t>
            </a:r>
            <a:endParaRPr lang="zh-CN" altLang="en-US" sz="2400" dirty="0">
              <a:latin typeface="手札体-简粗体" panose="03000700000000000000" pitchFamily="66" charset="-122"/>
              <a:ea typeface="手札体-简粗体" panose="03000700000000000000" pitchFamily="66" charset="-122"/>
            </a:endParaRPr>
          </a:p>
        </p:txBody>
      </p:sp>
      <p:sp>
        <p:nvSpPr>
          <p:cNvPr id="9" name="圆角矩形 8"/>
          <p:cNvSpPr/>
          <p:nvPr/>
        </p:nvSpPr>
        <p:spPr>
          <a:xfrm>
            <a:off x="1679944" y="5464652"/>
            <a:ext cx="2785730" cy="127059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手札体-简粗体" panose="03000700000000000000" pitchFamily="66" charset="-122"/>
                <a:ea typeface="手札体-简粗体" panose="03000700000000000000" pitchFamily="66" charset="-122"/>
              </a:rPr>
              <a:t>合适的数量</a:t>
            </a:r>
            <a:endParaRPr lang="en-US" altLang="zh-CN" sz="2400" dirty="0" smtClean="0">
              <a:latin typeface="手札体-简粗体" panose="03000700000000000000" pitchFamily="66" charset="-122"/>
              <a:ea typeface="手札体-简粗体" panose="03000700000000000000" pitchFamily="66" charset="-122"/>
            </a:endParaRPr>
          </a:p>
          <a:p>
            <a:pPr algn="ctr"/>
            <a:r>
              <a:rPr lang="en-US" altLang="zh-CN" sz="2400" dirty="0" smtClean="0">
                <a:latin typeface="手札体-简粗体" panose="03000700000000000000" pitchFamily="66" charset="-122"/>
                <a:ea typeface="手札体-简粗体" panose="03000700000000000000" pitchFamily="66" charset="-122"/>
              </a:rPr>
              <a:t>Right Quantity</a:t>
            </a:r>
            <a:endParaRPr lang="zh-CN" altLang="en-US" sz="2400" dirty="0">
              <a:latin typeface="手札体-简粗体" panose="03000700000000000000" pitchFamily="66" charset="-122"/>
              <a:ea typeface="手札体-简粗体" panose="03000700000000000000" pitchFamily="66" charset="-122"/>
            </a:endParaRPr>
          </a:p>
        </p:txBody>
      </p:sp>
      <p:sp>
        <p:nvSpPr>
          <p:cNvPr id="10" name="圆角矩形 9"/>
          <p:cNvSpPr/>
          <p:nvPr/>
        </p:nvSpPr>
        <p:spPr>
          <a:xfrm>
            <a:off x="4775455" y="2664745"/>
            <a:ext cx="2785730" cy="127059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手札体-简粗体" panose="03000700000000000000" pitchFamily="66" charset="-122"/>
                <a:ea typeface="手札体-简粗体" panose="03000700000000000000" pitchFamily="66" charset="-122"/>
              </a:rPr>
              <a:t>合适的质量</a:t>
            </a:r>
            <a:endParaRPr lang="en-US" altLang="zh-CN" sz="2400" dirty="0" smtClean="0">
              <a:latin typeface="手札体-简粗体" panose="03000700000000000000" pitchFamily="66" charset="-122"/>
              <a:ea typeface="手札体-简粗体" panose="03000700000000000000" pitchFamily="66" charset="-122"/>
            </a:endParaRPr>
          </a:p>
          <a:p>
            <a:pPr algn="ctr"/>
            <a:r>
              <a:rPr lang="en-US" altLang="zh-CN" sz="2400" dirty="0" smtClean="0">
                <a:latin typeface="手札体-简粗体" panose="03000700000000000000" pitchFamily="66" charset="-122"/>
                <a:ea typeface="手札体-简粗体" panose="03000700000000000000" pitchFamily="66" charset="-122"/>
              </a:rPr>
              <a:t>Right Quality</a:t>
            </a:r>
            <a:endParaRPr lang="zh-CN" altLang="en-US" sz="2400" dirty="0">
              <a:latin typeface="手札体-简粗体" panose="03000700000000000000" pitchFamily="66" charset="-122"/>
              <a:ea typeface="手札体-简粗体" panose="03000700000000000000" pitchFamily="66" charset="-122"/>
            </a:endParaRPr>
          </a:p>
        </p:txBody>
      </p:sp>
      <p:sp>
        <p:nvSpPr>
          <p:cNvPr id="11" name="圆角矩形 10"/>
          <p:cNvSpPr/>
          <p:nvPr/>
        </p:nvSpPr>
        <p:spPr>
          <a:xfrm>
            <a:off x="4775455" y="4041662"/>
            <a:ext cx="2785730" cy="127059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手札体-简粗体" panose="03000700000000000000" pitchFamily="66" charset="-122"/>
                <a:ea typeface="手札体-简粗体" panose="03000700000000000000" pitchFamily="66" charset="-122"/>
              </a:rPr>
              <a:t>合适的状态</a:t>
            </a:r>
            <a:endParaRPr lang="en-US" altLang="zh-CN" sz="2400" dirty="0" smtClean="0">
              <a:latin typeface="手札体-简粗体" panose="03000700000000000000" pitchFamily="66" charset="-122"/>
              <a:ea typeface="手札体-简粗体" panose="03000700000000000000" pitchFamily="66" charset="-122"/>
            </a:endParaRPr>
          </a:p>
          <a:p>
            <a:pPr algn="ctr"/>
            <a:r>
              <a:rPr lang="en-US" altLang="zh-CN" sz="2400" dirty="0" smtClean="0">
                <a:latin typeface="手札体-简粗体" panose="03000700000000000000" pitchFamily="66" charset="-122"/>
                <a:ea typeface="手札体-简粗体" panose="03000700000000000000" pitchFamily="66" charset="-122"/>
              </a:rPr>
              <a:t>Right Status</a:t>
            </a:r>
            <a:endParaRPr lang="zh-CN" altLang="en-US" sz="2400" dirty="0">
              <a:latin typeface="手札体-简粗体" panose="03000700000000000000" pitchFamily="66" charset="-122"/>
              <a:ea typeface="手札体-简粗体" panose="03000700000000000000" pitchFamily="66" charset="-122"/>
            </a:endParaRPr>
          </a:p>
        </p:txBody>
      </p:sp>
      <p:sp>
        <p:nvSpPr>
          <p:cNvPr id="12" name="圆角矩形 11"/>
          <p:cNvSpPr/>
          <p:nvPr/>
        </p:nvSpPr>
        <p:spPr>
          <a:xfrm>
            <a:off x="7832449" y="2664745"/>
            <a:ext cx="2785730" cy="127059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手札体-简粗体" panose="03000700000000000000" pitchFamily="66" charset="-122"/>
                <a:ea typeface="手札体-简粗体" panose="03000700000000000000" pitchFamily="66" charset="-122"/>
              </a:rPr>
              <a:t>合适的顾客</a:t>
            </a:r>
            <a:endParaRPr lang="en-US" altLang="zh-CN" sz="2400" dirty="0" smtClean="0">
              <a:latin typeface="手札体-简粗体" panose="03000700000000000000" pitchFamily="66" charset="-122"/>
              <a:ea typeface="手札体-简粗体" panose="03000700000000000000" pitchFamily="66" charset="-122"/>
            </a:endParaRPr>
          </a:p>
          <a:p>
            <a:pPr algn="ctr"/>
            <a:r>
              <a:rPr lang="en-US" altLang="zh-CN" sz="2400" dirty="0" smtClean="0">
                <a:latin typeface="手札体-简粗体" panose="03000700000000000000" pitchFamily="66" charset="-122"/>
                <a:ea typeface="手札体-简粗体" panose="03000700000000000000" pitchFamily="66" charset="-122"/>
              </a:rPr>
              <a:t>Right Customer</a:t>
            </a:r>
            <a:endParaRPr lang="zh-CN" altLang="en-US" sz="2400" dirty="0">
              <a:latin typeface="手札体-简粗体" panose="03000700000000000000" pitchFamily="66" charset="-122"/>
              <a:ea typeface="手札体-简粗体" panose="03000700000000000000" pitchFamily="66" charset="-122"/>
            </a:endParaRPr>
          </a:p>
        </p:txBody>
      </p:sp>
      <p:sp>
        <p:nvSpPr>
          <p:cNvPr id="13" name="圆角矩形 12"/>
          <p:cNvSpPr/>
          <p:nvPr/>
        </p:nvSpPr>
        <p:spPr>
          <a:xfrm>
            <a:off x="7832449" y="4041662"/>
            <a:ext cx="2785730" cy="127059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手札体-简粗体" panose="03000700000000000000" pitchFamily="66" charset="-122"/>
                <a:ea typeface="手札体-简粗体" panose="03000700000000000000" pitchFamily="66" charset="-122"/>
              </a:rPr>
              <a:t>合适的地点</a:t>
            </a:r>
            <a:endParaRPr lang="en-US" altLang="zh-CN" sz="2400" dirty="0" smtClean="0">
              <a:latin typeface="手札体-简粗体" panose="03000700000000000000" pitchFamily="66" charset="-122"/>
              <a:ea typeface="手札体-简粗体" panose="03000700000000000000" pitchFamily="66" charset="-122"/>
            </a:endParaRPr>
          </a:p>
          <a:p>
            <a:pPr algn="ctr"/>
            <a:r>
              <a:rPr lang="en-US" altLang="zh-CN" sz="2400" dirty="0" smtClean="0">
                <a:latin typeface="手札体-简粗体" panose="03000700000000000000" pitchFamily="66" charset="-122"/>
                <a:ea typeface="手札体-简粗体" panose="03000700000000000000" pitchFamily="66" charset="-122"/>
              </a:rPr>
              <a:t>Right Place</a:t>
            </a:r>
            <a:endParaRPr lang="zh-CN" altLang="en-US" sz="2400" dirty="0">
              <a:latin typeface="手札体-简粗体" panose="03000700000000000000" pitchFamily="66" charset="-122"/>
              <a:ea typeface="手札体-简粗体" panose="03000700000000000000" pitchFamily="66" charset="-122"/>
            </a:endParaRPr>
          </a:p>
        </p:txBody>
      </p:sp>
      <p:sp>
        <p:nvSpPr>
          <p:cNvPr id="21" name="矩形 20"/>
          <p:cNvSpPr/>
          <p:nvPr/>
        </p:nvSpPr>
        <p:spPr>
          <a:xfrm>
            <a:off x="81026" y="227455"/>
            <a:ext cx="2856872"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10.1.2.0</a:t>
            </a:r>
            <a:r>
              <a:rPr lang="zh-CN" altLang="en-US" kern="100" dirty="0" smtClean="0">
                <a:solidFill>
                  <a:srgbClr val="A6A6A6"/>
                </a:solidFill>
                <a:latin typeface="DengXian" charset="-122"/>
                <a:ea typeface="DengXian" charset="-122"/>
                <a:cs typeface="Times New Roman" charset="0"/>
              </a:rPr>
              <a:t> 供应链</a:t>
            </a:r>
            <a:r>
              <a:rPr lang="zh-CN" altLang="en-US" kern="100" dirty="0">
                <a:solidFill>
                  <a:srgbClr val="A6A6A6"/>
                </a:solidFill>
                <a:latin typeface="DengXian" charset="-122"/>
                <a:ea typeface="DengXian" charset="-122"/>
                <a:cs typeface="Times New Roman" charset="0"/>
              </a:rPr>
              <a:t>管理的意义</a:t>
            </a:r>
            <a:endParaRPr lang="zh-CN" altLang="zh-CN" kern="100" dirty="0">
              <a:effectLst/>
              <a:latin typeface="DengXian" charset="-122"/>
              <a:ea typeface="DengXian" charset="-122"/>
              <a:cs typeface="Times New Roman" charset="0"/>
            </a:endParaRPr>
          </a:p>
        </p:txBody>
      </p:sp>
      <p:sp>
        <p:nvSpPr>
          <p:cNvPr id="22" name="文本框 21"/>
          <p:cNvSpPr txBox="1"/>
          <p:nvPr>
            <p:custDataLst>
              <p:tags r:id="rId2"/>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10.1.2.0</a:t>
            </a:r>
            <a:r>
              <a:rPr lang="zh-CN" altLang="en-US" sz="2800" b="0" dirty="0" smtClean="0">
                <a:solidFill>
                  <a:schemeClr val="tx1"/>
                </a:solidFill>
                <a:latin typeface="黑体" panose="02010609060101010101" pitchFamily="49" charset="-122"/>
                <a:ea typeface="黑体" panose="02010609060101010101" pitchFamily="49" charset="-122"/>
                <a:sym typeface="+mn-ea"/>
              </a:rPr>
              <a:t> 供应链</a:t>
            </a:r>
            <a:r>
              <a:rPr lang="zh-CN" altLang="en-US" sz="2800" b="0" dirty="0">
                <a:solidFill>
                  <a:schemeClr val="tx1"/>
                </a:solidFill>
                <a:latin typeface="黑体" panose="02010609060101010101" pitchFamily="49" charset="-122"/>
                <a:ea typeface="黑体" panose="02010609060101010101" pitchFamily="49" charset="-122"/>
                <a:sym typeface="+mn-ea"/>
              </a:rPr>
              <a:t>管理的意义（文字，</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23"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929796811"/>
              </p:ext>
            </p:extLst>
          </p:nvPr>
        </p:nvGraphicFramePr>
        <p:xfrm>
          <a:off x="8261131" y="101010"/>
          <a:ext cx="4951145" cy="194346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10.1 </a:t>
            </a:r>
            <a:r>
              <a:rPr lang="zh-CN" altLang="en-US" sz="2800" b="1" dirty="0">
                <a:latin typeface="黑体" panose="02010609060101010101" pitchFamily="49" charset="-122"/>
                <a:ea typeface="黑体" panose="02010609060101010101" pitchFamily="49" charset="-122"/>
                <a:sym typeface="+mn-ea"/>
              </a:rPr>
              <a:t>供应链管理概述</a:t>
            </a:r>
          </a:p>
        </p:txBody>
      </p:sp>
      <p:sp>
        <p:nvSpPr>
          <p:cNvPr id="12" name="矩形 11"/>
          <p:cNvSpPr/>
          <p:nvPr/>
        </p:nvSpPr>
        <p:spPr>
          <a:xfrm>
            <a:off x="81026" y="227455"/>
            <a:ext cx="2856872"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10.1.2.0</a:t>
            </a:r>
            <a:r>
              <a:rPr lang="zh-CN" altLang="en-US" kern="100" dirty="0" smtClean="0">
                <a:solidFill>
                  <a:srgbClr val="A6A6A6"/>
                </a:solidFill>
                <a:latin typeface="DengXian" charset="-122"/>
                <a:ea typeface="DengXian" charset="-122"/>
                <a:cs typeface="Times New Roman" charset="0"/>
              </a:rPr>
              <a:t> 供应链</a:t>
            </a:r>
            <a:r>
              <a:rPr lang="zh-CN" altLang="en-US" kern="100" dirty="0">
                <a:solidFill>
                  <a:srgbClr val="A6A6A6"/>
                </a:solidFill>
                <a:latin typeface="DengXian" charset="-122"/>
                <a:ea typeface="DengXian" charset="-122"/>
                <a:cs typeface="Times New Roman" charset="0"/>
              </a:rPr>
              <a:t>管理的意义</a:t>
            </a:r>
            <a:endParaRPr lang="zh-CN" altLang="zh-CN" kern="100" dirty="0">
              <a:effectLst/>
              <a:latin typeface="DengXian" charset="-122"/>
              <a:ea typeface="DengXian" charset="-122"/>
              <a:cs typeface="Times New Roman" charset="0"/>
            </a:endParaRPr>
          </a:p>
        </p:txBody>
      </p:sp>
      <p:sp>
        <p:nvSpPr>
          <p:cNvPr id="13" name="文本框 1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10.1.2.0</a:t>
            </a:r>
            <a:r>
              <a:rPr lang="zh-CN" altLang="en-US" sz="2800" b="0" dirty="0" smtClean="0">
                <a:solidFill>
                  <a:schemeClr val="tx1"/>
                </a:solidFill>
                <a:latin typeface="黑体" panose="02010609060101010101" pitchFamily="49" charset="-122"/>
                <a:ea typeface="黑体" panose="02010609060101010101" pitchFamily="49" charset="-122"/>
                <a:sym typeface="+mn-ea"/>
              </a:rPr>
              <a:t> 供应链</a:t>
            </a:r>
            <a:r>
              <a:rPr lang="zh-CN" altLang="en-US" sz="2800" b="0" dirty="0">
                <a:solidFill>
                  <a:schemeClr val="tx1"/>
                </a:solidFill>
                <a:latin typeface="黑体" panose="02010609060101010101" pitchFamily="49" charset="-122"/>
                <a:ea typeface="黑体" panose="02010609060101010101" pitchFamily="49" charset="-122"/>
                <a:sym typeface="+mn-ea"/>
              </a:rPr>
              <a:t>管理的意义（文字，</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14"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959761919"/>
              </p:ext>
            </p:extLst>
          </p:nvPr>
        </p:nvGraphicFramePr>
        <p:xfrm>
          <a:off x="8261131" y="101010"/>
          <a:ext cx="4951145" cy="19434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10.1 </a:t>
            </a:r>
            <a:r>
              <a:rPr lang="zh-CN" altLang="en-US" sz="2800" b="1" dirty="0">
                <a:latin typeface="黑体" panose="02010609060101010101" pitchFamily="49" charset="-122"/>
                <a:ea typeface="黑体" panose="02010609060101010101" pitchFamily="49" charset="-122"/>
                <a:sym typeface="+mn-ea"/>
              </a:rPr>
              <a:t>供应链管理概述</a:t>
            </a:r>
          </a:p>
        </p:txBody>
      </p:sp>
      <p:sp>
        <p:nvSpPr>
          <p:cNvPr id="12" name="矩形 11"/>
          <p:cNvSpPr/>
          <p:nvPr/>
        </p:nvSpPr>
        <p:spPr>
          <a:xfrm>
            <a:off x="81026" y="227455"/>
            <a:ext cx="2856872"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10.1.2.0</a:t>
            </a:r>
            <a:r>
              <a:rPr lang="zh-CN" altLang="en-US" kern="100" dirty="0" smtClean="0">
                <a:solidFill>
                  <a:srgbClr val="A6A6A6"/>
                </a:solidFill>
                <a:latin typeface="DengXian" charset="-122"/>
                <a:ea typeface="DengXian" charset="-122"/>
                <a:cs typeface="Times New Roman" charset="0"/>
              </a:rPr>
              <a:t> 供应链</a:t>
            </a:r>
            <a:r>
              <a:rPr lang="zh-CN" altLang="en-US" kern="100" dirty="0">
                <a:solidFill>
                  <a:srgbClr val="A6A6A6"/>
                </a:solidFill>
                <a:latin typeface="DengXian" charset="-122"/>
                <a:ea typeface="DengXian" charset="-122"/>
                <a:cs typeface="Times New Roman" charset="0"/>
              </a:rPr>
              <a:t>管理的意义</a:t>
            </a:r>
            <a:endParaRPr lang="zh-CN" altLang="zh-CN" kern="100" dirty="0">
              <a:effectLst/>
              <a:latin typeface="DengXian" charset="-122"/>
              <a:ea typeface="DengXian" charset="-122"/>
              <a:cs typeface="Times New Roman" charset="0"/>
            </a:endParaRPr>
          </a:p>
        </p:txBody>
      </p:sp>
      <p:sp>
        <p:nvSpPr>
          <p:cNvPr id="13" name="文本框 1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10.1.2.0</a:t>
            </a:r>
            <a:r>
              <a:rPr lang="zh-CN" altLang="en-US" sz="2800" b="0" dirty="0" smtClean="0">
                <a:solidFill>
                  <a:schemeClr val="tx1"/>
                </a:solidFill>
                <a:latin typeface="黑体" panose="02010609060101010101" pitchFamily="49" charset="-122"/>
                <a:ea typeface="黑体" panose="02010609060101010101" pitchFamily="49" charset="-122"/>
                <a:sym typeface="+mn-ea"/>
              </a:rPr>
              <a:t> 供应链</a:t>
            </a:r>
            <a:r>
              <a:rPr lang="zh-CN" altLang="en-US" sz="2800" b="0" dirty="0">
                <a:solidFill>
                  <a:schemeClr val="tx1"/>
                </a:solidFill>
                <a:latin typeface="黑体" panose="02010609060101010101" pitchFamily="49" charset="-122"/>
                <a:ea typeface="黑体" panose="02010609060101010101" pitchFamily="49" charset="-122"/>
                <a:sym typeface="+mn-ea"/>
              </a:rPr>
              <a:t>管理的意义（文字，</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14" name="图示 4">
            <a:extLst>
              <a:ext uri="{FF2B5EF4-FFF2-40B4-BE49-F238E27FC236}">
                <a16:creationId xmlns="" xmlns:a16="http://schemas.microsoft.com/office/drawing/2014/main" id="{6DA1DBEE-1A53-49DB-8B34-6ABC881624CC}"/>
              </a:ext>
            </a:extLst>
          </p:cNvPr>
          <p:cNvGraphicFramePr/>
          <p:nvPr>
            <p:extLst/>
          </p:nvPr>
        </p:nvGraphicFramePr>
        <p:xfrm>
          <a:off x="8261131" y="101010"/>
          <a:ext cx="4951145" cy="19434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 name="组 5"/>
          <p:cNvGrpSpPr/>
          <p:nvPr/>
        </p:nvGrpSpPr>
        <p:grpSpPr>
          <a:xfrm>
            <a:off x="4009952" y="2166230"/>
            <a:ext cx="3888571" cy="590400"/>
            <a:chOff x="494945" y="15558"/>
            <a:chExt cx="6333808" cy="590400"/>
          </a:xfrm>
        </p:grpSpPr>
        <p:sp>
          <p:nvSpPr>
            <p:cNvPr id="22" name="圆角矩形 21"/>
            <p:cNvSpPr/>
            <p:nvPr/>
          </p:nvSpPr>
          <p:spPr>
            <a:xfrm>
              <a:off x="494945" y="15558"/>
              <a:ext cx="6333808" cy="5904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3" name="圆角矩形 4"/>
            <p:cNvSpPr/>
            <p:nvPr/>
          </p:nvSpPr>
          <p:spPr>
            <a:xfrm>
              <a:off x="523766" y="44379"/>
              <a:ext cx="6276166"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1909" tIns="0" rIns="261909" bIns="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实现了对顾客需求的快速反应</a:t>
              </a:r>
              <a:endParaRPr lang="zh-CN" altLang="en-US" sz="2000" kern="1200" dirty="0">
                <a:latin typeface="手札体-简粗体" panose="03000700000000000000" pitchFamily="66" charset="-122"/>
                <a:ea typeface="手札体-简粗体" panose="03000700000000000000" pitchFamily="66" charset="-122"/>
              </a:endParaRPr>
            </a:p>
          </p:txBody>
        </p:sp>
      </p:grpSp>
      <p:grpSp>
        <p:nvGrpSpPr>
          <p:cNvPr id="7" name="组 6"/>
          <p:cNvGrpSpPr/>
          <p:nvPr/>
        </p:nvGrpSpPr>
        <p:grpSpPr>
          <a:xfrm>
            <a:off x="4009952" y="3073430"/>
            <a:ext cx="3888571" cy="590400"/>
            <a:chOff x="494945" y="922758"/>
            <a:chExt cx="6333808" cy="590400"/>
          </a:xfrm>
        </p:grpSpPr>
        <p:sp>
          <p:nvSpPr>
            <p:cNvPr id="20" name="圆角矩形 19"/>
            <p:cNvSpPr/>
            <p:nvPr/>
          </p:nvSpPr>
          <p:spPr>
            <a:xfrm>
              <a:off x="494945" y="922758"/>
              <a:ext cx="6333808" cy="5904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1" name="圆角矩形 6"/>
            <p:cNvSpPr/>
            <p:nvPr/>
          </p:nvSpPr>
          <p:spPr>
            <a:xfrm>
              <a:off x="523766" y="951579"/>
              <a:ext cx="6276166"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1909" tIns="0" rIns="261909" bIns="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减少库存，降低成本</a:t>
              </a:r>
              <a:endParaRPr lang="zh-CN" altLang="en-US" sz="2000" kern="1200" dirty="0">
                <a:latin typeface="手札体-简粗体" panose="03000700000000000000" pitchFamily="66" charset="-122"/>
                <a:ea typeface="手札体-简粗体" panose="03000700000000000000" pitchFamily="66" charset="-122"/>
              </a:endParaRPr>
            </a:p>
          </p:txBody>
        </p:sp>
      </p:grpSp>
      <p:grpSp>
        <p:nvGrpSpPr>
          <p:cNvPr id="8" name="组 7"/>
          <p:cNvGrpSpPr/>
          <p:nvPr/>
        </p:nvGrpSpPr>
        <p:grpSpPr>
          <a:xfrm>
            <a:off x="4009952" y="3980630"/>
            <a:ext cx="3888571" cy="590400"/>
            <a:chOff x="494945" y="1829958"/>
            <a:chExt cx="6333808" cy="590400"/>
          </a:xfrm>
        </p:grpSpPr>
        <p:sp>
          <p:nvSpPr>
            <p:cNvPr id="18" name="圆角矩形 17"/>
            <p:cNvSpPr/>
            <p:nvPr/>
          </p:nvSpPr>
          <p:spPr>
            <a:xfrm>
              <a:off x="494945" y="1829958"/>
              <a:ext cx="6333808" cy="5904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9" name="圆角矩形 8"/>
            <p:cNvSpPr/>
            <p:nvPr/>
          </p:nvSpPr>
          <p:spPr>
            <a:xfrm>
              <a:off x="523766" y="1858779"/>
              <a:ext cx="6276166"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1909" tIns="0" rIns="261909" bIns="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提高产品的生产和服务质量</a:t>
              </a:r>
              <a:endParaRPr lang="zh-CN" altLang="en-US" sz="2000" kern="1200" dirty="0">
                <a:latin typeface="手札体-简粗体" panose="03000700000000000000" pitchFamily="66" charset="-122"/>
                <a:ea typeface="手札体-简粗体" panose="03000700000000000000" pitchFamily="66" charset="-122"/>
              </a:endParaRPr>
            </a:p>
          </p:txBody>
        </p:sp>
      </p:grpSp>
      <p:grpSp>
        <p:nvGrpSpPr>
          <p:cNvPr id="9" name="组 8"/>
          <p:cNvGrpSpPr/>
          <p:nvPr/>
        </p:nvGrpSpPr>
        <p:grpSpPr>
          <a:xfrm>
            <a:off x="4009952" y="4887830"/>
            <a:ext cx="3888571" cy="590400"/>
            <a:chOff x="494945" y="2737158"/>
            <a:chExt cx="6333808" cy="590400"/>
          </a:xfrm>
        </p:grpSpPr>
        <p:sp>
          <p:nvSpPr>
            <p:cNvPr id="16" name="圆角矩形 15"/>
            <p:cNvSpPr/>
            <p:nvPr/>
          </p:nvSpPr>
          <p:spPr>
            <a:xfrm>
              <a:off x="494945" y="2737158"/>
              <a:ext cx="6333808" cy="5904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7" name="圆角矩形 10"/>
            <p:cNvSpPr/>
            <p:nvPr/>
          </p:nvSpPr>
          <p:spPr>
            <a:xfrm>
              <a:off x="523766" y="2765979"/>
              <a:ext cx="6276166"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1909" tIns="0" rIns="261909" bIns="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简化组织，提高效率</a:t>
              </a:r>
              <a:endParaRPr lang="zh-CN" altLang="en-US" sz="2000" kern="1200" dirty="0">
                <a:latin typeface="手札体-简粗体" panose="03000700000000000000" pitchFamily="66" charset="-122"/>
                <a:ea typeface="手札体-简粗体" panose="03000700000000000000" pitchFamily="66" charset="-122"/>
              </a:endParaRPr>
            </a:p>
          </p:txBody>
        </p:sp>
      </p:grpSp>
      <p:grpSp>
        <p:nvGrpSpPr>
          <p:cNvPr id="10" name="组 9"/>
          <p:cNvGrpSpPr/>
          <p:nvPr/>
        </p:nvGrpSpPr>
        <p:grpSpPr>
          <a:xfrm>
            <a:off x="4009952" y="5795030"/>
            <a:ext cx="3888571" cy="590400"/>
            <a:chOff x="494945" y="3644358"/>
            <a:chExt cx="6333808" cy="590400"/>
          </a:xfrm>
        </p:grpSpPr>
        <p:sp>
          <p:nvSpPr>
            <p:cNvPr id="11" name="圆角矩形 10"/>
            <p:cNvSpPr/>
            <p:nvPr/>
          </p:nvSpPr>
          <p:spPr>
            <a:xfrm>
              <a:off x="494945" y="3644358"/>
              <a:ext cx="6333808" cy="5904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5" name="圆角矩形 12"/>
            <p:cNvSpPr/>
            <p:nvPr/>
          </p:nvSpPr>
          <p:spPr>
            <a:xfrm>
              <a:off x="523766" y="3673179"/>
              <a:ext cx="6276166"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1909" tIns="0" rIns="261909" bIns="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提高供应链的竞争优势</a:t>
              </a:r>
              <a:endParaRPr lang="zh-CN" altLang="en-US" sz="2000" kern="1200" dirty="0">
                <a:latin typeface="手札体-简粗体" panose="03000700000000000000" pitchFamily="66" charset="-122"/>
                <a:ea typeface="手札体-简粗体" panose="03000700000000000000" pitchFamily="66" charset="-122"/>
              </a:endParaRPr>
            </a:p>
          </p:txBody>
        </p:sp>
      </p:grpSp>
    </p:spTree>
    <p:extLst>
      <p:ext uri="{BB962C8B-B14F-4D97-AF65-F5344CB8AC3E}">
        <p14:creationId xmlns:p14="http://schemas.microsoft.com/office/powerpoint/2010/main" val="187142131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4">
            <a:extLst>
              <a:ext uri="{FF2B5EF4-FFF2-40B4-BE49-F238E27FC236}">
                <a16:creationId xmlns="" xmlns:a16="http://schemas.microsoft.com/office/drawing/2014/main" id="{6DA1DBEE-1A53-49DB-8B34-6ABC881624CC}"/>
              </a:ext>
            </a:extLst>
          </p:cNvPr>
          <p:cNvGraphicFramePr/>
          <p:nvPr>
            <p:extLst/>
          </p:nvPr>
        </p:nvGraphicFramePr>
        <p:xfrm>
          <a:off x="528638" y="389837"/>
          <a:ext cx="10463212" cy="6311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6"/>
          <p:cNvSpPr txBox="1"/>
          <p:nvPr/>
        </p:nvSpPr>
        <p:spPr>
          <a:xfrm>
            <a:off x="735180" y="596787"/>
            <a:ext cx="4861579" cy="542936"/>
          </a:xfrm>
          <a:prstGeom prst="rect">
            <a:avLst/>
          </a:prstGeom>
          <a:noFill/>
        </p:spPr>
        <p:txBody>
          <a:bodyPr wrap="square" lIns="111090" tIns="55545" rIns="111090" bIns="55545" rtlCol="0">
            <a:spAutoFit/>
          </a:bodyPr>
          <a:lstStyle/>
          <a:p>
            <a:pPr lvl="0">
              <a:lnSpc>
                <a:spcPct val="100000"/>
              </a:lnSpc>
              <a:buNone/>
            </a:pPr>
            <a:r>
              <a:rPr lang="en-US" altLang="zh-CN" sz="2800" b="1" dirty="0" smtClean="0">
                <a:latin typeface="黑体" panose="02010609060101010101" pitchFamily="49" charset="-122"/>
                <a:ea typeface="黑体" panose="02010609060101010101" pitchFamily="49" charset="-122"/>
                <a:sym typeface="+mn-ea"/>
              </a:rPr>
              <a:t>10.1 </a:t>
            </a:r>
            <a:r>
              <a:rPr lang="zh-CN" altLang="en-US" sz="2800" b="1" dirty="0">
                <a:latin typeface="黑体" panose="02010609060101010101" pitchFamily="49" charset="-122"/>
                <a:ea typeface="黑体" panose="02010609060101010101" pitchFamily="49" charset="-122"/>
                <a:sym typeface="+mn-ea"/>
              </a:rPr>
              <a:t>供应链</a:t>
            </a:r>
            <a:r>
              <a:rPr lang="zh-CN" altLang="en-US" sz="2800" b="1" dirty="0" smtClean="0">
                <a:latin typeface="黑体" panose="02010609060101010101" pitchFamily="49" charset="-122"/>
                <a:ea typeface="黑体" panose="02010609060101010101" pitchFamily="49" charset="-122"/>
                <a:sym typeface="+mn-ea"/>
              </a:rPr>
              <a:t>管理概述</a:t>
            </a:r>
            <a:endParaRPr lang="zh-CN" altLang="en-US" sz="2800" b="1" dirty="0">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0189951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供应链是围绕什么为中心，包括所有加盟的节点企业的一条整体的网链结构模式（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0801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供应</a:t>
            </a:r>
            <a:r>
              <a:rPr lang="zh-CN" altLang="en-US" sz="2400" b="0" dirty="0" smtClean="0">
                <a:solidFill>
                  <a:schemeClr val="tx1"/>
                </a:solidFill>
                <a:latin typeface="黑体" panose="02010609060101010101" pitchFamily="49" charset="-122"/>
                <a:ea typeface="黑体" panose="02010609060101010101" pitchFamily="49" charset="-122"/>
              </a:rPr>
              <a:t>商</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制造企业 </a:t>
            </a:r>
            <a:br>
              <a:rPr lang="zh-CN" altLang="en-US" sz="2400" b="0" dirty="0">
                <a:solidFill>
                  <a:schemeClr val="tx1"/>
                </a:solidFill>
                <a:latin typeface="黑体" panose="02010609060101010101" pitchFamily="49" charset="-122"/>
                <a:ea typeface="黑体" panose="02010609060101010101" pitchFamily="49" charset="-122"/>
              </a:rPr>
            </a:br>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大型销售</a:t>
            </a:r>
            <a:r>
              <a:rPr lang="zh-CN" altLang="en-US" sz="2400" b="0" dirty="0" smtClean="0">
                <a:solidFill>
                  <a:schemeClr val="tx1"/>
                </a:solidFill>
                <a:latin typeface="黑体" panose="02010609060101010101" pitchFamily="49" charset="-122"/>
                <a:ea typeface="黑体" panose="02010609060101010101" pitchFamily="49" charset="-122"/>
              </a:rPr>
              <a:t>企业</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核心企业</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供应链是围绕什么为中心，包括所有加盟的节点企业的一条整体的网链结构模式（    </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D</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smtClean="0">
                <a:solidFill>
                  <a:schemeClr val="tx1"/>
                </a:solidFill>
                <a:latin typeface="黑体" panose="02010609060101010101" pitchFamily="49" charset="-122"/>
                <a:ea typeface="黑体" panose="02010609060101010101" pitchFamily="49" charset="-122"/>
              </a:rPr>
              <a:t>0801 </a:t>
            </a: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供应</a:t>
            </a:r>
            <a:r>
              <a:rPr lang="zh-CN" altLang="en-US" sz="2400" b="0" dirty="0" smtClean="0">
                <a:solidFill>
                  <a:schemeClr val="tx1"/>
                </a:solidFill>
                <a:latin typeface="黑体" panose="02010609060101010101" pitchFamily="49" charset="-122"/>
                <a:ea typeface="黑体" panose="02010609060101010101" pitchFamily="49" charset="-122"/>
              </a:rPr>
              <a:t>商</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制造企业 </a:t>
            </a:r>
            <a:br>
              <a:rPr lang="zh-CN" altLang="en-US" sz="2400" b="0" dirty="0">
                <a:solidFill>
                  <a:schemeClr val="tx1"/>
                </a:solidFill>
                <a:latin typeface="黑体" panose="02010609060101010101" pitchFamily="49" charset="-122"/>
                <a:ea typeface="黑体" panose="02010609060101010101" pitchFamily="49" charset="-122"/>
              </a:rPr>
            </a:br>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大型销售</a:t>
            </a:r>
            <a:r>
              <a:rPr lang="zh-CN" altLang="en-US" sz="2400" b="0" dirty="0" smtClean="0">
                <a:solidFill>
                  <a:schemeClr val="tx1"/>
                </a:solidFill>
                <a:latin typeface="黑体" panose="02010609060101010101" pitchFamily="49" charset="-122"/>
                <a:ea typeface="黑体" panose="02010609060101010101" pitchFamily="49" charset="-122"/>
              </a:rPr>
              <a:t>企业</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rgbClr val="FF0000"/>
                </a:solidFill>
                <a:latin typeface="黑体" panose="02010609060101010101" pitchFamily="49" charset="-122"/>
                <a:ea typeface="黑体" panose="02010609060101010101" pitchFamily="49" charset="-122"/>
              </a:rPr>
              <a:t>核心企业</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下列有关供应链管理的叙述，正确的是</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0910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供应链管理的目的是为核心企业提供满意的</a:t>
            </a:r>
            <a:r>
              <a:rPr lang="zh-CN" altLang="en-US" sz="2400" b="0" dirty="0" smtClean="0">
                <a:solidFill>
                  <a:schemeClr val="tx1"/>
                </a:solidFill>
                <a:latin typeface="黑体" panose="02010609060101010101" pitchFamily="49" charset="-122"/>
                <a:ea typeface="黑体" panose="02010609060101010101" pitchFamily="49" charset="-122"/>
              </a:rPr>
              <a:t>服务</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供应链管理强调提高供应链末端的</a:t>
            </a:r>
            <a:r>
              <a:rPr lang="zh-CN" altLang="en-US" sz="2400" b="0" dirty="0" smtClean="0">
                <a:solidFill>
                  <a:schemeClr val="tx1"/>
                </a:solidFill>
                <a:latin typeface="黑体" panose="02010609060101010101" pitchFamily="49" charset="-122"/>
                <a:ea typeface="黑体" panose="02010609060101010101" pitchFamily="49" charset="-122"/>
              </a:rPr>
              <a:t>竞争能力</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供应链管理最终能为供应链中所有成员带来价值</a:t>
            </a:r>
            <a:r>
              <a:rPr lang="zh-CN" altLang="en-US" sz="2400" b="0" dirty="0" smtClean="0">
                <a:solidFill>
                  <a:schemeClr val="tx1"/>
                </a:solidFill>
                <a:latin typeface="黑体" panose="02010609060101010101" pitchFamily="49" charset="-122"/>
                <a:ea typeface="黑体" panose="02010609060101010101" pitchFamily="49" charset="-122"/>
              </a:rPr>
              <a:t>增值</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供应链管理是一种分散管理模式</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9.3 </a:t>
            </a:r>
            <a:r>
              <a:rPr lang="zh-CN" altLang="en-US" sz="2800" b="1" dirty="0">
                <a:latin typeface="黑体" panose="02010609060101010101" pitchFamily="49" charset="-122"/>
                <a:ea typeface="黑体" panose="02010609060101010101" pitchFamily="49" charset="-122"/>
                <a:sym typeface="+mn-ea"/>
              </a:rPr>
              <a:t>知识管理策略</a:t>
            </a:r>
          </a:p>
        </p:txBody>
      </p:sp>
      <p:sp>
        <p:nvSpPr>
          <p:cNvPr id="4" name="矩形 3"/>
          <p:cNvSpPr/>
          <p:nvPr/>
        </p:nvSpPr>
        <p:spPr>
          <a:xfrm>
            <a:off x="1055650" y="2920304"/>
            <a:ext cx="10354472" cy="1041311"/>
          </a:xfrm>
          <a:prstGeom prst="rect">
            <a:avLst/>
          </a:prstGeom>
          <a:noFill/>
        </p:spPr>
        <p:txBody>
          <a:bodyPr wrap="square" rtlCol="0">
            <a:spAutoFit/>
          </a:bodyPr>
          <a:lstStyle/>
          <a:p>
            <a:pPr>
              <a:lnSpc>
                <a:spcPts val="3700"/>
              </a:lnSpc>
            </a:pPr>
            <a:r>
              <a:rPr lang="zh-CN" altLang="en-US" sz="2800" b="1" dirty="0" smtClean="0">
                <a:solidFill>
                  <a:srgbClr val="FF0000"/>
                </a:solidFill>
                <a:latin typeface="手札体-简粗体" panose="03000700000000000000" pitchFamily="66" charset="-122"/>
                <a:ea typeface="手札体-简粗体" panose="03000700000000000000" pitchFamily="66" charset="-122"/>
              </a:rPr>
              <a:t>知识管理 </a:t>
            </a:r>
            <a:r>
              <a:rPr lang="zh-CN" altLang="en-US" sz="2400" dirty="0" smtClean="0">
                <a:latin typeface="手札体-简粗体" panose="03000700000000000000" pitchFamily="66" charset="-122"/>
                <a:ea typeface="手札体-简粗体" panose="03000700000000000000" pitchFamily="66" charset="-122"/>
              </a:rPr>
              <a:t>是指企业</a:t>
            </a:r>
            <a:r>
              <a:rPr lang="zh-CN" altLang="en-US" sz="2400" dirty="0">
                <a:latin typeface="手札体-简粗体" panose="03000700000000000000" pitchFamily="66" charset="-122"/>
                <a:ea typeface="手札体-简粗体" panose="03000700000000000000" pitchFamily="66" charset="-122"/>
              </a:rPr>
              <a:t>通过有计划、有目的地构建企业内外部知识网络进行内外部学习，有效地实现显性知识和隐性知识的相互</a:t>
            </a:r>
            <a:r>
              <a:rPr lang="zh-CN" altLang="en-US" sz="2400" dirty="0" smtClean="0">
                <a:latin typeface="手札体-简粗体" panose="03000700000000000000" pitchFamily="66" charset="-122"/>
                <a:ea typeface="手札体-简粗体" panose="03000700000000000000" pitchFamily="66" charset="-122"/>
              </a:rPr>
              <a:t>转换。</a:t>
            </a:r>
            <a:endParaRPr lang="zh-CN" altLang="en-US" sz="2400" dirty="0">
              <a:latin typeface="手札体-简粗体" panose="03000700000000000000" pitchFamily="66" charset="-122"/>
              <a:ea typeface="手札体-简粗体" panose="03000700000000000000" pitchFamily="66" charset="-122"/>
            </a:endParaRPr>
          </a:p>
        </p:txBody>
      </p:sp>
      <p:graphicFrame>
        <p:nvGraphicFramePr>
          <p:cNvPr id="5"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1352460413"/>
              </p:ext>
            </p:extLst>
          </p:nvPr>
        </p:nvGraphicFramePr>
        <p:xfrm>
          <a:off x="8290528" y="228444"/>
          <a:ext cx="3901472" cy="1801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677051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下列有关供应链管理的叙述，正确的是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0910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供应链管理的目的是为核心企业提供满意的</a:t>
            </a:r>
            <a:r>
              <a:rPr lang="zh-CN" altLang="en-US" sz="2400" b="0" dirty="0" smtClean="0">
                <a:solidFill>
                  <a:schemeClr val="tx1"/>
                </a:solidFill>
                <a:latin typeface="黑体" panose="02010609060101010101" pitchFamily="49" charset="-122"/>
                <a:ea typeface="黑体" panose="02010609060101010101" pitchFamily="49" charset="-122"/>
              </a:rPr>
              <a:t>服务</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供应链管理强调提高供应链末端的</a:t>
            </a:r>
            <a:r>
              <a:rPr lang="zh-CN" altLang="en-US" sz="2400" b="0" dirty="0" smtClean="0">
                <a:solidFill>
                  <a:schemeClr val="tx1"/>
                </a:solidFill>
                <a:latin typeface="黑体" panose="02010609060101010101" pitchFamily="49" charset="-122"/>
                <a:ea typeface="黑体" panose="02010609060101010101" pitchFamily="49" charset="-122"/>
              </a:rPr>
              <a:t>竞争能力</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供应链管理最终能为供应链中所有成员带来价值</a:t>
            </a:r>
            <a:r>
              <a:rPr lang="zh-CN" altLang="en-US" sz="2400" b="0" dirty="0" smtClean="0">
                <a:solidFill>
                  <a:srgbClr val="FF0000"/>
                </a:solidFill>
                <a:latin typeface="黑体" panose="02010609060101010101" pitchFamily="49" charset="-122"/>
                <a:ea typeface="黑体" panose="02010609060101010101" pitchFamily="49" charset="-122"/>
              </a:rPr>
              <a:t>增值</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供应链管理是一种分散管理模式</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3</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供应链管理强调采用的思想和方法是</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1310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smtClean="0">
                <a:solidFill>
                  <a:schemeClr val="tx1"/>
                </a:solidFill>
                <a:latin typeface="黑体" panose="02010609060101010101" pitchFamily="49" charset="-122"/>
                <a:ea typeface="黑体" panose="02010609060101010101" pitchFamily="49" charset="-122"/>
              </a:rPr>
              <a:t>局部最优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smtClean="0">
                <a:solidFill>
                  <a:schemeClr val="tx1"/>
                </a:solidFill>
                <a:latin typeface="黑体" panose="02010609060101010101" pitchFamily="49" charset="-122"/>
                <a:ea typeface="黑体" panose="02010609060101010101" pitchFamily="49" charset="-122"/>
              </a:rPr>
              <a:t>集成</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企业内部的</a:t>
            </a:r>
            <a:r>
              <a:rPr lang="zh-CN" altLang="en-US" sz="2400" b="0" dirty="0" smtClean="0">
                <a:solidFill>
                  <a:schemeClr val="tx1"/>
                </a:solidFill>
                <a:latin typeface="黑体" panose="02010609060101010101" pitchFamily="49" charset="-122"/>
                <a:ea typeface="黑体" panose="02010609060101010101" pitchFamily="49" charset="-122"/>
              </a:rPr>
              <a:t>协调</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分散</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3</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供应链管理强调采用的思想和方法是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B</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1310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smtClean="0">
                <a:solidFill>
                  <a:schemeClr val="tx1"/>
                </a:solidFill>
                <a:latin typeface="黑体" panose="02010609060101010101" pitchFamily="49" charset="-122"/>
                <a:ea typeface="黑体" panose="02010609060101010101" pitchFamily="49" charset="-122"/>
              </a:rPr>
              <a:t>局部最优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smtClean="0">
                <a:solidFill>
                  <a:srgbClr val="FF0000"/>
                </a:solidFill>
                <a:latin typeface="黑体" panose="02010609060101010101" pitchFamily="49" charset="-122"/>
                <a:ea typeface="黑体" panose="02010609060101010101" pitchFamily="49" charset="-122"/>
              </a:rPr>
              <a:t>集成</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企业内部的</a:t>
            </a:r>
            <a:r>
              <a:rPr lang="zh-CN" altLang="en-US" sz="2400" b="0" dirty="0" smtClean="0">
                <a:solidFill>
                  <a:schemeClr val="tx1"/>
                </a:solidFill>
                <a:latin typeface="黑体" panose="02010609060101010101" pitchFamily="49" charset="-122"/>
                <a:ea typeface="黑体" panose="02010609060101010101" pitchFamily="49" charset="-122"/>
              </a:rPr>
              <a:t>协调</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分散</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4</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供应链管理的目标是</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1301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实现对价值流的优化</a:t>
            </a:r>
            <a:r>
              <a:rPr lang="zh-CN" altLang="en-US" sz="2400" b="0" dirty="0" smtClean="0">
                <a:solidFill>
                  <a:schemeClr val="tx1"/>
                </a:solidFill>
                <a:latin typeface="黑体" panose="02010609060101010101" pitchFamily="49" charset="-122"/>
                <a:ea typeface="黑体" panose="02010609060101010101" pitchFamily="49" charset="-122"/>
              </a:rPr>
              <a:t>配置</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促进各个企业和部门之间的协同</a:t>
            </a:r>
            <a:r>
              <a:rPr lang="zh-CN" altLang="en-US" sz="2400" b="0" dirty="0" smtClean="0">
                <a:solidFill>
                  <a:schemeClr val="tx1"/>
                </a:solidFill>
                <a:latin typeface="黑体" panose="02010609060101010101" pitchFamily="49" charset="-122"/>
                <a:ea typeface="黑体" panose="02010609060101010101" pitchFamily="49" charset="-122"/>
              </a:rPr>
              <a:t>合作</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为了给顾客提供满意的产品和</a:t>
            </a:r>
            <a:r>
              <a:rPr lang="zh-CN" altLang="en-US" sz="2400" b="0" dirty="0" smtClean="0">
                <a:solidFill>
                  <a:schemeClr val="tx1"/>
                </a:solidFill>
                <a:latin typeface="黑体" panose="02010609060101010101" pitchFamily="49" charset="-122"/>
                <a:ea typeface="黑体" panose="02010609060101010101" pitchFamily="49" charset="-122"/>
              </a:rPr>
              <a:t>服务</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使得各节点企业实现优势互补和资源共享，共生出更强的整体核心竞争能力和竞争优势</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4</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供应链管理的目标是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1301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实现对价值流的优化</a:t>
            </a:r>
            <a:r>
              <a:rPr lang="zh-CN" altLang="en-US" sz="2400" b="0" dirty="0" smtClean="0">
                <a:solidFill>
                  <a:schemeClr val="tx1"/>
                </a:solidFill>
                <a:latin typeface="黑体" panose="02010609060101010101" pitchFamily="49" charset="-122"/>
                <a:ea typeface="黑体" panose="02010609060101010101" pitchFamily="49" charset="-122"/>
              </a:rPr>
              <a:t>配置</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促进各个企业和部门之间的协同</a:t>
            </a:r>
            <a:r>
              <a:rPr lang="zh-CN" altLang="en-US" sz="2400" b="0" dirty="0" smtClean="0">
                <a:solidFill>
                  <a:schemeClr val="tx1"/>
                </a:solidFill>
                <a:latin typeface="黑体" panose="02010609060101010101" pitchFamily="49" charset="-122"/>
                <a:ea typeface="黑体" panose="02010609060101010101" pitchFamily="49" charset="-122"/>
              </a:rPr>
              <a:t>合作</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为了给顾客提供满意的产品和</a:t>
            </a:r>
            <a:r>
              <a:rPr lang="zh-CN" altLang="en-US" sz="2400" b="0" dirty="0" smtClean="0">
                <a:solidFill>
                  <a:srgbClr val="FF0000"/>
                </a:solidFill>
                <a:latin typeface="黑体" panose="02010609060101010101" pitchFamily="49" charset="-122"/>
                <a:ea typeface="黑体" panose="02010609060101010101" pitchFamily="49" charset="-122"/>
              </a:rPr>
              <a:t>服务</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使得各节点企业实现优势互补和资源共享，共生出更强的整体核心竞争能力和竞争优势</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5</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供应链管理强调提供核心竞争力，它围绕的中心是</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1710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供应商 </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中间商  </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整个供应</a:t>
            </a:r>
            <a:r>
              <a:rPr lang="zh-CN" altLang="en-US" sz="2400" b="0" dirty="0" smtClean="0">
                <a:solidFill>
                  <a:schemeClr val="tx1"/>
                </a:solidFill>
                <a:latin typeface="黑体" panose="02010609060101010101" pitchFamily="49" charset="-122"/>
                <a:ea typeface="黑体" panose="02010609060101010101" pitchFamily="49" charset="-122"/>
              </a:rPr>
              <a:t>链</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物流企业</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5</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供应链管理强调提供核心竞争力，它围绕的中心是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1710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供应商 </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中间商  </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整个供应</a:t>
            </a:r>
            <a:r>
              <a:rPr lang="zh-CN" altLang="en-US" sz="2400" b="0" dirty="0" smtClean="0">
                <a:solidFill>
                  <a:srgbClr val="FF0000"/>
                </a:solidFill>
                <a:latin typeface="黑体" panose="02010609060101010101" pitchFamily="49" charset="-122"/>
                <a:ea typeface="黑体" panose="02010609060101010101" pitchFamily="49" charset="-122"/>
              </a:rPr>
              <a:t>链</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物流企业</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6</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供应链管理强调</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1001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大规模</a:t>
            </a:r>
            <a:r>
              <a:rPr lang="zh-CN" altLang="en-US" sz="2400" b="0" dirty="0" smtClean="0">
                <a:solidFill>
                  <a:schemeClr val="tx1"/>
                </a:solidFill>
                <a:latin typeface="黑体" panose="02010609060101010101" pitchFamily="49" charset="-122"/>
                <a:ea typeface="黑体" panose="02010609060101010101" pitchFamily="49" charset="-122"/>
              </a:rPr>
              <a:t>定制</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精益</a:t>
            </a:r>
            <a:r>
              <a:rPr lang="zh-CN" altLang="en-US" sz="2400" b="0" dirty="0" smtClean="0">
                <a:solidFill>
                  <a:schemeClr val="tx1"/>
                </a:solidFill>
                <a:latin typeface="黑体" panose="02010609060101010101" pitchFamily="49" charset="-122"/>
                <a:ea typeface="黑体" panose="02010609060101010101" pitchFamily="49" charset="-122"/>
              </a:rPr>
              <a:t>制造</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柔性</a:t>
            </a:r>
            <a:r>
              <a:rPr lang="zh-CN" altLang="en-US" sz="2400" b="0" dirty="0" smtClean="0">
                <a:solidFill>
                  <a:schemeClr val="tx1"/>
                </a:solidFill>
                <a:latin typeface="黑体" panose="02010609060101010101" pitchFamily="49" charset="-122"/>
                <a:ea typeface="黑体" panose="02010609060101010101" pitchFamily="49" charset="-122"/>
              </a:rPr>
              <a:t>制造</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协同管理</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6</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供应链管理强调</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A</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1001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a:solidFill>
                  <a:srgbClr val="FF0000"/>
                </a:solidFill>
                <a:latin typeface="黑体" panose="02010609060101010101" pitchFamily="49" charset="-122"/>
                <a:ea typeface="黑体" panose="02010609060101010101" pitchFamily="49" charset="-122"/>
              </a:rPr>
              <a:t>大规模</a:t>
            </a:r>
            <a:r>
              <a:rPr lang="zh-CN" altLang="en-US" sz="2400" b="0" dirty="0" smtClean="0">
                <a:solidFill>
                  <a:srgbClr val="FF0000"/>
                </a:solidFill>
                <a:latin typeface="黑体" panose="02010609060101010101" pitchFamily="49" charset="-122"/>
                <a:ea typeface="黑体" panose="02010609060101010101" pitchFamily="49" charset="-122"/>
              </a:rPr>
              <a:t>定制</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精益</a:t>
            </a:r>
            <a:r>
              <a:rPr lang="zh-CN" altLang="en-US" sz="2400" b="0" dirty="0" smtClean="0">
                <a:solidFill>
                  <a:schemeClr val="tx1"/>
                </a:solidFill>
                <a:latin typeface="黑体" panose="02010609060101010101" pitchFamily="49" charset="-122"/>
                <a:ea typeface="黑体" panose="02010609060101010101" pitchFamily="49" charset="-122"/>
              </a:rPr>
              <a:t>制造</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柔性</a:t>
            </a:r>
            <a:r>
              <a:rPr lang="zh-CN" altLang="en-US" sz="2400" b="0" dirty="0" smtClean="0">
                <a:solidFill>
                  <a:schemeClr val="tx1"/>
                </a:solidFill>
                <a:latin typeface="黑体" panose="02010609060101010101" pitchFamily="49" charset="-122"/>
                <a:ea typeface="黑体" panose="02010609060101010101" pitchFamily="49" charset="-122"/>
              </a:rPr>
              <a:t>制造</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协同管理</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7</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供应链管理的“</a:t>
            </a:r>
            <a:r>
              <a:rPr lang="en-US" altLang="zh-CN" sz="2400" b="0" dirty="0">
                <a:solidFill>
                  <a:schemeClr val="tx1"/>
                </a:solidFill>
                <a:latin typeface="黑体" panose="02010609060101010101" pitchFamily="49" charset="-122"/>
                <a:ea typeface="黑体" panose="02010609060101010101" pitchFamily="49" charset="-122"/>
              </a:rPr>
              <a:t>7R”</a:t>
            </a:r>
            <a:r>
              <a:rPr lang="zh-CN" altLang="en-US" sz="2400" b="0" dirty="0">
                <a:solidFill>
                  <a:schemeClr val="tx1"/>
                </a:solidFill>
                <a:latin typeface="黑体" panose="02010609060101010101" pitchFamily="49" charset="-122"/>
                <a:ea typeface="黑体" panose="02010609060101010101" pitchFamily="49" charset="-122"/>
              </a:rPr>
              <a:t>原则不包括</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1301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合适的</a:t>
            </a:r>
            <a:r>
              <a:rPr lang="zh-CN" altLang="en-US" sz="2400" b="0" dirty="0" smtClean="0">
                <a:solidFill>
                  <a:schemeClr val="tx1"/>
                </a:solidFill>
                <a:latin typeface="黑体" panose="02010609060101010101" pitchFamily="49" charset="-122"/>
                <a:ea typeface="黑体" panose="02010609060101010101" pitchFamily="49" charset="-122"/>
              </a:rPr>
              <a:t>产品</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合适的</a:t>
            </a:r>
            <a:r>
              <a:rPr lang="zh-CN" altLang="en-US" sz="2400" b="0" dirty="0" smtClean="0">
                <a:solidFill>
                  <a:schemeClr val="tx1"/>
                </a:solidFill>
                <a:latin typeface="黑体" panose="02010609060101010101" pitchFamily="49" charset="-122"/>
                <a:ea typeface="黑体" panose="02010609060101010101" pitchFamily="49" charset="-122"/>
              </a:rPr>
              <a:t>服务</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合适的</a:t>
            </a:r>
            <a:r>
              <a:rPr lang="zh-CN" altLang="en-US" sz="2400" b="0" dirty="0" smtClean="0">
                <a:solidFill>
                  <a:schemeClr val="tx1"/>
                </a:solidFill>
                <a:latin typeface="黑体" panose="02010609060101010101" pitchFamily="49" charset="-122"/>
                <a:ea typeface="黑体" panose="02010609060101010101" pitchFamily="49" charset="-122"/>
              </a:rPr>
              <a:t>状态</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合适的地点</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9.3.1.1</a:t>
            </a:r>
            <a:r>
              <a:rPr lang="zh-CN" altLang="en-US" sz="2800" b="0" dirty="0" smtClean="0">
                <a:solidFill>
                  <a:schemeClr val="tx1"/>
                </a:solidFill>
                <a:latin typeface="黑体" panose="02010609060101010101" pitchFamily="49" charset="-122"/>
                <a:ea typeface="黑体" panose="02010609060101010101" pitchFamily="49" charset="-122"/>
                <a:sym typeface="+mn-ea"/>
              </a:rPr>
              <a:t> 知识</a:t>
            </a:r>
            <a:r>
              <a:rPr lang="zh-CN" altLang="en-US" sz="2800" b="0" dirty="0">
                <a:solidFill>
                  <a:schemeClr val="tx1"/>
                </a:solidFill>
                <a:latin typeface="黑体" panose="02010609060101010101" pitchFamily="49" charset="-122"/>
                <a:ea typeface="黑体" panose="02010609060101010101" pitchFamily="49" charset="-122"/>
                <a:sym typeface="+mn-ea"/>
              </a:rPr>
              <a:t>管理的编码策略（单选，</a:t>
            </a:r>
            <a:r>
              <a:rPr lang="zh-CN" altLang="en-US" sz="2800" b="0" dirty="0" smtClean="0">
                <a:solidFill>
                  <a:schemeClr val="tx1"/>
                </a:solidFill>
                <a:latin typeface="黑体" panose="02010609060101010101" pitchFamily="49" charset="-122"/>
                <a:ea typeface="黑体" panose="02010609060101010101" pitchFamily="49" charset="-122"/>
                <a:sym typeface="+mn-ea"/>
              </a:rPr>
              <a:t>文字</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9.3 </a:t>
            </a:r>
            <a:r>
              <a:rPr lang="zh-CN" altLang="en-US" sz="2800" b="1" dirty="0">
                <a:latin typeface="黑体" panose="02010609060101010101" pitchFamily="49" charset="-122"/>
                <a:ea typeface="黑体" panose="02010609060101010101" pitchFamily="49" charset="-122"/>
                <a:sym typeface="+mn-ea"/>
              </a:rPr>
              <a:t>知识管理策略</a:t>
            </a: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latin typeface="手札体-简粗体" panose="03000700000000000000" pitchFamily="66" charset="-122"/>
                <a:ea typeface="手札体-简粗体" panose="03000700000000000000" pitchFamily="66" charset="-122"/>
              </a:rPr>
              <a:t>知识管理的编码策略，</a:t>
            </a:r>
            <a:r>
              <a:rPr lang="zh-CN" altLang="en-US" sz="2400" dirty="0" smtClean="0">
                <a:solidFill>
                  <a:srgbClr val="FF0000"/>
                </a:solidFill>
                <a:latin typeface="手札体-简粗体" panose="03000700000000000000" pitchFamily="66" charset="-122"/>
                <a:ea typeface="手札体-简粗体" panose="03000700000000000000" pitchFamily="66" charset="-122"/>
              </a:rPr>
              <a:t>又叫显性策略</a:t>
            </a:r>
            <a:r>
              <a:rPr lang="zh-CN" altLang="en-US" sz="2400" dirty="0" smtClean="0">
                <a:latin typeface="手札体-简粗体" panose="03000700000000000000" pitchFamily="66" charset="-122"/>
                <a:ea typeface="手札体-简粗体" panose="03000700000000000000" pitchFamily="66" charset="-122"/>
              </a:rPr>
              <a:t>，是基于</a:t>
            </a:r>
            <a:r>
              <a:rPr lang="zh-CN" altLang="en-US" sz="2400" dirty="0" smtClean="0">
                <a:solidFill>
                  <a:srgbClr val="FF0000"/>
                </a:solidFill>
                <a:latin typeface="手札体-简粗体" panose="03000700000000000000" pitchFamily="66" charset="-122"/>
                <a:ea typeface="手札体-简粗体" panose="03000700000000000000" pitchFamily="66" charset="-122"/>
              </a:rPr>
              <a:t>知识再用</a:t>
            </a:r>
            <a:r>
              <a:rPr lang="zh-CN" altLang="en-US" sz="2400" dirty="0" smtClean="0">
                <a:latin typeface="手札体-简粗体" panose="03000700000000000000" pitchFamily="66" charset="-122"/>
                <a:ea typeface="手札体-简粗体" panose="03000700000000000000" pitchFamily="66" charset="-122"/>
              </a:rPr>
              <a:t>的知识管理策略。</a:t>
            </a:r>
            <a:endParaRPr lang="en-US" altLang="zh-CN" sz="2400" dirty="0">
              <a:latin typeface="手札体-简粗体" panose="03000700000000000000" pitchFamily="66" charset="-122"/>
              <a:ea typeface="手札体-简粗体" panose="03000700000000000000" pitchFamily="66" charset="-122"/>
            </a:endParaRPr>
          </a:p>
        </p:txBody>
      </p:sp>
      <p:sp>
        <p:nvSpPr>
          <p:cNvPr id="10" name="矩形 9"/>
          <p:cNvSpPr/>
          <p:nvPr/>
        </p:nvSpPr>
        <p:spPr>
          <a:xfrm>
            <a:off x="62835" y="129725"/>
            <a:ext cx="296587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9.3.1.1</a:t>
            </a:r>
            <a:r>
              <a:rPr lang="zh-CN" altLang="en-US" kern="100" dirty="0" smtClean="0">
                <a:solidFill>
                  <a:srgbClr val="A6A6A6"/>
                </a:solidFill>
                <a:latin typeface="DengXian" charset="-122"/>
                <a:ea typeface="DengXian" charset="-122"/>
                <a:cs typeface="Times New Roman" charset="0"/>
              </a:rPr>
              <a:t> 知识</a:t>
            </a:r>
            <a:r>
              <a:rPr lang="zh-CN" altLang="en-US" kern="100" dirty="0">
                <a:solidFill>
                  <a:srgbClr val="A6A6A6"/>
                </a:solidFill>
                <a:latin typeface="DengXian" charset="-122"/>
                <a:ea typeface="DengXian" charset="-122"/>
                <a:cs typeface="Times New Roman" charset="0"/>
              </a:rPr>
              <a:t>管理的编码策略</a:t>
            </a:r>
            <a:endParaRPr lang="zh-CN" altLang="zh-CN" kern="100" dirty="0">
              <a:effectLst/>
              <a:latin typeface="DengXian" charset="-122"/>
              <a:ea typeface="DengXian" charset="-122"/>
              <a:cs typeface="Times New Roman" charset="0"/>
            </a:endParaRPr>
          </a:p>
        </p:txBody>
      </p:sp>
      <p:grpSp>
        <p:nvGrpSpPr>
          <p:cNvPr id="8" name="组 7"/>
          <p:cNvGrpSpPr/>
          <p:nvPr/>
        </p:nvGrpSpPr>
        <p:grpSpPr>
          <a:xfrm>
            <a:off x="2223468" y="3041873"/>
            <a:ext cx="7422541" cy="767520"/>
            <a:chOff x="412575" y="37603"/>
            <a:chExt cx="7422541" cy="767520"/>
          </a:xfrm>
        </p:grpSpPr>
        <p:sp>
          <p:nvSpPr>
            <p:cNvPr id="9" name="圆角矩形 8"/>
            <p:cNvSpPr/>
            <p:nvPr/>
          </p:nvSpPr>
          <p:spPr>
            <a:xfrm>
              <a:off x="412575" y="37603"/>
              <a:ext cx="7422541" cy="767520"/>
            </a:xfrm>
            <a:prstGeom prst="roundRect">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2" name="圆角矩形 4"/>
            <p:cNvSpPr/>
            <p:nvPr/>
          </p:nvSpPr>
          <p:spPr>
            <a:xfrm>
              <a:off x="487509" y="98315"/>
              <a:ext cx="7347607" cy="69258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38147" tIns="0" rIns="238147" bIns="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在知识管理编码策略中采用的是“</a:t>
              </a:r>
              <a:r>
                <a:rPr lang="zh-CN" altLang="en-US" sz="2400" kern="1200" dirty="0" smtClean="0">
                  <a:solidFill>
                    <a:srgbClr val="FF0000"/>
                  </a:solidFill>
                  <a:latin typeface="手札体-简粗体" panose="03000700000000000000" pitchFamily="66" charset="-122"/>
                  <a:ea typeface="手札体-简粗体" panose="03000700000000000000" pitchFamily="66" charset="-122"/>
                </a:rPr>
                <a:t>人到文档</a:t>
              </a:r>
              <a:r>
                <a:rPr lang="zh-CN" altLang="en-US" sz="2400" kern="1200" dirty="0" smtClean="0">
                  <a:latin typeface="手札体-简粗体" panose="03000700000000000000" pitchFamily="66" charset="-122"/>
                  <a:ea typeface="手札体-简粗体" panose="03000700000000000000" pitchFamily="66" charset="-122"/>
                </a:rPr>
                <a:t>”方式。</a:t>
              </a:r>
              <a:endParaRPr lang="zh-CN" altLang="en-US" sz="2400" kern="1200" dirty="0">
                <a:latin typeface="手札体-简粗体" panose="03000700000000000000" pitchFamily="66" charset="-122"/>
                <a:ea typeface="手札体-简粗体" panose="03000700000000000000" pitchFamily="66" charset="-122"/>
              </a:endParaRPr>
            </a:p>
          </p:txBody>
        </p:sp>
      </p:grpSp>
      <p:grpSp>
        <p:nvGrpSpPr>
          <p:cNvPr id="13" name="组 12"/>
          <p:cNvGrpSpPr/>
          <p:nvPr/>
        </p:nvGrpSpPr>
        <p:grpSpPr>
          <a:xfrm>
            <a:off x="2298402" y="4192841"/>
            <a:ext cx="7422541" cy="767520"/>
            <a:chOff x="450042" y="2419568"/>
            <a:chExt cx="7422541" cy="767520"/>
          </a:xfrm>
        </p:grpSpPr>
        <p:sp>
          <p:nvSpPr>
            <p:cNvPr id="14" name="圆角矩形 13"/>
            <p:cNvSpPr/>
            <p:nvPr/>
          </p:nvSpPr>
          <p:spPr>
            <a:xfrm>
              <a:off x="450042" y="2419568"/>
              <a:ext cx="7422541" cy="767520"/>
            </a:xfrm>
            <a:prstGeom prst="roundRect">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圆角矩形 4"/>
            <p:cNvSpPr/>
            <p:nvPr/>
          </p:nvSpPr>
          <p:spPr>
            <a:xfrm>
              <a:off x="487509" y="2457035"/>
              <a:ext cx="7347607" cy="69258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38147" tIns="0" rIns="238147" bIns="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编码策略的核心是</a:t>
              </a:r>
              <a:r>
                <a:rPr lang="en-US" altLang="zh-CN" sz="2400" kern="1200" dirty="0" smtClean="0">
                  <a:solidFill>
                    <a:srgbClr val="FF0000"/>
                  </a:solidFill>
                  <a:latin typeface="手札体-简粗体" panose="03000700000000000000" pitchFamily="66" charset="-122"/>
                  <a:ea typeface="手札体-简粗体" panose="03000700000000000000" pitchFamily="66" charset="-122"/>
                </a:rPr>
                <a:t>IT</a:t>
              </a:r>
              <a:r>
                <a:rPr lang="zh-CN" altLang="en-US" sz="2400" kern="1200" dirty="0" smtClean="0">
                  <a:solidFill>
                    <a:srgbClr val="FF0000"/>
                  </a:solidFill>
                  <a:latin typeface="手札体-简粗体" panose="03000700000000000000" pitchFamily="66" charset="-122"/>
                  <a:ea typeface="手札体-简粗体" panose="03000700000000000000" pitchFamily="66" charset="-122"/>
                </a:rPr>
                <a:t>系统</a:t>
              </a:r>
              <a:r>
                <a:rPr lang="zh-CN" altLang="en-US" sz="2400" kern="1200" dirty="0" smtClean="0">
                  <a:latin typeface="手札体-简粗体" panose="03000700000000000000" pitchFamily="66" charset="-122"/>
                  <a:ea typeface="手札体-简粗体" panose="03000700000000000000" pitchFamily="66" charset="-122"/>
                </a:rPr>
                <a:t>。</a:t>
              </a:r>
              <a:endParaRPr lang="zh-CN" altLang="en-US" sz="2400" kern="1200" dirty="0">
                <a:latin typeface="手札体-简粗体" panose="03000700000000000000" pitchFamily="66" charset="-122"/>
                <a:ea typeface="手札体-简粗体" panose="03000700000000000000" pitchFamily="66" charset="-122"/>
              </a:endParaRPr>
            </a:p>
          </p:txBody>
        </p:sp>
      </p:grpSp>
      <p:grpSp>
        <p:nvGrpSpPr>
          <p:cNvPr id="19" name="组 18"/>
          <p:cNvGrpSpPr/>
          <p:nvPr/>
        </p:nvGrpSpPr>
        <p:grpSpPr>
          <a:xfrm>
            <a:off x="2298402" y="5477014"/>
            <a:ext cx="7422541" cy="767520"/>
            <a:chOff x="450042" y="1240208"/>
            <a:chExt cx="7422541" cy="767520"/>
          </a:xfrm>
        </p:grpSpPr>
        <p:sp>
          <p:nvSpPr>
            <p:cNvPr id="20" name="圆角矩形 19"/>
            <p:cNvSpPr/>
            <p:nvPr/>
          </p:nvSpPr>
          <p:spPr>
            <a:xfrm>
              <a:off x="450042" y="1240208"/>
              <a:ext cx="7422541" cy="767520"/>
            </a:xfrm>
            <a:prstGeom prst="roundRect">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圆角矩形 4"/>
            <p:cNvSpPr/>
            <p:nvPr/>
          </p:nvSpPr>
          <p:spPr>
            <a:xfrm>
              <a:off x="487509" y="1277675"/>
              <a:ext cx="7347607" cy="69258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38147" tIns="0" rIns="238147" bIns="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编码策略主要依靠的是“</a:t>
              </a:r>
              <a:r>
                <a:rPr lang="zh-CN" altLang="en-US" sz="2400" kern="1200" dirty="0" smtClean="0">
                  <a:solidFill>
                    <a:srgbClr val="FF0000"/>
                  </a:solidFill>
                  <a:latin typeface="手札体-简粗体" panose="03000700000000000000" pitchFamily="66" charset="-122"/>
                  <a:ea typeface="手札体-简粗体" panose="03000700000000000000" pitchFamily="66" charset="-122"/>
                </a:rPr>
                <a:t>规模效应</a:t>
              </a:r>
              <a:r>
                <a:rPr lang="zh-CN" altLang="en-US" sz="2400" kern="1200" dirty="0" smtClean="0">
                  <a:latin typeface="手札体-简粗体" panose="03000700000000000000" pitchFamily="66" charset="-122"/>
                  <a:ea typeface="手札体-简粗体" panose="03000700000000000000" pitchFamily="66" charset="-122"/>
                </a:rPr>
                <a:t>”。</a:t>
              </a:r>
              <a:endParaRPr lang="zh-CN" altLang="en-US" sz="2400" kern="1200" dirty="0">
                <a:latin typeface="手札体-简粗体" panose="03000700000000000000" pitchFamily="66" charset="-122"/>
                <a:ea typeface="手札体-简粗体" panose="03000700000000000000" pitchFamily="66" charset="-122"/>
              </a:endParaRPr>
            </a:p>
          </p:txBody>
        </p:sp>
      </p:grpSp>
      <p:graphicFrame>
        <p:nvGraphicFramePr>
          <p:cNvPr id="16"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1227143079"/>
              </p:ext>
            </p:extLst>
          </p:nvPr>
        </p:nvGraphicFramePr>
        <p:xfrm>
          <a:off x="8290528" y="228444"/>
          <a:ext cx="3901472" cy="18015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7291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7</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供应链管理的“</a:t>
            </a:r>
            <a:r>
              <a:rPr lang="en-US" altLang="zh-CN" sz="2400" b="0" dirty="0">
                <a:solidFill>
                  <a:schemeClr val="tx1"/>
                </a:solidFill>
                <a:latin typeface="黑体" panose="02010609060101010101" pitchFamily="49" charset="-122"/>
                <a:ea typeface="黑体" panose="02010609060101010101" pitchFamily="49" charset="-122"/>
              </a:rPr>
              <a:t>7R”</a:t>
            </a:r>
            <a:r>
              <a:rPr lang="zh-CN" altLang="en-US" sz="2400" b="0" dirty="0">
                <a:solidFill>
                  <a:schemeClr val="tx1"/>
                </a:solidFill>
                <a:latin typeface="黑体" panose="02010609060101010101" pitchFamily="49" charset="-122"/>
                <a:ea typeface="黑体" panose="02010609060101010101" pitchFamily="49" charset="-122"/>
              </a:rPr>
              <a:t>原则不包括</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B</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1301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合适的</a:t>
            </a:r>
            <a:r>
              <a:rPr lang="zh-CN" altLang="en-US" sz="2400" b="0" dirty="0" smtClean="0">
                <a:solidFill>
                  <a:schemeClr val="tx1"/>
                </a:solidFill>
                <a:latin typeface="黑体" panose="02010609060101010101" pitchFamily="49" charset="-122"/>
                <a:ea typeface="黑体" panose="02010609060101010101" pitchFamily="49" charset="-122"/>
              </a:rPr>
              <a:t>产品</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rgbClr val="FF0000"/>
                </a:solidFill>
                <a:latin typeface="黑体" panose="02010609060101010101" pitchFamily="49" charset="-122"/>
                <a:ea typeface="黑体" panose="02010609060101010101" pitchFamily="49" charset="-122"/>
              </a:rPr>
              <a:t>合适的</a:t>
            </a:r>
            <a:r>
              <a:rPr lang="zh-CN" altLang="en-US" sz="2400" b="0" dirty="0" smtClean="0">
                <a:solidFill>
                  <a:srgbClr val="FF0000"/>
                </a:solidFill>
                <a:latin typeface="黑体" panose="02010609060101010101" pitchFamily="49" charset="-122"/>
                <a:ea typeface="黑体" panose="02010609060101010101" pitchFamily="49" charset="-122"/>
              </a:rPr>
              <a:t>服务</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合适的</a:t>
            </a:r>
            <a:r>
              <a:rPr lang="zh-CN" altLang="en-US" sz="2400" b="0" dirty="0" smtClean="0">
                <a:solidFill>
                  <a:schemeClr val="tx1"/>
                </a:solidFill>
                <a:latin typeface="黑体" panose="02010609060101010101" pitchFamily="49" charset="-122"/>
                <a:ea typeface="黑体" panose="02010609060101010101" pitchFamily="49" charset="-122"/>
              </a:rPr>
              <a:t>状态</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合适的地点</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8</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企业实施供应链管理的意义不包括</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1504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实现了对顾客需求的快速</a:t>
            </a:r>
            <a:r>
              <a:rPr lang="zh-CN" altLang="en-US" sz="2400" b="0" dirty="0" smtClean="0">
                <a:solidFill>
                  <a:schemeClr val="tx1"/>
                </a:solidFill>
                <a:latin typeface="黑体" panose="02010609060101010101" pitchFamily="49" charset="-122"/>
                <a:ea typeface="黑体" panose="02010609060101010101" pitchFamily="49" charset="-122"/>
              </a:rPr>
              <a:t>反应</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减少库存，</a:t>
            </a:r>
            <a:r>
              <a:rPr lang="zh-CN" altLang="en-US" sz="2400" b="0" dirty="0" smtClean="0">
                <a:solidFill>
                  <a:schemeClr val="tx1"/>
                </a:solidFill>
                <a:latin typeface="黑体" panose="02010609060101010101" pitchFamily="49" charset="-122"/>
                <a:ea typeface="黑体" panose="02010609060101010101" pitchFamily="49" charset="-122"/>
              </a:rPr>
              <a:t>降低成本</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是一种集成管理</a:t>
            </a:r>
            <a:r>
              <a:rPr lang="zh-CN" altLang="en-US" sz="2400" b="0" dirty="0" smtClean="0">
                <a:solidFill>
                  <a:schemeClr val="tx1"/>
                </a:solidFill>
                <a:latin typeface="黑体" panose="02010609060101010101" pitchFamily="49" charset="-122"/>
                <a:ea typeface="黑体" panose="02010609060101010101" pitchFamily="49" charset="-122"/>
              </a:rPr>
              <a:t>模式</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简化组织，提高效率</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8</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企业实施供应链管理的意义不包括</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1504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实现了对顾客需求的快速</a:t>
            </a:r>
            <a:r>
              <a:rPr lang="zh-CN" altLang="en-US" sz="2400" b="0" dirty="0" smtClean="0">
                <a:solidFill>
                  <a:schemeClr val="tx1"/>
                </a:solidFill>
                <a:latin typeface="黑体" panose="02010609060101010101" pitchFamily="49" charset="-122"/>
                <a:ea typeface="黑体" panose="02010609060101010101" pitchFamily="49" charset="-122"/>
              </a:rPr>
              <a:t>反应</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减少库存，</a:t>
            </a:r>
            <a:r>
              <a:rPr lang="zh-CN" altLang="en-US" sz="2400" b="0" dirty="0" smtClean="0">
                <a:solidFill>
                  <a:schemeClr val="tx1"/>
                </a:solidFill>
                <a:latin typeface="黑体" panose="02010609060101010101" pitchFamily="49" charset="-122"/>
                <a:ea typeface="黑体" panose="02010609060101010101" pitchFamily="49" charset="-122"/>
              </a:rPr>
              <a:t>降低成本</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是一种集成管理</a:t>
            </a:r>
            <a:r>
              <a:rPr lang="zh-CN" altLang="en-US" sz="2400" b="0" dirty="0" smtClean="0">
                <a:solidFill>
                  <a:srgbClr val="FF0000"/>
                </a:solidFill>
                <a:latin typeface="黑体" panose="02010609060101010101" pitchFamily="49" charset="-122"/>
                <a:ea typeface="黑体" panose="02010609060101010101" pitchFamily="49" charset="-122"/>
              </a:rPr>
              <a:t>模式</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简化组织，提高效率</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34664" y="2920571"/>
            <a:ext cx="9396247" cy="707886"/>
          </a:xfrm>
          <a:prstGeom prst="rect">
            <a:avLst/>
          </a:prstGeom>
          <a:noFill/>
        </p:spPr>
        <p:txBody>
          <a:bodyPr wrap="square" rtlCol="0">
            <a:spAutoFit/>
          </a:bodyPr>
          <a:lstStyle/>
          <a:p>
            <a:pPr algn="ctr"/>
            <a:r>
              <a:rPr lang="zh-CN" altLang="en-US" sz="4000" dirty="0" smtClean="0"/>
              <a:t>供应链管理体系中，企业应该如何生产？</a:t>
            </a:r>
            <a:endParaRPr lang="zh-CN" altLang="en-US" sz="4000" dirty="0"/>
          </a:p>
        </p:txBody>
      </p:sp>
    </p:spTree>
    <p:extLst>
      <p:ext uri="{BB962C8B-B14F-4D97-AF65-F5344CB8AC3E}">
        <p14:creationId xmlns:p14="http://schemas.microsoft.com/office/powerpoint/2010/main" val="331912603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1576545807"/>
              </p:ext>
            </p:extLst>
          </p:nvPr>
        </p:nvGraphicFramePr>
        <p:xfrm>
          <a:off x="591700" y="689382"/>
          <a:ext cx="10463212" cy="6311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smtClean="0">
                <a:latin typeface="黑体" panose="02010609060101010101" pitchFamily="49" charset="-122"/>
                <a:ea typeface="黑体" panose="02010609060101010101" pitchFamily="49" charset="-122"/>
                <a:sym typeface="+mn-ea"/>
              </a:rPr>
              <a:t>10.2 </a:t>
            </a:r>
            <a:r>
              <a:rPr lang="zh-CN" altLang="en-US" sz="2800" b="1" dirty="0">
                <a:latin typeface="黑体" panose="02010609060101010101" pitchFamily="49" charset="-122"/>
                <a:ea typeface="黑体" panose="02010609060101010101" pitchFamily="49" charset="-122"/>
                <a:sym typeface="+mn-ea"/>
              </a:rPr>
              <a:t>供应链</a:t>
            </a:r>
            <a:r>
              <a:rPr lang="zh-CN" altLang="en-US" sz="2800" b="1" dirty="0" smtClean="0">
                <a:latin typeface="黑体" panose="02010609060101010101" pitchFamily="49" charset="-122"/>
                <a:ea typeface="黑体" panose="02010609060101010101" pitchFamily="49" charset="-122"/>
                <a:sym typeface="+mn-ea"/>
              </a:rPr>
              <a:t>管理环境下的生产管理</a:t>
            </a:r>
            <a:endParaRPr lang="zh-CN" altLang="en-US" sz="2800" b="1" dirty="0">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69629537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74082" y="2891428"/>
            <a:ext cx="9396247" cy="707886"/>
          </a:xfrm>
          <a:prstGeom prst="rect">
            <a:avLst/>
          </a:prstGeom>
          <a:noFill/>
        </p:spPr>
        <p:txBody>
          <a:bodyPr wrap="square" rtlCol="0">
            <a:spAutoFit/>
          </a:bodyPr>
          <a:lstStyle/>
          <a:p>
            <a:pPr algn="ctr"/>
            <a:r>
              <a:rPr lang="zh-CN" altLang="en-US" sz="4000" dirty="0" smtClean="0"/>
              <a:t>供应链管理环境下的生产计划</a:t>
            </a:r>
            <a:endParaRPr lang="zh-CN" altLang="en-US" sz="4000" dirty="0"/>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10.2 </a:t>
            </a:r>
            <a:r>
              <a:rPr lang="zh-CN" altLang="en-US" sz="2800" b="1" dirty="0">
                <a:latin typeface="黑体" panose="02010609060101010101" pitchFamily="49" charset="-122"/>
                <a:ea typeface="黑体" panose="02010609060101010101" pitchFamily="49" charset="-122"/>
                <a:sym typeface="+mn-ea"/>
              </a:rPr>
              <a:t>供应链管理环境下的生产管理</a:t>
            </a:r>
          </a:p>
        </p:txBody>
      </p:sp>
    </p:spTree>
    <p:extLst>
      <p:ext uri="{BB962C8B-B14F-4D97-AF65-F5344CB8AC3E}">
        <p14:creationId xmlns:p14="http://schemas.microsoft.com/office/powerpoint/2010/main" val="141208039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42551" y="2371166"/>
            <a:ext cx="10218980" cy="1938992"/>
          </a:xfrm>
          <a:prstGeom prst="rect">
            <a:avLst/>
          </a:prstGeom>
          <a:noFill/>
        </p:spPr>
        <p:txBody>
          <a:bodyPr wrap="square" rtlCol="0">
            <a:spAutoFit/>
          </a:bodyPr>
          <a:lstStyle/>
          <a:p>
            <a:pPr algn="ctr">
              <a:lnSpc>
                <a:spcPct val="150000"/>
              </a:lnSpc>
            </a:pPr>
            <a:r>
              <a:rPr lang="zh-CN" altLang="en-US" sz="4000" dirty="0">
                <a:solidFill>
                  <a:srgbClr val="FF0000"/>
                </a:solidFill>
                <a:latin typeface="手札体-简粗体" panose="03000700000000000000" pitchFamily="66" charset="-122"/>
                <a:ea typeface="手札体-简粗体" panose="03000700000000000000" pitchFamily="66" charset="-122"/>
              </a:rPr>
              <a:t>企业生产计划</a:t>
            </a:r>
            <a:r>
              <a:rPr lang="zh-CN" altLang="en-US" sz="4000" dirty="0">
                <a:latin typeface="手札体-简粗体" panose="03000700000000000000" pitchFamily="66" charset="-122"/>
                <a:ea typeface="手札体-简粗体" panose="03000700000000000000" pitchFamily="66" charset="-122"/>
              </a:rPr>
              <a:t>是在企业总体计划的指导下，用来指导总进度计划的较为详细的计划。</a:t>
            </a:r>
            <a:endParaRPr lang="en-US" altLang="zh-CN" sz="4000" dirty="0">
              <a:latin typeface="手札体-简粗体" panose="03000700000000000000" pitchFamily="66" charset="-122"/>
              <a:ea typeface="手札体-简粗体" panose="03000700000000000000" pitchFamily="66" charset="-122"/>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10.2 </a:t>
            </a:r>
            <a:r>
              <a:rPr lang="zh-CN" altLang="en-US" sz="2800" b="1" dirty="0">
                <a:latin typeface="黑体" panose="02010609060101010101" pitchFamily="49" charset="-122"/>
                <a:ea typeface="黑体" panose="02010609060101010101" pitchFamily="49" charset="-122"/>
                <a:sym typeface="+mn-ea"/>
              </a:rPr>
              <a:t>供应链管理环境下的生产管理</a:t>
            </a:r>
          </a:p>
        </p:txBody>
      </p:sp>
    </p:spTree>
    <p:extLst>
      <p:ext uri="{BB962C8B-B14F-4D97-AF65-F5344CB8AC3E}">
        <p14:creationId xmlns:p14="http://schemas.microsoft.com/office/powerpoint/2010/main" val="26374571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7163344"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10.2.1</a:t>
            </a:r>
            <a:r>
              <a:rPr lang="zh-CN" altLang="en-US" sz="2800" b="0" dirty="0" smtClean="0">
                <a:solidFill>
                  <a:schemeClr val="tx1"/>
                </a:solidFill>
                <a:latin typeface="黑体" panose="02010609060101010101" pitchFamily="49" charset="-122"/>
                <a:ea typeface="黑体" panose="02010609060101010101" pitchFamily="49" charset="-122"/>
                <a:sym typeface="+mn-ea"/>
              </a:rPr>
              <a:t> 制定</a:t>
            </a:r>
            <a:r>
              <a:rPr lang="zh-CN" altLang="en-US" sz="2800" b="0" dirty="0">
                <a:solidFill>
                  <a:schemeClr val="tx1"/>
                </a:solidFill>
                <a:latin typeface="黑体" panose="02010609060101010101" pitchFamily="49" charset="-122"/>
                <a:ea typeface="黑体" panose="02010609060101010101" pitchFamily="49" charset="-122"/>
                <a:sym typeface="+mn-ea"/>
              </a:rPr>
              <a:t>生产计划面临的问题（</a:t>
            </a:r>
            <a:r>
              <a:rPr lang="zh-CN" altLang="en-US" sz="2800" b="0" dirty="0" smtClean="0">
                <a:solidFill>
                  <a:schemeClr val="tx1"/>
                </a:solidFill>
                <a:latin typeface="黑体" panose="02010609060101010101" pitchFamily="49" charset="-122"/>
                <a:ea typeface="黑体" panose="02010609060101010101" pitchFamily="49" charset="-122"/>
                <a:sym typeface="+mn-ea"/>
              </a:rPr>
              <a:t>单选）</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10.2 </a:t>
            </a:r>
            <a:r>
              <a:rPr lang="zh-CN" altLang="en-US" sz="2800" b="1" dirty="0">
                <a:latin typeface="黑体" panose="02010609060101010101" pitchFamily="49" charset="-122"/>
                <a:ea typeface="黑体" panose="02010609060101010101" pitchFamily="49" charset="-122"/>
                <a:sym typeface="+mn-ea"/>
              </a:rPr>
              <a:t>供应链管理环境下的生产管理</a:t>
            </a:r>
          </a:p>
        </p:txBody>
      </p:sp>
      <p:sp>
        <p:nvSpPr>
          <p:cNvPr id="11" name="矩形 10"/>
          <p:cNvSpPr/>
          <p:nvPr/>
        </p:nvSpPr>
        <p:spPr>
          <a:xfrm>
            <a:off x="79246" y="227455"/>
            <a:ext cx="3837910"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10.2.1</a:t>
            </a:r>
            <a:r>
              <a:rPr lang="zh-CN" altLang="en-US" kern="100" dirty="0" smtClean="0">
                <a:solidFill>
                  <a:srgbClr val="A6A6A6"/>
                </a:solidFill>
                <a:latin typeface="DengXian" charset="-122"/>
                <a:ea typeface="DengXian" charset="-122"/>
                <a:cs typeface="Times New Roman" charset="0"/>
              </a:rPr>
              <a:t> 供应链管理环境下的生产计划</a:t>
            </a:r>
            <a:endParaRPr lang="zh-CN" altLang="zh-CN" kern="100" dirty="0">
              <a:effectLst/>
              <a:latin typeface="DengXian" charset="-122"/>
              <a:ea typeface="DengXian" charset="-122"/>
              <a:cs typeface="Times New Roman" charset="0"/>
            </a:endParaRPr>
          </a:p>
        </p:txBody>
      </p:sp>
      <p:graphicFrame>
        <p:nvGraphicFramePr>
          <p:cNvPr id="12"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1433324965"/>
              </p:ext>
            </p:extLst>
          </p:nvPr>
        </p:nvGraphicFramePr>
        <p:xfrm>
          <a:off x="7709337" y="109315"/>
          <a:ext cx="5108028" cy="1896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10.2 </a:t>
            </a:r>
            <a:r>
              <a:rPr lang="zh-CN" altLang="en-US" sz="2800" b="1" dirty="0">
                <a:latin typeface="黑体" panose="02010609060101010101" pitchFamily="49" charset="-122"/>
                <a:ea typeface="黑体" panose="02010609060101010101" pitchFamily="49" charset="-122"/>
                <a:sym typeface="+mn-ea"/>
              </a:rPr>
              <a:t>供应链管理环境下的生产管理</a:t>
            </a:r>
          </a:p>
        </p:txBody>
      </p:sp>
      <p:graphicFrame>
        <p:nvGraphicFramePr>
          <p:cNvPr id="6" name="图示 5"/>
          <p:cNvGraphicFramePr/>
          <p:nvPr>
            <p:extLst>
              <p:ext uri="{D42A27DB-BD31-4B8C-83A1-F6EECF244321}">
                <p14:modId xmlns:p14="http://schemas.microsoft.com/office/powerpoint/2010/main" val="1048188269"/>
              </p:ext>
            </p:extLst>
          </p:nvPr>
        </p:nvGraphicFramePr>
        <p:xfrm>
          <a:off x="1466099" y="2265729"/>
          <a:ext cx="9075277" cy="34659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矩形 10"/>
          <p:cNvSpPr/>
          <p:nvPr/>
        </p:nvSpPr>
        <p:spPr>
          <a:xfrm>
            <a:off x="79246" y="227455"/>
            <a:ext cx="3837910"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10.2.1</a:t>
            </a:r>
            <a:r>
              <a:rPr lang="zh-CN" altLang="en-US" kern="100" dirty="0" smtClean="0">
                <a:solidFill>
                  <a:srgbClr val="A6A6A6"/>
                </a:solidFill>
                <a:latin typeface="DengXian" charset="-122"/>
                <a:ea typeface="DengXian" charset="-122"/>
                <a:cs typeface="Times New Roman" charset="0"/>
              </a:rPr>
              <a:t> 供应链管理环境下的生产计划</a:t>
            </a:r>
            <a:endParaRPr lang="zh-CN" altLang="zh-CN" kern="100" dirty="0">
              <a:effectLst/>
              <a:latin typeface="DengXian" charset="-122"/>
              <a:ea typeface="DengXian" charset="-122"/>
              <a:cs typeface="Times New Roman" charset="0"/>
            </a:endParaRPr>
          </a:p>
        </p:txBody>
      </p:sp>
      <p:sp>
        <p:nvSpPr>
          <p:cNvPr id="12" name="文本框 11"/>
          <p:cNvSpPr txBox="1"/>
          <p:nvPr>
            <p:custDataLst>
              <p:tags r:id="rId1"/>
            </p:custDataLst>
          </p:nvPr>
        </p:nvSpPr>
        <p:spPr>
          <a:xfrm>
            <a:off x="735180" y="1052739"/>
            <a:ext cx="7163344"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10.2.1</a:t>
            </a:r>
            <a:r>
              <a:rPr lang="zh-CN" altLang="en-US" sz="2800" b="0" dirty="0" smtClean="0">
                <a:solidFill>
                  <a:schemeClr val="tx1"/>
                </a:solidFill>
                <a:latin typeface="黑体" panose="02010609060101010101" pitchFamily="49" charset="-122"/>
                <a:ea typeface="黑体" panose="02010609060101010101" pitchFamily="49" charset="-122"/>
                <a:sym typeface="+mn-ea"/>
              </a:rPr>
              <a:t> 制定</a:t>
            </a:r>
            <a:r>
              <a:rPr lang="zh-CN" altLang="en-US" sz="2800" b="0" dirty="0">
                <a:solidFill>
                  <a:schemeClr val="tx1"/>
                </a:solidFill>
                <a:latin typeface="黑体" panose="02010609060101010101" pitchFamily="49" charset="-122"/>
                <a:ea typeface="黑体" panose="02010609060101010101" pitchFamily="49" charset="-122"/>
                <a:sym typeface="+mn-ea"/>
              </a:rPr>
              <a:t>生产计划面临的问题（</a:t>
            </a:r>
            <a:r>
              <a:rPr lang="zh-CN" altLang="en-US" sz="2800" b="0" dirty="0" smtClean="0">
                <a:solidFill>
                  <a:schemeClr val="tx1"/>
                </a:solidFill>
                <a:latin typeface="黑体" panose="02010609060101010101" pitchFamily="49" charset="-122"/>
                <a:ea typeface="黑体" panose="02010609060101010101" pitchFamily="49" charset="-122"/>
                <a:sym typeface="+mn-ea"/>
              </a:rPr>
              <a:t>单选）</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14"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1170417608"/>
              </p:ext>
            </p:extLst>
          </p:nvPr>
        </p:nvGraphicFramePr>
        <p:xfrm>
          <a:off x="7709337" y="109315"/>
          <a:ext cx="5108028" cy="189616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298984910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3007" y="1850904"/>
            <a:ext cx="10218980" cy="1938992"/>
          </a:xfrm>
          <a:prstGeom prst="rect">
            <a:avLst/>
          </a:prstGeom>
          <a:noFill/>
        </p:spPr>
        <p:txBody>
          <a:bodyPr wrap="square" rtlCol="0">
            <a:spAutoFit/>
          </a:bodyPr>
          <a:lstStyle/>
          <a:p>
            <a:pPr algn="ctr">
              <a:lnSpc>
                <a:spcPct val="150000"/>
              </a:lnSpc>
            </a:pPr>
            <a:r>
              <a:rPr lang="zh-CN" altLang="en-US" sz="4000" dirty="0" smtClean="0">
                <a:latin typeface="手札体-简粗体" panose="03000700000000000000" pitchFamily="66" charset="-122"/>
                <a:ea typeface="手札体-简粗体" panose="03000700000000000000" pitchFamily="66" charset="-122"/>
              </a:rPr>
              <a:t>供应链中的各个环节的企业</a:t>
            </a:r>
            <a:endParaRPr lang="en-US" altLang="zh-CN" sz="4000" dirty="0" smtClean="0">
              <a:latin typeface="手札体-简粗体" panose="03000700000000000000" pitchFamily="66" charset="-122"/>
              <a:ea typeface="手札体-简粗体" panose="03000700000000000000" pitchFamily="66" charset="-122"/>
            </a:endParaRPr>
          </a:p>
          <a:p>
            <a:pPr algn="ctr">
              <a:lnSpc>
                <a:spcPct val="150000"/>
              </a:lnSpc>
            </a:pPr>
            <a:r>
              <a:rPr lang="zh-CN" altLang="en-US" sz="4000" dirty="0" smtClean="0">
                <a:latin typeface="手札体-简粗体" panose="03000700000000000000" pitchFamily="66" charset="-122"/>
                <a:ea typeface="手札体-简粗体" panose="03000700000000000000" pitchFamily="66" charset="-122"/>
              </a:rPr>
              <a:t>靠什么来维持关系？</a:t>
            </a:r>
            <a:endParaRPr lang="en-US" altLang="zh-CN" sz="4000" dirty="0">
              <a:latin typeface="手札体-简粗体" panose="03000700000000000000" pitchFamily="66" charset="-122"/>
              <a:ea typeface="手札体-简粗体" panose="03000700000000000000" pitchFamily="66" charset="-122"/>
            </a:endParaRPr>
          </a:p>
        </p:txBody>
      </p:sp>
    </p:spTree>
    <p:extLst>
      <p:ext uri="{BB962C8B-B14F-4D97-AF65-F5344CB8AC3E}">
        <p14:creationId xmlns:p14="http://schemas.microsoft.com/office/powerpoint/2010/main" val="3713442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139039" y="1391066"/>
            <a:ext cx="2219015" cy="740728"/>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手札体-简粗体" panose="03000700000000000000" pitchFamily="66" charset="-122"/>
                <a:ea typeface="手札体-简粗体" panose="03000700000000000000" pitchFamily="66" charset="-122"/>
              </a:rPr>
              <a:t>编码策略的方式</a:t>
            </a:r>
            <a:endParaRPr lang="zh-CN" altLang="en-US" sz="2000" dirty="0">
              <a:latin typeface="手札体-简粗体" panose="03000700000000000000" pitchFamily="66" charset="-122"/>
              <a:ea typeface="手札体-简粗体" panose="03000700000000000000" pitchFamily="66" charset="-122"/>
            </a:endParaRPr>
          </a:p>
        </p:txBody>
      </p:sp>
      <p:sp>
        <p:nvSpPr>
          <p:cNvPr id="4" name="圆角矩形 3"/>
          <p:cNvSpPr/>
          <p:nvPr/>
        </p:nvSpPr>
        <p:spPr>
          <a:xfrm>
            <a:off x="1139042" y="3128617"/>
            <a:ext cx="2219011" cy="740728"/>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手札体-简粗体" panose="03000700000000000000" pitchFamily="66" charset="-122"/>
                <a:ea typeface="手札体-简粗体" panose="03000700000000000000" pitchFamily="66" charset="-122"/>
              </a:rPr>
              <a:t>编码策略依靠</a:t>
            </a:r>
            <a:endParaRPr lang="zh-CN" altLang="en-US" sz="2000" dirty="0">
              <a:latin typeface="手札体-简粗体" panose="03000700000000000000" pitchFamily="66" charset="-122"/>
              <a:ea typeface="手札体-简粗体" panose="03000700000000000000" pitchFamily="66" charset="-122"/>
            </a:endParaRPr>
          </a:p>
        </p:txBody>
      </p:sp>
      <p:sp>
        <p:nvSpPr>
          <p:cNvPr id="6" name="圆角矩形 5"/>
          <p:cNvSpPr/>
          <p:nvPr/>
        </p:nvSpPr>
        <p:spPr>
          <a:xfrm>
            <a:off x="1139038" y="4894495"/>
            <a:ext cx="2219016" cy="740728"/>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手札体-简粗体" panose="03000700000000000000" pitchFamily="66" charset="-122"/>
                <a:ea typeface="手札体-简粗体" panose="03000700000000000000" pitchFamily="66" charset="-122"/>
              </a:rPr>
              <a:t>编码策略的核心</a:t>
            </a:r>
            <a:endParaRPr lang="zh-CN" altLang="en-US" sz="2000" dirty="0">
              <a:latin typeface="手札体-简粗体" panose="03000700000000000000" pitchFamily="66" charset="-122"/>
              <a:ea typeface="手札体-简粗体" panose="03000700000000000000" pitchFamily="66" charset="-122"/>
            </a:endParaRPr>
          </a:p>
        </p:txBody>
      </p:sp>
      <p:sp>
        <p:nvSpPr>
          <p:cNvPr id="7" name="圆角矩形 6"/>
          <p:cNvSpPr/>
          <p:nvPr/>
        </p:nvSpPr>
        <p:spPr>
          <a:xfrm>
            <a:off x="4667567" y="4921953"/>
            <a:ext cx="6028679" cy="685812"/>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schemeClr val="tx1"/>
                </a:solidFill>
                <a:latin typeface="手札体-简粗体" panose="03000700000000000000" pitchFamily="66" charset="-122"/>
                <a:ea typeface="手札体-简粗体" panose="03000700000000000000" pitchFamily="66" charset="-122"/>
              </a:rPr>
              <a:t>规模效应</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9" name="圆角矩形 8"/>
          <p:cNvSpPr/>
          <p:nvPr/>
        </p:nvSpPr>
        <p:spPr>
          <a:xfrm>
            <a:off x="4667568" y="1418524"/>
            <a:ext cx="6538990" cy="685812"/>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手札体-简粗体" panose="03000700000000000000" pitchFamily="66" charset="-122"/>
                <a:ea typeface="手札体-简粗体" panose="03000700000000000000" pitchFamily="66" charset="-122"/>
              </a:rPr>
              <a:t>IT</a:t>
            </a:r>
            <a:r>
              <a:rPr lang="zh-CN" altLang="en-US" sz="2000" dirty="0" smtClean="0">
                <a:solidFill>
                  <a:schemeClr val="tx1"/>
                </a:solidFill>
                <a:latin typeface="手札体-简粗体" panose="03000700000000000000" pitchFamily="66" charset="-122"/>
                <a:ea typeface="手札体-简粗体" panose="03000700000000000000" pitchFamily="66" charset="-122"/>
              </a:rPr>
              <a:t>系统</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11" name="圆角矩形 10"/>
          <p:cNvSpPr/>
          <p:nvPr/>
        </p:nvSpPr>
        <p:spPr>
          <a:xfrm>
            <a:off x="4667565" y="3156075"/>
            <a:ext cx="6028681" cy="685812"/>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schemeClr val="tx1"/>
                </a:solidFill>
                <a:latin typeface="手札体-简粗体" panose="03000700000000000000" pitchFamily="66" charset="-122"/>
                <a:ea typeface="手札体-简粗体" panose="03000700000000000000" pitchFamily="66" charset="-122"/>
              </a:rPr>
              <a:t>人到文档</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Tree>
    <p:extLst>
      <p:ext uri="{BB962C8B-B14F-4D97-AF65-F5344CB8AC3E}">
        <p14:creationId xmlns:p14="http://schemas.microsoft.com/office/powerpoint/2010/main" val="181225005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4082" y="2891428"/>
            <a:ext cx="10218980" cy="566822"/>
          </a:xfrm>
          <a:prstGeom prst="rect">
            <a:avLst/>
          </a:prstGeom>
          <a:noFill/>
        </p:spPr>
        <p:txBody>
          <a:bodyPr wrap="square" rtlCol="0">
            <a:spAutoFit/>
          </a:bodyPr>
          <a:lstStyle/>
          <a:p>
            <a:pPr algn="ctr">
              <a:lnSpc>
                <a:spcPts val="3700"/>
              </a:lnSpc>
            </a:pPr>
            <a:r>
              <a:rPr lang="zh-CN" altLang="en-US" sz="4000" dirty="0" smtClean="0">
                <a:latin typeface="手札体-简粗体" panose="03000700000000000000" pitchFamily="66" charset="-122"/>
                <a:ea typeface="手札体-简粗体" panose="03000700000000000000" pitchFamily="66" charset="-122"/>
              </a:rPr>
              <a:t>承诺</a:t>
            </a:r>
            <a:r>
              <a:rPr lang="en-US" altLang="zh-CN" sz="4000" dirty="0" smtClean="0">
                <a:latin typeface="手札体-简粗体" panose="03000700000000000000" pitchFamily="66" charset="-122"/>
                <a:ea typeface="手札体-简粗体" panose="03000700000000000000" pitchFamily="66" charset="-122"/>
              </a:rPr>
              <a:t>&amp;</a:t>
            </a:r>
            <a:r>
              <a:rPr lang="zh-CN" altLang="en-US" sz="4000" dirty="0">
                <a:latin typeface="手札体-简粗体" panose="03000700000000000000" pitchFamily="66" charset="-122"/>
                <a:ea typeface="手札体-简粗体" panose="03000700000000000000" pitchFamily="66" charset="-122"/>
              </a:rPr>
              <a:t>信任</a:t>
            </a:r>
            <a:endParaRPr lang="en-US" altLang="zh-CN" sz="4000" dirty="0">
              <a:latin typeface="手札体-简粗体" panose="03000700000000000000" pitchFamily="66" charset="-122"/>
              <a:ea typeface="手札体-简粗体" panose="03000700000000000000" pitchFamily="66" charset="-122"/>
            </a:endParaRPr>
          </a:p>
        </p:txBody>
      </p:sp>
    </p:spTree>
    <p:extLst>
      <p:ext uri="{BB962C8B-B14F-4D97-AF65-F5344CB8AC3E}">
        <p14:creationId xmlns:p14="http://schemas.microsoft.com/office/powerpoint/2010/main" val="386824338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4082" y="2891428"/>
            <a:ext cx="10218980" cy="566822"/>
          </a:xfrm>
          <a:prstGeom prst="rect">
            <a:avLst/>
          </a:prstGeom>
          <a:noFill/>
        </p:spPr>
        <p:txBody>
          <a:bodyPr wrap="square" rtlCol="0">
            <a:spAutoFit/>
          </a:bodyPr>
          <a:lstStyle/>
          <a:p>
            <a:pPr algn="ctr">
              <a:lnSpc>
                <a:spcPts val="3700"/>
              </a:lnSpc>
            </a:pPr>
            <a:r>
              <a:rPr lang="zh-CN" altLang="en-US" sz="4000" dirty="0" smtClean="0">
                <a:latin typeface="手札体-简粗体" panose="03000700000000000000" pitchFamily="66" charset="-122"/>
                <a:ea typeface="手札体-简粗体" panose="03000700000000000000" pitchFamily="66" charset="-122"/>
              </a:rPr>
              <a:t>柔性系统</a:t>
            </a:r>
            <a:r>
              <a:rPr lang="en-US" altLang="zh-CN" sz="4000" dirty="0" smtClean="0">
                <a:latin typeface="手札体-简粗体" panose="03000700000000000000" pitchFamily="66" charset="-122"/>
                <a:ea typeface="手札体-简粗体" panose="03000700000000000000" pitchFamily="66" charset="-122"/>
              </a:rPr>
              <a:t>——</a:t>
            </a:r>
            <a:r>
              <a:rPr lang="zh-CN" altLang="en-US" sz="4000" dirty="0" smtClean="0">
                <a:latin typeface="手札体-简粗体" panose="03000700000000000000" pitchFamily="66" charset="-122"/>
                <a:ea typeface="手札体-简粗体" panose="03000700000000000000" pitchFamily="66" charset="-122"/>
              </a:rPr>
              <a:t>有效应对不确定的因素</a:t>
            </a:r>
            <a:endParaRPr lang="en-US" altLang="zh-CN" sz="4000" dirty="0">
              <a:latin typeface="手札体-简粗体" panose="03000700000000000000" pitchFamily="66" charset="-122"/>
              <a:ea typeface="手札体-简粗体" panose="03000700000000000000" pitchFamily="66" charset="-122"/>
            </a:endParaRPr>
          </a:p>
        </p:txBody>
      </p:sp>
    </p:spTree>
    <p:extLst>
      <p:ext uri="{BB962C8B-B14F-4D97-AF65-F5344CB8AC3E}">
        <p14:creationId xmlns:p14="http://schemas.microsoft.com/office/powerpoint/2010/main" val="276339220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10.2 </a:t>
            </a:r>
            <a:r>
              <a:rPr lang="zh-CN" altLang="en-US" sz="2800" b="1" dirty="0">
                <a:latin typeface="黑体" panose="02010609060101010101" pitchFamily="49" charset="-122"/>
                <a:ea typeface="黑体" panose="02010609060101010101" pitchFamily="49" charset="-122"/>
                <a:sym typeface="+mn-ea"/>
              </a:rPr>
              <a:t>供应链管理环境下的生产管理</a:t>
            </a:r>
          </a:p>
        </p:txBody>
      </p:sp>
      <p:graphicFrame>
        <p:nvGraphicFramePr>
          <p:cNvPr id="6" name="图示 5"/>
          <p:cNvGraphicFramePr/>
          <p:nvPr>
            <p:extLst>
              <p:ext uri="{D42A27DB-BD31-4B8C-83A1-F6EECF244321}">
                <p14:modId xmlns:p14="http://schemas.microsoft.com/office/powerpoint/2010/main" val="555418622"/>
              </p:ext>
            </p:extLst>
          </p:nvPr>
        </p:nvGraphicFramePr>
        <p:xfrm>
          <a:off x="1466099" y="2265729"/>
          <a:ext cx="9075277" cy="34659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矩形 10"/>
          <p:cNvSpPr/>
          <p:nvPr/>
        </p:nvSpPr>
        <p:spPr>
          <a:xfrm>
            <a:off x="79246" y="227455"/>
            <a:ext cx="3837910"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10.2.1</a:t>
            </a:r>
            <a:r>
              <a:rPr lang="zh-CN" altLang="en-US" kern="100" dirty="0" smtClean="0">
                <a:solidFill>
                  <a:srgbClr val="A6A6A6"/>
                </a:solidFill>
                <a:latin typeface="DengXian" charset="-122"/>
                <a:ea typeface="DengXian" charset="-122"/>
                <a:cs typeface="Times New Roman" charset="0"/>
              </a:rPr>
              <a:t> 供应链管理环境下的生产计划</a:t>
            </a:r>
            <a:endParaRPr lang="zh-CN" altLang="zh-CN" kern="100" dirty="0">
              <a:effectLst/>
              <a:latin typeface="DengXian" charset="-122"/>
              <a:ea typeface="DengXian" charset="-122"/>
              <a:cs typeface="Times New Roman" charset="0"/>
            </a:endParaRPr>
          </a:p>
        </p:txBody>
      </p:sp>
      <p:sp>
        <p:nvSpPr>
          <p:cNvPr id="12" name="文本框 11"/>
          <p:cNvSpPr txBox="1"/>
          <p:nvPr>
            <p:custDataLst>
              <p:tags r:id="rId1"/>
            </p:custDataLst>
          </p:nvPr>
        </p:nvSpPr>
        <p:spPr>
          <a:xfrm>
            <a:off x="735180" y="1052739"/>
            <a:ext cx="7163344"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10.2.1</a:t>
            </a:r>
            <a:r>
              <a:rPr lang="zh-CN" altLang="en-US" sz="2800" b="0" dirty="0" smtClean="0">
                <a:solidFill>
                  <a:schemeClr val="tx1"/>
                </a:solidFill>
                <a:latin typeface="黑体" panose="02010609060101010101" pitchFamily="49" charset="-122"/>
                <a:ea typeface="黑体" panose="02010609060101010101" pitchFamily="49" charset="-122"/>
                <a:sym typeface="+mn-ea"/>
              </a:rPr>
              <a:t> 制定</a:t>
            </a:r>
            <a:r>
              <a:rPr lang="zh-CN" altLang="en-US" sz="2800" b="0" dirty="0">
                <a:solidFill>
                  <a:schemeClr val="tx1"/>
                </a:solidFill>
                <a:latin typeface="黑体" panose="02010609060101010101" pitchFamily="49" charset="-122"/>
                <a:ea typeface="黑体" panose="02010609060101010101" pitchFamily="49" charset="-122"/>
                <a:sym typeface="+mn-ea"/>
              </a:rPr>
              <a:t>生产计划面临的问题（</a:t>
            </a:r>
            <a:r>
              <a:rPr lang="zh-CN" altLang="en-US" sz="2800" b="0" dirty="0" smtClean="0">
                <a:solidFill>
                  <a:schemeClr val="tx1"/>
                </a:solidFill>
                <a:latin typeface="黑体" panose="02010609060101010101" pitchFamily="49" charset="-122"/>
                <a:ea typeface="黑体" panose="02010609060101010101" pitchFamily="49" charset="-122"/>
                <a:sym typeface="+mn-ea"/>
              </a:rPr>
              <a:t>单选）</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14"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1170417608"/>
              </p:ext>
            </p:extLst>
          </p:nvPr>
        </p:nvGraphicFramePr>
        <p:xfrm>
          <a:off x="7709337" y="109315"/>
          <a:ext cx="5108028" cy="189616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45369547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4082" y="2891428"/>
            <a:ext cx="10218980" cy="566822"/>
          </a:xfrm>
          <a:prstGeom prst="rect">
            <a:avLst/>
          </a:prstGeom>
          <a:noFill/>
        </p:spPr>
        <p:txBody>
          <a:bodyPr wrap="square" rtlCol="0">
            <a:spAutoFit/>
          </a:bodyPr>
          <a:lstStyle/>
          <a:p>
            <a:pPr algn="ctr">
              <a:lnSpc>
                <a:spcPts val="3700"/>
              </a:lnSpc>
            </a:pPr>
            <a:r>
              <a:rPr lang="zh-CN" altLang="en-US" sz="4000" dirty="0">
                <a:solidFill>
                  <a:srgbClr val="FF0000"/>
                </a:solidFill>
                <a:latin typeface="手札体-简粗体" panose="03000700000000000000" pitchFamily="66" charset="-122"/>
                <a:ea typeface="手札体-简粗体" panose="03000700000000000000" pitchFamily="66" charset="-122"/>
              </a:rPr>
              <a:t>企业生产</a:t>
            </a:r>
            <a:r>
              <a:rPr lang="zh-CN" altLang="en-US" sz="4000" dirty="0" smtClean="0">
                <a:solidFill>
                  <a:srgbClr val="FF0000"/>
                </a:solidFill>
                <a:latin typeface="手札体-简粗体" panose="03000700000000000000" pitchFamily="66" charset="-122"/>
                <a:ea typeface="手札体-简粗体" panose="03000700000000000000" pitchFamily="66" charset="-122"/>
              </a:rPr>
              <a:t>计划如何制定</a:t>
            </a:r>
            <a:r>
              <a:rPr lang="en-US" altLang="zh-CN" sz="4000" dirty="0" smtClean="0">
                <a:solidFill>
                  <a:srgbClr val="FF0000"/>
                </a:solidFill>
                <a:latin typeface="手札体-简粗体" panose="03000700000000000000" pitchFamily="66" charset="-122"/>
                <a:ea typeface="手札体-简粗体" panose="03000700000000000000" pitchFamily="66" charset="-122"/>
              </a:rPr>
              <a:t>?</a:t>
            </a:r>
            <a:endParaRPr lang="en-US" altLang="zh-CN" sz="4000" dirty="0">
              <a:latin typeface="手札体-简粗体" panose="03000700000000000000" pitchFamily="66" charset="-122"/>
              <a:ea typeface="手札体-简粗体" panose="03000700000000000000" pitchFamily="66" charset="-122"/>
            </a:endParaRPr>
          </a:p>
        </p:txBody>
      </p:sp>
    </p:spTree>
    <p:extLst>
      <p:ext uri="{BB962C8B-B14F-4D97-AF65-F5344CB8AC3E}">
        <p14:creationId xmlns:p14="http://schemas.microsoft.com/office/powerpoint/2010/main" val="259329348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4537" y="2821249"/>
            <a:ext cx="10218980" cy="1515800"/>
          </a:xfrm>
          <a:prstGeom prst="rect">
            <a:avLst/>
          </a:prstGeom>
          <a:noFill/>
        </p:spPr>
        <p:txBody>
          <a:bodyPr wrap="square" rtlCol="0">
            <a:spAutoFit/>
          </a:bodyPr>
          <a:lstStyle/>
          <a:p>
            <a:pPr algn="ctr">
              <a:lnSpc>
                <a:spcPts val="3700"/>
              </a:lnSpc>
            </a:pPr>
            <a:r>
              <a:rPr lang="zh-CN" altLang="en-US" sz="4000" dirty="0" smtClean="0">
                <a:latin typeface="手札体-简粗体" panose="03000700000000000000" pitchFamily="66" charset="-122"/>
                <a:ea typeface="手札体-简粗体" panose="03000700000000000000" pitchFamily="66" charset="-122"/>
              </a:rPr>
              <a:t>收集信息</a:t>
            </a:r>
            <a:endParaRPr lang="en-US" altLang="zh-CN" sz="4000" dirty="0" smtClean="0">
              <a:latin typeface="手札体-简粗体" panose="03000700000000000000" pitchFamily="66" charset="-122"/>
              <a:ea typeface="手札体-简粗体" panose="03000700000000000000" pitchFamily="66" charset="-122"/>
            </a:endParaRPr>
          </a:p>
          <a:p>
            <a:pPr algn="ctr">
              <a:lnSpc>
                <a:spcPts val="3700"/>
              </a:lnSpc>
            </a:pPr>
            <a:endParaRPr lang="en-US" altLang="zh-CN" sz="4000" dirty="0" smtClean="0">
              <a:latin typeface="手札体-简粗体" panose="03000700000000000000" pitchFamily="66" charset="-122"/>
              <a:ea typeface="手札体-简粗体" panose="03000700000000000000" pitchFamily="66" charset="-122"/>
            </a:endParaRPr>
          </a:p>
          <a:p>
            <a:pPr algn="ctr">
              <a:lnSpc>
                <a:spcPts val="3700"/>
              </a:lnSpc>
            </a:pPr>
            <a:r>
              <a:rPr lang="zh-CN" altLang="en-US" sz="4000" dirty="0" smtClean="0">
                <a:latin typeface="手札体-简粗体" panose="03000700000000000000" pitchFamily="66" charset="-122"/>
                <a:ea typeface="手札体-简粗体" panose="03000700000000000000" pitchFamily="66" charset="-122"/>
              </a:rPr>
              <a:t>制定计划</a:t>
            </a:r>
            <a:endParaRPr lang="en-US" altLang="zh-CN" sz="4000" dirty="0">
              <a:latin typeface="手札体-简粗体" panose="03000700000000000000" pitchFamily="66" charset="-122"/>
              <a:ea typeface="手札体-简粗体" panose="03000700000000000000" pitchFamily="66" charset="-122"/>
            </a:endParaRPr>
          </a:p>
        </p:txBody>
      </p:sp>
    </p:spTree>
    <p:extLst>
      <p:ext uri="{BB962C8B-B14F-4D97-AF65-F5344CB8AC3E}">
        <p14:creationId xmlns:p14="http://schemas.microsoft.com/office/powerpoint/2010/main" val="176216846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1500473793"/>
              </p:ext>
            </p:extLst>
          </p:nvPr>
        </p:nvGraphicFramePr>
        <p:xfrm>
          <a:off x="7709337" y="109315"/>
          <a:ext cx="5108028" cy="18961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文本框 2"/>
          <p:cNvSpPr txBox="1"/>
          <p:nvPr>
            <p:custDataLst>
              <p:tags r:id="rId1"/>
            </p:custDataLst>
          </p:nvPr>
        </p:nvSpPr>
        <p:spPr>
          <a:xfrm>
            <a:off x="563526" y="1052739"/>
            <a:ext cx="11908765"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10.2.2</a:t>
            </a:r>
            <a:r>
              <a:rPr lang="zh-CN" altLang="en-US" sz="2800" b="0" dirty="0" smtClean="0">
                <a:solidFill>
                  <a:schemeClr val="tx1"/>
                </a:solidFill>
                <a:latin typeface="黑体" panose="02010609060101010101" pitchFamily="49" charset="-122"/>
                <a:ea typeface="黑体" panose="02010609060101010101" pitchFamily="49" charset="-122"/>
                <a:sym typeface="+mn-ea"/>
              </a:rPr>
              <a:t> 供应链</a:t>
            </a:r>
            <a:r>
              <a:rPr lang="zh-CN" altLang="en-US" sz="2800" b="0" dirty="0">
                <a:solidFill>
                  <a:schemeClr val="tx1"/>
                </a:solidFill>
                <a:latin typeface="黑体" panose="02010609060101010101" pitchFamily="49" charset="-122"/>
                <a:ea typeface="黑体" panose="02010609060101010101" pitchFamily="49" charset="-122"/>
                <a:sym typeface="+mn-ea"/>
              </a:rPr>
              <a:t>管理环境下生产计划</a:t>
            </a:r>
            <a:r>
              <a:rPr lang="zh-CN" altLang="en-US" sz="2800" b="0" dirty="0" smtClean="0">
                <a:solidFill>
                  <a:schemeClr val="tx1"/>
                </a:solidFill>
                <a:latin typeface="黑体" panose="02010609060101010101" pitchFamily="49" charset="-122"/>
                <a:ea typeface="黑体" panose="02010609060101010101" pitchFamily="49" charset="-122"/>
                <a:sym typeface="+mn-ea"/>
              </a:rPr>
              <a:t>制定（</a:t>
            </a:r>
            <a:r>
              <a:rPr lang="zh-CN" altLang="en-US" sz="2800" b="0" dirty="0">
                <a:solidFill>
                  <a:schemeClr val="tx1"/>
                </a:solidFill>
                <a:latin typeface="黑体" panose="02010609060101010101" pitchFamily="49" charset="-122"/>
                <a:ea typeface="黑体" panose="02010609060101010101" pitchFamily="49" charset="-122"/>
                <a:sym typeface="+mn-ea"/>
              </a:rPr>
              <a:t>单选，简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10.2 </a:t>
            </a:r>
            <a:r>
              <a:rPr lang="zh-CN" altLang="en-US" sz="2800" b="1" dirty="0">
                <a:latin typeface="黑体" panose="02010609060101010101" pitchFamily="49" charset="-122"/>
                <a:ea typeface="黑体" panose="02010609060101010101" pitchFamily="49" charset="-122"/>
                <a:sym typeface="+mn-ea"/>
              </a:rPr>
              <a:t>供应链管理环境下的生产管理</a:t>
            </a:r>
          </a:p>
        </p:txBody>
      </p:sp>
      <p:graphicFrame>
        <p:nvGraphicFramePr>
          <p:cNvPr id="5" name="图示 4"/>
          <p:cNvGraphicFramePr/>
          <p:nvPr>
            <p:extLst>
              <p:ext uri="{D42A27DB-BD31-4B8C-83A1-F6EECF244321}">
                <p14:modId xmlns:p14="http://schemas.microsoft.com/office/powerpoint/2010/main" val="2290143177"/>
              </p:ext>
            </p:extLst>
          </p:nvPr>
        </p:nvGraphicFramePr>
        <p:xfrm>
          <a:off x="1638594" y="2371060"/>
          <a:ext cx="9291675" cy="400119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0" name="矩形 9"/>
          <p:cNvSpPr/>
          <p:nvPr/>
        </p:nvSpPr>
        <p:spPr>
          <a:xfrm>
            <a:off x="84899" y="227455"/>
            <a:ext cx="4299575" cy="369332"/>
          </a:xfrm>
          <a:prstGeom prst="rect">
            <a:avLst/>
          </a:prstGeom>
        </p:spPr>
        <p:txBody>
          <a:bodyPr wrap="none">
            <a:spAutoFit/>
          </a:bodyPr>
          <a:lstStyle/>
          <a:p>
            <a:pPr algn="just">
              <a:spcAft>
                <a:spcPts val="0"/>
              </a:spcAft>
            </a:pPr>
            <a:r>
              <a:rPr lang="en-US" altLang="zh-CN" kern="100" smtClean="0">
                <a:solidFill>
                  <a:srgbClr val="A6A6A6"/>
                </a:solidFill>
                <a:latin typeface="DengXian" charset="-122"/>
                <a:ea typeface="DengXian" charset="-122"/>
                <a:cs typeface="Times New Roman" charset="0"/>
              </a:rPr>
              <a:t>10.2.2</a:t>
            </a:r>
            <a:r>
              <a:rPr lang="zh-CN" altLang="en-US" kern="100" dirty="0" smtClean="0">
                <a:solidFill>
                  <a:srgbClr val="A6A6A6"/>
                </a:solidFill>
                <a:latin typeface="DengXian" charset="-122"/>
                <a:ea typeface="DengXian" charset="-122"/>
                <a:cs typeface="Times New Roman" charset="0"/>
              </a:rPr>
              <a:t> 供应链管理环境下生产计划的制定</a:t>
            </a:r>
            <a:endParaRPr lang="zh-CN" altLang="zh-CN" kern="100" dirty="0">
              <a:effectLst/>
              <a:latin typeface="DengXian" charset="-122"/>
              <a:ea typeface="DengXian" charset="-122"/>
              <a:cs typeface="Times New Roman" charset="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10.2 </a:t>
            </a:r>
            <a:r>
              <a:rPr lang="zh-CN" altLang="en-US" sz="2800" b="1" dirty="0">
                <a:latin typeface="黑体" panose="02010609060101010101" pitchFamily="49" charset="-122"/>
                <a:ea typeface="黑体" panose="02010609060101010101" pitchFamily="49" charset="-122"/>
                <a:sym typeface="+mn-ea"/>
              </a:rPr>
              <a:t>供应链管理环境下的生产管理</a:t>
            </a:r>
          </a:p>
        </p:txBody>
      </p:sp>
      <p:graphicFrame>
        <p:nvGraphicFramePr>
          <p:cNvPr id="5" name="图示 4"/>
          <p:cNvGraphicFramePr/>
          <p:nvPr>
            <p:extLst>
              <p:ext uri="{D42A27DB-BD31-4B8C-83A1-F6EECF244321}">
                <p14:modId xmlns:p14="http://schemas.microsoft.com/office/powerpoint/2010/main" val="1691605523"/>
              </p:ext>
            </p:extLst>
          </p:nvPr>
        </p:nvGraphicFramePr>
        <p:xfrm>
          <a:off x="1638594" y="2371060"/>
          <a:ext cx="9291675" cy="40011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矩形 9"/>
          <p:cNvSpPr/>
          <p:nvPr/>
        </p:nvSpPr>
        <p:spPr>
          <a:xfrm>
            <a:off x="84899" y="227455"/>
            <a:ext cx="4299575" cy="369332"/>
          </a:xfrm>
          <a:prstGeom prst="rect">
            <a:avLst/>
          </a:prstGeom>
        </p:spPr>
        <p:txBody>
          <a:bodyPr wrap="none">
            <a:spAutoFit/>
          </a:bodyPr>
          <a:lstStyle/>
          <a:p>
            <a:pPr algn="just">
              <a:spcAft>
                <a:spcPts val="0"/>
              </a:spcAft>
            </a:pPr>
            <a:r>
              <a:rPr lang="en-US" altLang="zh-CN" kern="100" smtClean="0">
                <a:solidFill>
                  <a:srgbClr val="A6A6A6"/>
                </a:solidFill>
                <a:latin typeface="DengXian" charset="-122"/>
                <a:ea typeface="DengXian" charset="-122"/>
                <a:cs typeface="Times New Roman" charset="0"/>
              </a:rPr>
              <a:t>10.2.2</a:t>
            </a:r>
            <a:r>
              <a:rPr lang="zh-CN" altLang="en-US" kern="100" dirty="0" smtClean="0">
                <a:solidFill>
                  <a:srgbClr val="A6A6A6"/>
                </a:solidFill>
                <a:latin typeface="DengXian" charset="-122"/>
                <a:ea typeface="DengXian" charset="-122"/>
                <a:cs typeface="Times New Roman" charset="0"/>
              </a:rPr>
              <a:t> 供应链管理环境下生产计划的制定</a:t>
            </a:r>
            <a:endParaRPr lang="zh-CN" altLang="zh-CN" kern="100" dirty="0">
              <a:effectLst/>
              <a:latin typeface="DengXian" charset="-122"/>
              <a:ea typeface="DengXian" charset="-122"/>
              <a:cs typeface="Times New Roman" charset="0"/>
            </a:endParaRPr>
          </a:p>
        </p:txBody>
      </p:sp>
      <p:graphicFrame>
        <p:nvGraphicFramePr>
          <p:cNvPr id="11"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1552757365"/>
              </p:ext>
            </p:extLst>
          </p:nvPr>
        </p:nvGraphicFramePr>
        <p:xfrm>
          <a:off x="7709337" y="109315"/>
          <a:ext cx="5108028" cy="189616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2" name="文本框 11"/>
          <p:cNvSpPr txBox="1"/>
          <p:nvPr>
            <p:custDataLst>
              <p:tags r:id="rId1"/>
            </p:custDataLst>
          </p:nvPr>
        </p:nvSpPr>
        <p:spPr>
          <a:xfrm>
            <a:off x="563526" y="1052739"/>
            <a:ext cx="11908765"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10.2.2</a:t>
            </a:r>
            <a:r>
              <a:rPr lang="zh-CN" altLang="en-US" sz="2800" b="0" dirty="0" smtClean="0">
                <a:solidFill>
                  <a:schemeClr val="tx1"/>
                </a:solidFill>
                <a:latin typeface="黑体" panose="02010609060101010101" pitchFamily="49" charset="-122"/>
                <a:ea typeface="黑体" panose="02010609060101010101" pitchFamily="49" charset="-122"/>
                <a:sym typeface="+mn-ea"/>
              </a:rPr>
              <a:t> 供应链</a:t>
            </a:r>
            <a:r>
              <a:rPr lang="zh-CN" altLang="en-US" sz="2800" b="0" dirty="0">
                <a:solidFill>
                  <a:schemeClr val="tx1"/>
                </a:solidFill>
                <a:latin typeface="黑体" panose="02010609060101010101" pitchFamily="49" charset="-122"/>
                <a:ea typeface="黑体" panose="02010609060101010101" pitchFamily="49" charset="-122"/>
                <a:sym typeface="+mn-ea"/>
              </a:rPr>
              <a:t>管理环境下生产计划</a:t>
            </a:r>
            <a:r>
              <a:rPr lang="zh-CN" altLang="en-US" sz="2800" b="0" dirty="0" smtClean="0">
                <a:solidFill>
                  <a:schemeClr val="tx1"/>
                </a:solidFill>
                <a:latin typeface="黑体" panose="02010609060101010101" pitchFamily="49" charset="-122"/>
                <a:ea typeface="黑体" panose="02010609060101010101" pitchFamily="49" charset="-122"/>
                <a:sym typeface="+mn-ea"/>
              </a:rPr>
              <a:t>制定（</a:t>
            </a:r>
            <a:r>
              <a:rPr lang="zh-CN" altLang="en-US" sz="2800" b="0" dirty="0">
                <a:solidFill>
                  <a:schemeClr val="tx1"/>
                </a:solidFill>
                <a:latin typeface="黑体" panose="02010609060101010101" pitchFamily="49" charset="-122"/>
                <a:ea typeface="黑体" panose="02010609060101010101" pitchFamily="49" charset="-122"/>
                <a:sym typeface="+mn-ea"/>
              </a:rPr>
              <a:t>单选，简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346563441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4082" y="2891428"/>
            <a:ext cx="10218980" cy="566822"/>
          </a:xfrm>
          <a:prstGeom prst="rect">
            <a:avLst/>
          </a:prstGeom>
          <a:noFill/>
        </p:spPr>
        <p:txBody>
          <a:bodyPr wrap="square" rtlCol="0">
            <a:spAutoFit/>
          </a:bodyPr>
          <a:lstStyle/>
          <a:p>
            <a:pPr algn="ctr">
              <a:lnSpc>
                <a:spcPts val="3700"/>
              </a:lnSpc>
            </a:pPr>
            <a:r>
              <a:rPr lang="zh-CN" altLang="en-US" sz="4000" dirty="0">
                <a:solidFill>
                  <a:srgbClr val="FF0000"/>
                </a:solidFill>
                <a:latin typeface="手札体-简粗体" panose="03000700000000000000" pitchFamily="66" charset="-122"/>
                <a:ea typeface="手札体-简粗体" panose="03000700000000000000" pitchFamily="66" charset="-122"/>
              </a:rPr>
              <a:t>企业</a:t>
            </a:r>
            <a:r>
              <a:rPr lang="zh-CN" altLang="en-US" sz="4000" dirty="0" smtClean="0">
                <a:solidFill>
                  <a:srgbClr val="FF0000"/>
                </a:solidFill>
                <a:latin typeface="手札体-简粗体" panose="03000700000000000000" pitchFamily="66" charset="-122"/>
                <a:ea typeface="手札体-简粗体" panose="03000700000000000000" pitchFamily="66" charset="-122"/>
              </a:rPr>
              <a:t>生产过程中要控制什么</a:t>
            </a:r>
            <a:r>
              <a:rPr lang="en-US" altLang="zh-CN" sz="4000" dirty="0" smtClean="0">
                <a:solidFill>
                  <a:srgbClr val="FF0000"/>
                </a:solidFill>
                <a:latin typeface="手札体-简粗体" panose="03000700000000000000" pitchFamily="66" charset="-122"/>
                <a:ea typeface="手札体-简粗体" panose="03000700000000000000" pitchFamily="66" charset="-122"/>
              </a:rPr>
              <a:t>?</a:t>
            </a:r>
            <a:endParaRPr lang="en-US" altLang="zh-CN" sz="4000" dirty="0">
              <a:latin typeface="手札体-简粗体" panose="03000700000000000000" pitchFamily="66" charset="-122"/>
              <a:ea typeface="手札体-简粗体" panose="03000700000000000000" pitchFamily="66" charset="-122"/>
            </a:endParaRPr>
          </a:p>
        </p:txBody>
      </p:sp>
    </p:spTree>
    <p:extLst>
      <p:ext uri="{BB962C8B-B14F-4D97-AF65-F5344CB8AC3E}">
        <p14:creationId xmlns:p14="http://schemas.microsoft.com/office/powerpoint/2010/main" val="15857220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1016867903"/>
              </p:ext>
            </p:extLst>
          </p:nvPr>
        </p:nvGraphicFramePr>
        <p:xfrm>
          <a:off x="7709337" y="109315"/>
          <a:ext cx="5108028" cy="18961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10.2.3</a:t>
            </a:r>
            <a:r>
              <a:rPr lang="zh-CN" altLang="en-US" sz="2800" b="0" dirty="0" smtClean="0">
                <a:solidFill>
                  <a:schemeClr val="tx1"/>
                </a:solidFill>
                <a:latin typeface="黑体" panose="02010609060101010101" pitchFamily="49" charset="-122"/>
                <a:ea typeface="黑体" panose="02010609060101010101" pitchFamily="49" charset="-122"/>
                <a:sym typeface="+mn-ea"/>
              </a:rPr>
              <a:t> 供应链</a:t>
            </a:r>
            <a:r>
              <a:rPr lang="zh-CN" altLang="en-US" sz="2800" b="0" dirty="0">
                <a:solidFill>
                  <a:schemeClr val="tx1"/>
                </a:solidFill>
                <a:latin typeface="黑体" panose="02010609060101010101" pitchFamily="49" charset="-122"/>
                <a:ea typeface="黑体" panose="02010609060101010101" pitchFamily="49" charset="-122"/>
                <a:sym typeface="+mn-ea"/>
              </a:rPr>
              <a:t>管理环境下的生产控制（</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10.2 </a:t>
            </a:r>
            <a:r>
              <a:rPr lang="zh-CN" altLang="en-US" sz="2800" b="1" dirty="0">
                <a:latin typeface="黑体" panose="02010609060101010101" pitchFamily="49" charset="-122"/>
                <a:ea typeface="黑体" panose="02010609060101010101" pitchFamily="49" charset="-122"/>
                <a:sym typeface="+mn-ea"/>
              </a:rPr>
              <a:t>供应链管理环境下的生产管理</a:t>
            </a:r>
          </a:p>
        </p:txBody>
      </p:sp>
      <p:graphicFrame>
        <p:nvGraphicFramePr>
          <p:cNvPr id="5" name="图示 4"/>
          <p:cNvGraphicFramePr/>
          <p:nvPr>
            <p:extLst>
              <p:ext uri="{D42A27DB-BD31-4B8C-83A1-F6EECF244321}">
                <p14:modId xmlns:p14="http://schemas.microsoft.com/office/powerpoint/2010/main" val="3601358042"/>
              </p:ext>
            </p:extLst>
          </p:nvPr>
        </p:nvGraphicFramePr>
        <p:xfrm>
          <a:off x="1638594" y="2264735"/>
          <a:ext cx="9291675" cy="410751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0" name="矩形 9"/>
          <p:cNvSpPr/>
          <p:nvPr/>
        </p:nvSpPr>
        <p:spPr>
          <a:xfrm>
            <a:off x="108389" y="227455"/>
            <a:ext cx="4031873"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10.2.3.0</a:t>
            </a:r>
            <a:r>
              <a:rPr lang="zh-CN" altLang="en-US" kern="100" dirty="0" smtClean="0">
                <a:solidFill>
                  <a:srgbClr val="A6A6A6"/>
                </a:solidFill>
                <a:latin typeface="DengXian" charset="-122"/>
                <a:ea typeface="DengXian" charset="-122"/>
                <a:cs typeface="Times New Roman" charset="0"/>
              </a:rPr>
              <a:t> 供应链管理环境下的生产控制</a:t>
            </a:r>
            <a:endParaRPr lang="zh-CN" altLang="zh-CN" kern="100" dirty="0">
              <a:effectLst/>
              <a:latin typeface="DengXian" charset="-122"/>
              <a:ea typeface="DengXian" charset="-122"/>
              <a:cs typeface="Times New Roman"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4">
            <a:extLst>
              <a:ext uri="{FF2B5EF4-FFF2-40B4-BE49-F238E27FC236}">
                <a16:creationId xmlns="" xmlns:a16="http://schemas.microsoft.com/office/drawing/2014/main" id="{6DA1DBEE-1A53-49DB-8B34-6ABC881624CC}"/>
              </a:ext>
            </a:extLst>
          </p:cNvPr>
          <p:cNvGraphicFramePr/>
          <p:nvPr>
            <p:extLst/>
          </p:nvPr>
        </p:nvGraphicFramePr>
        <p:xfrm>
          <a:off x="591700" y="689382"/>
          <a:ext cx="10463212" cy="6311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smtClean="0">
                <a:latin typeface="黑体" panose="02010609060101010101" pitchFamily="49" charset="-122"/>
                <a:ea typeface="黑体" panose="02010609060101010101" pitchFamily="49" charset="-122"/>
                <a:sym typeface="+mn-ea"/>
              </a:rPr>
              <a:t>10.2 </a:t>
            </a:r>
            <a:r>
              <a:rPr lang="zh-CN" altLang="en-US" sz="2800" b="1" dirty="0">
                <a:latin typeface="黑体" panose="02010609060101010101" pitchFamily="49" charset="-122"/>
                <a:ea typeface="黑体" panose="02010609060101010101" pitchFamily="49" charset="-122"/>
                <a:sym typeface="+mn-ea"/>
              </a:rPr>
              <a:t>供应链</a:t>
            </a:r>
            <a:r>
              <a:rPr lang="zh-CN" altLang="en-US" sz="2800" b="1" dirty="0" smtClean="0">
                <a:latin typeface="黑体" panose="02010609060101010101" pitchFamily="49" charset="-122"/>
                <a:ea typeface="黑体" panose="02010609060101010101" pitchFamily="49" charset="-122"/>
                <a:sym typeface="+mn-ea"/>
              </a:rPr>
              <a:t>管理环境下的生产管理</a:t>
            </a:r>
            <a:endParaRPr lang="zh-CN" altLang="en-US" sz="2800" b="1" dirty="0">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952335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f"/>
  <p:tag name="KSO_WM_UNIT_INDEX" val="1"/>
  <p:tag name="KSO_WM_UNIT_ID" val="custom160144_3*f*1"/>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f"/>
  <p:tag name="KSO_WM_UNIT_INDEX" val="1"/>
  <p:tag name="KSO_WM_UNIT_ID" val="custom160144_3*f*1"/>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f"/>
  <p:tag name="KSO_WM_UNIT_INDEX" val="1"/>
  <p:tag name="KSO_WM_UNIT_ID" val="custom160144_3*f*1"/>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3.xml><?xml version="1.0" encoding="utf-8"?>
<p:tagLst xmlns:a="http://schemas.openxmlformats.org/drawingml/2006/main" xmlns:r="http://schemas.openxmlformats.org/officeDocument/2006/relationships" xmlns:p="http://schemas.openxmlformats.org/presentationml/2006/main">
  <p:tag name="MH" val="20151101165129"/>
  <p:tag name="MH_LIBRARY" val="GRAPHIC"/>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1"/>
  <p:tag name="KSO_WM_UNIT_ID" val="diagram160061_4*m_i*1_1"/>
  <p:tag name="KSO_WM_UNIT_CLEAR" val="1"/>
  <p:tag name="KSO_WM_UNIT_LAYERLEVEL" val="1_1"/>
  <p:tag name="KSO_WM_DIAGRAM_GROUP_CODE" val="m1-1"/>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61_4*i*1"/>
  <p:tag name="KSO_WM_TEMPLATE_CATEGORY" val="diagram"/>
  <p:tag name="KSO_WM_TEMPLATE_INDEX" val="160061"/>
  <p:tag name="KSO_WM_UNIT_INDEX" val="1"/>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61_4*i*6"/>
  <p:tag name="KSO_WM_TEMPLATE_CATEGORY" val="diagram"/>
  <p:tag name="KSO_WM_TEMPLATE_INDEX" val="160061"/>
  <p:tag name="KSO_WM_UNIT_INDEX" val="6"/>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61_4*i*6"/>
  <p:tag name="KSO_WM_TEMPLATE_CATEGORY" val="diagram"/>
  <p:tag name="KSO_WM_TEMPLATE_INDEX" val="160061"/>
  <p:tag name="KSO_WM_UNIT_INDEX" val="6"/>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61_4*i*6"/>
  <p:tag name="KSO_WM_TEMPLATE_CATEGORY" val="diagram"/>
  <p:tag name="KSO_WM_TEMPLATE_INDEX" val="160061"/>
  <p:tag name="KSO_WM_UNIT_INDEX" val="6"/>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61_4*i*6"/>
  <p:tag name="KSO_WM_TEMPLATE_CATEGORY" val="diagram"/>
  <p:tag name="KSO_WM_TEMPLATE_INDEX" val="160061"/>
  <p:tag name="KSO_WM_UNIT_INDEX" val="6"/>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f"/>
  <p:tag name="KSO_WM_UNIT_INDEX" val="1"/>
  <p:tag name="KSO_WM_UNIT_ID" val="custom160144_3*f*1"/>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h_f"/>
  <p:tag name="KSO_WM_UNIT_INDEX" val="1_2_1"/>
  <p:tag name="KSO_WM_UNIT_ID" val="diagram160061_4*m_h_f*1_2_1"/>
  <p:tag name="KSO_WM_UNIT_CLEAR" val="1"/>
  <p:tag name="KSO_WM_UNIT_LAYERLEVEL" val="1_1_1"/>
  <p:tag name="KSO_WM_UNIT_VALUE" val="26"/>
  <p:tag name="KSO_WM_UNIT_HIGHLIGHT" val="0"/>
  <p:tag name="KSO_WM_UNIT_COMPATIBLE" val="0"/>
  <p:tag name="KSO_WM_UNIT_PRESET_TEXT_INDEX" val="4"/>
  <p:tag name="KSO_WM_UNIT_PRESET_TEXT_LEN" val="35"/>
  <p:tag name="KSO_WM_DIAGRAM_GROUP_CODE" val="m1-1"/>
  <p:tag name="KSO_WM_UNIT_TEXT_FILL_FORE_SCHEMECOLOR_INDEX" val="6"/>
  <p:tag name="KSO_WM_UNIT_TEXT_FILL_TYPE" val="1"/>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3"/>
  <p:tag name="KSO_WM_UNIT_ID" val="diagram160061_4*m_i*1_3"/>
  <p:tag name="KSO_WM_UNIT_CLEAR" val="1"/>
  <p:tag name="KSO_WM_UNIT_LAYERLEVEL" val="1_1"/>
  <p:tag name="KSO_WM_DIAGRAM_GROUP_CODE" val="m1-1"/>
  <p:tag name="KSO_WM_UNIT_FILL_FORE_SCHEMECOLOR_INDEX" val="6"/>
  <p:tag name="KSO_WM_UNIT_FILL_TYPE" val="1"/>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h_f"/>
  <p:tag name="KSO_WM_UNIT_INDEX" val="1_2_1"/>
  <p:tag name="KSO_WM_UNIT_ID" val="diagram160061_4*m_h_f*1_2_1"/>
  <p:tag name="KSO_WM_UNIT_CLEAR" val="1"/>
  <p:tag name="KSO_WM_UNIT_LAYERLEVEL" val="1_1_1"/>
  <p:tag name="KSO_WM_UNIT_VALUE" val="26"/>
  <p:tag name="KSO_WM_UNIT_HIGHLIGHT" val="0"/>
  <p:tag name="KSO_WM_UNIT_COMPATIBLE" val="0"/>
  <p:tag name="KSO_WM_UNIT_PRESET_TEXT_INDEX" val="4"/>
  <p:tag name="KSO_WM_UNIT_PRESET_TEXT_LEN" val="35"/>
  <p:tag name="KSO_WM_DIAGRAM_GROUP_CODE" val="m1-1"/>
  <p:tag name="KSO_WM_UNIT_TEXT_FILL_FORE_SCHEMECOLOR_INDEX" val="6"/>
  <p:tag name="KSO_WM_UNIT_TEXT_FILL_TYPE" val="1"/>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3"/>
  <p:tag name="KSO_WM_UNIT_ID" val="diagram160061_4*m_i*1_3"/>
  <p:tag name="KSO_WM_UNIT_CLEAR" val="1"/>
  <p:tag name="KSO_WM_UNIT_LAYERLEVEL" val="1_1"/>
  <p:tag name="KSO_WM_DIAGRAM_GROUP_CODE" val="m1-1"/>
  <p:tag name="KSO_WM_UNIT_FILL_FORE_SCHEMECOLOR_INDEX" val="6"/>
  <p:tag name="KSO_WM_UNIT_FILL_TYPE" val="1"/>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h_f"/>
  <p:tag name="KSO_WM_UNIT_INDEX" val="1_2_1"/>
  <p:tag name="KSO_WM_UNIT_ID" val="diagram160061_4*m_h_f*1_2_1"/>
  <p:tag name="KSO_WM_UNIT_CLEAR" val="1"/>
  <p:tag name="KSO_WM_UNIT_LAYERLEVEL" val="1_1_1"/>
  <p:tag name="KSO_WM_UNIT_VALUE" val="26"/>
  <p:tag name="KSO_WM_UNIT_HIGHLIGHT" val="0"/>
  <p:tag name="KSO_WM_UNIT_COMPATIBLE" val="0"/>
  <p:tag name="KSO_WM_UNIT_PRESET_TEXT_INDEX" val="4"/>
  <p:tag name="KSO_WM_UNIT_PRESET_TEXT_LEN" val="35"/>
  <p:tag name="KSO_WM_DIAGRAM_GROUP_CODE" val="m1-1"/>
  <p:tag name="KSO_WM_UNIT_TEXT_FILL_FORE_SCHEMECOLOR_INDEX" val="6"/>
  <p:tag name="KSO_WM_UNIT_TEXT_FILL_TYPE" val="1"/>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3"/>
  <p:tag name="KSO_WM_UNIT_ID" val="diagram160061_4*m_i*1_3"/>
  <p:tag name="KSO_WM_UNIT_CLEAR" val="1"/>
  <p:tag name="KSO_WM_UNIT_LAYERLEVEL" val="1_1"/>
  <p:tag name="KSO_WM_DIAGRAM_GROUP_CODE" val="m1-1"/>
  <p:tag name="KSO_WM_UNIT_FILL_FORE_SCHEMECOLOR_INDEX" val="6"/>
  <p:tag name="KSO_WM_UNIT_FILL_TYPE" val="1"/>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h_f"/>
  <p:tag name="KSO_WM_UNIT_INDEX" val="1_2_1"/>
  <p:tag name="KSO_WM_UNIT_ID" val="diagram160061_4*m_h_f*1_2_1"/>
  <p:tag name="KSO_WM_UNIT_CLEAR" val="1"/>
  <p:tag name="KSO_WM_UNIT_LAYERLEVEL" val="1_1_1"/>
  <p:tag name="KSO_WM_UNIT_VALUE" val="26"/>
  <p:tag name="KSO_WM_UNIT_HIGHLIGHT" val="0"/>
  <p:tag name="KSO_WM_UNIT_COMPATIBLE" val="0"/>
  <p:tag name="KSO_WM_UNIT_PRESET_TEXT_INDEX" val="4"/>
  <p:tag name="KSO_WM_UNIT_PRESET_TEXT_LEN" val="35"/>
  <p:tag name="KSO_WM_DIAGRAM_GROUP_CODE" val="m1-1"/>
  <p:tag name="KSO_WM_UNIT_TEXT_FILL_FORE_SCHEMECOLOR_INDEX" val="6"/>
  <p:tag name="KSO_WM_UNIT_TEXT_FILL_TYPE" val="1"/>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3"/>
  <p:tag name="KSO_WM_UNIT_ID" val="diagram160061_4*m_i*1_3"/>
  <p:tag name="KSO_WM_UNIT_CLEAR" val="1"/>
  <p:tag name="KSO_WM_UNIT_LAYERLEVEL" val="1_1"/>
  <p:tag name="KSO_WM_DIAGRAM_GROUP_CODE" val="m1-1"/>
  <p:tag name="KSO_WM_UNIT_FILL_FORE_SCHEMECOLOR_INDEX" val="6"/>
  <p:tag name="KSO_WM_UNIT_FILL_TYPE" val="1"/>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2"/>
  <p:tag name="KSO_WM_UNIT_ID" val="diagram160061_4*m_i*1_2"/>
  <p:tag name="KSO_WM_UNIT_CLEAR" val="1"/>
  <p:tag name="KSO_WM_UNIT_LAYERLEVEL" val="1_1"/>
  <p:tag name="KSO_WM_DIAGRAM_GROUP_CODE" val="m1-1"/>
  <p:tag name="KSO_WM_UNIT_FILL_FORE_SCHEMECOLOR_INDEX" val="5"/>
  <p:tag name="KSO_WM_UNIT_FILL_TYPE" val="1"/>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h_f"/>
  <p:tag name="KSO_WM_UNIT_INDEX" val="1_1_1"/>
  <p:tag name="KSO_WM_UNIT_ID" val="diagram160061_4*m_h_f*1_1_1"/>
  <p:tag name="KSO_WM_UNIT_CLEAR" val="1"/>
  <p:tag name="KSO_WM_UNIT_LAYERLEVEL" val="1_1_1"/>
  <p:tag name="KSO_WM_UNIT_VALUE" val="26"/>
  <p:tag name="KSO_WM_UNIT_HIGHLIGHT" val="0"/>
  <p:tag name="KSO_WM_UNIT_COMPATIBLE" val="0"/>
  <p:tag name="KSO_WM_UNIT_PRESET_TEXT_INDEX" val="4"/>
  <p:tag name="KSO_WM_UNIT_PRESET_TEXT_LEN" val="35"/>
  <p:tag name="KSO_WM_DIAGRAM_GROUP_CODE" val="m1-1"/>
  <p:tag name="KSO_WM_UNIT_TEXT_FILL_FORE_SCHEMECOLOR_INDEX" val="5"/>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f"/>
  <p:tag name="KSO_WM_UNIT_INDEX" val="1"/>
  <p:tag name="KSO_WM_UNIT_ID" val="custom160144_3*f*1"/>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2266</TotalTime>
  <Words>4830</Words>
  <Application>Microsoft Macintosh PowerPoint</Application>
  <PresentationFormat>宽屏</PresentationFormat>
  <Paragraphs>881</Paragraphs>
  <Slides>106</Slides>
  <Notes>12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106</vt:i4>
      </vt:variant>
    </vt:vector>
  </HeadingPairs>
  <TitlesOfParts>
    <vt:vector size="119" baseType="lpstr">
      <vt:lpstr>Calibri</vt:lpstr>
      <vt:lpstr>Calibri Light</vt:lpstr>
      <vt:lpstr>DengXian</vt:lpstr>
      <vt:lpstr>Helvetica Neue For Number</vt:lpstr>
      <vt:lpstr>SimHei</vt:lpstr>
      <vt:lpstr>Times New Roman</vt:lpstr>
      <vt:lpstr>黑体</vt:lpstr>
      <vt:lpstr>隶书</vt:lpstr>
      <vt:lpstr>手札体-简粗体</vt:lpstr>
      <vt:lpstr>宋体</vt:lpstr>
      <vt:lpstr>微软雅黑</vt:lpstr>
      <vt:lpstr>Arial</vt:lpstr>
      <vt:lpstr>Office 主题</vt:lpstr>
      <vt:lpstr>网络经济与企业管理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2017考期会计基础</dc:title>
  <dc:creator>Microsoft Office 用户</dc:creator>
  <cp:lastModifiedBy>Microsoft Office User</cp:lastModifiedBy>
  <cp:revision>687</cp:revision>
  <dcterms:created xsi:type="dcterms:W3CDTF">2017-03-21T09:44:00Z</dcterms:created>
  <dcterms:modified xsi:type="dcterms:W3CDTF">2019-10-18T16:30:00Z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