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3.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5.xml" ContentType="application/vnd.openxmlformats-officedocument.presentationml.tags+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2.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3.xml" ContentType="application/vnd.openxmlformats-officedocument.presentationml.tag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4.xml" ContentType="application/vnd.openxmlformats-officedocument.presentationml.tag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35.xml" ContentType="application/vnd.openxmlformats-officedocument.presentationml.tags+xml"/>
  <Override PartName="/ppt/notesSlides/notesSlide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44.xml" ContentType="application/vnd.openxmlformats-officedocument.presentationml.tags+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45.xml" ContentType="application/vnd.openxmlformats-officedocument.presentationml.tags+xml"/>
  <Override PartName="/ppt/notesSlides/notesSlide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9.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59.xml" ContentType="application/vnd.openxmlformats-officedocument.presentationml.tags+xml"/>
  <Override PartName="/ppt/notesSlides/notesSlide10.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60.xml" ContentType="application/vnd.openxmlformats-officedocument.presentationml.tags+xml"/>
  <Override PartName="/ppt/notesSlides/notesSlide1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61.xml" ContentType="application/vnd.openxmlformats-officedocument.presentationml.tags+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ags/tag62.xml" ContentType="application/vnd.openxmlformats-officedocument.presentationml.tags+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tags/tag63.xml" ContentType="application/vnd.openxmlformats-officedocument.presentationml.tags+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ags/tag64.xml" ContentType="application/vnd.openxmlformats-officedocument.presentationml.tags+xml"/>
  <Override PartName="/ppt/notesSlides/notesSlide1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tags/tag65.xml" ContentType="application/vnd.openxmlformats-officedocument.presentationml.tags+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tags/tag66.xml" ContentType="application/vnd.openxmlformats-officedocument.presentationml.tags+xml"/>
  <Override PartName="/ppt/notesSlides/notesSlide13.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tags/tag67.xml" ContentType="application/vnd.openxmlformats-officedocument.presentationml.tags+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tags/tag68.xml" ContentType="application/vnd.openxmlformats-officedocument.presentationml.tags+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tags/tag69.xml" ContentType="application/vnd.openxmlformats-officedocument.presentationml.tags+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tags/tag70.xml" ContentType="application/vnd.openxmlformats-officedocument.presentationml.tags+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tags/tag71.xml" ContentType="application/vnd.openxmlformats-officedocument.presentationml.tags+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tags/tag72.xml" ContentType="application/vnd.openxmlformats-officedocument.presentationml.tags+xml"/>
  <Override PartName="/ppt/tags/tag73.xml" ContentType="application/vnd.openxmlformats-officedocument.presentationml.tags+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tags/tag86.xml" ContentType="application/vnd.openxmlformats-officedocument.presentationml.tags+xml"/>
  <Override PartName="/ppt/tags/tag87.xml" ContentType="application/vnd.openxmlformats-officedocument.presentationml.tags+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tags/tag88.xml" ContentType="application/vnd.openxmlformats-officedocument.presentationml.tags+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tags/tag89.xml" ContentType="application/vnd.openxmlformats-officedocument.presentationml.tags+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tags/tag90.xml" ContentType="application/vnd.openxmlformats-officedocument.presentationml.tags+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tags/tag91.xml" ContentType="application/vnd.openxmlformats-officedocument.presentationml.tags+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tags/tag92.xml" ContentType="application/vnd.openxmlformats-officedocument.presentationml.tags+xml"/>
  <Override PartName="/ppt/tags/tag93.xml" ContentType="application/vnd.openxmlformats-officedocument.presentationml.tags+xml"/>
  <Override PartName="/ppt/notesSlides/notesSlide14.xml" ContentType="application/vnd.openxmlformats-officedocument.presentationml.notesSlide+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tags/tag9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tags/tag96.xml" ContentType="application/vnd.openxmlformats-officedocument.presentationml.tags+xml"/>
  <Override PartName="/ppt/tags/tag97.xml" ContentType="application/vnd.openxmlformats-officedocument.presentationml.tags+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tags/tag104.xml" ContentType="application/vnd.openxmlformats-officedocument.presentationml.tags+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tags/tag105.xml" ContentType="application/vnd.openxmlformats-officedocument.presentationml.tags+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handoutMasterIdLst>
    <p:handoutMasterId r:id="rId106"/>
  </p:handoutMasterIdLst>
  <p:sldIdLst>
    <p:sldId id="710" r:id="rId2"/>
    <p:sldId id="711" r:id="rId3"/>
    <p:sldId id="712" r:id="rId4"/>
    <p:sldId id="713" r:id="rId5"/>
    <p:sldId id="714" r:id="rId6"/>
    <p:sldId id="715" r:id="rId7"/>
    <p:sldId id="675" r:id="rId8"/>
    <p:sldId id="676" r:id="rId9"/>
    <p:sldId id="677" r:id="rId10"/>
    <p:sldId id="678" r:id="rId11"/>
    <p:sldId id="679" r:id="rId12"/>
    <p:sldId id="680" r:id="rId13"/>
    <p:sldId id="681" r:id="rId14"/>
    <p:sldId id="682" r:id="rId15"/>
    <p:sldId id="683" r:id="rId16"/>
    <p:sldId id="684" r:id="rId17"/>
    <p:sldId id="685" r:id="rId18"/>
    <p:sldId id="686" r:id="rId19"/>
    <p:sldId id="687" r:id="rId20"/>
    <p:sldId id="688" r:id="rId21"/>
    <p:sldId id="689" r:id="rId22"/>
    <p:sldId id="690" r:id="rId23"/>
    <p:sldId id="691" r:id="rId24"/>
    <p:sldId id="692" r:id="rId25"/>
    <p:sldId id="693" r:id="rId26"/>
    <p:sldId id="694" r:id="rId27"/>
    <p:sldId id="695" r:id="rId28"/>
    <p:sldId id="696" r:id="rId29"/>
    <p:sldId id="697" r:id="rId30"/>
    <p:sldId id="698" r:id="rId31"/>
    <p:sldId id="699" r:id="rId32"/>
    <p:sldId id="700" r:id="rId33"/>
    <p:sldId id="701" r:id="rId34"/>
    <p:sldId id="702" r:id="rId35"/>
    <p:sldId id="703" r:id="rId36"/>
    <p:sldId id="704" r:id="rId37"/>
    <p:sldId id="705" r:id="rId38"/>
    <p:sldId id="706" r:id="rId39"/>
    <p:sldId id="707" r:id="rId40"/>
    <p:sldId id="708" r:id="rId41"/>
    <p:sldId id="267" r:id="rId42"/>
    <p:sldId id="272" r:id="rId43"/>
    <p:sldId id="669" r:id="rId44"/>
    <p:sldId id="287" r:id="rId45"/>
    <p:sldId id="634" r:id="rId46"/>
    <p:sldId id="585" r:id="rId47"/>
    <p:sldId id="553" r:id="rId48"/>
    <p:sldId id="592" r:id="rId49"/>
    <p:sldId id="586" r:id="rId50"/>
    <p:sldId id="632" r:id="rId51"/>
    <p:sldId id="646" r:id="rId52"/>
    <p:sldId id="587" r:id="rId53"/>
    <p:sldId id="588" r:id="rId54"/>
    <p:sldId id="648" r:id="rId55"/>
    <p:sldId id="647" r:id="rId56"/>
    <p:sldId id="589" r:id="rId57"/>
    <p:sldId id="649" r:id="rId58"/>
    <p:sldId id="670" r:id="rId59"/>
    <p:sldId id="593" r:id="rId60"/>
    <p:sldId id="594" r:id="rId61"/>
    <p:sldId id="595" r:id="rId62"/>
    <p:sldId id="596" r:id="rId63"/>
    <p:sldId id="597" r:id="rId64"/>
    <p:sldId id="598" r:id="rId65"/>
    <p:sldId id="599" r:id="rId66"/>
    <p:sldId id="600" r:id="rId67"/>
    <p:sldId id="601" r:id="rId68"/>
    <p:sldId id="602" r:id="rId69"/>
    <p:sldId id="603" r:id="rId70"/>
    <p:sldId id="604" r:id="rId71"/>
    <p:sldId id="605" r:id="rId72"/>
    <p:sldId id="606" r:id="rId73"/>
    <p:sldId id="607" r:id="rId74"/>
    <p:sldId id="608" r:id="rId75"/>
    <p:sldId id="671" r:id="rId76"/>
    <p:sldId id="650" r:id="rId77"/>
    <p:sldId id="590" r:id="rId78"/>
    <p:sldId id="654" r:id="rId79"/>
    <p:sldId id="655" r:id="rId80"/>
    <p:sldId id="591" r:id="rId81"/>
    <p:sldId id="528" r:id="rId82"/>
    <p:sldId id="653" r:id="rId83"/>
    <p:sldId id="635" r:id="rId84"/>
    <p:sldId id="672" r:id="rId85"/>
    <p:sldId id="616" r:id="rId86"/>
    <p:sldId id="617" r:id="rId87"/>
    <p:sldId id="618" r:id="rId88"/>
    <p:sldId id="619" r:id="rId89"/>
    <p:sldId id="620" r:id="rId90"/>
    <p:sldId id="621" r:id="rId91"/>
    <p:sldId id="673" r:id="rId92"/>
    <p:sldId id="610" r:id="rId93"/>
    <p:sldId id="611" r:id="rId94"/>
    <p:sldId id="674" r:id="rId95"/>
    <p:sldId id="623" r:id="rId96"/>
    <p:sldId id="624" r:id="rId97"/>
    <p:sldId id="625" r:id="rId98"/>
    <p:sldId id="626" r:id="rId99"/>
    <p:sldId id="627" r:id="rId100"/>
    <p:sldId id="628" r:id="rId101"/>
    <p:sldId id="629" r:id="rId102"/>
    <p:sldId id="630" r:id="rId103"/>
    <p:sldId id="261" r:id="rId104"/>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10" autoAdjust="0"/>
    <p:restoredTop sz="88906" autoAdjust="0"/>
  </p:normalViewPr>
  <p:slideViewPr>
    <p:cSldViewPr snapToGrid="0" snapToObjects="1">
      <p:cViewPr>
        <p:scale>
          <a:sx n="63" d="100"/>
          <a:sy n="63" d="100"/>
        </p:scale>
        <p:origin x="480" y="4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notesMaster" Target="notesMasters/notesMaster1.xml"/><Relationship Id="rId106" Type="http://schemas.openxmlformats.org/officeDocument/2006/relationships/handoutMaster" Target="handoutMasters/handoutMaster1.xml"/><Relationship Id="rId107"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presProps" Target="presProps.xml"/><Relationship Id="rId109"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theme" Target="theme/theme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3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50">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3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3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2#5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2#5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48">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2#53">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1#34">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2#54">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2_1#35">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2_1#3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2_2#55">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2_1#30">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49">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2_2#57">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2_2#58">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2_2#57">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2_2#58">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2_2#59">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2_2#60">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2_1#3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3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供应链管理环境下的物流管理</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物流管理的含义</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供应链管理环境下物流管理的特点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供应链管理环境下物流管理的策略</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B0AFB7D7-E73C-504D-8C58-77E548BCC956}" type="presOf" srcId="{87585F0D-6A81-F747-99EB-D14B33EBB618}" destId="{A73C4A40-2D47-BF42-9EF8-B3BEE9451F45}"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CDFD9DB-44C6-7F48-9193-B15B1BC39300}" type="presOf" srcId="{F05BBA42-D7AF-4BA0-8C3F-85B1FE28E48F}" destId="{18DB143D-9E27-4E02-AFA5-F665953CBC10}" srcOrd="0" destOrd="0" presId="urn:microsoft.com/office/officeart/2009/3/layout/HorizontalOrganizationChart"/>
    <dgm:cxn modelId="{A50999AA-DABB-5F47-9DC7-A3DB542D19BA}"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86362011-22FA-E049-81A3-D47C583DB06C}" type="presOf" srcId="{3FA44A42-E0AE-412C-8071-9A37D30DD567}" destId="{CBD704CC-8D6F-4C39-AFA6-3825EE74A965}" srcOrd="1" destOrd="0" presId="urn:microsoft.com/office/officeart/2009/3/layout/HorizontalOrganizationChart"/>
    <dgm:cxn modelId="{83420336-B6D1-E943-AB2A-F09EEB00AC76}" type="presOf" srcId="{3FA44A42-E0AE-412C-8071-9A37D30DD567}" destId="{22C8BBC7-02FA-4EF0-899A-834C1FEE39E3}" srcOrd="0" destOrd="0" presId="urn:microsoft.com/office/officeart/2009/3/layout/HorizontalOrganizationChart"/>
    <dgm:cxn modelId="{0F664E71-FA1A-F348-A0BD-97B70B8F8C8F}" type="presOf" srcId="{87585F0D-6A81-F747-99EB-D14B33EBB618}" destId="{BCDD8BD9-F9D2-4C44-AB56-5005F5FB7B08}" srcOrd="1" destOrd="0" presId="urn:microsoft.com/office/officeart/2009/3/layout/HorizontalOrganizationChart"/>
    <dgm:cxn modelId="{634756AF-7EC2-9B44-893D-63681E744E64}" type="presOf" srcId="{18A5DCF8-381A-9740-A1DC-D1A5033A3647}" destId="{B94BF64B-9716-424E-A851-42E8E7B2B9A7}" srcOrd="0" destOrd="0" presId="urn:microsoft.com/office/officeart/2009/3/layout/HorizontalOrganizationChart"/>
    <dgm:cxn modelId="{BEF0B022-5927-9645-9FCE-460408F04175}" type="presOf" srcId="{9AC2E227-803C-4016-BF2C-9291B6CAA290}" destId="{9CD41DA5-A8A9-4189-B933-DCF665F7DF2D}" srcOrd="1" destOrd="0" presId="urn:microsoft.com/office/officeart/2009/3/layout/HorizontalOrganizationChart"/>
    <dgm:cxn modelId="{A071A7D2-05F3-254B-89D2-4824235EA2CA}" type="presOf" srcId="{E2369F6E-DA59-4F6E-BD69-6CAA013A82BE}" destId="{CD82D2C2-9EF5-4CA0-9CEE-9265A38A1F4A}" srcOrd="0" destOrd="0" presId="urn:microsoft.com/office/officeart/2009/3/layout/HorizontalOrganizationChart"/>
    <dgm:cxn modelId="{BC254F2E-A4BE-C04E-B200-9F71E1956A6C}"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9343354-E33E-A149-A6BF-4799E0A585E9}"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3F9E92EF-689C-4444-AD4E-609206481EFB}" type="presOf" srcId="{57E64457-75B6-40DF-86BF-80888D7FBBC5}" destId="{72A5A8A1-C34D-4CC9-B014-4EDC4C60B5CB}" srcOrd="0" destOrd="0" presId="urn:microsoft.com/office/officeart/2009/3/layout/HorizontalOrganizationChart"/>
    <dgm:cxn modelId="{7C6B6DF0-3367-8F4B-BE77-4016EEC93F41}" type="presParOf" srcId="{18DB143D-9E27-4E02-AFA5-F665953CBC10}" destId="{07E01157-B979-4F6B-B892-75DB2A2B8B0F}" srcOrd="0" destOrd="0" presId="urn:microsoft.com/office/officeart/2009/3/layout/HorizontalOrganizationChart"/>
    <dgm:cxn modelId="{66C0627B-8917-2048-9D4B-88C0B9626B8C}" type="presParOf" srcId="{07E01157-B979-4F6B-B892-75DB2A2B8B0F}" destId="{F686C23F-604E-4653-B2CB-27DBB6BED631}" srcOrd="0" destOrd="0" presId="urn:microsoft.com/office/officeart/2009/3/layout/HorizontalOrganizationChart"/>
    <dgm:cxn modelId="{8188356F-7EA7-F143-8E8B-B89F1124BB03}" type="presParOf" srcId="{F686C23F-604E-4653-B2CB-27DBB6BED631}" destId="{2A2AFDF2-2568-44F8-842C-3BFD70D9F2B1}" srcOrd="0" destOrd="0" presId="urn:microsoft.com/office/officeart/2009/3/layout/HorizontalOrganizationChart"/>
    <dgm:cxn modelId="{D9DC79A1-639B-5F44-A361-1DE000187725}" type="presParOf" srcId="{F686C23F-604E-4653-B2CB-27DBB6BED631}" destId="{9CD41DA5-A8A9-4189-B933-DCF665F7DF2D}" srcOrd="1" destOrd="0" presId="urn:microsoft.com/office/officeart/2009/3/layout/HorizontalOrganizationChart"/>
    <dgm:cxn modelId="{40F315A3-9E68-4C4D-8CB4-5959DBBC7907}" type="presParOf" srcId="{07E01157-B979-4F6B-B892-75DB2A2B8B0F}" destId="{96876921-77F4-4E08-9148-E99125692808}" srcOrd="1" destOrd="0" presId="urn:microsoft.com/office/officeart/2009/3/layout/HorizontalOrganizationChart"/>
    <dgm:cxn modelId="{A5F76165-6E6B-5242-9F25-9777DF39D8A6}" type="presParOf" srcId="{96876921-77F4-4E08-9148-E99125692808}" destId="{CD82D2C2-9EF5-4CA0-9CEE-9265A38A1F4A}" srcOrd="0" destOrd="0" presId="urn:microsoft.com/office/officeart/2009/3/layout/HorizontalOrganizationChart"/>
    <dgm:cxn modelId="{F85C6BCF-8AC2-4048-A516-CD695CE7A2E3}" type="presParOf" srcId="{96876921-77F4-4E08-9148-E99125692808}" destId="{9441C830-A66B-4AFB-9252-8069549D4F0A}" srcOrd="1" destOrd="0" presId="urn:microsoft.com/office/officeart/2009/3/layout/HorizontalOrganizationChart"/>
    <dgm:cxn modelId="{48723339-658F-9345-99B1-A0B7F6EB9FE9}" type="presParOf" srcId="{9441C830-A66B-4AFB-9252-8069549D4F0A}" destId="{FEAC7974-4462-4948-9F19-4D53C38CC88A}" srcOrd="0" destOrd="0" presId="urn:microsoft.com/office/officeart/2009/3/layout/HorizontalOrganizationChart"/>
    <dgm:cxn modelId="{E7CA5F2E-AFEB-1847-863D-5927281E5E3D}" type="presParOf" srcId="{FEAC7974-4462-4948-9F19-4D53C38CC88A}" destId="{22C8BBC7-02FA-4EF0-899A-834C1FEE39E3}" srcOrd="0" destOrd="0" presId="urn:microsoft.com/office/officeart/2009/3/layout/HorizontalOrganizationChart"/>
    <dgm:cxn modelId="{873E96C9-DC40-5046-817D-7242FDC12186}" type="presParOf" srcId="{FEAC7974-4462-4948-9F19-4D53C38CC88A}" destId="{CBD704CC-8D6F-4C39-AFA6-3825EE74A965}" srcOrd="1" destOrd="0" presId="urn:microsoft.com/office/officeart/2009/3/layout/HorizontalOrganizationChart"/>
    <dgm:cxn modelId="{546E5F32-7640-3343-B085-D4909CC29B62}" type="presParOf" srcId="{9441C830-A66B-4AFB-9252-8069549D4F0A}" destId="{C4FE27A9-6818-468D-8F72-5DEAE64958BC}" srcOrd="1" destOrd="0" presId="urn:microsoft.com/office/officeart/2009/3/layout/HorizontalOrganizationChart"/>
    <dgm:cxn modelId="{3E7A629E-D772-554B-A6F4-B3ACA6AEB166}" type="presParOf" srcId="{9441C830-A66B-4AFB-9252-8069549D4F0A}" destId="{B9E24DCA-DEF6-41DD-8228-40542DF88903}" srcOrd="2" destOrd="0" presId="urn:microsoft.com/office/officeart/2009/3/layout/HorizontalOrganizationChart"/>
    <dgm:cxn modelId="{5813682C-09F0-6642-AB70-7F7AA4B8F3C3}" type="presParOf" srcId="{96876921-77F4-4E08-9148-E99125692808}" destId="{72A5A8A1-C34D-4CC9-B014-4EDC4C60B5CB}" srcOrd="2" destOrd="0" presId="urn:microsoft.com/office/officeart/2009/3/layout/HorizontalOrganizationChart"/>
    <dgm:cxn modelId="{8AFAC3D6-DED3-9343-BA14-60D8B294C528}" type="presParOf" srcId="{96876921-77F4-4E08-9148-E99125692808}" destId="{99464D45-2B22-432F-8F6C-3394CEC310A7}" srcOrd="3" destOrd="0" presId="urn:microsoft.com/office/officeart/2009/3/layout/HorizontalOrganizationChart"/>
    <dgm:cxn modelId="{3C752AA3-CFEB-5144-800E-59089982E9C3}" type="presParOf" srcId="{99464D45-2B22-432F-8F6C-3394CEC310A7}" destId="{7EEFA05D-0146-474D-BB41-35A44BBAC0EB}" srcOrd="0" destOrd="0" presId="urn:microsoft.com/office/officeart/2009/3/layout/HorizontalOrganizationChart"/>
    <dgm:cxn modelId="{3DC596EA-21DD-724F-9B02-38EF4496238E}" type="presParOf" srcId="{7EEFA05D-0146-474D-BB41-35A44BBAC0EB}" destId="{86A07B8D-FF15-4EFF-8681-05A46BF1E797}" srcOrd="0" destOrd="0" presId="urn:microsoft.com/office/officeart/2009/3/layout/HorizontalOrganizationChart"/>
    <dgm:cxn modelId="{1FCF39F7-CB3A-E24C-918D-3C430834A56A}" type="presParOf" srcId="{7EEFA05D-0146-474D-BB41-35A44BBAC0EB}" destId="{A4529214-DB2D-4B21-8831-F60F2A376559}" srcOrd="1" destOrd="0" presId="urn:microsoft.com/office/officeart/2009/3/layout/HorizontalOrganizationChart"/>
    <dgm:cxn modelId="{DEBAF0AB-20B4-1449-BD80-9A2502175B7D}" type="presParOf" srcId="{99464D45-2B22-432F-8F6C-3394CEC310A7}" destId="{4C9D6515-EA4F-4DBF-A8FE-0711C70136B1}" srcOrd="1" destOrd="0" presId="urn:microsoft.com/office/officeart/2009/3/layout/HorizontalOrganizationChart"/>
    <dgm:cxn modelId="{7545BA07-7B7C-BE4A-9B20-6D08010B176D}" type="presParOf" srcId="{99464D45-2B22-432F-8F6C-3394CEC310A7}" destId="{686779DB-34D3-4F60-84B6-A35826FF3C2A}" srcOrd="2" destOrd="0" presId="urn:microsoft.com/office/officeart/2009/3/layout/HorizontalOrganizationChart"/>
    <dgm:cxn modelId="{485164F0-5568-9940-B6FD-6BEA354EBAB8}" type="presParOf" srcId="{96876921-77F4-4E08-9148-E99125692808}" destId="{B94BF64B-9716-424E-A851-42E8E7B2B9A7}" srcOrd="4" destOrd="0" presId="urn:microsoft.com/office/officeart/2009/3/layout/HorizontalOrganizationChart"/>
    <dgm:cxn modelId="{82820CDE-4C91-3D44-A660-C14EAB7305BD}" type="presParOf" srcId="{96876921-77F4-4E08-9148-E99125692808}" destId="{31E814C1-FFDD-BA48-BF9D-F3C8FF892503}" srcOrd="5" destOrd="0" presId="urn:microsoft.com/office/officeart/2009/3/layout/HorizontalOrganizationChart"/>
    <dgm:cxn modelId="{33AAFD24-E542-7347-99BA-865F28A684CF}" type="presParOf" srcId="{31E814C1-FFDD-BA48-BF9D-F3C8FF892503}" destId="{1780440E-D92A-B040-A710-F8D875101E05}" srcOrd="0" destOrd="0" presId="urn:microsoft.com/office/officeart/2009/3/layout/HorizontalOrganizationChart"/>
    <dgm:cxn modelId="{C4F53F4B-6167-AB41-B231-F2B1033E91F5}" type="presParOf" srcId="{1780440E-D92A-B040-A710-F8D875101E05}" destId="{A73C4A40-2D47-BF42-9EF8-B3BEE9451F45}" srcOrd="0" destOrd="0" presId="urn:microsoft.com/office/officeart/2009/3/layout/HorizontalOrganizationChart"/>
    <dgm:cxn modelId="{593E6207-D6E4-2E48-BE2F-DB15C0D931F4}" type="presParOf" srcId="{1780440E-D92A-B040-A710-F8D875101E05}" destId="{BCDD8BD9-F9D2-4C44-AB56-5005F5FB7B08}" srcOrd="1" destOrd="0" presId="urn:microsoft.com/office/officeart/2009/3/layout/HorizontalOrganizationChart"/>
    <dgm:cxn modelId="{3B0987FC-D1D8-FA46-B4F4-321BA0612751}" type="presParOf" srcId="{31E814C1-FFDD-BA48-BF9D-F3C8FF892503}" destId="{B22D4294-1D49-E046-9CF9-7B480D0762E6}" srcOrd="1" destOrd="0" presId="urn:microsoft.com/office/officeart/2009/3/layout/HorizontalOrganizationChart"/>
    <dgm:cxn modelId="{A6F59A38-4D5A-304A-B1A2-78D3A050A0D8}" type="presParOf" srcId="{31E814C1-FFDD-BA48-BF9D-F3C8FF892503}" destId="{E1D0C206-488D-6348-BEA7-1FE8B1679EF7}" srcOrd="2" destOrd="0" presId="urn:microsoft.com/office/officeart/2009/3/layout/HorizontalOrganizationChart"/>
    <dgm:cxn modelId="{F2611DEB-B152-7E47-9A2B-F7996FA7D30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供应链管理环境下的库存管理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库存成本</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供应链管理环境下库存管理的要求</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供应链库存管理的方法</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FED72BF2-0045-3243-833E-2DE3C2A8C318}" type="presOf" srcId="{18A5DCF8-381A-9740-A1DC-D1A5033A3647}" destId="{B94BF64B-9716-424E-A851-42E8E7B2B9A7}" srcOrd="0" destOrd="0" presId="urn:microsoft.com/office/officeart/2009/3/layout/HorizontalOrganizationChart"/>
    <dgm:cxn modelId="{37EF1824-5381-D742-B48D-1179D7120EB4}" type="presOf" srcId="{87585F0D-6A81-F747-99EB-D14B33EBB618}" destId="{A73C4A40-2D47-BF42-9EF8-B3BEE9451F45}"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EA69376-5F43-3D4C-9911-A5279F834664}" type="presOf" srcId="{3FA44A42-E0AE-412C-8071-9A37D30DD567}" destId="{CBD704CC-8D6F-4C39-AFA6-3825EE74A965}" srcOrd="1" destOrd="0" presId="urn:microsoft.com/office/officeart/2009/3/layout/HorizontalOrganizationChart"/>
    <dgm:cxn modelId="{DE8FAD03-C617-354A-92F8-29D53D5EA4BD}"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0208AD26-A078-A941-BD50-D125DBA051BF}" type="presOf" srcId="{57E64457-75B6-40DF-86BF-80888D7FBBC5}" destId="{72A5A8A1-C34D-4CC9-B014-4EDC4C60B5CB}" srcOrd="0" destOrd="0" presId="urn:microsoft.com/office/officeart/2009/3/layout/HorizontalOrganizationChart"/>
    <dgm:cxn modelId="{A422A0D3-888F-FD4C-858B-BF70D75E1880}" type="presOf" srcId="{9AC2E227-803C-4016-BF2C-9291B6CAA290}" destId="{9CD41DA5-A8A9-4189-B933-DCF665F7DF2D}" srcOrd="1" destOrd="0" presId="urn:microsoft.com/office/officeart/2009/3/layout/HorizontalOrganizationChart"/>
    <dgm:cxn modelId="{627E7327-88A3-FE4D-8707-00651A085AEF}" type="presOf" srcId="{E2369F6E-DA59-4F6E-BD69-6CAA013A82BE}" destId="{CD82D2C2-9EF5-4CA0-9CEE-9265A38A1F4A}" srcOrd="0" destOrd="0" presId="urn:microsoft.com/office/officeart/2009/3/layout/HorizontalOrganizationChart"/>
    <dgm:cxn modelId="{1E4327BB-60B0-3141-87EB-5D6DDDF51225}"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FF2FBD00-0E7D-6F40-8251-F8ECC72C2A9B}" type="presOf" srcId="{9AC2E227-803C-4016-BF2C-9291B6CAA290}" destId="{2A2AFDF2-2568-44F8-842C-3BFD70D9F2B1}" srcOrd="0" destOrd="0" presId="urn:microsoft.com/office/officeart/2009/3/layout/HorizontalOrganizationChart"/>
    <dgm:cxn modelId="{A8E75632-8A3F-AC47-8FB7-89C913F0ED6D}" type="presOf" srcId="{3FA44A42-E0AE-412C-8071-9A37D30DD567}" destId="{22C8BBC7-02FA-4EF0-899A-834C1FEE39E3}" srcOrd="0" destOrd="0" presId="urn:microsoft.com/office/officeart/2009/3/layout/HorizontalOrganizationChart"/>
    <dgm:cxn modelId="{0A2D58AE-7B79-A74D-A25B-597BD685AF11}"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8082AD1-33D8-9948-A5B2-1D15F6176F21}" type="presOf" srcId="{87585F0D-6A81-F747-99EB-D14B33EBB618}" destId="{BCDD8BD9-F9D2-4C44-AB56-5005F5FB7B08}" srcOrd="1" destOrd="0" presId="urn:microsoft.com/office/officeart/2009/3/layout/HorizontalOrganizationChart"/>
    <dgm:cxn modelId="{F67C398A-D11C-314F-A452-C5CD15FAA778}" type="presParOf" srcId="{18DB143D-9E27-4E02-AFA5-F665953CBC10}" destId="{07E01157-B979-4F6B-B892-75DB2A2B8B0F}" srcOrd="0" destOrd="0" presId="urn:microsoft.com/office/officeart/2009/3/layout/HorizontalOrganizationChart"/>
    <dgm:cxn modelId="{79BBCB83-E956-644E-9033-8F4EA0AE209B}" type="presParOf" srcId="{07E01157-B979-4F6B-B892-75DB2A2B8B0F}" destId="{F686C23F-604E-4653-B2CB-27DBB6BED631}" srcOrd="0" destOrd="0" presId="urn:microsoft.com/office/officeart/2009/3/layout/HorizontalOrganizationChart"/>
    <dgm:cxn modelId="{2C0B5BFC-901F-F04F-8B56-72BAE99AB427}" type="presParOf" srcId="{F686C23F-604E-4653-B2CB-27DBB6BED631}" destId="{2A2AFDF2-2568-44F8-842C-3BFD70D9F2B1}" srcOrd="0" destOrd="0" presId="urn:microsoft.com/office/officeart/2009/3/layout/HorizontalOrganizationChart"/>
    <dgm:cxn modelId="{0DF8D9F9-5CFC-4F42-9B6D-AC0198AC833C}" type="presParOf" srcId="{F686C23F-604E-4653-B2CB-27DBB6BED631}" destId="{9CD41DA5-A8A9-4189-B933-DCF665F7DF2D}" srcOrd="1" destOrd="0" presId="urn:microsoft.com/office/officeart/2009/3/layout/HorizontalOrganizationChart"/>
    <dgm:cxn modelId="{7B72672C-6C4B-B24D-828F-D3B258C2BBAA}" type="presParOf" srcId="{07E01157-B979-4F6B-B892-75DB2A2B8B0F}" destId="{96876921-77F4-4E08-9148-E99125692808}" srcOrd="1" destOrd="0" presId="urn:microsoft.com/office/officeart/2009/3/layout/HorizontalOrganizationChart"/>
    <dgm:cxn modelId="{A37B5BCA-06A6-3C48-830D-6FDDB0120607}" type="presParOf" srcId="{96876921-77F4-4E08-9148-E99125692808}" destId="{CD82D2C2-9EF5-4CA0-9CEE-9265A38A1F4A}" srcOrd="0" destOrd="0" presId="urn:microsoft.com/office/officeart/2009/3/layout/HorizontalOrganizationChart"/>
    <dgm:cxn modelId="{EC23507E-0D7A-1249-9F36-E35D021781E1}" type="presParOf" srcId="{96876921-77F4-4E08-9148-E99125692808}" destId="{9441C830-A66B-4AFB-9252-8069549D4F0A}" srcOrd="1" destOrd="0" presId="urn:microsoft.com/office/officeart/2009/3/layout/HorizontalOrganizationChart"/>
    <dgm:cxn modelId="{AE613900-D93F-AD47-90FD-7B06D5466F37}" type="presParOf" srcId="{9441C830-A66B-4AFB-9252-8069549D4F0A}" destId="{FEAC7974-4462-4948-9F19-4D53C38CC88A}" srcOrd="0" destOrd="0" presId="urn:microsoft.com/office/officeart/2009/3/layout/HorizontalOrganizationChart"/>
    <dgm:cxn modelId="{D734C3CA-2F26-5E4F-9E6F-C2BAAE06D32A}" type="presParOf" srcId="{FEAC7974-4462-4948-9F19-4D53C38CC88A}" destId="{22C8BBC7-02FA-4EF0-899A-834C1FEE39E3}" srcOrd="0" destOrd="0" presId="urn:microsoft.com/office/officeart/2009/3/layout/HorizontalOrganizationChart"/>
    <dgm:cxn modelId="{A6DF87F2-34D4-9047-89C7-53AD07C26784}" type="presParOf" srcId="{FEAC7974-4462-4948-9F19-4D53C38CC88A}" destId="{CBD704CC-8D6F-4C39-AFA6-3825EE74A965}" srcOrd="1" destOrd="0" presId="urn:microsoft.com/office/officeart/2009/3/layout/HorizontalOrganizationChart"/>
    <dgm:cxn modelId="{98986F4A-F8C4-364C-8B8A-415411DB49AC}" type="presParOf" srcId="{9441C830-A66B-4AFB-9252-8069549D4F0A}" destId="{C4FE27A9-6818-468D-8F72-5DEAE64958BC}" srcOrd="1" destOrd="0" presId="urn:microsoft.com/office/officeart/2009/3/layout/HorizontalOrganizationChart"/>
    <dgm:cxn modelId="{F709D58E-32F1-3C4A-A760-22734F624E61}" type="presParOf" srcId="{9441C830-A66B-4AFB-9252-8069549D4F0A}" destId="{B9E24DCA-DEF6-41DD-8228-40542DF88903}" srcOrd="2" destOrd="0" presId="urn:microsoft.com/office/officeart/2009/3/layout/HorizontalOrganizationChart"/>
    <dgm:cxn modelId="{3A75477B-EB49-E143-BABD-E29665AF61E6}" type="presParOf" srcId="{96876921-77F4-4E08-9148-E99125692808}" destId="{72A5A8A1-C34D-4CC9-B014-4EDC4C60B5CB}" srcOrd="2" destOrd="0" presId="urn:microsoft.com/office/officeart/2009/3/layout/HorizontalOrganizationChart"/>
    <dgm:cxn modelId="{0DAEC970-340E-5C40-8AEC-ABE5737996B2}" type="presParOf" srcId="{96876921-77F4-4E08-9148-E99125692808}" destId="{99464D45-2B22-432F-8F6C-3394CEC310A7}" srcOrd="3" destOrd="0" presId="urn:microsoft.com/office/officeart/2009/3/layout/HorizontalOrganizationChart"/>
    <dgm:cxn modelId="{E3324BC2-7605-AF42-B170-529BEC110C8C}" type="presParOf" srcId="{99464D45-2B22-432F-8F6C-3394CEC310A7}" destId="{7EEFA05D-0146-474D-BB41-35A44BBAC0EB}" srcOrd="0" destOrd="0" presId="urn:microsoft.com/office/officeart/2009/3/layout/HorizontalOrganizationChart"/>
    <dgm:cxn modelId="{4CD0DB3F-B330-E94B-A696-05858D41DCC8}" type="presParOf" srcId="{7EEFA05D-0146-474D-BB41-35A44BBAC0EB}" destId="{86A07B8D-FF15-4EFF-8681-05A46BF1E797}" srcOrd="0" destOrd="0" presId="urn:microsoft.com/office/officeart/2009/3/layout/HorizontalOrganizationChart"/>
    <dgm:cxn modelId="{ADE5B3D4-B01B-554E-94D7-88EB5C64E490}" type="presParOf" srcId="{7EEFA05D-0146-474D-BB41-35A44BBAC0EB}" destId="{A4529214-DB2D-4B21-8831-F60F2A376559}" srcOrd="1" destOrd="0" presId="urn:microsoft.com/office/officeart/2009/3/layout/HorizontalOrganizationChart"/>
    <dgm:cxn modelId="{716303CD-78CA-6E42-9127-8A640AE01F53}" type="presParOf" srcId="{99464D45-2B22-432F-8F6C-3394CEC310A7}" destId="{4C9D6515-EA4F-4DBF-A8FE-0711C70136B1}" srcOrd="1" destOrd="0" presId="urn:microsoft.com/office/officeart/2009/3/layout/HorizontalOrganizationChart"/>
    <dgm:cxn modelId="{297AF453-25A5-5946-A1D3-8D6298FF799A}" type="presParOf" srcId="{99464D45-2B22-432F-8F6C-3394CEC310A7}" destId="{686779DB-34D3-4F60-84B6-A35826FF3C2A}" srcOrd="2" destOrd="0" presId="urn:microsoft.com/office/officeart/2009/3/layout/HorizontalOrganizationChart"/>
    <dgm:cxn modelId="{6FAAAA10-30F9-6C4F-8B24-23804CE15FD0}" type="presParOf" srcId="{96876921-77F4-4E08-9148-E99125692808}" destId="{B94BF64B-9716-424E-A851-42E8E7B2B9A7}" srcOrd="4" destOrd="0" presId="urn:microsoft.com/office/officeart/2009/3/layout/HorizontalOrganizationChart"/>
    <dgm:cxn modelId="{215061EF-753E-5C42-8E07-984479916FD4}" type="presParOf" srcId="{96876921-77F4-4E08-9148-E99125692808}" destId="{31E814C1-FFDD-BA48-BF9D-F3C8FF892503}" srcOrd="5" destOrd="0" presId="urn:microsoft.com/office/officeart/2009/3/layout/HorizontalOrganizationChart"/>
    <dgm:cxn modelId="{86CAE6FD-1541-9B4F-9155-F0E05A1BBB64}" type="presParOf" srcId="{31E814C1-FFDD-BA48-BF9D-F3C8FF892503}" destId="{1780440E-D92A-B040-A710-F8D875101E05}" srcOrd="0" destOrd="0" presId="urn:microsoft.com/office/officeart/2009/3/layout/HorizontalOrganizationChart"/>
    <dgm:cxn modelId="{520D49A1-3B44-0D43-8F64-452E6AF90680}" type="presParOf" srcId="{1780440E-D92A-B040-A710-F8D875101E05}" destId="{A73C4A40-2D47-BF42-9EF8-B3BEE9451F45}" srcOrd="0" destOrd="0" presId="urn:microsoft.com/office/officeart/2009/3/layout/HorizontalOrganizationChart"/>
    <dgm:cxn modelId="{05D24811-81D1-914A-A703-CCDF790F7946}" type="presParOf" srcId="{1780440E-D92A-B040-A710-F8D875101E05}" destId="{BCDD8BD9-F9D2-4C44-AB56-5005F5FB7B08}" srcOrd="1" destOrd="0" presId="urn:microsoft.com/office/officeart/2009/3/layout/HorizontalOrganizationChart"/>
    <dgm:cxn modelId="{F956B2C5-E535-8446-BC1F-F5D1023E1D1A}" type="presParOf" srcId="{31E814C1-FFDD-BA48-BF9D-F3C8FF892503}" destId="{B22D4294-1D49-E046-9CF9-7B480D0762E6}" srcOrd="1" destOrd="0" presId="urn:microsoft.com/office/officeart/2009/3/layout/HorizontalOrganizationChart"/>
    <dgm:cxn modelId="{82256937-2D4A-784E-8F41-BC1F1D9955F6}" type="presParOf" srcId="{31E814C1-FFDD-BA48-BF9D-F3C8FF892503}" destId="{E1D0C206-488D-6348-BEA7-1FE8B1679EF7}" srcOrd="2" destOrd="0" presId="urn:microsoft.com/office/officeart/2009/3/layout/HorizontalOrganizationChart"/>
    <dgm:cxn modelId="{842DF02B-2FF0-494D-8B5F-4C51992D541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BDA702E-E69A-4675-8535-94147558D9C9}" type="doc">
      <dgm:prSet loTypeId="urn:microsoft.com/office/officeart/2005/8/layout/hierarchy2#3" loCatId="hierarchy" qsTypeId="urn:microsoft.com/office/officeart/2005/8/quickstyle/simple2#20" qsCatId="simple" csTypeId="urn:microsoft.com/office/officeart/2005/8/colors/accent2_1#31" csCatId="accent2" phldr="1"/>
      <dgm:spPr/>
      <dgm:t>
        <a:bodyPr/>
        <a:lstStyle/>
        <a:p>
          <a:endParaRPr lang="zh-CN" altLang="en-US"/>
        </a:p>
      </dgm:t>
    </dgm:pt>
    <dgm:pt modelId="{87295172-1B04-4386-8796-724314E15617}">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库存成本</a:t>
          </a:r>
          <a:endParaRPr lang="zh-CN" altLang="en-US" sz="2400" dirty="0">
            <a:latin typeface="手札体-简粗体" panose="03000700000000000000" pitchFamily="66" charset="-122"/>
            <a:ea typeface="手札体-简粗体" panose="03000700000000000000" pitchFamily="66" charset="-122"/>
          </a:endParaRPr>
        </a:p>
      </dgm:t>
    </dgm:pt>
    <dgm:pt modelId="{E56DF341-2B08-42B7-9CCE-088DB81F13E8}" type="parTrans" cxnId="{B93F2884-02D7-4C3E-8D40-5C1D5DFDC6A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770D377-CA0F-4192-891D-1C636ECFAF3A}" type="sibTrans" cxnId="{B93F2884-02D7-4C3E-8D40-5C1D5DFDC6A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457955C-1837-4010-86F7-1019F7320669}">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存储成本</a:t>
          </a:r>
          <a:endParaRPr lang="zh-CN" altLang="en-US" sz="2400" dirty="0">
            <a:latin typeface="手札体-简粗体" panose="03000700000000000000" pitchFamily="66" charset="-122"/>
            <a:ea typeface="手札体-简粗体" panose="03000700000000000000" pitchFamily="66" charset="-122"/>
          </a:endParaRPr>
        </a:p>
      </dgm:t>
    </dgm:pt>
    <dgm:pt modelId="{F848CC93-E4DC-468F-A5F5-B35F4FC95322}" type="parTrans" cxnId="{056F81FF-92C2-4580-BE2B-D99393BBDBAA}">
      <dgm:prSet custT="1"/>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E3AAA0C-70EC-4940-96F7-A84A229B094D}" type="sibTrans" cxnId="{056F81FF-92C2-4580-BE2B-D99393BBDBAA}">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EB18E20-32A9-4937-A599-011D10480015}">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折旧、退化、变质、损坏、偷窃等</a:t>
          </a:r>
          <a:endParaRPr lang="zh-CN" altLang="en-US" sz="2000" dirty="0">
            <a:latin typeface="手札体-简粗体" panose="03000700000000000000" pitchFamily="66" charset="-122"/>
            <a:ea typeface="手札体-简粗体" panose="03000700000000000000" pitchFamily="66" charset="-122"/>
          </a:endParaRPr>
        </a:p>
      </dgm:t>
    </dgm:pt>
    <dgm:pt modelId="{1F016129-F823-4378-86CF-4D7773737286}" type="parTrans" cxnId="{57108A90-4F13-496B-B72B-AC759EE81F1E}">
      <dgm:prSet custT="1"/>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10AD39A-78D0-4F2C-BB8D-10B75C5D1E17}" type="sibTrans" cxnId="{57108A90-4F13-496B-B72B-AC759EE81F1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36C981F-F6F9-46B1-83FE-30D7FF03D34C}">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订货成本</a:t>
          </a:r>
          <a:endParaRPr lang="zh-CN" altLang="en-US" sz="2400" dirty="0">
            <a:latin typeface="手札体-简粗体" panose="03000700000000000000" pitchFamily="66" charset="-122"/>
            <a:ea typeface="手札体-简粗体" panose="03000700000000000000" pitchFamily="66" charset="-122"/>
          </a:endParaRPr>
        </a:p>
      </dgm:t>
    </dgm:pt>
    <dgm:pt modelId="{78D11DC0-CE3F-419B-B59E-C3C6C63664E7}" type="parTrans" cxnId="{4F8CD941-1BB6-43C0-911D-7BCAA3DEF3F7}">
      <dgm:prSet custT="1"/>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F346C4D-FE5E-4032-890F-3F09C44639CF}" type="sibTrans" cxnId="{4F8CD941-1BB6-43C0-911D-7BCAA3DEF3F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7D8129D7-666F-4A51-AA79-6B3DFFA83BAB}">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订货与收到库存的成本</a:t>
          </a:r>
          <a:endParaRPr lang="zh-CN" altLang="en-US" sz="2000" dirty="0">
            <a:latin typeface="手札体-简粗体" panose="03000700000000000000" pitchFamily="66" charset="-122"/>
            <a:ea typeface="手札体-简粗体" panose="03000700000000000000" pitchFamily="66" charset="-122"/>
          </a:endParaRPr>
        </a:p>
      </dgm:t>
    </dgm:pt>
    <dgm:pt modelId="{33CD505D-4771-4363-BE8D-A3A1473A8E8D}" type="parTrans" cxnId="{605239A9-2C7E-40CB-AA03-1621E4D52D16}">
      <dgm:prSet custT="1"/>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9DECAF1-4E41-47E2-92C6-C25EF3EA566B}" type="sibTrans" cxnId="{605239A9-2C7E-40CB-AA03-1621E4D52D1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3754953-0A56-4290-B6B6-033D4C6A324F}" type="pres">
      <dgm:prSet presAssocID="{BBDA702E-E69A-4675-8535-94147558D9C9}" presName="diagram" presStyleCnt="0">
        <dgm:presLayoutVars>
          <dgm:chPref val="1"/>
          <dgm:dir/>
          <dgm:animOne val="branch"/>
          <dgm:animLvl val="lvl"/>
          <dgm:resizeHandles val="exact"/>
        </dgm:presLayoutVars>
      </dgm:prSet>
      <dgm:spPr/>
      <dgm:t>
        <a:bodyPr/>
        <a:lstStyle/>
        <a:p>
          <a:endParaRPr lang="zh-CN" altLang="en-US"/>
        </a:p>
      </dgm:t>
    </dgm:pt>
    <dgm:pt modelId="{EFCEF755-FE99-4FBE-8A50-925A2177B8BA}" type="pres">
      <dgm:prSet presAssocID="{87295172-1B04-4386-8796-724314E15617}" presName="root1" presStyleCnt="0"/>
      <dgm:spPr/>
    </dgm:pt>
    <dgm:pt modelId="{15A14CDE-6369-47BE-A89A-34412048BCDA}" type="pres">
      <dgm:prSet presAssocID="{87295172-1B04-4386-8796-724314E15617}" presName="LevelOneTextNode" presStyleLbl="node0" presStyleIdx="0" presStyleCnt="1">
        <dgm:presLayoutVars>
          <dgm:chPref val="3"/>
        </dgm:presLayoutVars>
      </dgm:prSet>
      <dgm:spPr/>
      <dgm:t>
        <a:bodyPr/>
        <a:lstStyle/>
        <a:p>
          <a:endParaRPr lang="zh-CN" altLang="en-US"/>
        </a:p>
      </dgm:t>
    </dgm:pt>
    <dgm:pt modelId="{F8F9B799-01C3-49E8-A4AD-08C3C18F9C47}" type="pres">
      <dgm:prSet presAssocID="{87295172-1B04-4386-8796-724314E15617}" presName="level2hierChild" presStyleCnt="0"/>
      <dgm:spPr/>
    </dgm:pt>
    <dgm:pt modelId="{EF19B334-AA57-44FB-A694-829A2628EBD6}" type="pres">
      <dgm:prSet presAssocID="{F848CC93-E4DC-468F-A5F5-B35F4FC95322}" presName="conn2-1" presStyleLbl="parChTrans1D2" presStyleIdx="0" presStyleCnt="2"/>
      <dgm:spPr/>
      <dgm:t>
        <a:bodyPr/>
        <a:lstStyle/>
        <a:p>
          <a:endParaRPr lang="zh-CN" altLang="en-US"/>
        </a:p>
      </dgm:t>
    </dgm:pt>
    <dgm:pt modelId="{C8BA1734-0818-4188-A7F3-4D4813738A28}" type="pres">
      <dgm:prSet presAssocID="{F848CC93-E4DC-468F-A5F5-B35F4FC95322}" presName="connTx" presStyleLbl="parChTrans1D2" presStyleIdx="0" presStyleCnt="2"/>
      <dgm:spPr/>
      <dgm:t>
        <a:bodyPr/>
        <a:lstStyle/>
        <a:p>
          <a:endParaRPr lang="zh-CN" altLang="en-US"/>
        </a:p>
      </dgm:t>
    </dgm:pt>
    <dgm:pt modelId="{5CBC99A9-55DD-40B1-A6AD-EF0B9EFF29A6}" type="pres">
      <dgm:prSet presAssocID="{0457955C-1837-4010-86F7-1019F7320669}" presName="root2" presStyleCnt="0"/>
      <dgm:spPr/>
    </dgm:pt>
    <dgm:pt modelId="{EE32FBF3-ABE0-4D68-94E4-D528E10D3092}" type="pres">
      <dgm:prSet presAssocID="{0457955C-1837-4010-86F7-1019F7320669}" presName="LevelTwoTextNode" presStyleLbl="node2" presStyleIdx="0" presStyleCnt="2">
        <dgm:presLayoutVars>
          <dgm:chPref val="3"/>
        </dgm:presLayoutVars>
      </dgm:prSet>
      <dgm:spPr/>
      <dgm:t>
        <a:bodyPr/>
        <a:lstStyle/>
        <a:p>
          <a:endParaRPr lang="zh-CN" altLang="en-US"/>
        </a:p>
      </dgm:t>
    </dgm:pt>
    <dgm:pt modelId="{DC576BBA-EFE8-4E67-8FA7-C5DC40B5E69A}" type="pres">
      <dgm:prSet presAssocID="{0457955C-1837-4010-86F7-1019F7320669}" presName="level3hierChild" presStyleCnt="0"/>
      <dgm:spPr/>
    </dgm:pt>
    <dgm:pt modelId="{9239BC0B-A254-4FA8-8225-2461B906D8D0}" type="pres">
      <dgm:prSet presAssocID="{1F016129-F823-4378-86CF-4D7773737286}" presName="conn2-1" presStyleLbl="parChTrans1D3" presStyleIdx="0" presStyleCnt="2"/>
      <dgm:spPr/>
      <dgm:t>
        <a:bodyPr/>
        <a:lstStyle/>
        <a:p>
          <a:endParaRPr lang="zh-CN" altLang="en-US"/>
        </a:p>
      </dgm:t>
    </dgm:pt>
    <dgm:pt modelId="{DC0BD93C-CB41-4078-80E5-88D2372F30D2}" type="pres">
      <dgm:prSet presAssocID="{1F016129-F823-4378-86CF-4D7773737286}" presName="connTx" presStyleLbl="parChTrans1D3" presStyleIdx="0" presStyleCnt="2"/>
      <dgm:spPr/>
      <dgm:t>
        <a:bodyPr/>
        <a:lstStyle/>
        <a:p>
          <a:endParaRPr lang="zh-CN" altLang="en-US"/>
        </a:p>
      </dgm:t>
    </dgm:pt>
    <dgm:pt modelId="{926BFE77-A1AE-4488-B013-351953E225DD}" type="pres">
      <dgm:prSet presAssocID="{4EB18E20-32A9-4937-A599-011D10480015}" presName="root2" presStyleCnt="0"/>
      <dgm:spPr/>
    </dgm:pt>
    <dgm:pt modelId="{4855EAE3-8221-4E64-8802-5A9CF9DC2B29}" type="pres">
      <dgm:prSet presAssocID="{4EB18E20-32A9-4937-A599-011D10480015}" presName="LevelTwoTextNode" presStyleLbl="node3" presStyleIdx="0" presStyleCnt="2">
        <dgm:presLayoutVars>
          <dgm:chPref val="3"/>
        </dgm:presLayoutVars>
      </dgm:prSet>
      <dgm:spPr/>
      <dgm:t>
        <a:bodyPr/>
        <a:lstStyle/>
        <a:p>
          <a:endParaRPr lang="zh-CN" altLang="en-US"/>
        </a:p>
      </dgm:t>
    </dgm:pt>
    <dgm:pt modelId="{F5664F82-0D52-4160-9F03-ECEBC1B34A19}" type="pres">
      <dgm:prSet presAssocID="{4EB18E20-32A9-4937-A599-011D10480015}" presName="level3hierChild" presStyleCnt="0"/>
      <dgm:spPr/>
    </dgm:pt>
    <dgm:pt modelId="{E446D2C7-D3A1-491C-A7CC-5AC500F7B086}" type="pres">
      <dgm:prSet presAssocID="{78D11DC0-CE3F-419B-B59E-C3C6C63664E7}" presName="conn2-1" presStyleLbl="parChTrans1D2" presStyleIdx="1" presStyleCnt="2"/>
      <dgm:spPr/>
      <dgm:t>
        <a:bodyPr/>
        <a:lstStyle/>
        <a:p>
          <a:endParaRPr lang="zh-CN" altLang="en-US"/>
        </a:p>
      </dgm:t>
    </dgm:pt>
    <dgm:pt modelId="{962AB091-64F6-477E-904B-80B471C26A77}" type="pres">
      <dgm:prSet presAssocID="{78D11DC0-CE3F-419B-B59E-C3C6C63664E7}" presName="connTx" presStyleLbl="parChTrans1D2" presStyleIdx="1" presStyleCnt="2"/>
      <dgm:spPr/>
      <dgm:t>
        <a:bodyPr/>
        <a:lstStyle/>
        <a:p>
          <a:endParaRPr lang="zh-CN" altLang="en-US"/>
        </a:p>
      </dgm:t>
    </dgm:pt>
    <dgm:pt modelId="{1DD31CFD-5FF8-4AEA-8FE2-CFF579C8C29F}" type="pres">
      <dgm:prSet presAssocID="{E36C981F-F6F9-46B1-83FE-30D7FF03D34C}" presName="root2" presStyleCnt="0"/>
      <dgm:spPr/>
    </dgm:pt>
    <dgm:pt modelId="{F79CDC7F-9D21-44EA-935A-915B9882FB5C}" type="pres">
      <dgm:prSet presAssocID="{E36C981F-F6F9-46B1-83FE-30D7FF03D34C}" presName="LevelTwoTextNode" presStyleLbl="node2" presStyleIdx="1" presStyleCnt="2">
        <dgm:presLayoutVars>
          <dgm:chPref val="3"/>
        </dgm:presLayoutVars>
      </dgm:prSet>
      <dgm:spPr/>
      <dgm:t>
        <a:bodyPr/>
        <a:lstStyle/>
        <a:p>
          <a:endParaRPr lang="zh-CN" altLang="en-US"/>
        </a:p>
      </dgm:t>
    </dgm:pt>
    <dgm:pt modelId="{7F165CC1-0184-4183-A1D5-9BA1AE3BFB18}" type="pres">
      <dgm:prSet presAssocID="{E36C981F-F6F9-46B1-83FE-30D7FF03D34C}" presName="level3hierChild" presStyleCnt="0"/>
      <dgm:spPr/>
    </dgm:pt>
    <dgm:pt modelId="{1470D553-5F98-4D4F-83B0-737E05E85E90}" type="pres">
      <dgm:prSet presAssocID="{33CD505D-4771-4363-BE8D-A3A1473A8E8D}" presName="conn2-1" presStyleLbl="parChTrans1D3" presStyleIdx="1" presStyleCnt="2"/>
      <dgm:spPr/>
      <dgm:t>
        <a:bodyPr/>
        <a:lstStyle/>
        <a:p>
          <a:endParaRPr lang="zh-CN" altLang="en-US"/>
        </a:p>
      </dgm:t>
    </dgm:pt>
    <dgm:pt modelId="{9F8675BB-A4DA-4BF2-BAC7-2D12765DE090}" type="pres">
      <dgm:prSet presAssocID="{33CD505D-4771-4363-BE8D-A3A1473A8E8D}" presName="connTx" presStyleLbl="parChTrans1D3" presStyleIdx="1" presStyleCnt="2"/>
      <dgm:spPr/>
      <dgm:t>
        <a:bodyPr/>
        <a:lstStyle/>
        <a:p>
          <a:endParaRPr lang="zh-CN" altLang="en-US"/>
        </a:p>
      </dgm:t>
    </dgm:pt>
    <dgm:pt modelId="{4869FB57-8824-4523-936B-DEC625B39282}" type="pres">
      <dgm:prSet presAssocID="{7D8129D7-666F-4A51-AA79-6B3DFFA83BAB}" presName="root2" presStyleCnt="0"/>
      <dgm:spPr/>
    </dgm:pt>
    <dgm:pt modelId="{395917B2-9432-474B-9576-8B250886E0FD}" type="pres">
      <dgm:prSet presAssocID="{7D8129D7-666F-4A51-AA79-6B3DFFA83BAB}" presName="LevelTwoTextNode" presStyleLbl="node3" presStyleIdx="1" presStyleCnt="2">
        <dgm:presLayoutVars>
          <dgm:chPref val="3"/>
        </dgm:presLayoutVars>
      </dgm:prSet>
      <dgm:spPr/>
      <dgm:t>
        <a:bodyPr/>
        <a:lstStyle/>
        <a:p>
          <a:endParaRPr lang="zh-CN" altLang="en-US"/>
        </a:p>
      </dgm:t>
    </dgm:pt>
    <dgm:pt modelId="{83EFB847-7898-4FB1-A8FF-E9867029C2B3}" type="pres">
      <dgm:prSet presAssocID="{7D8129D7-666F-4A51-AA79-6B3DFFA83BAB}" presName="level3hierChild" presStyleCnt="0"/>
      <dgm:spPr/>
    </dgm:pt>
  </dgm:ptLst>
  <dgm:cxnLst>
    <dgm:cxn modelId="{8DFEFE1D-A375-6345-AD59-32D4D682F0C2}" type="presOf" srcId="{7D8129D7-666F-4A51-AA79-6B3DFFA83BAB}" destId="{395917B2-9432-474B-9576-8B250886E0FD}" srcOrd="0" destOrd="0" presId="urn:microsoft.com/office/officeart/2005/8/layout/hierarchy2#3"/>
    <dgm:cxn modelId="{49468DE8-25F3-9C46-9ECA-DD74FCECF186}" type="presOf" srcId="{78D11DC0-CE3F-419B-B59E-C3C6C63664E7}" destId="{E446D2C7-D3A1-491C-A7CC-5AC500F7B086}" srcOrd="0" destOrd="0" presId="urn:microsoft.com/office/officeart/2005/8/layout/hierarchy2#3"/>
    <dgm:cxn modelId="{C3F0310B-8671-F243-BA7C-E366D87BED18}" type="presOf" srcId="{0457955C-1837-4010-86F7-1019F7320669}" destId="{EE32FBF3-ABE0-4D68-94E4-D528E10D3092}" srcOrd="0" destOrd="0" presId="urn:microsoft.com/office/officeart/2005/8/layout/hierarchy2#3"/>
    <dgm:cxn modelId="{5D8AF054-ED2B-3140-8C90-1B5D0F8EC28B}" type="presOf" srcId="{87295172-1B04-4386-8796-724314E15617}" destId="{15A14CDE-6369-47BE-A89A-34412048BCDA}" srcOrd="0" destOrd="0" presId="urn:microsoft.com/office/officeart/2005/8/layout/hierarchy2#3"/>
    <dgm:cxn modelId="{57108A90-4F13-496B-B72B-AC759EE81F1E}" srcId="{0457955C-1837-4010-86F7-1019F7320669}" destId="{4EB18E20-32A9-4937-A599-011D10480015}" srcOrd="0" destOrd="0" parTransId="{1F016129-F823-4378-86CF-4D7773737286}" sibTransId="{610AD39A-78D0-4F2C-BB8D-10B75C5D1E17}"/>
    <dgm:cxn modelId="{7EA02440-1E57-2F45-8359-A0AEEE4EB654}" type="presOf" srcId="{4EB18E20-32A9-4937-A599-011D10480015}" destId="{4855EAE3-8221-4E64-8802-5A9CF9DC2B29}" srcOrd="0" destOrd="0" presId="urn:microsoft.com/office/officeart/2005/8/layout/hierarchy2#3"/>
    <dgm:cxn modelId="{C5071993-A9E6-9D49-A620-4A2F355DC723}" type="presOf" srcId="{33CD505D-4771-4363-BE8D-A3A1473A8E8D}" destId="{1470D553-5F98-4D4F-83B0-737E05E85E90}" srcOrd="0" destOrd="0" presId="urn:microsoft.com/office/officeart/2005/8/layout/hierarchy2#3"/>
    <dgm:cxn modelId="{056F81FF-92C2-4580-BE2B-D99393BBDBAA}" srcId="{87295172-1B04-4386-8796-724314E15617}" destId="{0457955C-1837-4010-86F7-1019F7320669}" srcOrd="0" destOrd="0" parTransId="{F848CC93-E4DC-468F-A5F5-B35F4FC95322}" sibTransId="{DE3AAA0C-70EC-4940-96F7-A84A229B094D}"/>
    <dgm:cxn modelId="{7DF353D6-08F6-5A4C-B4B8-6547F68209CD}" type="presOf" srcId="{33CD505D-4771-4363-BE8D-A3A1473A8E8D}" destId="{9F8675BB-A4DA-4BF2-BAC7-2D12765DE090}" srcOrd="1" destOrd="0" presId="urn:microsoft.com/office/officeart/2005/8/layout/hierarchy2#3"/>
    <dgm:cxn modelId="{7BBB1C19-7EAF-3841-BE85-E124CBF253F6}" type="presOf" srcId="{78D11DC0-CE3F-419B-B59E-C3C6C63664E7}" destId="{962AB091-64F6-477E-904B-80B471C26A77}" srcOrd="1" destOrd="0" presId="urn:microsoft.com/office/officeart/2005/8/layout/hierarchy2#3"/>
    <dgm:cxn modelId="{7E877E35-A0B1-2149-89C8-4560AAEBD958}" type="presOf" srcId="{1F016129-F823-4378-86CF-4D7773737286}" destId="{DC0BD93C-CB41-4078-80E5-88D2372F30D2}" srcOrd="1" destOrd="0" presId="urn:microsoft.com/office/officeart/2005/8/layout/hierarchy2#3"/>
    <dgm:cxn modelId="{D83EF060-972B-1947-8B87-EA0E84EF3D0C}" type="presOf" srcId="{1F016129-F823-4378-86CF-4D7773737286}" destId="{9239BC0B-A254-4FA8-8225-2461B906D8D0}" srcOrd="0" destOrd="0" presId="urn:microsoft.com/office/officeart/2005/8/layout/hierarchy2#3"/>
    <dgm:cxn modelId="{605239A9-2C7E-40CB-AA03-1621E4D52D16}" srcId="{E36C981F-F6F9-46B1-83FE-30D7FF03D34C}" destId="{7D8129D7-666F-4A51-AA79-6B3DFFA83BAB}" srcOrd="0" destOrd="0" parTransId="{33CD505D-4771-4363-BE8D-A3A1473A8E8D}" sibTransId="{A9DECAF1-4E41-47E2-92C6-C25EF3EA566B}"/>
    <dgm:cxn modelId="{4F8CD941-1BB6-43C0-911D-7BCAA3DEF3F7}" srcId="{87295172-1B04-4386-8796-724314E15617}" destId="{E36C981F-F6F9-46B1-83FE-30D7FF03D34C}" srcOrd="1" destOrd="0" parTransId="{78D11DC0-CE3F-419B-B59E-C3C6C63664E7}" sibTransId="{0F346C4D-FE5E-4032-890F-3F09C44639CF}"/>
    <dgm:cxn modelId="{D126DFB0-EDF5-6A44-841E-BCCA839593B8}" type="presOf" srcId="{F848CC93-E4DC-468F-A5F5-B35F4FC95322}" destId="{EF19B334-AA57-44FB-A694-829A2628EBD6}" srcOrd="0" destOrd="0" presId="urn:microsoft.com/office/officeart/2005/8/layout/hierarchy2#3"/>
    <dgm:cxn modelId="{B93F2884-02D7-4C3E-8D40-5C1D5DFDC6AF}" srcId="{BBDA702E-E69A-4675-8535-94147558D9C9}" destId="{87295172-1B04-4386-8796-724314E15617}" srcOrd="0" destOrd="0" parTransId="{E56DF341-2B08-42B7-9CCE-088DB81F13E8}" sibTransId="{C770D377-CA0F-4192-891D-1C636ECFAF3A}"/>
    <dgm:cxn modelId="{EBFB1381-C7F1-1E4D-BDB6-383F97FF1D40}" type="presOf" srcId="{E36C981F-F6F9-46B1-83FE-30D7FF03D34C}" destId="{F79CDC7F-9D21-44EA-935A-915B9882FB5C}" srcOrd="0" destOrd="0" presId="urn:microsoft.com/office/officeart/2005/8/layout/hierarchy2#3"/>
    <dgm:cxn modelId="{EC406C90-A82A-4C46-9687-5E2934B089E5}" type="presOf" srcId="{BBDA702E-E69A-4675-8535-94147558D9C9}" destId="{63754953-0A56-4290-B6B6-033D4C6A324F}" srcOrd="0" destOrd="0" presId="urn:microsoft.com/office/officeart/2005/8/layout/hierarchy2#3"/>
    <dgm:cxn modelId="{AC8C9D21-DB70-CB43-84DB-509BD352A700}" type="presOf" srcId="{F848CC93-E4DC-468F-A5F5-B35F4FC95322}" destId="{C8BA1734-0818-4188-A7F3-4D4813738A28}" srcOrd="1" destOrd="0" presId="urn:microsoft.com/office/officeart/2005/8/layout/hierarchy2#3"/>
    <dgm:cxn modelId="{394527B9-BE63-A64F-8CF3-0D55DF490DDC}" type="presParOf" srcId="{63754953-0A56-4290-B6B6-033D4C6A324F}" destId="{EFCEF755-FE99-4FBE-8A50-925A2177B8BA}" srcOrd="0" destOrd="0" presId="urn:microsoft.com/office/officeart/2005/8/layout/hierarchy2#3"/>
    <dgm:cxn modelId="{AE48491B-4BBC-2445-9523-5B80C3640527}" type="presParOf" srcId="{EFCEF755-FE99-4FBE-8A50-925A2177B8BA}" destId="{15A14CDE-6369-47BE-A89A-34412048BCDA}" srcOrd="0" destOrd="0" presId="urn:microsoft.com/office/officeart/2005/8/layout/hierarchy2#3"/>
    <dgm:cxn modelId="{01E255C3-D108-144E-AC56-125924191534}" type="presParOf" srcId="{EFCEF755-FE99-4FBE-8A50-925A2177B8BA}" destId="{F8F9B799-01C3-49E8-A4AD-08C3C18F9C47}" srcOrd="1" destOrd="0" presId="urn:microsoft.com/office/officeart/2005/8/layout/hierarchy2#3"/>
    <dgm:cxn modelId="{2F8CD7F1-0035-1D46-8CB8-D938307B8A1A}" type="presParOf" srcId="{F8F9B799-01C3-49E8-A4AD-08C3C18F9C47}" destId="{EF19B334-AA57-44FB-A694-829A2628EBD6}" srcOrd="0" destOrd="0" presId="urn:microsoft.com/office/officeart/2005/8/layout/hierarchy2#3"/>
    <dgm:cxn modelId="{A34E485B-AB5F-614E-A7BF-7C6A26DF6B40}" type="presParOf" srcId="{EF19B334-AA57-44FB-A694-829A2628EBD6}" destId="{C8BA1734-0818-4188-A7F3-4D4813738A28}" srcOrd="0" destOrd="0" presId="urn:microsoft.com/office/officeart/2005/8/layout/hierarchy2#3"/>
    <dgm:cxn modelId="{7A734562-1410-8D4E-A98C-437A509ACF95}" type="presParOf" srcId="{F8F9B799-01C3-49E8-A4AD-08C3C18F9C47}" destId="{5CBC99A9-55DD-40B1-A6AD-EF0B9EFF29A6}" srcOrd="1" destOrd="0" presId="urn:microsoft.com/office/officeart/2005/8/layout/hierarchy2#3"/>
    <dgm:cxn modelId="{C55BFD6C-B51F-2240-B54A-5EA20F416AEB}" type="presParOf" srcId="{5CBC99A9-55DD-40B1-A6AD-EF0B9EFF29A6}" destId="{EE32FBF3-ABE0-4D68-94E4-D528E10D3092}" srcOrd="0" destOrd="0" presId="urn:microsoft.com/office/officeart/2005/8/layout/hierarchy2#3"/>
    <dgm:cxn modelId="{AE4148AD-A3AE-BA46-8ECB-C9FEBC9A6146}" type="presParOf" srcId="{5CBC99A9-55DD-40B1-A6AD-EF0B9EFF29A6}" destId="{DC576BBA-EFE8-4E67-8FA7-C5DC40B5E69A}" srcOrd="1" destOrd="0" presId="urn:microsoft.com/office/officeart/2005/8/layout/hierarchy2#3"/>
    <dgm:cxn modelId="{D4F1BC87-108C-2E46-9666-0E2499F64310}" type="presParOf" srcId="{DC576BBA-EFE8-4E67-8FA7-C5DC40B5E69A}" destId="{9239BC0B-A254-4FA8-8225-2461B906D8D0}" srcOrd="0" destOrd="0" presId="urn:microsoft.com/office/officeart/2005/8/layout/hierarchy2#3"/>
    <dgm:cxn modelId="{9535102A-08E9-7E4F-BD6E-6AFEC1385EEB}" type="presParOf" srcId="{9239BC0B-A254-4FA8-8225-2461B906D8D0}" destId="{DC0BD93C-CB41-4078-80E5-88D2372F30D2}" srcOrd="0" destOrd="0" presId="urn:microsoft.com/office/officeart/2005/8/layout/hierarchy2#3"/>
    <dgm:cxn modelId="{C7E97E39-ED62-5B43-8B13-290414B759D7}" type="presParOf" srcId="{DC576BBA-EFE8-4E67-8FA7-C5DC40B5E69A}" destId="{926BFE77-A1AE-4488-B013-351953E225DD}" srcOrd="1" destOrd="0" presId="urn:microsoft.com/office/officeart/2005/8/layout/hierarchy2#3"/>
    <dgm:cxn modelId="{40E5F18D-6C1F-C842-9B94-45AA8958915D}" type="presParOf" srcId="{926BFE77-A1AE-4488-B013-351953E225DD}" destId="{4855EAE3-8221-4E64-8802-5A9CF9DC2B29}" srcOrd="0" destOrd="0" presId="urn:microsoft.com/office/officeart/2005/8/layout/hierarchy2#3"/>
    <dgm:cxn modelId="{E946AF93-056A-0C45-8A7D-9CE06EB13586}" type="presParOf" srcId="{926BFE77-A1AE-4488-B013-351953E225DD}" destId="{F5664F82-0D52-4160-9F03-ECEBC1B34A19}" srcOrd="1" destOrd="0" presId="urn:microsoft.com/office/officeart/2005/8/layout/hierarchy2#3"/>
    <dgm:cxn modelId="{807FC99A-B394-E448-A171-230FF9E55B7D}" type="presParOf" srcId="{F8F9B799-01C3-49E8-A4AD-08C3C18F9C47}" destId="{E446D2C7-D3A1-491C-A7CC-5AC500F7B086}" srcOrd="2" destOrd="0" presId="urn:microsoft.com/office/officeart/2005/8/layout/hierarchy2#3"/>
    <dgm:cxn modelId="{4116302C-EF79-2B4C-9D3C-A158328489B7}" type="presParOf" srcId="{E446D2C7-D3A1-491C-A7CC-5AC500F7B086}" destId="{962AB091-64F6-477E-904B-80B471C26A77}" srcOrd="0" destOrd="0" presId="urn:microsoft.com/office/officeart/2005/8/layout/hierarchy2#3"/>
    <dgm:cxn modelId="{8C92770F-BEE5-3F46-BE67-CFF95EDA3A4D}" type="presParOf" srcId="{F8F9B799-01C3-49E8-A4AD-08C3C18F9C47}" destId="{1DD31CFD-5FF8-4AEA-8FE2-CFF579C8C29F}" srcOrd="3" destOrd="0" presId="urn:microsoft.com/office/officeart/2005/8/layout/hierarchy2#3"/>
    <dgm:cxn modelId="{1510EE57-576F-4B4D-A3F1-56AEAEDB5A7A}" type="presParOf" srcId="{1DD31CFD-5FF8-4AEA-8FE2-CFF579C8C29F}" destId="{F79CDC7F-9D21-44EA-935A-915B9882FB5C}" srcOrd="0" destOrd="0" presId="urn:microsoft.com/office/officeart/2005/8/layout/hierarchy2#3"/>
    <dgm:cxn modelId="{52DA5108-ACB5-7145-9308-51199EC8464C}" type="presParOf" srcId="{1DD31CFD-5FF8-4AEA-8FE2-CFF579C8C29F}" destId="{7F165CC1-0184-4183-A1D5-9BA1AE3BFB18}" srcOrd="1" destOrd="0" presId="urn:microsoft.com/office/officeart/2005/8/layout/hierarchy2#3"/>
    <dgm:cxn modelId="{F5494954-5427-6E4A-9D3E-60D69ACA81BE}" type="presParOf" srcId="{7F165CC1-0184-4183-A1D5-9BA1AE3BFB18}" destId="{1470D553-5F98-4D4F-83B0-737E05E85E90}" srcOrd="0" destOrd="0" presId="urn:microsoft.com/office/officeart/2005/8/layout/hierarchy2#3"/>
    <dgm:cxn modelId="{B1284FF5-B013-D046-AB7F-5F97316F85E6}" type="presParOf" srcId="{1470D553-5F98-4D4F-83B0-737E05E85E90}" destId="{9F8675BB-A4DA-4BF2-BAC7-2D12765DE090}" srcOrd="0" destOrd="0" presId="urn:microsoft.com/office/officeart/2005/8/layout/hierarchy2#3"/>
    <dgm:cxn modelId="{38BC03A0-CE99-5345-B7DB-511CCAFA36D1}" type="presParOf" srcId="{7F165CC1-0184-4183-A1D5-9BA1AE3BFB18}" destId="{4869FB57-8824-4523-936B-DEC625B39282}" srcOrd="1" destOrd="0" presId="urn:microsoft.com/office/officeart/2005/8/layout/hierarchy2#3"/>
    <dgm:cxn modelId="{3E6FB8FF-969E-0C47-BFFB-574511B51957}" type="presParOf" srcId="{4869FB57-8824-4523-936B-DEC625B39282}" destId="{395917B2-9432-474B-9576-8B250886E0FD}" srcOrd="0" destOrd="0" presId="urn:microsoft.com/office/officeart/2005/8/layout/hierarchy2#3"/>
    <dgm:cxn modelId="{DEACC82D-DB27-854A-889A-AB6EA32E787B}" type="presParOf" srcId="{4869FB57-8824-4523-936B-DEC625B39282}" destId="{83EFB847-7898-4FB1-A8FF-E9867029C2B3}" srcOrd="1" destOrd="0" presId="urn:microsoft.com/office/officeart/2005/8/layout/hierarchy2#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供应链管理环境下的库存管理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库存成本</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供应链管理环境下库存管理的要求</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供应链库存管理的方法</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2A5D6277-8E93-1D4E-92CD-3E349F670DF3}" type="presOf" srcId="{E2369F6E-DA59-4F6E-BD69-6CAA013A82BE}" destId="{CD82D2C2-9EF5-4CA0-9CEE-9265A38A1F4A}" srcOrd="0" destOrd="0" presId="urn:microsoft.com/office/officeart/2009/3/layout/HorizontalOrganizationChart"/>
    <dgm:cxn modelId="{AED59646-F24B-384F-95AC-2176D51DA533}" type="presOf" srcId="{9AC2E227-803C-4016-BF2C-9291B6CAA290}" destId="{9CD41DA5-A8A9-4189-B933-DCF665F7DF2D}" srcOrd="1" destOrd="0" presId="urn:microsoft.com/office/officeart/2009/3/layout/HorizontalOrganizationChart"/>
    <dgm:cxn modelId="{99F25D14-78D9-454C-AC06-F6016246A52A}"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9742C24-F6A1-6848-910B-2F6C8A8F15C2}" type="presOf" srcId="{F05BBA42-D7AF-4BA0-8C3F-85B1FE28E48F}" destId="{18DB143D-9E27-4E02-AFA5-F665953CBC10}" srcOrd="0" destOrd="0" presId="urn:microsoft.com/office/officeart/2009/3/layout/HorizontalOrganizationChart"/>
    <dgm:cxn modelId="{E8707515-B169-C44C-898F-0BF63087FC60}" type="presOf" srcId="{7638F483-EC40-4669-A117-0C6040B4A66B}" destId="{86A07B8D-FF15-4EFF-8681-05A46BF1E797}" srcOrd="0" destOrd="0" presId="urn:microsoft.com/office/officeart/2009/3/layout/HorizontalOrganizationChart"/>
    <dgm:cxn modelId="{D3FB4468-0973-3A41-8A60-5BA50E8C524B}" type="presOf" srcId="{57E64457-75B6-40DF-86BF-80888D7FBBC5}" destId="{72A5A8A1-C34D-4CC9-B014-4EDC4C60B5CB}" srcOrd="0" destOrd="0" presId="urn:microsoft.com/office/officeart/2009/3/layout/HorizontalOrganizationChart"/>
    <dgm:cxn modelId="{E0D3E4D9-AC58-2C48-A596-B8A8F80F7EB5}" type="presOf" srcId="{9AC2E227-803C-4016-BF2C-9291B6CAA290}" destId="{2A2AFDF2-2568-44F8-842C-3BFD70D9F2B1}" srcOrd="0" destOrd="0" presId="urn:microsoft.com/office/officeart/2009/3/layout/HorizontalOrganizationChart"/>
    <dgm:cxn modelId="{035685DD-E294-634B-920F-6D2C22780A7C}" type="presOf" srcId="{3FA44A42-E0AE-412C-8071-9A37D30DD567}" destId="{CBD704CC-8D6F-4C39-AFA6-3825EE74A965}" srcOrd="1" destOrd="0" presId="urn:microsoft.com/office/officeart/2009/3/layout/HorizontalOrganizationChart"/>
    <dgm:cxn modelId="{1C5974FA-D9E3-AF46-B860-879E2876E1AD}"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A2276C7-7251-774F-91DC-E348A311DABE}" type="presOf" srcId="{87585F0D-6A81-F747-99EB-D14B33EBB618}" destId="{BCDD8BD9-F9D2-4C44-AB56-5005F5FB7B08}"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276E4C0-0B29-B142-9108-77AAE249EB25}" type="presOf" srcId="{7638F483-EC40-4669-A117-0C6040B4A66B}" destId="{A4529214-DB2D-4B21-8831-F60F2A376559}" srcOrd="1" destOrd="0" presId="urn:microsoft.com/office/officeart/2009/3/layout/HorizontalOrganizationChart"/>
    <dgm:cxn modelId="{A1F06EC4-B026-0F4E-937D-6F0D0BA67B96}"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1CB0389-64C2-204E-959B-68FA02719768}" type="presParOf" srcId="{18DB143D-9E27-4E02-AFA5-F665953CBC10}" destId="{07E01157-B979-4F6B-B892-75DB2A2B8B0F}" srcOrd="0" destOrd="0" presId="urn:microsoft.com/office/officeart/2009/3/layout/HorizontalOrganizationChart"/>
    <dgm:cxn modelId="{32F565C3-F364-1849-B245-453495D862EB}" type="presParOf" srcId="{07E01157-B979-4F6B-B892-75DB2A2B8B0F}" destId="{F686C23F-604E-4653-B2CB-27DBB6BED631}" srcOrd="0" destOrd="0" presId="urn:microsoft.com/office/officeart/2009/3/layout/HorizontalOrganizationChart"/>
    <dgm:cxn modelId="{38B04308-6A35-3E47-985F-8D2E1AA9459F}" type="presParOf" srcId="{F686C23F-604E-4653-B2CB-27DBB6BED631}" destId="{2A2AFDF2-2568-44F8-842C-3BFD70D9F2B1}" srcOrd="0" destOrd="0" presId="urn:microsoft.com/office/officeart/2009/3/layout/HorizontalOrganizationChart"/>
    <dgm:cxn modelId="{5AEBBEF6-0F6A-9F47-83A9-9C4B4C46E0A2}" type="presParOf" srcId="{F686C23F-604E-4653-B2CB-27DBB6BED631}" destId="{9CD41DA5-A8A9-4189-B933-DCF665F7DF2D}" srcOrd="1" destOrd="0" presId="urn:microsoft.com/office/officeart/2009/3/layout/HorizontalOrganizationChart"/>
    <dgm:cxn modelId="{CDC07A2D-54E3-B94F-963B-C676E4BC4D34}" type="presParOf" srcId="{07E01157-B979-4F6B-B892-75DB2A2B8B0F}" destId="{96876921-77F4-4E08-9148-E99125692808}" srcOrd="1" destOrd="0" presId="urn:microsoft.com/office/officeart/2009/3/layout/HorizontalOrganizationChart"/>
    <dgm:cxn modelId="{6CFCA90A-9289-9745-A934-CFD6BC29CCA4}" type="presParOf" srcId="{96876921-77F4-4E08-9148-E99125692808}" destId="{CD82D2C2-9EF5-4CA0-9CEE-9265A38A1F4A}" srcOrd="0" destOrd="0" presId="urn:microsoft.com/office/officeart/2009/3/layout/HorizontalOrganizationChart"/>
    <dgm:cxn modelId="{82EF48AD-3B9B-544A-86D2-4F7BA6CEEF8E}" type="presParOf" srcId="{96876921-77F4-4E08-9148-E99125692808}" destId="{9441C830-A66B-4AFB-9252-8069549D4F0A}" srcOrd="1" destOrd="0" presId="urn:microsoft.com/office/officeart/2009/3/layout/HorizontalOrganizationChart"/>
    <dgm:cxn modelId="{C08727AA-BF43-924B-8F14-8F62202B0D49}" type="presParOf" srcId="{9441C830-A66B-4AFB-9252-8069549D4F0A}" destId="{FEAC7974-4462-4948-9F19-4D53C38CC88A}" srcOrd="0" destOrd="0" presId="urn:microsoft.com/office/officeart/2009/3/layout/HorizontalOrganizationChart"/>
    <dgm:cxn modelId="{7D3C3C58-2FBE-6843-89C1-08AD696316A2}" type="presParOf" srcId="{FEAC7974-4462-4948-9F19-4D53C38CC88A}" destId="{22C8BBC7-02FA-4EF0-899A-834C1FEE39E3}" srcOrd="0" destOrd="0" presId="urn:microsoft.com/office/officeart/2009/3/layout/HorizontalOrganizationChart"/>
    <dgm:cxn modelId="{84AE3BDA-E8EC-E647-8A21-E7F3CF41159F}" type="presParOf" srcId="{FEAC7974-4462-4948-9F19-4D53C38CC88A}" destId="{CBD704CC-8D6F-4C39-AFA6-3825EE74A965}" srcOrd="1" destOrd="0" presId="urn:microsoft.com/office/officeart/2009/3/layout/HorizontalOrganizationChart"/>
    <dgm:cxn modelId="{35DF2A64-267F-0642-A9C6-4022E69E6BCC}" type="presParOf" srcId="{9441C830-A66B-4AFB-9252-8069549D4F0A}" destId="{C4FE27A9-6818-468D-8F72-5DEAE64958BC}" srcOrd="1" destOrd="0" presId="urn:microsoft.com/office/officeart/2009/3/layout/HorizontalOrganizationChart"/>
    <dgm:cxn modelId="{A2C7B85B-F2E8-F041-858B-5C82E7053820}" type="presParOf" srcId="{9441C830-A66B-4AFB-9252-8069549D4F0A}" destId="{B9E24DCA-DEF6-41DD-8228-40542DF88903}" srcOrd="2" destOrd="0" presId="urn:microsoft.com/office/officeart/2009/3/layout/HorizontalOrganizationChart"/>
    <dgm:cxn modelId="{5D8B7393-2F8F-5141-9818-0049681F1200}" type="presParOf" srcId="{96876921-77F4-4E08-9148-E99125692808}" destId="{72A5A8A1-C34D-4CC9-B014-4EDC4C60B5CB}" srcOrd="2" destOrd="0" presId="urn:microsoft.com/office/officeart/2009/3/layout/HorizontalOrganizationChart"/>
    <dgm:cxn modelId="{9BDE5A35-D79A-BF43-8D11-6692D7549B93}" type="presParOf" srcId="{96876921-77F4-4E08-9148-E99125692808}" destId="{99464D45-2B22-432F-8F6C-3394CEC310A7}" srcOrd="3" destOrd="0" presId="urn:microsoft.com/office/officeart/2009/3/layout/HorizontalOrganizationChart"/>
    <dgm:cxn modelId="{7689C7B7-31EF-3C4B-A8B8-BB0052474C6E}" type="presParOf" srcId="{99464D45-2B22-432F-8F6C-3394CEC310A7}" destId="{7EEFA05D-0146-474D-BB41-35A44BBAC0EB}" srcOrd="0" destOrd="0" presId="urn:microsoft.com/office/officeart/2009/3/layout/HorizontalOrganizationChart"/>
    <dgm:cxn modelId="{92BECE9C-D811-2347-8DB0-B643E318AF86}" type="presParOf" srcId="{7EEFA05D-0146-474D-BB41-35A44BBAC0EB}" destId="{86A07B8D-FF15-4EFF-8681-05A46BF1E797}" srcOrd="0" destOrd="0" presId="urn:microsoft.com/office/officeart/2009/3/layout/HorizontalOrganizationChart"/>
    <dgm:cxn modelId="{0742B478-106D-CF4E-8DCD-E893C84DF12E}" type="presParOf" srcId="{7EEFA05D-0146-474D-BB41-35A44BBAC0EB}" destId="{A4529214-DB2D-4B21-8831-F60F2A376559}" srcOrd="1" destOrd="0" presId="urn:microsoft.com/office/officeart/2009/3/layout/HorizontalOrganizationChart"/>
    <dgm:cxn modelId="{8C42DB0C-02A7-C349-B1DB-DFD9C4610FFA}" type="presParOf" srcId="{99464D45-2B22-432F-8F6C-3394CEC310A7}" destId="{4C9D6515-EA4F-4DBF-A8FE-0711C70136B1}" srcOrd="1" destOrd="0" presId="urn:microsoft.com/office/officeart/2009/3/layout/HorizontalOrganizationChart"/>
    <dgm:cxn modelId="{DB725EFB-DD0A-6D44-9CF0-AA75296138D5}" type="presParOf" srcId="{99464D45-2B22-432F-8F6C-3394CEC310A7}" destId="{686779DB-34D3-4F60-84B6-A35826FF3C2A}" srcOrd="2" destOrd="0" presId="urn:microsoft.com/office/officeart/2009/3/layout/HorizontalOrganizationChart"/>
    <dgm:cxn modelId="{668D80E8-FE91-8D4E-8CBA-E31A202AC5B3}" type="presParOf" srcId="{96876921-77F4-4E08-9148-E99125692808}" destId="{B94BF64B-9716-424E-A851-42E8E7B2B9A7}" srcOrd="4" destOrd="0" presId="urn:microsoft.com/office/officeart/2009/3/layout/HorizontalOrganizationChart"/>
    <dgm:cxn modelId="{C8C25A27-F9EC-F14E-B5C7-A05BBCED5DDD}" type="presParOf" srcId="{96876921-77F4-4E08-9148-E99125692808}" destId="{31E814C1-FFDD-BA48-BF9D-F3C8FF892503}" srcOrd="5" destOrd="0" presId="urn:microsoft.com/office/officeart/2009/3/layout/HorizontalOrganizationChart"/>
    <dgm:cxn modelId="{2676EC7E-A5DD-3949-9DFA-40CB302A770A}" type="presParOf" srcId="{31E814C1-FFDD-BA48-BF9D-F3C8FF892503}" destId="{1780440E-D92A-B040-A710-F8D875101E05}" srcOrd="0" destOrd="0" presId="urn:microsoft.com/office/officeart/2009/3/layout/HorizontalOrganizationChart"/>
    <dgm:cxn modelId="{2F7DE59A-EEB3-1549-ABF7-D439BBF3EBC5}" type="presParOf" srcId="{1780440E-D92A-B040-A710-F8D875101E05}" destId="{A73C4A40-2D47-BF42-9EF8-B3BEE9451F45}" srcOrd="0" destOrd="0" presId="urn:microsoft.com/office/officeart/2009/3/layout/HorizontalOrganizationChart"/>
    <dgm:cxn modelId="{C2A13E14-D3E1-8D4E-BA01-E109E104B7E8}" type="presParOf" srcId="{1780440E-D92A-B040-A710-F8D875101E05}" destId="{BCDD8BD9-F9D2-4C44-AB56-5005F5FB7B08}" srcOrd="1" destOrd="0" presId="urn:microsoft.com/office/officeart/2009/3/layout/HorizontalOrganizationChart"/>
    <dgm:cxn modelId="{CB6704C6-A802-154A-9EB9-87650C6D60B7}" type="presParOf" srcId="{31E814C1-FFDD-BA48-BF9D-F3C8FF892503}" destId="{B22D4294-1D49-E046-9CF9-7B480D0762E6}" srcOrd="1" destOrd="0" presId="urn:microsoft.com/office/officeart/2009/3/layout/HorizontalOrganizationChart"/>
    <dgm:cxn modelId="{6E5AE4A5-DEC0-3B49-9C92-CB7F4EABEC71}" type="presParOf" srcId="{31E814C1-FFDD-BA48-BF9D-F3C8FF892503}" destId="{E1D0C206-488D-6348-BEA7-1FE8B1679EF7}" srcOrd="2" destOrd="0" presId="urn:microsoft.com/office/officeart/2009/3/layout/HorizontalOrganizationChart"/>
    <dgm:cxn modelId="{2695D896-9E6C-7C4D-80AE-9286ED7B6FD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供应链管理环境下的库存管理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库存成本</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供应链管理环境下库存管理的要求</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供应链库存管理的方法</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0EC44426-1510-7A48-B529-022B33253018}" type="presOf" srcId="{57E64457-75B6-40DF-86BF-80888D7FBBC5}" destId="{72A5A8A1-C34D-4CC9-B014-4EDC4C60B5CB}" srcOrd="0" destOrd="0" presId="urn:microsoft.com/office/officeart/2009/3/layout/HorizontalOrganizationChart"/>
    <dgm:cxn modelId="{C4EB9065-9E2C-8F4B-8893-6D07C84E6A83}"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8D935AB-6D51-314C-B108-A2E530CC406E}" type="presOf" srcId="{7638F483-EC40-4669-A117-0C6040B4A66B}" destId="{A4529214-DB2D-4B21-8831-F60F2A376559}" srcOrd="1" destOrd="0" presId="urn:microsoft.com/office/officeart/2009/3/layout/HorizontalOrganizationChart"/>
    <dgm:cxn modelId="{B8BDE060-0541-3B48-8AD1-0D2D78BF8BE3}" type="presOf" srcId="{7638F483-EC40-4669-A117-0C6040B4A66B}" destId="{86A07B8D-FF15-4EFF-8681-05A46BF1E797}" srcOrd="0" destOrd="0" presId="urn:microsoft.com/office/officeart/2009/3/layout/HorizontalOrganizationChart"/>
    <dgm:cxn modelId="{4AA9CC4B-6ABB-114A-A081-14CB3F3B06F8}" type="presOf" srcId="{18A5DCF8-381A-9740-A1DC-D1A5033A3647}" destId="{B94BF64B-9716-424E-A851-42E8E7B2B9A7}" srcOrd="0" destOrd="0" presId="urn:microsoft.com/office/officeart/2009/3/layout/HorizontalOrganizationChart"/>
    <dgm:cxn modelId="{99EE5EAE-837C-994B-9A39-FE2E530CC5E8}" type="presOf" srcId="{87585F0D-6A81-F747-99EB-D14B33EBB618}" destId="{A73C4A40-2D47-BF42-9EF8-B3BEE9451F45}" srcOrd="0" destOrd="0" presId="urn:microsoft.com/office/officeart/2009/3/layout/HorizontalOrganizationChart"/>
    <dgm:cxn modelId="{825B6D19-DA76-524E-8B95-F8BEF61BCEAA}" type="presOf" srcId="{9AC2E227-803C-4016-BF2C-9291B6CAA290}" destId="{9CD41DA5-A8A9-4189-B933-DCF665F7DF2D}"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BAF2E7F5-E024-CC40-AE72-78D0447AE3DC}" type="presOf" srcId="{E2369F6E-DA59-4F6E-BD69-6CAA013A82BE}" destId="{CD82D2C2-9EF5-4CA0-9CEE-9265A38A1F4A}" srcOrd="0" destOrd="0" presId="urn:microsoft.com/office/officeart/2009/3/layout/HorizontalOrganizationChart"/>
    <dgm:cxn modelId="{3F43AD55-8BCD-8C4E-BA21-ECD1469F6D4C}" type="presOf" srcId="{F05BBA42-D7AF-4BA0-8C3F-85B1FE28E48F}" destId="{18DB143D-9E27-4E02-AFA5-F665953CBC10}" srcOrd="0" destOrd="0" presId="urn:microsoft.com/office/officeart/2009/3/layout/HorizontalOrganizationChart"/>
    <dgm:cxn modelId="{CD94ACC5-44DC-8643-B506-298C861D7CBB}"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48B11A30-29F0-E449-A08F-6D87FAE295A8}" type="presOf" srcId="{87585F0D-6A81-F747-99EB-D14B33EBB618}" destId="{BCDD8BD9-F9D2-4C44-AB56-5005F5FB7B08}" srcOrd="1" destOrd="0" presId="urn:microsoft.com/office/officeart/2009/3/layout/HorizontalOrganizationChart"/>
    <dgm:cxn modelId="{97918E4E-A894-0D4F-9B1F-88C2A21B6537}" type="presOf" srcId="{9AC2E227-803C-4016-BF2C-9291B6CAA290}" destId="{2A2AFDF2-2568-44F8-842C-3BFD70D9F2B1}" srcOrd="0" destOrd="0" presId="urn:microsoft.com/office/officeart/2009/3/layout/HorizontalOrganizationChart"/>
    <dgm:cxn modelId="{FB1B6117-E3AB-2845-BCE3-CED0F6940EAA}" type="presParOf" srcId="{18DB143D-9E27-4E02-AFA5-F665953CBC10}" destId="{07E01157-B979-4F6B-B892-75DB2A2B8B0F}" srcOrd="0" destOrd="0" presId="urn:microsoft.com/office/officeart/2009/3/layout/HorizontalOrganizationChart"/>
    <dgm:cxn modelId="{A008E248-AB83-684A-BD8E-D13CFF53EB43}" type="presParOf" srcId="{07E01157-B979-4F6B-B892-75DB2A2B8B0F}" destId="{F686C23F-604E-4653-B2CB-27DBB6BED631}" srcOrd="0" destOrd="0" presId="urn:microsoft.com/office/officeart/2009/3/layout/HorizontalOrganizationChart"/>
    <dgm:cxn modelId="{7B3E47D8-AEFE-4B40-BEA8-00B0962238D6}" type="presParOf" srcId="{F686C23F-604E-4653-B2CB-27DBB6BED631}" destId="{2A2AFDF2-2568-44F8-842C-3BFD70D9F2B1}" srcOrd="0" destOrd="0" presId="urn:microsoft.com/office/officeart/2009/3/layout/HorizontalOrganizationChart"/>
    <dgm:cxn modelId="{9A3C9C3E-4BAD-D44E-A406-1E1FD9D2852C}" type="presParOf" srcId="{F686C23F-604E-4653-B2CB-27DBB6BED631}" destId="{9CD41DA5-A8A9-4189-B933-DCF665F7DF2D}" srcOrd="1" destOrd="0" presId="urn:microsoft.com/office/officeart/2009/3/layout/HorizontalOrganizationChart"/>
    <dgm:cxn modelId="{84DE34B7-E786-7B47-88C9-DE60DDF77D72}" type="presParOf" srcId="{07E01157-B979-4F6B-B892-75DB2A2B8B0F}" destId="{96876921-77F4-4E08-9148-E99125692808}" srcOrd="1" destOrd="0" presId="urn:microsoft.com/office/officeart/2009/3/layout/HorizontalOrganizationChart"/>
    <dgm:cxn modelId="{9EBD2BC9-155B-4240-B19C-12681F1F4CC0}" type="presParOf" srcId="{96876921-77F4-4E08-9148-E99125692808}" destId="{CD82D2C2-9EF5-4CA0-9CEE-9265A38A1F4A}" srcOrd="0" destOrd="0" presId="urn:microsoft.com/office/officeart/2009/3/layout/HorizontalOrganizationChart"/>
    <dgm:cxn modelId="{D4CB2579-6C2F-2C49-9192-BCE7B266E500}" type="presParOf" srcId="{96876921-77F4-4E08-9148-E99125692808}" destId="{9441C830-A66B-4AFB-9252-8069549D4F0A}" srcOrd="1" destOrd="0" presId="urn:microsoft.com/office/officeart/2009/3/layout/HorizontalOrganizationChart"/>
    <dgm:cxn modelId="{487717E6-412D-3B47-8E8A-DFE555013670}" type="presParOf" srcId="{9441C830-A66B-4AFB-9252-8069549D4F0A}" destId="{FEAC7974-4462-4948-9F19-4D53C38CC88A}" srcOrd="0" destOrd="0" presId="urn:microsoft.com/office/officeart/2009/3/layout/HorizontalOrganizationChart"/>
    <dgm:cxn modelId="{A3DB7FCB-E66F-7C46-9927-734F9D2192C8}" type="presParOf" srcId="{FEAC7974-4462-4948-9F19-4D53C38CC88A}" destId="{22C8BBC7-02FA-4EF0-899A-834C1FEE39E3}" srcOrd="0" destOrd="0" presId="urn:microsoft.com/office/officeart/2009/3/layout/HorizontalOrganizationChart"/>
    <dgm:cxn modelId="{B3BF7EBB-DE30-A74C-B1D9-E08B1C83CADC}" type="presParOf" srcId="{FEAC7974-4462-4948-9F19-4D53C38CC88A}" destId="{CBD704CC-8D6F-4C39-AFA6-3825EE74A965}" srcOrd="1" destOrd="0" presId="urn:microsoft.com/office/officeart/2009/3/layout/HorizontalOrganizationChart"/>
    <dgm:cxn modelId="{3F5123F5-88DF-A64C-872E-65394AB1272A}" type="presParOf" srcId="{9441C830-A66B-4AFB-9252-8069549D4F0A}" destId="{C4FE27A9-6818-468D-8F72-5DEAE64958BC}" srcOrd="1" destOrd="0" presId="urn:microsoft.com/office/officeart/2009/3/layout/HorizontalOrganizationChart"/>
    <dgm:cxn modelId="{439713DA-CB7E-A348-B6A9-60CC8ACEBDCD}" type="presParOf" srcId="{9441C830-A66B-4AFB-9252-8069549D4F0A}" destId="{B9E24DCA-DEF6-41DD-8228-40542DF88903}" srcOrd="2" destOrd="0" presId="urn:microsoft.com/office/officeart/2009/3/layout/HorizontalOrganizationChart"/>
    <dgm:cxn modelId="{7E33FFF5-ECF1-104A-BFA2-5D0BA212DFDA}" type="presParOf" srcId="{96876921-77F4-4E08-9148-E99125692808}" destId="{72A5A8A1-C34D-4CC9-B014-4EDC4C60B5CB}" srcOrd="2" destOrd="0" presId="urn:microsoft.com/office/officeart/2009/3/layout/HorizontalOrganizationChart"/>
    <dgm:cxn modelId="{9B14B71E-CF3C-A04B-8980-79DF0F4A34AC}" type="presParOf" srcId="{96876921-77F4-4E08-9148-E99125692808}" destId="{99464D45-2B22-432F-8F6C-3394CEC310A7}" srcOrd="3" destOrd="0" presId="urn:microsoft.com/office/officeart/2009/3/layout/HorizontalOrganizationChart"/>
    <dgm:cxn modelId="{89E59B5C-A87C-6C4D-AAF3-FF27CC362B72}" type="presParOf" srcId="{99464D45-2B22-432F-8F6C-3394CEC310A7}" destId="{7EEFA05D-0146-474D-BB41-35A44BBAC0EB}" srcOrd="0" destOrd="0" presId="urn:microsoft.com/office/officeart/2009/3/layout/HorizontalOrganizationChart"/>
    <dgm:cxn modelId="{6E80DEEF-BC7A-2F48-B1BA-53D42307BB78}" type="presParOf" srcId="{7EEFA05D-0146-474D-BB41-35A44BBAC0EB}" destId="{86A07B8D-FF15-4EFF-8681-05A46BF1E797}" srcOrd="0" destOrd="0" presId="urn:microsoft.com/office/officeart/2009/3/layout/HorizontalOrganizationChart"/>
    <dgm:cxn modelId="{A383745D-DCE6-0245-88B5-27630E38BB6D}" type="presParOf" srcId="{7EEFA05D-0146-474D-BB41-35A44BBAC0EB}" destId="{A4529214-DB2D-4B21-8831-F60F2A376559}" srcOrd="1" destOrd="0" presId="urn:microsoft.com/office/officeart/2009/3/layout/HorizontalOrganizationChart"/>
    <dgm:cxn modelId="{59CBDE88-80FC-5A49-B813-17A8295A6A73}" type="presParOf" srcId="{99464D45-2B22-432F-8F6C-3394CEC310A7}" destId="{4C9D6515-EA4F-4DBF-A8FE-0711C70136B1}" srcOrd="1" destOrd="0" presId="urn:microsoft.com/office/officeart/2009/3/layout/HorizontalOrganizationChart"/>
    <dgm:cxn modelId="{0F0131AB-4B54-C444-8232-BA8AF6EF1231}" type="presParOf" srcId="{99464D45-2B22-432F-8F6C-3394CEC310A7}" destId="{686779DB-34D3-4F60-84B6-A35826FF3C2A}" srcOrd="2" destOrd="0" presId="urn:microsoft.com/office/officeart/2009/3/layout/HorizontalOrganizationChart"/>
    <dgm:cxn modelId="{D5D8BDD4-3434-F74F-A159-0B7C62456130}" type="presParOf" srcId="{96876921-77F4-4E08-9148-E99125692808}" destId="{B94BF64B-9716-424E-A851-42E8E7B2B9A7}" srcOrd="4" destOrd="0" presId="urn:microsoft.com/office/officeart/2009/3/layout/HorizontalOrganizationChart"/>
    <dgm:cxn modelId="{1FB6F128-C32F-3442-B8D7-9352FD7B9E3A}" type="presParOf" srcId="{96876921-77F4-4E08-9148-E99125692808}" destId="{31E814C1-FFDD-BA48-BF9D-F3C8FF892503}" srcOrd="5" destOrd="0" presId="urn:microsoft.com/office/officeart/2009/3/layout/HorizontalOrganizationChart"/>
    <dgm:cxn modelId="{ECC089B6-3387-014D-A2A1-0788F8531A29}" type="presParOf" srcId="{31E814C1-FFDD-BA48-BF9D-F3C8FF892503}" destId="{1780440E-D92A-B040-A710-F8D875101E05}" srcOrd="0" destOrd="0" presId="urn:microsoft.com/office/officeart/2009/3/layout/HorizontalOrganizationChart"/>
    <dgm:cxn modelId="{D29610E8-4BE7-CD45-9BD8-710531BAEF97}" type="presParOf" srcId="{1780440E-D92A-B040-A710-F8D875101E05}" destId="{A73C4A40-2D47-BF42-9EF8-B3BEE9451F45}" srcOrd="0" destOrd="0" presId="urn:microsoft.com/office/officeart/2009/3/layout/HorizontalOrganizationChart"/>
    <dgm:cxn modelId="{0D5B5984-2926-B844-B382-E0E242E1373E}" type="presParOf" srcId="{1780440E-D92A-B040-A710-F8D875101E05}" destId="{BCDD8BD9-F9D2-4C44-AB56-5005F5FB7B08}" srcOrd="1" destOrd="0" presId="urn:microsoft.com/office/officeart/2009/3/layout/HorizontalOrganizationChart"/>
    <dgm:cxn modelId="{C1997FC0-2AFE-3D40-B89E-275B4123CF9C}" type="presParOf" srcId="{31E814C1-FFDD-BA48-BF9D-F3C8FF892503}" destId="{B22D4294-1D49-E046-9CF9-7B480D0762E6}" srcOrd="1" destOrd="0" presId="urn:microsoft.com/office/officeart/2009/3/layout/HorizontalOrganizationChart"/>
    <dgm:cxn modelId="{ED124848-8506-C642-A301-B3DBD73A7735}" type="presParOf" srcId="{31E814C1-FFDD-BA48-BF9D-F3C8FF892503}" destId="{E1D0C206-488D-6348-BEA7-1FE8B1679EF7}" srcOrd="2" destOrd="0" presId="urn:microsoft.com/office/officeart/2009/3/layout/HorizontalOrganizationChart"/>
    <dgm:cxn modelId="{4F7CF24B-7B01-1F4B-A9E0-40B1C455F34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56737EC-97CE-4E8F-9631-DCE4889E1BE5}" type="doc">
      <dgm:prSet loTypeId="urn:microsoft.com/office/officeart/2005/8/layout/vList2#12" loCatId="list" qsTypeId="urn:microsoft.com/office/officeart/2005/8/quickstyle/simple1#62" qsCatId="simple" csTypeId="urn:microsoft.com/office/officeart/2005/8/colors/accent2_2#50" csCatId="accent2" phldr="1"/>
      <dgm:spPr/>
      <dgm:t>
        <a:bodyPr/>
        <a:lstStyle/>
        <a:p>
          <a:endParaRPr lang="zh-CN" altLang="en-US"/>
        </a:p>
      </dgm:t>
    </dgm:pt>
    <dgm:pt modelId="{4E52EDC8-C3D8-4E6A-ACE0-A2E8CD123CA7}">
      <dgm:prSet phldrT="[文本]"/>
      <dgm:spPr/>
      <dgm:t>
        <a:bodyPr/>
        <a:lstStyle/>
        <a:p>
          <a:r>
            <a:rPr lang="zh-CN" altLang="en-US" dirty="0" smtClean="0">
              <a:latin typeface="手札体-简粗体" panose="03000700000000000000" pitchFamily="66" charset="-122"/>
              <a:ea typeface="手札体-简粗体" panose="03000700000000000000" pitchFamily="66" charset="-122"/>
            </a:rPr>
            <a:t>供应商管理用户库存（</a:t>
          </a:r>
          <a:r>
            <a:rPr lang="en-US" altLang="zh-CN" dirty="0" smtClean="0">
              <a:latin typeface="手札体-简粗体" panose="03000700000000000000" pitchFamily="66" charset="-122"/>
              <a:ea typeface="手札体-简粗体" panose="03000700000000000000" pitchFamily="66" charset="-122"/>
            </a:rPr>
            <a:t>Vendor Managed Inventory</a:t>
          </a:r>
          <a:r>
            <a:rPr lang="zh-CN" altLang="en-US" dirty="0" smtClean="0">
              <a:latin typeface="手札体-简粗体" panose="03000700000000000000" pitchFamily="66" charset="-122"/>
              <a:ea typeface="手札体-简粗体" panose="03000700000000000000" pitchFamily="66" charset="-122"/>
            </a:rPr>
            <a:t>，</a:t>
          </a:r>
          <a:r>
            <a:rPr lang="en-US" altLang="zh-CN" dirty="0" smtClean="0">
              <a:latin typeface="手札体-简粗体" panose="03000700000000000000" pitchFamily="66" charset="-122"/>
              <a:ea typeface="手札体-简粗体" panose="03000700000000000000" pitchFamily="66" charset="-122"/>
            </a:rPr>
            <a:t>VMI</a:t>
          </a:r>
          <a:r>
            <a:rPr lang="zh-CN" altLang="en-US" dirty="0" smtClean="0">
              <a:latin typeface="手札体-简粗体" panose="03000700000000000000" pitchFamily="66" charset="-122"/>
              <a:ea typeface="手札体-简粗体" panose="03000700000000000000" pitchFamily="66" charset="-122"/>
            </a:rPr>
            <a:t>）</a:t>
          </a:r>
          <a:endParaRPr lang="zh-CN" altLang="en-US" dirty="0">
            <a:latin typeface="手札体-简粗体" panose="03000700000000000000" pitchFamily="66" charset="-122"/>
            <a:ea typeface="手札体-简粗体" panose="03000700000000000000" pitchFamily="66" charset="-122"/>
          </a:endParaRPr>
        </a:p>
      </dgm:t>
    </dgm:pt>
    <dgm:pt modelId="{427DE84F-29BD-4FA6-846F-CDF79067689E}" type="parTrans" cxnId="{C291B5E1-9A1A-4F87-9BCC-E77A37FB065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7AEBCBB-34C1-4935-9B2D-740986C7E4A6}" type="sibTrans" cxnId="{C291B5E1-9A1A-4F87-9BCC-E77A37FB065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B02F595-8117-46CF-B139-07D6F65CC3D1}">
      <dgm:prSet phldrT="[文本]"/>
      <dgm:spPr/>
      <dgm:t>
        <a:bodyPr/>
        <a:lstStyle/>
        <a:p>
          <a:r>
            <a:rPr lang="en-US" altLang="zh-CN" dirty="0" smtClean="0">
              <a:latin typeface="手札体-简粗体" panose="03000700000000000000" pitchFamily="66" charset="-122"/>
              <a:ea typeface="手札体-简粗体" panose="03000700000000000000" pitchFamily="66" charset="-122"/>
            </a:rPr>
            <a:t>VMI</a:t>
          </a:r>
          <a:r>
            <a:rPr lang="zh-CN" altLang="en-US" dirty="0" smtClean="0">
              <a:latin typeface="手札体-简粗体" panose="03000700000000000000" pitchFamily="66" charset="-122"/>
              <a:ea typeface="手札体-简粗体" panose="03000700000000000000" pitchFamily="66" charset="-122"/>
            </a:rPr>
            <a:t>的思想是供应商在用户的允许下设立库存，确定库存水平和补给策略，拥有库存控制权。</a:t>
          </a:r>
          <a:endParaRPr lang="zh-CN" altLang="en-US" dirty="0">
            <a:latin typeface="手札体-简粗体" panose="03000700000000000000" pitchFamily="66" charset="-122"/>
            <a:ea typeface="手札体-简粗体" panose="03000700000000000000" pitchFamily="66" charset="-122"/>
          </a:endParaRPr>
        </a:p>
      </dgm:t>
    </dgm:pt>
    <dgm:pt modelId="{2ACD1034-88C6-4C93-A7AF-B6ED1D59D440}" type="parTrans" cxnId="{01905C25-595E-4ED0-95B2-A9AFEED77D9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3074153-66C3-4EDC-A657-4599AB5A65DA}" type="sibTrans" cxnId="{01905C25-595E-4ED0-95B2-A9AFEED77D9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5CCF96C-ABB4-4CE9-A3EC-0B399C775392}">
      <dgm:prSet phldrT="[文本]"/>
      <dgm:spPr/>
      <dgm:t>
        <a:bodyPr/>
        <a:lstStyle/>
        <a:p>
          <a:r>
            <a:rPr lang="zh-CN" altLang="en-US" dirty="0" smtClean="0">
              <a:latin typeface="手札体-简粗体" panose="03000700000000000000" pitchFamily="66" charset="-122"/>
              <a:ea typeface="手札体-简粗体" panose="03000700000000000000" pitchFamily="66" charset="-122"/>
            </a:rPr>
            <a:t>联合库存管理（</a:t>
          </a:r>
          <a:r>
            <a:rPr lang="en-US" altLang="zh-CN" dirty="0" smtClean="0">
              <a:latin typeface="手札体-简粗体" panose="03000700000000000000" pitchFamily="66" charset="-122"/>
              <a:ea typeface="手札体-简粗体" panose="03000700000000000000" pitchFamily="66" charset="-122"/>
            </a:rPr>
            <a:t>Joint Managed Inventory</a:t>
          </a:r>
          <a:r>
            <a:rPr lang="zh-CN" altLang="en-US" dirty="0" smtClean="0">
              <a:latin typeface="手札体-简粗体" panose="03000700000000000000" pitchFamily="66" charset="-122"/>
              <a:ea typeface="手札体-简粗体" panose="03000700000000000000" pitchFamily="66" charset="-122"/>
            </a:rPr>
            <a:t>，</a:t>
          </a:r>
          <a:r>
            <a:rPr lang="en-US" altLang="zh-CN" dirty="0" smtClean="0">
              <a:latin typeface="手札体-简粗体" panose="03000700000000000000" pitchFamily="66" charset="-122"/>
              <a:ea typeface="手札体-简粗体" panose="03000700000000000000" pitchFamily="66" charset="-122"/>
            </a:rPr>
            <a:t>JMI</a:t>
          </a:r>
          <a:r>
            <a:rPr lang="zh-CN" altLang="en-US" dirty="0" smtClean="0">
              <a:latin typeface="手札体-简粗体" panose="03000700000000000000" pitchFamily="66" charset="-122"/>
              <a:ea typeface="手札体-简粗体" panose="03000700000000000000" pitchFamily="66" charset="-122"/>
            </a:rPr>
            <a:t>）</a:t>
          </a:r>
          <a:endParaRPr lang="zh-CN" altLang="en-US" dirty="0">
            <a:latin typeface="手札体-简粗体" panose="03000700000000000000" pitchFamily="66" charset="-122"/>
            <a:ea typeface="手札体-简粗体" panose="03000700000000000000" pitchFamily="66" charset="-122"/>
          </a:endParaRPr>
        </a:p>
      </dgm:t>
    </dgm:pt>
    <dgm:pt modelId="{7F581F08-6C5C-4386-BA55-FFE0B2C9F473}" type="parTrans" cxnId="{FF60BD63-8A29-4E92-A541-56C5B499843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474178F-70E8-4E7B-ADA0-C61870E106AC}" type="sibTrans" cxnId="{FF60BD63-8A29-4E92-A541-56C5B499843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23B0000-7A46-459E-BFAC-156AA95FE35F}">
      <dgm:prSet phldrT="[文本]"/>
      <dgm:spPr/>
      <dgm:t>
        <a:bodyPr/>
        <a:lstStyle/>
        <a:p>
          <a:r>
            <a:rPr lang="zh-CN" altLang="en-US" b="0" i="0" dirty="0" smtClean="0">
              <a:latin typeface="手札体-简粗体" panose="03000700000000000000" pitchFamily="66" charset="-122"/>
              <a:ea typeface="手札体-简粗体" panose="03000700000000000000" pitchFamily="66" charset="-122"/>
            </a:rPr>
            <a:t>联合库存强调供应链节点企业同时参与，共同制定库存计划</a:t>
          </a:r>
          <a:endParaRPr lang="zh-CN" altLang="en-US" dirty="0">
            <a:latin typeface="手札体-简粗体" panose="03000700000000000000" pitchFamily="66" charset="-122"/>
            <a:ea typeface="手札体-简粗体" panose="03000700000000000000" pitchFamily="66" charset="-122"/>
          </a:endParaRPr>
        </a:p>
      </dgm:t>
    </dgm:pt>
    <dgm:pt modelId="{8FD0757A-1563-4D34-A1AD-743C7FBCE418}" type="parTrans" cxnId="{44E7EEF3-550A-42D1-A5B8-2848EAA324E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8D38551-3EED-4319-BC41-D51668A273EF}" type="sibTrans" cxnId="{44E7EEF3-550A-42D1-A5B8-2848EAA324E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FC15FCB-B2C5-4C2D-B798-682F835D54A2}">
      <dgm:prSet phldrT="[文本]"/>
      <dgm:spPr/>
      <dgm:t>
        <a:bodyPr/>
        <a:lstStyle/>
        <a:p>
          <a:r>
            <a:rPr lang="zh-CN" altLang="en-US" b="1" dirty="0" smtClean="0">
              <a:solidFill>
                <a:srgbClr val="FF0000"/>
              </a:solidFill>
              <a:latin typeface="手札体-简粗体" panose="03000700000000000000" pitchFamily="66" charset="-122"/>
              <a:ea typeface="手札体-简粗体" panose="03000700000000000000" pitchFamily="66" charset="-122"/>
            </a:rPr>
            <a:t>库存状态透明性</a:t>
          </a:r>
          <a:r>
            <a:rPr lang="zh-CN" altLang="en-US" dirty="0" smtClean="0">
              <a:latin typeface="手札体-简粗体" panose="03000700000000000000" pitchFamily="66" charset="-122"/>
              <a:ea typeface="手札体-简粗体" panose="03000700000000000000" pitchFamily="66" charset="-122"/>
            </a:rPr>
            <a:t>是实施供应商管理用户库存的关键</a:t>
          </a:r>
          <a:r>
            <a:rPr lang="en-US" altLang="zh-CN" dirty="0" smtClean="0">
              <a:latin typeface="手札体-简粗体" panose="03000700000000000000" pitchFamily="66" charset="-122"/>
              <a:ea typeface="手札体-简粗体" panose="03000700000000000000" pitchFamily="66" charset="-122"/>
            </a:rPr>
            <a:t>——</a:t>
          </a:r>
          <a:r>
            <a:rPr lang="zh-CN" altLang="en-US" dirty="0" smtClean="0">
              <a:latin typeface="手札体-简粗体" panose="03000700000000000000" pitchFamily="66" charset="-122"/>
              <a:ea typeface="手札体-简粗体" panose="03000700000000000000" pitchFamily="66" charset="-122"/>
            </a:rPr>
            <a:t>供应商随时跟踪检查销售商的库存状态，可以快速响应市场需求变化</a:t>
          </a:r>
          <a:endParaRPr lang="zh-CN" altLang="en-US" dirty="0">
            <a:latin typeface="手札体-简粗体" panose="03000700000000000000" pitchFamily="66" charset="-122"/>
            <a:ea typeface="手札体-简粗体" panose="03000700000000000000" pitchFamily="66" charset="-122"/>
          </a:endParaRPr>
        </a:p>
      </dgm:t>
    </dgm:pt>
    <dgm:pt modelId="{8377E0EC-C8C4-4C77-98CB-F75CFB409B30}" type="parTrans" cxnId="{77D58B51-135E-48AF-AC93-E30C7EF4ACF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A7171DD-AC4A-463A-8F28-7EABE20D7793}" type="sibTrans" cxnId="{77D58B51-135E-48AF-AC93-E30C7EF4ACF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8EF7F03-9ED6-46DE-958B-A9C1F498B8C5}" type="pres">
      <dgm:prSet presAssocID="{A56737EC-97CE-4E8F-9631-DCE4889E1BE5}" presName="linear" presStyleCnt="0">
        <dgm:presLayoutVars>
          <dgm:animLvl val="lvl"/>
          <dgm:resizeHandles val="exact"/>
        </dgm:presLayoutVars>
      </dgm:prSet>
      <dgm:spPr/>
      <dgm:t>
        <a:bodyPr/>
        <a:lstStyle/>
        <a:p>
          <a:endParaRPr lang="zh-CN" altLang="en-US"/>
        </a:p>
      </dgm:t>
    </dgm:pt>
    <dgm:pt modelId="{8C091225-F339-4100-BCF3-D5211E78BBEB}" type="pres">
      <dgm:prSet presAssocID="{4E52EDC8-C3D8-4E6A-ACE0-A2E8CD123CA7}" presName="parentText" presStyleLbl="node1" presStyleIdx="0" presStyleCnt="2">
        <dgm:presLayoutVars>
          <dgm:chMax val="0"/>
          <dgm:bulletEnabled val="1"/>
        </dgm:presLayoutVars>
      </dgm:prSet>
      <dgm:spPr/>
      <dgm:t>
        <a:bodyPr/>
        <a:lstStyle/>
        <a:p>
          <a:endParaRPr lang="zh-CN" altLang="en-US"/>
        </a:p>
      </dgm:t>
    </dgm:pt>
    <dgm:pt modelId="{2CD0B51D-0599-4BEA-836C-43B41426B7AA}" type="pres">
      <dgm:prSet presAssocID="{4E52EDC8-C3D8-4E6A-ACE0-A2E8CD123CA7}" presName="childText" presStyleLbl="revTx" presStyleIdx="0" presStyleCnt="2">
        <dgm:presLayoutVars>
          <dgm:bulletEnabled val="1"/>
        </dgm:presLayoutVars>
      </dgm:prSet>
      <dgm:spPr/>
      <dgm:t>
        <a:bodyPr/>
        <a:lstStyle/>
        <a:p>
          <a:endParaRPr lang="zh-CN" altLang="en-US"/>
        </a:p>
      </dgm:t>
    </dgm:pt>
    <dgm:pt modelId="{4CD2062B-54AB-4E35-8DF3-3E4CD04E86C7}" type="pres">
      <dgm:prSet presAssocID="{E5CCF96C-ABB4-4CE9-A3EC-0B399C775392}" presName="parentText" presStyleLbl="node1" presStyleIdx="1" presStyleCnt="2">
        <dgm:presLayoutVars>
          <dgm:chMax val="0"/>
          <dgm:bulletEnabled val="1"/>
        </dgm:presLayoutVars>
      </dgm:prSet>
      <dgm:spPr/>
      <dgm:t>
        <a:bodyPr/>
        <a:lstStyle/>
        <a:p>
          <a:endParaRPr lang="zh-CN" altLang="en-US"/>
        </a:p>
      </dgm:t>
    </dgm:pt>
    <dgm:pt modelId="{DFB0B0E1-88A0-4947-98FC-4966DE378793}" type="pres">
      <dgm:prSet presAssocID="{E5CCF96C-ABB4-4CE9-A3EC-0B399C775392}" presName="childText" presStyleLbl="revTx" presStyleIdx="1" presStyleCnt="2">
        <dgm:presLayoutVars>
          <dgm:bulletEnabled val="1"/>
        </dgm:presLayoutVars>
      </dgm:prSet>
      <dgm:spPr/>
      <dgm:t>
        <a:bodyPr/>
        <a:lstStyle/>
        <a:p>
          <a:endParaRPr lang="zh-CN" altLang="en-US"/>
        </a:p>
      </dgm:t>
    </dgm:pt>
  </dgm:ptLst>
  <dgm:cxnLst>
    <dgm:cxn modelId="{3311BB11-F546-DE4B-8A5C-5FF74BFEF6AA}" type="presOf" srcId="{6FC15FCB-B2C5-4C2D-B798-682F835D54A2}" destId="{2CD0B51D-0599-4BEA-836C-43B41426B7AA}" srcOrd="0" destOrd="1" presId="urn:microsoft.com/office/officeart/2005/8/layout/vList2#12"/>
    <dgm:cxn modelId="{01905C25-595E-4ED0-95B2-A9AFEED77D96}" srcId="{4E52EDC8-C3D8-4E6A-ACE0-A2E8CD123CA7}" destId="{1B02F595-8117-46CF-B139-07D6F65CC3D1}" srcOrd="0" destOrd="0" parTransId="{2ACD1034-88C6-4C93-A7AF-B6ED1D59D440}" sibTransId="{93074153-66C3-4EDC-A657-4599AB5A65DA}"/>
    <dgm:cxn modelId="{C291B5E1-9A1A-4F87-9BCC-E77A37FB0654}" srcId="{A56737EC-97CE-4E8F-9631-DCE4889E1BE5}" destId="{4E52EDC8-C3D8-4E6A-ACE0-A2E8CD123CA7}" srcOrd="0" destOrd="0" parTransId="{427DE84F-29BD-4FA6-846F-CDF79067689E}" sibTransId="{B7AEBCBB-34C1-4935-9B2D-740986C7E4A6}"/>
    <dgm:cxn modelId="{44E7EEF3-550A-42D1-A5B8-2848EAA324E1}" srcId="{E5CCF96C-ABB4-4CE9-A3EC-0B399C775392}" destId="{423B0000-7A46-459E-BFAC-156AA95FE35F}" srcOrd="0" destOrd="0" parTransId="{8FD0757A-1563-4D34-A1AD-743C7FBCE418}" sibTransId="{F8D38551-3EED-4319-BC41-D51668A273EF}"/>
    <dgm:cxn modelId="{FF60BD63-8A29-4E92-A541-56C5B499843A}" srcId="{A56737EC-97CE-4E8F-9631-DCE4889E1BE5}" destId="{E5CCF96C-ABB4-4CE9-A3EC-0B399C775392}" srcOrd="1" destOrd="0" parTransId="{7F581F08-6C5C-4386-BA55-FFE0B2C9F473}" sibTransId="{9474178F-70E8-4E7B-ADA0-C61870E106AC}"/>
    <dgm:cxn modelId="{EE1CD89D-E1A3-D64E-82ED-E069A9331994}" type="presOf" srcId="{423B0000-7A46-459E-BFAC-156AA95FE35F}" destId="{DFB0B0E1-88A0-4947-98FC-4966DE378793}" srcOrd="0" destOrd="0" presId="urn:microsoft.com/office/officeart/2005/8/layout/vList2#12"/>
    <dgm:cxn modelId="{4E73296A-1DC9-3046-8743-DA4D8740FD7A}" type="presOf" srcId="{1B02F595-8117-46CF-B139-07D6F65CC3D1}" destId="{2CD0B51D-0599-4BEA-836C-43B41426B7AA}" srcOrd="0" destOrd="0" presId="urn:microsoft.com/office/officeart/2005/8/layout/vList2#12"/>
    <dgm:cxn modelId="{77D58B51-135E-48AF-AC93-E30C7EF4ACF1}" srcId="{4E52EDC8-C3D8-4E6A-ACE0-A2E8CD123CA7}" destId="{6FC15FCB-B2C5-4C2D-B798-682F835D54A2}" srcOrd="1" destOrd="0" parTransId="{8377E0EC-C8C4-4C77-98CB-F75CFB409B30}" sibTransId="{6A7171DD-AC4A-463A-8F28-7EABE20D7793}"/>
    <dgm:cxn modelId="{ABD3F03E-0DEB-F245-B31D-0BD7CE4A7859}" type="presOf" srcId="{4E52EDC8-C3D8-4E6A-ACE0-A2E8CD123CA7}" destId="{8C091225-F339-4100-BCF3-D5211E78BBEB}" srcOrd="0" destOrd="0" presId="urn:microsoft.com/office/officeart/2005/8/layout/vList2#12"/>
    <dgm:cxn modelId="{4820AD25-5657-FC46-B7D2-EAB5074A8990}" type="presOf" srcId="{A56737EC-97CE-4E8F-9631-DCE4889E1BE5}" destId="{28EF7F03-9ED6-46DE-958B-A9C1F498B8C5}" srcOrd="0" destOrd="0" presId="urn:microsoft.com/office/officeart/2005/8/layout/vList2#12"/>
    <dgm:cxn modelId="{CF50FB61-4D87-4340-925A-B85F18BE536A}" type="presOf" srcId="{E5CCF96C-ABB4-4CE9-A3EC-0B399C775392}" destId="{4CD2062B-54AB-4E35-8DF3-3E4CD04E86C7}" srcOrd="0" destOrd="0" presId="urn:microsoft.com/office/officeart/2005/8/layout/vList2#12"/>
    <dgm:cxn modelId="{A88583E5-FD71-D84B-BCC7-FC1F814B7E94}" type="presParOf" srcId="{28EF7F03-9ED6-46DE-958B-A9C1F498B8C5}" destId="{8C091225-F339-4100-BCF3-D5211E78BBEB}" srcOrd="0" destOrd="0" presId="urn:microsoft.com/office/officeart/2005/8/layout/vList2#12"/>
    <dgm:cxn modelId="{588207AF-6A48-604F-B96A-0A39A189E10C}" type="presParOf" srcId="{28EF7F03-9ED6-46DE-958B-A9C1F498B8C5}" destId="{2CD0B51D-0599-4BEA-836C-43B41426B7AA}" srcOrd="1" destOrd="0" presId="urn:microsoft.com/office/officeart/2005/8/layout/vList2#12"/>
    <dgm:cxn modelId="{3D9C9478-02A0-414C-9FCF-6B840481E875}" type="presParOf" srcId="{28EF7F03-9ED6-46DE-958B-A9C1F498B8C5}" destId="{4CD2062B-54AB-4E35-8DF3-3E4CD04E86C7}" srcOrd="2" destOrd="0" presId="urn:microsoft.com/office/officeart/2005/8/layout/vList2#12"/>
    <dgm:cxn modelId="{3FE73259-662D-594F-A51F-442DF5EC236C}" type="presParOf" srcId="{28EF7F03-9ED6-46DE-958B-A9C1F498B8C5}" destId="{DFB0B0E1-88A0-4947-98FC-4966DE378793}" srcOrd="3" destOrd="0" presId="urn:microsoft.com/office/officeart/2005/8/layout/vList2#1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供应链管理环境下的库存管理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库存成本</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供应链管理环境下库存管理的要求</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供应链库存管理的方法</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1CB8896D-8569-1F42-8085-467327220719}"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DB6072A2-0404-5549-8979-18E8A907D741}" type="presOf" srcId="{87585F0D-6A81-F747-99EB-D14B33EBB618}" destId="{A73C4A40-2D47-BF42-9EF8-B3BEE9451F45}" srcOrd="0" destOrd="0" presId="urn:microsoft.com/office/officeart/2009/3/layout/HorizontalOrganizationChart"/>
    <dgm:cxn modelId="{5A5AD975-A848-3543-A78C-86EBDFC19533}" type="presOf" srcId="{F05BBA42-D7AF-4BA0-8C3F-85B1FE28E48F}" destId="{18DB143D-9E27-4E02-AFA5-F665953CBC10}" srcOrd="0" destOrd="0" presId="urn:microsoft.com/office/officeart/2009/3/layout/HorizontalOrganizationChart"/>
    <dgm:cxn modelId="{06F53C84-6BED-E542-B23D-C0A103410206}" type="presOf" srcId="{87585F0D-6A81-F747-99EB-D14B33EBB618}" destId="{BCDD8BD9-F9D2-4C44-AB56-5005F5FB7B08}" srcOrd="1" destOrd="0" presId="urn:microsoft.com/office/officeart/2009/3/layout/HorizontalOrganizationChart"/>
    <dgm:cxn modelId="{60101B48-A653-BB44-B854-8F48D49CF3F4}" type="presOf" srcId="{18A5DCF8-381A-9740-A1DC-D1A5033A3647}" destId="{B94BF64B-9716-424E-A851-42E8E7B2B9A7}" srcOrd="0" destOrd="0" presId="urn:microsoft.com/office/officeart/2009/3/layout/HorizontalOrganizationChart"/>
    <dgm:cxn modelId="{39F04094-9EAB-CA42-A6DC-BAC929F6CCE3}" type="presOf" srcId="{9AC2E227-803C-4016-BF2C-9291B6CAA290}" destId="{9CD41DA5-A8A9-4189-B933-DCF665F7DF2D}" srcOrd="1" destOrd="0" presId="urn:microsoft.com/office/officeart/2009/3/layout/HorizontalOrganizationChart"/>
    <dgm:cxn modelId="{579E7971-09B5-A94E-BADC-F8B687ECB45C}" type="presOf" srcId="{E2369F6E-DA59-4F6E-BD69-6CAA013A82BE}" destId="{CD82D2C2-9EF5-4CA0-9CEE-9265A38A1F4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C910F33-59C8-3E43-B196-22B073FCB6AC}" type="presOf" srcId="{9AC2E227-803C-4016-BF2C-9291B6CAA290}" destId="{2A2AFDF2-2568-44F8-842C-3BFD70D9F2B1}" srcOrd="0" destOrd="0" presId="urn:microsoft.com/office/officeart/2009/3/layout/HorizontalOrganizationChart"/>
    <dgm:cxn modelId="{11AF89FB-A135-0B46-B62C-758424259B4B}" type="presOf" srcId="{3FA44A42-E0AE-412C-8071-9A37D30DD567}" destId="{22C8BBC7-02FA-4EF0-899A-834C1FEE39E3}" srcOrd="0" destOrd="0" presId="urn:microsoft.com/office/officeart/2009/3/layout/HorizontalOrganizationChart"/>
    <dgm:cxn modelId="{9135FC23-F133-CC4B-9893-71B55DA9945A}" type="presOf" srcId="{7638F483-EC40-4669-A117-0C6040B4A66B}" destId="{86A07B8D-FF15-4EFF-8681-05A46BF1E797}" srcOrd="0" destOrd="0" presId="urn:microsoft.com/office/officeart/2009/3/layout/HorizontalOrganizationChart"/>
    <dgm:cxn modelId="{1A13E243-5184-EB47-B329-94807E9453F2}"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EF47E88-2347-364B-9A85-83B506142B15}" type="presOf" srcId="{57E64457-75B6-40DF-86BF-80888D7FBBC5}" destId="{72A5A8A1-C34D-4CC9-B014-4EDC4C60B5CB}" srcOrd="0" destOrd="0" presId="urn:microsoft.com/office/officeart/2009/3/layout/HorizontalOrganizationChart"/>
    <dgm:cxn modelId="{14F92594-B310-8145-8C01-A1C79470ADD5}" type="presParOf" srcId="{18DB143D-9E27-4E02-AFA5-F665953CBC10}" destId="{07E01157-B979-4F6B-B892-75DB2A2B8B0F}" srcOrd="0" destOrd="0" presId="urn:microsoft.com/office/officeart/2009/3/layout/HorizontalOrganizationChart"/>
    <dgm:cxn modelId="{08661FBF-ACC2-E540-8F17-47E5766EF1ED}" type="presParOf" srcId="{07E01157-B979-4F6B-B892-75DB2A2B8B0F}" destId="{F686C23F-604E-4653-B2CB-27DBB6BED631}" srcOrd="0" destOrd="0" presId="urn:microsoft.com/office/officeart/2009/3/layout/HorizontalOrganizationChart"/>
    <dgm:cxn modelId="{72915CA9-7CBB-AF41-873D-8600C6F83D98}" type="presParOf" srcId="{F686C23F-604E-4653-B2CB-27DBB6BED631}" destId="{2A2AFDF2-2568-44F8-842C-3BFD70D9F2B1}" srcOrd="0" destOrd="0" presId="urn:microsoft.com/office/officeart/2009/3/layout/HorizontalOrganizationChart"/>
    <dgm:cxn modelId="{152DA773-5469-6D42-9F79-2C61CE943698}" type="presParOf" srcId="{F686C23F-604E-4653-B2CB-27DBB6BED631}" destId="{9CD41DA5-A8A9-4189-B933-DCF665F7DF2D}" srcOrd="1" destOrd="0" presId="urn:microsoft.com/office/officeart/2009/3/layout/HorizontalOrganizationChart"/>
    <dgm:cxn modelId="{5A4A5177-B047-6149-992E-AB02606A8EA3}" type="presParOf" srcId="{07E01157-B979-4F6B-B892-75DB2A2B8B0F}" destId="{96876921-77F4-4E08-9148-E99125692808}" srcOrd="1" destOrd="0" presId="urn:microsoft.com/office/officeart/2009/3/layout/HorizontalOrganizationChart"/>
    <dgm:cxn modelId="{163D0FC9-B217-C94E-868C-25C4E1F523C1}" type="presParOf" srcId="{96876921-77F4-4E08-9148-E99125692808}" destId="{CD82D2C2-9EF5-4CA0-9CEE-9265A38A1F4A}" srcOrd="0" destOrd="0" presId="urn:microsoft.com/office/officeart/2009/3/layout/HorizontalOrganizationChart"/>
    <dgm:cxn modelId="{14AA258F-2EDF-8049-AC81-E466BB068B06}" type="presParOf" srcId="{96876921-77F4-4E08-9148-E99125692808}" destId="{9441C830-A66B-4AFB-9252-8069549D4F0A}" srcOrd="1" destOrd="0" presId="urn:microsoft.com/office/officeart/2009/3/layout/HorizontalOrganizationChart"/>
    <dgm:cxn modelId="{5A5A931E-091B-7D4F-9F34-DA148559F5C9}" type="presParOf" srcId="{9441C830-A66B-4AFB-9252-8069549D4F0A}" destId="{FEAC7974-4462-4948-9F19-4D53C38CC88A}" srcOrd="0" destOrd="0" presId="urn:microsoft.com/office/officeart/2009/3/layout/HorizontalOrganizationChart"/>
    <dgm:cxn modelId="{61B4D402-A7C7-E34E-B91C-0BF211BD1A7D}" type="presParOf" srcId="{FEAC7974-4462-4948-9F19-4D53C38CC88A}" destId="{22C8BBC7-02FA-4EF0-899A-834C1FEE39E3}" srcOrd="0" destOrd="0" presId="urn:microsoft.com/office/officeart/2009/3/layout/HorizontalOrganizationChart"/>
    <dgm:cxn modelId="{C0A3DA95-343F-7842-BB51-D0C809632251}" type="presParOf" srcId="{FEAC7974-4462-4948-9F19-4D53C38CC88A}" destId="{CBD704CC-8D6F-4C39-AFA6-3825EE74A965}" srcOrd="1" destOrd="0" presId="urn:microsoft.com/office/officeart/2009/3/layout/HorizontalOrganizationChart"/>
    <dgm:cxn modelId="{92D951E4-DCDF-CE4C-A410-2B32079DE4F2}" type="presParOf" srcId="{9441C830-A66B-4AFB-9252-8069549D4F0A}" destId="{C4FE27A9-6818-468D-8F72-5DEAE64958BC}" srcOrd="1" destOrd="0" presId="urn:microsoft.com/office/officeart/2009/3/layout/HorizontalOrganizationChart"/>
    <dgm:cxn modelId="{28EDD287-461E-054D-86D4-5F2F6A75229D}" type="presParOf" srcId="{9441C830-A66B-4AFB-9252-8069549D4F0A}" destId="{B9E24DCA-DEF6-41DD-8228-40542DF88903}" srcOrd="2" destOrd="0" presId="urn:microsoft.com/office/officeart/2009/3/layout/HorizontalOrganizationChart"/>
    <dgm:cxn modelId="{C3434E35-492B-7E4E-8B10-6F857E56C551}" type="presParOf" srcId="{96876921-77F4-4E08-9148-E99125692808}" destId="{72A5A8A1-C34D-4CC9-B014-4EDC4C60B5CB}" srcOrd="2" destOrd="0" presId="urn:microsoft.com/office/officeart/2009/3/layout/HorizontalOrganizationChart"/>
    <dgm:cxn modelId="{F941ED4B-AD2E-4E44-8B1F-2CA381627DCB}" type="presParOf" srcId="{96876921-77F4-4E08-9148-E99125692808}" destId="{99464D45-2B22-432F-8F6C-3394CEC310A7}" srcOrd="3" destOrd="0" presId="urn:microsoft.com/office/officeart/2009/3/layout/HorizontalOrganizationChart"/>
    <dgm:cxn modelId="{379ED85F-DB7D-E940-B950-13CE8134ECA7}" type="presParOf" srcId="{99464D45-2B22-432F-8F6C-3394CEC310A7}" destId="{7EEFA05D-0146-474D-BB41-35A44BBAC0EB}" srcOrd="0" destOrd="0" presId="urn:microsoft.com/office/officeart/2009/3/layout/HorizontalOrganizationChart"/>
    <dgm:cxn modelId="{F0014DDD-99EA-9A47-BA15-B41C7AE7ACB6}" type="presParOf" srcId="{7EEFA05D-0146-474D-BB41-35A44BBAC0EB}" destId="{86A07B8D-FF15-4EFF-8681-05A46BF1E797}" srcOrd="0" destOrd="0" presId="urn:microsoft.com/office/officeart/2009/3/layout/HorizontalOrganizationChart"/>
    <dgm:cxn modelId="{B39CE523-2248-CB42-B5E7-076066BFA78C}" type="presParOf" srcId="{7EEFA05D-0146-474D-BB41-35A44BBAC0EB}" destId="{A4529214-DB2D-4B21-8831-F60F2A376559}" srcOrd="1" destOrd="0" presId="urn:microsoft.com/office/officeart/2009/3/layout/HorizontalOrganizationChart"/>
    <dgm:cxn modelId="{DACEF46D-07C7-7D44-BF3E-4FBC7DCBD115}" type="presParOf" srcId="{99464D45-2B22-432F-8F6C-3394CEC310A7}" destId="{4C9D6515-EA4F-4DBF-A8FE-0711C70136B1}" srcOrd="1" destOrd="0" presId="urn:microsoft.com/office/officeart/2009/3/layout/HorizontalOrganizationChart"/>
    <dgm:cxn modelId="{92455F42-6A5A-0240-AD6C-0A5CA8B2699C}" type="presParOf" srcId="{99464D45-2B22-432F-8F6C-3394CEC310A7}" destId="{686779DB-34D3-4F60-84B6-A35826FF3C2A}" srcOrd="2" destOrd="0" presId="urn:microsoft.com/office/officeart/2009/3/layout/HorizontalOrganizationChart"/>
    <dgm:cxn modelId="{2A1876D1-5E6C-8147-BC61-F56C293DDC0E}" type="presParOf" srcId="{96876921-77F4-4E08-9148-E99125692808}" destId="{B94BF64B-9716-424E-A851-42E8E7B2B9A7}" srcOrd="4" destOrd="0" presId="urn:microsoft.com/office/officeart/2009/3/layout/HorizontalOrganizationChart"/>
    <dgm:cxn modelId="{58AC2F85-0040-8940-9CD8-971AD440D0B4}" type="presParOf" srcId="{96876921-77F4-4E08-9148-E99125692808}" destId="{31E814C1-FFDD-BA48-BF9D-F3C8FF892503}" srcOrd="5" destOrd="0" presId="urn:microsoft.com/office/officeart/2009/3/layout/HorizontalOrganizationChart"/>
    <dgm:cxn modelId="{904AA4E9-8FDC-624F-B419-D9CACACA9C01}" type="presParOf" srcId="{31E814C1-FFDD-BA48-BF9D-F3C8FF892503}" destId="{1780440E-D92A-B040-A710-F8D875101E05}" srcOrd="0" destOrd="0" presId="urn:microsoft.com/office/officeart/2009/3/layout/HorizontalOrganizationChart"/>
    <dgm:cxn modelId="{A1EC935A-EF3B-9A46-9C21-F527A3A5608C}" type="presParOf" srcId="{1780440E-D92A-B040-A710-F8D875101E05}" destId="{A73C4A40-2D47-BF42-9EF8-B3BEE9451F45}" srcOrd="0" destOrd="0" presId="urn:microsoft.com/office/officeart/2009/3/layout/HorizontalOrganizationChart"/>
    <dgm:cxn modelId="{3770359E-EC82-D94C-B4A0-4AC1CF32485B}" type="presParOf" srcId="{1780440E-D92A-B040-A710-F8D875101E05}" destId="{BCDD8BD9-F9D2-4C44-AB56-5005F5FB7B08}" srcOrd="1" destOrd="0" presId="urn:microsoft.com/office/officeart/2009/3/layout/HorizontalOrganizationChart"/>
    <dgm:cxn modelId="{FCF05564-6836-214A-8530-C8AD81E72D6A}" type="presParOf" srcId="{31E814C1-FFDD-BA48-BF9D-F3C8FF892503}" destId="{B22D4294-1D49-E046-9CF9-7B480D0762E6}" srcOrd="1" destOrd="0" presId="urn:microsoft.com/office/officeart/2009/3/layout/HorizontalOrganizationChart"/>
    <dgm:cxn modelId="{B64822D5-EE75-6E46-AF07-FE65CD846CED}" type="presParOf" srcId="{31E814C1-FFDD-BA48-BF9D-F3C8FF892503}" destId="{E1D0C206-488D-6348-BEA7-1FE8B1679EF7}" srcOrd="2" destOrd="0" presId="urn:microsoft.com/office/officeart/2009/3/layout/HorizontalOrganizationChart"/>
    <dgm:cxn modelId="{9300AF5B-989C-BE47-8EDB-E366A23B57A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供应链管理环境下的库存管理</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库存成本</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供应链管理环境下库存管理的要求</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供应链库存管理的方法</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B8740E6D-A6D0-4141-9267-BC9902F887EA}" type="presOf" srcId="{3FA44A42-E0AE-412C-8071-9A37D30DD567}" destId="{22C8BBC7-02FA-4EF0-899A-834C1FEE39E3}" srcOrd="0" destOrd="0" presId="urn:microsoft.com/office/officeart/2009/3/layout/HorizontalOrganizationChart"/>
    <dgm:cxn modelId="{D7497BD7-BE41-FC48-8961-28E7CEEC4C04}"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BABDB3D8-E0B1-B341-91F5-0D825F44FB05}" type="presOf" srcId="{87585F0D-6A81-F747-99EB-D14B33EBB618}" destId="{A73C4A40-2D47-BF42-9EF8-B3BEE9451F45}" srcOrd="0" destOrd="0" presId="urn:microsoft.com/office/officeart/2009/3/layout/HorizontalOrganizationChart"/>
    <dgm:cxn modelId="{375317E3-C46D-9F40-9C8A-537FCDF1B237}" type="presOf" srcId="{87585F0D-6A81-F747-99EB-D14B33EBB618}" destId="{BCDD8BD9-F9D2-4C44-AB56-5005F5FB7B08}" srcOrd="1" destOrd="0" presId="urn:microsoft.com/office/officeart/2009/3/layout/HorizontalOrganizationChart"/>
    <dgm:cxn modelId="{8F3ECC71-92A7-7346-AF5D-9BFFE6FD0B30}" type="presOf" srcId="{57E64457-75B6-40DF-86BF-80888D7FBBC5}" destId="{72A5A8A1-C34D-4CC9-B014-4EDC4C60B5CB}" srcOrd="0" destOrd="0" presId="urn:microsoft.com/office/officeart/2009/3/layout/HorizontalOrganizationChart"/>
    <dgm:cxn modelId="{0C339638-AFD2-2543-9DBE-680CB440A740}" type="presOf" srcId="{7638F483-EC40-4669-A117-0C6040B4A66B}" destId="{86A07B8D-FF15-4EFF-8681-05A46BF1E797}" srcOrd="0" destOrd="0" presId="urn:microsoft.com/office/officeart/2009/3/layout/HorizontalOrganizationChart"/>
    <dgm:cxn modelId="{E6C41CB0-C876-294D-86D9-3B15CA36ECF0}"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6F5F0EFB-81FC-FE4B-8DC0-0F026183213B}" type="presOf" srcId="{E2369F6E-DA59-4F6E-BD69-6CAA013A82BE}" destId="{CD82D2C2-9EF5-4CA0-9CEE-9265A38A1F4A}" srcOrd="0" destOrd="0" presId="urn:microsoft.com/office/officeart/2009/3/layout/HorizontalOrganizationChart"/>
    <dgm:cxn modelId="{E340306F-1B97-4D46-B81E-39634524A6F6}" type="presOf" srcId="{9AC2E227-803C-4016-BF2C-9291B6CAA290}" destId="{2A2AFDF2-2568-44F8-842C-3BFD70D9F2B1}" srcOrd="0" destOrd="0" presId="urn:microsoft.com/office/officeart/2009/3/layout/HorizontalOrganizationChart"/>
    <dgm:cxn modelId="{A9705F20-F103-D34C-A9AB-B7A621937AB2}" type="presOf" srcId="{9AC2E227-803C-4016-BF2C-9291B6CAA290}" destId="{9CD41DA5-A8A9-4189-B933-DCF665F7DF2D}" srcOrd="1" destOrd="0" presId="urn:microsoft.com/office/officeart/2009/3/layout/HorizontalOrganizationChart"/>
    <dgm:cxn modelId="{8404551B-9581-3441-888F-6C57324A5D2A}"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BBB9BA0-4175-0A4E-A4A4-A436E24BCDF7}" type="presOf" srcId="{18A5DCF8-381A-9740-A1DC-D1A5033A3647}" destId="{B94BF64B-9716-424E-A851-42E8E7B2B9A7}" srcOrd="0" destOrd="0" presId="urn:microsoft.com/office/officeart/2009/3/layout/HorizontalOrganizationChart"/>
    <dgm:cxn modelId="{74690B15-DC6D-944F-81D9-32DFA06BF19A}" type="presParOf" srcId="{18DB143D-9E27-4E02-AFA5-F665953CBC10}" destId="{07E01157-B979-4F6B-B892-75DB2A2B8B0F}" srcOrd="0" destOrd="0" presId="urn:microsoft.com/office/officeart/2009/3/layout/HorizontalOrganizationChart"/>
    <dgm:cxn modelId="{5288A5A2-C9C3-FA46-B7AA-9FF19531B277}" type="presParOf" srcId="{07E01157-B979-4F6B-B892-75DB2A2B8B0F}" destId="{F686C23F-604E-4653-B2CB-27DBB6BED631}" srcOrd="0" destOrd="0" presId="urn:microsoft.com/office/officeart/2009/3/layout/HorizontalOrganizationChart"/>
    <dgm:cxn modelId="{A8303360-D25F-3D49-891B-BDC25C11531D}" type="presParOf" srcId="{F686C23F-604E-4653-B2CB-27DBB6BED631}" destId="{2A2AFDF2-2568-44F8-842C-3BFD70D9F2B1}" srcOrd="0" destOrd="0" presId="urn:microsoft.com/office/officeart/2009/3/layout/HorizontalOrganizationChart"/>
    <dgm:cxn modelId="{88FA0A23-D3AD-1F4A-84AB-894807FBAAEA}" type="presParOf" srcId="{F686C23F-604E-4653-B2CB-27DBB6BED631}" destId="{9CD41DA5-A8A9-4189-B933-DCF665F7DF2D}" srcOrd="1" destOrd="0" presId="urn:microsoft.com/office/officeart/2009/3/layout/HorizontalOrganizationChart"/>
    <dgm:cxn modelId="{D4727B62-7754-3B42-B8E1-672E96427039}" type="presParOf" srcId="{07E01157-B979-4F6B-B892-75DB2A2B8B0F}" destId="{96876921-77F4-4E08-9148-E99125692808}" srcOrd="1" destOrd="0" presId="urn:microsoft.com/office/officeart/2009/3/layout/HorizontalOrganizationChart"/>
    <dgm:cxn modelId="{6101829E-396C-B346-BE70-04C427CCDF09}" type="presParOf" srcId="{96876921-77F4-4E08-9148-E99125692808}" destId="{CD82D2C2-9EF5-4CA0-9CEE-9265A38A1F4A}" srcOrd="0" destOrd="0" presId="urn:microsoft.com/office/officeart/2009/3/layout/HorizontalOrganizationChart"/>
    <dgm:cxn modelId="{6B03B527-001A-AC45-833E-36A193381AE1}" type="presParOf" srcId="{96876921-77F4-4E08-9148-E99125692808}" destId="{9441C830-A66B-4AFB-9252-8069549D4F0A}" srcOrd="1" destOrd="0" presId="urn:microsoft.com/office/officeart/2009/3/layout/HorizontalOrganizationChart"/>
    <dgm:cxn modelId="{B589EAA8-D113-5744-A1C9-F280F816FF16}" type="presParOf" srcId="{9441C830-A66B-4AFB-9252-8069549D4F0A}" destId="{FEAC7974-4462-4948-9F19-4D53C38CC88A}" srcOrd="0" destOrd="0" presId="urn:microsoft.com/office/officeart/2009/3/layout/HorizontalOrganizationChart"/>
    <dgm:cxn modelId="{C10F80D9-ECE4-1C46-AAEB-496E4430992F}" type="presParOf" srcId="{FEAC7974-4462-4948-9F19-4D53C38CC88A}" destId="{22C8BBC7-02FA-4EF0-899A-834C1FEE39E3}" srcOrd="0" destOrd="0" presId="urn:microsoft.com/office/officeart/2009/3/layout/HorizontalOrganizationChart"/>
    <dgm:cxn modelId="{12F4906D-9B5F-7144-9CEC-39BBBC2C7C21}" type="presParOf" srcId="{FEAC7974-4462-4948-9F19-4D53C38CC88A}" destId="{CBD704CC-8D6F-4C39-AFA6-3825EE74A965}" srcOrd="1" destOrd="0" presId="urn:microsoft.com/office/officeart/2009/3/layout/HorizontalOrganizationChart"/>
    <dgm:cxn modelId="{85D2902E-A839-C645-A05F-FAFB186DFCBA}" type="presParOf" srcId="{9441C830-A66B-4AFB-9252-8069549D4F0A}" destId="{C4FE27A9-6818-468D-8F72-5DEAE64958BC}" srcOrd="1" destOrd="0" presId="urn:microsoft.com/office/officeart/2009/3/layout/HorizontalOrganizationChart"/>
    <dgm:cxn modelId="{3E1616BC-F3F5-6445-A431-32B64D228CBA}" type="presParOf" srcId="{9441C830-A66B-4AFB-9252-8069549D4F0A}" destId="{B9E24DCA-DEF6-41DD-8228-40542DF88903}" srcOrd="2" destOrd="0" presId="urn:microsoft.com/office/officeart/2009/3/layout/HorizontalOrganizationChart"/>
    <dgm:cxn modelId="{12CA5464-4B36-384E-BDB0-DCEB71C93784}" type="presParOf" srcId="{96876921-77F4-4E08-9148-E99125692808}" destId="{72A5A8A1-C34D-4CC9-B014-4EDC4C60B5CB}" srcOrd="2" destOrd="0" presId="urn:microsoft.com/office/officeart/2009/3/layout/HorizontalOrganizationChart"/>
    <dgm:cxn modelId="{85C5AD6D-95BE-574C-93C6-C2DD8BCD3155}" type="presParOf" srcId="{96876921-77F4-4E08-9148-E99125692808}" destId="{99464D45-2B22-432F-8F6C-3394CEC310A7}" srcOrd="3" destOrd="0" presId="urn:microsoft.com/office/officeart/2009/3/layout/HorizontalOrganizationChart"/>
    <dgm:cxn modelId="{0888EAAE-509C-D241-A57A-D69953C5D38D}" type="presParOf" srcId="{99464D45-2B22-432F-8F6C-3394CEC310A7}" destId="{7EEFA05D-0146-474D-BB41-35A44BBAC0EB}" srcOrd="0" destOrd="0" presId="urn:microsoft.com/office/officeart/2009/3/layout/HorizontalOrganizationChart"/>
    <dgm:cxn modelId="{6E172F4A-3D76-A440-983C-BFF20CCD78D0}" type="presParOf" srcId="{7EEFA05D-0146-474D-BB41-35A44BBAC0EB}" destId="{86A07B8D-FF15-4EFF-8681-05A46BF1E797}" srcOrd="0" destOrd="0" presId="urn:microsoft.com/office/officeart/2009/3/layout/HorizontalOrganizationChart"/>
    <dgm:cxn modelId="{BB68D89B-4E42-224F-9CCB-8A411EBE4515}" type="presParOf" srcId="{7EEFA05D-0146-474D-BB41-35A44BBAC0EB}" destId="{A4529214-DB2D-4B21-8831-F60F2A376559}" srcOrd="1" destOrd="0" presId="urn:microsoft.com/office/officeart/2009/3/layout/HorizontalOrganizationChart"/>
    <dgm:cxn modelId="{54EEFACE-EA9C-C24E-B79D-B213E4465358}" type="presParOf" srcId="{99464D45-2B22-432F-8F6C-3394CEC310A7}" destId="{4C9D6515-EA4F-4DBF-A8FE-0711C70136B1}" srcOrd="1" destOrd="0" presId="urn:microsoft.com/office/officeart/2009/3/layout/HorizontalOrganizationChart"/>
    <dgm:cxn modelId="{0F797E40-8582-5147-B5ED-3A2049A0227F}" type="presParOf" srcId="{99464D45-2B22-432F-8F6C-3394CEC310A7}" destId="{686779DB-34D3-4F60-84B6-A35826FF3C2A}" srcOrd="2" destOrd="0" presId="urn:microsoft.com/office/officeart/2009/3/layout/HorizontalOrganizationChart"/>
    <dgm:cxn modelId="{D561133B-C192-E244-872E-B47CAD7E449B}" type="presParOf" srcId="{96876921-77F4-4E08-9148-E99125692808}" destId="{B94BF64B-9716-424E-A851-42E8E7B2B9A7}" srcOrd="4" destOrd="0" presId="urn:microsoft.com/office/officeart/2009/3/layout/HorizontalOrganizationChart"/>
    <dgm:cxn modelId="{1CBB7CAD-F407-9749-A7E4-967BDB998750}" type="presParOf" srcId="{96876921-77F4-4E08-9148-E99125692808}" destId="{31E814C1-FFDD-BA48-BF9D-F3C8FF892503}" srcOrd="5" destOrd="0" presId="urn:microsoft.com/office/officeart/2009/3/layout/HorizontalOrganizationChart"/>
    <dgm:cxn modelId="{9A728C9B-AD8A-C040-8BBC-1A5FB5E5A023}" type="presParOf" srcId="{31E814C1-FFDD-BA48-BF9D-F3C8FF892503}" destId="{1780440E-D92A-B040-A710-F8D875101E05}" srcOrd="0" destOrd="0" presId="urn:microsoft.com/office/officeart/2009/3/layout/HorizontalOrganizationChart"/>
    <dgm:cxn modelId="{DBF8A3AD-036E-0E4D-B654-527810CDAA25}" type="presParOf" srcId="{1780440E-D92A-B040-A710-F8D875101E05}" destId="{A73C4A40-2D47-BF42-9EF8-B3BEE9451F45}" srcOrd="0" destOrd="0" presId="urn:microsoft.com/office/officeart/2009/3/layout/HorizontalOrganizationChart"/>
    <dgm:cxn modelId="{6F30E4A7-FE3E-F841-A4A8-8162F7BA5ED3}" type="presParOf" srcId="{1780440E-D92A-B040-A710-F8D875101E05}" destId="{BCDD8BD9-F9D2-4C44-AB56-5005F5FB7B08}" srcOrd="1" destOrd="0" presId="urn:microsoft.com/office/officeart/2009/3/layout/HorizontalOrganizationChart"/>
    <dgm:cxn modelId="{E23A1004-0A52-9947-9234-EEA39425058C}" type="presParOf" srcId="{31E814C1-FFDD-BA48-BF9D-F3C8FF892503}" destId="{B22D4294-1D49-E046-9CF9-7B480D0762E6}" srcOrd="1" destOrd="0" presId="urn:microsoft.com/office/officeart/2009/3/layout/HorizontalOrganizationChart"/>
    <dgm:cxn modelId="{640F4528-1864-7547-9981-3910DB929987}" type="presParOf" srcId="{31E814C1-FFDD-BA48-BF9D-F3C8FF892503}" destId="{E1D0C206-488D-6348-BEA7-1FE8B1679EF7}" srcOrd="2" destOrd="0" presId="urn:microsoft.com/office/officeart/2009/3/layout/HorizontalOrganizationChart"/>
    <dgm:cxn modelId="{17FA7D37-2FE9-3046-9543-AC3893927A9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供应链管理环境下的采购管理</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供应链采购管理的特点</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准时采购特点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E83CD4C0-F66D-FB48-A035-D086F90117F4}" type="presOf" srcId="{9AC2E227-803C-4016-BF2C-9291B6CAA290}" destId="{9CD41DA5-A8A9-4189-B933-DCF665F7DF2D}" srcOrd="1" destOrd="0" presId="urn:microsoft.com/office/officeart/2009/3/layout/HorizontalOrganizationChart"/>
    <dgm:cxn modelId="{39625FDA-B3ED-C04E-A763-B8F0C33B3A46}"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3BE31B7-EEA7-3C48-AFE9-A739B786970B}" type="presOf" srcId="{3FA44A42-E0AE-412C-8071-9A37D30DD567}" destId="{CBD704CC-8D6F-4C39-AFA6-3825EE74A965}" srcOrd="1" destOrd="0" presId="urn:microsoft.com/office/officeart/2009/3/layout/HorizontalOrganizationChart"/>
    <dgm:cxn modelId="{21F2E0EE-C01E-B646-9D44-A4C5F750341B}"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74B5190-C9AC-D942-9A88-57A1AED6E8B4}" type="presOf" srcId="{7638F483-EC40-4669-A117-0C6040B4A66B}" destId="{86A07B8D-FF15-4EFF-8681-05A46BF1E797}" srcOrd="0" destOrd="0" presId="urn:microsoft.com/office/officeart/2009/3/layout/HorizontalOrganizationChart"/>
    <dgm:cxn modelId="{53C3F815-FBB7-6044-9EFA-5E518BB3F9FD}" type="presOf" srcId="{E2369F6E-DA59-4F6E-BD69-6CAA013A82BE}" destId="{CD82D2C2-9EF5-4CA0-9CEE-9265A38A1F4A}" srcOrd="0" destOrd="0" presId="urn:microsoft.com/office/officeart/2009/3/layout/HorizontalOrganizationChart"/>
    <dgm:cxn modelId="{6C249E4E-BB67-304E-A739-79260B72EDF2}"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038C8A9-1826-BA4B-B435-5AB3413391DF}" type="presOf" srcId="{3FA44A42-E0AE-412C-8071-9A37D30DD567}" destId="{22C8BBC7-02FA-4EF0-899A-834C1FEE39E3}" srcOrd="0" destOrd="0" presId="urn:microsoft.com/office/officeart/2009/3/layout/HorizontalOrganizationChart"/>
    <dgm:cxn modelId="{C025158A-736F-FB40-8CD2-0CA3027732A3}" type="presOf" srcId="{F05BBA42-D7AF-4BA0-8C3F-85B1FE28E48F}" destId="{18DB143D-9E27-4E02-AFA5-F665953CBC10}" srcOrd="0" destOrd="0" presId="urn:microsoft.com/office/officeart/2009/3/layout/HorizontalOrganizationChart"/>
    <dgm:cxn modelId="{1E52C7BA-DA55-6D44-B267-42AC61F9AF35}" type="presParOf" srcId="{18DB143D-9E27-4E02-AFA5-F665953CBC10}" destId="{07E01157-B979-4F6B-B892-75DB2A2B8B0F}" srcOrd="0" destOrd="0" presId="urn:microsoft.com/office/officeart/2009/3/layout/HorizontalOrganizationChart"/>
    <dgm:cxn modelId="{C4E80088-7005-5F43-88D6-1D7F1C564D04}" type="presParOf" srcId="{07E01157-B979-4F6B-B892-75DB2A2B8B0F}" destId="{F686C23F-604E-4653-B2CB-27DBB6BED631}" srcOrd="0" destOrd="0" presId="urn:microsoft.com/office/officeart/2009/3/layout/HorizontalOrganizationChart"/>
    <dgm:cxn modelId="{EC175D32-F62E-3049-8284-07BD0972E262}" type="presParOf" srcId="{F686C23F-604E-4653-B2CB-27DBB6BED631}" destId="{2A2AFDF2-2568-44F8-842C-3BFD70D9F2B1}" srcOrd="0" destOrd="0" presId="urn:microsoft.com/office/officeart/2009/3/layout/HorizontalOrganizationChart"/>
    <dgm:cxn modelId="{7C555033-7C7C-254E-A740-924ADD2E8590}" type="presParOf" srcId="{F686C23F-604E-4653-B2CB-27DBB6BED631}" destId="{9CD41DA5-A8A9-4189-B933-DCF665F7DF2D}" srcOrd="1" destOrd="0" presId="urn:microsoft.com/office/officeart/2009/3/layout/HorizontalOrganizationChart"/>
    <dgm:cxn modelId="{50DA37D9-D27F-A24C-A929-8ECF2E28EEEC}" type="presParOf" srcId="{07E01157-B979-4F6B-B892-75DB2A2B8B0F}" destId="{96876921-77F4-4E08-9148-E99125692808}" srcOrd="1" destOrd="0" presId="urn:microsoft.com/office/officeart/2009/3/layout/HorizontalOrganizationChart"/>
    <dgm:cxn modelId="{1EDB1D1B-2833-2D42-8D5E-AE9FFA837EE7}" type="presParOf" srcId="{96876921-77F4-4E08-9148-E99125692808}" destId="{CD82D2C2-9EF5-4CA0-9CEE-9265A38A1F4A}" srcOrd="0" destOrd="0" presId="urn:microsoft.com/office/officeart/2009/3/layout/HorizontalOrganizationChart"/>
    <dgm:cxn modelId="{C0F58654-09E6-764D-8F93-1C9E78089263}" type="presParOf" srcId="{96876921-77F4-4E08-9148-E99125692808}" destId="{9441C830-A66B-4AFB-9252-8069549D4F0A}" srcOrd="1" destOrd="0" presId="urn:microsoft.com/office/officeart/2009/3/layout/HorizontalOrganizationChart"/>
    <dgm:cxn modelId="{D72507AF-D4C4-5D45-AD59-2B3595765D18}" type="presParOf" srcId="{9441C830-A66B-4AFB-9252-8069549D4F0A}" destId="{FEAC7974-4462-4948-9F19-4D53C38CC88A}" srcOrd="0" destOrd="0" presId="urn:microsoft.com/office/officeart/2009/3/layout/HorizontalOrganizationChart"/>
    <dgm:cxn modelId="{7D356CA1-A57F-3D4F-BB32-C2A7C93C89C6}" type="presParOf" srcId="{FEAC7974-4462-4948-9F19-4D53C38CC88A}" destId="{22C8BBC7-02FA-4EF0-899A-834C1FEE39E3}" srcOrd="0" destOrd="0" presId="urn:microsoft.com/office/officeart/2009/3/layout/HorizontalOrganizationChart"/>
    <dgm:cxn modelId="{F1695922-E345-7A49-B4F9-EEA54FC2041B}" type="presParOf" srcId="{FEAC7974-4462-4948-9F19-4D53C38CC88A}" destId="{CBD704CC-8D6F-4C39-AFA6-3825EE74A965}" srcOrd="1" destOrd="0" presId="urn:microsoft.com/office/officeart/2009/3/layout/HorizontalOrganizationChart"/>
    <dgm:cxn modelId="{AB1CEC75-F23E-2141-B227-C95DDF5E231E}" type="presParOf" srcId="{9441C830-A66B-4AFB-9252-8069549D4F0A}" destId="{C4FE27A9-6818-468D-8F72-5DEAE64958BC}" srcOrd="1" destOrd="0" presId="urn:microsoft.com/office/officeart/2009/3/layout/HorizontalOrganizationChart"/>
    <dgm:cxn modelId="{52EE9248-C08C-F54F-BBCE-EA57FDDEFCF3}" type="presParOf" srcId="{9441C830-A66B-4AFB-9252-8069549D4F0A}" destId="{B9E24DCA-DEF6-41DD-8228-40542DF88903}" srcOrd="2" destOrd="0" presId="urn:microsoft.com/office/officeart/2009/3/layout/HorizontalOrganizationChart"/>
    <dgm:cxn modelId="{F7BB6FC7-3FC1-E747-A905-89011DA63688}" type="presParOf" srcId="{96876921-77F4-4E08-9148-E99125692808}" destId="{72A5A8A1-C34D-4CC9-B014-4EDC4C60B5CB}" srcOrd="2" destOrd="0" presId="urn:microsoft.com/office/officeart/2009/3/layout/HorizontalOrganizationChart"/>
    <dgm:cxn modelId="{36E8B4FA-D1F9-9248-B375-D2447C6EDE2E}" type="presParOf" srcId="{96876921-77F4-4E08-9148-E99125692808}" destId="{99464D45-2B22-432F-8F6C-3394CEC310A7}" srcOrd="3" destOrd="0" presId="urn:microsoft.com/office/officeart/2009/3/layout/HorizontalOrganizationChart"/>
    <dgm:cxn modelId="{13793B8D-DC44-FF45-93F3-591F9836D4FF}" type="presParOf" srcId="{99464D45-2B22-432F-8F6C-3394CEC310A7}" destId="{7EEFA05D-0146-474D-BB41-35A44BBAC0EB}" srcOrd="0" destOrd="0" presId="urn:microsoft.com/office/officeart/2009/3/layout/HorizontalOrganizationChart"/>
    <dgm:cxn modelId="{A2BDFE19-CEDD-404C-B6A7-0EA2BC98E72C}" type="presParOf" srcId="{7EEFA05D-0146-474D-BB41-35A44BBAC0EB}" destId="{86A07B8D-FF15-4EFF-8681-05A46BF1E797}" srcOrd="0" destOrd="0" presId="urn:microsoft.com/office/officeart/2009/3/layout/HorizontalOrganizationChart"/>
    <dgm:cxn modelId="{F68D156B-2A11-ED41-8EAF-ECDC561720A4}" type="presParOf" srcId="{7EEFA05D-0146-474D-BB41-35A44BBAC0EB}" destId="{A4529214-DB2D-4B21-8831-F60F2A376559}" srcOrd="1" destOrd="0" presId="urn:microsoft.com/office/officeart/2009/3/layout/HorizontalOrganizationChart"/>
    <dgm:cxn modelId="{7F9CFAF2-B276-F64B-9DC7-E6BC884EC9FA}" type="presParOf" srcId="{99464D45-2B22-432F-8F6C-3394CEC310A7}" destId="{4C9D6515-EA4F-4DBF-A8FE-0711C70136B1}" srcOrd="1" destOrd="0" presId="urn:microsoft.com/office/officeart/2009/3/layout/HorizontalOrganizationChart"/>
    <dgm:cxn modelId="{D5D8DF57-926E-8348-BDF9-71BFBC0074AC}" type="presParOf" srcId="{99464D45-2B22-432F-8F6C-3394CEC310A7}" destId="{686779DB-34D3-4F60-84B6-A35826FF3C2A}" srcOrd="2" destOrd="0" presId="urn:microsoft.com/office/officeart/2009/3/layout/HorizontalOrganizationChart"/>
    <dgm:cxn modelId="{43A5EF35-1BA9-8648-B649-20BF522E008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DF96CC5-F762-45F2-94ED-1269343C7CC5}" type="doc">
      <dgm:prSet loTypeId="urn:microsoft.com/office/officeart/2005/8/layout/list1#24" loCatId="list" qsTypeId="urn:microsoft.com/office/officeart/2005/8/quickstyle/simple1#63" qsCatId="simple" csTypeId="urn:microsoft.com/office/officeart/2005/8/colors/accent2_1#32" csCatId="accent2" phldr="1"/>
      <dgm:spPr/>
      <dgm:t>
        <a:bodyPr/>
        <a:lstStyle/>
        <a:p>
          <a:endParaRPr lang="zh-CN" altLang="en-US"/>
        </a:p>
      </dgm:t>
    </dgm:pt>
    <dgm:pt modelId="{D53E8A6A-C0B6-4AD6-A2F4-CD6D235D7213}">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从为库存而采购到为订单而采购的转变</a:t>
          </a:r>
          <a:endParaRPr lang="zh-CN" altLang="en-US" sz="2400" dirty="0">
            <a:latin typeface="手札体-简粗体" panose="03000700000000000000" pitchFamily="66" charset="-122"/>
            <a:ea typeface="手札体-简粗体" panose="03000700000000000000" pitchFamily="66" charset="-122"/>
          </a:endParaRPr>
        </a:p>
      </dgm:t>
    </dgm:pt>
    <dgm:pt modelId="{9A74ED9C-BCBC-47AF-9EC2-7D78A7A2B679}" type="parTrans" cxnId="{13392552-341F-428E-9822-99771910E74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AB58C6D-C697-4F22-BB50-3A9BD6BF148A}" type="sibTrans" cxnId="{13392552-341F-428E-9822-99771910E74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86C7A00-ED83-4604-8E4E-C18A850009EB}">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从采购业务管理向外部资源管理转变</a:t>
          </a:r>
          <a:endParaRPr lang="zh-CN" altLang="en-US" sz="2400" dirty="0">
            <a:latin typeface="手札体-简粗体" panose="03000700000000000000" pitchFamily="66" charset="-122"/>
            <a:ea typeface="手札体-简粗体" panose="03000700000000000000" pitchFamily="66" charset="-122"/>
          </a:endParaRPr>
        </a:p>
      </dgm:t>
    </dgm:pt>
    <dgm:pt modelId="{E88D87B8-F407-48F5-A167-F18B6AF35710}" type="parTrans" cxnId="{E1EA0EF2-BCE0-4199-BFAA-A792055FDDE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22FF0AD-29C4-46E0-913E-0BB1961DE157}" type="sibTrans" cxnId="{E1EA0EF2-BCE0-4199-BFAA-A792055FDDE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C56D520-62C5-492A-8E1E-E94061119A37}">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从一般买卖关系向战略协作伙伴关系转变</a:t>
          </a:r>
          <a:endParaRPr lang="zh-CN" altLang="en-US" sz="2400" dirty="0">
            <a:latin typeface="手札体-简粗体" panose="03000700000000000000" pitchFamily="66" charset="-122"/>
            <a:ea typeface="手札体-简粗体" panose="03000700000000000000" pitchFamily="66" charset="-122"/>
          </a:endParaRPr>
        </a:p>
      </dgm:t>
    </dgm:pt>
    <dgm:pt modelId="{C8ECDA62-4147-49AA-8CB1-8C9E1BBFB528}" type="parTrans" cxnId="{DE938ED0-44C4-4F72-8A37-543E7E4DB1B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408FE36-36FE-4F74-85EA-6A9ED539C6BA}" type="sibTrans" cxnId="{DE938ED0-44C4-4F72-8A37-543E7E4DB1B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8A0AF64-72EC-414C-874F-74798E559E7D}" type="pres">
      <dgm:prSet presAssocID="{0DF96CC5-F762-45F2-94ED-1269343C7CC5}" presName="linear" presStyleCnt="0">
        <dgm:presLayoutVars>
          <dgm:dir/>
          <dgm:animLvl val="lvl"/>
          <dgm:resizeHandles val="exact"/>
        </dgm:presLayoutVars>
      </dgm:prSet>
      <dgm:spPr/>
      <dgm:t>
        <a:bodyPr/>
        <a:lstStyle/>
        <a:p>
          <a:endParaRPr lang="zh-CN" altLang="en-US"/>
        </a:p>
      </dgm:t>
    </dgm:pt>
    <dgm:pt modelId="{31ECB7F3-B409-4036-AEB3-208DA7623C7A}" type="pres">
      <dgm:prSet presAssocID="{D53E8A6A-C0B6-4AD6-A2F4-CD6D235D7213}" presName="parentLin" presStyleCnt="0"/>
      <dgm:spPr/>
    </dgm:pt>
    <dgm:pt modelId="{552BB1EB-B3F4-4A6E-9551-78B14A0A878D}" type="pres">
      <dgm:prSet presAssocID="{D53E8A6A-C0B6-4AD6-A2F4-CD6D235D7213}" presName="parentLeftMargin" presStyleLbl="node1" presStyleIdx="0" presStyleCnt="3"/>
      <dgm:spPr/>
      <dgm:t>
        <a:bodyPr/>
        <a:lstStyle/>
        <a:p>
          <a:endParaRPr lang="zh-CN" altLang="en-US"/>
        </a:p>
      </dgm:t>
    </dgm:pt>
    <dgm:pt modelId="{95243873-3416-4BF1-ABAC-5E0ED560158A}" type="pres">
      <dgm:prSet presAssocID="{D53E8A6A-C0B6-4AD6-A2F4-CD6D235D7213}" presName="parentText" presStyleLbl="node1" presStyleIdx="0" presStyleCnt="3">
        <dgm:presLayoutVars>
          <dgm:chMax val="0"/>
          <dgm:bulletEnabled val="1"/>
        </dgm:presLayoutVars>
      </dgm:prSet>
      <dgm:spPr/>
      <dgm:t>
        <a:bodyPr/>
        <a:lstStyle/>
        <a:p>
          <a:endParaRPr lang="zh-CN" altLang="en-US"/>
        </a:p>
      </dgm:t>
    </dgm:pt>
    <dgm:pt modelId="{CF090AF0-176C-4165-A7F9-51C435B3ED0D}" type="pres">
      <dgm:prSet presAssocID="{D53E8A6A-C0B6-4AD6-A2F4-CD6D235D7213}" presName="negativeSpace" presStyleCnt="0"/>
      <dgm:spPr/>
    </dgm:pt>
    <dgm:pt modelId="{00FA4F13-31D5-4292-AADF-183640E060D7}" type="pres">
      <dgm:prSet presAssocID="{D53E8A6A-C0B6-4AD6-A2F4-CD6D235D7213}" presName="childText" presStyleLbl="conFgAcc1" presStyleIdx="0" presStyleCnt="3">
        <dgm:presLayoutVars>
          <dgm:bulletEnabled val="1"/>
        </dgm:presLayoutVars>
      </dgm:prSet>
      <dgm:spPr/>
    </dgm:pt>
    <dgm:pt modelId="{B7BCE8BD-36A8-4D7A-A2CB-173895727D1A}" type="pres">
      <dgm:prSet presAssocID="{BAB58C6D-C697-4F22-BB50-3A9BD6BF148A}" presName="spaceBetweenRectangles" presStyleCnt="0"/>
      <dgm:spPr/>
    </dgm:pt>
    <dgm:pt modelId="{DAAFF89C-2376-442A-878A-6B04DD546908}" type="pres">
      <dgm:prSet presAssocID="{C86C7A00-ED83-4604-8E4E-C18A850009EB}" presName="parentLin" presStyleCnt="0"/>
      <dgm:spPr/>
    </dgm:pt>
    <dgm:pt modelId="{810A3D08-0C2A-48CA-B869-AEDFB80B630B}" type="pres">
      <dgm:prSet presAssocID="{C86C7A00-ED83-4604-8E4E-C18A850009EB}" presName="parentLeftMargin" presStyleLbl="node1" presStyleIdx="0" presStyleCnt="3"/>
      <dgm:spPr/>
      <dgm:t>
        <a:bodyPr/>
        <a:lstStyle/>
        <a:p>
          <a:endParaRPr lang="zh-CN" altLang="en-US"/>
        </a:p>
      </dgm:t>
    </dgm:pt>
    <dgm:pt modelId="{6293A72D-F88C-4597-93C0-16ED6EE88EC6}" type="pres">
      <dgm:prSet presAssocID="{C86C7A00-ED83-4604-8E4E-C18A850009EB}" presName="parentText" presStyleLbl="node1" presStyleIdx="1" presStyleCnt="3">
        <dgm:presLayoutVars>
          <dgm:chMax val="0"/>
          <dgm:bulletEnabled val="1"/>
        </dgm:presLayoutVars>
      </dgm:prSet>
      <dgm:spPr/>
      <dgm:t>
        <a:bodyPr/>
        <a:lstStyle/>
        <a:p>
          <a:endParaRPr lang="zh-CN" altLang="en-US"/>
        </a:p>
      </dgm:t>
    </dgm:pt>
    <dgm:pt modelId="{509785BE-5FE3-4AC7-84B4-A752C99BCA0A}" type="pres">
      <dgm:prSet presAssocID="{C86C7A00-ED83-4604-8E4E-C18A850009EB}" presName="negativeSpace" presStyleCnt="0"/>
      <dgm:spPr/>
    </dgm:pt>
    <dgm:pt modelId="{AA831488-E3BA-4A5A-AC87-29C46966916C}" type="pres">
      <dgm:prSet presAssocID="{C86C7A00-ED83-4604-8E4E-C18A850009EB}" presName="childText" presStyleLbl="conFgAcc1" presStyleIdx="1" presStyleCnt="3">
        <dgm:presLayoutVars>
          <dgm:bulletEnabled val="1"/>
        </dgm:presLayoutVars>
      </dgm:prSet>
      <dgm:spPr/>
    </dgm:pt>
    <dgm:pt modelId="{A0533611-0085-4992-AEAA-C02F6BE2D926}" type="pres">
      <dgm:prSet presAssocID="{622FF0AD-29C4-46E0-913E-0BB1961DE157}" presName="spaceBetweenRectangles" presStyleCnt="0"/>
      <dgm:spPr/>
    </dgm:pt>
    <dgm:pt modelId="{9DA6B04D-4508-4DA0-8845-623372EFA76D}" type="pres">
      <dgm:prSet presAssocID="{AC56D520-62C5-492A-8E1E-E94061119A37}" presName="parentLin" presStyleCnt="0"/>
      <dgm:spPr/>
    </dgm:pt>
    <dgm:pt modelId="{742F7906-3A45-470F-A45B-254E4963D3D0}" type="pres">
      <dgm:prSet presAssocID="{AC56D520-62C5-492A-8E1E-E94061119A37}" presName="parentLeftMargin" presStyleLbl="node1" presStyleIdx="1" presStyleCnt="3"/>
      <dgm:spPr/>
      <dgm:t>
        <a:bodyPr/>
        <a:lstStyle/>
        <a:p>
          <a:endParaRPr lang="zh-CN" altLang="en-US"/>
        </a:p>
      </dgm:t>
    </dgm:pt>
    <dgm:pt modelId="{C2F42A8A-C080-4C37-A30D-7A8A7E2BD500}" type="pres">
      <dgm:prSet presAssocID="{AC56D520-62C5-492A-8E1E-E94061119A37}" presName="parentText" presStyleLbl="node1" presStyleIdx="2" presStyleCnt="3">
        <dgm:presLayoutVars>
          <dgm:chMax val="0"/>
          <dgm:bulletEnabled val="1"/>
        </dgm:presLayoutVars>
      </dgm:prSet>
      <dgm:spPr/>
      <dgm:t>
        <a:bodyPr/>
        <a:lstStyle/>
        <a:p>
          <a:endParaRPr lang="zh-CN" altLang="en-US"/>
        </a:p>
      </dgm:t>
    </dgm:pt>
    <dgm:pt modelId="{43D688FD-F868-43E4-963A-4E22BE722669}" type="pres">
      <dgm:prSet presAssocID="{AC56D520-62C5-492A-8E1E-E94061119A37}" presName="negativeSpace" presStyleCnt="0"/>
      <dgm:spPr/>
    </dgm:pt>
    <dgm:pt modelId="{F4ECE3BA-E1B7-4BDD-9A3E-1E0669BCDEE2}" type="pres">
      <dgm:prSet presAssocID="{AC56D520-62C5-492A-8E1E-E94061119A37}" presName="childText" presStyleLbl="conFgAcc1" presStyleIdx="2" presStyleCnt="3">
        <dgm:presLayoutVars>
          <dgm:bulletEnabled val="1"/>
        </dgm:presLayoutVars>
      </dgm:prSet>
      <dgm:spPr/>
    </dgm:pt>
  </dgm:ptLst>
  <dgm:cxnLst>
    <dgm:cxn modelId="{34BBFA54-4145-9C4F-86EC-B215CB5BEA76}" type="presOf" srcId="{D53E8A6A-C0B6-4AD6-A2F4-CD6D235D7213}" destId="{552BB1EB-B3F4-4A6E-9551-78B14A0A878D}" srcOrd="0" destOrd="0" presId="urn:microsoft.com/office/officeart/2005/8/layout/list1#24"/>
    <dgm:cxn modelId="{9A8600BA-94FC-5B4B-8230-C9367C6DB73B}" type="presOf" srcId="{0DF96CC5-F762-45F2-94ED-1269343C7CC5}" destId="{08A0AF64-72EC-414C-874F-74798E559E7D}" srcOrd="0" destOrd="0" presId="urn:microsoft.com/office/officeart/2005/8/layout/list1#24"/>
    <dgm:cxn modelId="{FA3EE91F-9232-4243-9F53-500F869A2049}" type="presOf" srcId="{C86C7A00-ED83-4604-8E4E-C18A850009EB}" destId="{810A3D08-0C2A-48CA-B869-AEDFB80B630B}" srcOrd="0" destOrd="0" presId="urn:microsoft.com/office/officeart/2005/8/layout/list1#24"/>
    <dgm:cxn modelId="{53AB2E27-7908-C548-9C90-95A3D5FA9D70}" type="presOf" srcId="{AC56D520-62C5-492A-8E1E-E94061119A37}" destId="{C2F42A8A-C080-4C37-A30D-7A8A7E2BD500}" srcOrd="1" destOrd="0" presId="urn:microsoft.com/office/officeart/2005/8/layout/list1#24"/>
    <dgm:cxn modelId="{616004C8-9641-AB4F-A5A4-CE8AD961F877}" type="presOf" srcId="{AC56D520-62C5-492A-8E1E-E94061119A37}" destId="{742F7906-3A45-470F-A45B-254E4963D3D0}" srcOrd="0" destOrd="0" presId="urn:microsoft.com/office/officeart/2005/8/layout/list1#24"/>
    <dgm:cxn modelId="{B25776AD-8562-5C44-AC31-9FA0C5909DD6}" type="presOf" srcId="{C86C7A00-ED83-4604-8E4E-C18A850009EB}" destId="{6293A72D-F88C-4597-93C0-16ED6EE88EC6}" srcOrd="1" destOrd="0" presId="urn:microsoft.com/office/officeart/2005/8/layout/list1#24"/>
    <dgm:cxn modelId="{DE938ED0-44C4-4F72-8A37-543E7E4DB1B9}" srcId="{0DF96CC5-F762-45F2-94ED-1269343C7CC5}" destId="{AC56D520-62C5-492A-8E1E-E94061119A37}" srcOrd="2" destOrd="0" parTransId="{C8ECDA62-4147-49AA-8CB1-8C9E1BBFB528}" sibTransId="{5408FE36-36FE-4F74-85EA-6A9ED539C6BA}"/>
    <dgm:cxn modelId="{28A6BCEA-4438-1E4A-AE45-D40C374B5CEE}" type="presOf" srcId="{D53E8A6A-C0B6-4AD6-A2F4-CD6D235D7213}" destId="{95243873-3416-4BF1-ABAC-5E0ED560158A}" srcOrd="1" destOrd="0" presId="urn:microsoft.com/office/officeart/2005/8/layout/list1#24"/>
    <dgm:cxn modelId="{E1EA0EF2-BCE0-4199-BFAA-A792055FDDE6}" srcId="{0DF96CC5-F762-45F2-94ED-1269343C7CC5}" destId="{C86C7A00-ED83-4604-8E4E-C18A850009EB}" srcOrd="1" destOrd="0" parTransId="{E88D87B8-F407-48F5-A167-F18B6AF35710}" sibTransId="{622FF0AD-29C4-46E0-913E-0BB1961DE157}"/>
    <dgm:cxn modelId="{13392552-341F-428E-9822-99771910E749}" srcId="{0DF96CC5-F762-45F2-94ED-1269343C7CC5}" destId="{D53E8A6A-C0B6-4AD6-A2F4-CD6D235D7213}" srcOrd="0" destOrd="0" parTransId="{9A74ED9C-BCBC-47AF-9EC2-7D78A7A2B679}" sibTransId="{BAB58C6D-C697-4F22-BB50-3A9BD6BF148A}"/>
    <dgm:cxn modelId="{6831B6A1-B8A6-C740-AA83-DA71DBEE3E99}" type="presParOf" srcId="{08A0AF64-72EC-414C-874F-74798E559E7D}" destId="{31ECB7F3-B409-4036-AEB3-208DA7623C7A}" srcOrd="0" destOrd="0" presId="urn:microsoft.com/office/officeart/2005/8/layout/list1#24"/>
    <dgm:cxn modelId="{4F841D7D-4755-8747-B7F5-95A44A55BAEB}" type="presParOf" srcId="{31ECB7F3-B409-4036-AEB3-208DA7623C7A}" destId="{552BB1EB-B3F4-4A6E-9551-78B14A0A878D}" srcOrd="0" destOrd="0" presId="urn:microsoft.com/office/officeart/2005/8/layout/list1#24"/>
    <dgm:cxn modelId="{68FE02FB-60FD-AF4C-9663-5818DEDC38ED}" type="presParOf" srcId="{31ECB7F3-B409-4036-AEB3-208DA7623C7A}" destId="{95243873-3416-4BF1-ABAC-5E0ED560158A}" srcOrd="1" destOrd="0" presId="urn:microsoft.com/office/officeart/2005/8/layout/list1#24"/>
    <dgm:cxn modelId="{33997B19-9237-2841-9982-34D234043E99}" type="presParOf" srcId="{08A0AF64-72EC-414C-874F-74798E559E7D}" destId="{CF090AF0-176C-4165-A7F9-51C435B3ED0D}" srcOrd="1" destOrd="0" presId="urn:microsoft.com/office/officeart/2005/8/layout/list1#24"/>
    <dgm:cxn modelId="{477879B9-CDD9-F948-A3FB-C2380D20BBE7}" type="presParOf" srcId="{08A0AF64-72EC-414C-874F-74798E559E7D}" destId="{00FA4F13-31D5-4292-AADF-183640E060D7}" srcOrd="2" destOrd="0" presId="urn:microsoft.com/office/officeart/2005/8/layout/list1#24"/>
    <dgm:cxn modelId="{EBA019FB-AB45-CB44-A46D-D1B8DE4B8AD6}" type="presParOf" srcId="{08A0AF64-72EC-414C-874F-74798E559E7D}" destId="{B7BCE8BD-36A8-4D7A-A2CB-173895727D1A}" srcOrd="3" destOrd="0" presId="urn:microsoft.com/office/officeart/2005/8/layout/list1#24"/>
    <dgm:cxn modelId="{3D85C45A-7AA3-AB4C-8B12-9E6F99EABA5E}" type="presParOf" srcId="{08A0AF64-72EC-414C-874F-74798E559E7D}" destId="{DAAFF89C-2376-442A-878A-6B04DD546908}" srcOrd="4" destOrd="0" presId="urn:microsoft.com/office/officeart/2005/8/layout/list1#24"/>
    <dgm:cxn modelId="{83E08E7D-6853-DA4F-8BEC-91A578108425}" type="presParOf" srcId="{DAAFF89C-2376-442A-878A-6B04DD546908}" destId="{810A3D08-0C2A-48CA-B869-AEDFB80B630B}" srcOrd="0" destOrd="0" presId="urn:microsoft.com/office/officeart/2005/8/layout/list1#24"/>
    <dgm:cxn modelId="{C9E9AD24-E7A4-4D43-9026-488894662A30}" type="presParOf" srcId="{DAAFF89C-2376-442A-878A-6B04DD546908}" destId="{6293A72D-F88C-4597-93C0-16ED6EE88EC6}" srcOrd="1" destOrd="0" presId="urn:microsoft.com/office/officeart/2005/8/layout/list1#24"/>
    <dgm:cxn modelId="{98345492-246B-C240-A425-3D7FEF6D288F}" type="presParOf" srcId="{08A0AF64-72EC-414C-874F-74798E559E7D}" destId="{509785BE-5FE3-4AC7-84B4-A752C99BCA0A}" srcOrd="5" destOrd="0" presId="urn:microsoft.com/office/officeart/2005/8/layout/list1#24"/>
    <dgm:cxn modelId="{8EEC13B6-FD68-8847-B898-32553894E028}" type="presParOf" srcId="{08A0AF64-72EC-414C-874F-74798E559E7D}" destId="{AA831488-E3BA-4A5A-AC87-29C46966916C}" srcOrd="6" destOrd="0" presId="urn:microsoft.com/office/officeart/2005/8/layout/list1#24"/>
    <dgm:cxn modelId="{C16F9129-5C59-F044-B6FF-EE163317F536}" type="presParOf" srcId="{08A0AF64-72EC-414C-874F-74798E559E7D}" destId="{A0533611-0085-4992-AEAA-C02F6BE2D926}" srcOrd="7" destOrd="0" presId="urn:microsoft.com/office/officeart/2005/8/layout/list1#24"/>
    <dgm:cxn modelId="{14B2B8C9-53B9-F340-A985-220F964F051D}" type="presParOf" srcId="{08A0AF64-72EC-414C-874F-74798E559E7D}" destId="{9DA6B04D-4508-4DA0-8845-623372EFA76D}" srcOrd="8" destOrd="0" presId="urn:microsoft.com/office/officeart/2005/8/layout/list1#24"/>
    <dgm:cxn modelId="{08ADCA8F-1D60-7C43-8644-F91CA2261927}" type="presParOf" srcId="{9DA6B04D-4508-4DA0-8845-623372EFA76D}" destId="{742F7906-3A45-470F-A45B-254E4963D3D0}" srcOrd="0" destOrd="0" presId="urn:microsoft.com/office/officeart/2005/8/layout/list1#24"/>
    <dgm:cxn modelId="{0BF268B3-1AE1-1E4F-AA6F-74571FAC7418}" type="presParOf" srcId="{9DA6B04D-4508-4DA0-8845-623372EFA76D}" destId="{C2F42A8A-C080-4C37-A30D-7A8A7E2BD500}" srcOrd="1" destOrd="0" presId="urn:microsoft.com/office/officeart/2005/8/layout/list1#24"/>
    <dgm:cxn modelId="{148ACE59-D670-034F-8327-D1DBED9460EB}" type="presParOf" srcId="{08A0AF64-72EC-414C-874F-74798E559E7D}" destId="{43D688FD-F868-43E4-963A-4E22BE722669}" srcOrd="9" destOrd="0" presId="urn:microsoft.com/office/officeart/2005/8/layout/list1#24"/>
    <dgm:cxn modelId="{F132F88D-3418-D446-8A85-4846C31E278D}" type="presParOf" srcId="{08A0AF64-72EC-414C-874F-74798E559E7D}" destId="{F4ECE3BA-E1B7-4BDD-9A3E-1E0669BCDEE2}" srcOrd="10" destOrd="0" presId="urn:microsoft.com/office/officeart/2005/8/layout/list1#2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供应链管理环境下的采购管理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供应链采购管理的特点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smtClean="0">
              <a:latin typeface="SimHei" charset="-122"/>
              <a:ea typeface="SimHei" charset="-122"/>
              <a:cs typeface="SimHei" charset="-122"/>
            </a:rPr>
            <a:t>准时采购特点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BDA60A36-379B-A843-808B-6F13ED240E3F}" type="presOf" srcId="{9AC2E227-803C-4016-BF2C-9291B6CAA290}" destId="{2A2AFDF2-2568-44F8-842C-3BFD70D9F2B1}" srcOrd="0" destOrd="0" presId="urn:microsoft.com/office/officeart/2009/3/layout/HorizontalOrganizationChart"/>
    <dgm:cxn modelId="{7705BA68-F761-EA4F-A167-965C2BF23BC7}" type="presOf" srcId="{3FA44A42-E0AE-412C-8071-9A37D30DD567}" destId="{22C8BBC7-02FA-4EF0-899A-834C1FEE39E3}" srcOrd="0" destOrd="0" presId="urn:microsoft.com/office/officeart/2009/3/layout/HorizontalOrganizationChart"/>
    <dgm:cxn modelId="{C4C67192-8B0E-DF41-AB87-72A1E3DD184B}"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78B77558-E3A2-C748-9E88-AA902BAD2E57}" type="presOf" srcId="{7638F483-EC40-4669-A117-0C6040B4A66B}" destId="{A4529214-DB2D-4B21-8831-F60F2A376559}" srcOrd="1" destOrd="0" presId="urn:microsoft.com/office/officeart/2009/3/layout/HorizontalOrganizationChart"/>
    <dgm:cxn modelId="{F5C79CCE-D8DD-7C4D-9068-DA51000C3A13}"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6F818C3-6171-4743-B750-E3C82F86CA98}"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AB5D2F1-759C-2741-A000-DD5371DF5F05}" type="presOf" srcId="{57E64457-75B6-40DF-86BF-80888D7FBBC5}" destId="{72A5A8A1-C34D-4CC9-B014-4EDC4C60B5CB}" srcOrd="0" destOrd="0" presId="urn:microsoft.com/office/officeart/2009/3/layout/HorizontalOrganizationChart"/>
    <dgm:cxn modelId="{93DE64B5-C64A-804F-92B7-EEB338BD457B}" type="presOf" srcId="{9AC2E227-803C-4016-BF2C-9291B6CAA290}" destId="{9CD41DA5-A8A9-4189-B933-DCF665F7DF2D}" srcOrd="1" destOrd="0" presId="urn:microsoft.com/office/officeart/2009/3/layout/HorizontalOrganizationChart"/>
    <dgm:cxn modelId="{27FA422D-164A-2E45-99F9-258CB4C592C2}" type="presOf" srcId="{3FA44A42-E0AE-412C-8071-9A37D30DD567}" destId="{CBD704CC-8D6F-4C39-AFA6-3825EE74A965}" srcOrd="1" destOrd="0" presId="urn:microsoft.com/office/officeart/2009/3/layout/HorizontalOrganizationChart"/>
    <dgm:cxn modelId="{D648615D-7256-3B4F-BAFA-BDAE861833CA}" type="presParOf" srcId="{18DB143D-9E27-4E02-AFA5-F665953CBC10}" destId="{07E01157-B979-4F6B-B892-75DB2A2B8B0F}" srcOrd="0" destOrd="0" presId="urn:microsoft.com/office/officeart/2009/3/layout/HorizontalOrganizationChart"/>
    <dgm:cxn modelId="{BB66E690-7AB1-8446-83CB-0638DBBB5313}" type="presParOf" srcId="{07E01157-B979-4F6B-B892-75DB2A2B8B0F}" destId="{F686C23F-604E-4653-B2CB-27DBB6BED631}" srcOrd="0" destOrd="0" presId="urn:microsoft.com/office/officeart/2009/3/layout/HorizontalOrganizationChart"/>
    <dgm:cxn modelId="{956AE596-0525-9744-A031-10B707E51803}" type="presParOf" srcId="{F686C23F-604E-4653-B2CB-27DBB6BED631}" destId="{2A2AFDF2-2568-44F8-842C-3BFD70D9F2B1}" srcOrd="0" destOrd="0" presId="urn:microsoft.com/office/officeart/2009/3/layout/HorizontalOrganizationChart"/>
    <dgm:cxn modelId="{F03009E9-0562-D841-8AD6-F9E1F087E4BB}" type="presParOf" srcId="{F686C23F-604E-4653-B2CB-27DBB6BED631}" destId="{9CD41DA5-A8A9-4189-B933-DCF665F7DF2D}" srcOrd="1" destOrd="0" presId="urn:microsoft.com/office/officeart/2009/3/layout/HorizontalOrganizationChart"/>
    <dgm:cxn modelId="{60E218BB-AC04-5B4B-AE1E-1A59A3505CE6}" type="presParOf" srcId="{07E01157-B979-4F6B-B892-75DB2A2B8B0F}" destId="{96876921-77F4-4E08-9148-E99125692808}" srcOrd="1" destOrd="0" presId="urn:microsoft.com/office/officeart/2009/3/layout/HorizontalOrganizationChart"/>
    <dgm:cxn modelId="{48494346-0156-ED42-AC96-05714A9E1C09}" type="presParOf" srcId="{96876921-77F4-4E08-9148-E99125692808}" destId="{CD82D2C2-9EF5-4CA0-9CEE-9265A38A1F4A}" srcOrd="0" destOrd="0" presId="urn:microsoft.com/office/officeart/2009/3/layout/HorizontalOrganizationChart"/>
    <dgm:cxn modelId="{3B9DC802-782C-414C-89CA-8EED8D79349D}" type="presParOf" srcId="{96876921-77F4-4E08-9148-E99125692808}" destId="{9441C830-A66B-4AFB-9252-8069549D4F0A}" srcOrd="1" destOrd="0" presId="urn:microsoft.com/office/officeart/2009/3/layout/HorizontalOrganizationChart"/>
    <dgm:cxn modelId="{53598A4C-EA96-5E44-9EEE-93E0994223AD}" type="presParOf" srcId="{9441C830-A66B-4AFB-9252-8069549D4F0A}" destId="{FEAC7974-4462-4948-9F19-4D53C38CC88A}" srcOrd="0" destOrd="0" presId="urn:microsoft.com/office/officeart/2009/3/layout/HorizontalOrganizationChart"/>
    <dgm:cxn modelId="{DEBB6081-7083-0046-B920-9060FFF8A169}" type="presParOf" srcId="{FEAC7974-4462-4948-9F19-4D53C38CC88A}" destId="{22C8BBC7-02FA-4EF0-899A-834C1FEE39E3}" srcOrd="0" destOrd="0" presId="urn:microsoft.com/office/officeart/2009/3/layout/HorizontalOrganizationChart"/>
    <dgm:cxn modelId="{5691160F-42CE-B44E-B686-C0EEBB7997E8}" type="presParOf" srcId="{FEAC7974-4462-4948-9F19-4D53C38CC88A}" destId="{CBD704CC-8D6F-4C39-AFA6-3825EE74A965}" srcOrd="1" destOrd="0" presId="urn:microsoft.com/office/officeart/2009/3/layout/HorizontalOrganizationChart"/>
    <dgm:cxn modelId="{6D6BD40E-C160-214F-B25C-93C5457FC719}" type="presParOf" srcId="{9441C830-A66B-4AFB-9252-8069549D4F0A}" destId="{C4FE27A9-6818-468D-8F72-5DEAE64958BC}" srcOrd="1" destOrd="0" presId="urn:microsoft.com/office/officeart/2009/3/layout/HorizontalOrganizationChart"/>
    <dgm:cxn modelId="{779F1BEF-3FEB-C54A-A7F4-D144874E8B28}" type="presParOf" srcId="{9441C830-A66B-4AFB-9252-8069549D4F0A}" destId="{B9E24DCA-DEF6-41DD-8228-40542DF88903}" srcOrd="2" destOrd="0" presId="urn:microsoft.com/office/officeart/2009/3/layout/HorizontalOrganizationChart"/>
    <dgm:cxn modelId="{7EBF4BAD-632A-1B41-945C-7E852CFBEC0D}" type="presParOf" srcId="{96876921-77F4-4E08-9148-E99125692808}" destId="{72A5A8A1-C34D-4CC9-B014-4EDC4C60B5CB}" srcOrd="2" destOrd="0" presId="urn:microsoft.com/office/officeart/2009/3/layout/HorizontalOrganizationChart"/>
    <dgm:cxn modelId="{C3CBE758-0D78-8243-BCE8-DB72B2E245A3}" type="presParOf" srcId="{96876921-77F4-4E08-9148-E99125692808}" destId="{99464D45-2B22-432F-8F6C-3394CEC310A7}" srcOrd="3" destOrd="0" presId="urn:microsoft.com/office/officeart/2009/3/layout/HorizontalOrganizationChart"/>
    <dgm:cxn modelId="{9063DE74-0C09-784D-A931-214EB638BA9E}" type="presParOf" srcId="{99464D45-2B22-432F-8F6C-3394CEC310A7}" destId="{7EEFA05D-0146-474D-BB41-35A44BBAC0EB}" srcOrd="0" destOrd="0" presId="urn:microsoft.com/office/officeart/2009/3/layout/HorizontalOrganizationChart"/>
    <dgm:cxn modelId="{2B008D82-E503-B14B-AC58-7F7D28E086B7}" type="presParOf" srcId="{7EEFA05D-0146-474D-BB41-35A44BBAC0EB}" destId="{86A07B8D-FF15-4EFF-8681-05A46BF1E797}" srcOrd="0" destOrd="0" presId="urn:microsoft.com/office/officeart/2009/3/layout/HorizontalOrganizationChart"/>
    <dgm:cxn modelId="{AC329D46-83EB-6B48-98F5-7DE88483290F}" type="presParOf" srcId="{7EEFA05D-0146-474D-BB41-35A44BBAC0EB}" destId="{A4529214-DB2D-4B21-8831-F60F2A376559}" srcOrd="1" destOrd="0" presId="urn:microsoft.com/office/officeart/2009/3/layout/HorizontalOrganizationChart"/>
    <dgm:cxn modelId="{B9CD23DA-F382-F846-BFD9-073E2AFB6858}" type="presParOf" srcId="{99464D45-2B22-432F-8F6C-3394CEC310A7}" destId="{4C9D6515-EA4F-4DBF-A8FE-0711C70136B1}" srcOrd="1" destOrd="0" presId="urn:microsoft.com/office/officeart/2009/3/layout/HorizontalOrganizationChart"/>
    <dgm:cxn modelId="{1BEA8FCD-C48B-D94C-90E8-27FEEC935CAC}" type="presParOf" srcId="{99464D45-2B22-432F-8F6C-3394CEC310A7}" destId="{686779DB-34D3-4F60-84B6-A35826FF3C2A}" srcOrd="2" destOrd="0" presId="urn:microsoft.com/office/officeart/2009/3/layout/HorizontalOrganizationChart"/>
    <dgm:cxn modelId="{2FCFD290-C546-534C-A484-C326378D3AD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供应链管理环境下的物流管理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物流管理的含义</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供应链管理环境下物流管理的特点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供应链管理环境下物流管理的策略</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C1DA5C7D-5BBA-1445-9515-6864D245801D}" type="presOf" srcId="{9AC2E227-803C-4016-BF2C-9291B6CAA290}" destId="{2A2AFDF2-2568-44F8-842C-3BFD70D9F2B1}" srcOrd="0" destOrd="0" presId="urn:microsoft.com/office/officeart/2009/3/layout/HorizontalOrganizationChart"/>
    <dgm:cxn modelId="{3063691E-28B4-1F42-A668-F8812F45F000}" type="presOf" srcId="{57E64457-75B6-40DF-86BF-80888D7FBBC5}" destId="{72A5A8A1-C34D-4CC9-B014-4EDC4C60B5CB}" srcOrd="0" destOrd="0" presId="urn:microsoft.com/office/officeart/2009/3/layout/HorizontalOrganizationChart"/>
    <dgm:cxn modelId="{7E725B0B-3A9D-7140-BA41-2A5FB3B54B91}"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7BC7B73-C635-4949-B44D-9A534BCE4954}"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41CB479-13A2-6849-AE75-5A64F1B872D4}" type="presOf" srcId="{87585F0D-6A81-F747-99EB-D14B33EBB618}" destId="{A73C4A40-2D47-BF42-9EF8-B3BEE9451F45}" srcOrd="0" destOrd="0" presId="urn:microsoft.com/office/officeart/2009/3/layout/HorizontalOrganizationChart"/>
    <dgm:cxn modelId="{C8B9E532-7ED7-7F47-8819-9683D0597D68}" type="presOf" srcId="{18A5DCF8-381A-9740-A1DC-D1A5033A3647}" destId="{B94BF64B-9716-424E-A851-42E8E7B2B9A7}" srcOrd="0" destOrd="0" presId="urn:microsoft.com/office/officeart/2009/3/layout/HorizontalOrganizationChart"/>
    <dgm:cxn modelId="{4043F5F1-9000-954E-A561-4E385E3B99E1}" type="presOf" srcId="{87585F0D-6A81-F747-99EB-D14B33EBB618}" destId="{BCDD8BD9-F9D2-4C44-AB56-5005F5FB7B08}" srcOrd="1" destOrd="0" presId="urn:microsoft.com/office/officeart/2009/3/layout/HorizontalOrganizationChart"/>
    <dgm:cxn modelId="{9299D0B7-45FA-7540-91AE-A560D7BF9B3F}" type="presOf" srcId="{F05BBA42-D7AF-4BA0-8C3F-85B1FE28E48F}" destId="{18DB143D-9E27-4E02-AFA5-F665953CBC10}" srcOrd="0" destOrd="0" presId="urn:microsoft.com/office/officeart/2009/3/layout/HorizontalOrganizationChart"/>
    <dgm:cxn modelId="{C81959F4-1B27-2349-8B5C-EEC9DBD84E0F}" type="presOf" srcId="{7638F483-EC40-4669-A117-0C6040B4A66B}" destId="{A4529214-DB2D-4B21-8831-F60F2A376559}" srcOrd="1" destOrd="0" presId="urn:microsoft.com/office/officeart/2009/3/layout/HorizontalOrganizationChart"/>
    <dgm:cxn modelId="{34F35520-9B22-954B-8FD5-4C99A339BA68}"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36C30C7-C0CD-3F42-BE7A-D24FA66E4E14}" type="presOf" srcId="{7638F483-EC40-4669-A117-0C6040B4A66B}" destId="{86A07B8D-FF15-4EFF-8681-05A46BF1E797}" srcOrd="0" destOrd="0" presId="urn:microsoft.com/office/officeart/2009/3/layout/HorizontalOrganizationChart"/>
    <dgm:cxn modelId="{3BBEFF86-9991-E640-9AAA-F6F8933C78AF}" type="presOf" srcId="{9AC2E227-803C-4016-BF2C-9291B6CAA290}" destId="{9CD41DA5-A8A9-4189-B933-DCF665F7DF2D}"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6AA926C-AE85-F04D-B0D5-2E573B12EB28}" type="presParOf" srcId="{18DB143D-9E27-4E02-AFA5-F665953CBC10}" destId="{07E01157-B979-4F6B-B892-75DB2A2B8B0F}" srcOrd="0" destOrd="0" presId="urn:microsoft.com/office/officeart/2009/3/layout/HorizontalOrganizationChart"/>
    <dgm:cxn modelId="{7E91ED21-5F9B-1F43-85B8-5023493E53DD}" type="presParOf" srcId="{07E01157-B979-4F6B-B892-75DB2A2B8B0F}" destId="{F686C23F-604E-4653-B2CB-27DBB6BED631}" srcOrd="0" destOrd="0" presId="urn:microsoft.com/office/officeart/2009/3/layout/HorizontalOrganizationChart"/>
    <dgm:cxn modelId="{825E23CB-7872-734E-95D5-9D535F102055}" type="presParOf" srcId="{F686C23F-604E-4653-B2CB-27DBB6BED631}" destId="{2A2AFDF2-2568-44F8-842C-3BFD70D9F2B1}" srcOrd="0" destOrd="0" presId="urn:microsoft.com/office/officeart/2009/3/layout/HorizontalOrganizationChart"/>
    <dgm:cxn modelId="{FED39ADF-5C1C-E34F-A3F9-9065A0B3623A}" type="presParOf" srcId="{F686C23F-604E-4653-B2CB-27DBB6BED631}" destId="{9CD41DA5-A8A9-4189-B933-DCF665F7DF2D}" srcOrd="1" destOrd="0" presId="urn:microsoft.com/office/officeart/2009/3/layout/HorizontalOrganizationChart"/>
    <dgm:cxn modelId="{8DB77BD0-33F3-494A-A37D-BFAD36D96998}" type="presParOf" srcId="{07E01157-B979-4F6B-B892-75DB2A2B8B0F}" destId="{96876921-77F4-4E08-9148-E99125692808}" srcOrd="1" destOrd="0" presId="urn:microsoft.com/office/officeart/2009/3/layout/HorizontalOrganizationChart"/>
    <dgm:cxn modelId="{7E5EBA01-06DC-C54F-B830-4C20D8B71634}" type="presParOf" srcId="{96876921-77F4-4E08-9148-E99125692808}" destId="{CD82D2C2-9EF5-4CA0-9CEE-9265A38A1F4A}" srcOrd="0" destOrd="0" presId="urn:microsoft.com/office/officeart/2009/3/layout/HorizontalOrganizationChart"/>
    <dgm:cxn modelId="{B798198D-EED3-164F-B3C1-57B74166D614}" type="presParOf" srcId="{96876921-77F4-4E08-9148-E99125692808}" destId="{9441C830-A66B-4AFB-9252-8069549D4F0A}" srcOrd="1" destOrd="0" presId="urn:microsoft.com/office/officeart/2009/3/layout/HorizontalOrganizationChart"/>
    <dgm:cxn modelId="{54EF43DE-07C1-6F4B-B958-ED8ADAF07B18}" type="presParOf" srcId="{9441C830-A66B-4AFB-9252-8069549D4F0A}" destId="{FEAC7974-4462-4948-9F19-4D53C38CC88A}" srcOrd="0" destOrd="0" presId="urn:microsoft.com/office/officeart/2009/3/layout/HorizontalOrganizationChart"/>
    <dgm:cxn modelId="{90CF447E-2E72-174F-9640-DB455EC97C5D}" type="presParOf" srcId="{FEAC7974-4462-4948-9F19-4D53C38CC88A}" destId="{22C8BBC7-02FA-4EF0-899A-834C1FEE39E3}" srcOrd="0" destOrd="0" presId="urn:microsoft.com/office/officeart/2009/3/layout/HorizontalOrganizationChart"/>
    <dgm:cxn modelId="{B6598194-3119-334C-8EBE-855F26DF148B}" type="presParOf" srcId="{FEAC7974-4462-4948-9F19-4D53C38CC88A}" destId="{CBD704CC-8D6F-4C39-AFA6-3825EE74A965}" srcOrd="1" destOrd="0" presId="urn:microsoft.com/office/officeart/2009/3/layout/HorizontalOrganizationChart"/>
    <dgm:cxn modelId="{AACB2B3B-B4E3-C849-AF84-AEF6D7B1CA06}" type="presParOf" srcId="{9441C830-A66B-4AFB-9252-8069549D4F0A}" destId="{C4FE27A9-6818-468D-8F72-5DEAE64958BC}" srcOrd="1" destOrd="0" presId="urn:microsoft.com/office/officeart/2009/3/layout/HorizontalOrganizationChart"/>
    <dgm:cxn modelId="{EA0F653C-DE62-2141-B179-A3F7FCD00122}" type="presParOf" srcId="{9441C830-A66B-4AFB-9252-8069549D4F0A}" destId="{B9E24DCA-DEF6-41DD-8228-40542DF88903}" srcOrd="2" destOrd="0" presId="urn:microsoft.com/office/officeart/2009/3/layout/HorizontalOrganizationChart"/>
    <dgm:cxn modelId="{5F77DCA1-EEFC-1A46-83A8-93D551FFC680}" type="presParOf" srcId="{96876921-77F4-4E08-9148-E99125692808}" destId="{72A5A8A1-C34D-4CC9-B014-4EDC4C60B5CB}" srcOrd="2" destOrd="0" presId="urn:microsoft.com/office/officeart/2009/3/layout/HorizontalOrganizationChart"/>
    <dgm:cxn modelId="{E1F3D91B-9D74-2D4E-A1B0-62AEA15F3F09}" type="presParOf" srcId="{96876921-77F4-4E08-9148-E99125692808}" destId="{99464D45-2B22-432F-8F6C-3394CEC310A7}" srcOrd="3" destOrd="0" presId="urn:microsoft.com/office/officeart/2009/3/layout/HorizontalOrganizationChart"/>
    <dgm:cxn modelId="{5FB313FE-9A8D-314F-8993-D84ED0CDD833}" type="presParOf" srcId="{99464D45-2B22-432F-8F6C-3394CEC310A7}" destId="{7EEFA05D-0146-474D-BB41-35A44BBAC0EB}" srcOrd="0" destOrd="0" presId="urn:microsoft.com/office/officeart/2009/3/layout/HorizontalOrganizationChart"/>
    <dgm:cxn modelId="{71C04A2C-01F9-E949-B619-390E18EF85EE}" type="presParOf" srcId="{7EEFA05D-0146-474D-BB41-35A44BBAC0EB}" destId="{86A07B8D-FF15-4EFF-8681-05A46BF1E797}" srcOrd="0" destOrd="0" presId="urn:microsoft.com/office/officeart/2009/3/layout/HorizontalOrganizationChart"/>
    <dgm:cxn modelId="{9E8B73BD-08BD-8C4E-A10F-9831D316BA31}" type="presParOf" srcId="{7EEFA05D-0146-474D-BB41-35A44BBAC0EB}" destId="{A4529214-DB2D-4B21-8831-F60F2A376559}" srcOrd="1" destOrd="0" presId="urn:microsoft.com/office/officeart/2009/3/layout/HorizontalOrganizationChart"/>
    <dgm:cxn modelId="{EB16ABC0-DEDA-EF4B-AE98-46464EF586E3}" type="presParOf" srcId="{99464D45-2B22-432F-8F6C-3394CEC310A7}" destId="{4C9D6515-EA4F-4DBF-A8FE-0711C70136B1}" srcOrd="1" destOrd="0" presId="urn:microsoft.com/office/officeart/2009/3/layout/HorizontalOrganizationChart"/>
    <dgm:cxn modelId="{969C57A2-C7AF-ED4A-BE37-B9453B25AACC}" type="presParOf" srcId="{99464D45-2B22-432F-8F6C-3394CEC310A7}" destId="{686779DB-34D3-4F60-84B6-A35826FF3C2A}" srcOrd="2" destOrd="0" presId="urn:microsoft.com/office/officeart/2009/3/layout/HorizontalOrganizationChart"/>
    <dgm:cxn modelId="{D2ADDBC0-2EE8-874C-89FF-B9C89D9C7EBB}" type="presParOf" srcId="{96876921-77F4-4E08-9148-E99125692808}" destId="{B94BF64B-9716-424E-A851-42E8E7B2B9A7}" srcOrd="4" destOrd="0" presId="urn:microsoft.com/office/officeart/2009/3/layout/HorizontalOrganizationChart"/>
    <dgm:cxn modelId="{4FBDA38F-DF3C-0543-AFAE-0F2D302A7ACF}" type="presParOf" srcId="{96876921-77F4-4E08-9148-E99125692808}" destId="{31E814C1-FFDD-BA48-BF9D-F3C8FF892503}" srcOrd="5" destOrd="0" presId="urn:microsoft.com/office/officeart/2009/3/layout/HorizontalOrganizationChart"/>
    <dgm:cxn modelId="{D0F372AD-5338-B542-A3C1-61C25A1AD7B8}" type="presParOf" srcId="{31E814C1-FFDD-BA48-BF9D-F3C8FF892503}" destId="{1780440E-D92A-B040-A710-F8D875101E05}" srcOrd="0" destOrd="0" presId="urn:microsoft.com/office/officeart/2009/3/layout/HorizontalOrganizationChart"/>
    <dgm:cxn modelId="{255B97B2-D7F6-4248-AAE9-667AFE310999}" type="presParOf" srcId="{1780440E-D92A-B040-A710-F8D875101E05}" destId="{A73C4A40-2D47-BF42-9EF8-B3BEE9451F45}" srcOrd="0" destOrd="0" presId="urn:microsoft.com/office/officeart/2009/3/layout/HorizontalOrganizationChart"/>
    <dgm:cxn modelId="{533D6755-8156-DA47-B0FC-9407DB5B219F}" type="presParOf" srcId="{1780440E-D92A-B040-A710-F8D875101E05}" destId="{BCDD8BD9-F9D2-4C44-AB56-5005F5FB7B08}" srcOrd="1" destOrd="0" presId="urn:microsoft.com/office/officeart/2009/3/layout/HorizontalOrganizationChart"/>
    <dgm:cxn modelId="{CF1826A0-A499-4642-9DBD-DF87D88D1CB9}" type="presParOf" srcId="{31E814C1-FFDD-BA48-BF9D-F3C8FF892503}" destId="{B22D4294-1D49-E046-9CF9-7B480D0762E6}" srcOrd="1" destOrd="0" presId="urn:microsoft.com/office/officeart/2009/3/layout/HorizontalOrganizationChart"/>
    <dgm:cxn modelId="{66742A3D-3413-104D-8956-7FA0F3146940}" type="presParOf" srcId="{31E814C1-FFDD-BA48-BF9D-F3C8FF892503}" destId="{E1D0C206-488D-6348-BEA7-1FE8B1679EF7}" srcOrd="2" destOrd="0" presId="urn:microsoft.com/office/officeart/2009/3/layout/HorizontalOrganizationChart"/>
    <dgm:cxn modelId="{9749246A-5BF6-9044-964A-1BE14EB00D9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供应链管理环境下的采购管理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供应链采购管理的特点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smtClean="0">
              <a:latin typeface="SimHei" charset="-122"/>
              <a:ea typeface="SimHei" charset="-122"/>
              <a:cs typeface="SimHei" charset="-122"/>
            </a:rPr>
            <a:t>准时采购特点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97504148-567D-FA48-8C7A-304B16EC02C0}" type="presOf" srcId="{7638F483-EC40-4669-A117-0C6040B4A66B}" destId="{A4529214-DB2D-4B21-8831-F60F2A376559}" srcOrd="1" destOrd="0" presId="urn:microsoft.com/office/officeart/2009/3/layout/HorizontalOrganizationChart"/>
    <dgm:cxn modelId="{D4BA4FA7-5F42-AD43-93A3-5B0F49020CF2}"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FEB0D18-2D0D-134F-9420-76AB36C27682}" type="presOf" srcId="{9AC2E227-803C-4016-BF2C-9291B6CAA290}" destId="{9CD41DA5-A8A9-4189-B933-DCF665F7DF2D}" srcOrd="1" destOrd="0" presId="urn:microsoft.com/office/officeart/2009/3/layout/HorizontalOrganizationChart"/>
    <dgm:cxn modelId="{A4A8B0BB-0C8B-C740-9B95-6A3095AFFDDA}" type="presOf" srcId="{3FA44A42-E0AE-412C-8071-9A37D30DD567}" destId="{CBD704CC-8D6F-4C39-AFA6-3825EE74A965}" srcOrd="1" destOrd="0" presId="urn:microsoft.com/office/officeart/2009/3/layout/HorizontalOrganizationChart"/>
    <dgm:cxn modelId="{A597F539-8F22-2B4E-81A8-555B4C944B82}"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95307A2-4497-2545-8DD5-EFDC572467D4}" type="presOf" srcId="{F05BBA42-D7AF-4BA0-8C3F-85B1FE28E48F}" destId="{18DB143D-9E27-4E02-AFA5-F665953CBC10}" srcOrd="0" destOrd="0" presId="urn:microsoft.com/office/officeart/2009/3/layout/HorizontalOrganizationChart"/>
    <dgm:cxn modelId="{CC3D651D-9EC4-B541-BDE8-A60DE2F46DF9}"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39FD05C-B140-C14E-A7A9-0FE30ED8FF62}" type="presOf" srcId="{E2369F6E-DA59-4F6E-BD69-6CAA013A82BE}" destId="{CD82D2C2-9EF5-4CA0-9CEE-9265A38A1F4A}" srcOrd="0" destOrd="0" presId="urn:microsoft.com/office/officeart/2009/3/layout/HorizontalOrganizationChart"/>
    <dgm:cxn modelId="{6DF1EA1A-79D9-D74A-9D47-CAB12EA8EFED}" type="presOf" srcId="{9AC2E227-803C-4016-BF2C-9291B6CAA290}" destId="{2A2AFDF2-2568-44F8-842C-3BFD70D9F2B1}" srcOrd="0" destOrd="0" presId="urn:microsoft.com/office/officeart/2009/3/layout/HorizontalOrganizationChart"/>
    <dgm:cxn modelId="{898AF43E-1C48-EE49-886B-EF4A68E7DDD7}" type="presParOf" srcId="{18DB143D-9E27-4E02-AFA5-F665953CBC10}" destId="{07E01157-B979-4F6B-B892-75DB2A2B8B0F}" srcOrd="0" destOrd="0" presId="urn:microsoft.com/office/officeart/2009/3/layout/HorizontalOrganizationChart"/>
    <dgm:cxn modelId="{A3F0F25F-C281-A24B-9F3D-CC7AA67442E3}" type="presParOf" srcId="{07E01157-B979-4F6B-B892-75DB2A2B8B0F}" destId="{F686C23F-604E-4653-B2CB-27DBB6BED631}" srcOrd="0" destOrd="0" presId="urn:microsoft.com/office/officeart/2009/3/layout/HorizontalOrganizationChart"/>
    <dgm:cxn modelId="{889A7FB6-8BD5-394A-BB4A-2097B38DBF1D}" type="presParOf" srcId="{F686C23F-604E-4653-B2CB-27DBB6BED631}" destId="{2A2AFDF2-2568-44F8-842C-3BFD70D9F2B1}" srcOrd="0" destOrd="0" presId="urn:microsoft.com/office/officeart/2009/3/layout/HorizontalOrganizationChart"/>
    <dgm:cxn modelId="{A87F9099-B267-8443-9B1E-CF9C2B79ECD2}" type="presParOf" srcId="{F686C23F-604E-4653-B2CB-27DBB6BED631}" destId="{9CD41DA5-A8A9-4189-B933-DCF665F7DF2D}" srcOrd="1" destOrd="0" presId="urn:microsoft.com/office/officeart/2009/3/layout/HorizontalOrganizationChart"/>
    <dgm:cxn modelId="{97637DE4-7ED2-F94E-B965-D195F32BA965}" type="presParOf" srcId="{07E01157-B979-4F6B-B892-75DB2A2B8B0F}" destId="{96876921-77F4-4E08-9148-E99125692808}" srcOrd="1" destOrd="0" presId="urn:microsoft.com/office/officeart/2009/3/layout/HorizontalOrganizationChart"/>
    <dgm:cxn modelId="{8D33B669-FB35-1340-9DE2-51CB431310C8}" type="presParOf" srcId="{96876921-77F4-4E08-9148-E99125692808}" destId="{CD82D2C2-9EF5-4CA0-9CEE-9265A38A1F4A}" srcOrd="0" destOrd="0" presId="urn:microsoft.com/office/officeart/2009/3/layout/HorizontalOrganizationChart"/>
    <dgm:cxn modelId="{A442D4D1-ED1D-A94E-B4C5-03A0C2CAC2A8}" type="presParOf" srcId="{96876921-77F4-4E08-9148-E99125692808}" destId="{9441C830-A66B-4AFB-9252-8069549D4F0A}" srcOrd="1" destOrd="0" presId="urn:microsoft.com/office/officeart/2009/3/layout/HorizontalOrganizationChart"/>
    <dgm:cxn modelId="{AB2EAD0E-9A25-D248-8DCC-E9E798AD288A}" type="presParOf" srcId="{9441C830-A66B-4AFB-9252-8069549D4F0A}" destId="{FEAC7974-4462-4948-9F19-4D53C38CC88A}" srcOrd="0" destOrd="0" presId="urn:microsoft.com/office/officeart/2009/3/layout/HorizontalOrganizationChart"/>
    <dgm:cxn modelId="{FB7F8437-F669-924F-BD9A-FD931FA61AEF}" type="presParOf" srcId="{FEAC7974-4462-4948-9F19-4D53C38CC88A}" destId="{22C8BBC7-02FA-4EF0-899A-834C1FEE39E3}" srcOrd="0" destOrd="0" presId="urn:microsoft.com/office/officeart/2009/3/layout/HorizontalOrganizationChart"/>
    <dgm:cxn modelId="{27B2E61E-D736-C847-A852-12E8B53C174C}" type="presParOf" srcId="{FEAC7974-4462-4948-9F19-4D53C38CC88A}" destId="{CBD704CC-8D6F-4C39-AFA6-3825EE74A965}" srcOrd="1" destOrd="0" presId="urn:microsoft.com/office/officeart/2009/3/layout/HorizontalOrganizationChart"/>
    <dgm:cxn modelId="{35E1A2BC-638C-B94A-AE82-4DADE3D76B21}" type="presParOf" srcId="{9441C830-A66B-4AFB-9252-8069549D4F0A}" destId="{C4FE27A9-6818-468D-8F72-5DEAE64958BC}" srcOrd="1" destOrd="0" presId="urn:microsoft.com/office/officeart/2009/3/layout/HorizontalOrganizationChart"/>
    <dgm:cxn modelId="{9F380285-56A0-FD4C-83FA-6525028DE9D1}" type="presParOf" srcId="{9441C830-A66B-4AFB-9252-8069549D4F0A}" destId="{B9E24DCA-DEF6-41DD-8228-40542DF88903}" srcOrd="2" destOrd="0" presId="urn:microsoft.com/office/officeart/2009/3/layout/HorizontalOrganizationChart"/>
    <dgm:cxn modelId="{A6044C81-BCBA-8D45-82E8-1AF2230DF7F3}" type="presParOf" srcId="{96876921-77F4-4E08-9148-E99125692808}" destId="{72A5A8A1-C34D-4CC9-B014-4EDC4C60B5CB}" srcOrd="2" destOrd="0" presId="urn:microsoft.com/office/officeart/2009/3/layout/HorizontalOrganizationChart"/>
    <dgm:cxn modelId="{DF9915CB-B919-8E42-A5D0-377AAF107699}" type="presParOf" srcId="{96876921-77F4-4E08-9148-E99125692808}" destId="{99464D45-2B22-432F-8F6C-3394CEC310A7}" srcOrd="3" destOrd="0" presId="urn:microsoft.com/office/officeart/2009/3/layout/HorizontalOrganizationChart"/>
    <dgm:cxn modelId="{09F6F26B-3205-414E-907C-923AF5C44D99}" type="presParOf" srcId="{99464D45-2B22-432F-8F6C-3394CEC310A7}" destId="{7EEFA05D-0146-474D-BB41-35A44BBAC0EB}" srcOrd="0" destOrd="0" presId="urn:microsoft.com/office/officeart/2009/3/layout/HorizontalOrganizationChart"/>
    <dgm:cxn modelId="{B877954A-5635-D74D-90F1-3E5DCC0B35B8}" type="presParOf" srcId="{7EEFA05D-0146-474D-BB41-35A44BBAC0EB}" destId="{86A07B8D-FF15-4EFF-8681-05A46BF1E797}" srcOrd="0" destOrd="0" presId="urn:microsoft.com/office/officeart/2009/3/layout/HorizontalOrganizationChart"/>
    <dgm:cxn modelId="{20462B7C-7025-1249-AE4D-D9D4447BB83E}" type="presParOf" srcId="{7EEFA05D-0146-474D-BB41-35A44BBAC0EB}" destId="{A4529214-DB2D-4B21-8831-F60F2A376559}" srcOrd="1" destOrd="0" presId="urn:microsoft.com/office/officeart/2009/3/layout/HorizontalOrganizationChart"/>
    <dgm:cxn modelId="{20F2E487-1660-FE45-9EEE-86B2D19FC655}" type="presParOf" srcId="{99464D45-2B22-432F-8F6C-3394CEC310A7}" destId="{4C9D6515-EA4F-4DBF-A8FE-0711C70136B1}" srcOrd="1" destOrd="0" presId="urn:microsoft.com/office/officeart/2009/3/layout/HorizontalOrganizationChart"/>
    <dgm:cxn modelId="{1A478C6E-E3E4-E642-B6B6-0A0559470830}" type="presParOf" srcId="{99464D45-2B22-432F-8F6C-3394CEC310A7}" destId="{686779DB-34D3-4F60-84B6-A35826FF3C2A}" srcOrd="2" destOrd="0" presId="urn:microsoft.com/office/officeart/2009/3/layout/HorizontalOrganizationChart"/>
    <dgm:cxn modelId="{D46275B3-DC40-6F46-928E-0262F936328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供应链管理环境下的采购管理</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供应链采购管理的特点</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准时采购特点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4CBC4148-B583-2A4D-8413-4C991183417E}" type="presOf" srcId="{7638F483-EC40-4669-A117-0C6040B4A66B}" destId="{A4529214-DB2D-4B21-8831-F60F2A376559}" srcOrd="1" destOrd="0" presId="urn:microsoft.com/office/officeart/2009/3/layout/HorizontalOrganizationChart"/>
    <dgm:cxn modelId="{37FEE12F-7CB3-124C-B95C-D0BE9992B61D}" type="presOf" srcId="{3FA44A42-E0AE-412C-8071-9A37D30DD567}" destId="{CBD704CC-8D6F-4C39-AFA6-3825EE74A965}" srcOrd="1" destOrd="0" presId="urn:microsoft.com/office/officeart/2009/3/layout/HorizontalOrganizationChart"/>
    <dgm:cxn modelId="{7B830F6E-9121-7E4C-8CEC-887860946820}"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4662893-D7E3-0A46-AD8F-834742EA6D3F}"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F45D1C3-5999-C340-8AAD-ED6813A0A83E}" type="presOf" srcId="{E2369F6E-DA59-4F6E-BD69-6CAA013A82BE}" destId="{CD82D2C2-9EF5-4CA0-9CEE-9265A38A1F4A}" srcOrd="0" destOrd="0" presId="urn:microsoft.com/office/officeart/2009/3/layout/HorizontalOrganizationChart"/>
    <dgm:cxn modelId="{E6D929B2-CB5A-0E46-9CF4-765A61DD0CB0}" type="presOf" srcId="{7638F483-EC40-4669-A117-0C6040B4A66B}" destId="{86A07B8D-FF15-4EFF-8681-05A46BF1E797}" srcOrd="0" destOrd="0" presId="urn:microsoft.com/office/officeart/2009/3/layout/HorizontalOrganizationChart"/>
    <dgm:cxn modelId="{164357EF-B136-6749-A491-2D08889A568F}"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F712AAC-E8F2-BD42-A0D1-6E50328380C9}" type="presOf" srcId="{9AC2E227-803C-4016-BF2C-9291B6CAA290}" destId="{2A2AFDF2-2568-44F8-842C-3BFD70D9F2B1}" srcOrd="0" destOrd="0" presId="urn:microsoft.com/office/officeart/2009/3/layout/HorizontalOrganizationChart"/>
    <dgm:cxn modelId="{A5429288-26D2-F94F-A706-E2FAA54195F4}" type="presOf" srcId="{F05BBA42-D7AF-4BA0-8C3F-85B1FE28E48F}" destId="{18DB143D-9E27-4E02-AFA5-F665953CBC10}" srcOrd="0" destOrd="0" presId="urn:microsoft.com/office/officeart/2009/3/layout/HorizontalOrganizationChart"/>
    <dgm:cxn modelId="{9B7EEFE1-FE6C-914A-B1F2-88323FC28C44}" type="presParOf" srcId="{18DB143D-9E27-4E02-AFA5-F665953CBC10}" destId="{07E01157-B979-4F6B-B892-75DB2A2B8B0F}" srcOrd="0" destOrd="0" presId="urn:microsoft.com/office/officeart/2009/3/layout/HorizontalOrganizationChart"/>
    <dgm:cxn modelId="{AB722FD2-4B1C-2B4B-A14E-5F1C3F92598E}" type="presParOf" srcId="{07E01157-B979-4F6B-B892-75DB2A2B8B0F}" destId="{F686C23F-604E-4653-B2CB-27DBB6BED631}" srcOrd="0" destOrd="0" presId="urn:microsoft.com/office/officeart/2009/3/layout/HorizontalOrganizationChart"/>
    <dgm:cxn modelId="{54BE185C-19D0-3C43-A008-B1EF5CC9B6B0}" type="presParOf" srcId="{F686C23F-604E-4653-B2CB-27DBB6BED631}" destId="{2A2AFDF2-2568-44F8-842C-3BFD70D9F2B1}" srcOrd="0" destOrd="0" presId="urn:microsoft.com/office/officeart/2009/3/layout/HorizontalOrganizationChart"/>
    <dgm:cxn modelId="{98143829-4BD5-FE4C-930B-6B691A27A2D8}" type="presParOf" srcId="{F686C23F-604E-4653-B2CB-27DBB6BED631}" destId="{9CD41DA5-A8A9-4189-B933-DCF665F7DF2D}" srcOrd="1" destOrd="0" presId="urn:microsoft.com/office/officeart/2009/3/layout/HorizontalOrganizationChart"/>
    <dgm:cxn modelId="{D56A39EC-8666-F048-B4A0-69156FED0BB4}" type="presParOf" srcId="{07E01157-B979-4F6B-B892-75DB2A2B8B0F}" destId="{96876921-77F4-4E08-9148-E99125692808}" srcOrd="1" destOrd="0" presId="urn:microsoft.com/office/officeart/2009/3/layout/HorizontalOrganizationChart"/>
    <dgm:cxn modelId="{DD0F8455-9A67-6B4B-A3D8-8E0493DC1019}" type="presParOf" srcId="{96876921-77F4-4E08-9148-E99125692808}" destId="{CD82D2C2-9EF5-4CA0-9CEE-9265A38A1F4A}" srcOrd="0" destOrd="0" presId="urn:microsoft.com/office/officeart/2009/3/layout/HorizontalOrganizationChart"/>
    <dgm:cxn modelId="{A2657B6E-578C-1941-8DE7-690CF279580D}" type="presParOf" srcId="{96876921-77F4-4E08-9148-E99125692808}" destId="{9441C830-A66B-4AFB-9252-8069549D4F0A}" srcOrd="1" destOrd="0" presId="urn:microsoft.com/office/officeart/2009/3/layout/HorizontalOrganizationChart"/>
    <dgm:cxn modelId="{BD81DC40-3052-B74C-A5DC-0A3AC71E3313}" type="presParOf" srcId="{9441C830-A66B-4AFB-9252-8069549D4F0A}" destId="{FEAC7974-4462-4948-9F19-4D53C38CC88A}" srcOrd="0" destOrd="0" presId="urn:microsoft.com/office/officeart/2009/3/layout/HorizontalOrganizationChart"/>
    <dgm:cxn modelId="{954FC5BC-6258-6C45-A825-8677606465F8}" type="presParOf" srcId="{FEAC7974-4462-4948-9F19-4D53C38CC88A}" destId="{22C8BBC7-02FA-4EF0-899A-834C1FEE39E3}" srcOrd="0" destOrd="0" presId="urn:microsoft.com/office/officeart/2009/3/layout/HorizontalOrganizationChart"/>
    <dgm:cxn modelId="{18D2962C-F231-2A4A-86F5-1F379873811A}" type="presParOf" srcId="{FEAC7974-4462-4948-9F19-4D53C38CC88A}" destId="{CBD704CC-8D6F-4C39-AFA6-3825EE74A965}" srcOrd="1" destOrd="0" presId="urn:microsoft.com/office/officeart/2009/3/layout/HorizontalOrganizationChart"/>
    <dgm:cxn modelId="{DADE1BA7-8275-1B47-912E-6DB4E8ECDC03}" type="presParOf" srcId="{9441C830-A66B-4AFB-9252-8069549D4F0A}" destId="{C4FE27A9-6818-468D-8F72-5DEAE64958BC}" srcOrd="1" destOrd="0" presId="urn:microsoft.com/office/officeart/2009/3/layout/HorizontalOrganizationChart"/>
    <dgm:cxn modelId="{C8DBD1E6-5C09-EE43-BE8A-997539099C49}" type="presParOf" srcId="{9441C830-A66B-4AFB-9252-8069549D4F0A}" destId="{B9E24DCA-DEF6-41DD-8228-40542DF88903}" srcOrd="2" destOrd="0" presId="urn:microsoft.com/office/officeart/2009/3/layout/HorizontalOrganizationChart"/>
    <dgm:cxn modelId="{1DD5C295-020B-9346-822D-82F93FFE89F4}" type="presParOf" srcId="{96876921-77F4-4E08-9148-E99125692808}" destId="{72A5A8A1-C34D-4CC9-B014-4EDC4C60B5CB}" srcOrd="2" destOrd="0" presId="urn:microsoft.com/office/officeart/2009/3/layout/HorizontalOrganizationChart"/>
    <dgm:cxn modelId="{D96AD083-67B4-1A40-84BD-64CC9EB23AED}" type="presParOf" srcId="{96876921-77F4-4E08-9148-E99125692808}" destId="{99464D45-2B22-432F-8F6C-3394CEC310A7}" srcOrd="3" destOrd="0" presId="urn:microsoft.com/office/officeart/2009/3/layout/HorizontalOrganizationChart"/>
    <dgm:cxn modelId="{65D36AEC-FEA6-9947-810B-EBDE0962F99B}" type="presParOf" srcId="{99464D45-2B22-432F-8F6C-3394CEC310A7}" destId="{7EEFA05D-0146-474D-BB41-35A44BBAC0EB}" srcOrd="0" destOrd="0" presId="urn:microsoft.com/office/officeart/2009/3/layout/HorizontalOrganizationChart"/>
    <dgm:cxn modelId="{8A43B99C-F82A-E544-BBFE-32C7B87D8D06}" type="presParOf" srcId="{7EEFA05D-0146-474D-BB41-35A44BBAC0EB}" destId="{86A07B8D-FF15-4EFF-8681-05A46BF1E797}" srcOrd="0" destOrd="0" presId="urn:microsoft.com/office/officeart/2009/3/layout/HorizontalOrganizationChart"/>
    <dgm:cxn modelId="{8D091EE2-3153-7E47-B6A0-1A0D8FF1B395}" type="presParOf" srcId="{7EEFA05D-0146-474D-BB41-35A44BBAC0EB}" destId="{A4529214-DB2D-4B21-8831-F60F2A376559}" srcOrd="1" destOrd="0" presId="urn:microsoft.com/office/officeart/2009/3/layout/HorizontalOrganizationChart"/>
    <dgm:cxn modelId="{26BE9C06-1B33-254F-9335-D26522DF9A12}" type="presParOf" srcId="{99464D45-2B22-432F-8F6C-3394CEC310A7}" destId="{4C9D6515-EA4F-4DBF-A8FE-0711C70136B1}" srcOrd="1" destOrd="0" presId="urn:microsoft.com/office/officeart/2009/3/layout/HorizontalOrganizationChart"/>
    <dgm:cxn modelId="{3F80E18B-7E52-684F-95D9-56D5095D2547}" type="presParOf" srcId="{99464D45-2B22-432F-8F6C-3394CEC310A7}" destId="{686779DB-34D3-4F60-84B6-A35826FF3C2A}" srcOrd="2" destOrd="0" presId="urn:microsoft.com/office/officeart/2009/3/layout/HorizontalOrganizationChart"/>
    <dgm:cxn modelId="{8AB857DC-B1B0-F544-8B4C-E9B2CDC9CE5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企业文化概述</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企业文化的概念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企业文化的内容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企业文化的层次</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23F1803F-276C-8041-9B7B-082F2BD1E946}">
      <dgm:prSet custT="1"/>
      <dgm:spPr/>
      <dgm:t>
        <a:bodyPr/>
        <a:lstStyle/>
        <a:p>
          <a:r>
            <a:rPr lang="zh-CN" altLang="en-US" sz="2000" b="1" dirty="0" smtClean="0">
              <a:latin typeface="SimHei" charset="-122"/>
              <a:ea typeface="SimHei" charset="-122"/>
              <a:cs typeface="SimHei" charset="-122"/>
            </a:rPr>
            <a:t>企业文化的特点</a:t>
          </a:r>
          <a:endParaRPr lang="zh-CN" altLang="en-US" sz="20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a:p>
      </dgm:t>
    </dgm:pt>
    <dgm:pt modelId="{A4A747C8-04CB-3145-88B3-093091584144}" type="sibTrans" cxnId="{51A0D708-C959-D74C-AB5D-714B7FABEAEE}">
      <dgm:prSet/>
      <dgm:spPr/>
      <dgm:t>
        <a:bodyPr/>
        <a:lstStyle/>
        <a:p>
          <a:endParaRPr lang="zh-CN" altLang="en-US"/>
        </a:p>
      </dgm:t>
    </dgm:pt>
    <dgm:pt modelId="{7859404A-F2FC-2C48-AA46-F509ECEE6B31}">
      <dgm:prSet custT="1"/>
      <dgm:spPr/>
      <dgm:t>
        <a:bodyPr/>
        <a:lstStyle/>
        <a:p>
          <a:r>
            <a:rPr lang="zh-CN" altLang="en-US" sz="2000" b="1" dirty="0" smtClean="0">
              <a:latin typeface="SimHei" charset="-122"/>
              <a:ea typeface="SimHei" charset="-122"/>
              <a:cs typeface="SimHei" charset="-122"/>
            </a:rPr>
            <a:t>企业文化的作用</a:t>
          </a:r>
          <a:endParaRPr lang="zh-CN" altLang="en-US" sz="20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a:p>
      </dgm:t>
    </dgm:pt>
    <dgm:pt modelId="{284844EE-6F45-4240-B30D-C9558468DF08}" type="sibTrans" cxnId="{20C1FE7A-4B34-AA48-A07D-90CA165F3112}">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8B517A40-AD15-F14C-BDD4-88831C9A372A}" type="presOf" srcId="{18A5DCF8-381A-9740-A1DC-D1A5033A3647}" destId="{B94BF64B-9716-424E-A851-42E8E7B2B9A7}" srcOrd="0" destOrd="0" presId="urn:microsoft.com/office/officeart/2009/3/layout/HorizontalOrganizationChart"/>
    <dgm:cxn modelId="{57793548-C0B4-9D49-AA88-A884264E2B12}" type="presOf" srcId="{87585F0D-6A81-F747-99EB-D14B33EBB618}" destId="{BCDD8BD9-F9D2-4C44-AB56-5005F5FB7B08}" srcOrd="1" destOrd="0" presId="urn:microsoft.com/office/officeart/2009/3/layout/HorizontalOrganizationChart"/>
    <dgm:cxn modelId="{270D86E2-F1C3-F345-BC52-F81992AACFA7}" type="presOf" srcId="{3FA44A42-E0AE-412C-8071-9A37D30DD567}" destId="{22C8BBC7-02FA-4EF0-899A-834C1FEE39E3}" srcOrd="0" destOrd="0" presId="urn:microsoft.com/office/officeart/2009/3/layout/HorizontalOrganizationChart"/>
    <dgm:cxn modelId="{EA5D3E2D-20BB-8747-80E1-23EAAD8951E5}" type="presOf" srcId="{7859404A-F2FC-2C48-AA46-F509ECEE6B31}" destId="{CBC1B020-7022-2B49-8F5F-7E3168D6587A}" srcOrd="1" destOrd="0" presId="urn:microsoft.com/office/officeart/2009/3/layout/HorizontalOrganizationChart"/>
    <dgm:cxn modelId="{A295AE60-1426-7C43-A745-B07753900B94}" type="presOf" srcId="{87585F0D-6A81-F747-99EB-D14B33EBB618}" destId="{A73C4A40-2D47-BF42-9EF8-B3BEE9451F45}" srcOrd="0" destOrd="0" presId="urn:microsoft.com/office/officeart/2009/3/layout/HorizontalOrganizationChart"/>
    <dgm:cxn modelId="{EE753762-EA09-9842-A004-2020965F7273}" type="presOf" srcId="{57E64457-75B6-40DF-86BF-80888D7FBBC5}" destId="{72A5A8A1-C34D-4CC9-B014-4EDC4C60B5CB}" srcOrd="0" destOrd="0" presId="urn:microsoft.com/office/officeart/2009/3/layout/HorizontalOrganizationChart"/>
    <dgm:cxn modelId="{247185FE-809B-9B40-8575-09C0FC56D4BE}" type="presOf" srcId="{5E91D41B-332E-E54E-BBB2-1256B9CC48C7}" destId="{97BD78E0-6CC9-224B-9FDD-F11EE9BF8DF0}" srcOrd="0" destOrd="0" presId="urn:microsoft.com/office/officeart/2009/3/layout/HorizontalOrganizationChart"/>
    <dgm:cxn modelId="{F8EDB148-BD8E-034C-969D-9FF147A2D920}" type="presOf" srcId="{082ECBEE-C2C7-4949-86B1-6B928BF803C2}" destId="{DB74F6B7-48F3-A347-9D02-3848B3882D19}" srcOrd="0" destOrd="0" presId="urn:microsoft.com/office/officeart/2009/3/layout/HorizontalOrganizationChart"/>
    <dgm:cxn modelId="{B098C41A-72C3-994C-A4C3-8E89953D9D4C}" type="presOf" srcId="{7859404A-F2FC-2C48-AA46-F509ECEE6B31}" destId="{4E99FFF1-F2C8-4947-9B7B-F4C0FDBD7B17}" srcOrd="0" destOrd="0" presId="urn:microsoft.com/office/officeart/2009/3/layout/HorizontalOrganizationChart"/>
    <dgm:cxn modelId="{F993802E-ACFC-4049-9D75-C51C04A3E915}" type="presOf" srcId="{9AC2E227-803C-4016-BF2C-9291B6CAA290}" destId="{9CD41DA5-A8A9-4189-B933-DCF665F7DF2D}"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486BD739-1089-AA4B-87EE-B1A295DFFB1A}" type="presOf" srcId="{23F1803F-276C-8041-9B7B-082F2BD1E946}" destId="{B13D6842-7E74-6E4A-B081-886229548982}" srcOrd="1" destOrd="0" presId="urn:microsoft.com/office/officeart/2009/3/layout/HorizontalOrganizationChart"/>
    <dgm:cxn modelId="{5A2AB21E-F93A-E248-BAA5-7E083149491E}"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FA4BBA9-672F-1740-B868-BC931A511994}"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B489465-C923-CC4F-8689-BFA9BC612AC2}" type="presOf" srcId="{23F1803F-276C-8041-9B7B-082F2BD1E946}" destId="{19BA56B5-C34A-B64D-A239-C962FAC6DE3A}"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9AAB41CC-B9AA-9142-BE5E-0B1EE6E34DAA}" srcId="{9AC2E227-803C-4016-BF2C-9291B6CAA290}" destId="{87585F0D-6A81-F747-99EB-D14B33EBB618}" srcOrd="2" destOrd="0" parTransId="{18A5DCF8-381A-9740-A1DC-D1A5033A3647}" sibTransId="{8D2E3331-C9C0-6F41-9B03-2AE4E999EDF7}"/>
    <dgm:cxn modelId="{6354B51D-50B9-1B47-BA5F-ED185FD7A181}" type="presOf" srcId="{3FA44A42-E0AE-412C-8071-9A37D30DD567}" destId="{CBD704CC-8D6F-4C39-AFA6-3825EE74A965}" srcOrd="1" destOrd="0" presId="urn:microsoft.com/office/officeart/2009/3/layout/HorizontalOrganizationChart"/>
    <dgm:cxn modelId="{F8BD996A-EC30-5E42-822E-F780F99DB606}"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C64941-E96F-9D44-B056-554A7FDF464C}" type="presOf" srcId="{E2369F6E-DA59-4F6E-BD69-6CAA013A82BE}" destId="{CD82D2C2-9EF5-4CA0-9CEE-9265A38A1F4A}" srcOrd="0" destOrd="0" presId="urn:microsoft.com/office/officeart/2009/3/layout/HorizontalOrganizationChart"/>
    <dgm:cxn modelId="{86DEFAC8-C04F-E84B-948F-77C547E8DCF6}" type="presOf" srcId="{9AC2E227-803C-4016-BF2C-9291B6CAA290}" destId="{2A2AFDF2-2568-44F8-842C-3BFD70D9F2B1}" srcOrd="0" destOrd="0" presId="urn:microsoft.com/office/officeart/2009/3/layout/HorizontalOrganizationChart"/>
    <dgm:cxn modelId="{13853558-D87B-E844-B530-E762A0148CD6}" type="presParOf" srcId="{18DB143D-9E27-4E02-AFA5-F665953CBC10}" destId="{07E01157-B979-4F6B-B892-75DB2A2B8B0F}" srcOrd="0" destOrd="0" presId="urn:microsoft.com/office/officeart/2009/3/layout/HorizontalOrganizationChart"/>
    <dgm:cxn modelId="{9C1D7E6E-A71E-1048-A50C-CCFF9B641302}" type="presParOf" srcId="{07E01157-B979-4F6B-B892-75DB2A2B8B0F}" destId="{F686C23F-604E-4653-B2CB-27DBB6BED631}" srcOrd="0" destOrd="0" presId="urn:microsoft.com/office/officeart/2009/3/layout/HorizontalOrganizationChart"/>
    <dgm:cxn modelId="{16634495-0C6D-ED4A-A4A7-655F3AE7F179}" type="presParOf" srcId="{F686C23F-604E-4653-B2CB-27DBB6BED631}" destId="{2A2AFDF2-2568-44F8-842C-3BFD70D9F2B1}" srcOrd="0" destOrd="0" presId="urn:microsoft.com/office/officeart/2009/3/layout/HorizontalOrganizationChart"/>
    <dgm:cxn modelId="{C2FB5362-7885-AE4F-B188-83C0ECFACA88}" type="presParOf" srcId="{F686C23F-604E-4653-B2CB-27DBB6BED631}" destId="{9CD41DA5-A8A9-4189-B933-DCF665F7DF2D}" srcOrd="1" destOrd="0" presId="urn:microsoft.com/office/officeart/2009/3/layout/HorizontalOrganizationChart"/>
    <dgm:cxn modelId="{BB7EC4EF-46DD-C746-B36D-B5A070756F13}" type="presParOf" srcId="{07E01157-B979-4F6B-B892-75DB2A2B8B0F}" destId="{96876921-77F4-4E08-9148-E99125692808}" srcOrd="1" destOrd="0" presId="urn:microsoft.com/office/officeart/2009/3/layout/HorizontalOrganizationChart"/>
    <dgm:cxn modelId="{4548DE2C-C6FC-8447-BABE-5A370FA3F198}" type="presParOf" srcId="{96876921-77F4-4E08-9148-E99125692808}" destId="{CD82D2C2-9EF5-4CA0-9CEE-9265A38A1F4A}" srcOrd="0" destOrd="0" presId="urn:microsoft.com/office/officeart/2009/3/layout/HorizontalOrganizationChart"/>
    <dgm:cxn modelId="{017F257C-CE2F-9D47-8C64-044C1260B6AC}" type="presParOf" srcId="{96876921-77F4-4E08-9148-E99125692808}" destId="{9441C830-A66B-4AFB-9252-8069549D4F0A}" srcOrd="1" destOrd="0" presId="urn:microsoft.com/office/officeart/2009/3/layout/HorizontalOrganizationChart"/>
    <dgm:cxn modelId="{CBADCBA8-22AD-C446-A876-DC40504CC1AC}" type="presParOf" srcId="{9441C830-A66B-4AFB-9252-8069549D4F0A}" destId="{FEAC7974-4462-4948-9F19-4D53C38CC88A}" srcOrd="0" destOrd="0" presId="urn:microsoft.com/office/officeart/2009/3/layout/HorizontalOrganizationChart"/>
    <dgm:cxn modelId="{BAB1E965-E2FE-B343-B7D7-88A684F2EE91}" type="presParOf" srcId="{FEAC7974-4462-4948-9F19-4D53C38CC88A}" destId="{22C8BBC7-02FA-4EF0-899A-834C1FEE39E3}" srcOrd="0" destOrd="0" presId="urn:microsoft.com/office/officeart/2009/3/layout/HorizontalOrganizationChart"/>
    <dgm:cxn modelId="{7C18A61F-64C1-6E4A-A62B-52B2CF1D8944}" type="presParOf" srcId="{FEAC7974-4462-4948-9F19-4D53C38CC88A}" destId="{CBD704CC-8D6F-4C39-AFA6-3825EE74A965}" srcOrd="1" destOrd="0" presId="urn:microsoft.com/office/officeart/2009/3/layout/HorizontalOrganizationChart"/>
    <dgm:cxn modelId="{76FD10DE-98A1-0E46-A690-2B0A2D2CE260}" type="presParOf" srcId="{9441C830-A66B-4AFB-9252-8069549D4F0A}" destId="{C4FE27A9-6818-468D-8F72-5DEAE64958BC}" srcOrd="1" destOrd="0" presId="urn:microsoft.com/office/officeart/2009/3/layout/HorizontalOrganizationChart"/>
    <dgm:cxn modelId="{6E141E2E-292E-2141-A010-0FAA8C94887C}" type="presParOf" srcId="{9441C830-A66B-4AFB-9252-8069549D4F0A}" destId="{B9E24DCA-DEF6-41DD-8228-40542DF88903}" srcOrd="2" destOrd="0" presId="urn:microsoft.com/office/officeart/2009/3/layout/HorizontalOrganizationChart"/>
    <dgm:cxn modelId="{D1C54A2E-F1DE-454D-B58B-DDCC4C53F7A8}" type="presParOf" srcId="{96876921-77F4-4E08-9148-E99125692808}" destId="{72A5A8A1-C34D-4CC9-B014-4EDC4C60B5CB}" srcOrd="2" destOrd="0" presId="urn:microsoft.com/office/officeart/2009/3/layout/HorizontalOrganizationChart"/>
    <dgm:cxn modelId="{E8AB77C6-6FC9-554F-9FB8-3DE0EFF8DE30}" type="presParOf" srcId="{96876921-77F4-4E08-9148-E99125692808}" destId="{99464D45-2B22-432F-8F6C-3394CEC310A7}" srcOrd="3" destOrd="0" presId="urn:microsoft.com/office/officeart/2009/3/layout/HorizontalOrganizationChart"/>
    <dgm:cxn modelId="{E874801D-2EB7-F848-A430-BAF33F8CEADD}" type="presParOf" srcId="{99464D45-2B22-432F-8F6C-3394CEC310A7}" destId="{7EEFA05D-0146-474D-BB41-35A44BBAC0EB}" srcOrd="0" destOrd="0" presId="urn:microsoft.com/office/officeart/2009/3/layout/HorizontalOrganizationChart"/>
    <dgm:cxn modelId="{E9EA911C-0D24-6542-B8E8-39BE0AE2996F}" type="presParOf" srcId="{7EEFA05D-0146-474D-BB41-35A44BBAC0EB}" destId="{86A07B8D-FF15-4EFF-8681-05A46BF1E797}" srcOrd="0" destOrd="0" presId="urn:microsoft.com/office/officeart/2009/3/layout/HorizontalOrganizationChart"/>
    <dgm:cxn modelId="{5702AC5B-B71E-0940-8660-153B80DD6703}" type="presParOf" srcId="{7EEFA05D-0146-474D-BB41-35A44BBAC0EB}" destId="{A4529214-DB2D-4B21-8831-F60F2A376559}" srcOrd="1" destOrd="0" presId="urn:microsoft.com/office/officeart/2009/3/layout/HorizontalOrganizationChart"/>
    <dgm:cxn modelId="{9BBEFB1E-36AF-1447-9548-5172CF96BA2F}" type="presParOf" srcId="{99464D45-2B22-432F-8F6C-3394CEC310A7}" destId="{4C9D6515-EA4F-4DBF-A8FE-0711C70136B1}" srcOrd="1" destOrd="0" presId="urn:microsoft.com/office/officeart/2009/3/layout/HorizontalOrganizationChart"/>
    <dgm:cxn modelId="{E008E202-31F9-9448-8B1C-AD5E84FD4412}" type="presParOf" srcId="{99464D45-2B22-432F-8F6C-3394CEC310A7}" destId="{686779DB-34D3-4F60-84B6-A35826FF3C2A}" srcOrd="2" destOrd="0" presId="urn:microsoft.com/office/officeart/2009/3/layout/HorizontalOrganizationChart"/>
    <dgm:cxn modelId="{C3F110CB-6690-9F40-8113-22E1035A9863}" type="presParOf" srcId="{96876921-77F4-4E08-9148-E99125692808}" destId="{B94BF64B-9716-424E-A851-42E8E7B2B9A7}" srcOrd="4" destOrd="0" presId="urn:microsoft.com/office/officeart/2009/3/layout/HorizontalOrganizationChart"/>
    <dgm:cxn modelId="{643C0455-1EFA-7043-95F1-9E48EAC3DD81}" type="presParOf" srcId="{96876921-77F4-4E08-9148-E99125692808}" destId="{31E814C1-FFDD-BA48-BF9D-F3C8FF892503}" srcOrd="5" destOrd="0" presId="urn:microsoft.com/office/officeart/2009/3/layout/HorizontalOrganizationChart"/>
    <dgm:cxn modelId="{DDECCAE8-C22C-5346-8CBA-3FE4F5017EBA}" type="presParOf" srcId="{31E814C1-FFDD-BA48-BF9D-F3C8FF892503}" destId="{1780440E-D92A-B040-A710-F8D875101E05}" srcOrd="0" destOrd="0" presId="urn:microsoft.com/office/officeart/2009/3/layout/HorizontalOrganizationChart"/>
    <dgm:cxn modelId="{46FB641C-D47A-3441-A173-A9C4D9D25F9A}" type="presParOf" srcId="{1780440E-D92A-B040-A710-F8D875101E05}" destId="{A73C4A40-2D47-BF42-9EF8-B3BEE9451F45}" srcOrd="0" destOrd="0" presId="urn:microsoft.com/office/officeart/2009/3/layout/HorizontalOrganizationChart"/>
    <dgm:cxn modelId="{04A58FC4-78FB-074E-ABFD-0B06F581520A}" type="presParOf" srcId="{1780440E-D92A-B040-A710-F8D875101E05}" destId="{BCDD8BD9-F9D2-4C44-AB56-5005F5FB7B08}" srcOrd="1" destOrd="0" presId="urn:microsoft.com/office/officeart/2009/3/layout/HorizontalOrganizationChart"/>
    <dgm:cxn modelId="{585609F8-A360-DC45-A72D-892132A10367}" type="presParOf" srcId="{31E814C1-FFDD-BA48-BF9D-F3C8FF892503}" destId="{B22D4294-1D49-E046-9CF9-7B480D0762E6}" srcOrd="1" destOrd="0" presId="urn:microsoft.com/office/officeart/2009/3/layout/HorizontalOrganizationChart"/>
    <dgm:cxn modelId="{649FE68E-83DC-6144-91E9-D98C192A956F}" type="presParOf" srcId="{31E814C1-FFDD-BA48-BF9D-F3C8FF892503}" destId="{E1D0C206-488D-6348-BEA7-1FE8B1679EF7}" srcOrd="2" destOrd="0" presId="urn:microsoft.com/office/officeart/2009/3/layout/HorizontalOrganizationChart"/>
    <dgm:cxn modelId="{237BD758-18AC-4046-8114-5582C9F68539}" type="presParOf" srcId="{96876921-77F4-4E08-9148-E99125692808}" destId="{97BD78E0-6CC9-224B-9FDD-F11EE9BF8DF0}" srcOrd="6" destOrd="0" presId="urn:microsoft.com/office/officeart/2009/3/layout/HorizontalOrganizationChart"/>
    <dgm:cxn modelId="{1BD6D237-39E5-074C-8635-21BC34B1878D}" type="presParOf" srcId="{96876921-77F4-4E08-9148-E99125692808}" destId="{F5564F5E-C23C-6041-B185-3508736BC161}" srcOrd="7" destOrd="0" presId="urn:microsoft.com/office/officeart/2009/3/layout/HorizontalOrganizationChart"/>
    <dgm:cxn modelId="{2E970A49-8A48-CC41-9140-4E814D1B1216}" type="presParOf" srcId="{F5564F5E-C23C-6041-B185-3508736BC161}" destId="{730C15AF-A2E3-334E-9C4F-2DA8AC61AB90}" srcOrd="0" destOrd="0" presId="urn:microsoft.com/office/officeart/2009/3/layout/HorizontalOrganizationChart"/>
    <dgm:cxn modelId="{B871A15B-96B7-B841-9FBC-F4596EB002AE}" type="presParOf" srcId="{730C15AF-A2E3-334E-9C4F-2DA8AC61AB90}" destId="{19BA56B5-C34A-B64D-A239-C962FAC6DE3A}" srcOrd="0" destOrd="0" presId="urn:microsoft.com/office/officeart/2009/3/layout/HorizontalOrganizationChart"/>
    <dgm:cxn modelId="{F6CBDCA0-8162-8D44-9F5B-3089A2FB10FF}" type="presParOf" srcId="{730C15AF-A2E3-334E-9C4F-2DA8AC61AB90}" destId="{B13D6842-7E74-6E4A-B081-886229548982}" srcOrd="1" destOrd="0" presId="urn:microsoft.com/office/officeart/2009/3/layout/HorizontalOrganizationChart"/>
    <dgm:cxn modelId="{7253462D-E01D-AA4D-A3B6-4B6D826AC763}" type="presParOf" srcId="{F5564F5E-C23C-6041-B185-3508736BC161}" destId="{DA228DBB-51B5-1545-814C-2E0469298B4C}" srcOrd="1" destOrd="0" presId="urn:microsoft.com/office/officeart/2009/3/layout/HorizontalOrganizationChart"/>
    <dgm:cxn modelId="{7738E495-51EC-2E4E-BCCA-0F0A80CAFEB5}" type="presParOf" srcId="{F5564F5E-C23C-6041-B185-3508736BC161}" destId="{D334E96E-D664-3443-8496-4E437BC45B67}" srcOrd="2" destOrd="0" presId="urn:microsoft.com/office/officeart/2009/3/layout/HorizontalOrganizationChart"/>
    <dgm:cxn modelId="{B3FEFF82-8DBA-CB4F-A34E-92AA8B873CBA}" type="presParOf" srcId="{96876921-77F4-4E08-9148-E99125692808}" destId="{DB74F6B7-48F3-A347-9D02-3848B3882D19}" srcOrd="8" destOrd="0" presId="urn:microsoft.com/office/officeart/2009/3/layout/HorizontalOrganizationChart"/>
    <dgm:cxn modelId="{112A43FD-AAD1-2E46-8B1D-3E0D9B43A52F}" type="presParOf" srcId="{96876921-77F4-4E08-9148-E99125692808}" destId="{B6FF38B1-94EE-5848-8043-BF3B363E5E43}" srcOrd="9" destOrd="0" presId="urn:microsoft.com/office/officeart/2009/3/layout/HorizontalOrganizationChart"/>
    <dgm:cxn modelId="{86DFD529-9F03-454E-8E37-55A1EF6A70F7}" type="presParOf" srcId="{B6FF38B1-94EE-5848-8043-BF3B363E5E43}" destId="{CC2D7BE5-7000-3C48-AA1F-2B56512EECB1}" srcOrd="0" destOrd="0" presId="urn:microsoft.com/office/officeart/2009/3/layout/HorizontalOrganizationChart"/>
    <dgm:cxn modelId="{321C41BF-DB49-DA45-9B16-96A0398A2D09}" type="presParOf" srcId="{CC2D7BE5-7000-3C48-AA1F-2B56512EECB1}" destId="{4E99FFF1-F2C8-4947-9B7B-F4C0FDBD7B17}" srcOrd="0" destOrd="0" presId="urn:microsoft.com/office/officeart/2009/3/layout/HorizontalOrganizationChart"/>
    <dgm:cxn modelId="{21E1A6BF-F09F-1E4F-B21A-D769647AF084}" type="presParOf" srcId="{CC2D7BE5-7000-3C48-AA1F-2B56512EECB1}" destId="{CBC1B020-7022-2B49-8F5F-7E3168D6587A}" srcOrd="1" destOrd="0" presId="urn:microsoft.com/office/officeart/2009/3/layout/HorizontalOrganizationChart"/>
    <dgm:cxn modelId="{019E3075-44E3-1643-9FE5-BCCBBB5F9DC0}" type="presParOf" srcId="{B6FF38B1-94EE-5848-8043-BF3B363E5E43}" destId="{8C9C17CE-7CBB-7446-A701-923744A6075A}" srcOrd="1" destOrd="0" presId="urn:microsoft.com/office/officeart/2009/3/layout/HorizontalOrganizationChart"/>
    <dgm:cxn modelId="{BD7DA209-187C-F249-9A7C-573F508DC003}" type="presParOf" srcId="{B6FF38B1-94EE-5848-8043-BF3B363E5E43}" destId="{430A0D5E-F21F-B747-8E3B-3F16B06130DD}" srcOrd="2" destOrd="0" presId="urn:microsoft.com/office/officeart/2009/3/layout/HorizontalOrganizationChart"/>
    <dgm:cxn modelId="{16319197-4AE8-EF43-98E3-772CC63C32B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6D4791E2-5DF6-4B4A-AD62-FCDDDBAB1763}" type="presOf" srcId="{9AC2E227-803C-4016-BF2C-9291B6CAA290}" destId="{2A2AFDF2-2568-44F8-842C-3BFD70D9F2B1}" srcOrd="0" destOrd="0" presId="urn:microsoft.com/office/officeart/2009/3/layout/HorizontalOrganizationChart"/>
    <dgm:cxn modelId="{C2B536E5-6B40-C94E-86A6-3498ABF9125F}"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791322E-C7FE-6B4C-AF5A-649CC8AAACAF}" type="presOf" srcId="{57E64457-75B6-40DF-86BF-80888D7FBBC5}" destId="{72A5A8A1-C34D-4CC9-B014-4EDC4C60B5CB}" srcOrd="0" destOrd="0" presId="urn:microsoft.com/office/officeart/2009/3/layout/HorizontalOrganizationChart"/>
    <dgm:cxn modelId="{5FE3537C-09F3-444E-B493-205A6D812840}" type="presOf" srcId="{3FA44A42-E0AE-412C-8071-9A37D30DD567}" destId="{22C8BBC7-02FA-4EF0-899A-834C1FEE39E3}" srcOrd="0" destOrd="0" presId="urn:microsoft.com/office/officeart/2009/3/layout/HorizontalOrganizationChart"/>
    <dgm:cxn modelId="{09050076-E5DC-9946-934E-A824B8AD58EB}" type="presOf" srcId="{082ECBEE-C2C7-4949-86B1-6B928BF803C2}" destId="{DB74F6B7-48F3-A347-9D02-3848B3882D19}" srcOrd="0" destOrd="0" presId="urn:microsoft.com/office/officeart/2009/3/layout/HorizontalOrganizationChart"/>
    <dgm:cxn modelId="{9C58E637-40DF-ED4A-A3D6-215B5ADF1AE8}" type="presOf" srcId="{9AC2E227-803C-4016-BF2C-9291B6CAA290}" destId="{9CD41DA5-A8A9-4189-B933-DCF665F7DF2D}"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FA548925-4610-BE44-814D-49E304E89ADA}" type="presOf" srcId="{23F1803F-276C-8041-9B7B-082F2BD1E946}" destId="{19BA56B5-C34A-B64D-A239-C962FAC6DE3A}"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031C82D9-826D-CB4A-BCAA-2D5D258D4BA8}" type="presOf" srcId="{E2369F6E-DA59-4F6E-BD69-6CAA013A82BE}" destId="{CD82D2C2-9EF5-4CA0-9CEE-9265A38A1F4A}" srcOrd="0" destOrd="0" presId="urn:microsoft.com/office/officeart/2009/3/layout/HorizontalOrganizationChart"/>
    <dgm:cxn modelId="{A30F18E0-2F04-2B46-9944-99D7A39C777F}" type="presOf" srcId="{3FA44A42-E0AE-412C-8071-9A37D30DD567}" destId="{CBD704CC-8D6F-4C39-AFA6-3825EE74A965}" srcOrd="1" destOrd="0" presId="urn:microsoft.com/office/officeart/2009/3/layout/HorizontalOrganizationChart"/>
    <dgm:cxn modelId="{D4440DB7-1C3A-9043-BD1D-3E97C1F0B49B}" type="presOf" srcId="{7859404A-F2FC-2C48-AA46-F509ECEE6B31}" destId="{4E99FFF1-F2C8-4947-9B7B-F4C0FDBD7B17}" srcOrd="0" destOrd="0" presId="urn:microsoft.com/office/officeart/2009/3/layout/HorizontalOrganizationChart"/>
    <dgm:cxn modelId="{C1BB76B5-EFA1-0E4A-9E1C-C39450B75DC3}"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48087D4-FB85-F24D-B947-7F66EC313DC6}" type="presOf" srcId="{7638F483-EC40-4669-A117-0C6040B4A66B}" destId="{86A07B8D-FF15-4EFF-8681-05A46BF1E797}" srcOrd="0" destOrd="0" presId="urn:microsoft.com/office/officeart/2009/3/layout/HorizontalOrganizationChart"/>
    <dgm:cxn modelId="{700FD99C-4C41-F746-9C86-952A891CBA94}" type="presOf" srcId="{7859404A-F2FC-2C48-AA46-F509ECEE6B31}" destId="{CBC1B020-7022-2B49-8F5F-7E3168D6587A}" srcOrd="1" destOrd="0" presId="urn:microsoft.com/office/officeart/2009/3/layout/HorizontalOrganizationChart"/>
    <dgm:cxn modelId="{89C8F04D-CCD5-A04E-BB2E-7122024AC55F}" type="presOf" srcId="{87585F0D-6A81-F747-99EB-D14B33EBB618}" destId="{A73C4A40-2D47-BF42-9EF8-B3BEE9451F45}" srcOrd="0" destOrd="0" presId="urn:microsoft.com/office/officeart/2009/3/layout/HorizontalOrganizationChart"/>
    <dgm:cxn modelId="{A95A174A-8E18-5C4F-A71D-953AC3930E20}" type="presOf" srcId="{7638F483-EC40-4669-A117-0C6040B4A66B}" destId="{A4529214-DB2D-4B21-8831-F60F2A376559}" srcOrd="1"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10273D9F-A008-4C08-970B-BDB1CC805562}" srcId="{F05BBA42-D7AF-4BA0-8C3F-85B1FE28E48F}" destId="{9AC2E227-803C-4016-BF2C-9291B6CAA290}" srcOrd="0" destOrd="0" parTransId="{8E8E9D46-5B7B-4FA0-8329-744E9016EF3D}" sibTransId="{F60E2A41-79A0-4E8E-92FB-1BF9FE84EDD9}"/>
    <dgm:cxn modelId="{71482437-7ECF-5D42-8323-2B54041755CB}" type="presOf" srcId="{5E91D41B-332E-E54E-BBB2-1256B9CC48C7}" destId="{97BD78E0-6CC9-224B-9FDD-F11EE9BF8DF0}" srcOrd="0" destOrd="0" presId="urn:microsoft.com/office/officeart/2009/3/layout/HorizontalOrganizationChart"/>
    <dgm:cxn modelId="{C48B26D2-53B9-BA48-A72E-408832158615}" type="presOf" srcId="{23F1803F-276C-8041-9B7B-082F2BD1E946}" destId="{B13D6842-7E74-6E4A-B081-886229548982}" srcOrd="1" destOrd="0" presId="urn:microsoft.com/office/officeart/2009/3/layout/HorizontalOrganizationChart"/>
    <dgm:cxn modelId="{B74F4825-84CC-5B4F-A4AF-620B42D392CB}" type="presOf" srcId="{18A5DCF8-381A-9740-A1DC-D1A5033A3647}" destId="{B94BF64B-9716-424E-A851-42E8E7B2B9A7}" srcOrd="0" destOrd="0" presId="urn:microsoft.com/office/officeart/2009/3/layout/HorizontalOrganizationChart"/>
    <dgm:cxn modelId="{6A4CADB6-8716-5C45-ACCB-1BCAB81527A1}" type="presParOf" srcId="{18DB143D-9E27-4E02-AFA5-F665953CBC10}" destId="{07E01157-B979-4F6B-B892-75DB2A2B8B0F}" srcOrd="0" destOrd="0" presId="urn:microsoft.com/office/officeart/2009/3/layout/HorizontalOrganizationChart"/>
    <dgm:cxn modelId="{DFF4307A-8D0C-D047-B6AF-CFF5DE73D1CC}" type="presParOf" srcId="{07E01157-B979-4F6B-B892-75DB2A2B8B0F}" destId="{F686C23F-604E-4653-B2CB-27DBB6BED631}" srcOrd="0" destOrd="0" presId="urn:microsoft.com/office/officeart/2009/3/layout/HorizontalOrganizationChart"/>
    <dgm:cxn modelId="{014B4A81-6588-DD4E-B6D9-732767D58249}" type="presParOf" srcId="{F686C23F-604E-4653-B2CB-27DBB6BED631}" destId="{2A2AFDF2-2568-44F8-842C-3BFD70D9F2B1}" srcOrd="0" destOrd="0" presId="urn:microsoft.com/office/officeart/2009/3/layout/HorizontalOrganizationChart"/>
    <dgm:cxn modelId="{7029BC6A-46DA-BF47-A6A4-47793B554115}" type="presParOf" srcId="{F686C23F-604E-4653-B2CB-27DBB6BED631}" destId="{9CD41DA5-A8A9-4189-B933-DCF665F7DF2D}" srcOrd="1" destOrd="0" presId="urn:microsoft.com/office/officeart/2009/3/layout/HorizontalOrganizationChart"/>
    <dgm:cxn modelId="{4711F90F-919C-D148-B0AD-DC5A943265C9}" type="presParOf" srcId="{07E01157-B979-4F6B-B892-75DB2A2B8B0F}" destId="{96876921-77F4-4E08-9148-E99125692808}" srcOrd="1" destOrd="0" presId="urn:microsoft.com/office/officeart/2009/3/layout/HorizontalOrganizationChart"/>
    <dgm:cxn modelId="{3B9A9B46-6CBA-2F4F-A57A-084F5C2820A5}" type="presParOf" srcId="{96876921-77F4-4E08-9148-E99125692808}" destId="{CD82D2C2-9EF5-4CA0-9CEE-9265A38A1F4A}" srcOrd="0" destOrd="0" presId="urn:microsoft.com/office/officeart/2009/3/layout/HorizontalOrganizationChart"/>
    <dgm:cxn modelId="{7AFF7BD2-B79B-BF45-9674-9467E8BD0072}" type="presParOf" srcId="{96876921-77F4-4E08-9148-E99125692808}" destId="{9441C830-A66B-4AFB-9252-8069549D4F0A}" srcOrd="1" destOrd="0" presId="urn:microsoft.com/office/officeart/2009/3/layout/HorizontalOrganizationChart"/>
    <dgm:cxn modelId="{BD07F851-9935-024D-83D9-216A74BD925A}" type="presParOf" srcId="{9441C830-A66B-4AFB-9252-8069549D4F0A}" destId="{FEAC7974-4462-4948-9F19-4D53C38CC88A}" srcOrd="0" destOrd="0" presId="urn:microsoft.com/office/officeart/2009/3/layout/HorizontalOrganizationChart"/>
    <dgm:cxn modelId="{0D9B6256-A536-0249-9D1D-914163BB7592}" type="presParOf" srcId="{FEAC7974-4462-4948-9F19-4D53C38CC88A}" destId="{22C8BBC7-02FA-4EF0-899A-834C1FEE39E3}" srcOrd="0" destOrd="0" presId="urn:microsoft.com/office/officeart/2009/3/layout/HorizontalOrganizationChart"/>
    <dgm:cxn modelId="{B22EE02E-BEB7-2B41-9A2D-9B28469F754E}" type="presParOf" srcId="{FEAC7974-4462-4948-9F19-4D53C38CC88A}" destId="{CBD704CC-8D6F-4C39-AFA6-3825EE74A965}" srcOrd="1" destOrd="0" presId="urn:microsoft.com/office/officeart/2009/3/layout/HorizontalOrganizationChart"/>
    <dgm:cxn modelId="{901490B1-E0EB-AC4A-A91A-881E35C2AA1F}" type="presParOf" srcId="{9441C830-A66B-4AFB-9252-8069549D4F0A}" destId="{C4FE27A9-6818-468D-8F72-5DEAE64958BC}" srcOrd="1" destOrd="0" presId="urn:microsoft.com/office/officeart/2009/3/layout/HorizontalOrganizationChart"/>
    <dgm:cxn modelId="{910497D8-96FD-CC4B-B2D9-7763517A5F29}" type="presParOf" srcId="{9441C830-A66B-4AFB-9252-8069549D4F0A}" destId="{B9E24DCA-DEF6-41DD-8228-40542DF88903}" srcOrd="2" destOrd="0" presId="urn:microsoft.com/office/officeart/2009/3/layout/HorizontalOrganizationChart"/>
    <dgm:cxn modelId="{9956F219-6F85-2F4B-BF5C-24DD7FB08322}" type="presParOf" srcId="{96876921-77F4-4E08-9148-E99125692808}" destId="{72A5A8A1-C34D-4CC9-B014-4EDC4C60B5CB}" srcOrd="2" destOrd="0" presId="urn:microsoft.com/office/officeart/2009/3/layout/HorizontalOrganizationChart"/>
    <dgm:cxn modelId="{D49E95D5-0D52-E34F-A4E9-8640942DF5D7}" type="presParOf" srcId="{96876921-77F4-4E08-9148-E99125692808}" destId="{99464D45-2B22-432F-8F6C-3394CEC310A7}" srcOrd="3" destOrd="0" presId="urn:microsoft.com/office/officeart/2009/3/layout/HorizontalOrganizationChart"/>
    <dgm:cxn modelId="{28414B72-E717-E548-B1A6-D37BAAAB14EE}" type="presParOf" srcId="{99464D45-2B22-432F-8F6C-3394CEC310A7}" destId="{7EEFA05D-0146-474D-BB41-35A44BBAC0EB}" srcOrd="0" destOrd="0" presId="urn:microsoft.com/office/officeart/2009/3/layout/HorizontalOrganizationChart"/>
    <dgm:cxn modelId="{13058A00-6C7A-E440-B32B-3EA5FBD04567}" type="presParOf" srcId="{7EEFA05D-0146-474D-BB41-35A44BBAC0EB}" destId="{86A07B8D-FF15-4EFF-8681-05A46BF1E797}" srcOrd="0" destOrd="0" presId="urn:microsoft.com/office/officeart/2009/3/layout/HorizontalOrganizationChart"/>
    <dgm:cxn modelId="{5B852321-290B-064F-8293-1639504535CE}" type="presParOf" srcId="{7EEFA05D-0146-474D-BB41-35A44BBAC0EB}" destId="{A4529214-DB2D-4B21-8831-F60F2A376559}" srcOrd="1" destOrd="0" presId="urn:microsoft.com/office/officeart/2009/3/layout/HorizontalOrganizationChart"/>
    <dgm:cxn modelId="{C5AA4C32-5AE8-0A4F-AA0C-3F80DA04783B}" type="presParOf" srcId="{99464D45-2B22-432F-8F6C-3394CEC310A7}" destId="{4C9D6515-EA4F-4DBF-A8FE-0711C70136B1}" srcOrd="1" destOrd="0" presId="urn:microsoft.com/office/officeart/2009/3/layout/HorizontalOrganizationChart"/>
    <dgm:cxn modelId="{744AE773-4481-6D4E-BB7C-66715FF8DA02}" type="presParOf" srcId="{99464D45-2B22-432F-8F6C-3394CEC310A7}" destId="{686779DB-34D3-4F60-84B6-A35826FF3C2A}" srcOrd="2" destOrd="0" presId="urn:microsoft.com/office/officeart/2009/3/layout/HorizontalOrganizationChart"/>
    <dgm:cxn modelId="{3F4EFD17-13C9-124B-B2D1-B015A057B714}" type="presParOf" srcId="{96876921-77F4-4E08-9148-E99125692808}" destId="{B94BF64B-9716-424E-A851-42E8E7B2B9A7}" srcOrd="4" destOrd="0" presId="urn:microsoft.com/office/officeart/2009/3/layout/HorizontalOrganizationChart"/>
    <dgm:cxn modelId="{F75AE48C-E507-4648-9D40-B5CEE554B9F6}" type="presParOf" srcId="{96876921-77F4-4E08-9148-E99125692808}" destId="{31E814C1-FFDD-BA48-BF9D-F3C8FF892503}" srcOrd="5" destOrd="0" presId="urn:microsoft.com/office/officeart/2009/3/layout/HorizontalOrganizationChart"/>
    <dgm:cxn modelId="{EFC3A31E-D26F-9F4D-B3DB-3918F5A21D0F}" type="presParOf" srcId="{31E814C1-FFDD-BA48-BF9D-F3C8FF892503}" destId="{1780440E-D92A-B040-A710-F8D875101E05}" srcOrd="0" destOrd="0" presId="urn:microsoft.com/office/officeart/2009/3/layout/HorizontalOrganizationChart"/>
    <dgm:cxn modelId="{28A8AAF2-A7AA-E04A-B16C-12C31773C099}" type="presParOf" srcId="{1780440E-D92A-B040-A710-F8D875101E05}" destId="{A73C4A40-2D47-BF42-9EF8-B3BEE9451F45}" srcOrd="0" destOrd="0" presId="urn:microsoft.com/office/officeart/2009/3/layout/HorizontalOrganizationChart"/>
    <dgm:cxn modelId="{B8C58B8E-D09B-5049-84A4-5654F5618AFF}" type="presParOf" srcId="{1780440E-D92A-B040-A710-F8D875101E05}" destId="{BCDD8BD9-F9D2-4C44-AB56-5005F5FB7B08}" srcOrd="1" destOrd="0" presId="urn:microsoft.com/office/officeart/2009/3/layout/HorizontalOrganizationChart"/>
    <dgm:cxn modelId="{86A85567-0A33-C44B-A0F9-8DD8BC8CC841}" type="presParOf" srcId="{31E814C1-FFDD-BA48-BF9D-F3C8FF892503}" destId="{B22D4294-1D49-E046-9CF9-7B480D0762E6}" srcOrd="1" destOrd="0" presId="urn:microsoft.com/office/officeart/2009/3/layout/HorizontalOrganizationChart"/>
    <dgm:cxn modelId="{86DF2BE7-85FC-F541-9957-C182F6A9A173}" type="presParOf" srcId="{31E814C1-FFDD-BA48-BF9D-F3C8FF892503}" destId="{E1D0C206-488D-6348-BEA7-1FE8B1679EF7}" srcOrd="2" destOrd="0" presId="urn:microsoft.com/office/officeart/2009/3/layout/HorizontalOrganizationChart"/>
    <dgm:cxn modelId="{69A0BC4B-452B-4F49-8B29-6C777CABB2EB}" type="presParOf" srcId="{96876921-77F4-4E08-9148-E99125692808}" destId="{97BD78E0-6CC9-224B-9FDD-F11EE9BF8DF0}" srcOrd="6" destOrd="0" presId="urn:microsoft.com/office/officeart/2009/3/layout/HorizontalOrganizationChart"/>
    <dgm:cxn modelId="{FE7B0FAC-72BD-B749-BE51-6E97D5E020AD}" type="presParOf" srcId="{96876921-77F4-4E08-9148-E99125692808}" destId="{F5564F5E-C23C-6041-B185-3508736BC161}" srcOrd="7" destOrd="0" presId="urn:microsoft.com/office/officeart/2009/3/layout/HorizontalOrganizationChart"/>
    <dgm:cxn modelId="{D9CE6620-2E16-F24E-B0B2-A7FD40DA4092}" type="presParOf" srcId="{F5564F5E-C23C-6041-B185-3508736BC161}" destId="{730C15AF-A2E3-334E-9C4F-2DA8AC61AB90}" srcOrd="0" destOrd="0" presId="urn:microsoft.com/office/officeart/2009/3/layout/HorizontalOrganizationChart"/>
    <dgm:cxn modelId="{93EC5A9F-D61A-874F-8A5A-6CAEB68AD131}" type="presParOf" srcId="{730C15AF-A2E3-334E-9C4F-2DA8AC61AB90}" destId="{19BA56B5-C34A-B64D-A239-C962FAC6DE3A}" srcOrd="0" destOrd="0" presId="urn:microsoft.com/office/officeart/2009/3/layout/HorizontalOrganizationChart"/>
    <dgm:cxn modelId="{09749025-BB28-9B46-9A2E-75D6BAC12A4A}" type="presParOf" srcId="{730C15AF-A2E3-334E-9C4F-2DA8AC61AB90}" destId="{B13D6842-7E74-6E4A-B081-886229548982}" srcOrd="1" destOrd="0" presId="urn:microsoft.com/office/officeart/2009/3/layout/HorizontalOrganizationChart"/>
    <dgm:cxn modelId="{3866B26B-5B0A-9843-93EB-A204F5DE6D2B}" type="presParOf" srcId="{F5564F5E-C23C-6041-B185-3508736BC161}" destId="{DA228DBB-51B5-1545-814C-2E0469298B4C}" srcOrd="1" destOrd="0" presId="urn:microsoft.com/office/officeart/2009/3/layout/HorizontalOrganizationChart"/>
    <dgm:cxn modelId="{C0F527B6-4BBC-BF4A-8DD1-7B342F711CC8}" type="presParOf" srcId="{F5564F5E-C23C-6041-B185-3508736BC161}" destId="{D334E96E-D664-3443-8496-4E437BC45B67}" srcOrd="2" destOrd="0" presId="urn:microsoft.com/office/officeart/2009/3/layout/HorizontalOrganizationChart"/>
    <dgm:cxn modelId="{2C91BE24-DE3C-9846-AA4C-3D5C70D3B233}" type="presParOf" srcId="{96876921-77F4-4E08-9148-E99125692808}" destId="{DB74F6B7-48F3-A347-9D02-3848B3882D19}" srcOrd="8" destOrd="0" presId="urn:microsoft.com/office/officeart/2009/3/layout/HorizontalOrganizationChart"/>
    <dgm:cxn modelId="{4154A029-9495-0D44-AFD1-E113F88E8793}" type="presParOf" srcId="{96876921-77F4-4E08-9148-E99125692808}" destId="{B6FF38B1-94EE-5848-8043-BF3B363E5E43}" srcOrd="9" destOrd="0" presId="urn:microsoft.com/office/officeart/2009/3/layout/HorizontalOrganizationChart"/>
    <dgm:cxn modelId="{80F2DC2B-4EC4-4D49-97FE-456CCEA91B06}" type="presParOf" srcId="{B6FF38B1-94EE-5848-8043-BF3B363E5E43}" destId="{CC2D7BE5-7000-3C48-AA1F-2B56512EECB1}" srcOrd="0" destOrd="0" presId="urn:microsoft.com/office/officeart/2009/3/layout/HorizontalOrganizationChart"/>
    <dgm:cxn modelId="{D8E3B18E-F6EB-0041-84F2-2A312F21E91B}" type="presParOf" srcId="{CC2D7BE5-7000-3C48-AA1F-2B56512EECB1}" destId="{4E99FFF1-F2C8-4947-9B7B-F4C0FDBD7B17}" srcOrd="0" destOrd="0" presId="urn:microsoft.com/office/officeart/2009/3/layout/HorizontalOrganizationChart"/>
    <dgm:cxn modelId="{C85DDFA1-1172-B841-BDCE-55C15307AC26}" type="presParOf" srcId="{CC2D7BE5-7000-3C48-AA1F-2B56512EECB1}" destId="{CBC1B020-7022-2B49-8F5F-7E3168D6587A}" srcOrd="1" destOrd="0" presId="urn:microsoft.com/office/officeart/2009/3/layout/HorizontalOrganizationChart"/>
    <dgm:cxn modelId="{E8134908-BA58-6548-A3CB-0F23688DF097}" type="presParOf" srcId="{B6FF38B1-94EE-5848-8043-BF3B363E5E43}" destId="{8C9C17CE-7CBB-7446-A701-923744A6075A}" srcOrd="1" destOrd="0" presId="urn:microsoft.com/office/officeart/2009/3/layout/HorizontalOrganizationChart"/>
    <dgm:cxn modelId="{5F9896DA-913F-0F4C-BBF9-72E6AF169A01}" type="presParOf" srcId="{B6FF38B1-94EE-5848-8043-BF3B363E5E43}" destId="{430A0D5E-F21F-B747-8E3B-3F16B06130DD}" srcOrd="2" destOrd="0" presId="urn:microsoft.com/office/officeart/2009/3/layout/HorizontalOrganizationChart"/>
    <dgm:cxn modelId="{49331903-31BC-1F43-AD50-2DAF5E1AA45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E84604D7-353A-6B4F-B489-6DCEF195E48D}" type="presOf" srcId="{7638F483-EC40-4669-A117-0C6040B4A66B}" destId="{86A07B8D-FF15-4EFF-8681-05A46BF1E797}" srcOrd="0" destOrd="0" presId="urn:microsoft.com/office/officeart/2009/3/layout/HorizontalOrganizationChart"/>
    <dgm:cxn modelId="{9161DCD2-F914-3043-BF54-F271B3E19C1E}" type="presOf" srcId="{9AC2E227-803C-4016-BF2C-9291B6CAA290}" destId="{9CD41DA5-A8A9-4189-B933-DCF665F7DF2D}" srcOrd="1" destOrd="0" presId="urn:microsoft.com/office/officeart/2009/3/layout/HorizontalOrganizationChart"/>
    <dgm:cxn modelId="{DA02F44B-B1F0-A648-834E-21C104BEE297}" type="presOf" srcId="{7859404A-F2FC-2C48-AA46-F509ECEE6B31}" destId="{CBC1B020-7022-2B49-8F5F-7E3168D6587A}" srcOrd="1" destOrd="0" presId="urn:microsoft.com/office/officeart/2009/3/layout/HorizontalOrganizationChart"/>
    <dgm:cxn modelId="{5C96AB86-4328-1F43-856F-6337AD187D53}" type="presOf" srcId="{3FA44A42-E0AE-412C-8071-9A37D30DD567}" destId="{CBD704CC-8D6F-4C39-AFA6-3825EE74A965}" srcOrd="1" destOrd="0" presId="urn:microsoft.com/office/officeart/2009/3/layout/HorizontalOrganizationChart"/>
    <dgm:cxn modelId="{AA07C0B6-F40D-CB47-B375-629577F58D90}" type="presOf" srcId="{87585F0D-6A81-F747-99EB-D14B33EBB618}" destId="{A73C4A40-2D47-BF42-9EF8-B3BEE9451F45}" srcOrd="0" destOrd="0" presId="urn:microsoft.com/office/officeart/2009/3/layout/HorizontalOrganizationChart"/>
    <dgm:cxn modelId="{00750901-F2E6-DC4C-9243-C029B4AF41F6}" type="presOf" srcId="{57E64457-75B6-40DF-86BF-80888D7FBBC5}" destId="{72A5A8A1-C34D-4CC9-B014-4EDC4C60B5CB}" srcOrd="0" destOrd="0" presId="urn:microsoft.com/office/officeart/2009/3/layout/HorizontalOrganizationChart"/>
    <dgm:cxn modelId="{6D1BF29D-8195-154B-8D4A-595AE9296A3A}" type="presOf" srcId="{23F1803F-276C-8041-9B7B-082F2BD1E946}" destId="{19BA56B5-C34A-B64D-A239-C962FAC6DE3A}" srcOrd="0" destOrd="0" presId="urn:microsoft.com/office/officeart/2009/3/layout/HorizontalOrganizationChart"/>
    <dgm:cxn modelId="{A889F82A-2638-7D4D-9175-8D454B9AF824}" type="presOf" srcId="{7638F483-EC40-4669-A117-0C6040B4A66B}" destId="{A4529214-DB2D-4B21-8831-F60F2A376559}" srcOrd="1" destOrd="0" presId="urn:microsoft.com/office/officeart/2009/3/layout/HorizontalOrganizationChart"/>
    <dgm:cxn modelId="{9B8F37B3-5750-3540-A1C2-06FAE25C6F58}" type="presOf" srcId="{23F1803F-276C-8041-9B7B-082F2BD1E946}" destId="{B13D6842-7E74-6E4A-B081-886229548982}"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F3446BAA-AA1B-8C4C-B2D1-E21E8960FCB8}" type="presOf" srcId="{E2369F6E-DA59-4F6E-BD69-6CAA013A82BE}" destId="{CD82D2C2-9EF5-4CA0-9CEE-9265A38A1F4A}" srcOrd="0" destOrd="0" presId="urn:microsoft.com/office/officeart/2009/3/layout/HorizontalOrganizationChart"/>
    <dgm:cxn modelId="{6DB19D0B-CF30-7547-AB21-C96D5C9A75D6}" type="presOf" srcId="{5E91D41B-332E-E54E-BBB2-1256B9CC48C7}" destId="{97BD78E0-6CC9-224B-9FDD-F11EE9BF8DF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67DE0B6-68C5-9C44-9264-812DB08934E5}" type="presOf" srcId="{082ECBEE-C2C7-4949-86B1-6B928BF803C2}" destId="{DB74F6B7-48F3-A347-9D02-3848B3882D19}"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93D541A-20BE-1B4B-84CF-1CFCE4A310F8}" type="presOf" srcId="{87585F0D-6A81-F747-99EB-D14B33EBB618}" destId="{BCDD8BD9-F9D2-4C44-AB56-5005F5FB7B08}" srcOrd="1" destOrd="0" presId="urn:microsoft.com/office/officeart/2009/3/layout/HorizontalOrganizationChart"/>
    <dgm:cxn modelId="{0E308AA0-0D3B-6949-9591-C80EE8010F86}" type="presOf" srcId="{F05BBA42-D7AF-4BA0-8C3F-85B1FE28E48F}" destId="{18DB143D-9E27-4E02-AFA5-F665953CBC10}" srcOrd="0" destOrd="0" presId="urn:microsoft.com/office/officeart/2009/3/layout/HorizontalOrganizationChart"/>
    <dgm:cxn modelId="{D62F1A4B-B9A5-E54C-BE39-CC94A470C35D}" type="presOf" srcId="{18A5DCF8-381A-9740-A1DC-D1A5033A3647}" destId="{B94BF64B-9716-424E-A851-42E8E7B2B9A7}" srcOrd="0" destOrd="0" presId="urn:microsoft.com/office/officeart/2009/3/layout/HorizontalOrganizationChart"/>
    <dgm:cxn modelId="{E4B66636-2711-7F42-8237-0D1990A34580}" type="presOf" srcId="{3FA44A42-E0AE-412C-8071-9A37D30DD567}" destId="{22C8BBC7-02FA-4EF0-899A-834C1FEE39E3}"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DFAD4B40-8154-A342-B32A-DA8AE58310FB}" type="presOf" srcId="{7859404A-F2FC-2C48-AA46-F509ECEE6B31}" destId="{4E99FFF1-F2C8-4947-9B7B-F4C0FDBD7B1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92E7F2B0-102B-5742-9C4C-C637B6F44995}"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37ED138-14DF-F34D-B453-63A43BCC88E1}" type="presParOf" srcId="{18DB143D-9E27-4E02-AFA5-F665953CBC10}" destId="{07E01157-B979-4F6B-B892-75DB2A2B8B0F}" srcOrd="0" destOrd="0" presId="urn:microsoft.com/office/officeart/2009/3/layout/HorizontalOrganizationChart"/>
    <dgm:cxn modelId="{3EAE2D47-0DD7-B044-9B7C-1FD94FED46DA}" type="presParOf" srcId="{07E01157-B979-4F6B-B892-75DB2A2B8B0F}" destId="{F686C23F-604E-4653-B2CB-27DBB6BED631}" srcOrd="0" destOrd="0" presId="urn:microsoft.com/office/officeart/2009/3/layout/HorizontalOrganizationChart"/>
    <dgm:cxn modelId="{2206F6FE-CDE6-3F42-95DF-32F22F00D9D2}" type="presParOf" srcId="{F686C23F-604E-4653-B2CB-27DBB6BED631}" destId="{2A2AFDF2-2568-44F8-842C-3BFD70D9F2B1}" srcOrd="0" destOrd="0" presId="urn:microsoft.com/office/officeart/2009/3/layout/HorizontalOrganizationChart"/>
    <dgm:cxn modelId="{12506A6F-7166-F745-B7FB-988A02B3DD67}" type="presParOf" srcId="{F686C23F-604E-4653-B2CB-27DBB6BED631}" destId="{9CD41DA5-A8A9-4189-B933-DCF665F7DF2D}" srcOrd="1" destOrd="0" presId="urn:microsoft.com/office/officeart/2009/3/layout/HorizontalOrganizationChart"/>
    <dgm:cxn modelId="{C30A28C9-196B-9040-AACB-DBD1F895FF87}" type="presParOf" srcId="{07E01157-B979-4F6B-B892-75DB2A2B8B0F}" destId="{96876921-77F4-4E08-9148-E99125692808}" srcOrd="1" destOrd="0" presId="urn:microsoft.com/office/officeart/2009/3/layout/HorizontalOrganizationChart"/>
    <dgm:cxn modelId="{F97E1DEB-3624-8B4B-9B48-57CBA9345775}" type="presParOf" srcId="{96876921-77F4-4E08-9148-E99125692808}" destId="{CD82D2C2-9EF5-4CA0-9CEE-9265A38A1F4A}" srcOrd="0" destOrd="0" presId="urn:microsoft.com/office/officeart/2009/3/layout/HorizontalOrganizationChart"/>
    <dgm:cxn modelId="{8004BCED-D278-4D45-8B7F-ACEAB2F1338D}" type="presParOf" srcId="{96876921-77F4-4E08-9148-E99125692808}" destId="{9441C830-A66B-4AFB-9252-8069549D4F0A}" srcOrd="1" destOrd="0" presId="urn:microsoft.com/office/officeart/2009/3/layout/HorizontalOrganizationChart"/>
    <dgm:cxn modelId="{565830EB-DAEB-5949-8C98-5809B903C0E2}" type="presParOf" srcId="{9441C830-A66B-4AFB-9252-8069549D4F0A}" destId="{FEAC7974-4462-4948-9F19-4D53C38CC88A}" srcOrd="0" destOrd="0" presId="urn:microsoft.com/office/officeart/2009/3/layout/HorizontalOrganizationChart"/>
    <dgm:cxn modelId="{4DDAF7AC-5F5C-E646-A8CE-1FF294C33AE3}" type="presParOf" srcId="{FEAC7974-4462-4948-9F19-4D53C38CC88A}" destId="{22C8BBC7-02FA-4EF0-899A-834C1FEE39E3}" srcOrd="0" destOrd="0" presId="urn:microsoft.com/office/officeart/2009/3/layout/HorizontalOrganizationChart"/>
    <dgm:cxn modelId="{FBAE228D-63A4-A548-9846-D8F59C1CACE5}" type="presParOf" srcId="{FEAC7974-4462-4948-9F19-4D53C38CC88A}" destId="{CBD704CC-8D6F-4C39-AFA6-3825EE74A965}" srcOrd="1" destOrd="0" presId="urn:microsoft.com/office/officeart/2009/3/layout/HorizontalOrganizationChart"/>
    <dgm:cxn modelId="{20F2F0B8-B8EA-0347-9FB9-79C328C1118C}" type="presParOf" srcId="{9441C830-A66B-4AFB-9252-8069549D4F0A}" destId="{C4FE27A9-6818-468D-8F72-5DEAE64958BC}" srcOrd="1" destOrd="0" presId="urn:microsoft.com/office/officeart/2009/3/layout/HorizontalOrganizationChart"/>
    <dgm:cxn modelId="{89198C5F-5CCD-3B49-8728-1CF2866CE415}" type="presParOf" srcId="{9441C830-A66B-4AFB-9252-8069549D4F0A}" destId="{B9E24DCA-DEF6-41DD-8228-40542DF88903}" srcOrd="2" destOrd="0" presId="urn:microsoft.com/office/officeart/2009/3/layout/HorizontalOrganizationChart"/>
    <dgm:cxn modelId="{663BE62C-D82A-824C-97A3-D4114EE81AC2}" type="presParOf" srcId="{96876921-77F4-4E08-9148-E99125692808}" destId="{72A5A8A1-C34D-4CC9-B014-4EDC4C60B5CB}" srcOrd="2" destOrd="0" presId="urn:microsoft.com/office/officeart/2009/3/layout/HorizontalOrganizationChart"/>
    <dgm:cxn modelId="{151910A4-C2FC-3D44-A139-5B675F925F9C}" type="presParOf" srcId="{96876921-77F4-4E08-9148-E99125692808}" destId="{99464D45-2B22-432F-8F6C-3394CEC310A7}" srcOrd="3" destOrd="0" presId="urn:microsoft.com/office/officeart/2009/3/layout/HorizontalOrganizationChart"/>
    <dgm:cxn modelId="{F312B7CC-E825-7F4B-B1FB-C5B66B43DBDE}" type="presParOf" srcId="{99464D45-2B22-432F-8F6C-3394CEC310A7}" destId="{7EEFA05D-0146-474D-BB41-35A44BBAC0EB}" srcOrd="0" destOrd="0" presId="urn:microsoft.com/office/officeart/2009/3/layout/HorizontalOrganizationChart"/>
    <dgm:cxn modelId="{43B8113C-CAAF-DA46-BCD1-6138A5737939}" type="presParOf" srcId="{7EEFA05D-0146-474D-BB41-35A44BBAC0EB}" destId="{86A07B8D-FF15-4EFF-8681-05A46BF1E797}" srcOrd="0" destOrd="0" presId="urn:microsoft.com/office/officeart/2009/3/layout/HorizontalOrganizationChart"/>
    <dgm:cxn modelId="{41CA5690-365D-C44E-BDFB-D10F76D95AF8}" type="presParOf" srcId="{7EEFA05D-0146-474D-BB41-35A44BBAC0EB}" destId="{A4529214-DB2D-4B21-8831-F60F2A376559}" srcOrd="1" destOrd="0" presId="urn:microsoft.com/office/officeart/2009/3/layout/HorizontalOrganizationChart"/>
    <dgm:cxn modelId="{EBF618E4-467D-864E-8CEF-851501FEEEB0}" type="presParOf" srcId="{99464D45-2B22-432F-8F6C-3394CEC310A7}" destId="{4C9D6515-EA4F-4DBF-A8FE-0711C70136B1}" srcOrd="1" destOrd="0" presId="urn:microsoft.com/office/officeart/2009/3/layout/HorizontalOrganizationChart"/>
    <dgm:cxn modelId="{0ED374B9-15C5-0D42-BF13-3F435461E7E3}" type="presParOf" srcId="{99464D45-2B22-432F-8F6C-3394CEC310A7}" destId="{686779DB-34D3-4F60-84B6-A35826FF3C2A}" srcOrd="2" destOrd="0" presId="urn:microsoft.com/office/officeart/2009/3/layout/HorizontalOrganizationChart"/>
    <dgm:cxn modelId="{0658845E-0BD6-E348-A2BF-F92DC2034E57}" type="presParOf" srcId="{96876921-77F4-4E08-9148-E99125692808}" destId="{B94BF64B-9716-424E-A851-42E8E7B2B9A7}" srcOrd="4" destOrd="0" presId="urn:microsoft.com/office/officeart/2009/3/layout/HorizontalOrganizationChart"/>
    <dgm:cxn modelId="{AA81AFA8-DEFE-5144-A0D5-9CC265395C47}" type="presParOf" srcId="{96876921-77F4-4E08-9148-E99125692808}" destId="{31E814C1-FFDD-BA48-BF9D-F3C8FF892503}" srcOrd="5" destOrd="0" presId="urn:microsoft.com/office/officeart/2009/3/layout/HorizontalOrganizationChart"/>
    <dgm:cxn modelId="{6619B730-7A4A-6F4E-977D-8AFC933B3003}" type="presParOf" srcId="{31E814C1-FFDD-BA48-BF9D-F3C8FF892503}" destId="{1780440E-D92A-B040-A710-F8D875101E05}" srcOrd="0" destOrd="0" presId="urn:microsoft.com/office/officeart/2009/3/layout/HorizontalOrganizationChart"/>
    <dgm:cxn modelId="{9AD070A3-1E39-F84E-BDA9-66D7ACB5CE87}" type="presParOf" srcId="{1780440E-D92A-B040-A710-F8D875101E05}" destId="{A73C4A40-2D47-BF42-9EF8-B3BEE9451F45}" srcOrd="0" destOrd="0" presId="urn:microsoft.com/office/officeart/2009/3/layout/HorizontalOrganizationChart"/>
    <dgm:cxn modelId="{5828FACC-F22D-7D42-A5A6-EB71C1BBFC61}" type="presParOf" srcId="{1780440E-D92A-B040-A710-F8D875101E05}" destId="{BCDD8BD9-F9D2-4C44-AB56-5005F5FB7B08}" srcOrd="1" destOrd="0" presId="urn:microsoft.com/office/officeart/2009/3/layout/HorizontalOrganizationChart"/>
    <dgm:cxn modelId="{DF0F87EA-6F18-2141-91F1-572A427E41E4}" type="presParOf" srcId="{31E814C1-FFDD-BA48-BF9D-F3C8FF892503}" destId="{B22D4294-1D49-E046-9CF9-7B480D0762E6}" srcOrd="1" destOrd="0" presId="urn:microsoft.com/office/officeart/2009/3/layout/HorizontalOrganizationChart"/>
    <dgm:cxn modelId="{A6A3FDC4-0F29-7242-9232-731856F7D1EA}" type="presParOf" srcId="{31E814C1-FFDD-BA48-BF9D-F3C8FF892503}" destId="{E1D0C206-488D-6348-BEA7-1FE8B1679EF7}" srcOrd="2" destOrd="0" presId="urn:microsoft.com/office/officeart/2009/3/layout/HorizontalOrganizationChart"/>
    <dgm:cxn modelId="{D064E171-A907-8741-A750-021B9E22CB59}" type="presParOf" srcId="{96876921-77F4-4E08-9148-E99125692808}" destId="{97BD78E0-6CC9-224B-9FDD-F11EE9BF8DF0}" srcOrd="6" destOrd="0" presId="urn:microsoft.com/office/officeart/2009/3/layout/HorizontalOrganizationChart"/>
    <dgm:cxn modelId="{80D131B7-35C8-2C48-A43E-5CF70B92A181}" type="presParOf" srcId="{96876921-77F4-4E08-9148-E99125692808}" destId="{F5564F5E-C23C-6041-B185-3508736BC161}" srcOrd="7" destOrd="0" presId="urn:microsoft.com/office/officeart/2009/3/layout/HorizontalOrganizationChart"/>
    <dgm:cxn modelId="{E740CA44-CFCF-6D40-AFDD-823A5CA97F8F}" type="presParOf" srcId="{F5564F5E-C23C-6041-B185-3508736BC161}" destId="{730C15AF-A2E3-334E-9C4F-2DA8AC61AB90}" srcOrd="0" destOrd="0" presId="urn:microsoft.com/office/officeart/2009/3/layout/HorizontalOrganizationChart"/>
    <dgm:cxn modelId="{C1BFB0B8-0652-5341-9D5A-990631408852}" type="presParOf" srcId="{730C15AF-A2E3-334E-9C4F-2DA8AC61AB90}" destId="{19BA56B5-C34A-B64D-A239-C962FAC6DE3A}" srcOrd="0" destOrd="0" presId="urn:microsoft.com/office/officeart/2009/3/layout/HorizontalOrganizationChart"/>
    <dgm:cxn modelId="{A2250E22-9F70-984F-BCE4-98DFE75B2D27}" type="presParOf" srcId="{730C15AF-A2E3-334E-9C4F-2DA8AC61AB90}" destId="{B13D6842-7E74-6E4A-B081-886229548982}" srcOrd="1" destOrd="0" presId="urn:microsoft.com/office/officeart/2009/3/layout/HorizontalOrganizationChart"/>
    <dgm:cxn modelId="{858EA793-802F-7B4D-B1DC-E22497831DB7}" type="presParOf" srcId="{F5564F5E-C23C-6041-B185-3508736BC161}" destId="{DA228DBB-51B5-1545-814C-2E0469298B4C}" srcOrd="1" destOrd="0" presId="urn:microsoft.com/office/officeart/2009/3/layout/HorizontalOrganizationChart"/>
    <dgm:cxn modelId="{EDCBDB4E-33E0-3D4A-81C7-E5D6C574E3A8}" type="presParOf" srcId="{F5564F5E-C23C-6041-B185-3508736BC161}" destId="{D334E96E-D664-3443-8496-4E437BC45B67}" srcOrd="2" destOrd="0" presId="urn:microsoft.com/office/officeart/2009/3/layout/HorizontalOrganizationChart"/>
    <dgm:cxn modelId="{137778BA-5E92-3349-82DF-96E94CBEAEDA}" type="presParOf" srcId="{96876921-77F4-4E08-9148-E99125692808}" destId="{DB74F6B7-48F3-A347-9D02-3848B3882D19}" srcOrd="8" destOrd="0" presId="urn:microsoft.com/office/officeart/2009/3/layout/HorizontalOrganizationChart"/>
    <dgm:cxn modelId="{E8ECAFB9-B635-D943-B948-61E75E68EE75}" type="presParOf" srcId="{96876921-77F4-4E08-9148-E99125692808}" destId="{B6FF38B1-94EE-5848-8043-BF3B363E5E43}" srcOrd="9" destOrd="0" presId="urn:microsoft.com/office/officeart/2009/3/layout/HorizontalOrganizationChart"/>
    <dgm:cxn modelId="{466CF4FD-62EE-EC43-AB88-21FBCA792617}" type="presParOf" srcId="{B6FF38B1-94EE-5848-8043-BF3B363E5E43}" destId="{CC2D7BE5-7000-3C48-AA1F-2B56512EECB1}" srcOrd="0" destOrd="0" presId="urn:microsoft.com/office/officeart/2009/3/layout/HorizontalOrganizationChart"/>
    <dgm:cxn modelId="{B1105C66-F06B-384F-9A51-5E19F51EEED4}" type="presParOf" srcId="{CC2D7BE5-7000-3C48-AA1F-2B56512EECB1}" destId="{4E99FFF1-F2C8-4947-9B7B-F4C0FDBD7B17}" srcOrd="0" destOrd="0" presId="urn:microsoft.com/office/officeart/2009/3/layout/HorizontalOrganizationChart"/>
    <dgm:cxn modelId="{48B50DC5-D313-0945-9BAA-C8379BCBCC56}" type="presParOf" srcId="{CC2D7BE5-7000-3C48-AA1F-2B56512EECB1}" destId="{CBC1B020-7022-2B49-8F5F-7E3168D6587A}" srcOrd="1" destOrd="0" presId="urn:microsoft.com/office/officeart/2009/3/layout/HorizontalOrganizationChart"/>
    <dgm:cxn modelId="{42221529-1A05-5948-9723-EDAA9E4361C6}" type="presParOf" srcId="{B6FF38B1-94EE-5848-8043-BF3B363E5E43}" destId="{8C9C17CE-7CBB-7446-A701-923744A6075A}" srcOrd="1" destOrd="0" presId="urn:microsoft.com/office/officeart/2009/3/layout/HorizontalOrganizationChart"/>
    <dgm:cxn modelId="{F41005CB-50E0-4B44-9217-0725249F89FD}" type="presParOf" srcId="{B6FF38B1-94EE-5848-8043-BF3B363E5E43}" destId="{430A0D5E-F21F-B747-8E3B-3F16B06130DD}" srcOrd="2" destOrd="0" presId="urn:microsoft.com/office/officeart/2009/3/layout/HorizontalOrganizationChart"/>
    <dgm:cxn modelId="{DB6740BE-AE44-C64E-BDFB-A292FFA4609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0F115F3-33B9-41B4-A049-57B67255036F}" type="doc">
      <dgm:prSet loTypeId="urn:microsoft.com/office/officeart/2005/8/layout/default#10" loCatId="list" qsTypeId="urn:microsoft.com/office/officeart/2005/8/quickstyle/simple2#21" qsCatId="simple" csTypeId="urn:microsoft.com/office/officeart/2005/8/colors/accent2_1#33" csCatId="accent2" phldr="1"/>
      <dgm:spPr/>
      <dgm:t>
        <a:bodyPr/>
        <a:lstStyle/>
        <a:p>
          <a:endParaRPr lang="zh-CN" altLang="en-US"/>
        </a:p>
      </dgm:t>
    </dgm:pt>
    <dgm:pt modelId="{8697398F-7A3A-46D3-BAEE-7FE2E2643538}">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企业哲学</a:t>
          </a:r>
          <a:endParaRPr lang="zh-CN" altLang="en-US" sz="2400" dirty="0">
            <a:latin typeface="手札体-简粗体" panose="03000700000000000000" pitchFamily="66" charset="-122"/>
            <a:ea typeface="手札体-简粗体" panose="03000700000000000000" pitchFamily="66" charset="-122"/>
          </a:endParaRPr>
        </a:p>
      </dgm:t>
    </dgm:pt>
    <dgm:pt modelId="{3AEDC6B3-F529-4BD7-80F8-6C06BF11FC4A}" type="parTrans" cxnId="{087E5551-20F5-4B10-A36B-023DC4A26F4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60B4190-A3FB-4A6D-971C-8C87E5C67098}" type="sibTrans" cxnId="{087E5551-20F5-4B10-A36B-023DC4A26F4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A9F2EF1-26A2-4524-BCD2-92829E1DB4B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企业价值观</a:t>
          </a:r>
          <a:endParaRPr lang="zh-CN" altLang="en-US" sz="2400" dirty="0">
            <a:latin typeface="手札体-简粗体" panose="03000700000000000000" pitchFamily="66" charset="-122"/>
            <a:ea typeface="手札体-简粗体" panose="03000700000000000000" pitchFamily="66" charset="-122"/>
          </a:endParaRPr>
        </a:p>
      </dgm:t>
    </dgm:pt>
    <dgm:pt modelId="{8AE92AE5-423B-4B81-8CF3-847F408F9FB5}" type="parTrans" cxnId="{149FC10C-362D-46F8-8B77-415DFC1F18A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EC2DA6E-48BC-42CA-BD30-C5BBDF3B2886}" type="sibTrans" cxnId="{149FC10C-362D-46F8-8B77-415DFC1F18A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D84FAC7-AC79-4EA6-9CBE-1705F83F11CB}">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企业精神</a:t>
          </a:r>
          <a:endParaRPr lang="zh-CN" altLang="en-US" sz="2400" dirty="0">
            <a:latin typeface="手札体-简粗体" panose="03000700000000000000" pitchFamily="66" charset="-122"/>
            <a:ea typeface="手札体-简粗体" panose="03000700000000000000" pitchFamily="66" charset="-122"/>
          </a:endParaRPr>
        </a:p>
      </dgm:t>
    </dgm:pt>
    <dgm:pt modelId="{0D165AD1-113E-4BAF-B446-5843FA232600}" type="parTrans" cxnId="{21AE64BB-6F92-4267-852F-B92A78E1A31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7238EB9-8D5E-4FCF-963A-10DC5A42DB34}" type="sibTrans" cxnId="{21AE64BB-6F92-4267-852F-B92A78E1A31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8472A6B-92B2-4E5F-B854-9FCFCEAB1C66}">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企业制度</a:t>
          </a:r>
          <a:endParaRPr lang="zh-CN" altLang="en-US" sz="2400" dirty="0">
            <a:latin typeface="手札体-简粗体" panose="03000700000000000000" pitchFamily="66" charset="-122"/>
            <a:ea typeface="手札体-简粗体" panose="03000700000000000000" pitchFamily="66" charset="-122"/>
          </a:endParaRPr>
        </a:p>
      </dgm:t>
    </dgm:pt>
    <dgm:pt modelId="{C7729B1F-6279-4ED8-9253-AB87CE5BD1E7}" type="parTrans" cxnId="{8DEB788E-374F-49C2-809C-5E0C764C25D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92F8B4C-548E-4CCE-A849-A78D10E0258A}" type="sibTrans" cxnId="{8DEB788E-374F-49C2-809C-5E0C764C25D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3342D724-54BA-4453-A0E7-552E22F312A9}">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企业的道德规范</a:t>
          </a:r>
          <a:endParaRPr lang="zh-CN" altLang="en-US" sz="2400" dirty="0">
            <a:latin typeface="手札体-简粗体" panose="03000700000000000000" pitchFamily="66" charset="-122"/>
            <a:ea typeface="手札体-简粗体" panose="03000700000000000000" pitchFamily="66" charset="-122"/>
          </a:endParaRPr>
        </a:p>
      </dgm:t>
    </dgm:pt>
    <dgm:pt modelId="{E34B603E-1ACC-4E85-A290-415BBEE87FF9}" type="parTrans" cxnId="{C486E569-7B18-425B-9102-181263E1113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8ACA680-2E4B-40B7-9281-C1ED0CD8EA78}" type="sibTrans" cxnId="{C486E569-7B18-425B-9102-181263E1113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3F0D28D6-BCF0-4BF2-9DD1-5002C0A11BD8}">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企业形象</a:t>
          </a:r>
          <a:endParaRPr lang="zh-CN" altLang="en-US" sz="2400" dirty="0">
            <a:latin typeface="手札体-简粗体" panose="03000700000000000000" pitchFamily="66" charset="-122"/>
            <a:ea typeface="手札体-简粗体" panose="03000700000000000000" pitchFamily="66" charset="-122"/>
          </a:endParaRPr>
        </a:p>
      </dgm:t>
    </dgm:pt>
    <dgm:pt modelId="{9E110427-9789-430D-8963-B62126EE1DE6}" type="parTrans" cxnId="{1097B894-CFE9-416D-9AE9-030AC62D5FE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0777330-45B6-4A25-8C66-A1E5FBEE4F51}" type="sibTrans" cxnId="{1097B894-CFE9-416D-9AE9-030AC62D5FE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7248710-277A-445D-A205-17BCE648D8D4}" type="pres">
      <dgm:prSet presAssocID="{30F115F3-33B9-41B4-A049-57B67255036F}" presName="diagram" presStyleCnt="0">
        <dgm:presLayoutVars>
          <dgm:dir/>
          <dgm:resizeHandles val="exact"/>
        </dgm:presLayoutVars>
      </dgm:prSet>
      <dgm:spPr/>
      <dgm:t>
        <a:bodyPr/>
        <a:lstStyle/>
        <a:p>
          <a:endParaRPr lang="zh-CN" altLang="en-US"/>
        </a:p>
      </dgm:t>
    </dgm:pt>
    <dgm:pt modelId="{D7A832F9-6403-4E79-BE91-6258201254AB}" type="pres">
      <dgm:prSet presAssocID="{8697398F-7A3A-46D3-BAEE-7FE2E2643538}" presName="node" presStyleLbl="node1" presStyleIdx="0" presStyleCnt="6">
        <dgm:presLayoutVars>
          <dgm:bulletEnabled val="1"/>
        </dgm:presLayoutVars>
      </dgm:prSet>
      <dgm:spPr>
        <a:prstGeom prst="roundRect">
          <a:avLst/>
        </a:prstGeom>
      </dgm:spPr>
      <dgm:t>
        <a:bodyPr/>
        <a:lstStyle/>
        <a:p>
          <a:endParaRPr lang="zh-CN" altLang="en-US"/>
        </a:p>
      </dgm:t>
    </dgm:pt>
    <dgm:pt modelId="{B69C91BD-CE6F-40A7-8B3C-D321E69D3AB2}" type="pres">
      <dgm:prSet presAssocID="{560B4190-A3FB-4A6D-971C-8C87E5C67098}" presName="sibTrans" presStyleCnt="0"/>
      <dgm:spPr/>
    </dgm:pt>
    <dgm:pt modelId="{3710F197-D3E7-4B04-B4DF-381C0EF13963}" type="pres">
      <dgm:prSet presAssocID="{9A9F2EF1-26A2-4524-BCD2-92829E1DB4BD}" presName="node" presStyleLbl="node1" presStyleIdx="1" presStyleCnt="6">
        <dgm:presLayoutVars>
          <dgm:bulletEnabled val="1"/>
        </dgm:presLayoutVars>
      </dgm:prSet>
      <dgm:spPr>
        <a:prstGeom prst="roundRect">
          <a:avLst/>
        </a:prstGeom>
      </dgm:spPr>
      <dgm:t>
        <a:bodyPr/>
        <a:lstStyle/>
        <a:p>
          <a:endParaRPr lang="zh-CN" altLang="en-US"/>
        </a:p>
      </dgm:t>
    </dgm:pt>
    <dgm:pt modelId="{C82CA904-3ECB-4D84-8AD2-6AE1CC4E1F81}" type="pres">
      <dgm:prSet presAssocID="{EEC2DA6E-48BC-42CA-BD30-C5BBDF3B2886}" presName="sibTrans" presStyleCnt="0"/>
      <dgm:spPr/>
    </dgm:pt>
    <dgm:pt modelId="{521CC4AC-AFDA-4AD1-B343-9831F07B6B38}" type="pres">
      <dgm:prSet presAssocID="{CD84FAC7-AC79-4EA6-9CBE-1705F83F11CB}" presName="node" presStyleLbl="node1" presStyleIdx="2" presStyleCnt="6">
        <dgm:presLayoutVars>
          <dgm:bulletEnabled val="1"/>
        </dgm:presLayoutVars>
      </dgm:prSet>
      <dgm:spPr>
        <a:prstGeom prst="roundRect">
          <a:avLst/>
        </a:prstGeom>
      </dgm:spPr>
      <dgm:t>
        <a:bodyPr/>
        <a:lstStyle/>
        <a:p>
          <a:endParaRPr lang="zh-CN" altLang="en-US"/>
        </a:p>
      </dgm:t>
    </dgm:pt>
    <dgm:pt modelId="{E33F20BC-40DB-40E1-A3B6-57883932B8A1}" type="pres">
      <dgm:prSet presAssocID="{67238EB9-8D5E-4FCF-963A-10DC5A42DB34}" presName="sibTrans" presStyleCnt="0"/>
      <dgm:spPr/>
    </dgm:pt>
    <dgm:pt modelId="{2883EF4D-E21E-4E10-92B1-D857D0A61B1C}" type="pres">
      <dgm:prSet presAssocID="{98472A6B-92B2-4E5F-B854-9FCFCEAB1C66}" presName="node" presStyleLbl="node1" presStyleIdx="3" presStyleCnt="6">
        <dgm:presLayoutVars>
          <dgm:bulletEnabled val="1"/>
        </dgm:presLayoutVars>
      </dgm:prSet>
      <dgm:spPr>
        <a:prstGeom prst="roundRect">
          <a:avLst/>
        </a:prstGeom>
      </dgm:spPr>
      <dgm:t>
        <a:bodyPr/>
        <a:lstStyle/>
        <a:p>
          <a:endParaRPr lang="zh-CN" altLang="en-US"/>
        </a:p>
      </dgm:t>
    </dgm:pt>
    <dgm:pt modelId="{268E5DD6-4D54-446E-B3C5-598C7066D1F2}" type="pres">
      <dgm:prSet presAssocID="{D92F8B4C-548E-4CCE-A849-A78D10E0258A}" presName="sibTrans" presStyleCnt="0"/>
      <dgm:spPr/>
    </dgm:pt>
    <dgm:pt modelId="{29C45637-F807-41AF-9DF8-3318A8919585}" type="pres">
      <dgm:prSet presAssocID="{3342D724-54BA-4453-A0E7-552E22F312A9}" presName="node" presStyleLbl="node1" presStyleIdx="4" presStyleCnt="6">
        <dgm:presLayoutVars>
          <dgm:bulletEnabled val="1"/>
        </dgm:presLayoutVars>
      </dgm:prSet>
      <dgm:spPr>
        <a:prstGeom prst="roundRect">
          <a:avLst/>
        </a:prstGeom>
      </dgm:spPr>
      <dgm:t>
        <a:bodyPr/>
        <a:lstStyle/>
        <a:p>
          <a:endParaRPr lang="zh-CN" altLang="en-US"/>
        </a:p>
      </dgm:t>
    </dgm:pt>
    <dgm:pt modelId="{71084B59-B874-4BA4-A247-246F54A83E8A}" type="pres">
      <dgm:prSet presAssocID="{18ACA680-2E4B-40B7-9281-C1ED0CD8EA78}" presName="sibTrans" presStyleCnt="0"/>
      <dgm:spPr/>
    </dgm:pt>
    <dgm:pt modelId="{08CEFE28-8990-4425-A803-C8EDA07D69DD}" type="pres">
      <dgm:prSet presAssocID="{3F0D28D6-BCF0-4BF2-9DD1-5002C0A11BD8}" presName="node" presStyleLbl="node1" presStyleIdx="5" presStyleCnt="6">
        <dgm:presLayoutVars>
          <dgm:bulletEnabled val="1"/>
        </dgm:presLayoutVars>
      </dgm:prSet>
      <dgm:spPr>
        <a:prstGeom prst="roundRect">
          <a:avLst/>
        </a:prstGeom>
      </dgm:spPr>
      <dgm:t>
        <a:bodyPr/>
        <a:lstStyle/>
        <a:p>
          <a:endParaRPr lang="zh-CN" altLang="en-US"/>
        </a:p>
      </dgm:t>
    </dgm:pt>
  </dgm:ptLst>
  <dgm:cxnLst>
    <dgm:cxn modelId="{087E5551-20F5-4B10-A36B-023DC4A26F40}" srcId="{30F115F3-33B9-41B4-A049-57B67255036F}" destId="{8697398F-7A3A-46D3-BAEE-7FE2E2643538}" srcOrd="0" destOrd="0" parTransId="{3AEDC6B3-F529-4BD7-80F8-6C06BF11FC4A}" sibTransId="{560B4190-A3FB-4A6D-971C-8C87E5C67098}"/>
    <dgm:cxn modelId="{6E3A3E87-9DEE-423C-8046-312E0CC9280E}" type="presOf" srcId="{CD84FAC7-AC79-4EA6-9CBE-1705F83F11CB}" destId="{521CC4AC-AFDA-4AD1-B343-9831F07B6B38}" srcOrd="0" destOrd="0" presId="urn:microsoft.com/office/officeart/2005/8/layout/default#10"/>
    <dgm:cxn modelId="{8DEB788E-374F-49C2-809C-5E0C764C25DB}" srcId="{30F115F3-33B9-41B4-A049-57B67255036F}" destId="{98472A6B-92B2-4E5F-B854-9FCFCEAB1C66}" srcOrd="3" destOrd="0" parTransId="{C7729B1F-6279-4ED8-9253-AB87CE5BD1E7}" sibTransId="{D92F8B4C-548E-4CCE-A849-A78D10E0258A}"/>
    <dgm:cxn modelId="{149FC10C-362D-46F8-8B77-415DFC1F18A2}" srcId="{30F115F3-33B9-41B4-A049-57B67255036F}" destId="{9A9F2EF1-26A2-4524-BCD2-92829E1DB4BD}" srcOrd="1" destOrd="0" parTransId="{8AE92AE5-423B-4B81-8CF3-847F408F9FB5}" sibTransId="{EEC2DA6E-48BC-42CA-BD30-C5BBDF3B2886}"/>
    <dgm:cxn modelId="{A25A7CD4-A933-4733-8CC8-B9405D5069D5}" type="presOf" srcId="{3342D724-54BA-4453-A0E7-552E22F312A9}" destId="{29C45637-F807-41AF-9DF8-3318A8919585}" srcOrd="0" destOrd="0" presId="urn:microsoft.com/office/officeart/2005/8/layout/default#10"/>
    <dgm:cxn modelId="{6A637D20-1DA4-4EC9-949E-495E70B912A6}" type="presOf" srcId="{30F115F3-33B9-41B4-A049-57B67255036F}" destId="{B7248710-277A-445D-A205-17BCE648D8D4}" srcOrd="0" destOrd="0" presId="urn:microsoft.com/office/officeart/2005/8/layout/default#10"/>
    <dgm:cxn modelId="{18051414-421A-4E78-B881-8C0A552C86C1}" type="presOf" srcId="{3F0D28D6-BCF0-4BF2-9DD1-5002C0A11BD8}" destId="{08CEFE28-8990-4425-A803-C8EDA07D69DD}" srcOrd="0" destOrd="0" presId="urn:microsoft.com/office/officeart/2005/8/layout/default#10"/>
    <dgm:cxn modelId="{6ABDD13E-FA0C-4070-9623-4EF9B8D397F2}" type="presOf" srcId="{8697398F-7A3A-46D3-BAEE-7FE2E2643538}" destId="{D7A832F9-6403-4E79-BE91-6258201254AB}" srcOrd="0" destOrd="0" presId="urn:microsoft.com/office/officeart/2005/8/layout/default#10"/>
    <dgm:cxn modelId="{0EFD99A9-DE30-4239-886B-C2237FFBC6B5}" type="presOf" srcId="{98472A6B-92B2-4E5F-B854-9FCFCEAB1C66}" destId="{2883EF4D-E21E-4E10-92B1-D857D0A61B1C}" srcOrd="0" destOrd="0" presId="urn:microsoft.com/office/officeart/2005/8/layout/default#10"/>
    <dgm:cxn modelId="{21AE64BB-6F92-4267-852F-B92A78E1A318}" srcId="{30F115F3-33B9-41B4-A049-57B67255036F}" destId="{CD84FAC7-AC79-4EA6-9CBE-1705F83F11CB}" srcOrd="2" destOrd="0" parTransId="{0D165AD1-113E-4BAF-B446-5843FA232600}" sibTransId="{67238EB9-8D5E-4FCF-963A-10DC5A42DB34}"/>
    <dgm:cxn modelId="{6BA47C09-2462-45F3-9EFA-6FB5E20903EE}" type="presOf" srcId="{9A9F2EF1-26A2-4524-BCD2-92829E1DB4BD}" destId="{3710F197-D3E7-4B04-B4DF-381C0EF13963}" srcOrd="0" destOrd="0" presId="urn:microsoft.com/office/officeart/2005/8/layout/default#10"/>
    <dgm:cxn modelId="{C486E569-7B18-425B-9102-181263E1113B}" srcId="{30F115F3-33B9-41B4-A049-57B67255036F}" destId="{3342D724-54BA-4453-A0E7-552E22F312A9}" srcOrd="4" destOrd="0" parTransId="{E34B603E-1ACC-4E85-A290-415BBEE87FF9}" sibTransId="{18ACA680-2E4B-40B7-9281-C1ED0CD8EA78}"/>
    <dgm:cxn modelId="{1097B894-CFE9-416D-9AE9-030AC62D5FED}" srcId="{30F115F3-33B9-41B4-A049-57B67255036F}" destId="{3F0D28D6-BCF0-4BF2-9DD1-5002C0A11BD8}" srcOrd="5" destOrd="0" parTransId="{9E110427-9789-430D-8963-B62126EE1DE6}" sibTransId="{50777330-45B6-4A25-8C66-A1E5FBEE4F51}"/>
    <dgm:cxn modelId="{37BFAC0F-3D42-4A43-87F3-A1BCFE1FBCD1}" type="presParOf" srcId="{B7248710-277A-445D-A205-17BCE648D8D4}" destId="{D7A832F9-6403-4E79-BE91-6258201254AB}" srcOrd="0" destOrd="0" presId="urn:microsoft.com/office/officeart/2005/8/layout/default#10"/>
    <dgm:cxn modelId="{E9665C61-AC4C-4C84-92BF-1C7C439A24B4}" type="presParOf" srcId="{B7248710-277A-445D-A205-17BCE648D8D4}" destId="{B69C91BD-CE6F-40A7-8B3C-D321E69D3AB2}" srcOrd="1" destOrd="0" presId="urn:microsoft.com/office/officeart/2005/8/layout/default#10"/>
    <dgm:cxn modelId="{3BC63A2D-17D9-4782-8EB7-28F8329C4911}" type="presParOf" srcId="{B7248710-277A-445D-A205-17BCE648D8D4}" destId="{3710F197-D3E7-4B04-B4DF-381C0EF13963}" srcOrd="2" destOrd="0" presId="urn:microsoft.com/office/officeart/2005/8/layout/default#10"/>
    <dgm:cxn modelId="{40A340AB-FCAF-416C-BFED-5F601E5CDA2E}" type="presParOf" srcId="{B7248710-277A-445D-A205-17BCE648D8D4}" destId="{C82CA904-3ECB-4D84-8AD2-6AE1CC4E1F81}" srcOrd="3" destOrd="0" presId="urn:microsoft.com/office/officeart/2005/8/layout/default#10"/>
    <dgm:cxn modelId="{CBAE7855-22AB-4BF8-AA71-414448A8D9C8}" type="presParOf" srcId="{B7248710-277A-445D-A205-17BCE648D8D4}" destId="{521CC4AC-AFDA-4AD1-B343-9831F07B6B38}" srcOrd="4" destOrd="0" presId="urn:microsoft.com/office/officeart/2005/8/layout/default#10"/>
    <dgm:cxn modelId="{E4ACECFC-E6DC-4077-9857-BD7C9D929455}" type="presParOf" srcId="{B7248710-277A-445D-A205-17BCE648D8D4}" destId="{E33F20BC-40DB-40E1-A3B6-57883932B8A1}" srcOrd="5" destOrd="0" presId="urn:microsoft.com/office/officeart/2005/8/layout/default#10"/>
    <dgm:cxn modelId="{6E5D0500-C38C-4E3D-970D-6B184968A6BC}" type="presParOf" srcId="{B7248710-277A-445D-A205-17BCE648D8D4}" destId="{2883EF4D-E21E-4E10-92B1-D857D0A61B1C}" srcOrd="6" destOrd="0" presId="urn:microsoft.com/office/officeart/2005/8/layout/default#10"/>
    <dgm:cxn modelId="{FB9338F5-FF84-468E-8806-C26B0A9E594A}" type="presParOf" srcId="{B7248710-277A-445D-A205-17BCE648D8D4}" destId="{268E5DD6-4D54-446E-B3C5-598C7066D1F2}" srcOrd="7" destOrd="0" presId="urn:microsoft.com/office/officeart/2005/8/layout/default#10"/>
    <dgm:cxn modelId="{EEACADA2-8980-40F2-8290-A999ED4FE9FC}" type="presParOf" srcId="{B7248710-277A-445D-A205-17BCE648D8D4}" destId="{29C45637-F807-41AF-9DF8-3318A8919585}" srcOrd="8" destOrd="0" presId="urn:microsoft.com/office/officeart/2005/8/layout/default#10"/>
    <dgm:cxn modelId="{007E7B89-1D6B-461E-BF02-0BE287ABCFCE}" type="presParOf" srcId="{B7248710-277A-445D-A205-17BCE648D8D4}" destId="{71084B59-B874-4BA4-A247-246F54A83E8A}" srcOrd="9" destOrd="0" presId="urn:microsoft.com/office/officeart/2005/8/layout/default#10"/>
    <dgm:cxn modelId="{305415E5-D6DD-4677-B1E1-27E383BEB5B2}" type="presParOf" srcId="{B7248710-277A-445D-A205-17BCE648D8D4}" destId="{08CEFE28-8990-4425-A803-C8EDA07D69DD}" srcOrd="10" destOrd="0" presId="urn:microsoft.com/office/officeart/2005/8/layout/default#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CFAABF12-7E79-F348-AA77-859AB0DEEBCB}" type="presOf" srcId="{23F1803F-276C-8041-9B7B-082F2BD1E946}" destId="{B13D6842-7E74-6E4A-B081-886229548982}" srcOrd="1" destOrd="0" presId="urn:microsoft.com/office/officeart/2009/3/layout/HorizontalOrganizationChart"/>
    <dgm:cxn modelId="{2E5ADAF7-0C68-A34B-BE1D-0E65E2EDC685}" type="presOf" srcId="{18A5DCF8-381A-9740-A1DC-D1A5033A3647}" destId="{B94BF64B-9716-424E-A851-42E8E7B2B9A7}" srcOrd="0" destOrd="0" presId="urn:microsoft.com/office/officeart/2009/3/layout/HorizontalOrganizationChart"/>
    <dgm:cxn modelId="{54B08583-409E-1A41-A85B-CFD74685530A}" type="presOf" srcId="{57E64457-75B6-40DF-86BF-80888D7FBBC5}" destId="{72A5A8A1-C34D-4CC9-B014-4EDC4C60B5CB}" srcOrd="0" destOrd="0" presId="urn:microsoft.com/office/officeart/2009/3/layout/HorizontalOrganizationChart"/>
    <dgm:cxn modelId="{AAF5801D-D9DB-DE4A-896A-5722E08ABD69}" type="presOf" srcId="{23F1803F-276C-8041-9B7B-082F2BD1E946}" destId="{19BA56B5-C34A-B64D-A239-C962FAC6DE3A}" srcOrd="0" destOrd="0" presId="urn:microsoft.com/office/officeart/2009/3/layout/HorizontalOrganizationChart"/>
    <dgm:cxn modelId="{CBECD7DA-E1B3-D44C-9E49-BB3488E9DB63}" type="presOf" srcId="{7638F483-EC40-4669-A117-0C6040B4A66B}" destId="{A4529214-DB2D-4B21-8831-F60F2A376559}" srcOrd="1" destOrd="0" presId="urn:microsoft.com/office/officeart/2009/3/layout/HorizontalOrganizationChart"/>
    <dgm:cxn modelId="{5F57C958-C924-F745-AD1D-7BDCF3408359}"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596AA47-029F-4D41-BD71-2B5B1889111B}" type="presOf" srcId="{7859404A-F2FC-2C48-AA46-F509ECEE6B31}" destId="{CBC1B020-7022-2B49-8F5F-7E3168D6587A}" srcOrd="1" destOrd="0" presId="urn:microsoft.com/office/officeart/2009/3/layout/HorizontalOrganizationChart"/>
    <dgm:cxn modelId="{CA4A857C-1042-9C44-9530-F85D08C4B9BC}" type="presOf" srcId="{F05BBA42-D7AF-4BA0-8C3F-85B1FE28E48F}" destId="{18DB143D-9E27-4E02-AFA5-F665953CBC10}" srcOrd="0" destOrd="0" presId="urn:microsoft.com/office/officeart/2009/3/layout/HorizontalOrganizationChart"/>
    <dgm:cxn modelId="{55B6BB9B-861F-DF4A-801B-B5EBC515B37B}" type="presOf" srcId="{3FA44A42-E0AE-412C-8071-9A37D30DD567}" destId="{22C8BBC7-02FA-4EF0-899A-834C1FEE39E3}" srcOrd="0" destOrd="0" presId="urn:microsoft.com/office/officeart/2009/3/layout/HorizontalOrganizationChart"/>
    <dgm:cxn modelId="{CEBBDFB5-EA5A-1248-944E-8E6B74A9665C}" type="presOf" srcId="{7859404A-F2FC-2C48-AA46-F509ECEE6B31}" destId="{4E99FFF1-F2C8-4947-9B7B-F4C0FDBD7B1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1A0D708-C959-D74C-AB5D-714B7FABEAEE}" srcId="{9AC2E227-803C-4016-BF2C-9291B6CAA290}" destId="{23F1803F-276C-8041-9B7B-082F2BD1E946}" srcOrd="3" destOrd="0" parTransId="{5E91D41B-332E-E54E-BBB2-1256B9CC48C7}" sibTransId="{A4A747C8-04CB-3145-88B3-093091584144}"/>
    <dgm:cxn modelId="{D5D76302-1C94-6D43-BA2F-37DAB93F5970}" type="presOf" srcId="{87585F0D-6A81-F747-99EB-D14B33EBB618}" destId="{A73C4A40-2D47-BF42-9EF8-B3BEE9451F45}" srcOrd="0" destOrd="0" presId="urn:microsoft.com/office/officeart/2009/3/layout/HorizontalOrganizationChart"/>
    <dgm:cxn modelId="{5927D564-A5D7-7F4C-ABD1-EADE6C371DD3}" type="presOf" srcId="{9AC2E227-803C-4016-BF2C-9291B6CAA290}" destId="{9CD41DA5-A8A9-4189-B933-DCF665F7DF2D}" srcOrd="1" destOrd="0" presId="urn:microsoft.com/office/officeart/2009/3/layout/HorizontalOrganizationChart"/>
    <dgm:cxn modelId="{29E1FB2E-22B7-9446-9BD8-62D20548339C}" type="presOf" srcId="{9AC2E227-803C-4016-BF2C-9291B6CAA290}" destId="{2A2AFDF2-2568-44F8-842C-3BFD70D9F2B1}" srcOrd="0" destOrd="0" presId="urn:microsoft.com/office/officeart/2009/3/layout/HorizontalOrganizationChart"/>
    <dgm:cxn modelId="{D856D8B8-ACF2-A844-B13C-624AAE81EDCE}"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5AFFFA2-59E8-8543-8A7F-F67B57567A66}" type="presOf" srcId="{87585F0D-6A81-F747-99EB-D14B33EBB618}" destId="{BCDD8BD9-F9D2-4C44-AB56-5005F5FB7B08}" srcOrd="1"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9D3B181C-D69E-0241-AD01-89147B80C0FE}" type="presOf" srcId="{3FA44A42-E0AE-412C-8071-9A37D30DD567}" destId="{CBD704CC-8D6F-4C39-AFA6-3825EE74A965}"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F98660C-1A70-6E43-8C44-491111255211}" type="presOf" srcId="{082ECBEE-C2C7-4949-86B1-6B928BF803C2}" destId="{DB74F6B7-48F3-A347-9D02-3848B3882D19}" srcOrd="0" destOrd="0" presId="urn:microsoft.com/office/officeart/2009/3/layout/HorizontalOrganizationChart"/>
    <dgm:cxn modelId="{458106FD-3777-734A-99C7-3BA98024C4D8}" type="presOf" srcId="{5E91D41B-332E-E54E-BBB2-1256B9CC48C7}" destId="{97BD78E0-6CC9-224B-9FDD-F11EE9BF8DF0}" srcOrd="0" destOrd="0" presId="urn:microsoft.com/office/officeart/2009/3/layout/HorizontalOrganizationChart"/>
    <dgm:cxn modelId="{A901AC97-706B-9F43-82AC-3B010DA76DF2}" type="presParOf" srcId="{18DB143D-9E27-4E02-AFA5-F665953CBC10}" destId="{07E01157-B979-4F6B-B892-75DB2A2B8B0F}" srcOrd="0" destOrd="0" presId="urn:microsoft.com/office/officeart/2009/3/layout/HorizontalOrganizationChart"/>
    <dgm:cxn modelId="{8DB16283-5C8D-E54C-819F-EDF3CB06B5C2}" type="presParOf" srcId="{07E01157-B979-4F6B-B892-75DB2A2B8B0F}" destId="{F686C23F-604E-4653-B2CB-27DBB6BED631}" srcOrd="0" destOrd="0" presId="urn:microsoft.com/office/officeart/2009/3/layout/HorizontalOrganizationChart"/>
    <dgm:cxn modelId="{AF0D6606-52B1-5846-A4A5-1DABCEDCACA1}" type="presParOf" srcId="{F686C23F-604E-4653-B2CB-27DBB6BED631}" destId="{2A2AFDF2-2568-44F8-842C-3BFD70D9F2B1}" srcOrd="0" destOrd="0" presId="urn:microsoft.com/office/officeart/2009/3/layout/HorizontalOrganizationChart"/>
    <dgm:cxn modelId="{CB2FB730-EE5B-F742-A40A-275179EB8886}" type="presParOf" srcId="{F686C23F-604E-4653-B2CB-27DBB6BED631}" destId="{9CD41DA5-A8A9-4189-B933-DCF665F7DF2D}" srcOrd="1" destOrd="0" presId="urn:microsoft.com/office/officeart/2009/3/layout/HorizontalOrganizationChart"/>
    <dgm:cxn modelId="{5B7DB108-987A-1D49-B789-0F3384AB79B3}" type="presParOf" srcId="{07E01157-B979-4F6B-B892-75DB2A2B8B0F}" destId="{96876921-77F4-4E08-9148-E99125692808}" srcOrd="1" destOrd="0" presId="urn:microsoft.com/office/officeart/2009/3/layout/HorizontalOrganizationChart"/>
    <dgm:cxn modelId="{63B1FB99-42DD-7C44-9A5F-8A937A8766B8}" type="presParOf" srcId="{96876921-77F4-4E08-9148-E99125692808}" destId="{CD82D2C2-9EF5-4CA0-9CEE-9265A38A1F4A}" srcOrd="0" destOrd="0" presId="urn:microsoft.com/office/officeart/2009/3/layout/HorizontalOrganizationChart"/>
    <dgm:cxn modelId="{B28CDCF5-B62D-714C-A7A8-6F72F6352ECF}" type="presParOf" srcId="{96876921-77F4-4E08-9148-E99125692808}" destId="{9441C830-A66B-4AFB-9252-8069549D4F0A}" srcOrd="1" destOrd="0" presId="urn:microsoft.com/office/officeart/2009/3/layout/HorizontalOrganizationChart"/>
    <dgm:cxn modelId="{B39D4AEA-72DD-F745-B194-B4DD16D616FA}" type="presParOf" srcId="{9441C830-A66B-4AFB-9252-8069549D4F0A}" destId="{FEAC7974-4462-4948-9F19-4D53C38CC88A}" srcOrd="0" destOrd="0" presId="urn:microsoft.com/office/officeart/2009/3/layout/HorizontalOrganizationChart"/>
    <dgm:cxn modelId="{097A3B02-E43B-084E-8B74-8B0BFAC5C82E}" type="presParOf" srcId="{FEAC7974-4462-4948-9F19-4D53C38CC88A}" destId="{22C8BBC7-02FA-4EF0-899A-834C1FEE39E3}" srcOrd="0" destOrd="0" presId="urn:microsoft.com/office/officeart/2009/3/layout/HorizontalOrganizationChart"/>
    <dgm:cxn modelId="{7F8D8EF4-6BAF-2C48-9ED8-A497301C9FE7}" type="presParOf" srcId="{FEAC7974-4462-4948-9F19-4D53C38CC88A}" destId="{CBD704CC-8D6F-4C39-AFA6-3825EE74A965}" srcOrd="1" destOrd="0" presId="urn:microsoft.com/office/officeart/2009/3/layout/HorizontalOrganizationChart"/>
    <dgm:cxn modelId="{246FE2AF-D666-AF46-BE29-B3DA7758951F}" type="presParOf" srcId="{9441C830-A66B-4AFB-9252-8069549D4F0A}" destId="{C4FE27A9-6818-468D-8F72-5DEAE64958BC}" srcOrd="1" destOrd="0" presId="urn:microsoft.com/office/officeart/2009/3/layout/HorizontalOrganizationChart"/>
    <dgm:cxn modelId="{FFEE74BE-F3E0-F14A-BA83-D6E23F56A18C}" type="presParOf" srcId="{9441C830-A66B-4AFB-9252-8069549D4F0A}" destId="{B9E24DCA-DEF6-41DD-8228-40542DF88903}" srcOrd="2" destOrd="0" presId="urn:microsoft.com/office/officeart/2009/3/layout/HorizontalOrganizationChart"/>
    <dgm:cxn modelId="{A9928461-E5CA-964C-A141-65EACA9E2920}" type="presParOf" srcId="{96876921-77F4-4E08-9148-E99125692808}" destId="{72A5A8A1-C34D-4CC9-B014-4EDC4C60B5CB}" srcOrd="2" destOrd="0" presId="urn:microsoft.com/office/officeart/2009/3/layout/HorizontalOrganizationChart"/>
    <dgm:cxn modelId="{3BE5F793-BB93-5241-B94C-DA41266714D6}" type="presParOf" srcId="{96876921-77F4-4E08-9148-E99125692808}" destId="{99464D45-2B22-432F-8F6C-3394CEC310A7}" srcOrd="3" destOrd="0" presId="urn:microsoft.com/office/officeart/2009/3/layout/HorizontalOrganizationChart"/>
    <dgm:cxn modelId="{07276C09-8187-364B-B222-13E41461926E}" type="presParOf" srcId="{99464D45-2B22-432F-8F6C-3394CEC310A7}" destId="{7EEFA05D-0146-474D-BB41-35A44BBAC0EB}" srcOrd="0" destOrd="0" presId="urn:microsoft.com/office/officeart/2009/3/layout/HorizontalOrganizationChart"/>
    <dgm:cxn modelId="{0A6DA5AF-C0C0-8B4F-B8F8-98CD170D13BB}" type="presParOf" srcId="{7EEFA05D-0146-474D-BB41-35A44BBAC0EB}" destId="{86A07B8D-FF15-4EFF-8681-05A46BF1E797}" srcOrd="0" destOrd="0" presId="urn:microsoft.com/office/officeart/2009/3/layout/HorizontalOrganizationChart"/>
    <dgm:cxn modelId="{E531CA2F-52CB-834E-8183-02C5A650D6C3}" type="presParOf" srcId="{7EEFA05D-0146-474D-BB41-35A44BBAC0EB}" destId="{A4529214-DB2D-4B21-8831-F60F2A376559}" srcOrd="1" destOrd="0" presId="urn:microsoft.com/office/officeart/2009/3/layout/HorizontalOrganizationChart"/>
    <dgm:cxn modelId="{7D178A5E-DF0D-5F47-876A-44B2EC5ECA65}" type="presParOf" srcId="{99464D45-2B22-432F-8F6C-3394CEC310A7}" destId="{4C9D6515-EA4F-4DBF-A8FE-0711C70136B1}" srcOrd="1" destOrd="0" presId="urn:microsoft.com/office/officeart/2009/3/layout/HorizontalOrganizationChart"/>
    <dgm:cxn modelId="{CBD736BF-4B98-5742-A1F4-FA8C0C22CDA0}" type="presParOf" srcId="{99464D45-2B22-432F-8F6C-3394CEC310A7}" destId="{686779DB-34D3-4F60-84B6-A35826FF3C2A}" srcOrd="2" destOrd="0" presId="urn:microsoft.com/office/officeart/2009/3/layout/HorizontalOrganizationChart"/>
    <dgm:cxn modelId="{EB035283-5791-B747-8F3F-6761A1C404E6}" type="presParOf" srcId="{96876921-77F4-4E08-9148-E99125692808}" destId="{B94BF64B-9716-424E-A851-42E8E7B2B9A7}" srcOrd="4" destOrd="0" presId="urn:microsoft.com/office/officeart/2009/3/layout/HorizontalOrganizationChart"/>
    <dgm:cxn modelId="{741D8C86-2A40-AD45-B6B3-00DBA39F6B5F}" type="presParOf" srcId="{96876921-77F4-4E08-9148-E99125692808}" destId="{31E814C1-FFDD-BA48-BF9D-F3C8FF892503}" srcOrd="5" destOrd="0" presId="urn:microsoft.com/office/officeart/2009/3/layout/HorizontalOrganizationChart"/>
    <dgm:cxn modelId="{874C6AEC-CD30-4B43-88DB-90BF03987DCF}" type="presParOf" srcId="{31E814C1-FFDD-BA48-BF9D-F3C8FF892503}" destId="{1780440E-D92A-B040-A710-F8D875101E05}" srcOrd="0" destOrd="0" presId="urn:microsoft.com/office/officeart/2009/3/layout/HorizontalOrganizationChart"/>
    <dgm:cxn modelId="{BC610F04-6127-0349-8E4E-D769FADCB48B}" type="presParOf" srcId="{1780440E-D92A-B040-A710-F8D875101E05}" destId="{A73C4A40-2D47-BF42-9EF8-B3BEE9451F45}" srcOrd="0" destOrd="0" presId="urn:microsoft.com/office/officeart/2009/3/layout/HorizontalOrganizationChart"/>
    <dgm:cxn modelId="{4BB8FE05-0843-6C4A-9B34-56EEBF01CD19}" type="presParOf" srcId="{1780440E-D92A-B040-A710-F8D875101E05}" destId="{BCDD8BD9-F9D2-4C44-AB56-5005F5FB7B08}" srcOrd="1" destOrd="0" presId="urn:microsoft.com/office/officeart/2009/3/layout/HorizontalOrganizationChart"/>
    <dgm:cxn modelId="{0BE8615C-9296-C043-B5A7-5B77855DE9A2}" type="presParOf" srcId="{31E814C1-FFDD-BA48-BF9D-F3C8FF892503}" destId="{B22D4294-1D49-E046-9CF9-7B480D0762E6}" srcOrd="1" destOrd="0" presId="urn:microsoft.com/office/officeart/2009/3/layout/HorizontalOrganizationChart"/>
    <dgm:cxn modelId="{D82EDEB6-A501-BD42-93E7-E4FD352C7195}" type="presParOf" srcId="{31E814C1-FFDD-BA48-BF9D-F3C8FF892503}" destId="{E1D0C206-488D-6348-BEA7-1FE8B1679EF7}" srcOrd="2" destOrd="0" presId="urn:microsoft.com/office/officeart/2009/3/layout/HorizontalOrganizationChart"/>
    <dgm:cxn modelId="{9155A578-3C3F-8446-A024-96DECA9E99EC}" type="presParOf" srcId="{96876921-77F4-4E08-9148-E99125692808}" destId="{97BD78E0-6CC9-224B-9FDD-F11EE9BF8DF0}" srcOrd="6" destOrd="0" presId="urn:microsoft.com/office/officeart/2009/3/layout/HorizontalOrganizationChart"/>
    <dgm:cxn modelId="{28B98366-5A4A-3944-A0D8-7251942B948B}" type="presParOf" srcId="{96876921-77F4-4E08-9148-E99125692808}" destId="{F5564F5E-C23C-6041-B185-3508736BC161}" srcOrd="7" destOrd="0" presId="urn:microsoft.com/office/officeart/2009/3/layout/HorizontalOrganizationChart"/>
    <dgm:cxn modelId="{54F60358-E60D-8C4A-9806-6726F9D82C38}" type="presParOf" srcId="{F5564F5E-C23C-6041-B185-3508736BC161}" destId="{730C15AF-A2E3-334E-9C4F-2DA8AC61AB90}" srcOrd="0" destOrd="0" presId="urn:microsoft.com/office/officeart/2009/3/layout/HorizontalOrganizationChart"/>
    <dgm:cxn modelId="{A92E5883-DEE3-A44D-9366-E55EF7F4DE55}" type="presParOf" srcId="{730C15AF-A2E3-334E-9C4F-2DA8AC61AB90}" destId="{19BA56B5-C34A-B64D-A239-C962FAC6DE3A}" srcOrd="0" destOrd="0" presId="urn:microsoft.com/office/officeart/2009/3/layout/HorizontalOrganizationChart"/>
    <dgm:cxn modelId="{F269BC7B-F6AC-E646-B996-487166F4F320}" type="presParOf" srcId="{730C15AF-A2E3-334E-9C4F-2DA8AC61AB90}" destId="{B13D6842-7E74-6E4A-B081-886229548982}" srcOrd="1" destOrd="0" presId="urn:microsoft.com/office/officeart/2009/3/layout/HorizontalOrganizationChart"/>
    <dgm:cxn modelId="{170F8743-C551-8141-8996-66926E81CADC}" type="presParOf" srcId="{F5564F5E-C23C-6041-B185-3508736BC161}" destId="{DA228DBB-51B5-1545-814C-2E0469298B4C}" srcOrd="1" destOrd="0" presId="urn:microsoft.com/office/officeart/2009/3/layout/HorizontalOrganizationChart"/>
    <dgm:cxn modelId="{2402BB26-E702-4142-B20B-EC4BB67748BA}" type="presParOf" srcId="{F5564F5E-C23C-6041-B185-3508736BC161}" destId="{D334E96E-D664-3443-8496-4E437BC45B67}" srcOrd="2" destOrd="0" presId="urn:microsoft.com/office/officeart/2009/3/layout/HorizontalOrganizationChart"/>
    <dgm:cxn modelId="{D2DEAC71-6DFD-7446-A3B3-B1D1E7B49C93}" type="presParOf" srcId="{96876921-77F4-4E08-9148-E99125692808}" destId="{DB74F6B7-48F3-A347-9D02-3848B3882D19}" srcOrd="8" destOrd="0" presId="urn:microsoft.com/office/officeart/2009/3/layout/HorizontalOrganizationChart"/>
    <dgm:cxn modelId="{75151B5E-0963-C24B-96C7-6C8205BFF7C6}" type="presParOf" srcId="{96876921-77F4-4E08-9148-E99125692808}" destId="{B6FF38B1-94EE-5848-8043-BF3B363E5E43}" srcOrd="9" destOrd="0" presId="urn:microsoft.com/office/officeart/2009/3/layout/HorizontalOrganizationChart"/>
    <dgm:cxn modelId="{769D1CC2-BD19-D14D-A590-6F3461FC3455}" type="presParOf" srcId="{B6FF38B1-94EE-5848-8043-BF3B363E5E43}" destId="{CC2D7BE5-7000-3C48-AA1F-2B56512EECB1}" srcOrd="0" destOrd="0" presId="urn:microsoft.com/office/officeart/2009/3/layout/HorizontalOrganizationChart"/>
    <dgm:cxn modelId="{937EA841-995F-1942-9E5A-E4DEEA828D16}" type="presParOf" srcId="{CC2D7BE5-7000-3C48-AA1F-2B56512EECB1}" destId="{4E99FFF1-F2C8-4947-9B7B-F4C0FDBD7B17}" srcOrd="0" destOrd="0" presId="urn:microsoft.com/office/officeart/2009/3/layout/HorizontalOrganizationChart"/>
    <dgm:cxn modelId="{AEB44AD7-FEDC-B94C-A3DD-2037DC7C23D4}" type="presParOf" srcId="{CC2D7BE5-7000-3C48-AA1F-2B56512EECB1}" destId="{CBC1B020-7022-2B49-8F5F-7E3168D6587A}" srcOrd="1" destOrd="0" presId="urn:microsoft.com/office/officeart/2009/3/layout/HorizontalOrganizationChart"/>
    <dgm:cxn modelId="{FBBB5BCD-F0F5-1242-BA08-A2498C2306C3}" type="presParOf" srcId="{B6FF38B1-94EE-5848-8043-BF3B363E5E43}" destId="{8C9C17CE-7CBB-7446-A701-923744A6075A}" srcOrd="1" destOrd="0" presId="urn:microsoft.com/office/officeart/2009/3/layout/HorizontalOrganizationChart"/>
    <dgm:cxn modelId="{B82D36B9-8FE8-6F4C-83C8-F97A13D15B1F}" type="presParOf" srcId="{B6FF38B1-94EE-5848-8043-BF3B363E5E43}" destId="{430A0D5E-F21F-B747-8E3B-3F16B06130DD}" srcOrd="2" destOrd="0" presId="urn:microsoft.com/office/officeart/2009/3/layout/HorizontalOrganizationChart"/>
    <dgm:cxn modelId="{37D28810-FA84-5847-842A-A8B4E793923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EFDF77F-3BEE-4904-9967-4D6ABE829ABF}" type="doc">
      <dgm:prSet loTypeId="urn:microsoft.com/office/officeart/2005/8/layout/vList2#13" loCatId="list" qsTypeId="urn:microsoft.com/office/officeart/2005/8/quickstyle/simple1#64" qsCatId="simple" csTypeId="urn:microsoft.com/office/officeart/2005/8/colors/accent2_2#51" csCatId="accent2" phldr="1"/>
      <dgm:spPr/>
      <dgm:t>
        <a:bodyPr/>
        <a:lstStyle/>
        <a:p>
          <a:endParaRPr lang="zh-CN" altLang="en-US"/>
        </a:p>
      </dgm:t>
    </dgm:pt>
    <dgm:pt modelId="{CABF8F24-3467-45CF-AEED-65B58AA78B6E}">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企业哲学</a:t>
          </a:r>
          <a:endParaRPr lang="zh-CN" altLang="en-US" sz="2400" dirty="0">
            <a:latin typeface="手札体-简粗体" panose="03000700000000000000" pitchFamily="66" charset="-122"/>
            <a:ea typeface="手札体-简粗体" panose="03000700000000000000" pitchFamily="66" charset="-122"/>
          </a:endParaRPr>
        </a:p>
      </dgm:t>
    </dgm:pt>
    <dgm:pt modelId="{DED9A2AB-FAF8-4633-A255-95B51516C680}" type="parTrans" cxnId="{F160EB8F-68EC-4F18-AFAD-8C694149151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9BB267E-8367-4B04-B5C8-DE123EBFC01B}" type="sibTrans" cxnId="{F160EB8F-68EC-4F18-AFAD-8C694149151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05C166C-BFE4-4DF3-BE35-C4919D794EDC}">
      <dgm:prSet phldrT="[文本]" custT="1"/>
      <dgm:spPr/>
      <dgm:t>
        <a:bodyPr/>
        <a:lstStyle/>
        <a:p>
          <a:pPr>
            <a:lnSpc>
              <a:spcPts val="2300"/>
            </a:lnSpc>
            <a:spcAft>
              <a:spcPts val="0"/>
            </a:spcAft>
          </a:pPr>
          <a:r>
            <a:rPr lang="zh-CN" altLang="en-US" sz="1800" dirty="0" smtClean="0">
              <a:latin typeface="手札体-简粗体" panose="03000700000000000000" pitchFamily="66" charset="-122"/>
              <a:ea typeface="手札体-简粗体" panose="03000700000000000000" pitchFamily="66" charset="-122"/>
            </a:rPr>
            <a:t>企业哲学（亦称为理念）是指企业在一定社会历史条件下，在生产、经营、管理的活动中所表现出来的世界观和方法论。</a:t>
          </a:r>
          <a:endParaRPr lang="zh-CN" altLang="en-US" sz="1800" dirty="0">
            <a:latin typeface="手札体-简粗体" panose="03000700000000000000" pitchFamily="66" charset="-122"/>
            <a:ea typeface="手札体-简粗体" panose="03000700000000000000" pitchFamily="66" charset="-122"/>
          </a:endParaRPr>
        </a:p>
      </dgm:t>
    </dgm:pt>
    <dgm:pt modelId="{B4A7A84E-02CD-4429-9102-00009357AC43}" type="parTrans" cxnId="{BC87A3BA-4FFD-4B8F-B9BD-88AABC65F2B5}">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401701D-C402-4A70-82DC-0609BD66AEFC}" type="sibTrans" cxnId="{BC87A3BA-4FFD-4B8F-B9BD-88AABC65F2B5}">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39CABB4-2051-4CA8-B2B0-AED2A8A27FE1}">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企业价值观</a:t>
          </a:r>
          <a:endParaRPr lang="zh-CN" altLang="en-US" sz="2400" dirty="0">
            <a:latin typeface="手札体-简粗体" panose="03000700000000000000" pitchFamily="66" charset="-122"/>
            <a:ea typeface="手札体-简粗体" panose="03000700000000000000" pitchFamily="66" charset="-122"/>
          </a:endParaRPr>
        </a:p>
      </dgm:t>
    </dgm:pt>
    <dgm:pt modelId="{D5F79581-C742-4C45-AC8A-075F05EE2030}" type="parTrans" cxnId="{40012953-F078-4325-94D0-BBF143569C5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C8AE9DE-9793-4EFF-8913-392BA77B2419}" type="sibTrans" cxnId="{40012953-F078-4325-94D0-BBF143569C5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104D75E-68DB-49B1-8D7F-ECF9A8BD59EA}">
      <dgm:prSet phldrT="[文本]" custT="1"/>
      <dgm:spPr/>
      <dgm:t>
        <a:bodyPr/>
        <a:lstStyle/>
        <a:p>
          <a:pPr>
            <a:lnSpc>
              <a:spcPts val="2300"/>
            </a:lnSpc>
            <a:spcAft>
              <a:spcPts val="0"/>
            </a:spcAft>
          </a:pPr>
          <a:r>
            <a:rPr lang="zh-CN" altLang="en-US" sz="1800" dirty="0" smtClean="0">
              <a:latin typeface="手札体-简粗体" panose="03000700000000000000" pitchFamily="66" charset="-122"/>
              <a:ea typeface="手札体-简粗体" panose="03000700000000000000" pitchFamily="66" charset="-122"/>
            </a:rPr>
            <a:t>指企业及其员工的价值取向，是人们对客观对象的意义、重要性的总看法和总观念，是对客观事物的总评价。</a:t>
          </a:r>
          <a:endParaRPr lang="zh-CN" altLang="en-US" sz="1800" dirty="0">
            <a:latin typeface="手札体-简粗体" panose="03000700000000000000" pitchFamily="66" charset="-122"/>
            <a:ea typeface="手札体-简粗体" panose="03000700000000000000" pitchFamily="66" charset="-122"/>
          </a:endParaRPr>
        </a:p>
      </dgm:t>
    </dgm:pt>
    <dgm:pt modelId="{4101D8D3-CE32-4681-936E-BA9A57F72276}" type="parTrans" cxnId="{BC61DFB5-9D4D-4235-BA48-95C6BAE83B03}">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1667A0C-DCE0-4CC6-87FC-A56600DAEB37}" type="sibTrans" cxnId="{BC61DFB5-9D4D-4235-BA48-95C6BAE83B03}">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D4C30AB-3572-4018-AFC6-603DD91DD559}">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企业精神</a:t>
          </a:r>
          <a:endParaRPr lang="zh-CN" altLang="en-US" sz="2400" dirty="0">
            <a:latin typeface="手札体-简粗体" panose="03000700000000000000" pitchFamily="66" charset="-122"/>
            <a:ea typeface="手札体-简粗体" panose="03000700000000000000" pitchFamily="66" charset="-122"/>
          </a:endParaRPr>
        </a:p>
      </dgm:t>
    </dgm:pt>
    <dgm:pt modelId="{43404B67-0777-4DDA-BF7C-536954296B00}" type="parTrans" cxnId="{461EF9BB-329D-498E-B661-96473B66BBC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C2CA3D0-B74F-4D46-8A11-7D384FEEC932}" type="sibTrans" cxnId="{461EF9BB-329D-498E-B661-96473B66BBC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890D1B2-94B8-4CDF-A16B-76E2139F3185}">
      <dgm:prSet phldrT="[文本]" custT="1"/>
      <dgm:spPr/>
      <dgm:t>
        <a:bodyPr anchor="b"/>
        <a:lstStyle/>
        <a:p>
          <a:pPr>
            <a:lnSpc>
              <a:spcPts val="2300"/>
            </a:lnSpc>
            <a:spcAft>
              <a:spcPts val="0"/>
            </a:spcAft>
          </a:pPr>
          <a:r>
            <a:rPr lang="zh-CN" altLang="en-US" sz="1800" dirty="0" smtClean="0">
              <a:latin typeface="手札体-简粗体" panose="03000700000000000000" pitchFamily="66" charset="-122"/>
              <a:ea typeface="手札体-简粗体" panose="03000700000000000000" pitchFamily="66" charset="-122"/>
            </a:rPr>
            <a:t>指企业所拥有的一种积极向上的意识和信念。</a:t>
          </a:r>
          <a:r>
            <a:rPr lang="zh-CN" altLang="en-US" sz="1800" b="1" dirty="0" smtClean="0">
              <a:solidFill>
                <a:srgbClr val="FF0000"/>
              </a:solidFill>
              <a:latin typeface="手札体-简粗体" panose="03000700000000000000" pitchFamily="66" charset="-122"/>
              <a:ea typeface="手札体-简粗体" panose="03000700000000000000" pitchFamily="66" charset="-122"/>
            </a:rPr>
            <a:t>企业精神是企业文化的核心</a:t>
          </a:r>
          <a:r>
            <a:rPr lang="zh-CN" altLang="en-US" sz="1800" dirty="0" smtClean="0">
              <a:latin typeface="手札体-简粗体" panose="03000700000000000000" pitchFamily="66" charset="-122"/>
              <a:ea typeface="手札体-简粗体" panose="03000700000000000000" pitchFamily="66" charset="-122"/>
            </a:rPr>
            <a:t>。</a:t>
          </a:r>
          <a:endParaRPr lang="zh-CN" altLang="en-US" sz="1800" dirty="0">
            <a:latin typeface="手札体-简粗体" panose="03000700000000000000" pitchFamily="66" charset="-122"/>
            <a:ea typeface="手札体-简粗体" panose="03000700000000000000" pitchFamily="66" charset="-122"/>
          </a:endParaRPr>
        </a:p>
      </dgm:t>
    </dgm:pt>
    <dgm:pt modelId="{6D255D83-1B10-4192-8DEA-6B9CFBF3F6F0}" type="parTrans" cxnId="{744D6F64-659E-4300-93E6-ADAF07CB099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20D3936-AFD6-495D-98EC-F55C449D1CD1}" type="sibTrans" cxnId="{744D6F64-659E-4300-93E6-ADAF07CB099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5767770-4AC8-48BA-901D-8C84237F93AC}">
      <dgm:prSet phldrT="[文本]" custT="1"/>
      <dgm:spPr/>
      <dgm:t>
        <a:bodyPr/>
        <a:lstStyle/>
        <a:p>
          <a:pPr>
            <a:lnSpc>
              <a:spcPts val="2300"/>
            </a:lnSpc>
            <a:spcAft>
              <a:spcPts val="0"/>
            </a:spcAft>
          </a:pPr>
          <a:r>
            <a:rPr lang="zh-CN" altLang="en-US" sz="1800" dirty="0" smtClean="0">
              <a:latin typeface="手札体-简粗体" panose="03000700000000000000" pitchFamily="66" charset="-122"/>
              <a:ea typeface="手札体-简粗体" panose="03000700000000000000" pitchFamily="66" charset="-122"/>
            </a:rPr>
            <a:t>企业哲学是企业人格化的基础，是企业形成自己独特风格的源泉。</a:t>
          </a:r>
          <a:endParaRPr lang="zh-CN" altLang="en-US" sz="1800" dirty="0">
            <a:latin typeface="手札体-简粗体" panose="03000700000000000000" pitchFamily="66" charset="-122"/>
            <a:ea typeface="手札体-简粗体" panose="03000700000000000000" pitchFamily="66" charset="-122"/>
          </a:endParaRPr>
        </a:p>
      </dgm:t>
    </dgm:pt>
    <dgm:pt modelId="{A814D19D-1089-4E0C-B8A3-74EDFACC8F32}" type="parTrans" cxnId="{C0D4436D-F6FF-45E5-9332-E019791930E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3AEF81C1-FA64-4573-A29B-ABAF2188718B}" type="sibTrans" cxnId="{C0D4436D-F6FF-45E5-9332-E019791930E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51A4107-6DC5-4553-8719-B904C9719197}" type="pres">
      <dgm:prSet presAssocID="{9EFDF77F-3BEE-4904-9967-4D6ABE829ABF}" presName="linear" presStyleCnt="0">
        <dgm:presLayoutVars>
          <dgm:animLvl val="lvl"/>
          <dgm:resizeHandles val="exact"/>
        </dgm:presLayoutVars>
      </dgm:prSet>
      <dgm:spPr/>
      <dgm:t>
        <a:bodyPr/>
        <a:lstStyle/>
        <a:p>
          <a:endParaRPr lang="zh-CN" altLang="en-US"/>
        </a:p>
      </dgm:t>
    </dgm:pt>
    <dgm:pt modelId="{3A8475F3-6E28-465C-B20E-3000DE719255}" type="pres">
      <dgm:prSet presAssocID="{CABF8F24-3467-45CF-AEED-65B58AA78B6E}" presName="parentText" presStyleLbl="node1" presStyleIdx="0" presStyleCnt="3">
        <dgm:presLayoutVars>
          <dgm:chMax val="0"/>
          <dgm:bulletEnabled val="1"/>
        </dgm:presLayoutVars>
      </dgm:prSet>
      <dgm:spPr/>
      <dgm:t>
        <a:bodyPr/>
        <a:lstStyle/>
        <a:p>
          <a:endParaRPr lang="zh-CN" altLang="en-US"/>
        </a:p>
      </dgm:t>
    </dgm:pt>
    <dgm:pt modelId="{5C9E8E91-83F6-4BE6-B912-0FA0A938FF0F}" type="pres">
      <dgm:prSet presAssocID="{CABF8F24-3467-45CF-AEED-65B58AA78B6E}" presName="childText" presStyleLbl="revTx" presStyleIdx="0" presStyleCnt="3">
        <dgm:presLayoutVars>
          <dgm:bulletEnabled val="1"/>
        </dgm:presLayoutVars>
      </dgm:prSet>
      <dgm:spPr/>
      <dgm:t>
        <a:bodyPr/>
        <a:lstStyle/>
        <a:p>
          <a:endParaRPr lang="zh-CN" altLang="en-US"/>
        </a:p>
      </dgm:t>
    </dgm:pt>
    <dgm:pt modelId="{D0D50464-A168-4BBF-B831-777D8BFED4CF}" type="pres">
      <dgm:prSet presAssocID="{239CABB4-2051-4CA8-B2B0-AED2A8A27FE1}" presName="parentText" presStyleLbl="node1" presStyleIdx="1" presStyleCnt="3">
        <dgm:presLayoutVars>
          <dgm:chMax val="0"/>
          <dgm:bulletEnabled val="1"/>
        </dgm:presLayoutVars>
      </dgm:prSet>
      <dgm:spPr/>
      <dgm:t>
        <a:bodyPr/>
        <a:lstStyle/>
        <a:p>
          <a:endParaRPr lang="zh-CN" altLang="en-US"/>
        </a:p>
      </dgm:t>
    </dgm:pt>
    <dgm:pt modelId="{AC33EC5B-9D48-4D76-8D20-8ACCECD0B65A}" type="pres">
      <dgm:prSet presAssocID="{239CABB4-2051-4CA8-B2B0-AED2A8A27FE1}" presName="childText" presStyleLbl="revTx" presStyleIdx="1" presStyleCnt="3">
        <dgm:presLayoutVars>
          <dgm:bulletEnabled val="1"/>
        </dgm:presLayoutVars>
      </dgm:prSet>
      <dgm:spPr/>
      <dgm:t>
        <a:bodyPr/>
        <a:lstStyle/>
        <a:p>
          <a:endParaRPr lang="zh-CN" altLang="en-US"/>
        </a:p>
      </dgm:t>
    </dgm:pt>
    <dgm:pt modelId="{BBBAFA0A-1203-4300-BD03-644C48593CDC}" type="pres">
      <dgm:prSet presAssocID="{4D4C30AB-3572-4018-AFC6-603DD91DD559}" presName="parentText" presStyleLbl="node1" presStyleIdx="2" presStyleCnt="3">
        <dgm:presLayoutVars>
          <dgm:chMax val="0"/>
          <dgm:bulletEnabled val="1"/>
        </dgm:presLayoutVars>
      </dgm:prSet>
      <dgm:spPr/>
      <dgm:t>
        <a:bodyPr/>
        <a:lstStyle/>
        <a:p>
          <a:endParaRPr lang="zh-CN" altLang="en-US"/>
        </a:p>
      </dgm:t>
    </dgm:pt>
    <dgm:pt modelId="{14E985EF-3748-40D6-BD8C-B767D99991DC}" type="pres">
      <dgm:prSet presAssocID="{4D4C30AB-3572-4018-AFC6-603DD91DD559}" presName="childText" presStyleLbl="revTx" presStyleIdx="2" presStyleCnt="3">
        <dgm:presLayoutVars>
          <dgm:bulletEnabled val="1"/>
        </dgm:presLayoutVars>
      </dgm:prSet>
      <dgm:spPr/>
      <dgm:t>
        <a:bodyPr/>
        <a:lstStyle/>
        <a:p>
          <a:endParaRPr lang="zh-CN" altLang="en-US"/>
        </a:p>
      </dgm:t>
    </dgm:pt>
  </dgm:ptLst>
  <dgm:cxnLst>
    <dgm:cxn modelId="{0CBC41AB-7403-4FA7-A8B1-2059C0FBF1CF}" type="presOf" srcId="{4D4C30AB-3572-4018-AFC6-603DD91DD559}" destId="{BBBAFA0A-1203-4300-BD03-644C48593CDC}" srcOrd="0" destOrd="0" presId="urn:microsoft.com/office/officeart/2005/8/layout/vList2#13"/>
    <dgm:cxn modelId="{40012953-F078-4325-94D0-BBF143569C5C}" srcId="{9EFDF77F-3BEE-4904-9967-4D6ABE829ABF}" destId="{239CABB4-2051-4CA8-B2B0-AED2A8A27FE1}" srcOrd="1" destOrd="0" parTransId="{D5F79581-C742-4C45-AC8A-075F05EE2030}" sibTransId="{0C8AE9DE-9793-4EFF-8913-392BA77B2419}"/>
    <dgm:cxn modelId="{331AB851-FAB1-4806-B48E-DEC2D592D545}" type="presOf" srcId="{9EFDF77F-3BEE-4904-9967-4D6ABE829ABF}" destId="{B51A4107-6DC5-4553-8719-B904C9719197}" srcOrd="0" destOrd="0" presId="urn:microsoft.com/office/officeart/2005/8/layout/vList2#13"/>
    <dgm:cxn modelId="{BC87A3BA-4FFD-4B8F-B9BD-88AABC65F2B5}" srcId="{CABF8F24-3467-45CF-AEED-65B58AA78B6E}" destId="{A05C166C-BFE4-4DF3-BE35-C4919D794EDC}" srcOrd="0" destOrd="0" parTransId="{B4A7A84E-02CD-4429-9102-00009357AC43}" sibTransId="{1401701D-C402-4A70-82DC-0609BD66AEFC}"/>
    <dgm:cxn modelId="{C0D4436D-F6FF-45E5-9332-E019791930E6}" srcId="{CABF8F24-3467-45CF-AEED-65B58AA78B6E}" destId="{E5767770-4AC8-48BA-901D-8C84237F93AC}" srcOrd="1" destOrd="0" parTransId="{A814D19D-1089-4E0C-B8A3-74EDFACC8F32}" sibTransId="{3AEF81C1-FA64-4573-A29B-ABAF2188718B}"/>
    <dgm:cxn modelId="{F160EB8F-68EC-4F18-AFAD-8C694149151F}" srcId="{9EFDF77F-3BEE-4904-9967-4D6ABE829ABF}" destId="{CABF8F24-3467-45CF-AEED-65B58AA78B6E}" srcOrd="0" destOrd="0" parTransId="{DED9A2AB-FAF8-4633-A255-95B51516C680}" sibTransId="{D9BB267E-8367-4B04-B5C8-DE123EBFC01B}"/>
    <dgm:cxn modelId="{461EF9BB-329D-498E-B661-96473B66BBC0}" srcId="{9EFDF77F-3BEE-4904-9967-4D6ABE829ABF}" destId="{4D4C30AB-3572-4018-AFC6-603DD91DD559}" srcOrd="2" destOrd="0" parTransId="{43404B67-0777-4DDA-BF7C-536954296B00}" sibTransId="{6C2CA3D0-B74F-4D46-8A11-7D384FEEC932}"/>
    <dgm:cxn modelId="{CEEEFBE8-1D10-4F29-A1AF-E73CEED5076E}" type="presOf" srcId="{239CABB4-2051-4CA8-B2B0-AED2A8A27FE1}" destId="{D0D50464-A168-4BBF-B831-777D8BFED4CF}" srcOrd="0" destOrd="0" presId="urn:microsoft.com/office/officeart/2005/8/layout/vList2#13"/>
    <dgm:cxn modelId="{080A44B7-0882-4A52-8B90-2E139EECF25D}" type="presOf" srcId="{1104D75E-68DB-49B1-8D7F-ECF9A8BD59EA}" destId="{AC33EC5B-9D48-4D76-8D20-8ACCECD0B65A}" srcOrd="0" destOrd="0" presId="urn:microsoft.com/office/officeart/2005/8/layout/vList2#13"/>
    <dgm:cxn modelId="{E7A9F232-F513-4A76-BB54-971BFB442353}" type="presOf" srcId="{A05C166C-BFE4-4DF3-BE35-C4919D794EDC}" destId="{5C9E8E91-83F6-4BE6-B912-0FA0A938FF0F}" srcOrd="0" destOrd="0" presId="urn:microsoft.com/office/officeart/2005/8/layout/vList2#13"/>
    <dgm:cxn modelId="{744D6F64-659E-4300-93E6-ADAF07CB099C}" srcId="{4D4C30AB-3572-4018-AFC6-603DD91DD559}" destId="{2890D1B2-94B8-4CDF-A16B-76E2139F3185}" srcOrd="0" destOrd="0" parTransId="{6D255D83-1B10-4192-8DEA-6B9CFBF3F6F0}" sibTransId="{020D3936-AFD6-495D-98EC-F55C449D1CD1}"/>
    <dgm:cxn modelId="{BC61DFB5-9D4D-4235-BA48-95C6BAE83B03}" srcId="{239CABB4-2051-4CA8-B2B0-AED2A8A27FE1}" destId="{1104D75E-68DB-49B1-8D7F-ECF9A8BD59EA}" srcOrd="0" destOrd="0" parTransId="{4101D8D3-CE32-4681-936E-BA9A57F72276}" sibTransId="{51667A0C-DCE0-4CC6-87FC-A56600DAEB37}"/>
    <dgm:cxn modelId="{2254CA4F-0C54-4AA7-A468-E81FFF798AAE}" type="presOf" srcId="{2890D1B2-94B8-4CDF-A16B-76E2139F3185}" destId="{14E985EF-3748-40D6-BD8C-B767D99991DC}" srcOrd="0" destOrd="0" presId="urn:microsoft.com/office/officeart/2005/8/layout/vList2#13"/>
    <dgm:cxn modelId="{323BD926-43C2-4AAC-8C99-11F7023F575F}" type="presOf" srcId="{CABF8F24-3467-45CF-AEED-65B58AA78B6E}" destId="{3A8475F3-6E28-465C-B20E-3000DE719255}" srcOrd="0" destOrd="0" presId="urn:microsoft.com/office/officeart/2005/8/layout/vList2#13"/>
    <dgm:cxn modelId="{8A990A26-F1C7-4A54-B725-8A3D36B8B4C5}" type="presOf" srcId="{E5767770-4AC8-48BA-901D-8C84237F93AC}" destId="{5C9E8E91-83F6-4BE6-B912-0FA0A938FF0F}" srcOrd="0" destOrd="1" presId="urn:microsoft.com/office/officeart/2005/8/layout/vList2#13"/>
    <dgm:cxn modelId="{9C1AF457-4D10-4AC6-A99E-16653D7EAC95}" type="presParOf" srcId="{B51A4107-6DC5-4553-8719-B904C9719197}" destId="{3A8475F3-6E28-465C-B20E-3000DE719255}" srcOrd="0" destOrd="0" presId="urn:microsoft.com/office/officeart/2005/8/layout/vList2#13"/>
    <dgm:cxn modelId="{7A63DD5E-0CAB-47F9-A9DF-000CBDA81960}" type="presParOf" srcId="{B51A4107-6DC5-4553-8719-B904C9719197}" destId="{5C9E8E91-83F6-4BE6-B912-0FA0A938FF0F}" srcOrd="1" destOrd="0" presId="urn:microsoft.com/office/officeart/2005/8/layout/vList2#13"/>
    <dgm:cxn modelId="{BE094D85-2EFD-4959-B87C-E031285B1D53}" type="presParOf" srcId="{B51A4107-6DC5-4553-8719-B904C9719197}" destId="{D0D50464-A168-4BBF-B831-777D8BFED4CF}" srcOrd="2" destOrd="0" presId="urn:microsoft.com/office/officeart/2005/8/layout/vList2#13"/>
    <dgm:cxn modelId="{3A1A34CF-755A-4EA9-86ED-269E3A96C892}" type="presParOf" srcId="{B51A4107-6DC5-4553-8719-B904C9719197}" destId="{AC33EC5B-9D48-4D76-8D20-8ACCECD0B65A}" srcOrd="3" destOrd="0" presId="urn:microsoft.com/office/officeart/2005/8/layout/vList2#13"/>
    <dgm:cxn modelId="{03316A14-1804-4436-BEFE-2070A692C4C9}" type="presParOf" srcId="{B51A4107-6DC5-4553-8719-B904C9719197}" destId="{BBBAFA0A-1203-4300-BD03-644C48593CDC}" srcOrd="4" destOrd="0" presId="urn:microsoft.com/office/officeart/2005/8/layout/vList2#13"/>
    <dgm:cxn modelId="{3B02395F-14F8-484C-90AB-BFE0BEB2A485}" type="presParOf" srcId="{B51A4107-6DC5-4553-8719-B904C9719197}" destId="{14E985EF-3748-40D6-BD8C-B767D99991DC}" srcOrd="5" destOrd="0" presId="urn:microsoft.com/office/officeart/2005/8/layout/vList2#1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B9E95A97-22DA-3D48-9D37-612D7A3E3B85}" type="presOf" srcId="{87585F0D-6A81-F747-99EB-D14B33EBB618}" destId="{A73C4A40-2D47-BF42-9EF8-B3BEE9451F45}" srcOrd="0" destOrd="0" presId="urn:microsoft.com/office/officeart/2009/3/layout/HorizontalOrganizationChart"/>
    <dgm:cxn modelId="{16B06494-8EAD-8141-90CD-2F26F0B40513}" type="presOf" srcId="{23F1803F-276C-8041-9B7B-082F2BD1E946}" destId="{19BA56B5-C34A-B64D-A239-C962FAC6DE3A}" srcOrd="0" destOrd="0" presId="urn:microsoft.com/office/officeart/2009/3/layout/HorizontalOrganizationChart"/>
    <dgm:cxn modelId="{3DC26306-D6CC-4C4F-8A4B-3F6A5AF63DA9}" type="presOf" srcId="{87585F0D-6A81-F747-99EB-D14B33EBB618}" destId="{BCDD8BD9-F9D2-4C44-AB56-5005F5FB7B08}" srcOrd="1" destOrd="0" presId="urn:microsoft.com/office/officeart/2009/3/layout/HorizontalOrganizationChart"/>
    <dgm:cxn modelId="{7876C809-57C3-7940-997E-08225B4C907E}" type="presOf" srcId="{18A5DCF8-381A-9740-A1DC-D1A5033A3647}" destId="{B94BF64B-9716-424E-A851-42E8E7B2B9A7}" srcOrd="0" destOrd="0" presId="urn:microsoft.com/office/officeart/2009/3/layout/HorizontalOrganizationChart"/>
    <dgm:cxn modelId="{19174264-811C-7C46-B2E4-8F6120B9BD46}" type="presOf" srcId="{3FA44A42-E0AE-412C-8071-9A37D30DD567}" destId="{CBD704CC-8D6F-4C39-AFA6-3825EE74A965}" srcOrd="1" destOrd="0" presId="urn:microsoft.com/office/officeart/2009/3/layout/HorizontalOrganizationChart"/>
    <dgm:cxn modelId="{45E49CCB-A801-3948-85F5-97E46E4C6272}" type="presOf" srcId="{9AC2E227-803C-4016-BF2C-9291B6CAA290}" destId="{2A2AFDF2-2568-44F8-842C-3BFD70D9F2B1}" srcOrd="0" destOrd="0" presId="urn:microsoft.com/office/officeart/2009/3/layout/HorizontalOrganizationChart"/>
    <dgm:cxn modelId="{E228D665-4F9B-1240-89CD-65928C124D6A}" type="presOf" srcId="{E2369F6E-DA59-4F6E-BD69-6CAA013A82BE}" destId="{CD82D2C2-9EF5-4CA0-9CEE-9265A38A1F4A}" srcOrd="0" destOrd="0" presId="urn:microsoft.com/office/officeart/2009/3/layout/HorizontalOrganizationChart"/>
    <dgm:cxn modelId="{C52D4168-C0D9-F74B-99FE-56A0A986D557}" type="presOf" srcId="{9AC2E227-803C-4016-BF2C-9291B6CAA290}" destId="{9CD41DA5-A8A9-4189-B933-DCF665F7DF2D}" srcOrd="1" destOrd="0" presId="urn:microsoft.com/office/officeart/2009/3/layout/HorizontalOrganizationChart"/>
    <dgm:cxn modelId="{EE6565C6-EBE0-D94D-8EF2-13DCC7B5C4F2}" type="presOf" srcId="{7859404A-F2FC-2C48-AA46-F509ECEE6B31}" destId="{CBC1B020-7022-2B49-8F5F-7E3168D6587A}" srcOrd="1" destOrd="0" presId="urn:microsoft.com/office/officeart/2009/3/layout/HorizontalOrganizationChart"/>
    <dgm:cxn modelId="{7A6B9E8A-37EA-D746-8AEA-8A5741BF209C}" type="presOf" srcId="{7859404A-F2FC-2C48-AA46-F509ECEE6B31}" destId="{4E99FFF1-F2C8-4947-9B7B-F4C0FDBD7B17}" srcOrd="0" destOrd="0" presId="urn:microsoft.com/office/officeart/2009/3/layout/HorizontalOrganizationChart"/>
    <dgm:cxn modelId="{8CE46D93-CBAA-1F47-9EC8-A474A117C2B4}" type="presOf" srcId="{57E64457-75B6-40DF-86BF-80888D7FBBC5}" destId="{72A5A8A1-C34D-4CC9-B014-4EDC4C60B5CB}"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A78D6BFE-A03D-0C4D-BBD8-C0B30B75EBC0}" type="presOf" srcId="{23F1803F-276C-8041-9B7B-082F2BD1E946}" destId="{B13D6842-7E74-6E4A-B081-886229548982}" srcOrd="1" destOrd="0" presId="urn:microsoft.com/office/officeart/2009/3/layout/HorizontalOrganizationChart"/>
    <dgm:cxn modelId="{B357348B-AF67-AA41-92A9-502A28910E96}"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83AEB65-85DF-CC41-BBC7-CAAD01342FB5}" type="presOf" srcId="{5E91D41B-332E-E54E-BBB2-1256B9CC48C7}" destId="{97BD78E0-6CC9-224B-9FDD-F11EE9BF8DF0}" srcOrd="0" destOrd="0" presId="urn:microsoft.com/office/officeart/2009/3/layout/HorizontalOrganizationChart"/>
    <dgm:cxn modelId="{CC800EE0-11B8-1E47-843D-5CFB1A989B7A}"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0C1FE7A-4B34-AA48-A07D-90CA165F3112}" srcId="{9AC2E227-803C-4016-BF2C-9291B6CAA290}" destId="{7859404A-F2FC-2C48-AA46-F509ECEE6B31}" srcOrd="4" destOrd="0" parTransId="{082ECBEE-C2C7-4949-86B1-6B928BF803C2}" sibTransId="{284844EE-6F45-4240-B30D-C9558468DF08}"/>
    <dgm:cxn modelId="{42A46DEC-6480-B348-B28E-22F03FD16442}"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7D2DDF4-ADDF-534A-A81A-FC682B06F8B9}" type="presOf" srcId="{7638F483-EC40-4669-A117-0C6040B4A66B}" destId="{86A07B8D-FF15-4EFF-8681-05A46BF1E797}" srcOrd="0" destOrd="0" presId="urn:microsoft.com/office/officeart/2009/3/layout/HorizontalOrganizationChart"/>
    <dgm:cxn modelId="{AE29CFE7-0129-694D-A33E-EC1527115F82}" type="presOf" srcId="{082ECBEE-C2C7-4949-86B1-6B928BF803C2}" destId="{DB74F6B7-48F3-A347-9D02-3848B3882D19}"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BB7416E-22ED-684C-826F-14A11514FEC5}" type="presParOf" srcId="{18DB143D-9E27-4E02-AFA5-F665953CBC10}" destId="{07E01157-B979-4F6B-B892-75DB2A2B8B0F}" srcOrd="0" destOrd="0" presId="urn:microsoft.com/office/officeart/2009/3/layout/HorizontalOrganizationChart"/>
    <dgm:cxn modelId="{E36D8A93-D413-5D47-BDD4-28A4D8AB539D}" type="presParOf" srcId="{07E01157-B979-4F6B-B892-75DB2A2B8B0F}" destId="{F686C23F-604E-4653-B2CB-27DBB6BED631}" srcOrd="0" destOrd="0" presId="urn:microsoft.com/office/officeart/2009/3/layout/HorizontalOrganizationChart"/>
    <dgm:cxn modelId="{63ADE7E4-DBC2-B241-8E5C-7AF35EF31CA0}" type="presParOf" srcId="{F686C23F-604E-4653-B2CB-27DBB6BED631}" destId="{2A2AFDF2-2568-44F8-842C-3BFD70D9F2B1}" srcOrd="0" destOrd="0" presId="urn:microsoft.com/office/officeart/2009/3/layout/HorizontalOrganizationChart"/>
    <dgm:cxn modelId="{9EF5C343-AD9C-CC4D-8C2C-DD6B5C73DAA2}" type="presParOf" srcId="{F686C23F-604E-4653-B2CB-27DBB6BED631}" destId="{9CD41DA5-A8A9-4189-B933-DCF665F7DF2D}" srcOrd="1" destOrd="0" presId="urn:microsoft.com/office/officeart/2009/3/layout/HorizontalOrganizationChart"/>
    <dgm:cxn modelId="{3578C1C4-281A-CF41-A31B-9C3752BD1916}" type="presParOf" srcId="{07E01157-B979-4F6B-B892-75DB2A2B8B0F}" destId="{96876921-77F4-4E08-9148-E99125692808}" srcOrd="1" destOrd="0" presId="urn:microsoft.com/office/officeart/2009/3/layout/HorizontalOrganizationChart"/>
    <dgm:cxn modelId="{977AB271-784D-F54D-B4D5-33618E0834A5}" type="presParOf" srcId="{96876921-77F4-4E08-9148-E99125692808}" destId="{CD82D2C2-9EF5-4CA0-9CEE-9265A38A1F4A}" srcOrd="0" destOrd="0" presId="urn:microsoft.com/office/officeart/2009/3/layout/HorizontalOrganizationChart"/>
    <dgm:cxn modelId="{203DBCD9-90FB-2744-8C3A-0D53E8826E38}" type="presParOf" srcId="{96876921-77F4-4E08-9148-E99125692808}" destId="{9441C830-A66B-4AFB-9252-8069549D4F0A}" srcOrd="1" destOrd="0" presId="urn:microsoft.com/office/officeart/2009/3/layout/HorizontalOrganizationChart"/>
    <dgm:cxn modelId="{979ADA85-3494-A048-AFC4-0354023A9BD8}" type="presParOf" srcId="{9441C830-A66B-4AFB-9252-8069549D4F0A}" destId="{FEAC7974-4462-4948-9F19-4D53C38CC88A}" srcOrd="0" destOrd="0" presId="urn:microsoft.com/office/officeart/2009/3/layout/HorizontalOrganizationChart"/>
    <dgm:cxn modelId="{A2881D4B-BEBA-9443-9C2D-5F4CE448D78D}" type="presParOf" srcId="{FEAC7974-4462-4948-9F19-4D53C38CC88A}" destId="{22C8BBC7-02FA-4EF0-899A-834C1FEE39E3}" srcOrd="0" destOrd="0" presId="urn:microsoft.com/office/officeart/2009/3/layout/HorizontalOrganizationChart"/>
    <dgm:cxn modelId="{D52BFB03-2C95-0640-A72D-156BACFF8115}" type="presParOf" srcId="{FEAC7974-4462-4948-9F19-4D53C38CC88A}" destId="{CBD704CC-8D6F-4C39-AFA6-3825EE74A965}" srcOrd="1" destOrd="0" presId="urn:microsoft.com/office/officeart/2009/3/layout/HorizontalOrganizationChart"/>
    <dgm:cxn modelId="{0D3CACEE-258A-324C-85AC-EC24D7D445A4}" type="presParOf" srcId="{9441C830-A66B-4AFB-9252-8069549D4F0A}" destId="{C4FE27A9-6818-468D-8F72-5DEAE64958BC}" srcOrd="1" destOrd="0" presId="urn:microsoft.com/office/officeart/2009/3/layout/HorizontalOrganizationChart"/>
    <dgm:cxn modelId="{35D29283-E49E-3F43-8B3D-4C898FE32A24}" type="presParOf" srcId="{9441C830-A66B-4AFB-9252-8069549D4F0A}" destId="{B9E24DCA-DEF6-41DD-8228-40542DF88903}" srcOrd="2" destOrd="0" presId="urn:microsoft.com/office/officeart/2009/3/layout/HorizontalOrganizationChart"/>
    <dgm:cxn modelId="{AEDEF511-AF37-2040-81FC-F1800D8D7277}" type="presParOf" srcId="{96876921-77F4-4E08-9148-E99125692808}" destId="{72A5A8A1-C34D-4CC9-B014-4EDC4C60B5CB}" srcOrd="2" destOrd="0" presId="urn:microsoft.com/office/officeart/2009/3/layout/HorizontalOrganizationChart"/>
    <dgm:cxn modelId="{2E7A47EA-3984-7642-BAA7-EA558C82FF62}" type="presParOf" srcId="{96876921-77F4-4E08-9148-E99125692808}" destId="{99464D45-2B22-432F-8F6C-3394CEC310A7}" srcOrd="3" destOrd="0" presId="urn:microsoft.com/office/officeart/2009/3/layout/HorizontalOrganizationChart"/>
    <dgm:cxn modelId="{45F11A17-AACA-D34F-A3D8-70EF646A6471}" type="presParOf" srcId="{99464D45-2B22-432F-8F6C-3394CEC310A7}" destId="{7EEFA05D-0146-474D-BB41-35A44BBAC0EB}" srcOrd="0" destOrd="0" presId="urn:microsoft.com/office/officeart/2009/3/layout/HorizontalOrganizationChart"/>
    <dgm:cxn modelId="{874ABD1A-55F4-3148-8AAD-4D25F04F2D20}" type="presParOf" srcId="{7EEFA05D-0146-474D-BB41-35A44BBAC0EB}" destId="{86A07B8D-FF15-4EFF-8681-05A46BF1E797}" srcOrd="0" destOrd="0" presId="urn:microsoft.com/office/officeart/2009/3/layout/HorizontalOrganizationChart"/>
    <dgm:cxn modelId="{9C549DAD-7C42-3F4D-AE5C-073A2A103863}" type="presParOf" srcId="{7EEFA05D-0146-474D-BB41-35A44BBAC0EB}" destId="{A4529214-DB2D-4B21-8831-F60F2A376559}" srcOrd="1" destOrd="0" presId="urn:microsoft.com/office/officeart/2009/3/layout/HorizontalOrganizationChart"/>
    <dgm:cxn modelId="{14B6E38C-092D-0B4A-883D-B53779D7F37E}" type="presParOf" srcId="{99464D45-2B22-432F-8F6C-3394CEC310A7}" destId="{4C9D6515-EA4F-4DBF-A8FE-0711C70136B1}" srcOrd="1" destOrd="0" presId="urn:microsoft.com/office/officeart/2009/3/layout/HorizontalOrganizationChart"/>
    <dgm:cxn modelId="{3C004F3A-AB39-644D-835A-735FB94E8CC9}" type="presParOf" srcId="{99464D45-2B22-432F-8F6C-3394CEC310A7}" destId="{686779DB-34D3-4F60-84B6-A35826FF3C2A}" srcOrd="2" destOrd="0" presId="urn:microsoft.com/office/officeart/2009/3/layout/HorizontalOrganizationChart"/>
    <dgm:cxn modelId="{1771BE53-A4AE-7340-8168-026DCE8B2A77}" type="presParOf" srcId="{96876921-77F4-4E08-9148-E99125692808}" destId="{B94BF64B-9716-424E-A851-42E8E7B2B9A7}" srcOrd="4" destOrd="0" presId="urn:microsoft.com/office/officeart/2009/3/layout/HorizontalOrganizationChart"/>
    <dgm:cxn modelId="{2358A0BE-F52E-E947-9567-82A1C5A99695}" type="presParOf" srcId="{96876921-77F4-4E08-9148-E99125692808}" destId="{31E814C1-FFDD-BA48-BF9D-F3C8FF892503}" srcOrd="5" destOrd="0" presId="urn:microsoft.com/office/officeart/2009/3/layout/HorizontalOrganizationChart"/>
    <dgm:cxn modelId="{5710136E-8A53-0842-B36D-8F3C4BFD1C4B}" type="presParOf" srcId="{31E814C1-FFDD-BA48-BF9D-F3C8FF892503}" destId="{1780440E-D92A-B040-A710-F8D875101E05}" srcOrd="0" destOrd="0" presId="urn:microsoft.com/office/officeart/2009/3/layout/HorizontalOrganizationChart"/>
    <dgm:cxn modelId="{8E787317-93ED-C643-AEE6-845E015CE904}" type="presParOf" srcId="{1780440E-D92A-B040-A710-F8D875101E05}" destId="{A73C4A40-2D47-BF42-9EF8-B3BEE9451F45}" srcOrd="0" destOrd="0" presId="urn:microsoft.com/office/officeart/2009/3/layout/HorizontalOrganizationChart"/>
    <dgm:cxn modelId="{2427D4A7-1AC3-6B4D-B0B1-E9589DC95200}" type="presParOf" srcId="{1780440E-D92A-B040-A710-F8D875101E05}" destId="{BCDD8BD9-F9D2-4C44-AB56-5005F5FB7B08}" srcOrd="1" destOrd="0" presId="urn:microsoft.com/office/officeart/2009/3/layout/HorizontalOrganizationChart"/>
    <dgm:cxn modelId="{C08C8B6F-B222-FE46-A3CC-6E0A44DBC262}" type="presParOf" srcId="{31E814C1-FFDD-BA48-BF9D-F3C8FF892503}" destId="{B22D4294-1D49-E046-9CF9-7B480D0762E6}" srcOrd="1" destOrd="0" presId="urn:microsoft.com/office/officeart/2009/3/layout/HorizontalOrganizationChart"/>
    <dgm:cxn modelId="{0C94972F-7979-7F46-8C09-45D2049E8687}" type="presParOf" srcId="{31E814C1-FFDD-BA48-BF9D-F3C8FF892503}" destId="{E1D0C206-488D-6348-BEA7-1FE8B1679EF7}" srcOrd="2" destOrd="0" presId="urn:microsoft.com/office/officeart/2009/3/layout/HorizontalOrganizationChart"/>
    <dgm:cxn modelId="{13B49EFF-9C81-5443-85ED-E585AE2E2CC0}" type="presParOf" srcId="{96876921-77F4-4E08-9148-E99125692808}" destId="{97BD78E0-6CC9-224B-9FDD-F11EE9BF8DF0}" srcOrd="6" destOrd="0" presId="urn:microsoft.com/office/officeart/2009/3/layout/HorizontalOrganizationChart"/>
    <dgm:cxn modelId="{902E4668-DDA4-C645-B55B-A6A9A5A82B63}" type="presParOf" srcId="{96876921-77F4-4E08-9148-E99125692808}" destId="{F5564F5E-C23C-6041-B185-3508736BC161}" srcOrd="7" destOrd="0" presId="urn:microsoft.com/office/officeart/2009/3/layout/HorizontalOrganizationChart"/>
    <dgm:cxn modelId="{438FD4AE-7B70-B94D-9517-CB869F71B33B}" type="presParOf" srcId="{F5564F5E-C23C-6041-B185-3508736BC161}" destId="{730C15AF-A2E3-334E-9C4F-2DA8AC61AB90}" srcOrd="0" destOrd="0" presId="urn:microsoft.com/office/officeart/2009/3/layout/HorizontalOrganizationChart"/>
    <dgm:cxn modelId="{3B28D044-CD19-F34E-943E-30F9A24013D1}" type="presParOf" srcId="{730C15AF-A2E3-334E-9C4F-2DA8AC61AB90}" destId="{19BA56B5-C34A-B64D-A239-C962FAC6DE3A}" srcOrd="0" destOrd="0" presId="urn:microsoft.com/office/officeart/2009/3/layout/HorizontalOrganizationChart"/>
    <dgm:cxn modelId="{BECDDB7B-431F-1F4B-85F8-D0D92FC6A306}" type="presParOf" srcId="{730C15AF-A2E3-334E-9C4F-2DA8AC61AB90}" destId="{B13D6842-7E74-6E4A-B081-886229548982}" srcOrd="1" destOrd="0" presId="urn:microsoft.com/office/officeart/2009/3/layout/HorizontalOrganizationChart"/>
    <dgm:cxn modelId="{AAF8DB59-98DE-F541-99EF-89DB820462D8}" type="presParOf" srcId="{F5564F5E-C23C-6041-B185-3508736BC161}" destId="{DA228DBB-51B5-1545-814C-2E0469298B4C}" srcOrd="1" destOrd="0" presId="urn:microsoft.com/office/officeart/2009/3/layout/HorizontalOrganizationChart"/>
    <dgm:cxn modelId="{3D710FD1-5FAB-AB47-8813-D46F36567F73}" type="presParOf" srcId="{F5564F5E-C23C-6041-B185-3508736BC161}" destId="{D334E96E-D664-3443-8496-4E437BC45B67}" srcOrd="2" destOrd="0" presId="urn:microsoft.com/office/officeart/2009/3/layout/HorizontalOrganizationChart"/>
    <dgm:cxn modelId="{4D69DFDB-672E-C741-92F4-854D2D7B025E}" type="presParOf" srcId="{96876921-77F4-4E08-9148-E99125692808}" destId="{DB74F6B7-48F3-A347-9D02-3848B3882D19}" srcOrd="8" destOrd="0" presId="urn:microsoft.com/office/officeart/2009/3/layout/HorizontalOrganizationChart"/>
    <dgm:cxn modelId="{BBADBC57-3647-4441-AF1D-6745C76FDD39}" type="presParOf" srcId="{96876921-77F4-4E08-9148-E99125692808}" destId="{B6FF38B1-94EE-5848-8043-BF3B363E5E43}" srcOrd="9" destOrd="0" presId="urn:microsoft.com/office/officeart/2009/3/layout/HorizontalOrganizationChart"/>
    <dgm:cxn modelId="{D1B2B38C-9B1B-7840-AE87-76C4E746C777}" type="presParOf" srcId="{B6FF38B1-94EE-5848-8043-BF3B363E5E43}" destId="{CC2D7BE5-7000-3C48-AA1F-2B56512EECB1}" srcOrd="0" destOrd="0" presId="urn:microsoft.com/office/officeart/2009/3/layout/HorizontalOrganizationChart"/>
    <dgm:cxn modelId="{7CA117E5-830F-F743-9510-0D7AE6452E64}" type="presParOf" srcId="{CC2D7BE5-7000-3C48-AA1F-2B56512EECB1}" destId="{4E99FFF1-F2C8-4947-9B7B-F4C0FDBD7B17}" srcOrd="0" destOrd="0" presId="urn:microsoft.com/office/officeart/2009/3/layout/HorizontalOrganizationChart"/>
    <dgm:cxn modelId="{32FCC35A-BDD7-C140-B618-90B424361E70}" type="presParOf" srcId="{CC2D7BE5-7000-3C48-AA1F-2B56512EECB1}" destId="{CBC1B020-7022-2B49-8F5F-7E3168D6587A}" srcOrd="1" destOrd="0" presId="urn:microsoft.com/office/officeart/2009/3/layout/HorizontalOrganizationChart"/>
    <dgm:cxn modelId="{333761F8-558D-9043-8D8B-3BADA40D4FBE}" type="presParOf" srcId="{B6FF38B1-94EE-5848-8043-BF3B363E5E43}" destId="{8C9C17CE-7CBB-7446-A701-923744A6075A}" srcOrd="1" destOrd="0" presId="urn:microsoft.com/office/officeart/2009/3/layout/HorizontalOrganizationChart"/>
    <dgm:cxn modelId="{45B89CFC-D3A9-2347-9365-6E5806285C96}" type="presParOf" srcId="{B6FF38B1-94EE-5848-8043-BF3B363E5E43}" destId="{430A0D5E-F21F-B747-8E3B-3F16B06130DD}" srcOrd="2" destOrd="0" presId="urn:microsoft.com/office/officeart/2009/3/layout/HorizontalOrganizationChart"/>
    <dgm:cxn modelId="{32028DBD-8F4F-994B-9BF9-A0B5F75C260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EFDF77F-3BEE-4904-9967-4D6ABE829ABF}" type="doc">
      <dgm:prSet loTypeId="urn:microsoft.com/office/officeart/2005/8/layout/vList2#14" loCatId="list" qsTypeId="urn:microsoft.com/office/officeart/2005/8/quickstyle/simple1#65" qsCatId="simple" csTypeId="urn:microsoft.com/office/officeart/2005/8/colors/accent2_2#52" csCatId="accent2" phldr="1"/>
      <dgm:spPr/>
      <dgm:t>
        <a:bodyPr/>
        <a:lstStyle/>
        <a:p>
          <a:endParaRPr lang="zh-CN" altLang="en-US"/>
        </a:p>
      </dgm:t>
    </dgm:pt>
    <dgm:pt modelId="{CABF8F24-3467-45CF-AEED-65B58AA78B6E}">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企业制度</a:t>
          </a:r>
          <a:endParaRPr lang="zh-CN" altLang="en-US" sz="2400" dirty="0">
            <a:latin typeface="手札体-简粗体" panose="03000700000000000000" pitchFamily="66" charset="-122"/>
            <a:ea typeface="手札体-简粗体" panose="03000700000000000000" pitchFamily="66" charset="-122"/>
          </a:endParaRPr>
        </a:p>
      </dgm:t>
    </dgm:pt>
    <dgm:pt modelId="{DED9A2AB-FAF8-4633-A255-95B51516C680}" type="parTrans" cxnId="{F160EB8F-68EC-4F18-AFAD-8C694149151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9BB267E-8367-4B04-B5C8-DE123EBFC01B}" type="sibTrans" cxnId="{F160EB8F-68EC-4F18-AFAD-8C694149151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05C166C-BFE4-4DF3-BE35-C4919D794EDC}">
      <dgm:prSet phldrT="[文本]" custT="1"/>
      <dgm:spPr/>
      <dgm:t>
        <a:bodyPr/>
        <a:lstStyle/>
        <a:p>
          <a:pPr>
            <a:lnSpc>
              <a:spcPts val="2400"/>
            </a:lnSpc>
            <a:spcAft>
              <a:spcPts val="0"/>
            </a:spcAft>
          </a:pPr>
          <a:r>
            <a:rPr lang="zh-CN" altLang="en-US" sz="2000" dirty="0" smtClean="0">
              <a:latin typeface="手札体-简粗体" panose="03000700000000000000" pitchFamily="66" charset="-122"/>
              <a:ea typeface="手札体-简粗体" panose="03000700000000000000" pitchFamily="66" charset="-122"/>
            </a:rPr>
            <a:t>企业制度是企业行为规则的总和。企业制度是一种显性的企业文化。</a:t>
          </a:r>
          <a:endParaRPr lang="zh-CN" altLang="en-US" sz="2000" dirty="0">
            <a:latin typeface="手札体-简粗体" panose="03000700000000000000" pitchFamily="66" charset="-122"/>
            <a:ea typeface="手札体-简粗体" panose="03000700000000000000" pitchFamily="66" charset="-122"/>
          </a:endParaRPr>
        </a:p>
      </dgm:t>
    </dgm:pt>
    <dgm:pt modelId="{B4A7A84E-02CD-4429-9102-00009357AC43}" type="parTrans" cxnId="{BC87A3BA-4FFD-4B8F-B9BD-88AABC65F2B5}">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401701D-C402-4A70-82DC-0609BD66AEFC}" type="sibTrans" cxnId="{BC87A3BA-4FFD-4B8F-B9BD-88AABC65F2B5}">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39CABB4-2051-4CA8-B2B0-AED2A8A27FE1}">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企业的道德规范</a:t>
          </a:r>
          <a:endParaRPr lang="zh-CN" altLang="en-US" sz="2400" dirty="0">
            <a:latin typeface="手札体-简粗体" panose="03000700000000000000" pitchFamily="66" charset="-122"/>
            <a:ea typeface="手札体-简粗体" panose="03000700000000000000" pitchFamily="66" charset="-122"/>
          </a:endParaRPr>
        </a:p>
      </dgm:t>
    </dgm:pt>
    <dgm:pt modelId="{D5F79581-C742-4C45-AC8A-075F05EE2030}" type="parTrans" cxnId="{40012953-F078-4325-94D0-BBF143569C5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C8AE9DE-9793-4EFF-8913-392BA77B2419}" type="sibTrans" cxnId="{40012953-F078-4325-94D0-BBF143569C5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104D75E-68DB-49B1-8D7F-ECF9A8BD59EA}">
      <dgm:prSet phldrT="[文本]" custT="1"/>
      <dgm:spPr/>
      <dgm:t>
        <a:bodyPr/>
        <a:lstStyle/>
        <a:p>
          <a:pPr>
            <a:lnSpc>
              <a:spcPts val="2400"/>
            </a:lnSpc>
            <a:spcAft>
              <a:spcPts val="0"/>
            </a:spcAft>
          </a:pPr>
          <a:r>
            <a:rPr lang="zh-CN" altLang="en-US" sz="2000" dirty="0" smtClean="0">
              <a:latin typeface="手札体-简粗体" panose="03000700000000000000" pitchFamily="66" charset="-122"/>
              <a:ea typeface="手札体-简粗体" panose="03000700000000000000" pitchFamily="66" charset="-122"/>
            </a:rPr>
            <a:t>用来调节和评价企业和员工行为的规范的总称。</a:t>
          </a:r>
          <a:endParaRPr lang="zh-CN" altLang="en-US" sz="2000" dirty="0">
            <a:latin typeface="手札体-简粗体" panose="03000700000000000000" pitchFamily="66" charset="-122"/>
            <a:ea typeface="手札体-简粗体" panose="03000700000000000000" pitchFamily="66" charset="-122"/>
          </a:endParaRPr>
        </a:p>
      </dgm:t>
    </dgm:pt>
    <dgm:pt modelId="{4101D8D3-CE32-4681-936E-BA9A57F72276}" type="parTrans" cxnId="{BC61DFB5-9D4D-4235-BA48-95C6BAE83B03}">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1667A0C-DCE0-4CC6-87FC-A56600DAEB37}" type="sibTrans" cxnId="{BC61DFB5-9D4D-4235-BA48-95C6BAE83B03}">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D4C30AB-3572-4018-AFC6-603DD91DD559}">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企业形象</a:t>
          </a:r>
          <a:endParaRPr lang="zh-CN" altLang="en-US" sz="2400" dirty="0">
            <a:latin typeface="手札体-简粗体" panose="03000700000000000000" pitchFamily="66" charset="-122"/>
            <a:ea typeface="手札体-简粗体" panose="03000700000000000000" pitchFamily="66" charset="-122"/>
          </a:endParaRPr>
        </a:p>
      </dgm:t>
    </dgm:pt>
    <dgm:pt modelId="{43404B67-0777-4DDA-BF7C-536954296B00}" type="parTrans" cxnId="{461EF9BB-329D-498E-B661-96473B66BBC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C2CA3D0-B74F-4D46-8A11-7D384FEEC932}" type="sibTrans" cxnId="{461EF9BB-329D-498E-B661-96473B66BBC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890D1B2-94B8-4CDF-A16B-76E2139F3185}">
      <dgm:prSet phldrT="[文本]" custT="1"/>
      <dgm:spPr/>
      <dgm:t>
        <a:bodyPr/>
        <a:lstStyle/>
        <a:p>
          <a:pPr>
            <a:lnSpc>
              <a:spcPts val="2400"/>
            </a:lnSpc>
            <a:spcAft>
              <a:spcPts val="0"/>
            </a:spcAft>
          </a:pPr>
          <a:r>
            <a:rPr lang="zh-CN" altLang="en-US" sz="2000" dirty="0" smtClean="0">
              <a:latin typeface="手札体-简粗体" panose="03000700000000000000" pitchFamily="66" charset="-122"/>
              <a:ea typeface="手札体-简粗体" panose="03000700000000000000" pitchFamily="66" charset="-122"/>
            </a:rPr>
            <a:t>是企业给大众的直观印象。</a:t>
          </a:r>
          <a:endParaRPr lang="zh-CN" altLang="en-US" sz="2000" dirty="0">
            <a:latin typeface="手札体-简粗体" panose="03000700000000000000" pitchFamily="66" charset="-122"/>
            <a:ea typeface="手札体-简粗体" panose="03000700000000000000" pitchFamily="66" charset="-122"/>
          </a:endParaRPr>
        </a:p>
      </dgm:t>
    </dgm:pt>
    <dgm:pt modelId="{6D255D83-1B10-4192-8DEA-6B9CFBF3F6F0}" type="parTrans" cxnId="{744D6F64-659E-4300-93E6-ADAF07CB099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20D3936-AFD6-495D-98EC-F55C449D1CD1}" type="sibTrans" cxnId="{744D6F64-659E-4300-93E6-ADAF07CB099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51A4107-6DC5-4553-8719-B904C9719197}" type="pres">
      <dgm:prSet presAssocID="{9EFDF77F-3BEE-4904-9967-4D6ABE829ABF}" presName="linear" presStyleCnt="0">
        <dgm:presLayoutVars>
          <dgm:animLvl val="lvl"/>
          <dgm:resizeHandles val="exact"/>
        </dgm:presLayoutVars>
      </dgm:prSet>
      <dgm:spPr/>
      <dgm:t>
        <a:bodyPr/>
        <a:lstStyle/>
        <a:p>
          <a:endParaRPr lang="zh-CN" altLang="en-US"/>
        </a:p>
      </dgm:t>
    </dgm:pt>
    <dgm:pt modelId="{3A8475F3-6E28-465C-B20E-3000DE719255}" type="pres">
      <dgm:prSet presAssocID="{CABF8F24-3467-45CF-AEED-65B58AA78B6E}" presName="parentText" presStyleLbl="node1" presStyleIdx="0" presStyleCnt="3">
        <dgm:presLayoutVars>
          <dgm:chMax val="0"/>
          <dgm:bulletEnabled val="1"/>
        </dgm:presLayoutVars>
      </dgm:prSet>
      <dgm:spPr/>
      <dgm:t>
        <a:bodyPr/>
        <a:lstStyle/>
        <a:p>
          <a:endParaRPr lang="zh-CN" altLang="en-US"/>
        </a:p>
      </dgm:t>
    </dgm:pt>
    <dgm:pt modelId="{5C9E8E91-83F6-4BE6-B912-0FA0A938FF0F}" type="pres">
      <dgm:prSet presAssocID="{CABF8F24-3467-45CF-AEED-65B58AA78B6E}" presName="childText" presStyleLbl="revTx" presStyleIdx="0" presStyleCnt="3" custLinFactNeighborY="6645">
        <dgm:presLayoutVars>
          <dgm:bulletEnabled val="1"/>
        </dgm:presLayoutVars>
      </dgm:prSet>
      <dgm:spPr/>
      <dgm:t>
        <a:bodyPr/>
        <a:lstStyle/>
        <a:p>
          <a:endParaRPr lang="zh-CN" altLang="en-US"/>
        </a:p>
      </dgm:t>
    </dgm:pt>
    <dgm:pt modelId="{D0D50464-A168-4BBF-B831-777D8BFED4CF}" type="pres">
      <dgm:prSet presAssocID="{239CABB4-2051-4CA8-B2B0-AED2A8A27FE1}" presName="parentText" presStyleLbl="node1" presStyleIdx="1" presStyleCnt="3">
        <dgm:presLayoutVars>
          <dgm:chMax val="0"/>
          <dgm:bulletEnabled val="1"/>
        </dgm:presLayoutVars>
      </dgm:prSet>
      <dgm:spPr/>
      <dgm:t>
        <a:bodyPr/>
        <a:lstStyle/>
        <a:p>
          <a:endParaRPr lang="zh-CN" altLang="en-US"/>
        </a:p>
      </dgm:t>
    </dgm:pt>
    <dgm:pt modelId="{AC33EC5B-9D48-4D76-8D20-8ACCECD0B65A}" type="pres">
      <dgm:prSet presAssocID="{239CABB4-2051-4CA8-B2B0-AED2A8A27FE1}" presName="childText" presStyleLbl="revTx" presStyleIdx="1" presStyleCnt="3" custLinFactNeighborY="6645">
        <dgm:presLayoutVars>
          <dgm:bulletEnabled val="1"/>
        </dgm:presLayoutVars>
      </dgm:prSet>
      <dgm:spPr/>
      <dgm:t>
        <a:bodyPr/>
        <a:lstStyle/>
        <a:p>
          <a:endParaRPr lang="zh-CN" altLang="en-US"/>
        </a:p>
      </dgm:t>
    </dgm:pt>
    <dgm:pt modelId="{BBBAFA0A-1203-4300-BD03-644C48593CDC}" type="pres">
      <dgm:prSet presAssocID="{4D4C30AB-3572-4018-AFC6-603DD91DD559}" presName="parentText" presStyleLbl="node1" presStyleIdx="2" presStyleCnt="3">
        <dgm:presLayoutVars>
          <dgm:chMax val="0"/>
          <dgm:bulletEnabled val="1"/>
        </dgm:presLayoutVars>
      </dgm:prSet>
      <dgm:spPr/>
      <dgm:t>
        <a:bodyPr/>
        <a:lstStyle/>
        <a:p>
          <a:endParaRPr lang="zh-CN" altLang="en-US"/>
        </a:p>
      </dgm:t>
    </dgm:pt>
    <dgm:pt modelId="{14E985EF-3748-40D6-BD8C-B767D99991DC}" type="pres">
      <dgm:prSet presAssocID="{4D4C30AB-3572-4018-AFC6-603DD91DD559}" presName="childText" presStyleLbl="revTx" presStyleIdx="2" presStyleCnt="3" custLinFactNeighborY="4632">
        <dgm:presLayoutVars>
          <dgm:bulletEnabled val="1"/>
        </dgm:presLayoutVars>
      </dgm:prSet>
      <dgm:spPr/>
      <dgm:t>
        <a:bodyPr/>
        <a:lstStyle/>
        <a:p>
          <a:endParaRPr lang="zh-CN" altLang="en-US"/>
        </a:p>
      </dgm:t>
    </dgm:pt>
  </dgm:ptLst>
  <dgm:cxnLst>
    <dgm:cxn modelId="{FAF856C0-939E-4DF9-A505-775F1B927596}" type="presOf" srcId="{2890D1B2-94B8-4CDF-A16B-76E2139F3185}" destId="{14E985EF-3748-40D6-BD8C-B767D99991DC}" srcOrd="0" destOrd="0" presId="urn:microsoft.com/office/officeart/2005/8/layout/vList2#14"/>
    <dgm:cxn modelId="{C210CD32-8F27-4228-8DE4-9D94AF38A2A1}" type="presOf" srcId="{239CABB4-2051-4CA8-B2B0-AED2A8A27FE1}" destId="{D0D50464-A168-4BBF-B831-777D8BFED4CF}" srcOrd="0" destOrd="0" presId="urn:microsoft.com/office/officeart/2005/8/layout/vList2#14"/>
    <dgm:cxn modelId="{CCA807CF-C2C6-4DDA-AE34-899DACD00BEE}" type="presOf" srcId="{CABF8F24-3467-45CF-AEED-65B58AA78B6E}" destId="{3A8475F3-6E28-465C-B20E-3000DE719255}" srcOrd="0" destOrd="0" presId="urn:microsoft.com/office/officeart/2005/8/layout/vList2#14"/>
    <dgm:cxn modelId="{40012953-F078-4325-94D0-BBF143569C5C}" srcId="{9EFDF77F-3BEE-4904-9967-4D6ABE829ABF}" destId="{239CABB4-2051-4CA8-B2B0-AED2A8A27FE1}" srcOrd="1" destOrd="0" parTransId="{D5F79581-C742-4C45-AC8A-075F05EE2030}" sibTransId="{0C8AE9DE-9793-4EFF-8913-392BA77B2419}"/>
    <dgm:cxn modelId="{5CACFE88-725C-4CD5-93F8-FEA512F2EC05}" type="presOf" srcId="{A05C166C-BFE4-4DF3-BE35-C4919D794EDC}" destId="{5C9E8E91-83F6-4BE6-B912-0FA0A938FF0F}" srcOrd="0" destOrd="0" presId="urn:microsoft.com/office/officeart/2005/8/layout/vList2#14"/>
    <dgm:cxn modelId="{3D5EDE8A-1FD6-40D6-8504-263064BF8129}" type="presOf" srcId="{4D4C30AB-3572-4018-AFC6-603DD91DD559}" destId="{BBBAFA0A-1203-4300-BD03-644C48593CDC}" srcOrd="0" destOrd="0" presId="urn:microsoft.com/office/officeart/2005/8/layout/vList2#14"/>
    <dgm:cxn modelId="{BC87A3BA-4FFD-4B8F-B9BD-88AABC65F2B5}" srcId="{CABF8F24-3467-45CF-AEED-65B58AA78B6E}" destId="{A05C166C-BFE4-4DF3-BE35-C4919D794EDC}" srcOrd="0" destOrd="0" parTransId="{B4A7A84E-02CD-4429-9102-00009357AC43}" sibTransId="{1401701D-C402-4A70-82DC-0609BD66AEFC}"/>
    <dgm:cxn modelId="{5F4D404F-396B-4447-85B7-04325885B6CE}" type="presOf" srcId="{9EFDF77F-3BEE-4904-9967-4D6ABE829ABF}" destId="{B51A4107-6DC5-4553-8719-B904C9719197}" srcOrd="0" destOrd="0" presId="urn:microsoft.com/office/officeart/2005/8/layout/vList2#14"/>
    <dgm:cxn modelId="{F160EB8F-68EC-4F18-AFAD-8C694149151F}" srcId="{9EFDF77F-3BEE-4904-9967-4D6ABE829ABF}" destId="{CABF8F24-3467-45CF-AEED-65B58AA78B6E}" srcOrd="0" destOrd="0" parTransId="{DED9A2AB-FAF8-4633-A255-95B51516C680}" sibTransId="{D9BB267E-8367-4B04-B5C8-DE123EBFC01B}"/>
    <dgm:cxn modelId="{461EF9BB-329D-498E-B661-96473B66BBC0}" srcId="{9EFDF77F-3BEE-4904-9967-4D6ABE829ABF}" destId="{4D4C30AB-3572-4018-AFC6-603DD91DD559}" srcOrd="2" destOrd="0" parTransId="{43404B67-0777-4DDA-BF7C-536954296B00}" sibTransId="{6C2CA3D0-B74F-4D46-8A11-7D384FEEC932}"/>
    <dgm:cxn modelId="{98CAD7DF-2328-4607-A008-B4DFE68843C9}" type="presOf" srcId="{1104D75E-68DB-49B1-8D7F-ECF9A8BD59EA}" destId="{AC33EC5B-9D48-4D76-8D20-8ACCECD0B65A}" srcOrd="0" destOrd="0" presId="urn:microsoft.com/office/officeart/2005/8/layout/vList2#14"/>
    <dgm:cxn modelId="{744D6F64-659E-4300-93E6-ADAF07CB099C}" srcId="{4D4C30AB-3572-4018-AFC6-603DD91DD559}" destId="{2890D1B2-94B8-4CDF-A16B-76E2139F3185}" srcOrd="0" destOrd="0" parTransId="{6D255D83-1B10-4192-8DEA-6B9CFBF3F6F0}" sibTransId="{020D3936-AFD6-495D-98EC-F55C449D1CD1}"/>
    <dgm:cxn modelId="{BC61DFB5-9D4D-4235-BA48-95C6BAE83B03}" srcId="{239CABB4-2051-4CA8-B2B0-AED2A8A27FE1}" destId="{1104D75E-68DB-49B1-8D7F-ECF9A8BD59EA}" srcOrd="0" destOrd="0" parTransId="{4101D8D3-CE32-4681-936E-BA9A57F72276}" sibTransId="{51667A0C-DCE0-4CC6-87FC-A56600DAEB37}"/>
    <dgm:cxn modelId="{A42DD345-7FF4-4D56-A9EF-29BC0A89E39F}" type="presParOf" srcId="{B51A4107-6DC5-4553-8719-B904C9719197}" destId="{3A8475F3-6E28-465C-B20E-3000DE719255}" srcOrd="0" destOrd="0" presId="urn:microsoft.com/office/officeart/2005/8/layout/vList2#14"/>
    <dgm:cxn modelId="{617BBDFB-3F4E-47A8-B985-ECADB97268F5}" type="presParOf" srcId="{B51A4107-6DC5-4553-8719-B904C9719197}" destId="{5C9E8E91-83F6-4BE6-B912-0FA0A938FF0F}" srcOrd="1" destOrd="0" presId="urn:microsoft.com/office/officeart/2005/8/layout/vList2#14"/>
    <dgm:cxn modelId="{BF9B337B-0045-4EDF-A159-C817674DC8D6}" type="presParOf" srcId="{B51A4107-6DC5-4553-8719-B904C9719197}" destId="{D0D50464-A168-4BBF-B831-777D8BFED4CF}" srcOrd="2" destOrd="0" presId="urn:microsoft.com/office/officeart/2005/8/layout/vList2#14"/>
    <dgm:cxn modelId="{2EDF063A-D3AC-48A6-AFD5-3A22D26C487A}" type="presParOf" srcId="{B51A4107-6DC5-4553-8719-B904C9719197}" destId="{AC33EC5B-9D48-4D76-8D20-8ACCECD0B65A}" srcOrd="3" destOrd="0" presId="urn:microsoft.com/office/officeart/2005/8/layout/vList2#14"/>
    <dgm:cxn modelId="{11751678-85D3-416E-8FE3-E00460886EC2}" type="presParOf" srcId="{B51A4107-6DC5-4553-8719-B904C9719197}" destId="{BBBAFA0A-1203-4300-BD03-644C48593CDC}" srcOrd="4" destOrd="0" presId="urn:microsoft.com/office/officeart/2005/8/layout/vList2#14"/>
    <dgm:cxn modelId="{E94B0C2F-94A3-474E-B12A-8FFB5E02D362}" type="presParOf" srcId="{B51A4107-6DC5-4553-8719-B904C9719197}" destId="{14E985EF-3748-40D6-BD8C-B767D99991DC}" srcOrd="5" destOrd="0" presId="urn:microsoft.com/office/officeart/2005/8/layout/vList2#1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68B212-3BE4-472C-B3D7-3B3F187D8CDA}" type="doc">
      <dgm:prSet loTypeId="urn:microsoft.com/office/officeart/2005/8/layout/list1#23" loCatId="list" qsTypeId="urn:microsoft.com/office/officeart/2005/8/quickstyle/simple1#61" qsCatId="simple" csTypeId="urn:microsoft.com/office/officeart/2005/8/colors/accent2_2#48" csCatId="accent2" phldr="1"/>
      <dgm:spPr/>
      <dgm:t>
        <a:bodyPr/>
        <a:lstStyle/>
        <a:p>
          <a:endParaRPr lang="zh-CN" altLang="en-US"/>
        </a:p>
      </dgm:t>
    </dgm:pt>
    <dgm:pt modelId="{4594F95F-3C2A-45ED-9195-3F13064748A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提高了物流系统的快速反应能力</a:t>
          </a:r>
          <a:endParaRPr lang="zh-CN" altLang="en-US" sz="2000" dirty="0">
            <a:latin typeface="手札体-简粗体" panose="03000700000000000000" pitchFamily="66" charset="-122"/>
            <a:ea typeface="手札体-简粗体" panose="03000700000000000000" pitchFamily="66" charset="-122"/>
          </a:endParaRPr>
        </a:p>
      </dgm:t>
    </dgm:pt>
    <dgm:pt modelId="{2657214F-07BA-455D-AF8F-15C476010BB8}" type="parTrans" cxnId="{282FE97E-1A75-4ECA-8B44-9F3372184D0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280D3D3-94E8-42DC-9016-18B3D9F5F0CE}" type="sibTrans" cxnId="{282FE97E-1A75-4ECA-8B44-9F3372184D0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E3AEA60-2CFA-4768-8EED-194E1671733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提高了顾客的满意度</a:t>
          </a:r>
          <a:endParaRPr lang="zh-CN" altLang="en-US" sz="2000" dirty="0">
            <a:latin typeface="手札体-简粗体" panose="03000700000000000000" pitchFamily="66" charset="-122"/>
            <a:ea typeface="手札体-简粗体" panose="03000700000000000000" pitchFamily="66" charset="-122"/>
          </a:endParaRPr>
        </a:p>
      </dgm:t>
    </dgm:pt>
    <dgm:pt modelId="{E7252988-F840-4731-81BF-F627CEF52AAF}" type="parTrans" cxnId="{13A6D11B-FE96-46E0-981D-95C17DAA620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D52D824-D6C5-440A-8502-44C3EDA877DA}" type="sibTrans" cxnId="{13A6D11B-FE96-46E0-981D-95C17DAA620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0814BDB-FB87-4708-A8F1-D9F9137677E4}">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增进了物流系统的无缝连接</a:t>
          </a:r>
          <a:endParaRPr lang="zh-CN" altLang="en-US" sz="2000" dirty="0">
            <a:latin typeface="手札体-简粗体" panose="03000700000000000000" pitchFamily="66" charset="-122"/>
            <a:ea typeface="手札体-简粗体" panose="03000700000000000000" pitchFamily="66" charset="-122"/>
          </a:endParaRPr>
        </a:p>
      </dgm:t>
    </dgm:pt>
    <dgm:pt modelId="{E4DD9343-6267-45DC-8444-C15E18CAD372}" type="parTrans" cxnId="{4528A6F1-8DA4-425D-BC30-184B559C076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462F5E2-F416-4DD8-9837-622B71A03D4D}" type="sibTrans" cxnId="{4528A6F1-8DA4-425D-BC30-184B559C076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A345723-3634-48A8-9AE4-B014CBD21270}">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物流服务方式的多样化</a:t>
          </a:r>
          <a:endParaRPr lang="zh-CN" altLang="en-US" sz="2000" dirty="0">
            <a:latin typeface="手札体-简粗体" panose="03000700000000000000" pitchFamily="66" charset="-122"/>
            <a:ea typeface="手札体-简粗体" panose="03000700000000000000" pitchFamily="66" charset="-122"/>
          </a:endParaRPr>
        </a:p>
      </dgm:t>
    </dgm:pt>
    <dgm:pt modelId="{1AD8BEAE-2201-4299-9BAA-D63DFB07D26B}" type="parTrans" cxnId="{189D6D23-99AA-4A25-AE0E-6F1180AFCB7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B703D33-58F3-432B-AFC9-13BDAD913A77}" type="sibTrans" cxnId="{189D6D23-99AA-4A25-AE0E-6F1180AFCB7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24144DF-3E3D-45E7-90FD-9CEEE6D80F85}">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降低了物流系统的成本</a:t>
          </a:r>
          <a:endParaRPr lang="zh-CN" altLang="en-US" sz="2000" dirty="0">
            <a:latin typeface="手札体-简粗体" panose="03000700000000000000" pitchFamily="66" charset="-122"/>
            <a:ea typeface="手札体-简粗体" panose="03000700000000000000" pitchFamily="66" charset="-122"/>
          </a:endParaRPr>
        </a:p>
      </dgm:t>
    </dgm:pt>
    <dgm:pt modelId="{2512CC2B-ADBE-4BD5-A49D-8DD13C963E7C}" type="parTrans" cxnId="{4351B4C3-BF39-4FA6-8F38-049996A7906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F87A855-CC58-4DE7-AC6A-A6502FA4AB23}" type="sibTrans" cxnId="{4351B4C3-BF39-4FA6-8F38-049996A7906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A94ECEE-9C43-41B6-9357-6A70E93F5E02}" type="pres">
      <dgm:prSet presAssocID="{BB68B212-3BE4-472C-B3D7-3B3F187D8CDA}" presName="linear" presStyleCnt="0">
        <dgm:presLayoutVars>
          <dgm:dir/>
          <dgm:animLvl val="lvl"/>
          <dgm:resizeHandles val="exact"/>
        </dgm:presLayoutVars>
      </dgm:prSet>
      <dgm:spPr/>
      <dgm:t>
        <a:bodyPr/>
        <a:lstStyle/>
        <a:p>
          <a:endParaRPr lang="zh-CN" altLang="en-US"/>
        </a:p>
      </dgm:t>
    </dgm:pt>
    <dgm:pt modelId="{1D10FE53-42EF-441F-AD99-4112938D9A57}" type="pres">
      <dgm:prSet presAssocID="{4594F95F-3C2A-45ED-9195-3F13064748AD}" presName="parentLin" presStyleCnt="0"/>
      <dgm:spPr/>
    </dgm:pt>
    <dgm:pt modelId="{64F57FE0-1DE2-4C73-BF59-16EBC7630E0D}" type="pres">
      <dgm:prSet presAssocID="{4594F95F-3C2A-45ED-9195-3F13064748AD}" presName="parentLeftMargin" presStyleLbl="node1" presStyleIdx="0" presStyleCnt="5"/>
      <dgm:spPr/>
      <dgm:t>
        <a:bodyPr/>
        <a:lstStyle/>
        <a:p>
          <a:endParaRPr lang="zh-CN" altLang="en-US"/>
        </a:p>
      </dgm:t>
    </dgm:pt>
    <dgm:pt modelId="{7B509D32-17E7-4B5D-B3ED-55C0B5CF5E03}" type="pres">
      <dgm:prSet presAssocID="{4594F95F-3C2A-45ED-9195-3F13064748AD}" presName="parentText" presStyleLbl="node1" presStyleIdx="0" presStyleCnt="5" custScaleX="91407">
        <dgm:presLayoutVars>
          <dgm:chMax val="0"/>
          <dgm:bulletEnabled val="1"/>
        </dgm:presLayoutVars>
      </dgm:prSet>
      <dgm:spPr/>
      <dgm:t>
        <a:bodyPr/>
        <a:lstStyle/>
        <a:p>
          <a:endParaRPr lang="zh-CN" altLang="en-US"/>
        </a:p>
      </dgm:t>
    </dgm:pt>
    <dgm:pt modelId="{F8D02C89-52FC-45FB-B11B-A4883AD606D5}" type="pres">
      <dgm:prSet presAssocID="{4594F95F-3C2A-45ED-9195-3F13064748AD}" presName="negativeSpace" presStyleCnt="0"/>
      <dgm:spPr/>
    </dgm:pt>
    <dgm:pt modelId="{35A5F26A-3346-4DB3-AF09-09D6C0660CC7}" type="pres">
      <dgm:prSet presAssocID="{4594F95F-3C2A-45ED-9195-3F13064748AD}" presName="childText" presStyleLbl="conFgAcc1" presStyleIdx="0" presStyleCnt="5">
        <dgm:presLayoutVars>
          <dgm:bulletEnabled val="1"/>
        </dgm:presLayoutVars>
      </dgm:prSet>
      <dgm:spPr/>
    </dgm:pt>
    <dgm:pt modelId="{F7AC851C-E548-4F5E-A632-DF473AE9F631}" type="pres">
      <dgm:prSet presAssocID="{B280D3D3-94E8-42DC-9016-18B3D9F5F0CE}" presName="spaceBetweenRectangles" presStyleCnt="0"/>
      <dgm:spPr/>
    </dgm:pt>
    <dgm:pt modelId="{07334A1E-CE6E-4EDC-A9FD-17CC91E078D8}" type="pres">
      <dgm:prSet presAssocID="{7E3AEA60-2CFA-4768-8EED-194E1671733D}" presName="parentLin" presStyleCnt="0"/>
      <dgm:spPr/>
    </dgm:pt>
    <dgm:pt modelId="{E11EA310-A7A4-48A8-9226-45BA0863419B}" type="pres">
      <dgm:prSet presAssocID="{7E3AEA60-2CFA-4768-8EED-194E1671733D}" presName="parentLeftMargin" presStyleLbl="node1" presStyleIdx="0" presStyleCnt="5"/>
      <dgm:spPr/>
      <dgm:t>
        <a:bodyPr/>
        <a:lstStyle/>
        <a:p>
          <a:endParaRPr lang="zh-CN" altLang="en-US"/>
        </a:p>
      </dgm:t>
    </dgm:pt>
    <dgm:pt modelId="{8FA6E80F-7565-4A4E-97B0-404F4812B3BB}" type="pres">
      <dgm:prSet presAssocID="{7E3AEA60-2CFA-4768-8EED-194E1671733D}" presName="parentText" presStyleLbl="node1" presStyleIdx="1" presStyleCnt="5" custScaleX="91407">
        <dgm:presLayoutVars>
          <dgm:chMax val="0"/>
          <dgm:bulletEnabled val="1"/>
        </dgm:presLayoutVars>
      </dgm:prSet>
      <dgm:spPr/>
      <dgm:t>
        <a:bodyPr/>
        <a:lstStyle/>
        <a:p>
          <a:endParaRPr lang="zh-CN" altLang="en-US"/>
        </a:p>
      </dgm:t>
    </dgm:pt>
    <dgm:pt modelId="{5826E31C-29A1-431B-8E0E-F06072B1A064}" type="pres">
      <dgm:prSet presAssocID="{7E3AEA60-2CFA-4768-8EED-194E1671733D}" presName="negativeSpace" presStyleCnt="0"/>
      <dgm:spPr/>
    </dgm:pt>
    <dgm:pt modelId="{F779B2C4-431E-48A5-8D1B-2EDB1C83C27F}" type="pres">
      <dgm:prSet presAssocID="{7E3AEA60-2CFA-4768-8EED-194E1671733D}" presName="childText" presStyleLbl="conFgAcc1" presStyleIdx="1" presStyleCnt="5">
        <dgm:presLayoutVars>
          <dgm:bulletEnabled val="1"/>
        </dgm:presLayoutVars>
      </dgm:prSet>
      <dgm:spPr/>
    </dgm:pt>
    <dgm:pt modelId="{B96657BB-A864-46C7-8D1A-B8AC118D6FE4}" type="pres">
      <dgm:prSet presAssocID="{CD52D824-D6C5-440A-8502-44C3EDA877DA}" presName="spaceBetweenRectangles" presStyleCnt="0"/>
      <dgm:spPr/>
    </dgm:pt>
    <dgm:pt modelId="{DDE735CD-3B76-40E5-A2B8-EC974B49A3C1}" type="pres">
      <dgm:prSet presAssocID="{60814BDB-FB87-4708-A8F1-D9F9137677E4}" presName="parentLin" presStyleCnt="0"/>
      <dgm:spPr/>
    </dgm:pt>
    <dgm:pt modelId="{D435FC34-5718-4890-99AD-92CF20341DD1}" type="pres">
      <dgm:prSet presAssocID="{60814BDB-FB87-4708-A8F1-D9F9137677E4}" presName="parentLeftMargin" presStyleLbl="node1" presStyleIdx="1" presStyleCnt="5"/>
      <dgm:spPr/>
      <dgm:t>
        <a:bodyPr/>
        <a:lstStyle/>
        <a:p>
          <a:endParaRPr lang="zh-CN" altLang="en-US"/>
        </a:p>
      </dgm:t>
    </dgm:pt>
    <dgm:pt modelId="{19A3B55B-020B-44E2-BE4C-E3E5E694559F}" type="pres">
      <dgm:prSet presAssocID="{60814BDB-FB87-4708-A8F1-D9F9137677E4}" presName="parentText" presStyleLbl="node1" presStyleIdx="2" presStyleCnt="5" custScaleX="91407">
        <dgm:presLayoutVars>
          <dgm:chMax val="0"/>
          <dgm:bulletEnabled val="1"/>
        </dgm:presLayoutVars>
      </dgm:prSet>
      <dgm:spPr/>
      <dgm:t>
        <a:bodyPr/>
        <a:lstStyle/>
        <a:p>
          <a:endParaRPr lang="zh-CN" altLang="en-US"/>
        </a:p>
      </dgm:t>
    </dgm:pt>
    <dgm:pt modelId="{1D9CFC66-CBCF-4181-9DB2-4866D129A856}" type="pres">
      <dgm:prSet presAssocID="{60814BDB-FB87-4708-A8F1-D9F9137677E4}" presName="negativeSpace" presStyleCnt="0"/>
      <dgm:spPr/>
    </dgm:pt>
    <dgm:pt modelId="{9B4F5CE5-A4E3-4E0F-9322-81D7A2D61D7E}" type="pres">
      <dgm:prSet presAssocID="{60814BDB-FB87-4708-A8F1-D9F9137677E4}" presName="childText" presStyleLbl="conFgAcc1" presStyleIdx="2" presStyleCnt="5">
        <dgm:presLayoutVars>
          <dgm:bulletEnabled val="1"/>
        </dgm:presLayoutVars>
      </dgm:prSet>
      <dgm:spPr/>
    </dgm:pt>
    <dgm:pt modelId="{36E34FA5-3359-4D87-8F28-AD3167C4AF0A}" type="pres">
      <dgm:prSet presAssocID="{8462F5E2-F416-4DD8-9837-622B71A03D4D}" presName="spaceBetweenRectangles" presStyleCnt="0"/>
      <dgm:spPr/>
    </dgm:pt>
    <dgm:pt modelId="{75BB21DE-1571-4A86-8BC4-5BB961760C8C}" type="pres">
      <dgm:prSet presAssocID="{4A345723-3634-48A8-9AE4-B014CBD21270}" presName="parentLin" presStyleCnt="0"/>
      <dgm:spPr/>
    </dgm:pt>
    <dgm:pt modelId="{8F01D87F-A5F7-45B0-A003-10D32E46E2EF}" type="pres">
      <dgm:prSet presAssocID="{4A345723-3634-48A8-9AE4-B014CBD21270}" presName="parentLeftMargin" presStyleLbl="node1" presStyleIdx="2" presStyleCnt="5"/>
      <dgm:spPr/>
      <dgm:t>
        <a:bodyPr/>
        <a:lstStyle/>
        <a:p>
          <a:endParaRPr lang="zh-CN" altLang="en-US"/>
        </a:p>
      </dgm:t>
    </dgm:pt>
    <dgm:pt modelId="{88C8FCA7-50D9-4020-B4D0-217EBB6E6A9B}" type="pres">
      <dgm:prSet presAssocID="{4A345723-3634-48A8-9AE4-B014CBD21270}" presName="parentText" presStyleLbl="node1" presStyleIdx="3" presStyleCnt="5" custScaleX="91407">
        <dgm:presLayoutVars>
          <dgm:chMax val="0"/>
          <dgm:bulletEnabled val="1"/>
        </dgm:presLayoutVars>
      </dgm:prSet>
      <dgm:spPr/>
      <dgm:t>
        <a:bodyPr/>
        <a:lstStyle/>
        <a:p>
          <a:endParaRPr lang="zh-CN" altLang="en-US"/>
        </a:p>
      </dgm:t>
    </dgm:pt>
    <dgm:pt modelId="{6F4DE710-FDCF-4B38-B8E0-93C2AAE4BCE6}" type="pres">
      <dgm:prSet presAssocID="{4A345723-3634-48A8-9AE4-B014CBD21270}" presName="negativeSpace" presStyleCnt="0"/>
      <dgm:spPr/>
    </dgm:pt>
    <dgm:pt modelId="{78051A2E-7A6A-40F6-9043-11E10C1E86F9}" type="pres">
      <dgm:prSet presAssocID="{4A345723-3634-48A8-9AE4-B014CBD21270}" presName="childText" presStyleLbl="conFgAcc1" presStyleIdx="3" presStyleCnt="5">
        <dgm:presLayoutVars>
          <dgm:bulletEnabled val="1"/>
        </dgm:presLayoutVars>
      </dgm:prSet>
      <dgm:spPr/>
    </dgm:pt>
    <dgm:pt modelId="{C10F7AB0-CC7D-47DD-B307-A315749B3D90}" type="pres">
      <dgm:prSet presAssocID="{EB703D33-58F3-432B-AFC9-13BDAD913A77}" presName="spaceBetweenRectangles" presStyleCnt="0"/>
      <dgm:spPr/>
    </dgm:pt>
    <dgm:pt modelId="{DFFD58DE-8161-4C89-BD77-86667E000E77}" type="pres">
      <dgm:prSet presAssocID="{E24144DF-3E3D-45E7-90FD-9CEEE6D80F85}" presName="parentLin" presStyleCnt="0"/>
      <dgm:spPr/>
    </dgm:pt>
    <dgm:pt modelId="{6A0BCA57-245F-46C1-A6F0-025B64D0958E}" type="pres">
      <dgm:prSet presAssocID="{E24144DF-3E3D-45E7-90FD-9CEEE6D80F85}" presName="parentLeftMargin" presStyleLbl="node1" presStyleIdx="3" presStyleCnt="5"/>
      <dgm:spPr/>
      <dgm:t>
        <a:bodyPr/>
        <a:lstStyle/>
        <a:p>
          <a:endParaRPr lang="zh-CN" altLang="en-US"/>
        </a:p>
      </dgm:t>
    </dgm:pt>
    <dgm:pt modelId="{512135C6-8028-4B93-AD16-3DED0AFF59E6}" type="pres">
      <dgm:prSet presAssocID="{E24144DF-3E3D-45E7-90FD-9CEEE6D80F85}" presName="parentText" presStyleLbl="node1" presStyleIdx="4" presStyleCnt="5" custScaleX="91407">
        <dgm:presLayoutVars>
          <dgm:chMax val="0"/>
          <dgm:bulletEnabled val="1"/>
        </dgm:presLayoutVars>
      </dgm:prSet>
      <dgm:spPr/>
      <dgm:t>
        <a:bodyPr/>
        <a:lstStyle/>
        <a:p>
          <a:endParaRPr lang="zh-CN" altLang="en-US"/>
        </a:p>
      </dgm:t>
    </dgm:pt>
    <dgm:pt modelId="{AC6BBEF5-9772-407D-8F1B-1643ACF1528B}" type="pres">
      <dgm:prSet presAssocID="{E24144DF-3E3D-45E7-90FD-9CEEE6D80F85}" presName="negativeSpace" presStyleCnt="0"/>
      <dgm:spPr/>
    </dgm:pt>
    <dgm:pt modelId="{518ACD02-5A16-43DC-A793-CE869F04DF70}" type="pres">
      <dgm:prSet presAssocID="{E24144DF-3E3D-45E7-90FD-9CEEE6D80F85}" presName="childText" presStyleLbl="conFgAcc1" presStyleIdx="4" presStyleCnt="5">
        <dgm:presLayoutVars>
          <dgm:bulletEnabled val="1"/>
        </dgm:presLayoutVars>
      </dgm:prSet>
      <dgm:spPr/>
    </dgm:pt>
  </dgm:ptLst>
  <dgm:cxnLst>
    <dgm:cxn modelId="{53A94375-7363-534C-9A7D-F58FFE1033EE}" type="presOf" srcId="{BB68B212-3BE4-472C-B3D7-3B3F187D8CDA}" destId="{DA94ECEE-9C43-41B6-9357-6A70E93F5E02}" srcOrd="0" destOrd="0" presId="urn:microsoft.com/office/officeart/2005/8/layout/list1#23"/>
    <dgm:cxn modelId="{BAFA274F-2A79-4440-833E-2520B99BB2F0}" type="presOf" srcId="{7E3AEA60-2CFA-4768-8EED-194E1671733D}" destId="{E11EA310-A7A4-48A8-9226-45BA0863419B}" srcOrd="0" destOrd="0" presId="urn:microsoft.com/office/officeart/2005/8/layout/list1#23"/>
    <dgm:cxn modelId="{A7C72C3A-4EF6-D14E-9F91-6E6034C9908F}" type="presOf" srcId="{4594F95F-3C2A-45ED-9195-3F13064748AD}" destId="{64F57FE0-1DE2-4C73-BF59-16EBC7630E0D}" srcOrd="0" destOrd="0" presId="urn:microsoft.com/office/officeart/2005/8/layout/list1#23"/>
    <dgm:cxn modelId="{13A6D11B-FE96-46E0-981D-95C17DAA6207}" srcId="{BB68B212-3BE4-472C-B3D7-3B3F187D8CDA}" destId="{7E3AEA60-2CFA-4768-8EED-194E1671733D}" srcOrd="1" destOrd="0" parTransId="{E7252988-F840-4731-81BF-F627CEF52AAF}" sibTransId="{CD52D824-D6C5-440A-8502-44C3EDA877DA}"/>
    <dgm:cxn modelId="{282FE97E-1A75-4ECA-8B44-9F3372184D09}" srcId="{BB68B212-3BE4-472C-B3D7-3B3F187D8CDA}" destId="{4594F95F-3C2A-45ED-9195-3F13064748AD}" srcOrd="0" destOrd="0" parTransId="{2657214F-07BA-455D-AF8F-15C476010BB8}" sibTransId="{B280D3D3-94E8-42DC-9016-18B3D9F5F0CE}"/>
    <dgm:cxn modelId="{2F078ECF-B17B-CC46-A5D3-EC1ED899FB3E}" type="presOf" srcId="{7E3AEA60-2CFA-4768-8EED-194E1671733D}" destId="{8FA6E80F-7565-4A4E-97B0-404F4812B3BB}" srcOrd="1" destOrd="0" presId="urn:microsoft.com/office/officeart/2005/8/layout/list1#23"/>
    <dgm:cxn modelId="{57A05635-86C8-304D-84E8-97E8C5A14944}" type="presOf" srcId="{E24144DF-3E3D-45E7-90FD-9CEEE6D80F85}" destId="{512135C6-8028-4B93-AD16-3DED0AFF59E6}" srcOrd="1" destOrd="0" presId="urn:microsoft.com/office/officeart/2005/8/layout/list1#23"/>
    <dgm:cxn modelId="{5ACBC5E9-C13D-EF42-B657-58BDEFA2A41F}" type="presOf" srcId="{4A345723-3634-48A8-9AE4-B014CBD21270}" destId="{8F01D87F-A5F7-45B0-A003-10D32E46E2EF}" srcOrd="0" destOrd="0" presId="urn:microsoft.com/office/officeart/2005/8/layout/list1#23"/>
    <dgm:cxn modelId="{A608EF48-CD88-9545-A1D3-1F12C4FB37C1}" type="presOf" srcId="{4A345723-3634-48A8-9AE4-B014CBD21270}" destId="{88C8FCA7-50D9-4020-B4D0-217EBB6E6A9B}" srcOrd="1" destOrd="0" presId="urn:microsoft.com/office/officeart/2005/8/layout/list1#23"/>
    <dgm:cxn modelId="{0D7E05C4-48BA-EA47-8C9D-FE00052A8656}" type="presOf" srcId="{4594F95F-3C2A-45ED-9195-3F13064748AD}" destId="{7B509D32-17E7-4B5D-B3ED-55C0B5CF5E03}" srcOrd="1" destOrd="0" presId="urn:microsoft.com/office/officeart/2005/8/layout/list1#23"/>
    <dgm:cxn modelId="{189D6D23-99AA-4A25-AE0E-6F1180AFCB70}" srcId="{BB68B212-3BE4-472C-B3D7-3B3F187D8CDA}" destId="{4A345723-3634-48A8-9AE4-B014CBD21270}" srcOrd="3" destOrd="0" parTransId="{1AD8BEAE-2201-4299-9BAA-D63DFB07D26B}" sibTransId="{EB703D33-58F3-432B-AFC9-13BDAD913A77}"/>
    <dgm:cxn modelId="{CF4C2933-0A3F-E448-BCAD-5398F501BE20}" type="presOf" srcId="{E24144DF-3E3D-45E7-90FD-9CEEE6D80F85}" destId="{6A0BCA57-245F-46C1-A6F0-025B64D0958E}" srcOrd="0" destOrd="0" presId="urn:microsoft.com/office/officeart/2005/8/layout/list1#23"/>
    <dgm:cxn modelId="{501CEE9C-D709-974F-9692-DACEC98B41B9}" type="presOf" srcId="{60814BDB-FB87-4708-A8F1-D9F9137677E4}" destId="{D435FC34-5718-4890-99AD-92CF20341DD1}" srcOrd="0" destOrd="0" presId="urn:microsoft.com/office/officeart/2005/8/layout/list1#23"/>
    <dgm:cxn modelId="{4351B4C3-BF39-4FA6-8F38-049996A79065}" srcId="{BB68B212-3BE4-472C-B3D7-3B3F187D8CDA}" destId="{E24144DF-3E3D-45E7-90FD-9CEEE6D80F85}" srcOrd="4" destOrd="0" parTransId="{2512CC2B-ADBE-4BD5-A49D-8DD13C963E7C}" sibTransId="{4F87A855-CC58-4DE7-AC6A-A6502FA4AB23}"/>
    <dgm:cxn modelId="{943F239C-6965-D546-A32E-34B7DFA5F63F}" type="presOf" srcId="{60814BDB-FB87-4708-A8F1-D9F9137677E4}" destId="{19A3B55B-020B-44E2-BE4C-E3E5E694559F}" srcOrd="1" destOrd="0" presId="urn:microsoft.com/office/officeart/2005/8/layout/list1#23"/>
    <dgm:cxn modelId="{4528A6F1-8DA4-425D-BC30-184B559C0761}" srcId="{BB68B212-3BE4-472C-B3D7-3B3F187D8CDA}" destId="{60814BDB-FB87-4708-A8F1-D9F9137677E4}" srcOrd="2" destOrd="0" parTransId="{E4DD9343-6267-45DC-8444-C15E18CAD372}" sibTransId="{8462F5E2-F416-4DD8-9837-622B71A03D4D}"/>
    <dgm:cxn modelId="{ADEBD8EB-8512-EE4A-A447-CF612C220A54}" type="presParOf" srcId="{DA94ECEE-9C43-41B6-9357-6A70E93F5E02}" destId="{1D10FE53-42EF-441F-AD99-4112938D9A57}" srcOrd="0" destOrd="0" presId="urn:microsoft.com/office/officeart/2005/8/layout/list1#23"/>
    <dgm:cxn modelId="{8E7F61A9-6846-EA4D-8E53-3868C4C53D76}" type="presParOf" srcId="{1D10FE53-42EF-441F-AD99-4112938D9A57}" destId="{64F57FE0-1DE2-4C73-BF59-16EBC7630E0D}" srcOrd="0" destOrd="0" presId="urn:microsoft.com/office/officeart/2005/8/layout/list1#23"/>
    <dgm:cxn modelId="{2FE80DA0-8092-9146-8B42-F26A6652D66E}" type="presParOf" srcId="{1D10FE53-42EF-441F-AD99-4112938D9A57}" destId="{7B509D32-17E7-4B5D-B3ED-55C0B5CF5E03}" srcOrd="1" destOrd="0" presId="urn:microsoft.com/office/officeart/2005/8/layout/list1#23"/>
    <dgm:cxn modelId="{0B315AC7-A4E1-FF4A-A373-4BE85335F487}" type="presParOf" srcId="{DA94ECEE-9C43-41B6-9357-6A70E93F5E02}" destId="{F8D02C89-52FC-45FB-B11B-A4883AD606D5}" srcOrd="1" destOrd="0" presId="urn:microsoft.com/office/officeart/2005/8/layout/list1#23"/>
    <dgm:cxn modelId="{9F46178C-A720-CA44-BD1F-BD8E280C01ED}" type="presParOf" srcId="{DA94ECEE-9C43-41B6-9357-6A70E93F5E02}" destId="{35A5F26A-3346-4DB3-AF09-09D6C0660CC7}" srcOrd="2" destOrd="0" presId="urn:microsoft.com/office/officeart/2005/8/layout/list1#23"/>
    <dgm:cxn modelId="{13A6D83D-1FF9-7145-8C9A-E7BA239D202F}" type="presParOf" srcId="{DA94ECEE-9C43-41B6-9357-6A70E93F5E02}" destId="{F7AC851C-E548-4F5E-A632-DF473AE9F631}" srcOrd="3" destOrd="0" presId="urn:microsoft.com/office/officeart/2005/8/layout/list1#23"/>
    <dgm:cxn modelId="{D3C13AB1-3B5B-A24A-BD15-F5C8DFCB66EB}" type="presParOf" srcId="{DA94ECEE-9C43-41B6-9357-6A70E93F5E02}" destId="{07334A1E-CE6E-4EDC-A9FD-17CC91E078D8}" srcOrd="4" destOrd="0" presId="urn:microsoft.com/office/officeart/2005/8/layout/list1#23"/>
    <dgm:cxn modelId="{FD041C61-5B57-834B-B603-E7B8AAF008C1}" type="presParOf" srcId="{07334A1E-CE6E-4EDC-A9FD-17CC91E078D8}" destId="{E11EA310-A7A4-48A8-9226-45BA0863419B}" srcOrd="0" destOrd="0" presId="urn:microsoft.com/office/officeart/2005/8/layout/list1#23"/>
    <dgm:cxn modelId="{FEE301FE-9CC3-014D-A70B-BCA2FDF43236}" type="presParOf" srcId="{07334A1E-CE6E-4EDC-A9FD-17CC91E078D8}" destId="{8FA6E80F-7565-4A4E-97B0-404F4812B3BB}" srcOrd="1" destOrd="0" presId="urn:microsoft.com/office/officeart/2005/8/layout/list1#23"/>
    <dgm:cxn modelId="{2172CEC0-A852-674D-ADD2-B7AE429C1B2F}" type="presParOf" srcId="{DA94ECEE-9C43-41B6-9357-6A70E93F5E02}" destId="{5826E31C-29A1-431B-8E0E-F06072B1A064}" srcOrd="5" destOrd="0" presId="urn:microsoft.com/office/officeart/2005/8/layout/list1#23"/>
    <dgm:cxn modelId="{21E5E8F5-2ACE-6A42-B213-750077D2446B}" type="presParOf" srcId="{DA94ECEE-9C43-41B6-9357-6A70E93F5E02}" destId="{F779B2C4-431E-48A5-8D1B-2EDB1C83C27F}" srcOrd="6" destOrd="0" presId="urn:microsoft.com/office/officeart/2005/8/layout/list1#23"/>
    <dgm:cxn modelId="{0B462C1A-F874-EA4D-8DE1-5ABD12A01B1C}" type="presParOf" srcId="{DA94ECEE-9C43-41B6-9357-6A70E93F5E02}" destId="{B96657BB-A864-46C7-8D1A-B8AC118D6FE4}" srcOrd="7" destOrd="0" presId="urn:microsoft.com/office/officeart/2005/8/layout/list1#23"/>
    <dgm:cxn modelId="{9B233BF3-5E53-E542-B3FB-7DB74A21F53B}" type="presParOf" srcId="{DA94ECEE-9C43-41B6-9357-6A70E93F5E02}" destId="{DDE735CD-3B76-40E5-A2B8-EC974B49A3C1}" srcOrd="8" destOrd="0" presId="urn:microsoft.com/office/officeart/2005/8/layout/list1#23"/>
    <dgm:cxn modelId="{9E0CB90E-C076-864C-A77C-2225909E78EA}" type="presParOf" srcId="{DDE735CD-3B76-40E5-A2B8-EC974B49A3C1}" destId="{D435FC34-5718-4890-99AD-92CF20341DD1}" srcOrd="0" destOrd="0" presId="urn:microsoft.com/office/officeart/2005/8/layout/list1#23"/>
    <dgm:cxn modelId="{BB372521-77F8-C242-9BAC-CE3B08C46DD0}" type="presParOf" srcId="{DDE735CD-3B76-40E5-A2B8-EC974B49A3C1}" destId="{19A3B55B-020B-44E2-BE4C-E3E5E694559F}" srcOrd="1" destOrd="0" presId="urn:microsoft.com/office/officeart/2005/8/layout/list1#23"/>
    <dgm:cxn modelId="{164AA2B5-43D5-8040-BCA4-ADFDE43D3006}" type="presParOf" srcId="{DA94ECEE-9C43-41B6-9357-6A70E93F5E02}" destId="{1D9CFC66-CBCF-4181-9DB2-4866D129A856}" srcOrd="9" destOrd="0" presId="urn:microsoft.com/office/officeart/2005/8/layout/list1#23"/>
    <dgm:cxn modelId="{53041835-9385-7045-8D6B-61D60BE6F837}" type="presParOf" srcId="{DA94ECEE-9C43-41B6-9357-6A70E93F5E02}" destId="{9B4F5CE5-A4E3-4E0F-9322-81D7A2D61D7E}" srcOrd="10" destOrd="0" presId="urn:microsoft.com/office/officeart/2005/8/layout/list1#23"/>
    <dgm:cxn modelId="{DE13279E-B5D6-7947-98F1-C1CF2A73B261}" type="presParOf" srcId="{DA94ECEE-9C43-41B6-9357-6A70E93F5E02}" destId="{36E34FA5-3359-4D87-8F28-AD3167C4AF0A}" srcOrd="11" destOrd="0" presId="urn:microsoft.com/office/officeart/2005/8/layout/list1#23"/>
    <dgm:cxn modelId="{6C303833-6787-7D43-B5BA-108C85AC3448}" type="presParOf" srcId="{DA94ECEE-9C43-41B6-9357-6A70E93F5E02}" destId="{75BB21DE-1571-4A86-8BC4-5BB961760C8C}" srcOrd="12" destOrd="0" presId="urn:microsoft.com/office/officeart/2005/8/layout/list1#23"/>
    <dgm:cxn modelId="{31BC86AB-42FC-3948-B89B-5482518968C4}" type="presParOf" srcId="{75BB21DE-1571-4A86-8BC4-5BB961760C8C}" destId="{8F01D87F-A5F7-45B0-A003-10D32E46E2EF}" srcOrd="0" destOrd="0" presId="urn:microsoft.com/office/officeart/2005/8/layout/list1#23"/>
    <dgm:cxn modelId="{7B1E5C7F-2147-6146-91E8-699B0C430E10}" type="presParOf" srcId="{75BB21DE-1571-4A86-8BC4-5BB961760C8C}" destId="{88C8FCA7-50D9-4020-B4D0-217EBB6E6A9B}" srcOrd="1" destOrd="0" presId="urn:microsoft.com/office/officeart/2005/8/layout/list1#23"/>
    <dgm:cxn modelId="{FE6B3DCA-D65F-9C40-BDBC-C65F40C7DDF4}" type="presParOf" srcId="{DA94ECEE-9C43-41B6-9357-6A70E93F5E02}" destId="{6F4DE710-FDCF-4B38-B8E0-93C2AAE4BCE6}" srcOrd="13" destOrd="0" presId="urn:microsoft.com/office/officeart/2005/8/layout/list1#23"/>
    <dgm:cxn modelId="{3AB827D4-4174-DA43-BFA5-5B0DC272AC1F}" type="presParOf" srcId="{DA94ECEE-9C43-41B6-9357-6A70E93F5E02}" destId="{78051A2E-7A6A-40F6-9043-11E10C1E86F9}" srcOrd="14" destOrd="0" presId="urn:microsoft.com/office/officeart/2005/8/layout/list1#23"/>
    <dgm:cxn modelId="{4C53C972-BAAA-B04B-B82C-D75F587CC65B}" type="presParOf" srcId="{DA94ECEE-9C43-41B6-9357-6A70E93F5E02}" destId="{C10F7AB0-CC7D-47DD-B307-A315749B3D90}" srcOrd="15" destOrd="0" presId="urn:microsoft.com/office/officeart/2005/8/layout/list1#23"/>
    <dgm:cxn modelId="{3A7B2D71-12F3-0C49-8A9E-34C7E73CE7F9}" type="presParOf" srcId="{DA94ECEE-9C43-41B6-9357-6A70E93F5E02}" destId="{DFFD58DE-8161-4C89-BD77-86667E000E77}" srcOrd="16" destOrd="0" presId="urn:microsoft.com/office/officeart/2005/8/layout/list1#23"/>
    <dgm:cxn modelId="{D25E283B-AF0D-834E-9010-5DB9965CEBB4}" type="presParOf" srcId="{DFFD58DE-8161-4C89-BD77-86667E000E77}" destId="{6A0BCA57-245F-46C1-A6F0-025B64D0958E}" srcOrd="0" destOrd="0" presId="urn:microsoft.com/office/officeart/2005/8/layout/list1#23"/>
    <dgm:cxn modelId="{8F757383-9D77-3348-9E52-5A4A7435EAC6}" type="presParOf" srcId="{DFFD58DE-8161-4C89-BD77-86667E000E77}" destId="{512135C6-8028-4B93-AD16-3DED0AFF59E6}" srcOrd="1" destOrd="0" presId="urn:microsoft.com/office/officeart/2005/8/layout/list1#23"/>
    <dgm:cxn modelId="{76C87057-A995-0247-BD1E-E398FAC52A40}" type="presParOf" srcId="{DA94ECEE-9C43-41B6-9357-6A70E93F5E02}" destId="{AC6BBEF5-9772-407D-8F1B-1643ACF1528B}" srcOrd="17" destOrd="0" presId="urn:microsoft.com/office/officeart/2005/8/layout/list1#23"/>
    <dgm:cxn modelId="{B1F71EA2-3F2A-D441-A4AC-C94D8F0089CE}" type="presParOf" srcId="{DA94ECEE-9C43-41B6-9357-6A70E93F5E02}" destId="{518ACD02-5A16-43DC-A793-CE869F04DF70}" srcOrd="18" destOrd="0" presId="urn:microsoft.com/office/officeart/2005/8/layout/list1#2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13B0537E-B9FA-E04F-AB5D-84D1F5BEB400}" type="presOf" srcId="{23F1803F-276C-8041-9B7B-082F2BD1E946}" destId="{19BA56B5-C34A-B64D-A239-C962FAC6DE3A}" srcOrd="0" destOrd="0" presId="urn:microsoft.com/office/officeart/2009/3/layout/HorizontalOrganizationChart"/>
    <dgm:cxn modelId="{100D1CB2-B437-AB43-8AE0-AD336A67B176}"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9FCB139-6511-ED43-8642-ED19540608E8}" type="presOf" srcId="{082ECBEE-C2C7-4949-86B1-6B928BF803C2}" destId="{DB74F6B7-48F3-A347-9D02-3848B3882D19}" srcOrd="0" destOrd="0" presId="urn:microsoft.com/office/officeart/2009/3/layout/HorizontalOrganizationChart"/>
    <dgm:cxn modelId="{21AD7C83-033D-8844-AB2E-87259BC4B2FB}" type="presOf" srcId="{7859404A-F2FC-2C48-AA46-F509ECEE6B31}" destId="{4E99FFF1-F2C8-4947-9B7B-F4C0FDBD7B17}"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5E1134EF-4A90-9B49-A19D-5B8828616E58}" type="presOf" srcId="{9AC2E227-803C-4016-BF2C-9291B6CAA290}" destId="{2A2AFDF2-2568-44F8-842C-3BFD70D9F2B1}" srcOrd="0" destOrd="0" presId="urn:microsoft.com/office/officeart/2009/3/layout/HorizontalOrganizationChart"/>
    <dgm:cxn modelId="{ECDBA023-5D7B-D544-ACCC-77FFD240603D}" type="presOf" srcId="{23F1803F-276C-8041-9B7B-082F2BD1E946}" destId="{B13D6842-7E74-6E4A-B081-886229548982}" srcOrd="1" destOrd="0" presId="urn:microsoft.com/office/officeart/2009/3/layout/HorizontalOrganizationChart"/>
    <dgm:cxn modelId="{9046072E-CFAA-6D4D-8A6D-9F28F430A34C}" type="presOf" srcId="{87585F0D-6A81-F747-99EB-D14B33EBB618}" destId="{BCDD8BD9-F9D2-4C44-AB56-5005F5FB7B08}" srcOrd="1" destOrd="0" presId="urn:microsoft.com/office/officeart/2009/3/layout/HorizontalOrganizationChart"/>
    <dgm:cxn modelId="{7C978F9C-20DA-204B-958F-EE2677CBEEF1}" type="presOf" srcId="{5E91D41B-332E-E54E-BBB2-1256B9CC48C7}" destId="{97BD78E0-6CC9-224B-9FDD-F11EE9BF8DF0}" srcOrd="0" destOrd="0" presId="urn:microsoft.com/office/officeart/2009/3/layout/HorizontalOrganizationChart"/>
    <dgm:cxn modelId="{AB0665F6-12C4-3B48-943A-2965D473F7AA}" type="presOf" srcId="{7638F483-EC40-4669-A117-0C6040B4A66B}" destId="{86A07B8D-FF15-4EFF-8681-05A46BF1E797}" srcOrd="0" destOrd="0" presId="urn:microsoft.com/office/officeart/2009/3/layout/HorizontalOrganizationChart"/>
    <dgm:cxn modelId="{A4108256-DF13-6445-82B3-6C8D13B2FCDE}" type="presOf" srcId="{57E64457-75B6-40DF-86BF-80888D7FBBC5}" destId="{72A5A8A1-C34D-4CC9-B014-4EDC4C60B5CB}" srcOrd="0" destOrd="0" presId="urn:microsoft.com/office/officeart/2009/3/layout/HorizontalOrganizationChart"/>
    <dgm:cxn modelId="{4D6C8076-6BDF-9643-ACFC-1A90B66FEB88}" type="presOf" srcId="{F05BBA42-D7AF-4BA0-8C3F-85B1FE28E48F}" destId="{18DB143D-9E27-4E02-AFA5-F665953CBC10}" srcOrd="0" destOrd="0" presId="urn:microsoft.com/office/officeart/2009/3/layout/HorizontalOrganizationChart"/>
    <dgm:cxn modelId="{B1B9494C-787D-4048-B5E8-79E577C1115C}" type="presOf" srcId="{7859404A-F2FC-2C48-AA46-F509ECEE6B31}" destId="{CBC1B020-7022-2B49-8F5F-7E3168D6587A}"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5009AE9-5B04-B748-B7FD-88F749C38C3F}" type="presOf" srcId="{87585F0D-6A81-F747-99EB-D14B33EBB618}" destId="{A73C4A40-2D47-BF42-9EF8-B3BEE9451F45}" srcOrd="0" destOrd="0" presId="urn:microsoft.com/office/officeart/2009/3/layout/HorizontalOrganizationChart"/>
    <dgm:cxn modelId="{C55924E5-40BD-2847-80D3-56F38DFD0301}" type="presOf" srcId="{3FA44A42-E0AE-412C-8071-9A37D30DD567}" destId="{CBD704CC-8D6F-4C39-AFA6-3825EE74A965}" srcOrd="1" destOrd="0" presId="urn:microsoft.com/office/officeart/2009/3/layout/HorizontalOrganizationChart"/>
    <dgm:cxn modelId="{F3C37788-9D0C-E94B-BC3E-7A9F78D6E99E}" type="presOf" srcId="{9AC2E227-803C-4016-BF2C-9291B6CAA290}" destId="{9CD41DA5-A8A9-4189-B933-DCF665F7DF2D}" srcOrd="1" destOrd="0" presId="urn:microsoft.com/office/officeart/2009/3/layout/HorizontalOrganizationChart"/>
    <dgm:cxn modelId="{980AADA9-0573-A54B-AACB-7D37D6E803C7}" type="presOf" srcId="{7638F483-EC40-4669-A117-0C6040B4A66B}" destId="{A4529214-DB2D-4B21-8831-F60F2A376559}" srcOrd="1" destOrd="0" presId="urn:microsoft.com/office/officeart/2009/3/layout/HorizontalOrganizationChart"/>
    <dgm:cxn modelId="{2CA6A4AF-0C8A-AE49-8E5E-D8A7322C78EE}" type="presOf" srcId="{18A5DCF8-381A-9740-A1DC-D1A5033A3647}" destId="{B94BF64B-9716-424E-A851-42E8E7B2B9A7}"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10273D9F-A008-4C08-970B-BDB1CC805562}" srcId="{F05BBA42-D7AF-4BA0-8C3F-85B1FE28E48F}" destId="{9AC2E227-803C-4016-BF2C-9291B6CAA290}" srcOrd="0" destOrd="0" parTransId="{8E8E9D46-5B7B-4FA0-8329-744E9016EF3D}" sibTransId="{F60E2A41-79A0-4E8E-92FB-1BF9FE84EDD9}"/>
    <dgm:cxn modelId="{ED0BA000-91C2-4047-9462-E29E6FDC144D}" type="presOf" srcId="{3FA44A42-E0AE-412C-8071-9A37D30DD567}" destId="{22C8BBC7-02FA-4EF0-899A-834C1FEE39E3}" srcOrd="0" destOrd="0" presId="urn:microsoft.com/office/officeart/2009/3/layout/HorizontalOrganizationChart"/>
    <dgm:cxn modelId="{4FAE12CF-9D48-AF49-B9AE-9EC8D0C63181}" type="presParOf" srcId="{18DB143D-9E27-4E02-AFA5-F665953CBC10}" destId="{07E01157-B979-4F6B-B892-75DB2A2B8B0F}" srcOrd="0" destOrd="0" presId="urn:microsoft.com/office/officeart/2009/3/layout/HorizontalOrganizationChart"/>
    <dgm:cxn modelId="{BB9A1211-E60A-5148-BB1B-700009C39368}" type="presParOf" srcId="{07E01157-B979-4F6B-B892-75DB2A2B8B0F}" destId="{F686C23F-604E-4653-B2CB-27DBB6BED631}" srcOrd="0" destOrd="0" presId="urn:microsoft.com/office/officeart/2009/3/layout/HorizontalOrganizationChart"/>
    <dgm:cxn modelId="{9A5D02BB-0717-6D4F-ACE5-B4C3E4C44A89}" type="presParOf" srcId="{F686C23F-604E-4653-B2CB-27DBB6BED631}" destId="{2A2AFDF2-2568-44F8-842C-3BFD70D9F2B1}" srcOrd="0" destOrd="0" presId="urn:microsoft.com/office/officeart/2009/3/layout/HorizontalOrganizationChart"/>
    <dgm:cxn modelId="{F56556B9-87B1-8A47-BF06-AF434D6D44AD}" type="presParOf" srcId="{F686C23F-604E-4653-B2CB-27DBB6BED631}" destId="{9CD41DA5-A8A9-4189-B933-DCF665F7DF2D}" srcOrd="1" destOrd="0" presId="urn:microsoft.com/office/officeart/2009/3/layout/HorizontalOrganizationChart"/>
    <dgm:cxn modelId="{5FB2461E-DCBB-5D4C-A11E-78C2822B705C}" type="presParOf" srcId="{07E01157-B979-4F6B-B892-75DB2A2B8B0F}" destId="{96876921-77F4-4E08-9148-E99125692808}" srcOrd="1" destOrd="0" presId="urn:microsoft.com/office/officeart/2009/3/layout/HorizontalOrganizationChart"/>
    <dgm:cxn modelId="{FDFA9706-100B-124B-8CC6-543143421014}" type="presParOf" srcId="{96876921-77F4-4E08-9148-E99125692808}" destId="{CD82D2C2-9EF5-4CA0-9CEE-9265A38A1F4A}" srcOrd="0" destOrd="0" presId="urn:microsoft.com/office/officeart/2009/3/layout/HorizontalOrganizationChart"/>
    <dgm:cxn modelId="{8BFB7017-19D5-E141-A2A1-99CBCA3ABBFD}" type="presParOf" srcId="{96876921-77F4-4E08-9148-E99125692808}" destId="{9441C830-A66B-4AFB-9252-8069549D4F0A}" srcOrd="1" destOrd="0" presId="urn:microsoft.com/office/officeart/2009/3/layout/HorizontalOrganizationChart"/>
    <dgm:cxn modelId="{C785358A-FC70-A247-9A21-C0F20F1CC33C}" type="presParOf" srcId="{9441C830-A66B-4AFB-9252-8069549D4F0A}" destId="{FEAC7974-4462-4948-9F19-4D53C38CC88A}" srcOrd="0" destOrd="0" presId="urn:microsoft.com/office/officeart/2009/3/layout/HorizontalOrganizationChart"/>
    <dgm:cxn modelId="{FB91D5BF-6634-4A47-B1A8-4FB6691A2B5A}" type="presParOf" srcId="{FEAC7974-4462-4948-9F19-4D53C38CC88A}" destId="{22C8BBC7-02FA-4EF0-899A-834C1FEE39E3}" srcOrd="0" destOrd="0" presId="urn:microsoft.com/office/officeart/2009/3/layout/HorizontalOrganizationChart"/>
    <dgm:cxn modelId="{CF08CD18-0883-AA4D-84C7-8519A83687EE}" type="presParOf" srcId="{FEAC7974-4462-4948-9F19-4D53C38CC88A}" destId="{CBD704CC-8D6F-4C39-AFA6-3825EE74A965}" srcOrd="1" destOrd="0" presId="urn:microsoft.com/office/officeart/2009/3/layout/HorizontalOrganizationChart"/>
    <dgm:cxn modelId="{00CBD1E9-439A-634D-BB70-5246885DBA52}" type="presParOf" srcId="{9441C830-A66B-4AFB-9252-8069549D4F0A}" destId="{C4FE27A9-6818-468D-8F72-5DEAE64958BC}" srcOrd="1" destOrd="0" presId="urn:microsoft.com/office/officeart/2009/3/layout/HorizontalOrganizationChart"/>
    <dgm:cxn modelId="{7627F26E-0381-3440-98B7-18C8E8BB2748}" type="presParOf" srcId="{9441C830-A66B-4AFB-9252-8069549D4F0A}" destId="{B9E24DCA-DEF6-41DD-8228-40542DF88903}" srcOrd="2" destOrd="0" presId="urn:microsoft.com/office/officeart/2009/3/layout/HorizontalOrganizationChart"/>
    <dgm:cxn modelId="{A58F09D5-4708-6B4B-A361-0AFA7A119414}" type="presParOf" srcId="{96876921-77F4-4E08-9148-E99125692808}" destId="{72A5A8A1-C34D-4CC9-B014-4EDC4C60B5CB}" srcOrd="2" destOrd="0" presId="urn:microsoft.com/office/officeart/2009/3/layout/HorizontalOrganizationChart"/>
    <dgm:cxn modelId="{92F30F53-EA3D-0F40-82B0-F255FBA17FA9}" type="presParOf" srcId="{96876921-77F4-4E08-9148-E99125692808}" destId="{99464D45-2B22-432F-8F6C-3394CEC310A7}" srcOrd="3" destOrd="0" presId="urn:microsoft.com/office/officeart/2009/3/layout/HorizontalOrganizationChart"/>
    <dgm:cxn modelId="{E55834D9-12BE-C14A-B829-FA4860FA6099}" type="presParOf" srcId="{99464D45-2B22-432F-8F6C-3394CEC310A7}" destId="{7EEFA05D-0146-474D-BB41-35A44BBAC0EB}" srcOrd="0" destOrd="0" presId="urn:microsoft.com/office/officeart/2009/3/layout/HorizontalOrganizationChart"/>
    <dgm:cxn modelId="{5B935009-A297-EA4D-8450-01E3A7818E7D}" type="presParOf" srcId="{7EEFA05D-0146-474D-BB41-35A44BBAC0EB}" destId="{86A07B8D-FF15-4EFF-8681-05A46BF1E797}" srcOrd="0" destOrd="0" presId="urn:microsoft.com/office/officeart/2009/3/layout/HorizontalOrganizationChart"/>
    <dgm:cxn modelId="{8C0A9A5F-051C-314A-BF15-626BFE350F6F}" type="presParOf" srcId="{7EEFA05D-0146-474D-BB41-35A44BBAC0EB}" destId="{A4529214-DB2D-4B21-8831-F60F2A376559}" srcOrd="1" destOrd="0" presId="urn:microsoft.com/office/officeart/2009/3/layout/HorizontalOrganizationChart"/>
    <dgm:cxn modelId="{94E7FEC3-C1EB-DC4B-A2B6-87D5DAD786E6}" type="presParOf" srcId="{99464D45-2B22-432F-8F6C-3394CEC310A7}" destId="{4C9D6515-EA4F-4DBF-A8FE-0711C70136B1}" srcOrd="1" destOrd="0" presId="urn:microsoft.com/office/officeart/2009/3/layout/HorizontalOrganizationChart"/>
    <dgm:cxn modelId="{E5365216-E406-2345-B0FD-79D89300FB5F}" type="presParOf" srcId="{99464D45-2B22-432F-8F6C-3394CEC310A7}" destId="{686779DB-34D3-4F60-84B6-A35826FF3C2A}" srcOrd="2" destOrd="0" presId="urn:microsoft.com/office/officeart/2009/3/layout/HorizontalOrganizationChart"/>
    <dgm:cxn modelId="{F86ED880-6871-CD48-B543-0AFB36D8F84A}" type="presParOf" srcId="{96876921-77F4-4E08-9148-E99125692808}" destId="{B94BF64B-9716-424E-A851-42E8E7B2B9A7}" srcOrd="4" destOrd="0" presId="urn:microsoft.com/office/officeart/2009/3/layout/HorizontalOrganizationChart"/>
    <dgm:cxn modelId="{0356FAB0-79DE-8448-B231-39E618CE8A7B}" type="presParOf" srcId="{96876921-77F4-4E08-9148-E99125692808}" destId="{31E814C1-FFDD-BA48-BF9D-F3C8FF892503}" srcOrd="5" destOrd="0" presId="urn:microsoft.com/office/officeart/2009/3/layout/HorizontalOrganizationChart"/>
    <dgm:cxn modelId="{B24686CA-FF3A-3B4B-BDC1-F06DD1A2CA19}" type="presParOf" srcId="{31E814C1-FFDD-BA48-BF9D-F3C8FF892503}" destId="{1780440E-D92A-B040-A710-F8D875101E05}" srcOrd="0" destOrd="0" presId="urn:microsoft.com/office/officeart/2009/3/layout/HorizontalOrganizationChart"/>
    <dgm:cxn modelId="{571355DE-3E79-1342-B601-9AEBF6AF9182}" type="presParOf" srcId="{1780440E-D92A-B040-A710-F8D875101E05}" destId="{A73C4A40-2D47-BF42-9EF8-B3BEE9451F45}" srcOrd="0" destOrd="0" presId="urn:microsoft.com/office/officeart/2009/3/layout/HorizontalOrganizationChart"/>
    <dgm:cxn modelId="{49564AB8-2EA5-AE4C-935A-2333F1506AFA}" type="presParOf" srcId="{1780440E-D92A-B040-A710-F8D875101E05}" destId="{BCDD8BD9-F9D2-4C44-AB56-5005F5FB7B08}" srcOrd="1" destOrd="0" presId="urn:microsoft.com/office/officeart/2009/3/layout/HorizontalOrganizationChart"/>
    <dgm:cxn modelId="{4791B36B-E974-824F-B0F0-31BCD932CC83}" type="presParOf" srcId="{31E814C1-FFDD-BA48-BF9D-F3C8FF892503}" destId="{B22D4294-1D49-E046-9CF9-7B480D0762E6}" srcOrd="1" destOrd="0" presId="urn:microsoft.com/office/officeart/2009/3/layout/HorizontalOrganizationChart"/>
    <dgm:cxn modelId="{3963913A-F888-B94F-B2BE-91D1EE283F5B}" type="presParOf" srcId="{31E814C1-FFDD-BA48-BF9D-F3C8FF892503}" destId="{E1D0C206-488D-6348-BEA7-1FE8B1679EF7}" srcOrd="2" destOrd="0" presId="urn:microsoft.com/office/officeart/2009/3/layout/HorizontalOrganizationChart"/>
    <dgm:cxn modelId="{553BD5CB-28B2-3A41-BD11-62BC877FB70A}" type="presParOf" srcId="{96876921-77F4-4E08-9148-E99125692808}" destId="{97BD78E0-6CC9-224B-9FDD-F11EE9BF8DF0}" srcOrd="6" destOrd="0" presId="urn:microsoft.com/office/officeart/2009/3/layout/HorizontalOrganizationChart"/>
    <dgm:cxn modelId="{0B501C1D-46AE-E744-8DC5-43E7DBE7E941}" type="presParOf" srcId="{96876921-77F4-4E08-9148-E99125692808}" destId="{F5564F5E-C23C-6041-B185-3508736BC161}" srcOrd="7" destOrd="0" presId="urn:microsoft.com/office/officeart/2009/3/layout/HorizontalOrganizationChart"/>
    <dgm:cxn modelId="{1A6E3A42-7FED-DA48-9548-43D927810306}" type="presParOf" srcId="{F5564F5E-C23C-6041-B185-3508736BC161}" destId="{730C15AF-A2E3-334E-9C4F-2DA8AC61AB90}" srcOrd="0" destOrd="0" presId="urn:microsoft.com/office/officeart/2009/3/layout/HorizontalOrganizationChart"/>
    <dgm:cxn modelId="{F1D62AE3-368F-504A-8C9B-EA26DD38DA47}" type="presParOf" srcId="{730C15AF-A2E3-334E-9C4F-2DA8AC61AB90}" destId="{19BA56B5-C34A-B64D-A239-C962FAC6DE3A}" srcOrd="0" destOrd="0" presId="urn:microsoft.com/office/officeart/2009/3/layout/HorizontalOrganizationChart"/>
    <dgm:cxn modelId="{F5FA0DDA-00ED-234F-9367-D604D689050E}" type="presParOf" srcId="{730C15AF-A2E3-334E-9C4F-2DA8AC61AB90}" destId="{B13D6842-7E74-6E4A-B081-886229548982}" srcOrd="1" destOrd="0" presId="urn:microsoft.com/office/officeart/2009/3/layout/HorizontalOrganizationChart"/>
    <dgm:cxn modelId="{CB0DE2ED-18AE-0D46-98FF-30E82EEBF929}" type="presParOf" srcId="{F5564F5E-C23C-6041-B185-3508736BC161}" destId="{DA228DBB-51B5-1545-814C-2E0469298B4C}" srcOrd="1" destOrd="0" presId="urn:microsoft.com/office/officeart/2009/3/layout/HorizontalOrganizationChart"/>
    <dgm:cxn modelId="{FF481448-C290-DB4D-B6F9-30F585F52B72}" type="presParOf" srcId="{F5564F5E-C23C-6041-B185-3508736BC161}" destId="{D334E96E-D664-3443-8496-4E437BC45B67}" srcOrd="2" destOrd="0" presId="urn:microsoft.com/office/officeart/2009/3/layout/HorizontalOrganizationChart"/>
    <dgm:cxn modelId="{75806319-1056-6F4E-875E-1526D3307332}" type="presParOf" srcId="{96876921-77F4-4E08-9148-E99125692808}" destId="{DB74F6B7-48F3-A347-9D02-3848B3882D19}" srcOrd="8" destOrd="0" presId="urn:microsoft.com/office/officeart/2009/3/layout/HorizontalOrganizationChart"/>
    <dgm:cxn modelId="{41108849-6F92-924E-BFCC-18105C6CB976}" type="presParOf" srcId="{96876921-77F4-4E08-9148-E99125692808}" destId="{B6FF38B1-94EE-5848-8043-BF3B363E5E43}" srcOrd="9" destOrd="0" presId="urn:microsoft.com/office/officeart/2009/3/layout/HorizontalOrganizationChart"/>
    <dgm:cxn modelId="{A1C184B7-8468-C34D-91F9-7E1440E218A3}" type="presParOf" srcId="{B6FF38B1-94EE-5848-8043-BF3B363E5E43}" destId="{CC2D7BE5-7000-3C48-AA1F-2B56512EECB1}" srcOrd="0" destOrd="0" presId="urn:microsoft.com/office/officeart/2009/3/layout/HorizontalOrganizationChart"/>
    <dgm:cxn modelId="{1FAD1DDC-A50C-9B42-91A5-5146EAD66A5F}" type="presParOf" srcId="{CC2D7BE5-7000-3C48-AA1F-2B56512EECB1}" destId="{4E99FFF1-F2C8-4947-9B7B-F4C0FDBD7B17}" srcOrd="0" destOrd="0" presId="urn:microsoft.com/office/officeart/2009/3/layout/HorizontalOrganizationChart"/>
    <dgm:cxn modelId="{40C7AD1F-EEC2-1F42-A78F-5C7132C31B93}" type="presParOf" srcId="{CC2D7BE5-7000-3C48-AA1F-2B56512EECB1}" destId="{CBC1B020-7022-2B49-8F5F-7E3168D6587A}" srcOrd="1" destOrd="0" presId="urn:microsoft.com/office/officeart/2009/3/layout/HorizontalOrganizationChart"/>
    <dgm:cxn modelId="{0E9D04B1-B5AC-6F4A-A560-C1F9324E347A}" type="presParOf" srcId="{B6FF38B1-94EE-5848-8043-BF3B363E5E43}" destId="{8C9C17CE-7CBB-7446-A701-923744A6075A}" srcOrd="1" destOrd="0" presId="urn:microsoft.com/office/officeart/2009/3/layout/HorizontalOrganizationChart"/>
    <dgm:cxn modelId="{3B80BF78-8793-C442-8A39-78B74879BF35}" type="presParOf" srcId="{B6FF38B1-94EE-5848-8043-BF3B363E5E43}" destId="{430A0D5E-F21F-B747-8E3B-3F16B06130DD}" srcOrd="2" destOrd="0" presId="urn:microsoft.com/office/officeart/2009/3/layout/HorizontalOrganizationChart"/>
    <dgm:cxn modelId="{BF56BC1B-42FF-9945-BD59-CB4728A132F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549E7D09-2A66-6D4E-A081-A9B4414C2539}" type="presOf" srcId="{7638F483-EC40-4669-A117-0C6040B4A66B}" destId="{86A07B8D-FF15-4EFF-8681-05A46BF1E797}" srcOrd="0" destOrd="0" presId="urn:microsoft.com/office/officeart/2009/3/layout/HorizontalOrganizationChart"/>
    <dgm:cxn modelId="{7F23879B-E613-5E4F-8F87-80242FB2FE3E}" type="presOf" srcId="{7859404A-F2FC-2C48-AA46-F509ECEE6B31}" destId="{4E99FFF1-F2C8-4947-9B7B-F4C0FDBD7B17}" srcOrd="0" destOrd="0" presId="urn:microsoft.com/office/officeart/2009/3/layout/HorizontalOrganizationChart"/>
    <dgm:cxn modelId="{0E090753-ABB7-9E40-B991-8C9E7CA4A1C4}" type="presOf" srcId="{082ECBEE-C2C7-4949-86B1-6B928BF803C2}" destId="{DB74F6B7-48F3-A347-9D02-3848B3882D19}"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6B012B81-CBA6-D246-8890-FE2CDB661846}" type="presOf" srcId="{9AC2E227-803C-4016-BF2C-9291B6CAA290}" destId="{9CD41DA5-A8A9-4189-B933-DCF665F7DF2D}" srcOrd="1" destOrd="0" presId="urn:microsoft.com/office/officeart/2009/3/layout/HorizontalOrganizationChart"/>
    <dgm:cxn modelId="{20221CCC-54E5-CB44-AFA6-751B7AD02E5A}" type="presOf" srcId="{87585F0D-6A81-F747-99EB-D14B33EBB618}" destId="{BCDD8BD9-F9D2-4C44-AB56-5005F5FB7B08}" srcOrd="1" destOrd="0" presId="urn:microsoft.com/office/officeart/2009/3/layout/HorizontalOrganizationChart"/>
    <dgm:cxn modelId="{B0E745DC-F083-5A4A-950E-8274F7569A73}" type="presOf" srcId="{E2369F6E-DA59-4F6E-BD69-6CAA013A82BE}" destId="{CD82D2C2-9EF5-4CA0-9CEE-9265A38A1F4A}" srcOrd="0" destOrd="0" presId="urn:microsoft.com/office/officeart/2009/3/layout/HorizontalOrganizationChart"/>
    <dgm:cxn modelId="{50364E73-A513-084F-973A-E601011F11E9}" type="presOf" srcId="{87585F0D-6A81-F747-99EB-D14B33EBB618}" destId="{A73C4A40-2D47-BF42-9EF8-B3BEE9451F45}" srcOrd="0" destOrd="0" presId="urn:microsoft.com/office/officeart/2009/3/layout/HorizontalOrganizationChart"/>
    <dgm:cxn modelId="{D1AC4DCD-4336-2E4A-8077-D64015679FD7}" type="presOf" srcId="{9AC2E227-803C-4016-BF2C-9291B6CAA290}" destId="{2A2AFDF2-2568-44F8-842C-3BFD70D9F2B1}" srcOrd="0" destOrd="0" presId="urn:microsoft.com/office/officeart/2009/3/layout/HorizontalOrganizationChart"/>
    <dgm:cxn modelId="{E530A262-006C-7549-8195-DA956BF2B4F7}" type="presOf" srcId="{23F1803F-276C-8041-9B7B-082F2BD1E946}" destId="{19BA56B5-C34A-B64D-A239-C962FAC6DE3A}" srcOrd="0" destOrd="0" presId="urn:microsoft.com/office/officeart/2009/3/layout/HorizontalOrganizationChart"/>
    <dgm:cxn modelId="{FFD27B89-E035-BB4B-890C-2F05A2CAB02A}" type="presOf" srcId="{7638F483-EC40-4669-A117-0C6040B4A66B}" destId="{A4529214-DB2D-4B21-8831-F60F2A376559}" srcOrd="1" destOrd="0" presId="urn:microsoft.com/office/officeart/2009/3/layout/HorizontalOrganizationChart"/>
    <dgm:cxn modelId="{E0879037-5DD0-9047-8D2E-44503F3A2F43}" type="presOf" srcId="{7859404A-F2FC-2C48-AA46-F509ECEE6B31}" destId="{CBC1B020-7022-2B49-8F5F-7E3168D6587A}"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E3524BE-2CC4-7646-8170-8041B12B04F7}" type="presOf" srcId="{3FA44A42-E0AE-412C-8071-9A37D30DD567}" destId="{CBD704CC-8D6F-4C39-AFA6-3825EE74A965}" srcOrd="1" destOrd="0" presId="urn:microsoft.com/office/officeart/2009/3/layout/HorizontalOrganizationChart"/>
    <dgm:cxn modelId="{2D843987-E88D-1A41-9963-D81ECC65F237}" type="presOf" srcId="{3FA44A42-E0AE-412C-8071-9A37D30DD567}" destId="{22C8BBC7-02FA-4EF0-899A-834C1FEE39E3}" srcOrd="0" destOrd="0" presId="urn:microsoft.com/office/officeart/2009/3/layout/HorizontalOrganizationChart"/>
    <dgm:cxn modelId="{331A1FA1-CF84-2A42-8E3F-193D36671941}" type="presOf" srcId="{18A5DCF8-381A-9740-A1DC-D1A5033A3647}" destId="{B94BF64B-9716-424E-A851-42E8E7B2B9A7}" srcOrd="0" destOrd="0" presId="urn:microsoft.com/office/officeart/2009/3/layout/HorizontalOrganizationChart"/>
    <dgm:cxn modelId="{712B7B55-7C34-7348-8C1C-ADA43C9A8E6C}" type="presOf" srcId="{23F1803F-276C-8041-9B7B-082F2BD1E946}" destId="{B13D6842-7E74-6E4A-B081-886229548982}" srcOrd="1"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10273D9F-A008-4C08-970B-BDB1CC805562}" srcId="{F05BBA42-D7AF-4BA0-8C3F-85B1FE28E48F}" destId="{9AC2E227-803C-4016-BF2C-9291B6CAA290}" srcOrd="0" destOrd="0" parTransId="{8E8E9D46-5B7B-4FA0-8329-744E9016EF3D}" sibTransId="{F60E2A41-79A0-4E8E-92FB-1BF9FE84EDD9}"/>
    <dgm:cxn modelId="{F550A94C-9A6B-4043-B758-9EB525A51D7D}" type="presOf" srcId="{57E64457-75B6-40DF-86BF-80888D7FBBC5}" destId="{72A5A8A1-C34D-4CC9-B014-4EDC4C60B5CB}" srcOrd="0" destOrd="0" presId="urn:microsoft.com/office/officeart/2009/3/layout/HorizontalOrganizationChart"/>
    <dgm:cxn modelId="{0CD5B689-946B-A64B-A0C5-988C7E3E25AC}" type="presOf" srcId="{5E91D41B-332E-E54E-BBB2-1256B9CC48C7}" destId="{97BD78E0-6CC9-224B-9FDD-F11EE9BF8DF0}" srcOrd="0" destOrd="0" presId="urn:microsoft.com/office/officeart/2009/3/layout/HorizontalOrganizationChart"/>
    <dgm:cxn modelId="{BE3FC770-E5D6-B641-A0AB-E564DE5AB1D5}" type="presOf" srcId="{F05BBA42-D7AF-4BA0-8C3F-85B1FE28E48F}" destId="{18DB143D-9E27-4E02-AFA5-F665953CBC10}" srcOrd="0" destOrd="0" presId="urn:microsoft.com/office/officeart/2009/3/layout/HorizontalOrganizationChart"/>
    <dgm:cxn modelId="{DD3ED032-5DD2-1E4D-9753-B15C29EEE3C7}" type="presParOf" srcId="{18DB143D-9E27-4E02-AFA5-F665953CBC10}" destId="{07E01157-B979-4F6B-B892-75DB2A2B8B0F}" srcOrd="0" destOrd="0" presId="urn:microsoft.com/office/officeart/2009/3/layout/HorizontalOrganizationChart"/>
    <dgm:cxn modelId="{F2AD0AC0-67D6-E24C-92BE-7055228DC807}" type="presParOf" srcId="{07E01157-B979-4F6B-B892-75DB2A2B8B0F}" destId="{F686C23F-604E-4653-B2CB-27DBB6BED631}" srcOrd="0" destOrd="0" presId="urn:microsoft.com/office/officeart/2009/3/layout/HorizontalOrganizationChart"/>
    <dgm:cxn modelId="{5B6EA9A2-57CA-8F47-B911-097356FD9E4B}" type="presParOf" srcId="{F686C23F-604E-4653-B2CB-27DBB6BED631}" destId="{2A2AFDF2-2568-44F8-842C-3BFD70D9F2B1}" srcOrd="0" destOrd="0" presId="urn:microsoft.com/office/officeart/2009/3/layout/HorizontalOrganizationChart"/>
    <dgm:cxn modelId="{465CC397-EBBD-A84E-80AA-DF094CED5B47}" type="presParOf" srcId="{F686C23F-604E-4653-B2CB-27DBB6BED631}" destId="{9CD41DA5-A8A9-4189-B933-DCF665F7DF2D}" srcOrd="1" destOrd="0" presId="urn:microsoft.com/office/officeart/2009/3/layout/HorizontalOrganizationChart"/>
    <dgm:cxn modelId="{42A6C200-9295-4C45-93C6-4EA411D98682}" type="presParOf" srcId="{07E01157-B979-4F6B-B892-75DB2A2B8B0F}" destId="{96876921-77F4-4E08-9148-E99125692808}" srcOrd="1" destOrd="0" presId="urn:microsoft.com/office/officeart/2009/3/layout/HorizontalOrganizationChart"/>
    <dgm:cxn modelId="{94B0D506-7EAD-C643-9AD1-3C044B1678D9}" type="presParOf" srcId="{96876921-77F4-4E08-9148-E99125692808}" destId="{CD82D2C2-9EF5-4CA0-9CEE-9265A38A1F4A}" srcOrd="0" destOrd="0" presId="urn:microsoft.com/office/officeart/2009/3/layout/HorizontalOrganizationChart"/>
    <dgm:cxn modelId="{2FF9CD7E-63B3-E641-8D84-25B4FAC2041E}" type="presParOf" srcId="{96876921-77F4-4E08-9148-E99125692808}" destId="{9441C830-A66B-4AFB-9252-8069549D4F0A}" srcOrd="1" destOrd="0" presId="urn:microsoft.com/office/officeart/2009/3/layout/HorizontalOrganizationChart"/>
    <dgm:cxn modelId="{C3DFFE9E-76A3-0E4C-8E4E-EEE1674B6EBB}" type="presParOf" srcId="{9441C830-A66B-4AFB-9252-8069549D4F0A}" destId="{FEAC7974-4462-4948-9F19-4D53C38CC88A}" srcOrd="0" destOrd="0" presId="urn:microsoft.com/office/officeart/2009/3/layout/HorizontalOrganizationChart"/>
    <dgm:cxn modelId="{611C8545-BB3B-9948-87DF-65DA5BB815C5}" type="presParOf" srcId="{FEAC7974-4462-4948-9F19-4D53C38CC88A}" destId="{22C8BBC7-02FA-4EF0-899A-834C1FEE39E3}" srcOrd="0" destOrd="0" presId="urn:microsoft.com/office/officeart/2009/3/layout/HorizontalOrganizationChart"/>
    <dgm:cxn modelId="{70B3B963-29B9-4C45-BFCA-FA06231649C4}" type="presParOf" srcId="{FEAC7974-4462-4948-9F19-4D53C38CC88A}" destId="{CBD704CC-8D6F-4C39-AFA6-3825EE74A965}" srcOrd="1" destOrd="0" presId="urn:microsoft.com/office/officeart/2009/3/layout/HorizontalOrganizationChart"/>
    <dgm:cxn modelId="{8A8FB2D0-6CC3-EC47-8C5B-A2400EB7501F}" type="presParOf" srcId="{9441C830-A66B-4AFB-9252-8069549D4F0A}" destId="{C4FE27A9-6818-468D-8F72-5DEAE64958BC}" srcOrd="1" destOrd="0" presId="urn:microsoft.com/office/officeart/2009/3/layout/HorizontalOrganizationChart"/>
    <dgm:cxn modelId="{0EB5529B-F0BB-B341-A0D9-136B5FA0E098}" type="presParOf" srcId="{9441C830-A66B-4AFB-9252-8069549D4F0A}" destId="{B9E24DCA-DEF6-41DD-8228-40542DF88903}" srcOrd="2" destOrd="0" presId="urn:microsoft.com/office/officeart/2009/3/layout/HorizontalOrganizationChart"/>
    <dgm:cxn modelId="{EAC46417-2C7C-2A4C-B60F-C72CE009A2E6}" type="presParOf" srcId="{96876921-77F4-4E08-9148-E99125692808}" destId="{72A5A8A1-C34D-4CC9-B014-4EDC4C60B5CB}" srcOrd="2" destOrd="0" presId="urn:microsoft.com/office/officeart/2009/3/layout/HorizontalOrganizationChart"/>
    <dgm:cxn modelId="{6A206C37-2102-4F4F-9A9D-E765A64DBAE0}" type="presParOf" srcId="{96876921-77F4-4E08-9148-E99125692808}" destId="{99464D45-2B22-432F-8F6C-3394CEC310A7}" srcOrd="3" destOrd="0" presId="urn:microsoft.com/office/officeart/2009/3/layout/HorizontalOrganizationChart"/>
    <dgm:cxn modelId="{1661BA90-1BC0-3A4A-BCA1-948D90FCB99B}" type="presParOf" srcId="{99464D45-2B22-432F-8F6C-3394CEC310A7}" destId="{7EEFA05D-0146-474D-BB41-35A44BBAC0EB}" srcOrd="0" destOrd="0" presId="urn:microsoft.com/office/officeart/2009/3/layout/HorizontalOrganizationChart"/>
    <dgm:cxn modelId="{18FE0E34-2E92-E54B-A3CA-2198F05BEB70}" type="presParOf" srcId="{7EEFA05D-0146-474D-BB41-35A44BBAC0EB}" destId="{86A07B8D-FF15-4EFF-8681-05A46BF1E797}" srcOrd="0" destOrd="0" presId="urn:microsoft.com/office/officeart/2009/3/layout/HorizontalOrganizationChart"/>
    <dgm:cxn modelId="{E5320579-2170-824F-9160-749F06C4AEE2}" type="presParOf" srcId="{7EEFA05D-0146-474D-BB41-35A44BBAC0EB}" destId="{A4529214-DB2D-4B21-8831-F60F2A376559}" srcOrd="1" destOrd="0" presId="urn:microsoft.com/office/officeart/2009/3/layout/HorizontalOrganizationChart"/>
    <dgm:cxn modelId="{76B5F0AF-F198-6A42-8F29-9F58D9F81936}" type="presParOf" srcId="{99464D45-2B22-432F-8F6C-3394CEC310A7}" destId="{4C9D6515-EA4F-4DBF-A8FE-0711C70136B1}" srcOrd="1" destOrd="0" presId="urn:microsoft.com/office/officeart/2009/3/layout/HorizontalOrganizationChart"/>
    <dgm:cxn modelId="{8574508E-0794-0C4E-9629-DB46A4AA95F9}" type="presParOf" srcId="{99464D45-2B22-432F-8F6C-3394CEC310A7}" destId="{686779DB-34D3-4F60-84B6-A35826FF3C2A}" srcOrd="2" destOrd="0" presId="urn:microsoft.com/office/officeart/2009/3/layout/HorizontalOrganizationChart"/>
    <dgm:cxn modelId="{4FA224A6-BC5B-5E4D-9DC4-A495B2052C8A}" type="presParOf" srcId="{96876921-77F4-4E08-9148-E99125692808}" destId="{B94BF64B-9716-424E-A851-42E8E7B2B9A7}" srcOrd="4" destOrd="0" presId="urn:microsoft.com/office/officeart/2009/3/layout/HorizontalOrganizationChart"/>
    <dgm:cxn modelId="{223C0373-7E9D-E343-AF60-1AC05360B748}" type="presParOf" srcId="{96876921-77F4-4E08-9148-E99125692808}" destId="{31E814C1-FFDD-BA48-BF9D-F3C8FF892503}" srcOrd="5" destOrd="0" presId="urn:microsoft.com/office/officeart/2009/3/layout/HorizontalOrganizationChart"/>
    <dgm:cxn modelId="{E2A0BA53-E5DB-C241-AA73-261AF1FE0959}" type="presParOf" srcId="{31E814C1-FFDD-BA48-BF9D-F3C8FF892503}" destId="{1780440E-D92A-B040-A710-F8D875101E05}" srcOrd="0" destOrd="0" presId="urn:microsoft.com/office/officeart/2009/3/layout/HorizontalOrganizationChart"/>
    <dgm:cxn modelId="{79486E58-24E6-2141-AC4F-4408A6A79EB1}" type="presParOf" srcId="{1780440E-D92A-B040-A710-F8D875101E05}" destId="{A73C4A40-2D47-BF42-9EF8-B3BEE9451F45}" srcOrd="0" destOrd="0" presId="urn:microsoft.com/office/officeart/2009/3/layout/HorizontalOrganizationChart"/>
    <dgm:cxn modelId="{DBB39A44-06E5-DB4E-AADF-96EA75EA98E9}" type="presParOf" srcId="{1780440E-D92A-B040-A710-F8D875101E05}" destId="{BCDD8BD9-F9D2-4C44-AB56-5005F5FB7B08}" srcOrd="1" destOrd="0" presId="urn:microsoft.com/office/officeart/2009/3/layout/HorizontalOrganizationChart"/>
    <dgm:cxn modelId="{EA6C79C1-C851-714F-8561-6D45054E1AA4}" type="presParOf" srcId="{31E814C1-FFDD-BA48-BF9D-F3C8FF892503}" destId="{B22D4294-1D49-E046-9CF9-7B480D0762E6}" srcOrd="1" destOrd="0" presId="urn:microsoft.com/office/officeart/2009/3/layout/HorizontalOrganizationChart"/>
    <dgm:cxn modelId="{D2D7BBF3-09CE-9346-9F15-EF09E813A19C}" type="presParOf" srcId="{31E814C1-FFDD-BA48-BF9D-F3C8FF892503}" destId="{E1D0C206-488D-6348-BEA7-1FE8B1679EF7}" srcOrd="2" destOrd="0" presId="urn:microsoft.com/office/officeart/2009/3/layout/HorizontalOrganizationChart"/>
    <dgm:cxn modelId="{EBF78EEA-5BDE-D642-833F-2BABF7520FF9}" type="presParOf" srcId="{96876921-77F4-4E08-9148-E99125692808}" destId="{97BD78E0-6CC9-224B-9FDD-F11EE9BF8DF0}" srcOrd="6" destOrd="0" presId="urn:microsoft.com/office/officeart/2009/3/layout/HorizontalOrganizationChart"/>
    <dgm:cxn modelId="{19AF87C6-70E8-BF48-83B8-F165A60F5C92}" type="presParOf" srcId="{96876921-77F4-4E08-9148-E99125692808}" destId="{F5564F5E-C23C-6041-B185-3508736BC161}" srcOrd="7" destOrd="0" presId="urn:microsoft.com/office/officeart/2009/3/layout/HorizontalOrganizationChart"/>
    <dgm:cxn modelId="{5F0FBEE6-622F-8E44-9881-6FBE9A8DC5F8}" type="presParOf" srcId="{F5564F5E-C23C-6041-B185-3508736BC161}" destId="{730C15AF-A2E3-334E-9C4F-2DA8AC61AB90}" srcOrd="0" destOrd="0" presId="urn:microsoft.com/office/officeart/2009/3/layout/HorizontalOrganizationChart"/>
    <dgm:cxn modelId="{822CB6D0-7A3B-2643-8271-13B6371675AD}" type="presParOf" srcId="{730C15AF-A2E3-334E-9C4F-2DA8AC61AB90}" destId="{19BA56B5-C34A-B64D-A239-C962FAC6DE3A}" srcOrd="0" destOrd="0" presId="urn:microsoft.com/office/officeart/2009/3/layout/HorizontalOrganizationChart"/>
    <dgm:cxn modelId="{9267899E-DA3D-314B-A67D-47F77B2BBD6A}" type="presParOf" srcId="{730C15AF-A2E3-334E-9C4F-2DA8AC61AB90}" destId="{B13D6842-7E74-6E4A-B081-886229548982}" srcOrd="1" destOrd="0" presId="urn:microsoft.com/office/officeart/2009/3/layout/HorizontalOrganizationChart"/>
    <dgm:cxn modelId="{8129C817-787A-EF45-8DBB-16D7A5D53085}" type="presParOf" srcId="{F5564F5E-C23C-6041-B185-3508736BC161}" destId="{DA228DBB-51B5-1545-814C-2E0469298B4C}" srcOrd="1" destOrd="0" presId="urn:microsoft.com/office/officeart/2009/3/layout/HorizontalOrganizationChart"/>
    <dgm:cxn modelId="{CCE74DE3-7539-624C-AB35-E9998ADF516B}" type="presParOf" srcId="{F5564F5E-C23C-6041-B185-3508736BC161}" destId="{D334E96E-D664-3443-8496-4E437BC45B67}" srcOrd="2" destOrd="0" presId="urn:microsoft.com/office/officeart/2009/3/layout/HorizontalOrganizationChart"/>
    <dgm:cxn modelId="{7CA618CF-261E-2E47-9203-0B99356BE43F}" type="presParOf" srcId="{96876921-77F4-4E08-9148-E99125692808}" destId="{DB74F6B7-48F3-A347-9D02-3848B3882D19}" srcOrd="8" destOrd="0" presId="urn:microsoft.com/office/officeart/2009/3/layout/HorizontalOrganizationChart"/>
    <dgm:cxn modelId="{AF95918C-C790-DC49-A821-1F0783E2DFFA}" type="presParOf" srcId="{96876921-77F4-4E08-9148-E99125692808}" destId="{B6FF38B1-94EE-5848-8043-BF3B363E5E43}" srcOrd="9" destOrd="0" presId="urn:microsoft.com/office/officeart/2009/3/layout/HorizontalOrganizationChart"/>
    <dgm:cxn modelId="{4781490C-4EBE-1D4F-93CB-4B0997CD501E}" type="presParOf" srcId="{B6FF38B1-94EE-5848-8043-BF3B363E5E43}" destId="{CC2D7BE5-7000-3C48-AA1F-2B56512EECB1}" srcOrd="0" destOrd="0" presId="urn:microsoft.com/office/officeart/2009/3/layout/HorizontalOrganizationChart"/>
    <dgm:cxn modelId="{B78180D7-38C3-224D-9819-74B0419621EB}" type="presParOf" srcId="{CC2D7BE5-7000-3C48-AA1F-2B56512EECB1}" destId="{4E99FFF1-F2C8-4947-9B7B-F4C0FDBD7B17}" srcOrd="0" destOrd="0" presId="urn:microsoft.com/office/officeart/2009/3/layout/HorizontalOrganizationChart"/>
    <dgm:cxn modelId="{ACB2EC91-4240-124F-89D2-6912373D8099}" type="presParOf" srcId="{CC2D7BE5-7000-3C48-AA1F-2B56512EECB1}" destId="{CBC1B020-7022-2B49-8F5F-7E3168D6587A}" srcOrd="1" destOrd="0" presId="urn:microsoft.com/office/officeart/2009/3/layout/HorizontalOrganizationChart"/>
    <dgm:cxn modelId="{3523E5DF-C698-BC4C-8829-2CA5BB84D5F3}" type="presParOf" srcId="{B6FF38B1-94EE-5848-8043-BF3B363E5E43}" destId="{8C9C17CE-7CBB-7446-A701-923744A6075A}" srcOrd="1" destOrd="0" presId="urn:microsoft.com/office/officeart/2009/3/layout/HorizontalOrganizationChart"/>
    <dgm:cxn modelId="{8BEEA388-E5D2-CD4E-BFE8-2A5A54B18B80}" type="presParOf" srcId="{B6FF38B1-94EE-5848-8043-BF3B363E5E43}" destId="{430A0D5E-F21F-B747-8E3B-3F16B06130DD}" srcOrd="2" destOrd="0" presId="urn:microsoft.com/office/officeart/2009/3/layout/HorizontalOrganizationChart"/>
    <dgm:cxn modelId="{BE00FD71-6B27-A64C-9E4A-70ACE144233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4DAC0557-4B1F-4EA9-A14E-9F873A690B3C}" type="doc">
      <dgm:prSet loTypeId="urn:microsoft.com/office/officeart/2005/8/layout/vList2#15" loCatId="list" qsTypeId="urn:microsoft.com/office/officeart/2005/8/quickstyle/simple1#66" qsCatId="simple" csTypeId="urn:microsoft.com/office/officeart/2005/8/colors/accent2_2#53" csCatId="accent2" phldr="1"/>
      <dgm:spPr/>
      <dgm:t>
        <a:bodyPr/>
        <a:lstStyle/>
        <a:p>
          <a:endParaRPr lang="zh-CN" altLang="en-US"/>
        </a:p>
      </dgm:t>
    </dgm:pt>
    <dgm:pt modelId="{4D6C0421-1A48-4C2A-9237-17BE205D9FA2}">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物质层次文化</a:t>
          </a:r>
          <a:endParaRPr lang="zh-CN" altLang="en-US" sz="2400" dirty="0">
            <a:latin typeface="手札体-简粗体" panose="03000700000000000000" pitchFamily="66" charset="-122"/>
            <a:ea typeface="手札体-简粗体" panose="03000700000000000000" pitchFamily="66" charset="-122"/>
          </a:endParaRPr>
        </a:p>
      </dgm:t>
    </dgm:pt>
    <dgm:pt modelId="{68975844-9C7B-44F3-B2A7-961525B05E0C}" type="parTrans" cxnId="{D060DC47-563A-416C-8374-25BC6BD5D64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A93CBED9-C68C-408C-9DDE-3BBF21A84214}" type="sibTrans" cxnId="{D060DC47-563A-416C-8374-25BC6BD5D64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2367CB3-BDBC-4F74-87DB-A664F7995011}">
      <dgm:prSet phldrT="[文本]" custT="1"/>
      <dgm:spPr/>
      <dgm:t>
        <a:bodyPr/>
        <a:lstStyle/>
        <a:p>
          <a:pPr>
            <a:lnSpc>
              <a:spcPts val="2400"/>
            </a:lnSpc>
            <a:spcAft>
              <a:spcPts val="0"/>
            </a:spcAft>
          </a:pPr>
          <a:r>
            <a:rPr lang="zh-CN" altLang="en-US" sz="1800" dirty="0" smtClean="0">
              <a:latin typeface="手札体-简粗体" panose="03000700000000000000" pitchFamily="66" charset="-122"/>
              <a:ea typeface="手札体-简粗体" panose="03000700000000000000" pitchFamily="66" charset="-122"/>
            </a:rPr>
            <a:t>也称为表层文化</a:t>
          </a:r>
          <a:endParaRPr lang="zh-CN" altLang="en-US" sz="1800" dirty="0">
            <a:latin typeface="手札体-简粗体" panose="03000700000000000000" pitchFamily="66" charset="-122"/>
            <a:ea typeface="手札体-简粗体" panose="03000700000000000000" pitchFamily="66" charset="-122"/>
          </a:endParaRPr>
        </a:p>
      </dgm:t>
    </dgm:pt>
    <dgm:pt modelId="{F01C2AF1-D5AE-4EAF-8B27-242C3F086694}" type="parTrans" cxnId="{D404FE3B-D6C9-4459-8DCD-C9C0562AA12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5EB1EB5-7F47-4EDA-9FB9-219F36176F61}" type="sibTrans" cxnId="{D404FE3B-D6C9-4459-8DCD-C9C0562AA12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B8336BA-AE16-4FAA-AC08-BB4917520C24}">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制度层次文化</a:t>
          </a:r>
          <a:endParaRPr lang="zh-CN" altLang="en-US" sz="2400" dirty="0">
            <a:latin typeface="手札体-简粗体" panose="03000700000000000000" pitchFamily="66" charset="-122"/>
            <a:ea typeface="手札体-简粗体" panose="03000700000000000000" pitchFamily="66" charset="-122"/>
          </a:endParaRPr>
        </a:p>
      </dgm:t>
    </dgm:pt>
    <dgm:pt modelId="{0B953CE0-01F1-46F2-9459-27D8DC5F8B74}" type="parTrans" cxnId="{1A7FA5B6-9F4D-46FA-A338-2E1775B39A8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18A4DAE-15BF-4113-9BE3-6CC962E1FC63}" type="sibTrans" cxnId="{1A7FA5B6-9F4D-46FA-A338-2E1775B39A8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A0E9FD0-4328-4D7C-8869-F130BF1916F3}">
      <dgm:prSet phldrT="[文本]" custT="1"/>
      <dgm:spPr/>
      <dgm:t>
        <a:bodyPr/>
        <a:lstStyle/>
        <a:p>
          <a:pPr>
            <a:lnSpc>
              <a:spcPts val="2400"/>
            </a:lnSpc>
            <a:spcAft>
              <a:spcPts val="0"/>
            </a:spcAft>
          </a:pPr>
          <a:r>
            <a:rPr lang="zh-CN" altLang="en-US" sz="1800" dirty="0" smtClean="0">
              <a:latin typeface="手札体-简粗体" panose="03000700000000000000" pitchFamily="66" charset="-122"/>
              <a:ea typeface="手札体-简粗体" panose="03000700000000000000" pitchFamily="66" charset="-122"/>
            </a:rPr>
            <a:t>也称为中层文化</a:t>
          </a:r>
          <a:endParaRPr lang="zh-CN" altLang="en-US" sz="1800" dirty="0">
            <a:latin typeface="手札体-简粗体" panose="03000700000000000000" pitchFamily="66" charset="-122"/>
            <a:ea typeface="手札体-简粗体" panose="03000700000000000000" pitchFamily="66" charset="-122"/>
          </a:endParaRPr>
        </a:p>
      </dgm:t>
    </dgm:pt>
    <dgm:pt modelId="{25369F6B-46CA-48B4-9B35-B3C5358191A4}" type="parTrans" cxnId="{332E469E-C5E0-4DAA-A3ED-D74067A724D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D04D02B-7AFC-4546-96B0-7F6C2600AB35}" type="sibTrans" cxnId="{332E469E-C5E0-4DAA-A3ED-D74067A724D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E1C17F8-8EBF-4C4A-9716-D17B8A9FB464}">
      <dgm:prSet phldrT="[文本]" custT="1"/>
      <dgm:spPr/>
      <dgm:t>
        <a:bodyPr/>
        <a:lstStyle/>
        <a:p>
          <a:pPr>
            <a:lnSpc>
              <a:spcPts val="2400"/>
            </a:lnSpc>
            <a:spcAft>
              <a:spcPts val="0"/>
            </a:spcAft>
          </a:pPr>
          <a:r>
            <a:rPr lang="zh-CN" altLang="en-US" sz="1800" dirty="0" smtClean="0">
              <a:latin typeface="手札体-简粗体" panose="03000700000000000000" pitchFamily="66" charset="-122"/>
              <a:ea typeface="手札体-简粗体" panose="03000700000000000000" pitchFamily="66" charset="-122"/>
            </a:rPr>
            <a:t>如反映企业面貌的文明环境情况，产品造型、外观、包装，员工谦虚诚恳、文明礼貌</a:t>
          </a:r>
          <a:endParaRPr lang="zh-CN" altLang="en-US" sz="1800" dirty="0">
            <a:latin typeface="手札体-简粗体" panose="03000700000000000000" pitchFamily="66" charset="-122"/>
            <a:ea typeface="手札体-简粗体" panose="03000700000000000000" pitchFamily="66" charset="-122"/>
          </a:endParaRPr>
        </a:p>
      </dgm:t>
    </dgm:pt>
    <dgm:pt modelId="{BF2DEB26-1ED4-43D3-AEA5-3A4E83902C11}" type="parTrans" cxnId="{6B2F0D13-C618-468E-B171-7B9C362687D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D9D20B7-B320-4043-97F9-422C6684ACC8}" type="sibTrans" cxnId="{6B2F0D13-C618-468E-B171-7B9C362687D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1070792-0FCC-472E-B04E-5E118805B553}">
      <dgm:prSet phldrT="[文本]" custT="1"/>
      <dgm:spPr/>
      <dgm:t>
        <a:bodyPr/>
        <a:lstStyle/>
        <a:p>
          <a:pPr>
            <a:lnSpc>
              <a:spcPts val="2400"/>
            </a:lnSpc>
            <a:spcAft>
              <a:spcPts val="0"/>
            </a:spcAft>
          </a:pPr>
          <a:r>
            <a:rPr lang="zh-CN" altLang="en-US" sz="1800" dirty="0" smtClean="0">
              <a:latin typeface="手札体-简粗体" panose="03000700000000000000" pitchFamily="66" charset="-122"/>
              <a:ea typeface="手札体-简粗体" panose="03000700000000000000" pitchFamily="66" charset="-122"/>
            </a:rPr>
            <a:t>是介于表层和深层之间的文化，影响和制约着表层文化</a:t>
          </a:r>
          <a:endParaRPr lang="zh-CN" altLang="en-US" sz="1800" dirty="0">
            <a:latin typeface="手札体-简粗体" panose="03000700000000000000" pitchFamily="66" charset="-122"/>
            <a:ea typeface="手札体-简粗体" panose="03000700000000000000" pitchFamily="66" charset="-122"/>
          </a:endParaRPr>
        </a:p>
      </dgm:t>
    </dgm:pt>
    <dgm:pt modelId="{2F1DA124-31D6-42A0-8522-44ECA6A425F8}" type="parTrans" cxnId="{0DFF3DED-DE87-4FE4-AC8B-86BB26466E8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F46DB44-F956-4405-9D4D-400081BD7DB4}" type="sibTrans" cxnId="{0DFF3DED-DE87-4FE4-AC8B-86BB26466E8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65E741C-238A-434C-9762-53FD9726E00F}">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精神层次文化</a:t>
          </a:r>
          <a:endParaRPr lang="zh-CN" altLang="en-US" sz="2400" dirty="0">
            <a:latin typeface="手札体-简粗体" panose="03000700000000000000" pitchFamily="66" charset="-122"/>
            <a:ea typeface="手札体-简粗体" panose="03000700000000000000" pitchFamily="66" charset="-122"/>
          </a:endParaRPr>
        </a:p>
      </dgm:t>
    </dgm:pt>
    <dgm:pt modelId="{D4E097EF-9AEB-4774-836A-B225FB4C3139}" type="parTrans" cxnId="{C120132B-9C12-4A18-AB74-0848CA2AF7B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EF69BA7-B0DF-4D5B-8CCA-DDDDDD584176}" type="sibTrans" cxnId="{C120132B-9C12-4A18-AB74-0848CA2AF7B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BE36D22-B3A8-4DFB-913D-4163E4C14DB0}">
      <dgm:prSet phldrT="[文本]" custT="1"/>
      <dgm:spPr/>
      <dgm:t>
        <a:bodyPr/>
        <a:lstStyle/>
        <a:p>
          <a:pPr>
            <a:lnSpc>
              <a:spcPts val="2400"/>
            </a:lnSpc>
            <a:spcAft>
              <a:spcPts val="0"/>
            </a:spcAft>
          </a:pPr>
          <a:r>
            <a:rPr lang="zh-CN" altLang="en-US" sz="1800" dirty="0" smtClean="0">
              <a:latin typeface="手札体-简粗体" panose="03000700000000000000" pitchFamily="66" charset="-122"/>
              <a:ea typeface="手札体-简粗体" panose="03000700000000000000" pitchFamily="66" charset="-122"/>
            </a:rPr>
            <a:t>也称为深层文化，是企业文化的核心</a:t>
          </a:r>
          <a:endParaRPr lang="zh-CN" altLang="en-US" sz="1800" dirty="0">
            <a:latin typeface="手札体-简粗体" panose="03000700000000000000" pitchFamily="66" charset="-122"/>
            <a:ea typeface="手札体-简粗体" panose="03000700000000000000" pitchFamily="66" charset="-122"/>
          </a:endParaRPr>
        </a:p>
      </dgm:t>
    </dgm:pt>
    <dgm:pt modelId="{8EE8EA23-96E2-4EDD-822B-4166B9643499}" type="parTrans" cxnId="{FF270477-E7CE-48D6-8C53-BD79044D077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D62EE2C-700D-4FAE-8066-692EDE18576C}" type="sibTrans" cxnId="{FF270477-E7CE-48D6-8C53-BD79044D077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AEBE699-D0E8-468C-9119-48CF8BE37E1C}">
      <dgm:prSet phldrT="[文本]" custT="1"/>
      <dgm:spPr/>
      <dgm:t>
        <a:bodyPr/>
        <a:lstStyle/>
        <a:p>
          <a:pPr>
            <a:lnSpc>
              <a:spcPts val="2400"/>
            </a:lnSpc>
            <a:spcAft>
              <a:spcPts val="0"/>
            </a:spcAft>
          </a:pPr>
          <a:r>
            <a:rPr lang="zh-CN" altLang="en-US" sz="1800" dirty="0" smtClean="0">
              <a:latin typeface="手札体-简粗体" panose="03000700000000000000" pitchFamily="66" charset="-122"/>
              <a:ea typeface="手札体-简粗体" panose="03000700000000000000" pitchFamily="66" charset="-122"/>
            </a:rPr>
            <a:t>是企业文化中相对稳定的层次</a:t>
          </a:r>
          <a:endParaRPr lang="zh-CN" altLang="en-US" sz="1800" dirty="0">
            <a:latin typeface="手札体-简粗体" panose="03000700000000000000" pitchFamily="66" charset="-122"/>
            <a:ea typeface="手札体-简粗体" panose="03000700000000000000" pitchFamily="66" charset="-122"/>
          </a:endParaRPr>
        </a:p>
      </dgm:t>
    </dgm:pt>
    <dgm:pt modelId="{14D1A33F-8C2A-4780-9C6C-FBBAAF9AB9C6}" type="parTrans" cxnId="{33181A39-7EF9-4A37-BCA9-714103EEB16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941591D-0DF4-4832-9236-3672BF23538C}" type="sibTrans" cxnId="{33181A39-7EF9-4A37-BCA9-714103EEB16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ABA55EF0-6F29-4BAF-8DEF-95B81958C56A}" type="pres">
      <dgm:prSet presAssocID="{4DAC0557-4B1F-4EA9-A14E-9F873A690B3C}" presName="linear" presStyleCnt="0">
        <dgm:presLayoutVars>
          <dgm:animLvl val="lvl"/>
          <dgm:resizeHandles val="exact"/>
        </dgm:presLayoutVars>
      </dgm:prSet>
      <dgm:spPr/>
      <dgm:t>
        <a:bodyPr/>
        <a:lstStyle/>
        <a:p>
          <a:endParaRPr lang="zh-CN" altLang="en-US"/>
        </a:p>
      </dgm:t>
    </dgm:pt>
    <dgm:pt modelId="{FE43AC97-1B99-407B-B66F-8A3528CEFB11}" type="pres">
      <dgm:prSet presAssocID="{4D6C0421-1A48-4C2A-9237-17BE205D9FA2}" presName="parentText" presStyleLbl="node1" presStyleIdx="0" presStyleCnt="3">
        <dgm:presLayoutVars>
          <dgm:chMax val="0"/>
          <dgm:bulletEnabled val="1"/>
        </dgm:presLayoutVars>
      </dgm:prSet>
      <dgm:spPr/>
      <dgm:t>
        <a:bodyPr/>
        <a:lstStyle/>
        <a:p>
          <a:endParaRPr lang="zh-CN" altLang="en-US"/>
        </a:p>
      </dgm:t>
    </dgm:pt>
    <dgm:pt modelId="{C6782BA5-89C3-4F4A-9048-8FB7E51697AC}" type="pres">
      <dgm:prSet presAssocID="{4D6C0421-1A48-4C2A-9237-17BE205D9FA2}" presName="childText" presStyleLbl="revTx" presStyleIdx="0" presStyleCnt="3">
        <dgm:presLayoutVars>
          <dgm:bulletEnabled val="1"/>
        </dgm:presLayoutVars>
      </dgm:prSet>
      <dgm:spPr/>
      <dgm:t>
        <a:bodyPr/>
        <a:lstStyle/>
        <a:p>
          <a:endParaRPr lang="zh-CN" altLang="en-US"/>
        </a:p>
      </dgm:t>
    </dgm:pt>
    <dgm:pt modelId="{F6E3F992-8040-411A-8D8A-F9FCF509B6C2}" type="pres">
      <dgm:prSet presAssocID="{DB8336BA-AE16-4FAA-AC08-BB4917520C24}" presName="parentText" presStyleLbl="node1" presStyleIdx="1" presStyleCnt="3">
        <dgm:presLayoutVars>
          <dgm:chMax val="0"/>
          <dgm:bulletEnabled val="1"/>
        </dgm:presLayoutVars>
      </dgm:prSet>
      <dgm:spPr/>
      <dgm:t>
        <a:bodyPr/>
        <a:lstStyle/>
        <a:p>
          <a:endParaRPr lang="zh-CN" altLang="en-US"/>
        </a:p>
      </dgm:t>
    </dgm:pt>
    <dgm:pt modelId="{2B0AFC55-3556-494B-88CF-0655FF9199DF}" type="pres">
      <dgm:prSet presAssocID="{DB8336BA-AE16-4FAA-AC08-BB4917520C24}" presName="childText" presStyleLbl="revTx" presStyleIdx="1" presStyleCnt="3">
        <dgm:presLayoutVars>
          <dgm:bulletEnabled val="1"/>
        </dgm:presLayoutVars>
      </dgm:prSet>
      <dgm:spPr/>
      <dgm:t>
        <a:bodyPr/>
        <a:lstStyle/>
        <a:p>
          <a:endParaRPr lang="zh-CN" altLang="en-US"/>
        </a:p>
      </dgm:t>
    </dgm:pt>
    <dgm:pt modelId="{76B1B2E4-8496-41B4-BD6E-2FC60A53A3AC}" type="pres">
      <dgm:prSet presAssocID="{965E741C-238A-434C-9762-53FD9726E00F}" presName="parentText" presStyleLbl="node1" presStyleIdx="2" presStyleCnt="3">
        <dgm:presLayoutVars>
          <dgm:chMax val="0"/>
          <dgm:bulletEnabled val="1"/>
        </dgm:presLayoutVars>
      </dgm:prSet>
      <dgm:spPr/>
      <dgm:t>
        <a:bodyPr/>
        <a:lstStyle/>
        <a:p>
          <a:endParaRPr lang="zh-CN" altLang="en-US"/>
        </a:p>
      </dgm:t>
    </dgm:pt>
    <dgm:pt modelId="{0387D315-D3A3-45E7-A640-DD4DBCA26453}" type="pres">
      <dgm:prSet presAssocID="{965E741C-238A-434C-9762-53FD9726E00F}" presName="childText" presStyleLbl="revTx" presStyleIdx="2" presStyleCnt="3">
        <dgm:presLayoutVars>
          <dgm:bulletEnabled val="1"/>
        </dgm:presLayoutVars>
      </dgm:prSet>
      <dgm:spPr/>
      <dgm:t>
        <a:bodyPr/>
        <a:lstStyle/>
        <a:p>
          <a:endParaRPr lang="zh-CN" altLang="en-US"/>
        </a:p>
      </dgm:t>
    </dgm:pt>
  </dgm:ptLst>
  <dgm:cxnLst>
    <dgm:cxn modelId="{2B39C19E-9C6B-4EF8-880B-1DDC60CCE551}" type="presOf" srcId="{3BE36D22-B3A8-4DFB-913D-4163E4C14DB0}" destId="{0387D315-D3A3-45E7-A640-DD4DBCA26453}" srcOrd="0" destOrd="0" presId="urn:microsoft.com/office/officeart/2005/8/layout/vList2#15"/>
    <dgm:cxn modelId="{1E09929D-C0D3-4E4D-8AF0-D8F44884E204}" type="presOf" srcId="{DB8336BA-AE16-4FAA-AC08-BB4917520C24}" destId="{F6E3F992-8040-411A-8D8A-F9FCF509B6C2}" srcOrd="0" destOrd="0" presId="urn:microsoft.com/office/officeart/2005/8/layout/vList2#15"/>
    <dgm:cxn modelId="{C120132B-9C12-4A18-AB74-0848CA2AF7B6}" srcId="{4DAC0557-4B1F-4EA9-A14E-9F873A690B3C}" destId="{965E741C-238A-434C-9762-53FD9726E00F}" srcOrd="2" destOrd="0" parTransId="{D4E097EF-9AEB-4774-836A-B225FB4C3139}" sibTransId="{1EF69BA7-B0DF-4D5B-8CCA-DDDDDD584176}"/>
    <dgm:cxn modelId="{332E469E-C5E0-4DAA-A3ED-D74067A724DE}" srcId="{DB8336BA-AE16-4FAA-AC08-BB4917520C24}" destId="{6A0E9FD0-4328-4D7C-8869-F130BF1916F3}" srcOrd="0" destOrd="0" parTransId="{25369F6B-46CA-48B4-9B35-B3C5358191A4}" sibTransId="{ED04D02B-7AFC-4546-96B0-7F6C2600AB35}"/>
    <dgm:cxn modelId="{2FFC12E8-BC34-4670-9E3A-5EBF1129BD91}" type="presOf" srcId="{BAEBE699-D0E8-468C-9119-48CF8BE37E1C}" destId="{0387D315-D3A3-45E7-A640-DD4DBCA26453}" srcOrd="0" destOrd="1" presId="urn:microsoft.com/office/officeart/2005/8/layout/vList2#15"/>
    <dgm:cxn modelId="{6B2F0D13-C618-468E-B171-7B9C362687D9}" srcId="{4D6C0421-1A48-4C2A-9237-17BE205D9FA2}" destId="{2E1C17F8-8EBF-4C4A-9716-D17B8A9FB464}" srcOrd="1" destOrd="0" parTransId="{BF2DEB26-1ED4-43D3-AEA5-3A4E83902C11}" sibTransId="{7D9D20B7-B320-4043-97F9-422C6684ACC8}"/>
    <dgm:cxn modelId="{8DEF60D0-BF00-4DA3-A4A3-11A900F1C9C5}" type="presOf" srcId="{D1070792-0FCC-472E-B04E-5E118805B553}" destId="{2B0AFC55-3556-494B-88CF-0655FF9199DF}" srcOrd="0" destOrd="1" presId="urn:microsoft.com/office/officeart/2005/8/layout/vList2#15"/>
    <dgm:cxn modelId="{3890B01B-F6E5-4276-82C3-C116B19011BB}" type="presOf" srcId="{965E741C-238A-434C-9762-53FD9726E00F}" destId="{76B1B2E4-8496-41B4-BD6E-2FC60A53A3AC}" srcOrd="0" destOrd="0" presId="urn:microsoft.com/office/officeart/2005/8/layout/vList2#15"/>
    <dgm:cxn modelId="{CB030AE8-FB38-4164-8C29-EDE18F957B85}" type="presOf" srcId="{52367CB3-BDBC-4F74-87DB-A664F7995011}" destId="{C6782BA5-89C3-4F4A-9048-8FB7E51697AC}" srcOrd="0" destOrd="0" presId="urn:microsoft.com/office/officeart/2005/8/layout/vList2#15"/>
    <dgm:cxn modelId="{D404FE3B-D6C9-4459-8DCD-C9C0562AA120}" srcId="{4D6C0421-1A48-4C2A-9237-17BE205D9FA2}" destId="{52367CB3-BDBC-4F74-87DB-A664F7995011}" srcOrd="0" destOrd="0" parTransId="{F01C2AF1-D5AE-4EAF-8B27-242C3F086694}" sibTransId="{45EB1EB5-7F47-4EDA-9FB9-219F36176F61}"/>
    <dgm:cxn modelId="{1A7FA5B6-9F4D-46FA-A338-2E1775B39A88}" srcId="{4DAC0557-4B1F-4EA9-A14E-9F873A690B3C}" destId="{DB8336BA-AE16-4FAA-AC08-BB4917520C24}" srcOrd="1" destOrd="0" parTransId="{0B953CE0-01F1-46F2-9459-27D8DC5F8B74}" sibTransId="{318A4DAE-15BF-4113-9BE3-6CC962E1FC63}"/>
    <dgm:cxn modelId="{964A9C7C-D9BB-42EB-A50F-FDD20DFD6E05}" type="presOf" srcId="{4D6C0421-1A48-4C2A-9237-17BE205D9FA2}" destId="{FE43AC97-1B99-407B-B66F-8A3528CEFB11}" srcOrd="0" destOrd="0" presId="urn:microsoft.com/office/officeart/2005/8/layout/vList2#15"/>
    <dgm:cxn modelId="{D060DC47-563A-416C-8374-25BC6BD5D64F}" srcId="{4DAC0557-4B1F-4EA9-A14E-9F873A690B3C}" destId="{4D6C0421-1A48-4C2A-9237-17BE205D9FA2}" srcOrd="0" destOrd="0" parTransId="{68975844-9C7B-44F3-B2A7-961525B05E0C}" sibTransId="{A93CBED9-C68C-408C-9DDE-3BBF21A84214}"/>
    <dgm:cxn modelId="{58B15D28-076B-4007-A923-EA9E3F3DD61B}" type="presOf" srcId="{6A0E9FD0-4328-4D7C-8869-F130BF1916F3}" destId="{2B0AFC55-3556-494B-88CF-0655FF9199DF}" srcOrd="0" destOrd="0" presId="urn:microsoft.com/office/officeart/2005/8/layout/vList2#15"/>
    <dgm:cxn modelId="{CB8796FE-8AE2-46EE-B196-B4B65B616D3F}" type="presOf" srcId="{4DAC0557-4B1F-4EA9-A14E-9F873A690B3C}" destId="{ABA55EF0-6F29-4BAF-8DEF-95B81958C56A}" srcOrd="0" destOrd="0" presId="urn:microsoft.com/office/officeart/2005/8/layout/vList2#15"/>
    <dgm:cxn modelId="{2CBFF2BF-A966-4A8E-AA89-AFFDB179F9A6}" type="presOf" srcId="{2E1C17F8-8EBF-4C4A-9716-D17B8A9FB464}" destId="{C6782BA5-89C3-4F4A-9048-8FB7E51697AC}" srcOrd="0" destOrd="1" presId="urn:microsoft.com/office/officeart/2005/8/layout/vList2#15"/>
    <dgm:cxn modelId="{FF270477-E7CE-48D6-8C53-BD79044D0773}" srcId="{965E741C-238A-434C-9762-53FD9726E00F}" destId="{3BE36D22-B3A8-4DFB-913D-4163E4C14DB0}" srcOrd="0" destOrd="0" parTransId="{8EE8EA23-96E2-4EDD-822B-4166B9643499}" sibTransId="{FD62EE2C-700D-4FAE-8066-692EDE18576C}"/>
    <dgm:cxn modelId="{33181A39-7EF9-4A37-BCA9-714103EEB16C}" srcId="{965E741C-238A-434C-9762-53FD9726E00F}" destId="{BAEBE699-D0E8-468C-9119-48CF8BE37E1C}" srcOrd="1" destOrd="0" parTransId="{14D1A33F-8C2A-4780-9C6C-FBBAAF9AB9C6}" sibTransId="{D941591D-0DF4-4832-9236-3672BF23538C}"/>
    <dgm:cxn modelId="{0DFF3DED-DE87-4FE4-AC8B-86BB26466E84}" srcId="{DB8336BA-AE16-4FAA-AC08-BB4917520C24}" destId="{D1070792-0FCC-472E-B04E-5E118805B553}" srcOrd="1" destOrd="0" parTransId="{2F1DA124-31D6-42A0-8522-44ECA6A425F8}" sibTransId="{5F46DB44-F956-4405-9D4D-400081BD7DB4}"/>
    <dgm:cxn modelId="{889CDB91-D725-48C1-BA1D-DE92953FC1B9}" type="presParOf" srcId="{ABA55EF0-6F29-4BAF-8DEF-95B81958C56A}" destId="{FE43AC97-1B99-407B-B66F-8A3528CEFB11}" srcOrd="0" destOrd="0" presId="urn:microsoft.com/office/officeart/2005/8/layout/vList2#15"/>
    <dgm:cxn modelId="{442A9B10-5FA4-45EA-8FC9-B1DF4B16BE40}" type="presParOf" srcId="{ABA55EF0-6F29-4BAF-8DEF-95B81958C56A}" destId="{C6782BA5-89C3-4F4A-9048-8FB7E51697AC}" srcOrd="1" destOrd="0" presId="urn:microsoft.com/office/officeart/2005/8/layout/vList2#15"/>
    <dgm:cxn modelId="{DE4A8170-1392-4D2D-9654-BFA7358C8D76}" type="presParOf" srcId="{ABA55EF0-6F29-4BAF-8DEF-95B81958C56A}" destId="{F6E3F992-8040-411A-8D8A-F9FCF509B6C2}" srcOrd="2" destOrd="0" presId="urn:microsoft.com/office/officeart/2005/8/layout/vList2#15"/>
    <dgm:cxn modelId="{35C3D004-67DF-4583-B950-55C5DE24EE56}" type="presParOf" srcId="{ABA55EF0-6F29-4BAF-8DEF-95B81958C56A}" destId="{2B0AFC55-3556-494B-88CF-0655FF9199DF}" srcOrd="3" destOrd="0" presId="urn:microsoft.com/office/officeart/2005/8/layout/vList2#15"/>
    <dgm:cxn modelId="{0035DAD9-8502-47E1-9F0C-0CC62E089FED}" type="presParOf" srcId="{ABA55EF0-6F29-4BAF-8DEF-95B81958C56A}" destId="{76B1B2E4-8496-41B4-BD6E-2FC60A53A3AC}" srcOrd="4" destOrd="0" presId="urn:microsoft.com/office/officeart/2005/8/layout/vList2#15"/>
    <dgm:cxn modelId="{60100EE6-0B39-4CFC-B720-09C54954E184}" type="presParOf" srcId="{ABA55EF0-6F29-4BAF-8DEF-95B81958C56A}" destId="{0387D315-D3A3-45E7-A640-DD4DBCA26453}" srcOrd="5" destOrd="0" presId="urn:microsoft.com/office/officeart/2005/8/layout/vList2#1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46D897D5-6A96-4746-A138-24B7AE4EB2B3}" type="presOf" srcId="{9AC2E227-803C-4016-BF2C-9291B6CAA290}" destId="{2A2AFDF2-2568-44F8-842C-3BFD70D9F2B1}" srcOrd="0" destOrd="0" presId="urn:microsoft.com/office/officeart/2009/3/layout/HorizontalOrganizationChart"/>
    <dgm:cxn modelId="{AC09C0AC-0C7B-7349-A537-CEDFE6AC2D67}" type="presOf" srcId="{7859404A-F2FC-2C48-AA46-F509ECEE6B31}" destId="{4E99FFF1-F2C8-4947-9B7B-F4C0FDBD7B17}" srcOrd="0" destOrd="0" presId="urn:microsoft.com/office/officeart/2009/3/layout/HorizontalOrganizationChart"/>
    <dgm:cxn modelId="{1B21D08C-575C-D54B-A917-5D3770220C4D}" type="presOf" srcId="{7859404A-F2FC-2C48-AA46-F509ECEE6B31}" destId="{CBC1B020-7022-2B49-8F5F-7E3168D6587A}" srcOrd="1" destOrd="0" presId="urn:microsoft.com/office/officeart/2009/3/layout/HorizontalOrganizationChart"/>
    <dgm:cxn modelId="{667DECCD-CDE4-9945-BD54-B017F7B9DFB1}" type="presOf" srcId="{7638F483-EC40-4669-A117-0C6040B4A66B}" destId="{86A07B8D-FF15-4EFF-8681-05A46BF1E797}" srcOrd="0" destOrd="0" presId="urn:microsoft.com/office/officeart/2009/3/layout/HorizontalOrganizationChart"/>
    <dgm:cxn modelId="{9310A083-A184-D745-92B0-68D6F9AE6DBC}" type="presOf" srcId="{87585F0D-6A81-F747-99EB-D14B33EBB618}" destId="{BCDD8BD9-F9D2-4C44-AB56-5005F5FB7B08}" srcOrd="1" destOrd="0" presId="urn:microsoft.com/office/officeart/2009/3/layout/HorizontalOrganizationChart"/>
    <dgm:cxn modelId="{6AFEC3B4-61D2-204A-960A-5BD0D0E2CB22}" type="presOf" srcId="{18A5DCF8-381A-9740-A1DC-D1A5033A3647}" destId="{B94BF64B-9716-424E-A851-42E8E7B2B9A7}" srcOrd="0" destOrd="0" presId="urn:microsoft.com/office/officeart/2009/3/layout/HorizontalOrganizationChart"/>
    <dgm:cxn modelId="{6F51AB81-E7CC-C64B-9601-68084F169477}" type="presOf" srcId="{082ECBEE-C2C7-4949-86B1-6B928BF803C2}" destId="{DB74F6B7-48F3-A347-9D02-3848B3882D19}" srcOrd="0" destOrd="0" presId="urn:microsoft.com/office/officeart/2009/3/layout/HorizontalOrganizationChart"/>
    <dgm:cxn modelId="{1C6C3F53-D070-C544-885C-C41C73B6CB7C}" type="presOf" srcId="{3FA44A42-E0AE-412C-8071-9A37D30DD567}" destId="{22C8BBC7-02FA-4EF0-899A-834C1FEE39E3}"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60703199-A458-4540-A151-97345AEAAB75}"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CCA45DA2-6003-7F42-A612-D1AECD43E204}" type="presOf" srcId="{23F1803F-276C-8041-9B7B-082F2BD1E946}" destId="{B13D6842-7E74-6E4A-B081-886229548982}" srcOrd="1" destOrd="0" presId="urn:microsoft.com/office/officeart/2009/3/layout/HorizontalOrganizationChart"/>
    <dgm:cxn modelId="{12614BAE-9C61-1A42-84BA-2F6CE7BCBB31}" type="presOf" srcId="{87585F0D-6A81-F747-99EB-D14B33EBB618}" destId="{A73C4A40-2D47-BF42-9EF8-B3BEE9451F45}" srcOrd="0" destOrd="0" presId="urn:microsoft.com/office/officeart/2009/3/layout/HorizontalOrganizationChart"/>
    <dgm:cxn modelId="{41B8F44C-F37C-9647-AD3E-E946B413B151}"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83BB666-2666-0347-9A40-E9FF29F70A22}" type="presOf" srcId="{5E91D41B-332E-E54E-BBB2-1256B9CC48C7}" destId="{97BD78E0-6CC9-224B-9FDD-F11EE9BF8DF0}" srcOrd="0" destOrd="0" presId="urn:microsoft.com/office/officeart/2009/3/layout/HorizontalOrganizationChart"/>
    <dgm:cxn modelId="{270FD703-7F46-2B46-BE0F-8770B768CD8B}" type="presOf" srcId="{7638F483-EC40-4669-A117-0C6040B4A66B}" destId="{A4529214-DB2D-4B21-8831-F60F2A376559}" srcOrd="1" destOrd="0" presId="urn:microsoft.com/office/officeart/2009/3/layout/HorizontalOrganizationChart"/>
    <dgm:cxn modelId="{392465EB-F8EF-1A42-ADD8-CD7AE773DF4D}" type="presOf" srcId="{E2369F6E-DA59-4F6E-BD69-6CAA013A82BE}" destId="{CD82D2C2-9EF5-4CA0-9CEE-9265A38A1F4A}"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AB8C550D-6562-D643-AA91-F4C05479F033}" type="presOf" srcId="{F05BBA42-D7AF-4BA0-8C3F-85B1FE28E48F}" destId="{18DB143D-9E27-4E02-AFA5-F665953CBC10}"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BDE801D8-EB51-4046-910C-CB6B671D288D}" type="presOf" srcId="{9AC2E227-803C-4016-BF2C-9291B6CAA290}" destId="{9CD41DA5-A8A9-4189-B933-DCF665F7DF2D}" srcOrd="1" destOrd="0" presId="urn:microsoft.com/office/officeart/2009/3/layout/HorizontalOrganizationChart"/>
    <dgm:cxn modelId="{0B73DC7D-CD11-9341-A471-B9C25E8DF458}" type="presOf" srcId="{23F1803F-276C-8041-9B7B-082F2BD1E946}" destId="{19BA56B5-C34A-B64D-A239-C962FAC6DE3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EE86D81-AC28-AD46-81EB-AC60F12D4306}" type="presParOf" srcId="{18DB143D-9E27-4E02-AFA5-F665953CBC10}" destId="{07E01157-B979-4F6B-B892-75DB2A2B8B0F}" srcOrd="0" destOrd="0" presId="urn:microsoft.com/office/officeart/2009/3/layout/HorizontalOrganizationChart"/>
    <dgm:cxn modelId="{51DBC8CA-6B28-B440-9D70-B93E5EDA1562}" type="presParOf" srcId="{07E01157-B979-4F6B-B892-75DB2A2B8B0F}" destId="{F686C23F-604E-4653-B2CB-27DBB6BED631}" srcOrd="0" destOrd="0" presId="urn:microsoft.com/office/officeart/2009/3/layout/HorizontalOrganizationChart"/>
    <dgm:cxn modelId="{A642DBFB-53F8-B546-BA6F-FDFC1DDEAD68}" type="presParOf" srcId="{F686C23F-604E-4653-B2CB-27DBB6BED631}" destId="{2A2AFDF2-2568-44F8-842C-3BFD70D9F2B1}" srcOrd="0" destOrd="0" presId="urn:microsoft.com/office/officeart/2009/3/layout/HorizontalOrganizationChart"/>
    <dgm:cxn modelId="{48FE77B9-DA8B-7342-8D67-4BA1403EA419}" type="presParOf" srcId="{F686C23F-604E-4653-B2CB-27DBB6BED631}" destId="{9CD41DA5-A8A9-4189-B933-DCF665F7DF2D}" srcOrd="1" destOrd="0" presId="urn:microsoft.com/office/officeart/2009/3/layout/HorizontalOrganizationChart"/>
    <dgm:cxn modelId="{4A6F4E77-8E19-5449-A4AA-EBCCEC54FBD6}" type="presParOf" srcId="{07E01157-B979-4F6B-B892-75DB2A2B8B0F}" destId="{96876921-77F4-4E08-9148-E99125692808}" srcOrd="1" destOrd="0" presId="urn:microsoft.com/office/officeart/2009/3/layout/HorizontalOrganizationChart"/>
    <dgm:cxn modelId="{945CFCC7-6508-2C41-8797-DF7317697BB2}" type="presParOf" srcId="{96876921-77F4-4E08-9148-E99125692808}" destId="{CD82D2C2-9EF5-4CA0-9CEE-9265A38A1F4A}" srcOrd="0" destOrd="0" presId="urn:microsoft.com/office/officeart/2009/3/layout/HorizontalOrganizationChart"/>
    <dgm:cxn modelId="{A51C3C7E-A4C0-B840-8DDE-B27546C82A57}" type="presParOf" srcId="{96876921-77F4-4E08-9148-E99125692808}" destId="{9441C830-A66B-4AFB-9252-8069549D4F0A}" srcOrd="1" destOrd="0" presId="urn:microsoft.com/office/officeart/2009/3/layout/HorizontalOrganizationChart"/>
    <dgm:cxn modelId="{84975ECE-938C-7E47-BFFC-751FFA1220D3}" type="presParOf" srcId="{9441C830-A66B-4AFB-9252-8069549D4F0A}" destId="{FEAC7974-4462-4948-9F19-4D53C38CC88A}" srcOrd="0" destOrd="0" presId="urn:microsoft.com/office/officeart/2009/3/layout/HorizontalOrganizationChart"/>
    <dgm:cxn modelId="{BA001DE0-9FE6-7448-9E7B-6556A3E7DADA}" type="presParOf" srcId="{FEAC7974-4462-4948-9F19-4D53C38CC88A}" destId="{22C8BBC7-02FA-4EF0-899A-834C1FEE39E3}" srcOrd="0" destOrd="0" presId="urn:microsoft.com/office/officeart/2009/3/layout/HorizontalOrganizationChart"/>
    <dgm:cxn modelId="{37CCAED4-6552-6644-8D8E-921B5CA2B34D}" type="presParOf" srcId="{FEAC7974-4462-4948-9F19-4D53C38CC88A}" destId="{CBD704CC-8D6F-4C39-AFA6-3825EE74A965}" srcOrd="1" destOrd="0" presId="urn:microsoft.com/office/officeart/2009/3/layout/HorizontalOrganizationChart"/>
    <dgm:cxn modelId="{AD375093-FE9A-1344-84AA-066ED7091C5E}" type="presParOf" srcId="{9441C830-A66B-4AFB-9252-8069549D4F0A}" destId="{C4FE27A9-6818-468D-8F72-5DEAE64958BC}" srcOrd="1" destOrd="0" presId="urn:microsoft.com/office/officeart/2009/3/layout/HorizontalOrganizationChart"/>
    <dgm:cxn modelId="{0C5AB212-BDEE-C04C-B365-74A252F91562}" type="presParOf" srcId="{9441C830-A66B-4AFB-9252-8069549D4F0A}" destId="{B9E24DCA-DEF6-41DD-8228-40542DF88903}" srcOrd="2" destOrd="0" presId="urn:microsoft.com/office/officeart/2009/3/layout/HorizontalOrganizationChart"/>
    <dgm:cxn modelId="{F3DB54DF-0EBF-FB48-BB8E-180C439BDD26}" type="presParOf" srcId="{96876921-77F4-4E08-9148-E99125692808}" destId="{72A5A8A1-C34D-4CC9-B014-4EDC4C60B5CB}" srcOrd="2" destOrd="0" presId="urn:microsoft.com/office/officeart/2009/3/layout/HorizontalOrganizationChart"/>
    <dgm:cxn modelId="{B781963E-5A50-E043-A105-28966F13BA6F}" type="presParOf" srcId="{96876921-77F4-4E08-9148-E99125692808}" destId="{99464D45-2B22-432F-8F6C-3394CEC310A7}" srcOrd="3" destOrd="0" presId="urn:microsoft.com/office/officeart/2009/3/layout/HorizontalOrganizationChart"/>
    <dgm:cxn modelId="{A6242C08-F4D3-3647-9BEF-6ECE7DBFAD23}" type="presParOf" srcId="{99464D45-2B22-432F-8F6C-3394CEC310A7}" destId="{7EEFA05D-0146-474D-BB41-35A44BBAC0EB}" srcOrd="0" destOrd="0" presId="urn:microsoft.com/office/officeart/2009/3/layout/HorizontalOrganizationChart"/>
    <dgm:cxn modelId="{2337A543-BD90-CB46-B05D-89F45D4A22B0}" type="presParOf" srcId="{7EEFA05D-0146-474D-BB41-35A44BBAC0EB}" destId="{86A07B8D-FF15-4EFF-8681-05A46BF1E797}" srcOrd="0" destOrd="0" presId="urn:microsoft.com/office/officeart/2009/3/layout/HorizontalOrganizationChart"/>
    <dgm:cxn modelId="{B6CF0715-15BA-E14F-967B-31D44593DF7B}" type="presParOf" srcId="{7EEFA05D-0146-474D-BB41-35A44BBAC0EB}" destId="{A4529214-DB2D-4B21-8831-F60F2A376559}" srcOrd="1" destOrd="0" presId="urn:microsoft.com/office/officeart/2009/3/layout/HorizontalOrganizationChart"/>
    <dgm:cxn modelId="{DA4C9FD3-1917-0D48-AE84-3DCF6E6EB6E5}" type="presParOf" srcId="{99464D45-2B22-432F-8F6C-3394CEC310A7}" destId="{4C9D6515-EA4F-4DBF-A8FE-0711C70136B1}" srcOrd="1" destOrd="0" presId="urn:microsoft.com/office/officeart/2009/3/layout/HorizontalOrganizationChart"/>
    <dgm:cxn modelId="{618023B5-7537-6C44-9326-882F25D07B72}" type="presParOf" srcId="{99464D45-2B22-432F-8F6C-3394CEC310A7}" destId="{686779DB-34D3-4F60-84B6-A35826FF3C2A}" srcOrd="2" destOrd="0" presId="urn:microsoft.com/office/officeart/2009/3/layout/HorizontalOrganizationChart"/>
    <dgm:cxn modelId="{F423C2AF-3D43-CA49-9C68-044E171F9BB5}" type="presParOf" srcId="{96876921-77F4-4E08-9148-E99125692808}" destId="{B94BF64B-9716-424E-A851-42E8E7B2B9A7}" srcOrd="4" destOrd="0" presId="urn:microsoft.com/office/officeart/2009/3/layout/HorizontalOrganizationChart"/>
    <dgm:cxn modelId="{405F7639-7828-1E43-84A9-EE1250E08E0B}" type="presParOf" srcId="{96876921-77F4-4E08-9148-E99125692808}" destId="{31E814C1-FFDD-BA48-BF9D-F3C8FF892503}" srcOrd="5" destOrd="0" presId="urn:microsoft.com/office/officeart/2009/3/layout/HorizontalOrganizationChart"/>
    <dgm:cxn modelId="{D19C79D4-B176-1E4B-96BB-53E6FF5DA42C}" type="presParOf" srcId="{31E814C1-FFDD-BA48-BF9D-F3C8FF892503}" destId="{1780440E-D92A-B040-A710-F8D875101E05}" srcOrd="0" destOrd="0" presId="urn:microsoft.com/office/officeart/2009/3/layout/HorizontalOrganizationChart"/>
    <dgm:cxn modelId="{572FF995-8944-BE42-9A95-FAD52A9196AE}" type="presParOf" srcId="{1780440E-D92A-B040-A710-F8D875101E05}" destId="{A73C4A40-2D47-BF42-9EF8-B3BEE9451F45}" srcOrd="0" destOrd="0" presId="urn:microsoft.com/office/officeart/2009/3/layout/HorizontalOrganizationChart"/>
    <dgm:cxn modelId="{CF2C268C-C862-F24F-A85A-B5F848B94580}" type="presParOf" srcId="{1780440E-D92A-B040-A710-F8D875101E05}" destId="{BCDD8BD9-F9D2-4C44-AB56-5005F5FB7B08}" srcOrd="1" destOrd="0" presId="urn:microsoft.com/office/officeart/2009/3/layout/HorizontalOrganizationChart"/>
    <dgm:cxn modelId="{8E3E6527-7749-BD40-8D4C-27B260E31291}" type="presParOf" srcId="{31E814C1-FFDD-BA48-BF9D-F3C8FF892503}" destId="{B22D4294-1D49-E046-9CF9-7B480D0762E6}" srcOrd="1" destOrd="0" presId="urn:microsoft.com/office/officeart/2009/3/layout/HorizontalOrganizationChart"/>
    <dgm:cxn modelId="{86A14D6D-2C03-4943-8BBB-01A76AC20A45}" type="presParOf" srcId="{31E814C1-FFDD-BA48-BF9D-F3C8FF892503}" destId="{E1D0C206-488D-6348-BEA7-1FE8B1679EF7}" srcOrd="2" destOrd="0" presId="urn:microsoft.com/office/officeart/2009/3/layout/HorizontalOrganizationChart"/>
    <dgm:cxn modelId="{AF3ABA2E-521C-544C-AD3D-1598F84C02CA}" type="presParOf" srcId="{96876921-77F4-4E08-9148-E99125692808}" destId="{97BD78E0-6CC9-224B-9FDD-F11EE9BF8DF0}" srcOrd="6" destOrd="0" presId="urn:microsoft.com/office/officeart/2009/3/layout/HorizontalOrganizationChart"/>
    <dgm:cxn modelId="{B6A00E13-FDFA-A44B-B061-1943DA3E337C}" type="presParOf" srcId="{96876921-77F4-4E08-9148-E99125692808}" destId="{F5564F5E-C23C-6041-B185-3508736BC161}" srcOrd="7" destOrd="0" presId="urn:microsoft.com/office/officeart/2009/3/layout/HorizontalOrganizationChart"/>
    <dgm:cxn modelId="{DD2592FF-C140-3346-AD74-2DD466A94525}" type="presParOf" srcId="{F5564F5E-C23C-6041-B185-3508736BC161}" destId="{730C15AF-A2E3-334E-9C4F-2DA8AC61AB90}" srcOrd="0" destOrd="0" presId="urn:microsoft.com/office/officeart/2009/3/layout/HorizontalOrganizationChart"/>
    <dgm:cxn modelId="{CE61B4F9-6C12-A049-99F5-3747D9A9349C}" type="presParOf" srcId="{730C15AF-A2E3-334E-9C4F-2DA8AC61AB90}" destId="{19BA56B5-C34A-B64D-A239-C962FAC6DE3A}" srcOrd="0" destOrd="0" presId="urn:microsoft.com/office/officeart/2009/3/layout/HorizontalOrganizationChart"/>
    <dgm:cxn modelId="{75116257-4E27-D643-96E1-66970A3E6A73}" type="presParOf" srcId="{730C15AF-A2E3-334E-9C4F-2DA8AC61AB90}" destId="{B13D6842-7E74-6E4A-B081-886229548982}" srcOrd="1" destOrd="0" presId="urn:microsoft.com/office/officeart/2009/3/layout/HorizontalOrganizationChart"/>
    <dgm:cxn modelId="{BC35054D-BC74-2A4A-8A58-B2D4876BE7A1}" type="presParOf" srcId="{F5564F5E-C23C-6041-B185-3508736BC161}" destId="{DA228DBB-51B5-1545-814C-2E0469298B4C}" srcOrd="1" destOrd="0" presId="urn:microsoft.com/office/officeart/2009/3/layout/HorizontalOrganizationChart"/>
    <dgm:cxn modelId="{21A901D7-13BA-1D43-984F-B760BEC8E161}" type="presParOf" srcId="{F5564F5E-C23C-6041-B185-3508736BC161}" destId="{D334E96E-D664-3443-8496-4E437BC45B67}" srcOrd="2" destOrd="0" presId="urn:microsoft.com/office/officeart/2009/3/layout/HorizontalOrganizationChart"/>
    <dgm:cxn modelId="{A20F17FD-AD6B-1B42-8E80-C2E78822C9C4}" type="presParOf" srcId="{96876921-77F4-4E08-9148-E99125692808}" destId="{DB74F6B7-48F3-A347-9D02-3848B3882D19}" srcOrd="8" destOrd="0" presId="urn:microsoft.com/office/officeart/2009/3/layout/HorizontalOrganizationChart"/>
    <dgm:cxn modelId="{F6E34729-732E-3843-97D6-4890BFCD49D8}" type="presParOf" srcId="{96876921-77F4-4E08-9148-E99125692808}" destId="{B6FF38B1-94EE-5848-8043-BF3B363E5E43}" srcOrd="9" destOrd="0" presId="urn:microsoft.com/office/officeart/2009/3/layout/HorizontalOrganizationChart"/>
    <dgm:cxn modelId="{B86324C1-12F8-8849-AA8A-D4B21FBBA971}" type="presParOf" srcId="{B6FF38B1-94EE-5848-8043-BF3B363E5E43}" destId="{CC2D7BE5-7000-3C48-AA1F-2B56512EECB1}" srcOrd="0" destOrd="0" presId="urn:microsoft.com/office/officeart/2009/3/layout/HorizontalOrganizationChart"/>
    <dgm:cxn modelId="{DAC00452-FFDF-254A-9325-076A59C08066}" type="presParOf" srcId="{CC2D7BE5-7000-3C48-AA1F-2B56512EECB1}" destId="{4E99FFF1-F2C8-4947-9B7B-F4C0FDBD7B17}" srcOrd="0" destOrd="0" presId="urn:microsoft.com/office/officeart/2009/3/layout/HorizontalOrganizationChart"/>
    <dgm:cxn modelId="{E9D1E5FE-218F-D646-BDD4-C328890EF52E}" type="presParOf" srcId="{CC2D7BE5-7000-3C48-AA1F-2B56512EECB1}" destId="{CBC1B020-7022-2B49-8F5F-7E3168D6587A}" srcOrd="1" destOrd="0" presId="urn:microsoft.com/office/officeart/2009/3/layout/HorizontalOrganizationChart"/>
    <dgm:cxn modelId="{D16E6E0F-45EC-4C42-9AB4-31BC3DF90ACA}" type="presParOf" srcId="{B6FF38B1-94EE-5848-8043-BF3B363E5E43}" destId="{8C9C17CE-7CBB-7446-A701-923744A6075A}" srcOrd="1" destOrd="0" presId="urn:microsoft.com/office/officeart/2009/3/layout/HorizontalOrganizationChart"/>
    <dgm:cxn modelId="{9E61F547-E5E0-5B41-835A-C0F30E2E5B67}" type="presParOf" srcId="{B6FF38B1-94EE-5848-8043-BF3B363E5E43}" destId="{430A0D5E-F21F-B747-8E3B-3F16B06130DD}" srcOrd="2" destOrd="0" presId="urn:microsoft.com/office/officeart/2009/3/layout/HorizontalOrganizationChart"/>
    <dgm:cxn modelId="{B0CBCAC5-4141-DF4F-8072-9BEEA7A9B9F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85BCD666-1994-094D-8910-EAA0796513DC}" type="presOf" srcId="{E2369F6E-DA59-4F6E-BD69-6CAA013A82BE}" destId="{CD82D2C2-9EF5-4CA0-9CEE-9265A38A1F4A}" srcOrd="0" destOrd="0" presId="urn:microsoft.com/office/officeart/2009/3/layout/HorizontalOrganizationChart"/>
    <dgm:cxn modelId="{083375E1-3174-884A-AC45-F9BF6928DDE8}" type="presOf" srcId="{F05BBA42-D7AF-4BA0-8C3F-85B1FE28E48F}" destId="{18DB143D-9E27-4E02-AFA5-F665953CBC10}" srcOrd="0" destOrd="0" presId="urn:microsoft.com/office/officeart/2009/3/layout/HorizontalOrganizationChart"/>
    <dgm:cxn modelId="{D882BF87-C54C-7147-96DC-0A941CE0446E}" type="presOf" srcId="{23F1803F-276C-8041-9B7B-082F2BD1E946}" destId="{B13D6842-7E74-6E4A-B081-886229548982}" srcOrd="1" destOrd="0" presId="urn:microsoft.com/office/officeart/2009/3/layout/HorizontalOrganizationChart"/>
    <dgm:cxn modelId="{6C16B0DB-E0FE-8446-A377-67276A9BD5A0}" type="presOf" srcId="{5E91D41B-332E-E54E-BBB2-1256B9CC48C7}" destId="{97BD78E0-6CC9-224B-9FDD-F11EE9BF8DF0}" srcOrd="0" destOrd="0" presId="urn:microsoft.com/office/officeart/2009/3/layout/HorizontalOrganizationChart"/>
    <dgm:cxn modelId="{8B66FD8A-885F-F440-89D1-7323C3B13F51}" type="presOf" srcId="{3FA44A42-E0AE-412C-8071-9A37D30DD567}" destId="{22C8BBC7-02FA-4EF0-899A-834C1FEE39E3}" srcOrd="0" destOrd="0" presId="urn:microsoft.com/office/officeart/2009/3/layout/HorizontalOrganizationChart"/>
    <dgm:cxn modelId="{F2F446C8-8627-AB4F-BC3C-24E490AF9619}" type="presOf" srcId="{3FA44A42-E0AE-412C-8071-9A37D30DD567}" destId="{CBD704CC-8D6F-4C39-AFA6-3825EE74A965}" srcOrd="1" destOrd="0" presId="urn:microsoft.com/office/officeart/2009/3/layout/HorizontalOrganizationChart"/>
    <dgm:cxn modelId="{4B6BD718-530F-CE46-B116-5DECC4FFEF04}" type="presOf" srcId="{23F1803F-276C-8041-9B7B-082F2BD1E946}" destId="{19BA56B5-C34A-B64D-A239-C962FAC6DE3A}" srcOrd="0" destOrd="0" presId="urn:microsoft.com/office/officeart/2009/3/layout/HorizontalOrganizationChart"/>
    <dgm:cxn modelId="{0CB6714F-C36B-7F4F-86F3-6F3548DF8EBF}" type="presOf" srcId="{87585F0D-6A81-F747-99EB-D14B33EBB618}" destId="{A73C4A40-2D47-BF42-9EF8-B3BEE9451F45}"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F998044B-F3F5-D242-9C74-576DABC35D47}" type="presOf" srcId="{9AC2E227-803C-4016-BF2C-9291B6CAA290}" destId="{9CD41DA5-A8A9-4189-B933-DCF665F7DF2D}" srcOrd="1" destOrd="0" presId="urn:microsoft.com/office/officeart/2009/3/layout/HorizontalOrganizationChart"/>
    <dgm:cxn modelId="{F9370960-3E63-3048-81DF-B6F2E8F6C25D}" type="presOf" srcId="{7859404A-F2FC-2C48-AA46-F509ECEE6B31}" destId="{4E99FFF1-F2C8-4947-9B7B-F4C0FDBD7B17}" srcOrd="0" destOrd="0" presId="urn:microsoft.com/office/officeart/2009/3/layout/HorizontalOrganizationChart"/>
    <dgm:cxn modelId="{A11EA2EC-54EC-8C47-B9CE-D601F25FBDBC}" type="presOf" srcId="{18A5DCF8-381A-9740-A1DC-D1A5033A3647}" destId="{B94BF64B-9716-424E-A851-42E8E7B2B9A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B4F3650-0BCF-534F-BD65-70317967379F}" type="presOf" srcId="{7638F483-EC40-4669-A117-0C6040B4A66B}" destId="{A4529214-DB2D-4B21-8831-F60F2A376559}" srcOrd="1" destOrd="0" presId="urn:microsoft.com/office/officeart/2009/3/layout/HorizontalOrganizationChart"/>
    <dgm:cxn modelId="{810B029D-211B-B14E-A1AA-1AF2B9FA6A0E}" type="presOf" srcId="{7859404A-F2FC-2C48-AA46-F509ECEE6B31}" destId="{CBC1B020-7022-2B49-8F5F-7E3168D6587A}" srcOrd="1" destOrd="0" presId="urn:microsoft.com/office/officeart/2009/3/layout/HorizontalOrganizationChart"/>
    <dgm:cxn modelId="{CF766E6E-C6A8-FB40-8A9F-5F081B83C279}"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D001138-FEC2-B941-9986-0A8BBFEE1A90}" type="presOf" srcId="{7638F483-EC40-4669-A117-0C6040B4A66B}" destId="{86A07B8D-FF15-4EFF-8681-05A46BF1E797}" srcOrd="0" destOrd="0" presId="urn:microsoft.com/office/officeart/2009/3/layout/HorizontalOrganizationChart"/>
    <dgm:cxn modelId="{31FA3D7E-520B-284B-AF46-358BCF40D086}" type="presOf" srcId="{57E64457-75B6-40DF-86BF-80888D7FBBC5}" destId="{72A5A8A1-C34D-4CC9-B014-4EDC4C60B5CB}"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9AAB41CC-B9AA-9142-BE5E-0B1EE6E34DAA}" srcId="{9AC2E227-803C-4016-BF2C-9291B6CAA290}" destId="{87585F0D-6A81-F747-99EB-D14B33EBB618}" srcOrd="2" destOrd="0" parTransId="{18A5DCF8-381A-9740-A1DC-D1A5033A3647}" sibTransId="{8D2E3331-C9C0-6F41-9B03-2AE4E999EDF7}"/>
    <dgm:cxn modelId="{095BE9A1-B10D-2148-A4D8-4960B7A4A211}" type="presOf" srcId="{082ECBEE-C2C7-4949-86B1-6B928BF803C2}" destId="{DB74F6B7-48F3-A347-9D02-3848B3882D19}" srcOrd="0" destOrd="0" presId="urn:microsoft.com/office/officeart/2009/3/layout/HorizontalOrganizationChart"/>
    <dgm:cxn modelId="{DE71733A-7569-6943-99E7-F93262B5B702}"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C163C3B-C8D5-8744-95B4-16DB1CEC25CB}" type="presParOf" srcId="{18DB143D-9E27-4E02-AFA5-F665953CBC10}" destId="{07E01157-B979-4F6B-B892-75DB2A2B8B0F}" srcOrd="0" destOrd="0" presId="urn:microsoft.com/office/officeart/2009/3/layout/HorizontalOrganizationChart"/>
    <dgm:cxn modelId="{5CF5E881-391B-0748-9E9E-42CC69FE0471}" type="presParOf" srcId="{07E01157-B979-4F6B-B892-75DB2A2B8B0F}" destId="{F686C23F-604E-4653-B2CB-27DBB6BED631}" srcOrd="0" destOrd="0" presId="urn:microsoft.com/office/officeart/2009/3/layout/HorizontalOrganizationChart"/>
    <dgm:cxn modelId="{3E451DE8-EDC1-B745-8FB2-8B40800720F0}" type="presParOf" srcId="{F686C23F-604E-4653-B2CB-27DBB6BED631}" destId="{2A2AFDF2-2568-44F8-842C-3BFD70D9F2B1}" srcOrd="0" destOrd="0" presId="urn:microsoft.com/office/officeart/2009/3/layout/HorizontalOrganizationChart"/>
    <dgm:cxn modelId="{C760604F-5831-9D4E-9404-749767048D68}" type="presParOf" srcId="{F686C23F-604E-4653-B2CB-27DBB6BED631}" destId="{9CD41DA5-A8A9-4189-B933-DCF665F7DF2D}" srcOrd="1" destOrd="0" presId="urn:microsoft.com/office/officeart/2009/3/layout/HorizontalOrganizationChart"/>
    <dgm:cxn modelId="{1E5A7DA5-44AA-3A45-84C2-37795C6F1031}" type="presParOf" srcId="{07E01157-B979-4F6B-B892-75DB2A2B8B0F}" destId="{96876921-77F4-4E08-9148-E99125692808}" srcOrd="1" destOrd="0" presId="urn:microsoft.com/office/officeart/2009/3/layout/HorizontalOrganizationChart"/>
    <dgm:cxn modelId="{BF8E2C4B-9990-FD46-836F-81F3B5F31E31}" type="presParOf" srcId="{96876921-77F4-4E08-9148-E99125692808}" destId="{CD82D2C2-9EF5-4CA0-9CEE-9265A38A1F4A}" srcOrd="0" destOrd="0" presId="urn:microsoft.com/office/officeart/2009/3/layout/HorizontalOrganizationChart"/>
    <dgm:cxn modelId="{D9F72514-0FBB-3643-89DB-2E9FC0501CDF}" type="presParOf" srcId="{96876921-77F4-4E08-9148-E99125692808}" destId="{9441C830-A66B-4AFB-9252-8069549D4F0A}" srcOrd="1" destOrd="0" presId="urn:microsoft.com/office/officeart/2009/3/layout/HorizontalOrganizationChart"/>
    <dgm:cxn modelId="{30FB8BFA-8879-BF48-967F-EF59E9810033}" type="presParOf" srcId="{9441C830-A66B-4AFB-9252-8069549D4F0A}" destId="{FEAC7974-4462-4948-9F19-4D53C38CC88A}" srcOrd="0" destOrd="0" presId="urn:microsoft.com/office/officeart/2009/3/layout/HorizontalOrganizationChart"/>
    <dgm:cxn modelId="{ED98ED9B-CB28-2741-B6C5-819B1D8C0435}" type="presParOf" srcId="{FEAC7974-4462-4948-9F19-4D53C38CC88A}" destId="{22C8BBC7-02FA-4EF0-899A-834C1FEE39E3}" srcOrd="0" destOrd="0" presId="urn:microsoft.com/office/officeart/2009/3/layout/HorizontalOrganizationChart"/>
    <dgm:cxn modelId="{201778E7-6151-2F4C-A5C5-00C3BC44A237}" type="presParOf" srcId="{FEAC7974-4462-4948-9F19-4D53C38CC88A}" destId="{CBD704CC-8D6F-4C39-AFA6-3825EE74A965}" srcOrd="1" destOrd="0" presId="urn:microsoft.com/office/officeart/2009/3/layout/HorizontalOrganizationChart"/>
    <dgm:cxn modelId="{098D476A-54C3-D749-8EC6-5C6177C6BC34}" type="presParOf" srcId="{9441C830-A66B-4AFB-9252-8069549D4F0A}" destId="{C4FE27A9-6818-468D-8F72-5DEAE64958BC}" srcOrd="1" destOrd="0" presId="urn:microsoft.com/office/officeart/2009/3/layout/HorizontalOrganizationChart"/>
    <dgm:cxn modelId="{7DE2115E-891A-EE4B-ACA8-BA5DA545D235}" type="presParOf" srcId="{9441C830-A66B-4AFB-9252-8069549D4F0A}" destId="{B9E24DCA-DEF6-41DD-8228-40542DF88903}" srcOrd="2" destOrd="0" presId="urn:microsoft.com/office/officeart/2009/3/layout/HorizontalOrganizationChart"/>
    <dgm:cxn modelId="{C0832468-58CD-D849-834D-4B2F0C2F1F26}" type="presParOf" srcId="{96876921-77F4-4E08-9148-E99125692808}" destId="{72A5A8A1-C34D-4CC9-B014-4EDC4C60B5CB}" srcOrd="2" destOrd="0" presId="urn:microsoft.com/office/officeart/2009/3/layout/HorizontalOrganizationChart"/>
    <dgm:cxn modelId="{84E59762-C217-7A42-9675-7E8A647A936B}" type="presParOf" srcId="{96876921-77F4-4E08-9148-E99125692808}" destId="{99464D45-2B22-432F-8F6C-3394CEC310A7}" srcOrd="3" destOrd="0" presId="urn:microsoft.com/office/officeart/2009/3/layout/HorizontalOrganizationChart"/>
    <dgm:cxn modelId="{DB772DA6-472D-DD46-944C-C56681B52283}" type="presParOf" srcId="{99464D45-2B22-432F-8F6C-3394CEC310A7}" destId="{7EEFA05D-0146-474D-BB41-35A44BBAC0EB}" srcOrd="0" destOrd="0" presId="urn:microsoft.com/office/officeart/2009/3/layout/HorizontalOrganizationChart"/>
    <dgm:cxn modelId="{6C843E14-BC59-F645-ABA4-469021081EA5}" type="presParOf" srcId="{7EEFA05D-0146-474D-BB41-35A44BBAC0EB}" destId="{86A07B8D-FF15-4EFF-8681-05A46BF1E797}" srcOrd="0" destOrd="0" presId="urn:microsoft.com/office/officeart/2009/3/layout/HorizontalOrganizationChart"/>
    <dgm:cxn modelId="{92DB3ED0-428B-DE40-88D4-241CFB141AC3}" type="presParOf" srcId="{7EEFA05D-0146-474D-BB41-35A44BBAC0EB}" destId="{A4529214-DB2D-4B21-8831-F60F2A376559}" srcOrd="1" destOrd="0" presId="urn:microsoft.com/office/officeart/2009/3/layout/HorizontalOrganizationChart"/>
    <dgm:cxn modelId="{BF5DD905-CF78-0D45-BA43-00BC40849AA0}" type="presParOf" srcId="{99464D45-2B22-432F-8F6C-3394CEC310A7}" destId="{4C9D6515-EA4F-4DBF-A8FE-0711C70136B1}" srcOrd="1" destOrd="0" presId="urn:microsoft.com/office/officeart/2009/3/layout/HorizontalOrganizationChart"/>
    <dgm:cxn modelId="{1DAD9CE7-AE66-AD4F-A9C4-0D7426261BEF}" type="presParOf" srcId="{99464D45-2B22-432F-8F6C-3394CEC310A7}" destId="{686779DB-34D3-4F60-84B6-A35826FF3C2A}" srcOrd="2" destOrd="0" presId="urn:microsoft.com/office/officeart/2009/3/layout/HorizontalOrganizationChart"/>
    <dgm:cxn modelId="{25558AE6-F5B3-4E4F-9C16-D7A891FB63E1}" type="presParOf" srcId="{96876921-77F4-4E08-9148-E99125692808}" destId="{B94BF64B-9716-424E-A851-42E8E7B2B9A7}" srcOrd="4" destOrd="0" presId="urn:microsoft.com/office/officeart/2009/3/layout/HorizontalOrganizationChart"/>
    <dgm:cxn modelId="{606E8096-C8AB-5B45-AB03-0F5660FE9178}" type="presParOf" srcId="{96876921-77F4-4E08-9148-E99125692808}" destId="{31E814C1-FFDD-BA48-BF9D-F3C8FF892503}" srcOrd="5" destOrd="0" presId="urn:microsoft.com/office/officeart/2009/3/layout/HorizontalOrganizationChart"/>
    <dgm:cxn modelId="{9AAA2918-1ED5-334E-B19C-985C0ECE50EA}" type="presParOf" srcId="{31E814C1-FFDD-BA48-BF9D-F3C8FF892503}" destId="{1780440E-D92A-B040-A710-F8D875101E05}" srcOrd="0" destOrd="0" presId="urn:microsoft.com/office/officeart/2009/3/layout/HorizontalOrganizationChart"/>
    <dgm:cxn modelId="{10EE0676-FE0F-C645-8A9A-4DCDBDC61B6B}" type="presParOf" srcId="{1780440E-D92A-B040-A710-F8D875101E05}" destId="{A73C4A40-2D47-BF42-9EF8-B3BEE9451F45}" srcOrd="0" destOrd="0" presId="urn:microsoft.com/office/officeart/2009/3/layout/HorizontalOrganizationChart"/>
    <dgm:cxn modelId="{2BF342AF-4B9F-914B-B728-660797934A0A}" type="presParOf" srcId="{1780440E-D92A-B040-A710-F8D875101E05}" destId="{BCDD8BD9-F9D2-4C44-AB56-5005F5FB7B08}" srcOrd="1" destOrd="0" presId="urn:microsoft.com/office/officeart/2009/3/layout/HorizontalOrganizationChart"/>
    <dgm:cxn modelId="{E1132B1E-C041-D249-9694-85723FAE7ADC}" type="presParOf" srcId="{31E814C1-FFDD-BA48-BF9D-F3C8FF892503}" destId="{B22D4294-1D49-E046-9CF9-7B480D0762E6}" srcOrd="1" destOrd="0" presId="urn:microsoft.com/office/officeart/2009/3/layout/HorizontalOrganizationChart"/>
    <dgm:cxn modelId="{44EC896E-2CC4-6E40-B148-E7F3BF3932C0}" type="presParOf" srcId="{31E814C1-FFDD-BA48-BF9D-F3C8FF892503}" destId="{E1D0C206-488D-6348-BEA7-1FE8B1679EF7}" srcOrd="2" destOrd="0" presId="urn:microsoft.com/office/officeart/2009/3/layout/HorizontalOrganizationChart"/>
    <dgm:cxn modelId="{46511363-6BDF-6449-BD92-66E70416139B}" type="presParOf" srcId="{96876921-77F4-4E08-9148-E99125692808}" destId="{97BD78E0-6CC9-224B-9FDD-F11EE9BF8DF0}" srcOrd="6" destOrd="0" presId="urn:microsoft.com/office/officeart/2009/3/layout/HorizontalOrganizationChart"/>
    <dgm:cxn modelId="{C39F8BAA-B7E9-364E-84B6-E421EE387F53}" type="presParOf" srcId="{96876921-77F4-4E08-9148-E99125692808}" destId="{F5564F5E-C23C-6041-B185-3508736BC161}" srcOrd="7" destOrd="0" presId="urn:microsoft.com/office/officeart/2009/3/layout/HorizontalOrganizationChart"/>
    <dgm:cxn modelId="{D0756D48-8887-D348-BF5D-45C654ACD8BC}" type="presParOf" srcId="{F5564F5E-C23C-6041-B185-3508736BC161}" destId="{730C15AF-A2E3-334E-9C4F-2DA8AC61AB90}" srcOrd="0" destOrd="0" presId="urn:microsoft.com/office/officeart/2009/3/layout/HorizontalOrganizationChart"/>
    <dgm:cxn modelId="{F135BBE7-0BE7-934E-8FFE-9341A44FAC80}" type="presParOf" srcId="{730C15AF-A2E3-334E-9C4F-2DA8AC61AB90}" destId="{19BA56B5-C34A-B64D-A239-C962FAC6DE3A}" srcOrd="0" destOrd="0" presId="urn:microsoft.com/office/officeart/2009/3/layout/HorizontalOrganizationChart"/>
    <dgm:cxn modelId="{7EA0144F-4F6F-7B42-83EB-CE0020DCD09D}" type="presParOf" srcId="{730C15AF-A2E3-334E-9C4F-2DA8AC61AB90}" destId="{B13D6842-7E74-6E4A-B081-886229548982}" srcOrd="1" destOrd="0" presId="urn:microsoft.com/office/officeart/2009/3/layout/HorizontalOrganizationChart"/>
    <dgm:cxn modelId="{ABE6FBD7-0796-C549-B96F-CF15B9086EA2}" type="presParOf" srcId="{F5564F5E-C23C-6041-B185-3508736BC161}" destId="{DA228DBB-51B5-1545-814C-2E0469298B4C}" srcOrd="1" destOrd="0" presId="urn:microsoft.com/office/officeart/2009/3/layout/HorizontalOrganizationChart"/>
    <dgm:cxn modelId="{10984ED3-6CFC-8247-A021-4A988429C772}" type="presParOf" srcId="{F5564F5E-C23C-6041-B185-3508736BC161}" destId="{D334E96E-D664-3443-8496-4E437BC45B67}" srcOrd="2" destOrd="0" presId="urn:microsoft.com/office/officeart/2009/3/layout/HorizontalOrganizationChart"/>
    <dgm:cxn modelId="{F55EF04B-DD26-874F-BB26-B4C5C52B0163}" type="presParOf" srcId="{96876921-77F4-4E08-9148-E99125692808}" destId="{DB74F6B7-48F3-A347-9D02-3848B3882D19}" srcOrd="8" destOrd="0" presId="urn:microsoft.com/office/officeart/2009/3/layout/HorizontalOrganizationChart"/>
    <dgm:cxn modelId="{1D3BA11D-EA5C-D04E-892E-ECD56AD60A35}" type="presParOf" srcId="{96876921-77F4-4E08-9148-E99125692808}" destId="{B6FF38B1-94EE-5848-8043-BF3B363E5E43}" srcOrd="9" destOrd="0" presId="urn:microsoft.com/office/officeart/2009/3/layout/HorizontalOrganizationChart"/>
    <dgm:cxn modelId="{0F206846-BC11-9D48-902F-E3C5FAE14AC8}" type="presParOf" srcId="{B6FF38B1-94EE-5848-8043-BF3B363E5E43}" destId="{CC2D7BE5-7000-3C48-AA1F-2B56512EECB1}" srcOrd="0" destOrd="0" presId="urn:microsoft.com/office/officeart/2009/3/layout/HorizontalOrganizationChart"/>
    <dgm:cxn modelId="{8D489B6B-518B-A346-A3CA-921FF1DC6983}" type="presParOf" srcId="{CC2D7BE5-7000-3C48-AA1F-2B56512EECB1}" destId="{4E99FFF1-F2C8-4947-9B7B-F4C0FDBD7B17}" srcOrd="0" destOrd="0" presId="urn:microsoft.com/office/officeart/2009/3/layout/HorizontalOrganizationChart"/>
    <dgm:cxn modelId="{FB85BB68-9869-544C-BE38-FAED4F69FB0B}" type="presParOf" srcId="{CC2D7BE5-7000-3C48-AA1F-2B56512EECB1}" destId="{CBC1B020-7022-2B49-8F5F-7E3168D6587A}" srcOrd="1" destOrd="0" presId="urn:microsoft.com/office/officeart/2009/3/layout/HorizontalOrganizationChart"/>
    <dgm:cxn modelId="{4C7C37E6-3ED5-B149-BB22-CF461AED2690}" type="presParOf" srcId="{B6FF38B1-94EE-5848-8043-BF3B363E5E43}" destId="{8C9C17CE-7CBB-7446-A701-923744A6075A}" srcOrd="1" destOrd="0" presId="urn:microsoft.com/office/officeart/2009/3/layout/HorizontalOrganizationChart"/>
    <dgm:cxn modelId="{9CE80D7E-A670-4D42-8D65-F9D27138829E}" type="presParOf" srcId="{B6FF38B1-94EE-5848-8043-BF3B363E5E43}" destId="{430A0D5E-F21F-B747-8E3B-3F16B06130DD}" srcOrd="2" destOrd="0" presId="urn:microsoft.com/office/officeart/2009/3/layout/HorizontalOrganizationChart"/>
    <dgm:cxn modelId="{6DA33BC3-FB3B-8A4B-A10B-495D145791F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1207A6C-8972-4032-A742-142F4AA6DFE4}" type="doc">
      <dgm:prSet loTypeId="urn:microsoft.com/office/officeart/2005/8/layout/list1#25" loCatId="list" qsTypeId="urn:microsoft.com/office/officeart/2005/8/quickstyle/simple1#67" qsCatId="simple" csTypeId="urn:microsoft.com/office/officeart/2005/8/colors/accent2_1#34" csCatId="accent2" phldr="1"/>
      <dgm:spPr/>
      <dgm:t>
        <a:bodyPr/>
        <a:lstStyle/>
        <a:p>
          <a:endParaRPr lang="zh-CN" altLang="en-US"/>
        </a:p>
      </dgm:t>
    </dgm:pt>
    <dgm:pt modelId="{124A8C6C-56A6-4DC7-91E9-8D5A7EF489C5}">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精神层次决定了制度层次和物质层次</a:t>
          </a:r>
          <a:endParaRPr lang="zh-CN" altLang="en-US" sz="2400" dirty="0">
            <a:latin typeface="手札体-简粗体" panose="03000700000000000000" pitchFamily="66" charset="-122"/>
            <a:ea typeface="手札体-简粗体" panose="03000700000000000000" pitchFamily="66" charset="-122"/>
          </a:endParaRPr>
        </a:p>
      </dgm:t>
    </dgm:pt>
    <dgm:pt modelId="{21009824-C314-48B8-AD59-5687FEB676C6}" type="parTrans" cxnId="{05D6FB85-D5ED-41FB-9891-159A92985F4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3736D17-B4C2-4295-B67D-F4F1C654C552}" type="sibTrans" cxnId="{05D6FB85-D5ED-41FB-9891-159A92985F4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C1A3B1D-CF38-47D3-92F8-F0FEFA780445}">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制度层次是精神层次和物质层次的中介</a:t>
          </a:r>
          <a:endParaRPr lang="zh-CN" altLang="en-US" sz="2400" dirty="0">
            <a:latin typeface="手札体-简粗体" panose="03000700000000000000" pitchFamily="66" charset="-122"/>
            <a:ea typeface="手札体-简粗体" panose="03000700000000000000" pitchFamily="66" charset="-122"/>
          </a:endParaRPr>
        </a:p>
      </dgm:t>
    </dgm:pt>
    <dgm:pt modelId="{4E573B3F-2622-4A62-8336-422C65F41BE0}" type="parTrans" cxnId="{FCF2B741-F11D-4340-8A09-F55CF5AA959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54B7E46-95DD-4B05-9F55-29DF98399550}" type="sibTrans" cxnId="{FCF2B741-F11D-4340-8A09-F55CF5AA959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5FA0B89-2E76-495F-BD4E-2F3952CABF66}">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物质层次和制度层次是精神层次的体现</a:t>
          </a:r>
          <a:endParaRPr lang="zh-CN" altLang="en-US" sz="2400" dirty="0">
            <a:latin typeface="手札体-简粗体" panose="03000700000000000000" pitchFamily="66" charset="-122"/>
            <a:ea typeface="手札体-简粗体" panose="03000700000000000000" pitchFamily="66" charset="-122"/>
          </a:endParaRPr>
        </a:p>
      </dgm:t>
    </dgm:pt>
    <dgm:pt modelId="{15E08CD4-FE2F-480E-8402-EF8D9FC7A693}" type="parTrans" cxnId="{933BE8E3-62C4-489D-9AEE-9161436EDB2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8CFFDF3-629F-4B5B-8861-C506C38F0655}" type="sibTrans" cxnId="{933BE8E3-62C4-489D-9AEE-9161436EDB2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EC96499-2EFB-4ED1-80EE-BEBF71B06B8E}" type="pres">
      <dgm:prSet presAssocID="{91207A6C-8972-4032-A742-142F4AA6DFE4}" presName="linear" presStyleCnt="0">
        <dgm:presLayoutVars>
          <dgm:dir/>
          <dgm:animLvl val="lvl"/>
          <dgm:resizeHandles val="exact"/>
        </dgm:presLayoutVars>
      </dgm:prSet>
      <dgm:spPr/>
      <dgm:t>
        <a:bodyPr/>
        <a:lstStyle/>
        <a:p>
          <a:endParaRPr lang="zh-CN" altLang="en-US"/>
        </a:p>
      </dgm:t>
    </dgm:pt>
    <dgm:pt modelId="{E11781E9-155E-4CBC-AA7C-AAE63B745D67}" type="pres">
      <dgm:prSet presAssocID="{124A8C6C-56A6-4DC7-91E9-8D5A7EF489C5}" presName="parentLin" presStyleCnt="0"/>
      <dgm:spPr/>
    </dgm:pt>
    <dgm:pt modelId="{92ECC070-F577-481E-AF24-82F4DE9DC26A}" type="pres">
      <dgm:prSet presAssocID="{124A8C6C-56A6-4DC7-91E9-8D5A7EF489C5}" presName="parentLeftMargin" presStyleLbl="node1" presStyleIdx="0" presStyleCnt="3"/>
      <dgm:spPr/>
      <dgm:t>
        <a:bodyPr/>
        <a:lstStyle/>
        <a:p>
          <a:endParaRPr lang="zh-CN" altLang="en-US"/>
        </a:p>
      </dgm:t>
    </dgm:pt>
    <dgm:pt modelId="{701863B3-C421-49A1-8FA7-68F3DB49B4C3}" type="pres">
      <dgm:prSet presAssocID="{124A8C6C-56A6-4DC7-91E9-8D5A7EF489C5}" presName="parentText" presStyleLbl="node1" presStyleIdx="0" presStyleCnt="3">
        <dgm:presLayoutVars>
          <dgm:chMax val="0"/>
          <dgm:bulletEnabled val="1"/>
        </dgm:presLayoutVars>
      </dgm:prSet>
      <dgm:spPr/>
      <dgm:t>
        <a:bodyPr/>
        <a:lstStyle/>
        <a:p>
          <a:endParaRPr lang="zh-CN" altLang="en-US"/>
        </a:p>
      </dgm:t>
    </dgm:pt>
    <dgm:pt modelId="{15F1179C-1A31-4664-B12A-F388AC745872}" type="pres">
      <dgm:prSet presAssocID="{124A8C6C-56A6-4DC7-91E9-8D5A7EF489C5}" presName="negativeSpace" presStyleCnt="0"/>
      <dgm:spPr/>
    </dgm:pt>
    <dgm:pt modelId="{4470BEB7-494C-49C6-94DE-5981D4541C1C}" type="pres">
      <dgm:prSet presAssocID="{124A8C6C-56A6-4DC7-91E9-8D5A7EF489C5}" presName="childText" presStyleLbl="conFgAcc1" presStyleIdx="0" presStyleCnt="3">
        <dgm:presLayoutVars>
          <dgm:bulletEnabled val="1"/>
        </dgm:presLayoutVars>
      </dgm:prSet>
      <dgm:spPr/>
    </dgm:pt>
    <dgm:pt modelId="{E1D39E03-41FB-44F5-833D-F97291E3E748}" type="pres">
      <dgm:prSet presAssocID="{E3736D17-B4C2-4295-B67D-F4F1C654C552}" presName="spaceBetweenRectangles" presStyleCnt="0"/>
      <dgm:spPr/>
    </dgm:pt>
    <dgm:pt modelId="{45511C4E-F8CE-4C84-9EB8-23A5AFA79D8B}" type="pres">
      <dgm:prSet presAssocID="{BC1A3B1D-CF38-47D3-92F8-F0FEFA780445}" presName="parentLin" presStyleCnt="0"/>
      <dgm:spPr/>
    </dgm:pt>
    <dgm:pt modelId="{4F3E0014-2EA2-4719-A667-200E531B922D}" type="pres">
      <dgm:prSet presAssocID="{BC1A3B1D-CF38-47D3-92F8-F0FEFA780445}" presName="parentLeftMargin" presStyleLbl="node1" presStyleIdx="0" presStyleCnt="3"/>
      <dgm:spPr/>
      <dgm:t>
        <a:bodyPr/>
        <a:lstStyle/>
        <a:p>
          <a:endParaRPr lang="zh-CN" altLang="en-US"/>
        </a:p>
      </dgm:t>
    </dgm:pt>
    <dgm:pt modelId="{B8F059B9-4913-4F9F-9256-A7A846041310}" type="pres">
      <dgm:prSet presAssocID="{BC1A3B1D-CF38-47D3-92F8-F0FEFA780445}" presName="parentText" presStyleLbl="node1" presStyleIdx="1" presStyleCnt="3">
        <dgm:presLayoutVars>
          <dgm:chMax val="0"/>
          <dgm:bulletEnabled val="1"/>
        </dgm:presLayoutVars>
      </dgm:prSet>
      <dgm:spPr/>
      <dgm:t>
        <a:bodyPr/>
        <a:lstStyle/>
        <a:p>
          <a:endParaRPr lang="zh-CN" altLang="en-US"/>
        </a:p>
      </dgm:t>
    </dgm:pt>
    <dgm:pt modelId="{135EB3C0-8896-4A13-AE93-EC1B0A35B1A1}" type="pres">
      <dgm:prSet presAssocID="{BC1A3B1D-CF38-47D3-92F8-F0FEFA780445}" presName="negativeSpace" presStyleCnt="0"/>
      <dgm:spPr/>
    </dgm:pt>
    <dgm:pt modelId="{64370FD7-CA8C-4888-8E67-6B337EF85EAF}" type="pres">
      <dgm:prSet presAssocID="{BC1A3B1D-CF38-47D3-92F8-F0FEFA780445}" presName="childText" presStyleLbl="conFgAcc1" presStyleIdx="1" presStyleCnt="3">
        <dgm:presLayoutVars>
          <dgm:bulletEnabled val="1"/>
        </dgm:presLayoutVars>
      </dgm:prSet>
      <dgm:spPr/>
    </dgm:pt>
    <dgm:pt modelId="{A7104C64-494F-4E07-8C82-509A072DFA22}" type="pres">
      <dgm:prSet presAssocID="{B54B7E46-95DD-4B05-9F55-29DF98399550}" presName="spaceBetweenRectangles" presStyleCnt="0"/>
      <dgm:spPr/>
    </dgm:pt>
    <dgm:pt modelId="{580A2D50-79E6-412E-BB1F-577A86B01EAD}" type="pres">
      <dgm:prSet presAssocID="{65FA0B89-2E76-495F-BD4E-2F3952CABF66}" presName="parentLin" presStyleCnt="0"/>
      <dgm:spPr/>
    </dgm:pt>
    <dgm:pt modelId="{34446F57-419E-465B-9C6B-76E996C92050}" type="pres">
      <dgm:prSet presAssocID="{65FA0B89-2E76-495F-BD4E-2F3952CABF66}" presName="parentLeftMargin" presStyleLbl="node1" presStyleIdx="1" presStyleCnt="3"/>
      <dgm:spPr/>
      <dgm:t>
        <a:bodyPr/>
        <a:lstStyle/>
        <a:p>
          <a:endParaRPr lang="zh-CN" altLang="en-US"/>
        </a:p>
      </dgm:t>
    </dgm:pt>
    <dgm:pt modelId="{73FE2384-027F-432E-902B-ABDA303AE6FE}" type="pres">
      <dgm:prSet presAssocID="{65FA0B89-2E76-495F-BD4E-2F3952CABF66}" presName="parentText" presStyleLbl="node1" presStyleIdx="2" presStyleCnt="3">
        <dgm:presLayoutVars>
          <dgm:chMax val="0"/>
          <dgm:bulletEnabled val="1"/>
        </dgm:presLayoutVars>
      </dgm:prSet>
      <dgm:spPr/>
      <dgm:t>
        <a:bodyPr/>
        <a:lstStyle/>
        <a:p>
          <a:endParaRPr lang="zh-CN" altLang="en-US"/>
        </a:p>
      </dgm:t>
    </dgm:pt>
    <dgm:pt modelId="{1E65EFE9-D716-47F1-9399-AAB1F4980BB8}" type="pres">
      <dgm:prSet presAssocID="{65FA0B89-2E76-495F-BD4E-2F3952CABF66}" presName="negativeSpace" presStyleCnt="0"/>
      <dgm:spPr/>
    </dgm:pt>
    <dgm:pt modelId="{6B6098B5-7A4A-4C44-85D5-F780D34D88D6}" type="pres">
      <dgm:prSet presAssocID="{65FA0B89-2E76-495F-BD4E-2F3952CABF66}" presName="childText" presStyleLbl="conFgAcc1" presStyleIdx="2" presStyleCnt="3">
        <dgm:presLayoutVars>
          <dgm:bulletEnabled val="1"/>
        </dgm:presLayoutVars>
      </dgm:prSet>
      <dgm:spPr/>
    </dgm:pt>
  </dgm:ptLst>
  <dgm:cxnLst>
    <dgm:cxn modelId="{EEB8B6F9-0868-491A-AD62-7517429CFCE5}" type="presOf" srcId="{91207A6C-8972-4032-A742-142F4AA6DFE4}" destId="{FEC96499-2EFB-4ED1-80EE-BEBF71B06B8E}" srcOrd="0" destOrd="0" presId="urn:microsoft.com/office/officeart/2005/8/layout/list1#25"/>
    <dgm:cxn modelId="{F93D0A63-96F4-43F7-9D6F-9C02845A4586}" type="presOf" srcId="{BC1A3B1D-CF38-47D3-92F8-F0FEFA780445}" destId="{4F3E0014-2EA2-4719-A667-200E531B922D}" srcOrd="0" destOrd="0" presId="urn:microsoft.com/office/officeart/2005/8/layout/list1#25"/>
    <dgm:cxn modelId="{8DDE691F-FEF7-4736-86C9-B4C8B6209553}" type="presOf" srcId="{65FA0B89-2E76-495F-BD4E-2F3952CABF66}" destId="{73FE2384-027F-432E-902B-ABDA303AE6FE}" srcOrd="1" destOrd="0" presId="urn:microsoft.com/office/officeart/2005/8/layout/list1#25"/>
    <dgm:cxn modelId="{028B14F5-E110-4A2B-8111-965A9ECA6F18}" type="presOf" srcId="{65FA0B89-2E76-495F-BD4E-2F3952CABF66}" destId="{34446F57-419E-465B-9C6B-76E996C92050}" srcOrd="0" destOrd="0" presId="urn:microsoft.com/office/officeart/2005/8/layout/list1#25"/>
    <dgm:cxn modelId="{063551B9-693A-43EE-A970-A43BC86EE2D5}" type="presOf" srcId="{124A8C6C-56A6-4DC7-91E9-8D5A7EF489C5}" destId="{701863B3-C421-49A1-8FA7-68F3DB49B4C3}" srcOrd="1" destOrd="0" presId="urn:microsoft.com/office/officeart/2005/8/layout/list1#25"/>
    <dgm:cxn modelId="{7E2B9FE0-BA18-443D-B484-5E7D39368C25}" type="presOf" srcId="{BC1A3B1D-CF38-47D3-92F8-F0FEFA780445}" destId="{B8F059B9-4913-4F9F-9256-A7A846041310}" srcOrd="1" destOrd="0" presId="urn:microsoft.com/office/officeart/2005/8/layout/list1#25"/>
    <dgm:cxn modelId="{05D6FB85-D5ED-41FB-9891-159A92985F49}" srcId="{91207A6C-8972-4032-A742-142F4AA6DFE4}" destId="{124A8C6C-56A6-4DC7-91E9-8D5A7EF489C5}" srcOrd="0" destOrd="0" parTransId="{21009824-C314-48B8-AD59-5687FEB676C6}" sibTransId="{E3736D17-B4C2-4295-B67D-F4F1C654C552}"/>
    <dgm:cxn modelId="{933BE8E3-62C4-489D-9AEE-9161436EDB2F}" srcId="{91207A6C-8972-4032-A742-142F4AA6DFE4}" destId="{65FA0B89-2E76-495F-BD4E-2F3952CABF66}" srcOrd="2" destOrd="0" parTransId="{15E08CD4-FE2F-480E-8402-EF8D9FC7A693}" sibTransId="{68CFFDF3-629F-4B5B-8861-C506C38F0655}"/>
    <dgm:cxn modelId="{FCF2B741-F11D-4340-8A09-F55CF5AA9599}" srcId="{91207A6C-8972-4032-A742-142F4AA6DFE4}" destId="{BC1A3B1D-CF38-47D3-92F8-F0FEFA780445}" srcOrd="1" destOrd="0" parTransId="{4E573B3F-2622-4A62-8336-422C65F41BE0}" sibTransId="{B54B7E46-95DD-4B05-9F55-29DF98399550}"/>
    <dgm:cxn modelId="{11F7B28E-0787-498B-B390-6CEBBE1A444D}" type="presOf" srcId="{124A8C6C-56A6-4DC7-91E9-8D5A7EF489C5}" destId="{92ECC070-F577-481E-AF24-82F4DE9DC26A}" srcOrd="0" destOrd="0" presId="urn:microsoft.com/office/officeart/2005/8/layout/list1#25"/>
    <dgm:cxn modelId="{FF11924F-040E-4EE2-80BC-3FD5DB7A3654}" type="presParOf" srcId="{FEC96499-2EFB-4ED1-80EE-BEBF71B06B8E}" destId="{E11781E9-155E-4CBC-AA7C-AAE63B745D67}" srcOrd="0" destOrd="0" presId="urn:microsoft.com/office/officeart/2005/8/layout/list1#25"/>
    <dgm:cxn modelId="{007E151D-AD55-4A80-8220-5520FE453BCC}" type="presParOf" srcId="{E11781E9-155E-4CBC-AA7C-AAE63B745D67}" destId="{92ECC070-F577-481E-AF24-82F4DE9DC26A}" srcOrd="0" destOrd="0" presId="urn:microsoft.com/office/officeart/2005/8/layout/list1#25"/>
    <dgm:cxn modelId="{D24EE563-172D-4733-8341-374D10D66A81}" type="presParOf" srcId="{E11781E9-155E-4CBC-AA7C-AAE63B745D67}" destId="{701863B3-C421-49A1-8FA7-68F3DB49B4C3}" srcOrd="1" destOrd="0" presId="urn:microsoft.com/office/officeart/2005/8/layout/list1#25"/>
    <dgm:cxn modelId="{B0028C1C-0503-4AA6-BAA3-D949B0640DE6}" type="presParOf" srcId="{FEC96499-2EFB-4ED1-80EE-BEBF71B06B8E}" destId="{15F1179C-1A31-4664-B12A-F388AC745872}" srcOrd="1" destOrd="0" presId="urn:microsoft.com/office/officeart/2005/8/layout/list1#25"/>
    <dgm:cxn modelId="{7EED81FA-8C3D-4799-8C41-5ECE958F49CF}" type="presParOf" srcId="{FEC96499-2EFB-4ED1-80EE-BEBF71B06B8E}" destId="{4470BEB7-494C-49C6-94DE-5981D4541C1C}" srcOrd="2" destOrd="0" presId="urn:microsoft.com/office/officeart/2005/8/layout/list1#25"/>
    <dgm:cxn modelId="{2BA22E22-DE19-43FA-849A-3382B2D6D9AE}" type="presParOf" srcId="{FEC96499-2EFB-4ED1-80EE-BEBF71B06B8E}" destId="{E1D39E03-41FB-44F5-833D-F97291E3E748}" srcOrd="3" destOrd="0" presId="urn:microsoft.com/office/officeart/2005/8/layout/list1#25"/>
    <dgm:cxn modelId="{4EA02E7E-CE4D-413F-9D0B-8D851E74EECF}" type="presParOf" srcId="{FEC96499-2EFB-4ED1-80EE-BEBF71B06B8E}" destId="{45511C4E-F8CE-4C84-9EB8-23A5AFA79D8B}" srcOrd="4" destOrd="0" presId="urn:microsoft.com/office/officeart/2005/8/layout/list1#25"/>
    <dgm:cxn modelId="{BE0CA6D2-D124-4E17-AB9A-7764A4619F69}" type="presParOf" srcId="{45511C4E-F8CE-4C84-9EB8-23A5AFA79D8B}" destId="{4F3E0014-2EA2-4719-A667-200E531B922D}" srcOrd="0" destOrd="0" presId="urn:microsoft.com/office/officeart/2005/8/layout/list1#25"/>
    <dgm:cxn modelId="{8F979DE1-A563-4185-A24D-08061EF1317E}" type="presParOf" srcId="{45511C4E-F8CE-4C84-9EB8-23A5AFA79D8B}" destId="{B8F059B9-4913-4F9F-9256-A7A846041310}" srcOrd="1" destOrd="0" presId="urn:microsoft.com/office/officeart/2005/8/layout/list1#25"/>
    <dgm:cxn modelId="{23A7C703-CFDB-44A6-9753-ECECA4C47954}" type="presParOf" srcId="{FEC96499-2EFB-4ED1-80EE-BEBF71B06B8E}" destId="{135EB3C0-8896-4A13-AE93-EC1B0A35B1A1}" srcOrd="5" destOrd="0" presId="urn:microsoft.com/office/officeart/2005/8/layout/list1#25"/>
    <dgm:cxn modelId="{00B700F4-A7C1-4FA3-808B-744A734CC7BF}" type="presParOf" srcId="{FEC96499-2EFB-4ED1-80EE-BEBF71B06B8E}" destId="{64370FD7-CA8C-4888-8E67-6B337EF85EAF}" srcOrd="6" destOrd="0" presId="urn:microsoft.com/office/officeart/2005/8/layout/list1#25"/>
    <dgm:cxn modelId="{E899E329-AEB7-45DA-A93A-B03A7E075067}" type="presParOf" srcId="{FEC96499-2EFB-4ED1-80EE-BEBF71B06B8E}" destId="{A7104C64-494F-4E07-8C82-509A072DFA22}" srcOrd="7" destOrd="0" presId="urn:microsoft.com/office/officeart/2005/8/layout/list1#25"/>
    <dgm:cxn modelId="{84D5DD4F-490D-4EAB-AEFC-5025484271E0}" type="presParOf" srcId="{FEC96499-2EFB-4ED1-80EE-BEBF71B06B8E}" destId="{580A2D50-79E6-412E-BB1F-577A86B01EAD}" srcOrd="8" destOrd="0" presId="urn:microsoft.com/office/officeart/2005/8/layout/list1#25"/>
    <dgm:cxn modelId="{852B779D-6779-44B8-8499-AA5EA8E9EB9A}" type="presParOf" srcId="{580A2D50-79E6-412E-BB1F-577A86B01EAD}" destId="{34446F57-419E-465B-9C6B-76E996C92050}" srcOrd="0" destOrd="0" presId="urn:microsoft.com/office/officeart/2005/8/layout/list1#25"/>
    <dgm:cxn modelId="{538EF528-C959-418D-89DF-5EDB0CF07864}" type="presParOf" srcId="{580A2D50-79E6-412E-BB1F-577A86B01EAD}" destId="{73FE2384-027F-432E-902B-ABDA303AE6FE}" srcOrd="1" destOrd="0" presId="urn:microsoft.com/office/officeart/2005/8/layout/list1#25"/>
    <dgm:cxn modelId="{57F78556-70B3-4D9F-BD2B-96B3786E9458}" type="presParOf" srcId="{FEC96499-2EFB-4ED1-80EE-BEBF71B06B8E}" destId="{1E65EFE9-D716-47F1-9399-AAB1F4980BB8}" srcOrd="9" destOrd="0" presId="urn:microsoft.com/office/officeart/2005/8/layout/list1#25"/>
    <dgm:cxn modelId="{8AAE676F-E4A8-457C-B06D-DAAABE707FE3}" type="presParOf" srcId="{FEC96499-2EFB-4ED1-80EE-BEBF71B06B8E}" destId="{6B6098B5-7A4A-4C44-85D5-F780D34D88D6}" srcOrd="10" destOrd="0" presId="urn:microsoft.com/office/officeart/2005/8/layout/list1#2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D531851F-2B7F-C046-9895-D61447B53ACC}" type="presOf" srcId="{E2369F6E-DA59-4F6E-BD69-6CAA013A82BE}" destId="{CD82D2C2-9EF5-4CA0-9CEE-9265A38A1F4A}" srcOrd="0" destOrd="0" presId="urn:microsoft.com/office/officeart/2009/3/layout/HorizontalOrganizationChart"/>
    <dgm:cxn modelId="{83FDE415-59D2-4B4D-A3AA-EE5D075CFEA0}"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4E1D41B-1240-8640-90F5-8FDC65C3D312}" type="presOf" srcId="{9AC2E227-803C-4016-BF2C-9291B6CAA290}" destId="{2A2AFDF2-2568-44F8-842C-3BFD70D9F2B1}" srcOrd="0" destOrd="0" presId="urn:microsoft.com/office/officeart/2009/3/layout/HorizontalOrganizationChart"/>
    <dgm:cxn modelId="{F89363B0-9B82-3E43-8D9F-0D42E6F602C8}" type="presOf" srcId="{7638F483-EC40-4669-A117-0C6040B4A66B}" destId="{A4529214-DB2D-4B21-8831-F60F2A376559}" srcOrd="1" destOrd="0" presId="urn:microsoft.com/office/officeart/2009/3/layout/HorizontalOrganizationChart"/>
    <dgm:cxn modelId="{CF985B2B-A11A-2442-BEA3-B9109C7EF5C2}" type="presOf" srcId="{F05BBA42-D7AF-4BA0-8C3F-85B1FE28E48F}" destId="{18DB143D-9E27-4E02-AFA5-F665953CBC10}" srcOrd="0" destOrd="0" presId="urn:microsoft.com/office/officeart/2009/3/layout/HorizontalOrganizationChart"/>
    <dgm:cxn modelId="{C18CA4A6-CF16-D54A-B424-91453CA59FEC}" type="presOf" srcId="{87585F0D-6A81-F747-99EB-D14B33EBB618}" destId="{BCDD8BD9-F9D2-4C44-AB56-5005F5FB7B08}"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96B96EEC-7608-3948-95D8-F71402D4725E}" type="presOf" srcId="{3FA44A42-E0AE-412C-8071-9A37D30DD567}" destId="{22C8BBC7-02FA-4EF0-899A-834C1FEE39E3}" srcOrd="0" destOrd="0" presId="urn:microsoft.com/office/officeart/2009/3/layout/HorizontalOrganizationChart"/>
    <dgm:cxn modelId="{542B5494-BB05-AE40-9D7F-B83B945A6228}" type="presOf" srcId="{57E64457-75B6-40DF-86BF-80888D7FBBC5}" destId="{72A5A8A1-C34D-4CC9-B014-4EDC4C60B5CB}" srcOrd="0" destOrd="0" presId="urn:microsoft.com/office/officeart/2009/3/layout/HorizontalOrganizationChart"/>
    <dgm:cxn modelId="{828C66BA-C3EC-2646-B7D3-BB4D496D5DFA}" type="presOf" srcId="{3FA44A42-E0AE-412C-8071-9A37D30DD567}" destId="{CBD704CC-8D6F-4C39-AFA6-3825EE74A965}" srcOrd="1" destOrd="0" presId="urn:microsoft.com/office/officeart/2009/3/layout/HorizontalOrganizationChart"/>
    <dgm:cxn modelId="{03A8061A-131B-BA44-851C-D944CE83620A}" type="presOf" srcId="{18A5DCF8-381A-9740-A1DC-D1A5033A3647}" destId="{B94BF64B-9716-424E-A851-42E8E7B2B9A7}" srcOrd="0" destOrd="0" presId="urn:microsoft.com/office/officeart/2009/3/layout/HorizontalOrganizationChart"/>
    <dgm:cxn modelId="{766D37A7-1396-154F-B8FC-BDF86B99BDD6}" type="presOf" srcId="{7859404A-F2FC-2C48-AA46-F509ECEE6B31}" destId="{CBC1B020-7022-2B49-8F5F-7E3168D6587A}" srcOrd="1" destOrd="0" presId="urn:microsoft.com/office/officeart/2009/3/layout/HorizontalOrganizationChart"/>
    <dgm:cxn modelId="{89289CB9-E15B-B24F-AB08-41D461DDA7BD}" type="presOf" srcId="{7859404A-F2FC-2C48-AA46-F509ECEE6B31}" destId="{4E99FFF1-F2C8-4947-9B7B-F4C0FDBD7B1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C806574-BEDA-E541-9BDC-0F7347890CED}" type="presOf" srcId="{7638F483-EC40-4669-A117-0C6040B4A66B}" destId="{86A07B8D-FF15-4EFF-8681-05A46BF1E797}" srcOrd="0" destOrd="0" presId="urn:microsoft.com/office/officeart/2009/3/layout/HorizontalOrganizationChart"/>
    <dgm:cxn modelId="{C675BD2F-E3A5-DC48-A94A-4500F265DC44}" type="presOf" srcId="{87585F0D-6A81-F747-99EB-D14B33EBB618}" destId="{A73C4A40-2D47-BF42-9EF8-B3BEE9451F45}"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10273D9F-A008-4C08-970B-BDB1CC805562}" srcId="{F05BBA42-D7AF-4BA0-8C3F-85B1FE28E48F}" destId="{9AC2E227-803C-4016-BF2C-9291B6CAA290}" srcOrd="0" destOrd="0" parTransId="{8E8E9D46-5B7B-4FA0-8329-744E9016EF3D}" sibTransId="{F60E2A41-79A0-4E8E-92FB-1BF9FE84EDD9}"/>
    <dgm:cxn modelId="{CDC74323-F13D-D049-9EAB-5641F4651403}" type="presOf" srcId="{082ECBEE-C2C7-4949-86B1-6B928BF803C2}" destId="{DB74F6B7-48F3-A347-9D02-3848B3882D19}" srcOrd="0" destOrd="0" presId="urn:microsoft.com/office/officeart/2009/3/layout/HorizontalOrganizationChart"/>
    <dgm:cxn modelId="{1E04E952-DCDB-2741-8BA8-F012C35756DA}" type="presOf" srcId="{23F1803F-276C-8041-9B7B-082F2BD1E946}" destId="{19BA56B5-C34A-B64D-A239-C962FAC6DE3A}" srcOrd="0" destOrd="0" presId="urn:microsoft.com/office/officeart/2009/3/layout/HorizontalOrganizationChart"/>
    <dgm:cxn modelId="{26CC14E2-6772-0647-9A53-D2C2609BD4AB}" type="presOf" srcId="{5E91D41B-332E-E54E-BBB2-1256B9CC48C7}" destId="{97BD78E0-6CC9-224B-9FDD-F11EE9BF8DF0}" srcOrd="0" destOrd="0" presId="urn:microsoft.com/office/officeart/2009/3/layout/HorizontalOrganizationChart"/>
    <dgm:cxn modelId="{EC06B55E-367F-ED49-A529-4A2141E2B387}" type="presOf" srcId="{23F1803F-276C-8041-9B7B-082F2BD1E946}" destId="{B13D6842-7E74-6E4A-B081-886229548982}" srcOrd="1" destOrd="0" presId="urn:microsoft.com/office/officeart/2009/3/layout/HorizontalOrganizationChart"/>
    <dgm:cxn modelId="{CE053FED-14A2-DA4B-82FD-A0224FD2B456}" type="presParOf" srcId="{18DB143D-9E27-4E02-AFA5-F665953CBC10}" destId="{07E01157-B979-4F6B-B892-75DB2A2B8B0F}" srcOrd="0" destOrd="0" presId="urn:microsoft.com/office/officeart/2009/3/layout/HorizontalOrganizationChart"/>
    <dgm:cxn modelId="{C253B91D-0546-3C4F-8575-15A9FDFAF93B}" type="presParOf" srcId="{07E01157-B979-4F6B-B892-75DB2A2B8B0F}" destId="{F686C23F-604E-4653-B2CB-27DBB6BED631}" srcOrd="0" destOrd="0" presId="urn:microsoft.com/office/officeart/2009/3/layout/HorizontalOrganizationChart"/>
    <dgm:cxn modelId="{B82D2A6E-F251-4C4C-AF62-851B7D4B9B8F}" type="presParOf" srcId="{F686C23F-604E-4653-B2CB-27DBB6BED631}" destId="{2A2AFDF2-2568-44F8-842C-3BFD70D9F2B1}" srcOrd="0" destOrd="0" presId="urn:microsoft.com/office/officeart/2009/3/layout/HorizontalOrganizationChart"/>
    <dgm:cxn modelId="{2FAD8088-C279-C747-BB41-ADF40D5A82D4}" type="presParOf" srcId="{F686C23F-604E-4653-B2CB-27DBB6BED631}" destId="{9CD41DA5-A8A9-4189-B933-DCF665F7DF2D}" srcOrd="1" destOrd="0" presId="urn:microsoft.com/office/officeart/2009/3/layout/HorizontalOrganizationChart"/>
    <dgm:cxn modelId="{72125679-EB69-4B46-BE0E-BEB234E846B8}" type="presParOf" srcId="{07E01157-B979-4F6B-B892-75DB2A2B8B0F}" destId="{96876921-77F4-4E08-9148-E99125692808}" srcOrd="1" destOrd="0" presId="urn:microsoft.com/office/officeart/2009/3/layout/HorizontalOrganizationChart"/>
    <dgm:cxn modelId="{68525AC9-38A3-674A-877D-0760E789346E}" type="presParOf" srcId="{96876921-77F4-4E08-9148-E99125692808}" destId="{CD82D2C2-9EF5-4CA0-9CEE-9265A38A1F4A}" srcOrd="0" destOrd="0" presId="urn:microsoft.com/office/officeart/2009/3/layout/HorizontalOrganizationChart"/>
    <dgm:cxn modelId="{93959B61-08A1-3446-B1FB-059D76DFF539}" type="presParOf" srcId="{96876921-77F4-4E08-9148-E99125692808}" destId="{9441C830-A66B-4AFB-9252-8069549D4F0A}" srcOrd="1" destOrd="0" presId="urn:microsoft.com/office/officeart/2009/3/layout/HorizontalOrganizationChart"/>
    <dgm:cxn modelId="{75EEAC85-C444-D343-823F-54346A17AE28}" type="presParOf" srcId="{9441C830-A66B-4AFB-9252-8069549D4F0A}" destId="{FEAC7974-4462-4948-9F19-4D53C38CC88A}" srcOrd="0" destOrd="0" presId="urn:microsoft.com/office/officeart/2009/3/layout/HorizontalOrganizationChart"/>
    <dgm:cxn modelId="{DE2F4B91-F482-D444-BAA1-A51C6B34A508}" type="presParOf" srcId="{FEAC7974-4462-4948-9F19-4D53C38CC88A}" destId="{22C8BBC7-02FA-4EF0-899A-834C1FEE39E3}" srcOrd="0" destOrd="0" presId="urn:microsoft.com/office/officeart/2009/3/layout/HorizontalOrganizationChart"/>
    <dgm:cxn modelId="{F235FCEB-EE9F-3F4C-BB41-F0F2A89D3614}" type="presParOf" srcId="{FEAC7974-4462-4948-9F19-4D53C38CC88A}" destId="{CBD704CC-8D6F-4C39-AFA6-3825EE74A965}" srcOrd="1" destOrd="0" presId="urn:microsoft.com/office/officeart/2009/3/layout/HorizontalOrganizationChart"/>
    <dgm:cxn modelId="{60F570F7-5B49-0E40-900A-6E6F64322DD1}" type="presParOf" srcId="{9441C830-A66B-4AFB-9252-8069549D4F0A}" destId="{C4FE27A9-6818-468D-8F72-5DEAE64958BC}" srcOrd="1" destOrd="0" presId="urn:microsoft.com/office/officeart/2009/3/layout/HorizontalOrganizationChart"/>
    <dgm:cxn modelId="{1A3D123B-FF73-4A4E-AE2C-A7C5B13A9C5A}" type="presParOf" srcId="{9441C830-A66B-4AFB-9252-8069549D4F0A}" destId="{B9E24DCA-DEF6-41DD-8228-40542DF88903}" srcOrd="2" destOrd="0" presId="urn:microsoft.com/office/officeart/2009/3/layout/HorizontalOrganizationChart"/>
    <dgm:cxn modelId="{EB0A538D-40A6-534E-AF02-3AF18F21A4DC}" type="presParOf" srcId="{96876921-77F4-4E08-9148-E99125692808}" destId="{72A5A8A1-C34D-4CC9-B014-4EDC4C60B5CB}" srcOrd="2" destOrd="0" presId="urn:microsoft.com/office/officeart/2009/3/layout/HorizontalOrganizationChart"/>
    <dgm:cxn modelId="{9FCC3466-9D7C-1545-BE54-2153F0E463FC}" type="presParOf" srcId="{96876921-77F4-4E08-9148-E99125692808}" destId="{99464D45-2B22-432F-8F6C-3394CEC310A7}" srcOrd="3" destOrd="0" presId="urn:microsoft.com/office/officeart/2009/3/layout/HorizontalOrganizationChart"/>
    <dgm:cxn modelId="{D3DF3CAF-B3D7-EA4D-93A7-3FC047025A62}" type="presParOf" srcId="{99464D45-2B22-432F-8F6C-3394CEC310A7}" destId="{7EEFA05D-0146-474D-BB41-35A44BBAC0EB}" srcOrd="0" destOrd="0" presId="urn:microsoft.com/office/officeart/2009/3/layout/HorizontalOrganizationChart"/>
    <dgm:cxn modelId="{5476B8CC-D5B7-8248-8218-B152BE359016}" type="presParOf" srcId="{7EEFA05D-0146-474D-BB41-35A44BBAC0EB}" destId="{86A07B8D-FF15-4EFF-8681-05A46BF1E797}" srcOrd="0" destOrd="0" presId="urn:microsoft.com/office/officeart/2009/3/layout/HorizontalOrganizationChart"/>
    <dgm:cxn modelId="{BA2D2574-1281-314A-8BF0-EAD285F80BBD}" type="presParOf" srcId="{7EEFA05D-0146-474D-BB41-35A44BBAC0EB}" destId="{A4529214-DB2D-4B21-8831-F60F2A376559}" srcOrd="1" destOrd="0" presId="urn:microsoft.com/office/officeart/2009/3/layout/HorizontalOrganizationChart"/>
    <dgm:cxn modelId="{40C3251E-CF5A-0E40-AD9D-B14A7CFC5BE1}" type="presParOf" srcId="{99464D45-2B22-432F-8F6C-3394CEC310A7}" destId="{4C9D6515-EA4F-4DBF-A8FE-0711C70136B1}" srcOrd="1" destOrd="0" presId="urn:microsoft.com/office/officeart/2009/3/layout/HorizontalOrganizationChart"/>
    <dgm:cxn modelId="{671D84D9-E074-7A4A-A493-F98935F20DE7}" type="presParOf" srcId="{99464D45-2B22-432F-8F6C-3394CEC310A7}" destId="{686779DB-34D3-4F60-84B6-A35826FF3C2A}" srcOrd="2" destOrd="0" presId="urn:microsoft.com/office/officeart/2009/3/layout/HorizontalOrganizationChart"/>
    <dgm:cxn modelId="{684D38B1-16FC-6A4D-97E6-83D73DA3A835}" type="presParOf" srcId="{96876921-77F4-4E08-9148-E99125692808}" destId="{B94BF64B-9716-424E-A851-42E8E7B2B9A7}" srcOrd="4" destOrd="0" presId="urn:microsoft.com/office/officeart/2009/3/layout/HorizontalOrganizationChart"/>
    <dgm:cxn modelId="{47908FAB-3F1C-6F4C-8CAF-B7EA36668E3F}" type="presParOf" srcId="{96876921-77F4-4E08-9148-E99125692808}" destId="{31E814C1-FFDD-BA48-BF9D-F3C8FF892503}" srcOrd="5" destOrd="0" presId="urn:microsoft.com/office/officeart/2009/3/layout/HorizontalOrganizationChart"/>
    <dgm:cxn modelId="{54EE8CA8-52B3-BE47-B735-688B235CC7CC}" type="presParOf" srcId="{31E814C1-FFDD-BA48-BF9D-F3C8FF892503}" destId="{1780440E-D92A-B040-A710-F8D875101E05}" srcOrd="0" destOrd="0" presId="urn:microsoft.com/office/officeart/2009/3/layout/HorizontalOrganizationChart"/>
    <dgm:cxn modelId="{4493147A-E634-D843-B4D6-3911811D1343}" type="presParOf" srcId="{1780440E-D92A-B040-A710-F8D875101E05}" destId="{A73C4A40-2D47-BF42-9EF8-B3BEE9451F45}" srcOrd="0" destOrd="0" presId="urn:microsoft.com/office/officeart/2009/3/layout/HorizontalOrganizationChart"/>
    <dgm:cxn modelId="{56E5ABA2-9251-7E4A-A5EB-66DABED1A201}" type="presParOf" srcId="{1780440E-D92A-B040-A710-F8D875101E05}" destId="{BCDD8BD9-F9D2-4C44-AB56-5005F5FB7B08}" srcOrd="1" destOrd="0" presId="urn:microsoft.com/office/officeart/2009/3/layout/HorizontalOrganizationChart"/>
    <dgm:cxn modelId="{90261BE2-2C30-8349-9B8E-03E2700D15AF}" type="presParOf" srcId="{31E814C1-FFDD-BA48-BF9D-F3C8FF892503}" destId="{B22D4294-1D49-E046-9CF9-7B480D0762E6}" srcOrd="1" destOrd="0" presId="urn:microsoft.com/office/officeart/2009/3/layout/HorizontalOrganizationChart"/>
    <dgm:cxn modelId="{EB60F144-B804-5B4E-8F49-0B6DC4C1BA8A}" type="presParOf" srcId="{31E814C1-FFDD-BA48-BF9D-F3C8FF892503}" destId="{E1D0C206-488D-6348-BEA7-1FE8B1679EF7}" srcOrd="2" destOrd="0" presId="urn:microsoft.com/office/officeart/2009/3/layout/HorizontalOrganizationChart"/>
    <dgm:cxn modelId="{6455F0A0-750C-2E4C-BC78-0BC5E30071E1}" type="presParOf" srcId="{96876921-77F4-4E08-9148-E99125692808}" destId="{97BD78E0-6CC9-224B-9FDD-F11EE9BF8DF0}" srcOrd="6" destOrd="0" presId="urn:microsoft.com/office/officeart/2009/3/layout/HorizontalOrganizationChart"/>
    <dgm:cxn modelId="{4378090A-4F29-D24A-A9C9-A0B33BC78868}" type="presParOf" srcId="{96876921-77F4-4E08-9148-E99125692808}" destId="{F5564F5E-C23C-6041-B185-3508736BC161}" srcOrd="7" destOrd="0" presId="urn:microsoft.com/office/officeart/2009/3/layout/HorizontalOrganizationChart"/>
    <dgm:cxn modelId="{E14D6000-0670-4945-91E9-966C2A3F9445}" type="presParOf" srcId="{F5564F5E-C23C-6041-B185-3508736BC161}" destId="{730C15AF-A2E3-334E-9C4F-2DA8AC61AB90}" srcOrd="0" destOrd="0" presId="urn:microsoft.com/office/officeart/2009/3/layout/HorizontalOrganizationChart"/>
    <dgm:cxn modelId="{95414115-017C-BD4C-8B66-7AAB09F3DBE8}" type="presParOf" srcId="{730C15AF-A2E3-334E-9C4F-2DA8AC61AB90}" destId="{19BA56B5-C34A-B64D-A239-C962FAC6DE3A}" srcOrd="0" destOrd="0" presId="urn:microsoft.com/office/officeart/2009/3/layout/HorizontalOrganizationChart"/>
    <dgm:cxn modelId="{A7F8A087-5F95-E24F-AC77-353E5A08CB3D}" type="presParOf" srcId="{730C15AF-A2E3-334E-9C4F-2DA8AC61AB90}" destId="{B13D6842-7E74-6E4A-B081-886229548982}" srcOrd="1" destOrd="0" presId="urn:microsoft.com/office/officeart/2009/3/layout/HorizontalOrganizationChart"/>
    <dgm:cxn modelId="{5EEA89E9-892D-9B44-A308-B5CCE93F59E4}" type="presParOf" srcId="{F5564F5E-C23C-6041-B185-3508736BC161}" destId="{DA228DBB-51B5-1545-814C-2E0469298B4C}" srcOrd="1" destOrd="0" presId="urn:microsoft.com/office/officeart/2009/3/layout/HorizontalOrganizationChart"/>
    <dgm:cxn modelId="{82A8611B-AF2E-8B4D-9075-0F7D24B4B543}" type="presParOf" srcId="{F5564F5E-C23C-6041-B185-3508736BC161}" destId="{D334E96E-D664-3443-8496-4E437BC45B67}" srcOrd="2" destOrd="0" presId="urn:microsoft.com/office/officeart/2009/3/layout/HorizontalOrganizationChart"/>
    <dgm:cxn modelId="{D5AF39ED-60D9-5349-8D9F-838791F1E659}" type="presParOf" srcId="{96876921-77F4-4E08-9148-E99125692808}" destId="{DB74F6B7-48F3-A347-9D02-3848B3882D19}" srcOrd="8" destOrd="0" presId="urn:microsoft.com/office/officeart/2009/3/layout/HorizontalOrganizationChart"/>
    <dgm:cxn modelId="{B55219AC-1B5E-E64D-B054-88235D82CC99}" type="presParOf" srcId="{96876921-77F4-4E08-9148-E99125692808}" destId="{B6FF38B1-94EE-5848-8043-BF3B363E5E43}" srcOrd="9" destOrd="0" presId="urn:microsoft.com/office/officeart/2009/3/layout/HorizontalOrganizationChart"/>
    <dgm:cxn modelId="{DED336EA-A007-EA41-89D2-46C30FE4D0FF}" type="presParOf" srcId="{B6FF38B1-94EE-5848-8043-BF3B363E5E43}" destId="{CC2D7BE5-7000-3C48-AA1F-2B56512EECB1}" srcOrd="0" destOrd="0" presId="urn:microsoft.com/office/officeart/2009/3/layout/HorizontalOrganizationChart"/>
    <dgm:cxn modelId="{1953FCCF-18DC-7847-8859-9961858F73FF}" type="presParOf" srcId="{CC2D7BE5-7000-3C48-AA1F-2B56512EECB1}" destId="{4E99FFF1-F2C8-4947-9B7B-F4C0FDBD7B17}" srcOrd="0" destOrd="0" presId="urn:microsoft.com/office/officeart/2009/3/layout/HorizontalOrganizationChart"/>
    <dgm:cxn modelId="{06759003-B670-AC43-9D0D-965AC3EA6925}" type="presParOf" srcId="{CC2D7BE5-7000-3C48-AA1F-2B56512EECB1}" destId="{CBC1B020-7022-2B49-8F5F-7E3168D6587A}" srcOrd="1" destOrd="0" presId="urn:microsoft.com/office/officeart/2009/3/layout/HorizontalOrganizationChart"/>
    <dgm:cxn modelId="{B9089D58-D965-7442-97DB-D64E73024074}" type="presParOf" srcId="{B6FF38B1-94EE-5848-8043-BF3B363E5E43}" destId="{8C9C17CE-7CBB-7446-A701-923744A6075A}" srcOrd="1" destOrd="0" presId="urn:microsoft.com/office/officeart/2009/3/layout/HorizontalOrganizationChart"/>
    <dgm:cxn modelId="{AB14C647-1C9D-CD40-BB19-35A735EEBA2C}" type="presParOf" srcId="{B6FF38B1-94EE-5848-8043-BF3B363E5E43}" destId="{430A0D5E-F21F-B747-8E3B-3F16B06130DD}" srcOrd="2" destOrd="0" presId="urn:microsoft.com/office/officeart/2009/3/layout/HorizontalOrganizationChart"/>
    <dgm:cxn modelId="{8F4DF273-3090-864A-9C62-82569CF3379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FA4B7845-A80E-9B49-87D4-82BDA1DD4F77}" type="presOf" srcId="{3FA44A42-E0AE-412C-8071-9A37D30DD567}" destId="{CBD704CC-8D6F-4C39-AFA6-3825EE74A965}" srcOrd="1" destOrd="0" presId="urn:microsoft.com/office/officeart/2009/3/layout/HorizontalOrganizationChart"/>
    <dgm:cxn modelId="{D2A41F57-DD4A-3048-9A4F-1DE836482AEE}" type="presOf" srcId="{5E91D41B-332E-E54E-BBB2-1256B9CC48C7}" destId="{97BD78E0-6CC9-224B-9FDD-F11EE9BF8DF0}" srcOrd="0" destOrd="0" presId="urn:microsoft.com/office/officeart/2009/3/layout/HorizontalOrganizationChart"/>
    <dgm:cxn modelId="{F530D025-62D5-F94D-A4A9-A4F462F6B0EB}" type="presOf" srcId="{7859404A-F2FC-2C48-AA46-F509ECEE6B31}" destId="{CBC1B020-7022-2B49-8F5F-7E3168D6587A}" srcOrd="1" destOrd="0" presId="urn:microsoft.com/office/officeart/2009/3/layout/HorizontalOrganizationChart"/>
    <dgm:cxn modelId="{D530359D-4CBF-F248-B90C-9962FB88C9F7}" type="presOf" srcId="{7859404A-F2FC-2C48-AA46-F509ECEE6B31}" destId="{4E99FFF1-F2C8-4947-9B7B-F4C0FDBD7B17}" srcOrd="0" destOrd="0" presId="urn:microsoft.com/office/officeart/2009/3/layout/HorizontalOrganizationChart"/>
    <dgm:cxn modelId="{24178C27-EFF9-3743-B1C5-4AAF0B933991}" type="presOf" srcId="{87585F0D-6A81-F747-99EB-D14B33EBB618}" destId="{A73C4A40-2D47-BF42-9EF8-B3BEE9451F45}" srcOrd="0" destOrd="0" presId="urn:microsoft.com/office/officeart/2009/3/layout/HorizontalOrganizationChart"/>
    <dgm:cxn modelId="{94E6C2AF-47F1-D04D-B3F5-38F6EDA377F8}" type="presOf" srcId="{23F1803F-276C-8041-9B7B-082F2BD1E946}" destId="{19BA56B5-C34A-B64D-A239-C962FAC6DE3A}" srcOrd="0" destOrd="0" presId="urn:microsoft.com/office/officeart/2009/3/layout/HorizontalOrganizationChart"/>
    <dgm:cxn modelId="{97730BE4-4DD7-EE40-AD79-13EB44784502}" type="presOf" srcId="{87585F0D-6A81-F747-99EB-D14B33EBB618}" destId="{BCDD8BD9-F9D2-4C44-AB56-5005F5FB7B08}" srcOrd="1" destOrd="0" presId="urn:microsoft.com/office/officeart/2009/3/layout/HorizontalOrganizationChart"/>
    <dgm:cxn modelId="{BE5303C1-06F0-414B-80C0-C4078DE70111}" type="presOf" srcId="{F05BBA42-D7AF-4BA0-8C3F-85B1FE28E48F}" destId="{18DB143D-9E27-4E02-AFA5-F665953CBC10}" srcOrd="0" destOrd="0" presId="urn:microsoft.com/office/officeart/2009/3/layout/HorizontalOrganizationChart"/>
    <dgm:cxn modelId="{5BEC2F63-2028-5141-BE28-4CCC0EB82788}" type="presOf" srcId="{9AC2E227-803C-4016-BF2C-9291B6CAA290}" destId="{9CD41DA5-A8A9-4189-B933-DCF665F7DF2D}" srcOrd="1" destOrd="0" presId="urn:microsoft.com/office/officeart/2009/3/layout/HorizontalOrganizationChart"/>
    <dgm:cxn modelId="{ED4D8603-4B22-534E-83D1-7B420671BA9D}" type="presOf" srcId="{7638F483-EC40-4669-A117-0C6040B4A66B}" destId="{86A07B8D-FF15-4EFF-8681-05A46BF1E797}"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6568FD7D-B9BF-E542-B78A-3FA73903516F}" type="presOf" srcId="{082ECBEE-C2C7-4949-86B1-6B928BF803C2}" destId="{DB74F6B7-48F3-A347-9D02-3848B3882D19}"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08AADAB-1452-B64C-8610-CF1C8F23FA38}"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0C1FE7A-4B34-AA48-A07D-90CA165F3112}" srcId="{9AC2E227-803C-4016-BF2C-9291B6CAA290}" destId="{7859404A-F2FC-2C48-AA46-F509ECEE6B31}" srcOrd="4" destOrd="0" parTransId="{082ECBEE-C2C7-4949-86B1-6B928BF803C2}" sibTransId="{284844EE-6F45-4240-B30D-C9558468DF08}"/>
    <dgm:cxn modelId="{9AAB41CC-B9AA-9142-BE5E-0B1EE6E34DAA}" srcId="{9AC2E227-803C-4016-BF2C-9291B6CAA290}" destId="{87585F0D-6A81-F747-99EB-D14B33EBB618}" srcOrd="2" destOrd="0" parTransId="{18A5DCF8-381A-9740-A1DC-D1A5033A3647}" sibTransId="{8D2E3331-C9C0-6F41-9B03-2AE4E999EDF7}"/>
    <dgm:cxn modelId="{928C882B-CAC1-6D43-91A2-9B9CF7B957ED}" type="presOf" srcId="{9AC2E227-803C-4016-BF2C-9291B6CAA290}" destId="{2A2AFDF2-2568-44F8-842C-3BFD70D9F2B1}" srcOrd="0" destOrd="0" presId="urn:microsoft.com/office/officeart/2009/3/layout/HorizontalOrganizationChart"/>
    <dgm:cxn modelId="{3C73FB54-D5D2-914E-B4B1-FC66DEBD395C}" type="presOf" srcId="{3FA44A42-E0AE-412C-8071-9A37D30DD567}" destId="{22C8BBC7-02FA-4EF0-899A-834C1FEE39E3}" srcOrd="0" destOrd="0" presId="urn:microsoft.com/office/officeart/2009/3/layout/HorizontalOrganizationChart"/>
    <dgm:cxn modelId="{73650E6B-DB56-3243-B7D4-5D2F16E507B1}" type="presOf" srcId="{E2369F6E-DA59-4F6E-BD69-6CAA013A82BE}" destId="{CD82D2C2-9EF5-4CA0-9CEE-9265A38A1F4A}" srcOrd="0" destOrd="0" presId="urn:microsoft.com/office/officeart/2009/3/layout/HorizontalOrganizationChart"/>
    <dgm:cxn modelId="{494DC78F-361F-BE45-943C-2D41C0FCF451}" type="presOf" srcId="{57E64457-75B6-40DF-86BF-80888D7FBBC5}" destId="{72A5A8A1-C34D-4CC9-B014-4EDC4C60B5CB}" srcOrd="0" destOrd="0" presId="urn:microsoft.com/office/officeart/2009/3/layout/HorizontalOrganizationChart"/>
    <dgm:cxn modelId="{430FE07C-3CA1-AC48-8166-552D3345CBE9}" type="presOf" srcId="{23F1803F-276C-8041-9B7B-082F2BD1E946}" destId="{B13D6842-7E74-6E4A-B081-886229548982}" srcOrd="1" destOrd="0" presId="urn:microsoft.com/office/officeart/2009/3/layout/HorizontalOrganizationChart"/>
    <dgm:cxn modelId="{F8AB287C-A76C-EB40-8B24-150D7A86B694}" type="presOf" srcId="{18A5DCF8-381A-9740-A1DC-D1A5033A3647}" destId="{B94BF64B-9716-424E-A851-42E8E7B2B9A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4621E2C-6029-EC4E-B58D-C683BBE30333}" type="presParOf" srcId="{18DB143D-9E27-4E02-AFA5-F665953CBC10}" destId="{07E01157-B979-4F6B-B892-75DB2A2B8B0F}" srcOrd="0" destOrd="0" presId="urn:microsoft.com/office/officeart/2009/3/layout/HorizontalOrganizationChart"/>
    <dgm:cxn modelId="{1E66D17E-2204-924B-B064-B5EC7367F4E1}" type="presParOf" srcId="{07E01157-B979-4F6B-B892-75DB2A2B8B0F}" destId="{F686C23F-604E-4653-B2CB-27DBB6BED631}" srcOrd="0" destOrd="0" presId="urn:microsoft.com/office/officeart/2009/3/layout/HorizontalOrganizationChart"/>
    <dgm:cxn modelId="{00C48ADD-B9DC-744F-8639-19D8B366C220}" type="presParOf" srcId="{F686C23F-604E-4653-B2CB-27DBB6BED631}" destId="{2A2AFDF2-2568-44F8-842C-3BFD70D9F2B1}" srcOrd="0" destOrd="0" presId="urn:microsoft.com/office/officeart/2009/3/layout/HorizontalOrganizationChart"/>
    <dgm:cxn modelId="{D7DDF589-3B58-0449-99BA-33D6DDDF988A}" type="presParOf" srcId="{F686C23F-604E-4653-B2CB-27DBB6BED631}" destId="{9CD41DA5-A8A9-4189-B933-DCF665F7DF2D}" srcOrd="1" destOrd="0" presId="urn:microsoft.com/office/officeart/2009/3/layout/HorizontalOrganizationChart"/>
    <dgm:cxn modelId="{B777F355-EBCF-114F-938E-B8BFE96389E6}" type="presParOf" srcId="{07E01157-B979-4F6B-B892-75DB2A2B8B0F}" destId="{96876921-77F4-4E08-9148-E99125692808}" srcOrd="1" destOrd="0" presId="urn:microsoft.com/office/officeart/2009/3/layout/HorizontalOrganizationChart"/>
    <dgm:cxn modelId="{047CC1FC-783A-D548-B182-FA1562A4C09F}" type="presParOf" srcId="{96876921-77F4-4E08-9148-E99125692808}" destId="{CD82D2C2-9EF5-4CA0-9CEE-9265A38A1F4A}" srcOrd="0" destOrd="0" presId="urn:microsoft.com/office/officeart/2009/3/layout/HorizontalOrganizationChart"/>
    <dgm:cxn modelId="{B9788116-51AD-B041-84A5-13DF6423481D}" type="presParOf" srcId="{96876921-77F4-4E08-9148-E99125692808}" destId="{9441C830-A66B-4AFB-9252-8069549D4F0A}" srcOrd="1" destOrd="0" presId="urn:microsoft.com/office/officeart/2009/3/layout/HorizontalOrganizationChart"/>
    <dgm:cxn modelId="{833938BC-8771-A849-9984-54C3F1F41B9C}" type="presParOf" srcId="{9441C830-A66B-4AFB-9252-8069549D4F0A}" destId="{FEAC7974-4462-4948-9F19-4D53C38CC88A}" srcOrd="0" destOrd="0" presId="urn:microsoft.com/office/officeart/2009/3/layout/HorizontalOrganizationChart"/>
    <dgm:cxn modelId="{460DBD7B-311E-724A-AA4B-0F7D25D89DC3}" type="presParOf" srcId="{FEAC7974-4462-4948-9F19-4D53C38CC88A}" destId="{22C8BBC7-02FA-4EF0-899A-834C1FEE39E3}" srcOrd="0" destOrd="0" presId="urn:microsoft.com/office/officeart/2009/3/layout/HorizontalOrganizationChart"/>
    <dgm:cxn modelId="{4A290C73-238D-9A46-9964-9140005A0F49}" type="presParOf" srcId="{FEAC7974-4462-4948-9F19-4D53C38CC88A}" destId="{CBD704CC-8D6F-4C39-AFA6-3825EE74A965}" srcOrd="1" destOrd="0" presId="urn:microsoft.com/office/officeart/2009/3/layout/HorizontalOrganizationChart"/>
    <dgm:cxn modelId="{610FD16E-9521-5A4D-95DE-E144DA5C29E7}" type="presParOf" srcId="{9441C830-A66B-4AFB-9252-8069549D4F0A}" destId="{C4FE27A9-6818-468D-8F72-5DEAE64958BC}" srcOrd="1" destOrd="0" presId="urn:microsoft.com/office/officeart/2009/3/layout/HorizontalOrganizationChart"/>
    <dgm:cxn modelId="{BAE75952-22D7-2741-BCCC-18BEDF06FE9C}" type="presParOf" srcId="{9441C830-A66B-4AFB-9252-8069549D4F0A}" destId="{B9E24DCA-DEF6-41DD-8228-40542DF88903}" srcOrd="2" destOrd="0" presId="urn:microsoft.com/office/officeart/2009/3/layout/HorizontalOrganizationChart"/>
    <dgm:cxn modelId="{3B69CA1B-F0FE-254A-8E18-7E377793FA49}" type="presParOf" srcId="{96876921-77F4-4E08-9148-E99125692808}" destId="{72A5A8A1-C34D-4CC9-B014-4EDC4C60B5CB}" srcOrd="2" destOrd="0" presId="urn:microsoft.com/office/officeart/2009/3/layout/HorizontalOrganizationChart"/>
    <dgm:cxn modelId="{0A15C1FB-2CFB-3B44-A259-36178D59ACAA}" type="presParOf" srcId="{96876921-77F4-4E08-9148-E99125692808}" destId="{99464D45-2B22-432F-8F6C-3394CEC310A7}" srcOrd="3" destOrd="0" presId="urn:microsoft.com/office/officeart/2009/3/layout/HorizontalOrganizationChart"/>
    <dgm:cxn modelId="{287DC4F7-321E-6840-A998-46C7A628839A}" type="presParOf" srcId="{99464D45-2B22-432F-8F6C-3394CEC310A7}" destId="{7EEFA05D-0146-474D-BB41-35A44BBAC0EB}" srcOrd="0" destOrd="0" presId="urn:microsoft.com/office/officeart/2009/3/layout/HorizontalOrganizationChart"/>
    <dgm:cxn modelId="{0E164299-FDFE-C741-B5F9-719F016F9C3C}" type="presParOf" srcId="{7EEFA05D-0146-474D-BB41-35A44BBAC0EB}" destId="{86A07B8D-FF15-4EFF-8681-05A46BF1E797}" srcOrd="0" destOrd="0" presId="urn:microsoft.com/office/officeart/2009/3/layout/HorizontalOrganizationChart"/>
    <dgm:cxn modelId="{8CC26C51-2416-E442-B379-00D989B3D8E5}" type="presParOf" srcId="{7EEFA05D-0146-474D-BB41-35A44BBAC0EB}" destId="{A4529214-DB2D-4B21-8831-F60F2A376559}" srcOrd="1" destOrd="0" presId="urn:microsoft.com/office/officeart/2009/3/layout/HorizontalOrganizationChart"/>
    <dgm:cxn modelId="{817F4534-5480-0246-92C6-F2B2797BD625}" type="presParOf" srcId="{99464D45-2B22-432F-8F6C-3394CEC310A7}" destId="{4C9D6515-EA4F-4DBF-A8FE-0711C70136B1}" srcOrd="1" destOrd="0" presId="urn:microsoft.com/office/officeart/2009/3/layout/HorizontalOrganizationChart"/>
    <dgm:cxn modelId="{C875C9CA-42E0-1842-A4D7-C0FF302A1E71}" type="presParOf" srcId="{99464D45-2B22-432F-8F6C-3394CEC310A7}" destId="{686779DB-34D3-4F60-84B6-A35826FF3C2A}" srcOrd="2" destOrd="0" presId="urn:microsoft.com/office/officeart/2009/3/layout/HorizontalOrganizationChart"/>
    <dgm:cxn modelId="{FE93A880-F4E8-7E44-9D0D-FDBD6C237065}" type="presParOf" srcId="{96876921-77F4-4E08-9148-E99125692808}" destId="{B94BF64B-9716-424E-A851-42E8E7B2B9A7}" srcOrd="4" destOrd="0" presId="urn:microsoft.com/office/officeart/2009/3/layout/HorizontalOrganizationChart"/>
    <dgm:cxn modelId="{C35DFEAD-C0FF-0E45-BE3A-E6E41A0DDBB5}" type="presParOf" srcId="{96876921-77F4-4E08-9148-E99125692808}" destId="{31E814C1-FFDD-BA48-BF9D-F3C8FF892503}" srcOrd="5" destOrd="0" presId="urn:microsoft.com/office/officeart/2009/3/layout/HorizontalOrganizationChart"/>
    <dgm:cxn modelId="{53F0F155-2A28-D043-A363-8EA8AF687ADB}" type="presParOf" srcId="{31E814C1-FFDD-BA48-BF9D-F3C8FF892503}" destId="{1780440E-D92A-B040-A710-F8D875101E05}" srcOrd="0" destOrd="0" presId="urn:microsoft.com/office/officeart/2009/3/layout/HorizontalOrganizationChart"/>
    <dgm:cxn modelId="{3509302F-C536-FE44-80FD-4CE2084D23A6}" type="presParOf" srcId="{1780440E-D92A-B040-A710-F8D875101E05}" destId="{A73C4A40-2D47-BF42-9EF8-B3BEE9451F45}" srcOrd="0" destOrd="0" presId="urn:microsoft.com/office/officeart/2009/3/layout/HorizontalOrganizationChart"/>
    <dgm:cxn modelId="{A6BE1887-9F7F-3543-8254-323BDEF05475}" type="presParOf" srcId="{1780440E-D92A-B040-A710-F8D875101E05}" destId="{BCDD8BD9-F9D2-4C44-AB56-5005F5FB7B08}" srcOrd="1" destOrd="0" presId="urn:microsoft.com/office/officeart/2009/3/layout/HorizontalOrganizationChart"/>
    <dgm:cxn modelId="{5B2AFFBB-D0B4-EE4F-BD90-DBB714FA2E2D}" type="presParOf" srcId="{31E814C1-FFDD-BA48-BF9D-F3C8FF892503}" destId="{B22D4294-1D49-E046-9CF9-7B480D0762E6}" srcOrd="1" destOrd="0" presId="urn:microsoft.com/office/officeart/2009/3/layout/HorizontalOrganizationChart"/>
    <dgm:cxn modelId="{E5C87197-87F9-9E43-AE41-3A4DA911FDB2}" type="presParOf" srcId="{31E814C1-FFDD-BA48-BF9D-F3C8FF892503}" destId="{E1D0C206-488D-6348-BEA7-1FE8B1679EF7}" srcOrd="2" destOrd="0" presId="urn:microsoft.com/office/officeart/2009/3/layout/HorizontalOrganizationChart"/>
    <dgm:cxn modelId="{9DCA77A8-E7A8-2E45-8A0D-2C0371C8C1C0}" type="presParOf" srcId="{96876921-77F4-4E08-9148-E99125692808}" destId="{97BD78E0-6CC9-224B-9FDD-F11EE9BF8DF0}" srcOrd="6" destOrd="0" presId="urn:microsoft.com/office/officeart/2009/3/layout/HorizontalOrganizationChart"/>
    <dgm:cxn modelId="{94375000-2BD3-5746-8D82-0D9AE65E9915}" type="presParOf" srcId="{96876921-77F4-4E08-9148-E99125692808}" destId="{F5564F5E-C23C-6041-B185-3508736BC161}" srcOrd="7" destOrd="0" presId="urn:microsoft.com/office/officeart/2009/3/layout/HorizontalOrganizationChart"/>
    <dgm:cxn modelId="{8B8B69E6-2B7B-FB4A-AA4A-BBB4EF64C111}" type="presParOf" srcId="{F5564F5E-C23C-6041-B185-3508736BC161}" destId="{730C15AF-A2E3-334E-9C4F-2DA8AC61AB90}" srcOrd="0" destOrd="0" presId="urn:microsoft.com/office/officeart/2009/3/layout/HorizontalOrganizationChart"/>
    <dgm:cxn modelId="{1B4806C8-6832-6242-A9ED-F360F08CA0C6}" type="presParOf" srcId="{730C15AF-A2E3-334E-9C4F-2DA8AC61AB90}" destId="{19BA56B5-C34A-B64D-A239-C962FAC6DE3A}" srcOrd="0" destOrd="0" presId="urn:microsoft.com/office/officeart/2009/3/layout/HorizontalOrganizationChart"/>
    <dgm:cxn modelId="{451C0134-1ECD-1549-BFEE-3121F912BB26}" type="presParOf" srcId="{730C15AF-A2E3-334E-9C4F-2DA8AC61AB90}" destId="{B13D6842-7E74-6E4A-B081-886229548982}" srcOrd="1" destOrd="0" presId="urn:microsoft.com/office/officeart/2009/3/layout/HorizontalOrganizationChart"/>
    <dgm:cxn modelId="{1FF90DA0-91F9-044D-8374-53491F55FE77}" type="presParOf" srcId="{F5564F5E-C23C-6041-B185-3508736BC161}" destId="{DA228DBB-51B5-1545-814C-2E0469298B4C}" srcOrd="1" destOrd="0" presId="urn:microsoft.com/office/officeart/2009/3/layout/HorizontalOrganizationChart"/>
    <dgm:cxn modelId="{B77B8BDB-73B1-724F-B950-8D954AE9208D}" type="presParOf" srcId="{F5564F5E-C23C-6041-B185-3508736BC161}" destId="{D334E96E-D664-3443-8496-4E437BC45B67}" srcOrd="2" destOrd="0" presId="urn:microsoft.com/office/officeart/2009/3/layout/HorizontalOrganizationChart"/>
    <dgm:cxn modelId="{87BF683D-AABD-5341-9B70-3266BE4EAE0B}" type="presParOf" srcId="{96876921-77F4-4E08-9148-E99125692808}" destId="{DB74F6B7-48F3-A347-9D02-3848B3882D19}" srcOrd="8" destOrd="0" presId="urn:microsoft.com/office/officeart/2009/3/layout/HorizontalOrganizationChart"/>
    <dgm:cxn modelId="{128C03A3-3A6B-6A4F-AB1C-EAE4C1F318C5}" type="presParOf" srcId="{96876921-77F4-4E08-9148-E99125692808}" destId="{B6FF38B1-94EE-5848-8043-BF3B363E5E43}" srcOrd="9" destOrd="0" presId="urn:microsoft.com/office/officeart/2009/3/layout/HorizontalOrganizationChart"/>
    <dgm:cxn modelId="{8AF6B1A6-3046-0049-97E0-2AA84AFFF33A}" type="presParOf" srcId="{B6FF38B1-94EE-5848-8043-BF3B363E5E43}" destId="{CC2D7BE5-7000-3C48-AA1F-2B56512EECB1}" srcOrd="0" destOrd="0" presId="urn:microsoft.com/office/officeart/2009/3/layout/HorizontalOrganizationChart"/>
    <dgm:cxn modelId="{D2D41A07-339B-8246-B233-B1CCFB994082}" type="presParOf" srcId="{CC2D7BE5-7000-3C48-AA1F-2B56512EECB1}" destId="{4E99FFF1-F2C8-4947-9B7B-F4C0FDBD7B17}" srcOrd="0" destOrd="0" presId="urn:microsoft.com/office/officeart/2009/3/layout/HorizontalOrganizationChart"/>
    <dgm:cxn modelId="{BD567CA3-44C5-1F4A-B441-BFA0E19011BC}" type="presParOf" srcId="{CC2D7BE5-7000-3C48-AA1F-2B56512EECB1}" destId="{CBC1B020-7022-2B49-8F5F-7E3168D6587A}" srcOrd="1" destOrd="0" presId="urn:microsoft.com/office/officeart/2009/3/layout/HorizontalOrganizationChart"/>
    <dgm:cxn modelId="{E3D87154-E096-FA4D-BA33-FEF1F27FB526}" type="presParOf" srcId="{B6FF38B1-94EE-5848-8043-BF3B363E5E43}" destId="{8C9C17CE-7CBB-7446-A701-923744A6075A}" srcOrd="1" destOrd="0" presId="urn:microsoft.com/office/officeart/2009/3/layout/HorizontalOrganizationChart"/>
    <dgm:cxn modelId="{CB28FD9F-1ED8-524A-88DB-D4F10A524965}" type="presParOf" srcId="{B6FF38B1-94EE-5848-8043-BF3B363E5E43}" destId="{430A0D5E-F21F-B747-8E3B-3F16B06130DD}" srcOrd="2" destOrd="0" presId="urn:microsoft.com/office/officeart/2009/3/layout/HorizontalOrganizationChart"/>
    <dgm:cxn modelId="{B3A88C15-3BCC-BC47-9891-958D59DF49E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F924709-D5A2-4195-B514-64FC543F72C1}" type="doc">
      <dgm:prSet loTypeId="urn:microsoft.com/office/officeart/2005/8/layout/default#11" loCatId="list" qsTypeId="urn:microsoft.com/office/officeart/2005/8/quickstyle/simple1#68" qsCatId="simple" csTypeId="urn:microsoft.com/office/officeart/2005/8/colors/accent2_2#54" csCatId="accent2" phldr="1"/>
      <dgm:spPr/>
      <dgm:t>
        <a:bodyPr/>
        <a:lstStyle/>
        <a:p>
          <a:endParaRPr lang="zh-CN" altLang="en-US"/>
        </a:p>
      </dgm:t>
    </dgm:pt>
    <dgm:pt modelId="{B1FCA3E9-3831-4549-92D1-DF84F58A924B}">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民族性</a:t>
          </a:r>
          <a:endParaRPr lang="zh-CN" altLang="en-US" sz="2400" dirty="0">
            <a:latin typeface="手札体-简粗体" panose="03000700000000000000" pitchFamily="66" charset="-122"/>
            <a:ea typeface="手札体-简粗体" panose="03000700000000000000" pitchFamily="66" charset="-122"/>
          </a:endParaRPr>
        </a:p>
      </dgm:t>
    </dgm:pt>
    <dgm:pt modelId="{C7B61336-8C70-4C7B-B8A9-D9AACE74ABA4}" type="parTrans" cxnId="{B2FB7288-C989-43C3-9E0B-B8419D5DAD1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F09F7FF-D7B3-4ED8-96E3-3ED9F5095C30}" type="sibTrans" cxnId="{B2FB7288-C989-43C3-9E0B-B8419D5DAD1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7CCC550-55D1-4E85-BB68-BF682BD78762}">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客观性</a:t>
          </a:r>
          <a:endParaRPr lang="zh-CN" altLang="en-US" sz="2400" dirty="0">
            <a:latin typeface="手札体-简粗体" panose="03000700000000000000" pitchFamily="66" charset="-122"/>
            <a:ea typeface="手札体-简粗体" panose="03000700000000000000" pitchFamily="66" charset="-122"/>
          </a:endParaRPr>
        </a:p>
      </dgm:t>
    </dgm:pt>
    <dgm:pt modelId="{131F72E7-EC9D-4394-8807-18B9B16CD052}" type="parTrans" cxnId="{0357CFE4-AF56-46A8-A939-24A7AB4DE2B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E4F5B15-D3B3-4A23-876F-3076BB9D7B0D}" type="sibTrans" cxnId="{0357CFE4-AF56-46A8-A939-24A7AB4DE2B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71686C4-37BE-479E-9055-DEFDECF590A4}">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独特性</a:t>
          </a:r>
          <a:endParaRPr lang="zh-CN" altLang="en-US" sz="2400" dirty="0">
            <a:latin typeface="手札体-简粗体" panose="03000700000000000000" pitchFamily="66" charset="-122"/>
            <a:ea typeface="手札体-简粗体" panose="03000700000000000000" pitchFamily="66" charset="-122"/>
          </a:endParaRPr>
        </a:p>
      </dgm:t>
    </dgm:pt>
    <dgm:pt modelId="{F106F7E9-0AF3-45A2-9DDE-8B4C126DA811}" type="parTrans" cxnId="{800234BE-3EEE-44F1-A901-98010B5C7E5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B47623F-E8C8-4E41-B860-58C42F14CF54}" type="sibTrans" cxnId="{800234BE-3EEE-44F1-A901-98010B5C7E5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B06A1C5-C4D9-4EBF-9B60-6E7670C7FAC9}">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科学性</a:t>
          </a:r>
          <a:endParaRPr lang="zh-CN" altLang="en-US" sz="2400" dirty="0">
            <a:latin typeface="手札体-简粗体" panose="03000700000000000000" pitchFamily="66" charset="-122"/>
            <a:ea typeface="手札体-简粗体" panose="03000700000000000000" pitchFamily="66" charset="-122"/>
          </a:endParaRPr>
        </a:p>
      </dgm:t>
    </dgm:pt>
    <dgm:pt modelId="{F0E7E95B-B1AC-43CD-BA15-40CE7DFF07E8}" type="parTrans" cxnId="{C60DF2CF-7FA4-46F6-8431-41E5ABC2C7C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2C64537-E514-4F4D-BF6F-9CBF33EAF1FB}" type="sibTrans" cxnId="{C60DF2CF-7FA4-46F6-8431-41E5ABC2C7C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630E910-BE5B-4949-86D0-8E9069C13DA2}">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动态性</a:t>
          </a:r>
          <a:endParaRPr lang="zh-CN" altLang="en-US" sz="2400" dirty="0">
            <a:latin typeface="手札体-简粗体" panose="03000700000000000000" pitchFamily="66" charset="-122"/>
            <a:ea typeface="手札体-简粗体" panose="03000700000000000000" pitchFamily="66" charset="-122"/>
          </a:endParaRPr>
        </a:p>
      </dgm:t>
    </dgm:pt>
    <dgm:pt modelId="{4809CA37-3416-42BF-A53D-40B1D53BCE9E}" type="parTrans" cxnId="{7C8C9005-3479-4568-9D2A-2C6FCF91AEE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ACF606A-B19C-4A6D-A7E6-412014C110BA}" type="sibTrans" cxnId="{7C8C9005-3479-4568-9D2A-2C6FCF91AEE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EDCF878-9CDA-4D12-8E25-32CB7FE3D230}">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约束性</a:t>
          </a:r>
          <a:endParaRPr lang="zh-CN" altLang="en-US" sz="2400" dirty="0">
            <a:latin typeface="手札体-简粗体" panose="03000700000000000000" pitchFamily="66" charset="-122"/>
            <a:ea typeface="手札体-简粗体" panose="03000700000000000000" pitchFamily="66" charset="-122"/>
          </a:endParaRPr>
        </a:p>
      </dgm:t>
    </dgm:pt>
    <dgm:pt modelId="{D87801BA-CF5D-4766-A172-0354462FBC84}" type="parTrans" cxnId="{7F3882AB-1DEA-4102-9312-24AF36ADEEF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205A313-38DD-453F-99A1-D664627FEF77}" type="sibTrans" cxnId="{7F3882AB-1DEA-4102-9312-24AF36ADEEF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83D591D-C5C1-4B1C-807E-7410A6039FD8}">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辐射性</a:t>
          </a:r>
          <a:endParaRPr lang="zh-CN" altLang="en-US" sz="2400" dirty="0">
            <a:latin typeface="手札体-简粗体" panose="03000700000000000000" pitchFamily="66" charset="-122"/>
            <a:ea typeface="手札体-简粗体" panose="03000700000000000000" pitchFamily="66" charset="-122"/>
          </a:endParaRPr>
        </a:p>
      </dgm:t>
    </dgm:pt>
    <dgm:pt modelId="{A6B3AC2C-0C81-4BAD-B24D-5AB11009C5F7}" type="parTrans" cxnId="{B8C9295A-03D7-4E74-9601-3D8DA4F606B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EFB5096-C642-4128-9165-050CDFFE14BA}" type="sibTrans" cxnId="{B8C9295A-03D7-4E74-9601-3D8DA4F606B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F9B6455-DCF5-4CBC-A5BE-100279678D5C}" type="pres">
      <dgm:prSet presAssocID="{5F924709-D5A2-4195-B514-64FC543F72C1}" presName="diagram" presStyleCnt="0">
        <dgm:presLayoutVars>
          <dgm:dir/>
          <dgm:resizeHandles val="exact"/>
        </dgm:presLayoutVars>
      </dgm:prSet>
      <dgm:spPr/>
      <dgm:t>
        <a:bodyPr/>
        <a:lstStyle/>
        <a:p>
          <a:endParaRPr lang="zh-CN" altLang="en-US"/>
        </a:p>
      </dgm:t>
    </dgm:pt>
    <dgm:pt modelId="{4AAA4295-B555-40E0-9EB9-39C5D3597240}" type="pres">
      <dgm:prSet presAssocID="{B1FCA3E9-3831-4549-92D1-DF84F58A924B}" presName="node" presStyleLbl="node1" presStyleIdx="0" presStyleCnt="7">
        <dgm:presLayoutVars>
          <dgm:bulletEnabled val="1"/>
        </dgm:presLayoutVars>
      </dgm:prSet>
      <dgm:spPr>
        <a:prstGeom prst="roundRect">
          <a:avLst/>
        </a:prstGeom>
      </dgm:spPr>
      <dgm:t>
        <a:bodyPr/>
        <a:lstStyle/>
        <a:p>
          <a:endParaRPr lang="zh-CN" altLang="en-US"/>
        </a:p>
      </dgm:t>
    </dgm:pt>
    <dgm:pt modelId="{90D2D00A-37E3-4462-AA0F-DF3C694535F1}" type="pres">
      <dgm:prSet presAssocID="{4F09F7FF-D7B3-4ED8-96E3-3ED9F5095C30}" presName="sibTrans" presStyleCnt="0"/>
      <dgm:spPr/>
    </dgm:pt>
    <dgm:pt modelId="{E27433F7-EE69-4980-996D-EA86AD87E468}" type="pres">
      <dgm:prSet presAssocID="{C7CCC550-55D1-4E85-BB68-BF682BD78762}" presName="node" presStyleLbl="node1" presStyleIdx="1" presStyleCnt="7">
        <dgm:presLayoutVars>
          <dgm:bulletEnabled val="1"/>
        </dgm:presLayoutVars>
      </dgm:prSet>
      <dgm:spPr>
        <a:prstGeom prst="roundRect">
          <a:avLst/>
        </a:prstGeom>
      </dgm:spPr>
      <dgm:t>
        <a:bodyPr/>
        <a:lstStyle/>
        <a:p>
          <a:endParaRPr lang="zh-CN" altLang="en-US"/>
        </a:p>
      </dgm:t>
    </dgm:pt>
    <dgm:pt modelId="{39BEF6D7-48A7-4B2D-911A-54FFCE9FE65F}" type="pres">
      <dgm:prSet presAssocID="{DE4F5B15-D3B3-4A23-876F-3076BB9D7B0D}" presName="sibTrans" presStyleCnt="0"/>
      <dgm:spPr/>
    </dgm:pt>
    <dgm:pt modelId="{C6D5D90C-7445-47A3-8DBD-F072313D7CC8}" type="pres">
      <dgm:prSet presAssocID="{A71686C4-37BE-479E-9055-DEFDECF590A4}" presName="node" presStyleLbl="node1" presStyleIdx="2" presStyleCnt="7">
        <dgm:presLayoutVars>
          <dgm:bulletEnabled val="1"/>
        </dgm:presLayoutVars>
      </dgm:prSet>
      <dgm:spPr>
        <a:prstGeom prst="roundRect">
          <a:avLst/>
        </a:prstGeom>
      </dgm:spPr>
      <dgm:t>
        <a:bodyPr/>
        <a:lstStyle/>
        <a:p>
          <a:endParaRPr lang="zh-CN" altLang="en-US"/>
        </a:p>
      </dgm:t>
    </dgm:pt>
    <dgm:pt modelId="{E71859A4-036D-459D-900A-DAC476D5C0E3}" type="pres">
      <dgm:prSet presAssocID="{FB47623F-E8C8-4E41-B860-58C42F14CF54}" presName="sibTrans" presStyleCnt="0"/>
      <dgm:spPr/>
    </dgm:pt>
    <dgm:pt modelId="{D4CCAA54-8BDE-47CE-91A1-68D6B721E314}" type="pres">
      <dgm:prSet presAssocID="{1B06A1C5-C4D9-4EBF-9B60-6E7670C7FAC9}" presName="node" presStyleLbl="node1" presStyleIdx="3" presStyleCnt="7">
        <dgm:presLayoutVars>
          <dgm:bulletEnabled val="1"/>
        </dgm:presLayoutVars>
      </dgm:prSet>
      <dgm:spPr>
        <a:prstGeom prst="roundRect">
          <a:avLst/>
        </a:prstGeom>
      </dgm:spPr>
      <dgm:t>
        <a:bodyPr/>
        <a:lstStyle/>
        <a:p>
          <a:endParaRPr lang="zh-CN" altLang="en-US"/>
        </a:p>
      </dgm:t>
    </dgm:pt>
    <dgm:pt modelId="{80D11CC4-1820-425C-A3E7-7EFD16949E8E}" type="pres">
      <dgm:prSet presAssocID="{B2C64537-E514-4F4D-BF6F-9CBF33EAF1FB}" presName="sibTrans" presStyleCnt="0"/>
      <dgm:spPr/>
    </dgm:pt>
    <dgm:pt modelId="{5F550629-7AB3-4AFB-A561-AF0810938FB1}" type="pres">
      <dgm:prSet presAssocID="{C630E910-BE5B-4949-86D0-8E9069C13DA2}" presName="node" presStyleLbl="node1" presStyleIdx="4" presStyleCnt="7">
        <dgm:presLayoutVars>
          <dgm:bulletEnabled val="1"/>
        </dgm:presLayoutVars>
      </dgm:prSet>
      <dgm:spPr>
        <a:prstGeom prst="roundRect">
          <a:avLst/>
        </a:prstGeom>
      </dgm:spPr>
      <dgm:t>
        <a:bodyPr/>
        <a:lstStyle/>
        <a:p>
          <a:endParaRPr lang="zh-CN" altLang="en-US"/>
        </a:p>
      </dgm:t>
    </dgm:pt>
    <dgm:pt modelId="{FD0EE903-B26C-4967-8CEF-96BDE2E707C9}" type="pres">
      <dgm:prSet presAssocID="{5ACF606A-B19C-4A6D-A7E6-412014C110BA}" presName="sibTrans" presStyleCnt="0"/>
      <dgm:spPr/>
    </dgm:pt>
    <dgm:pt modelId="{D2B648B8-C0A3-488F-B645-033C58388BE5}" type="pres">
      <dgm:prSet presAssocID="{2EDCF878-9CDA-4D12-8E25-32CB7FE3D230}" presName="node" presStyleLbl="node1" presStyleIdx="5" presStyleCnt="7">
        <dgm:presLayoutVars>
          <dgm:bulletEnabled val="1"/>
        </dgm:presLayoutVars>
      </dgm:prSet>
      <dgm:spPr>
        <a:prstGeom prst="roundRect">
          <a:avLst/>
        </a:prstGeom>
      </dgm:spPr>
      <dgm:t>
        <a:bodyPr/>
        <a:lstStyle/>
        <a:p>
          <a:endParaRPr lang="zh-CN" altLang="en-US"/>
        </a:p>
      </dgm:t>
    </dgm:pt>
    <dgm:pt modelId="{F5020574-E6AA-4104-AFDA-B42463CF75E9}" type="pres">
      <dgm:prSet presAssocID="{4205A313-38DD-453F-99A1-D664627FEF77}" presName="sibTrans" presStyleCnt="0"/>
      <dgm:spPr/>
    </dgm:pt>
    <dgm:pt modelId="{0FA15C2D-9CA4-43E0-A584-EA392E0692A1}" type="pres">
      <dgm:prSet presAssocID="{183D591D-C5C1-4B1C-807E-7410A6039FD8}" presName="node" presStyleLbl="node1" presStyleIdx="6" presStyleCnt="7">
        <dgm:presLayoutVars>
          <dgm:bulletEnabled val="1"/>
        </dgm:presLayoutVars>
      </dgm:prSet>
      <dgm:spPr>
        <a:prstGeom prst="roundRect">
          <a:avLst/>
        </a:prstGeom>
      </dgm:spPr>
      <dgm:t>
        <a:bodyPr/>
        <a:lstStyle/>
        <a:p>
          <a:endParaRPr lang="zh-CN" altLang="en-US"/>
        </a:p>
      </dgm:t>
    </dgm:pt>
  </dgm:ptLst>
  <dgm:cxnLst>
    <dgm:cxn modelId="{7C8C9005-3479-4568-9D2A-2C6FCF91AEE7}" srcId="{5F924709-D5A2-4195-B514-64FC543F72C1}" destId="{C630E910-BE5B-4949-86D0-8E9069C13DA2}" srcOrd="4" destOrd="0" parTransId="{4809CA37-3416-42BF-A53D-40B1D53BCE9E}" sibTransId="{5ACF606A-B19C-4A6D-A7E6-412014C110BA}"/>
    <dgm:cxn modelId="{B8C9295A-03D7-4E74-9601-3D8DA4F606BE}" srcId="{5F924709-D5A2-4195-B514-64FC543F72C1}" destId="{183D591D-C5C1-4B1C-807E-7410A6039FD8}" srcOrd="6" destOrd="0" parTransId="{A6B3AC2C-0C81-4BAD-B24D-5AB11009C5F7}" sibTransId="{5EFB5096-C642-4128-9165-050CDFFE14BA}"/>
    <dgm:cxn modelId="{A01B9D10-7AAD-4F0D-9BF9-E275BC292927}" type="presOf" srcId="{C630E910-BE5B-4949-86D0-8E9069C13DA2}" destId="{5F550629-7AB3-4AFB-A561-AF0810938FB1}" srcOrd="0" destOrd="0" presId="urn:microsoft.com/office/officeart/2005/8/layout/default#11"/>
    <dgm:cxn modelId="{800234BE-3EEE-44F1-A901-98010B5C7E50}" srcId="{5F924709-D5A2-4195-B514-64FC543F72C1}" destId="{A71686C4-37BE-479E-9055-DEFDECF590A4}" srcOrd="2" destOrd="0" parTransId="{F106F7E9-0AF3-45A2-9DDE-8B4C126DA811}" sibTransId="{FB47623F-E8C8-4E41-B860-58C42F14CF54}"/>
    <dgm:cxn modelId="{C60DF2CF-7FA4-46F6-8431-41E5ABC2C7CE}" srcId="{5F924709-D5A2-4195-B514-64FC543F72C1}" destId="{1B06A1C5-C4D9-4EBF-9B60-6E7670C7FAC9}" srcOrd="3" destOrd="0" parTransId="{F0E7E95B-B1AC-43CD-BA15-40CE7DFF07E8}" sibTransId="{B2C64537-E514-4F4D-BF6F-9CBF33EAF1FB}"/>
    <dgm:cxn modelId="{51AA81BA-5DAD-43AC-ACBA-EED52C827363}" type="presOf" srcId="{183D591D-C5C1-4B1C-807E-7410A6039FD8}" destId="{0FA15C2D-9CA4-43E0-A584-EA392E0692A1}" srcOrd="0" destOrd="0" presId="urn:microsoft.com/office/officeart/2005/8/layout/default#11"/>
    <dgm:cxn modelId="{AB1C6109-FBBD-46DD-A642-5025596B922E}" type="presOf" srcId="{2EDCF878-9CDA-4D12-8E25-32CB7FE3D230}" destId="{D2B648B8-C0A3-488F-B645-033C58388BE5}" srcOrd="0" destOrd="0" presId="urn:microsoft.com/office/officeart/2005/8/layout/default#11"/>
    <dgm:cxn modelId="{B2FB7288-C989-43C3-9E0B-B8419D5DAD1F}" srcId="{5F924709-D5A2-4195-B514-64FC543F72C1}" destId="{B1FCA3E9-3831-4549-92D1-DF84F58A924B}" srcOrd="0" destOrd="0" parTransId="{C7B61336-8C70-4C7B-B8A9-D9AACE74ABA4}" sibTransId="{4F09F7FF-D7B3-4ED8-96E3-3ED9F5095C30}"/>
    <dgm:cxn modelId="{2DAAE2D7-AA88-4D9B-9AF8-BE74F13CD82E}" type="presOf" srcId="{A71686C4-37BE-479E-9055-DEFDECF590A4}" destId="{C6D5D90C-7445-47A3-8DBD-F072313D7CC8}" srcOrd="0" destOrd="0" presId="urn:microsoft.com/office/officeart/2005/8/layout/default#11"/>
    <dgm:cxn modelId="{F30712AF-2CD4-4434-854A-2068BF7D77AB}" type="presOf" srcId="{B1FCA3E9-3831-4549-92D1-DF84F58A924B}" destId="{4AAA4295-B555-40E0-9EB9-39C5D3597240}" srcOrd="0" destOrd="0" presId="urn:microsoft.com/office/officeart/2005/8/layout/default#11"/>
    <dgm:cxn modelId="{BD460AD2-F88F-4601-BB6F-23EA9BFC7BD9}" type="presOf" srcId="{1B06A1C5-C4D9-4EBF-9B60-6E7670C7FAC9}" destId="{D4CCAA54-8BDE-47CE-91A1-68D6B721E314}" srcOrd="0" destOrd="0" presId="urn:microsoft.com/office/officeart/2005/8/layout/default#11"/>
    <dgm:cxn modelId="{9456D0DF-0653-4519-A4E1-0E700C774610}" type="presOf" srcId="{5F924709-D5A2-4195-B514-64FC543F72C1}" destId="{EF9B6455-DCF5-4CBC-A5BE-100279678D5C}" srcOrd="0" destOrd="0" presId="urn:microsoft.com/office/officeart/2005/8/layout/default#11"/>
    <dgm:cxn modelId="{9E18BC06-104F-4218-9694-45C7D145334A}" type="presOf" srcId="{C7CCC550-55D1-4E85-BB68-BF682BD78762}" destId="{E27433F7-EE69-4980-996D-EA86AD87E468}" srcOrd="0" destOrd="0" presId="urn:microsoft.com/office/officeart/2005/8/layout/default#11"/>
    <dgm:cxn modelId="{0357CFE4-AF56-46A8-A939-24A7AB4DE2B8}" srcId="{5F924709-D5A2-4195-B514-64FC543F72C1}" destId="{C7CCC550-55D1-4E85-BB68-BF682BD78762}" srcOrd="1" destOrd="0" parTransId="{131F72E7-EC9D-4394-8807-18B9B16CD052}" sibTransId="{DE4F5B15-D3B3-4A23-876F-3076BB9D7B0D}"/>
    <dgm:cxn modelId="{7F3882AB-1DEA-4102-9312-24AF36ADEEFC}" srcId="{5F924709-D5A2-4195-B514-64FC543F72C1}" destId="{2EDCF878-9CDA-4D12-8E25-32CB7FE3D230}" srcOrd="5" destOrd="0" parTransId="{D87801BA-CF5D-4766-A172-0354462FBC84}" sibTransId="{4205A313-38DD-453F-99A1-D664627FEF77}"/>
    <dgm:cxn modelId="{0B484BD4-9C35-4132-B3CE-AD6C131B74D8}" type="presParOf" srcId="{EF9B6455-DCF5-4CBC-A5BE-100279678D5C}" destId="{4AAA4295-B555-40E0-9EB9-39C5D3597240}" srcOrd="0" destOrd="0" presId="urn:microsoft.com/office/officeart/2005/8/layout/default#11"/>
    <dgm:cxn modelId="{64CA3AAC-38DB-4C1D-9C08-63DB253CA478}" type="presParOf" srcId="{EF9B6455-DCF5-4CBC-A5BE-100279678D5C}" destId="{90D2D00A-37E3-4462-AA0F-DF3C694535F1}" srcOrd="1" destOrd="0" presId="urn:microsoft.com/office/officeart/2005/8/layout/default#11"/>
    <dgm:cxn modelId="{44342204-80DB-4D3E-A500-B28499A50424}" type="presParOf" srcId="{EF9B6455-DCF5-4CBC-A5BE-100279678D5C}" destId="{E27433F7-EE69-4980-996D-EA86AD87E468}" srcOrd="2" destOrd="0" presId="urn:microsoft.com/office/officeart/2005/8/layout/default#11"/>
    <dgm:cxn modelId="{B825531D-4185-48E0-B32C-AF84C1240F3F}" type="presParOf" srcId="{EF9B6455-DCF5-4CBC-A5BE-100279678D5C}" destId="{39BEF6D7-48A7-4B2D-911A-54FFCE9FE65F}" srcOrd="3" destOrd="0" presId="urn:microsoft.com/office/officeart/2005/8/layout/default#11"/>
    <dgm:cxn modelId="{DCEB1392-C323-42DB-8BA2-5E115B00CC55}" type="presParOf" srcId="{EF9B6455-DCF5-4CBC-A5BE-100279678D5C}" destId="{C6D5D90C-7445-47A3-8DBD-F072313D7CC8}" srcOrd="4" destOrd="0" presId="urn:microsoft.com/office/officeart/2005/8/layout/default#11"/>
    <dgm:cxn modelId="{77572E94-151D-48FB-83A3-2C9956A3B8A6}" type="presParOf" srcId="{EF9B6455-DCF5-4CBC-A5BE-100279678D5C}" destId="{E71859A4-036D-459D-900A-DAC476D5C0E3}" srcOrd="5" destOrd="0" presId="urn:microsoft.com/office/officeart/2005/8/layout/default#11"/>
    <dgm:cxn modelId="{1301A117-C0BC-4BF4-BC48-52103E4EE0ED}" type="presParOf" srcId="{EF9B6455-DCF5-4CBC-A5BE-100279678D5C}" destId="{D4CCAA54-8BDE-47CE-91A1-68D6B721E314}" srcOrd="6" destOrd="0" presId="urn:microsoft.com/office/officeart/2005/8/layout/default#11"/>
    <dgm:cxn modelId="{CA731F8E-9091-4A9A-B540-1D8046EE849D}" type="presParOf" srcId="{EF9B6455-DCF5-4CBC-A5BE-100279678D5C}" destId="{80D11CC4-1820-425C-A3E7-7EFD16949E8E}" srcOrd="7" destOrd="0" presId="urn:microsoft.com/office/officeart/2005/8/layout/default#11"/>
    <dgm:cxn modelId="{DBD9BE4A-C55A-4BC8-83DD-3CF3E2AA50C7}" type="presParOf" srcId="{EF9B6455-DCF5-4CBC-A5BE-100279678D5C}" destId="{5F550629-7AB3-4AFB-A561-AF0810938FB1}" srcOrd="8" destOrd="0" presId="urn:microsoft.com/office/officeart/2005/8/layout/default#11"/>
    <dgm:cxn modelId="{BBA2BDF8-4D59-44A4-86F6-CF9A7E8930C7}" type="presParOf" srcId="{EF9B6455-DCF5-4CBC-A5BE-100279678D5C}" destId="{FD0EE903-B26C-4967-8CEF-96BDE2E707C9}" srcOrd="9" destOrd="0" presId="urn:microsoft.com/office/officeart/2005/8/layout/default#11"/>
    <dgm:cxn modelId="{7BF1D624-240C-4B1D-8910-5C9DC95E11BD}" type="presParOf" srcId="{EF9B6455-DCF5-4CBC-A5BE-100279678D5C}" destId="{D2B648B8-C0A3-488F-B645-033C58388BE5}" srcOrd="10" destOrd="0" presId="urn:microsoft.com/office/officeart/2005/8/layout/default#11"/>
    <dgm:cxn modelId="{C548E3B7-AF92-4533-B37B-CAA998C94487}" type="presParOf" srcId="{EF9B6455-DCF5-4CBC-A5BE-100279678D5C}" destId="{F5020574-E6AA-4104-AFDA-B42463CF75E9}" srcOrd="11" destOrd="0" presId="urn:microsoft.com/office/officeart/2005/8/layout/default#11"/>
    <dgm:cxn modelId="{EB1525EE-F763-4DB0-BAB1-F73CBE7DD74B}" type="presParOf" srcId="{EF9B6455-DCF5-4CBC-A5BE-100279678D5C}" destId="{0FA15C2D-9CA4-43E0-A584-EA392E0692A1}" srcOrd="12" destOrd="0" presId="urn:microsoft.com/office/officeart/2005/8/layout/defaul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4057875B-1B27-0D42-AC8D-73C9A651516F}" type="presOf" srcId="{082ECBEE-C2C7-4949-86B1-6B928BF803C2}" destId="{DB74F6B7-48F3-A347-9D02-3848B3882D19}" srcOrd="0" destOrd="0" presId="urn:microsoft.com/office/officeart/2009/3/layout/HorizontalOrganizationChart"/>
    <dgm:cxn modelId="{338F5114-3E49-A449-9F8A-75F0ADAE5C65}" type="presOf" srcId="{18A5DCF8-381A-9740-A1DC-D1A5033A3647}" destId="{B94BF64B-9716-424E-A851-42E8E7B2B9A7}" srcOrd="0" destOrd="0" presId="urn:microsoft.com/office/officeart/2009/3/layout/HorizontalOrganizationChart"/>
    <dgm:cxn modelId="{A84D20E2-E01F-4441-BE6D-46B2FA1A4A0D}" type="presOf" srcId="{23F1803F-276C-8041-9B7B-082F2BD1E946}" destId="{B13D6842-7E74-6E4A-B081-886229548982}" srcOrd="1" destOrd="0" presId="urn:microsoft.com/office/officeart/2009/3/layout/HorizontalOrganizationChart"/>
    <dgm:cxn modelId="{B7B32AB7-0A1D-6A4A-B444-A663875A8E78}" type="presOf" srcId="{87585F0D-6A81-F747-99EB-D14B33EBB618}" destId="{A73C4A40-2D47-BF42-9EF8-B3BEE9451F45}"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FAC418A2-6819-6F44-90B5-0D0383F34CA7}" type="presOf" srcId="{7859404A-F2FC-2C48-AA46-F509ECEE6B31}" destId="{CBC1B020-7022-2B49-8F5F-7E3168D6587A}" srcOrd="1" destOrd="0" presId="urn:microsoft.com/office/officeart/2009/3/layout/HorizontalOrganizationChart"/>
    <dgm:cxn modelId="{28219A4B-44AC-0E4A-A945-7B807A14A02E}" type="presOf" srcId="{57E64457-75B6-40DF-86BF-80888D7FBBC5}" destId="{72A5A8A1-C34D-4CC9-B014-4EDC4C60B5CB}" srcOrd="0" destOrd="0" presId="urn:microsoft.com/office/officeart/2009/3/layout/HorizontalOrganizationChart"/>
    <dgm:cxn modelId="{580B5570-4F02-6C48-8BBC-BC5397FD3D48}" type="presOf" srcId="{5E91D41B-332E-E54E-BBB2-1256B9CC48C7}" destId="{97BD78E0-6CC9-224B-9FDD-F11EE9BF8DF0}" srcOrd="0" destOrd="0" presId="urn:microsoft.com/office/officeart/2009/3/layout/HorizontalOrganizationChart"/>
    <dgm:cxn modelId="{3B1168FB-F27A-3944-B75F-6345E406A722}" type="presOf" srcId="{9AC2E227-803C-4016-BF2C-9291B6CAA290}" destId="{9CD41DA5-A8A9-4189-B933-DCF665F7DF2D}" srcOrd="1" destOrd="0" presId="urn:microsoft.com/office/officeart/2009/3/layout/HorizontalOrganizationChart"/>
    <dgm:cxn modelId="{F5E9B34C-5190-4547-AC47-43A8C9984E50}" type="presOf" srcId="{3FA44A42-E0AE-412C-8071-9A37D30DD567}" destId="{22C8BBC7-02FA-4EF0-899A-834C1FEE39E3}" srcOrd="0" destOrd="0" presId="urn:microsoft.com/office/officeart/2009/3/layout/HorizontalOrganizationChart"/>
    <dgm:cxn modelId="{07A73AB6-84BD-484C-8EE1-8D54C66F7BFC}" type="presOf" srcId="{7638F483-EC40-4669-A117-0C6040B4A66B}" destId="{A4529214-DB2D-4B21-8831-F60F2A376559}" srcOrd="1" destOrd="0" presId="urn:microsoft.com/office/officeart/2009/3/layout/HorizontalOrganizationChart"/>
    <dgm:cxn modelId="{E9CA1398-2DE5-2F4F-BBCC-8D53BABC741A}" type="presOf" srcId="{7638F483-EC40-4669-A117-0C6040B4A66B}" destId="{86A07B8D-FF15-4EFF-8681-05A46BF1E797}" srcOrd="0" destOrd="0" presId="urn:microsoft.com/office/officeart/2009/3/layout/HorizontalOrganizationChart"/>
    <dgm:cxn modelId="{E64BD261-1BF3-5047-A50E-896A500EBD1F}" type="presOf" srcId="{9AC2E227-803C-4016-BF2C-9291B6CAA290}" destId="{2A2AFDF2-2568-44F8-842C-3BFD70D9F2B1}" srcOrd="0" destOrd="0" presId="urn:microsoft.com/office/officeart/2009/3/layout/HorizontalOrganizationChart"/>
    <dgm:cxn modelId="{AE765281-A688-F24D-8C06-1EEC3E5D2407}" type="presOf" srcId="{87585F0D-6A81-F747-99EB-D14B33EBB618}" destId="{BCDD8BD9-F9D2-4C44-AB56-5005F5FB7B08}" srcOrd="1" destOrd="0" presId="urn:microsoft.com/office/officeart/2009/3/layout/HorizontalOrganizationChart"/>
    <dgm:cxn modelId="{D40C7B67-BFFE-F14C-B10E-83858762BA90}"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D04A625-B4B8-E54B-941C-D0045551BA8B}" type="presOf" srcId="{F05BBA42-D7AF-4BA0-8C3F-85B1FE28E48F}" destId="{18DB143D-9E27-4E02-AFA5-F665953CBC10}" srcOrd="0" destOrd="0" presId="urn:microsoft.com/office/officeart/2009/3/layout/HorizontalOrganizationChart"/>
    <dgm:cxn modelId="{0F5880A6-9DA8-6346-9367-E287D1FFD0C6}" type="presOf" srcId="{E2369F6E-DA59-4F6E-BD69-6CAA013A82BE}" destId="{CD82D2C2-9EF5-4CA0-9CEE-9265A38A1F4A}"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10273D9F-A008-4C08-970B-BDB1CC805562}" srcId="{F05BBA42-D7AF-4BA0-8C3F-85B1FE28E48F}" destId="{9AC2E227-803C-4016-BF2C-9291B6CAA290}" srcOrd="0" destOrd="0" parTransId="{8E8E9D46-5B7B-4FA0-8329-744E9016EF3D}" sibTransId="{F60E2A41-79A0-4E8E-92FB-1BF9FE84EDD9}"/>
    <dgm:cxn modelId="{94A3BE4B-4455-A642-94F1-3BB1DA8A06EB}" type="presOf" srcId="{7859404A-F2FC-2C48-AA46-F509ECEE6B31}" destId="{4E99FFF1-F2C8-4947-9B7B-F4C0FDBD7B17}" srcOrd="0" destOrd="0" presId="urn:microsoft.com/office/officeart/2009/3/layout/HorizontalOrganizationChart"/>
    <dgm:cxn modelId="{EB26133F-7FE5-3D47-928B-BB2EEEFB8099}" type="presOf" srcId="{23F1803F-276C-8041-9B7B-082F2BD1E946}" destId="{19BA56B5-C34A-B64D-A239-C962FAC6DE3A}" srcOrd="0" destOrd="0" presId="urn:microsoft.com/office/officeart/2009/3/layout/HorizontalOrganizationChart"/>
    <dgm:cxn modelId="{5B50B9FB-9D4C-0B44-A7A1-628BFEA630A6}" type="presParOf" srcId="{18DB143D-9E27-4E02-AFA5-F665953CBC10}" destId="{07E01157-B979-4F6B-B892-75DB2A2B8B0F}" srcOrd="0" destOrd="0" presId="urn:microsoft.com/office/officeart/2009/3/layout/HorizontalOrganizationChart"/>
    <dgm:cxn modelId="{1ED1BBB9-9756-AA40-A78C-15EFA08A6964}" type="presParOf" srcId="{07E01157-B979-4F6B-B892-75DB2A2B8B0F}" destId="{F686C23F-604E-4653-B2CB-27DBB6BED631}" srcOrd="0" destOrd="0" presId="urn:microsoft.com/office/officeart/2009/3/layout/HorizontalOrganizationChart"/>
    <dgm:cxn modelId="{7D2220C3-838B-C34A-8FCB-61FAFD372CE5}" type="presParOf" srcId="{F686C23F-604E-4653-B2CB-27DBB6BED631}" destId="{2A2AFDF2-2568-44F8-842C-3BFD70D9F2B1}" srcOrd="0" destOrd="0" presId="urn:microsoft.com/office/officeart/2009/3/layout/HorizontalOrganizationChart"/>
    <dgm:cxn modelId="{E0ADF166-6AE4-8243-A8CC-E2AEA9DC0243}" type="presParOf" srcId="{F686C23F-604E-4653-B2CB-27DBB6BED631}" destId="{9CD41DA5-A8A9-4189-B933-DCF665F7DF2D}" srcOrd="1" destOrd="0" presId="urn:microsoft.com/office/officeart/2009/3/layout/HorizontalOrganizationChart"/>
    <dgm:cxn modelId="{99E47030-9AF7-5546-983E-DF44DDBF3850}" type="presParOf" srcId="{07E01157-B979-4F6B-B892-75DB2A2B8B0F}" destId="{96876921-77F4-4E08-9148-E99125692808}" srcOrd="1" destOrd="0" presId="urn:microsoft.com/office/officeart/2009/3/layout/HorizontalOrganizationChart"/>
    <dgm:cxn modelId="{657AB674-5E47-D14F-8E14-848A82936D68}" type="presParOf" srcId="{96876921-77F4-4E08-9148-E99125692808}" destId="{CD82D2C2-9EF5-4CA0-9CEE-9265A38A1F4A}" srcOrd="0" destOrd="0" presId="urn:microsoft.com/office/officeart/2009/3/layout/HorizontalOrganizationChart"/>
    <dgm:cxn modelId="{1112E214-8B55-A347-93C3-D07D507AC214}" type="presParOf" srcId="{96876921-77F4-4E08-9148-E99125692808}" destId="{9441C830-A66B-4AFB-9252-8069549D4F0A}" srcOrd="1" destOrd="0" presId="urn:microsoft.com/office/officeart/2009/3/layout/HorizontalOrganizationChart"/>
    <dgm:cxn modelId="{0D594E75-E2E5-864B-86E3-D388A275278A}" type="presParOf" srcId="{9441C830-A66B-4AFB-9252-8069549D4F0A}" destId="{FEAC7974-4462-4948-9F19-4D53C38CC88A}" srcOrd="0" destOrd="0" presId="urn:microsoft.com/office/officeart/2009/3/layout/HorizontalOrganizationChart"/>
    <dgm:cxn modelId="{7DDF1F35-4E09-0D49-85CC-92FF8FCC7C55}" type="presParOf" srcId="{FEAC7974-4462-4948-9F19-4D53C38CC88A}" destId="{22C8BBC7-02FA-4EF0-899A-834C1FEE39E3}" srcOrd="0" destOrd="0" presId="urn:microsoft.com/office/officeart/2009/3/layout/HorizontalOrganizationChart"/>
    <dgm:cxn modelId="{5E4F75BC-E86E-B943-A019-3B40C7E3423A}" type="presParOf" srcId="{FEAC7974-4462-4948-9F19-4D53C38CC88A}" destId="{CBD704CC-8D6F-4C39-AFA6-3825EE74A965}" srcOrd="1" destOrd="0" presId="urn:microsoft.com/office/officeart/2009/3/layout/HorizontalOrganizationChart"/>
    <dgm:cxn modelId="{568912AA-943B-B441-9F45-36C76A7214DB}" type="presParOf" srcId="{9441C830-A66B-4AFB-9252-8069549D4F0A}" destId="{C4FE27A9-6818-468D-8F72-5DEAE64958BC}" srcOrd="1" destOrd="0" presId="urn:microsoft.com/office/officeart/2009/3/layout/HorizontalOrganizationChart"/>
    <dgm:cxn modelId="{3980C7B4-DB3C-4C4C-811A-9E7F9AC36E25}" type="presParOf" srcId="{9441C830-A66B-4AFB-9252-8069549D4F0A}" destId="{B9E24DCA-DEF6-41DD-8228-40542DF88903}" srcOrd="2" destOrd="0" presId="urn:microsoft.com/office/officeart/2009/3/layout/HorizontalOrganizationChart"/>
    <dgm:cxn modelId="{D97622D8-0ADD-594F-804D-30B3B11C0C7F}" type="presParOf" srcId="{96876921-77F4-4E08-9148-E99125692808}" destId="{72A5A8A1-C34D-4CC9-B014-4EDC4C60B5CB}" srcOrd="2" destOrd="0" presId="urn:microsoft.com/office/officeart/2009/3/layout/HorizontalOrganizationChart"/>
    <dgm:cxn modelId="{5F53E82F-0F1C-DC4F-864C-03925F307228}" type="presParOf" srcId="{96876921-77F4-4E08-9148-E99125692808}" destId="{99464D45-2B22-432F-8F6C-3394CEC310A7}" srcOrd="3" destOrd="0" presId="urn:microsoft.com/office/officeart/2009/3/layout/HorizontalOrganizationChart"/>
    <dgm:cxn modelId="{6D1EDFCB-47CC-344B-89E2-0C0028BAD300}" type="presParOf" srcId="{99464D45-2B22-432F-8F6C-3394CEC310A7}" destId="{7EEFA05D-0146-474D-BB41-35A44BBAC0EB}" srcOrd="0" destOrd="0" presId="urn:microsoft.com/office/officeart/2009/3/layout/HorizontalOrganizationChart"/>
    <dgm:cxn modelId="{CF89DEE9-7DBD-A14E-8960-9561A4C2831B}" type="presParOf" srcId="{7EEFA05D-0146-474D-BB41-35A44BBAC0EB}" destId="{86A07B8D-FF15-4EFF-8681-05A46BF1E797}" srcOrd="0" destOrd="0" presId="urn:microsoft.com/office/officeart/2009/3/layout/HorizontalOrganizationChart"/>
    <dgm:cxn modelId="{63ABE2BE-C72B-6A45-8EB2-D53D87A8F1E8}" type="presParOf" srcId="{7EEFA05D-0146-474D-BB41-35A44BBAC0EB}" destId="{A4529214-DB2D-4B21-8831-F60F2A376559}" srcOrd="1" destOrd="0" presId="urn:microsoft.com/office/officeart/2009/3/layout/HorizontalOrganizationChart"/>
    <dgm:cxn modelId="{F33BAC0F-630B-0347-BFC2-20FC8F9A7AE3}" type="presParOf" srcId="{99464D45-2B22-432F-8F6C-3394CEC310A7}" destId="{4C9D6515-EA4F-4DBF-A8FE-0711C70136B1}" srcOrd="1" destOrd="0" presId="urn:microsoft.com/office/officeart/2009/3/layout/HorizontalOrganizationChart"/>
    <dgm:cxn modelId="{588A6F1C-AB13-E049-91C3-E08897889589}" type="presParOf" srcId="{99464D45-2B22-432F-8F6C-3394CEC310A7}" destId="{686779DB-34D3-4F60-84B6-A35826FF3C2A}" srcOrd="2" destOrd="0" presId="urn:microsoft.com/office/officeart/2009/3/layout/HorizontalOrganizationChart"/>
    <dgm:cxn modelId="{420CCC3E-8706-7848-9CE3-75BFB5689F59}" type="presParOf" srcId="{96876921-77F4-4E08-9148-E99125692808}" destId="{B94BF64B-9716-424E-A851-42E8E7B2B9A7}" srcOrd="4" destOrd="0" presId="urn:microsoft.com/office/officeart/2009/3/layout/HorizontalOrganizationChart"/>
    <dgm:cxn modelId="{5E5323CC-8FB6-6148-80F3-B531775A2CF5}" type="presParOf" srcId="{96876921-77F4-4E08-9148-E99125692808}" destId="{31E814C1-FFDD-BA48-BF9D-F3C8FF892503}" srcOrd="5" destOrd="0" presId="urn:microsoft.com/office/officeart/2009/3/layout/HorizontalOrganizationChart"/>
    <dgm:cxn modelId="{3853F178-FC1E-DF4A-9285-6D73BCE9C6F6}" type="presParOf" srcId="{31E814C1-FFDD-BA48-BF9D-F3C8FF892503}" destId="{1780440E-D92A-B040-A710-F8D875101E05}" srcOrd="0" destOrd="0" presId="urn:microsoft.com/office/officeart/2009/3/layout/HorizontalOrganizationChart"/>
    <dgm:cxn modelId="{11CE569C-FBA7-AB49-8945-F5A46F8A050B}" type="presParOf" srcId="{1780440E-D92A-B040-A710-F8D875101E05}" destId="{A73C4A40-2D47-BF42-9EF8-B3BEE9451F45}" srcOrd="0" destOrd="0" presId="urn:microsoft.com/office/officeart/2009/3/layout/HorizontalOrganizationChart"/>
    <dgm:cxn modelId="{C71EF61D-615D-A248-BD3E-6D8AECDC8C0C}" type="presParOf" srcId="{1780440E-D92A-B040-A710-F8D875101E05}" destId="{BCDD8BD9-F9D2-4C44-AB56-5005F5FB7B08}" srcOrd="1" destOrd="0" presId="urn:microsoft.com/office/officeart/2009/3/layout/HorizontalOrganizationChart"/>
    <dgm:cxn modelId="{B364FF13-A2EE-B949-BEE3-DAF293E3F785}" type="presParOf" srcId="{31E814C1-FFDD-BA48-BF9D-F3C8FF892503}" destId="{B22D4294-1D49-E046-9CF9-7B480D0762E6}" srcOrd="1" destOrd="0" presId="urn:microsoft.com/office/officeart/2009/3/layout/HorizontalOrganizationChart"/>
    <dgm:cxn modelId="{B54BD38F-B1B1-D349-8721-18D94FFFE7CA}" type="presParOf" srcId="{31E814C1-FFDD-BA48-BF9D-F3C8FF892503}" destId="{E1D0C206-488D-6348-BEA7-1FE8B1679EF7}" srcOrd="2" destOrd="0" presId="urn:microsoft.com/office/officeart/2009/3/layout/HorizontalOrganizationChart"/>
    <dgm:cxn modelId="{DDD5BAB5-ED40-F449-B238-63AF07604858}" type="presParOf" srcId="{96876921-77F4-4E08-9148-E99125692808}" destId="{97BD78E0-6CC9-224B-9FDD-F11EE9BF8DF0}" srcOrd="6" destOrd="0" presId="urn:microsoft.com/office/officeart/2009/3/layout/HorizontalOrganizationChart"/>
    <dgm:cxn modelId="{766A9148-087F-6240-B847-4F956D1C6E14}" type="presParOf" srcId="{96876921-77F4-4E08-9148-E99125692808}" destId="{F5564F5E-C23C-6041-B185-3508736BC161}" srcOrd="7" destOrd="0" presId="urn:microsoft.com/office/officeart/2009/3/layout/HorizontalOrganizationChart"/>
    <dgm:cxn modelId="{C4A01D5D-3C87-A94B-906A-162F01E9C20F}" type="presParOf" srcId="{F5564F5E-C23C-6041-B185-3508736BC161}" destId="{730C15AF-A2E3-334E-9C4F-2DA8AC61AB90}" srcOrd="0" destOrd="0" presId="urn:microsoft.com/office/officeart/2009/3/layout/HorizontalOrganizationChart"/>
    <dgm:cxn modelId="{A6686DCA-2FCA-DB46-9D85-65508E8960D9}" type="presParOf" srcId="{730C15AF-A2E3-334E-9C4F-2DA8AC61AB90}" destId="{19BA56B5-C34A-B64D-A239-C962FAC6DE3A}" srcOrd="0" destOrd="0" presId="urn:microsoft.com/office/officeart/2009/3/layout/HorizontalOrganizationChart"/>
    <dgm:cxn modelId="{A71C3248-B41F-064A-AE4E-413E868D9F55}" type="presParOf" srcId="{730C15AF-A2E3-334E-9C4F-2DA8AC61AB90}" destId="{B13D6842-7E74-6E4A-B081-886229548982}" srcOrd="1" destOrd="0" presId="urn:microsoft.com/office/officeart/2009/3/layout/HorizontalOrganizationChart"/>
    <dgm:cxn modelId="{49CF1D29-8CAE-8541-B60E-0288CBD5833E}" type="presParOf" srcId="{F5564F5E-C23C-6041-B185-3508736BC161}" destId="{DA228DBB-51B5-1545-814C-2E0469298B4C}" srcOrd="1" destOrd="0" presId="urn:microsoft.com/office/officeart/2009/3/layout/HorizontalOrganizationChart"/>
    <dgm:cxn modelId="{2134A569-EB8B-E64D-90B7-4A5C849658F3}" type="presParOf" srcId="{F5564F5E-C23C-6041-B185-3508736BC161}" destId="{D334E96E-D664-3443-8496-4E437BC45B67}" srcOrd="2" destOrd="0" presId="urn:microsoft.com/office/officeart/2009/3/layout/HorizontalOrganizationChart"/>
    <dgm:cxn modelId="{CA779449-072F-0E45-BAC0-61F62270D488}" type="presParOf" srcId="{96876921-77F4-4E08-9148-E99125692808}" destId="{DB74F6B7-48F3-A347-9D02-3848B3882D19}" srcOrd="8" destOrd="0" presId="urn:microsoft.com/office/officeart/2009/3/layout/HorizontalOrganizationChart"/>
    <dgm:cxn modelId="{1E2E0103-8A79-7C44-8C52-077DB7789FDC}" type="presParOf" srcId="{96876921-77F4-4E08-9148-E99125692808}" destId="{B6FF38B1-94EE-5848-8043-BF3B363E5E43}" srcOrd="9" destOrd="0" presId="urn:microsoft.com/office/officeart/2009/3/layout/HorizontalOrganizationChart"/>
    <dgm:cxn modelId="{72BE7E20-718D-084F-B7B8-528D1D72B74C}" type="presParOf" srcId="{B6FF38B1-94EE-5848-8043-BF3B363E5E43}" destId="{CC2D7BE5-7000-3C48-AA1F-2B56512EECB1}" srcOrd="0" destOrd="0" presId="urn:microsoft.com/office/officeart/2009/3/layout/HorizontalOrganizationChart"/>
    <dgm:cxn modelId="{435EA525-362C-8C43-A3E9-D804ABD71C07}" type="presParOf" srcId="{CC2D7BE5-7000-3C48-AA1F-2B56512EECB1}" destId="{4E99FFF1-F2C8-4947-9B7B-F4C0FDBD7B17}" srcOrd="0" destOrd="0" presId="urn:microsoft.com/office/officeart/2009/3/layout/HorizontalOrganizationChart"/>
    <dgm:cxn modelId="{45EA68F5-959A-6D4E-A1BD-A19FB02D9A6E}" type="presParOf" srcId="{CC2D7BE5-7000-3C48-AA1F-2B56512EECB1}" destId="{CBC1B020-7022-2B49-8F5F-7E3168D6587A}" srcOrd="1" destOrd="0" presId="urn:microsoft.com/office/officeart/2009/3/layout/HorizontalOrganizationChart"/>
    <dgm:cxn modelId="{F01E4A11-7FE9-3C41-9103-4324F368D5FA}" type="presParOf" srcId="{B6FF38B1-94EE-5848-8043-BF3B363E5E43}" destId="{8C9C17CE-7CBB-7446-A701-923744A6075A}" srcOrd="1" destOrd="0" presId="urn:microsoft.com/office/officeart/2009/3/layout/HorizontalOrganizationChart"/>
    <dgm:cxn modelId="{977C093A-335D-554E-81BF-7C743809F416}" type="presParOf" srcId="{B6FF38B1-94EE-5848-8043-BF3B363E5E43}" destId="{430A0D5E-F21F-B747-8E3B-3F16B06130DD}" srcOrd="2" destOrd="0" presId="urn:microsoft.com/office/officeart/2009/3/layout/HorizontalOrganizationChart"/>
    <dgm:cxn modelId="{71CB886D-B7D1-F54E-94DA-9C0E6B59037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供应链管理环境下的物流管理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物流管理的含义</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供应链管理环境下物流管理的特点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供应链管理环境下物流管理的策略</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619C80C2-8937-2841-AEE4-275010FE868C}" type="presOf" srcId="{9AC2E227-803C-4016-BF2C-9291B6CAA290}" destId="{2A2AFDF2-2568-44F8-842C-3BFD70D9F2B1}" srcOrd="0" destOrd="0" presId="urn:microsoft.com/office/officeart/2009/3/layout/HorizontalOrganizationChart"/>
    <dgm:cxn modelId="{3DC02D48-C751-504B-866A-FB48E5896AF0}" type="presOf" srcId="{7638F483-EC40-4669-A117-0C6040B4A66B}" destId="{86A07B8D-FF15-4EFF-8681-05A46BF1E797}" srcOrd="0" destOrd="0" presId="urn:microsoft.com/office/officeart/2009/3/layout/HorizontalOrganizationChart"/>
    <dgm:cxn modelId="{2142C812-FEE0-2045-9D02-09C64978B1A5}" type="presOf" srcId="{3FA44A42-E0AE-412C-8071-9A37D30DD567}" destId="{22C8BBC7-02FA-4EF0-899A-834C1FEE39E3}" srcOrd="0" destOrd="0" presId="urn:microsoft.com/office/officeart/2009/3/layout/HorizontalOrganizationChart"/>
    <dgm:cxn modelId="{A6FBBB68-E53C-D846-84D0-250617E7DA82}"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28D46F2-AFDB-CE45-834E-A6A81ECDE770}"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76BCBB5-91EA-3B4D-A803-DA95DED26855}" type="presOf" srcId="{3FA44A42-E0AE-412C-8071-9A37D30DD567}" destId="{CBD704CC-8D6F-4C39-AFA6-3825EE74A965}" srcOrd="1" destOrd="0" presId="urn:microsoft.com/office/officeart/2009/3/layout/HorizontalOrganizationChart"/>
    <dgm:cxn modelId="{943FEA04-E67F-B94C-ABEE-77005CC892E6}" type="presOf" srcId="{87585F0D-6A81-F747-99EB-D14B33EBB618}" destId="{A73C4A40-2D47-BF42-9EF8-B3BEE9451F45}" srcOrd="0" destOrd="0" presId="urn:microsoft.com/office/officeart/2009/3/layout/HorizontalOrganizationChart"/>
    <dgm:cxn modelId="{9D813C44-03F6-E24F-AD94-F287E271DD5B}" type="presOf" srcId="{18A5DCF8-381A-9740-A1DC-D1A5033A3647}" destId="{B94BF64B-9716-424E-A851-42E8E7B2B9A7}" srcOrd="0" destOrd="0" presId="urn:microsoft.com/office/officeart/2009/3/layout/HorizontalOrganizationChart"/>
    <dgm:cxn modelId="{1BE8EC82-F91B-D94D-BDE8-80F9AD234E41}" type="presOf" srcId="{7638F483-EC40-4669-A117-0C6040B4A66B}" destId="{A4529214-DB2D-4B21-8831-F60F2A376559}" srcOrd="1" destOrd="0" presId="urn:microsoft.com/office/officeart/2009/3/layout/HorizontalOrganizationChart"/>
    <dgm:cxn modelId="{CF81C8EC-394F-0C4A-8988-2309CDB0A00F}"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8CD64CA-BB47-B642-85D1-235D00CBD417}" type="presOf" srcId="{87585F0D-6A81-F747-99EB-D14B33EBB618}" destId="{BCDD8BD9-F9D2-4C44-AB56-5005F5FB7B08}" srcOrd="1" destOrd="0" presId="urn:microsoft.com/office/officeart/2009/3/layout/HorizontalOrganizationChart"/>
    <dgm:cxn modelId="{048B27E9-1BF2-734E-809C-06CAA5FA2A31}" type="presOf" srcId="{E2369F6E-DA59-4F6E-BD69-6CAA013A82BE}" destId="{CD82D2C2-9EF5-4CA0-9CEE-9265A38A1F4A}"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1474A416-CDA3-FF4A-8806-A14E5965844B}" type="presParOf" srcId="{18DB143D-9E27-4E02-AFA5-F665953CBC10}" destId="{07E01157-B979-4F6B-B892-75DB2A2B8B0F}" srcOrd="0" destOrd="0" presId="urn:microsoft.com/office/officeart/2009/3/layout/HorizontalOrganizationChart"/>
    <dgm:cxn modelId="{35B7BC9A-CBEC-5448-9797-C48A0003C70F}" type="presParOf" srcId="{07E01157-B979-4F6B-B892-75DB2A2B8B0F}" destId="{F686C23F-604E-4653-B2CB-27DBB6BED631}" srcOrd="0" destOrd="0" presId="urn:microsoft.com/office/officeart/2009/3/layout/HorizontalOrganizationChart"/>
    <dgm:cxn modelId="{5C7A6DCC-0AF1-AA43-8C7C-67EF325F03CB}" type="presParOf" srcId="{F686C23F-604E-4653-B2CB-27DBB6BED631}" destId="{2A2AFDF2-2568-44F8-842C-3BFD70D9F2B1}" srcOrd="0" destOrd="0" presId="urn:microsoft.com/office/officeart/2009/3/layout/HorizontalOrganizationChart"/>
    <dgm:cxn modelId="{08C8ABD2-C57B-874D-89D9-5B7E596762F8}" type="presParOf" srcId="{F686C23F-604E-4653-B2CB-27DBB6BED631}" destId="{9CD41DA5-A8A9-4189-B933-DCF665F7DF2D}" srcOrd="1" destOrd="0" presId="urn:microsoft.com/office/officeart/2009/3/layout/HorizontalOrganizationChart"/>
    <dgm:cxn modelId="{869661A3-5E4B-564D-A42C-EC1C6572E0DD}" type="presParOf" srcId="{07E01157-B979-4F6B-B892-75DB2A2B8B0F}" destId="{96876921-77F4-4E08-9148-E99125692808}" srcOrd="1" destOrd="0" presId="urn:microsoft.com/office/officeart/2009/3/layout/HorizontalOrganizationChart"/>
    <dgm:cxn modelId="{D68350EC-7E18-7047-8094-1E9C2728458B}" type="presParOf" srcId="{96876921-77F4-4E08-9148-E99125692808}" destId="{CD82D2C2-9EF5-4CA0-9CEE-9265A38A1F4A}" srcOrd="0" destOrd="0" presId="urn:microsoft.com/office/officeart/2009/3/layout/HorizontalOrganizationChart"/>
    <dgm:cxn modelId="{B83CAE78-220C-2540-82AB-D36DFD1F59AF}" type="presParOf" srcId="{96876921-77F4-4E08-9148-E99125692808}" destId="{9441C830-A66B-4AFB-9252-8069549D4F0A}" srcOrd="1" destOrd="0" presId="urn:microsoft.com/office/officeart/2009/3/layout/HorizontalOrganizationChart"/>
    <dgm:cxn modelId="{F446278A-26FA-C14D-95FC-9114FFD275C7}" type="presParOf" srcId="{9441C830-A66B-4AFB-9252-8069549D4F0A}" destId="{FEAC7974-4462-4948-9F19-4D53C38CC88A}" srcOrd="0" destOrd="0" presId="urn:microsoft.com/office/officeart/2009/3/layout/HorizontalOrganizationChart"/>
    <dgm:cxn modelId="{8D7666CE-ABDD-5241-AC85-A8F84682ECCB}" type="presParOf" srcId="{FEAC7974-4462-4948-9F19-4D53C38CC88A}" destId="{22C8BBC7-02FA-4EF0-899A-834C1FEE39E3}" srcOrd="0" destOrd="0" presId="urn:microsoft.com/office/officeart/2009/3/layout/HorizontalOrganizationChart"/>
    <dgm:cxn modelId="{369C74CD-5759-9B47-BB04-46197C0199DA}" type="presParOf" srcId="{FEAC7974-4462-4948-9F19-4D53C38CC88A}" destId="{CBD704CC-8D6F-4C39-AFA6-3825EE74A965}" srcOrd="1" destOrd="0" presId="urn:microsoft.com/office/officeart/2009/3/layout/HorizontalOrganizationChart"/>
    <dgm:cxn modelId="{85AC4320-18A8-E542-8604-C2FD7C418B62}" type="presParOf" srcId="{9441C830-A66B-4AFB-9252-8069549D4F0A}" destId="{C4FE27A9-6818-468D-8F72-5DEAE64958BC}" srcOrd="1" destOrd="0" presId="urn:microsoft.com/office/officeart/2009/3/layout/HorizontalOrganizationChart"/>
    <dgm:cxn modelId="{4AE7C824-90D7-7C4B-BE59-4FC6E24DD1D2}" type="presParOf" srcId="{9441C830-A66B-4AFB-9252-8069549D4F0A}" destId="{B9E24DCA-DEF6-41DD-8228-40542DF88903}" srcOrd="2" destOrd="0" presId="urn:microsoft.com/office/officeart/2009/3/layout/HorizontalOrganizationChart"/>
    <dgm:cxn modelId="{FC22571B-8071-D644-B85B-273A0B7C67B6}" type="presParOf" srcId="{96876921-77F4-4E08-9148-E99125692808}" destId="{72A5A8A1-C34D-4CC9-B014-4EDC4C60B5CB}" srcOrd="2" destOrd="0" presId="urn:microsoft.com/office/officeart/2009/3/layout/HorizontalOrganizationChart"/>
    <dgm:cxn modelId="{B88EDAC7-D865-6249-BF1D-E55EB2F9D97A}" type="presParOf" srcId="{96876921-77F4-4E08-9148-E99125692808}" destId="{99464D45-2B22-432F-8F6C-3394CEC310A7}" srcOrd="3" destOrd="0" presId="urn:microsoft.com/office/officeart/2009/3/layout/HorizontalOrganizationChart"/>
    <dgm:cxn modelId="{ED3514FA-294E-5C49-8DB6-AAF3F34EC85F}" type="presParOf" srcId="{99464D45-2B22-432F-8F6C-3394CEC310A7}" destId="{7EEFA05D-0146-474D-BB41-35A44BBAC0EB}" srcOrd="0" destOrd="0" presId="urn:microsoft.com/office/officeart/2009/3/layout/HorizontalOrganizationChart"/>
    <dgm:cxn modelId="{96117655-D5FF-B845-B867-00536E62736D}" type="presParOf" srcId="{7EEFA05D-0146-474D-BB41-35A44BBAC0EB}" destId="{86A07B8D-FF15-4EFF-8681-05A46BF1E797}" srcOrd="0" destOrd="0" presId="urn:microsoft.com/office/officeart/2009/3/layout/HorizontalOrganizationChart"/>
    <dgm:cxn modelId="{03B5BEAC-03A4-AB44-8F8D-EA751D36FFE9}" type="presParOf" srcId="{7EEFA05D-0146-474D-BB41-35A44BBAC0EB}" destId="{A4529214-DB2D-4B21-8831-F60F2A376559}" srcOrd="1" destOrd="0" presId="urn:microsoft.com/office/officeart/2009/3/layout/HorizontalOrganizationChart"/>
    <dgm:cxn modelId="{48E36952-7C5C-8B4F-B219-62E42DCC1B19}" type="presParOf" srcId="{99464D45-2B22-432F-8F6C-3394CEC310A7}" destId="{4C9D6515-EA4F-4DBF-A8FE-0711C70136B1}" srcOrd="1" destOrd="0" presId="urn:microsoft.com/office/officeart/2009/3/layout/HorizontalOrganizationChart"/>
    <dgm:cxn modelId="{DB6D5202-62F3-924A-9C95-F583AEDAB222}" type="presParOf" srcId="{99464D45-2B22-432F-8F6C-3394CEC310A7}" destId="{686779DB-34D3-4F60-84B6-A35826FF3C2A}" srcOrd="2" destOrd="0" presId="urn:microsoft.com/office/officeart/2009/3/layout/HorizontalOrganizationChart"/>
    <dgm:cxn modelId="{E2D95BAF-6406-3A43-B227-2F2991BB3810}" type="presParOf" srcId="{96876921-77F4-4E08-9148-E99125692808}" destId="{B94BF64B-9716-424E-A851-42E8E7B2B9A7}" srcOrd="4" destOrd="0" presId="urn:microsoft.com/office/officeart/2009/3/layout/HorizontalOrganizationChart"/>
    <dgm:cxn modelId="{EE37F0DB-56E8-B541-A07A-FF4555D7131A}" type="presParOf" srcId="{96876921-77F4-4E08-9148-E99125692808}" destId="{31E814C1-FFDD-BA48-BF9D-F3C8FF892503}" srcOrd="5" destOrd="0" presId="urn:microsoft.com/office/officeart/2009/3/layout/HorizontalOrganizationChart"/>
    <dgm:cxn modelId="{D977A8BC-6DFF-F549-81BE-C8C0BFB7A89B}" type="presParOf" srcId="{31E814C1-FFDD-BA48-BF9D-F3C8FF892503}" destId="{1780440E-D92A-B040-A710-F8D875101E05}" srcOrd="0" destOrd="0" presId="urn:microsoft.com/office/officeart/2009/3/layout/HorizontalOrganizationChart"/>
    <dgm:cxn modelId="{4232A19F-D440-F549-8006-6B15CCBD6573}" type="presParOf" srcId="{1780440E-D92A-B040-A710-F8D875101E05}" destId="{A73C4A40-2D47-BF42-9EF8-B3BEE9451F45}" srcOrd="0" destOrd="0" presId="urn:microsoft.com/office/officeart/2009/3/layout/HorizontalOrganizationChart"/>
    <dgm:cxn modelId="{5406A9AD-FEE0-5844-BE5F-0635C9D99636}" type="presParOf" srcId="{1780440E-D92A-B040-A710-F8D875101E05}" destId="{BCDD8BD9-F9D2-4C44-AB56-5005F5FB7B08}" srcOrd="1" destOrd="0" presId="urn:microsoft.com/office/officeart/2009/3/layout/HorizontalOrganizationChart"/>
    <dgm:cxn modelId="{2300DF84-DBF8-2140-BAD2-C6E913EF2B82}" type="presParOf" srcId="{31E814C1-FFDD-BA48-BF9D-F3C8FF892503}" destId="{B22D4294-1D49-E046-9CF9-7B480D0762E6}" srcOrd="1" destOrd="0" presId="urn:microsoft.com/office/officeart/2009/3/layout/HorizontalOrganizationChart"/>
    <dgm:cxn modelId="{395F6A86-E517-204D-93DF-242DD02D8CCF}" type="presParOf" srcId="{31E814C1-FFDD-BA48-BF9D-F3C8FF892503}" destId="{E1D0C206-488D-6348-BEA7-1FE8B1679EF7}" srcOrd="2" destOrd="0" presId="urn:microsoft.com/office/officeart/2009/3/layout/HorizontalOrganizationChart"/>
    <dgm:cxn modelId="{6499B3C8-EE67-E241-AD75-B66EBEC5D83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a:solidFill>
          <a:schemeClr val="accent2"/>
        </a:solidFill>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24ADCEB4-1323-2D4B-B4F3-FDBF4B1402BF}" type="presOf" srcId="{E2369F6E-DA59-4F6E-BD69-6CAA013A82BE}" destId="{CD82D2C2-9EF5-4CA0-9CEE-9265A38A1F4A}" srcOrd="0" destOrd="0" presId="urn:microsoft.com/office/officeart/2009/3/layout/HorizontalOrganizationChart"/>
    <dgm:cxn modelId="{001EBBB3-6565-AB47-ACAE-A43DE7D0EA63}"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39589B6-A587-4349-83E5-FC7F3664186D}" type="presOf" srcId="{7638F483-EC40-4669-A117-0C6040B4A66B}" destId="{A4529214-DB2D-4B21-8831-F60F2A376559}" srcOrd="1" destOrd="0" presId="urn:microsoft.com/office/officeart/2009/3/layout/HorizontalOrganizationChart"/>
    <dgm:cxn modelId="{F8313F65-9878-7B41-9297-6A04AF835F4C}" type="presOf" srcId="{3FA44A42-E0AE-412C-8071-9A37D30DD567}" destId="{CBD704CC-8D6F-4C39-AFA6-3825EE74A965}"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D86B9122-0574-0549-AE4C-E634290D6052}" type="presOf" srcId="{5E91D41B-332E-E54E-BBB2-1256B9CC48C7}" destId="{97BD78E0-6CC9-224B-9FDD-F11EE9BF8DF0}"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EE24655F-BC03-FA42-8A00-877B3F40A448}" type="presOf" srcId="{7859404A-F2FC-2C48-AA46-F509ECEE6B31}" destId="{CBC1B020-7022-2B49-8F5F-7E3168D6587A}" srcOrd="1" destOrd="0" presId="urn:microsoft.com/office/officeart/2009/3/layout/HorizontalOrganizationChart"/>
    <dgm:cxn modelId="{1D2E86BF-5799-3249-AC05-A5C3CB47539D}" type="presOf" srcId="{57E64457-75B6-40DF-86BF-80888D7FBBC5}" destId="{72A5A8A1-C34D-4CC9-B014-4EDC4C60B5CB}" srcOrd="0" destOrd="0" presId="urn:microsoft.com/office/officeart/2009/3/layout/HorizontalOrganizationChart"/>
    <dgm:cxn modelId="{11F64D2C-5C7B-DF4D-BB51-5D69DF89CCF7}" type="presOf" srcId="{9AC2E227-803C-4016-BF2C-9291B6CAA290}" destId="{9CD41DA5-A8A9-4189-B933-DCF665F7DF2D}" srcOrd="1" destOrd="0" presId="urn:microsoft.com/office/officeart/2009/3/layout/HorizontalOrganizationChart"/>
    <dgm:cxn modelId="{0E254080-2F94-8344-9B16-EB4D5E4496C5}" type="presOf" srcId="{23F1803F-276C-8041-9B7B-082F2BD1E946}" destId="{19BA56B5-C34A-B64D-A239-C962FAC6DE3A}" srcOrd="0" destOrd="0" presId="urn:microsoft.com/office/officeart/2009/3/layout/HorizontalOrganizationChart"/>
    <dgm:cxn modelId="{729AEA12-CE7E-074F-AD3E-B439A21C423F}" type="presOf" srcId="{87585F0D-6A81-F747-99EB-D14B33EBB618}" destId="{BCDD8BD9-F9D2-4C44-AB56-5005F5FB7B08}" srcOrd="1" destOrd="0" presId="urn:microsoft.com/office/officeart/2009/3/layout/HorizontalOrganizationChart"/>
    <dgm:cxn modelId="{83B9DD8A-C625-2748-9F8E-71C0CE0A7479}" type="presOf" srcId="{23F1803F-276C-8041-9B7B-082F2BD1E946}" destId="{B13D6842-7E74-6E4A-B081-886229548982}" srcOrd="1" destOrd="0" presId="urn:microsoft.com/office/officeart/2009/3/layout/HorizontalOrganizationChart"/>
    <dgm:cxn modelId="{BCA64A10-5464-BB43-B33F-A6E4A0AC3E82}" type="presOf" srcId="{18A5DCF8-381A-9740-A1DC-D1A5033A3647}" destId="{B94BF64B-9716-424E-A851-42E8E7B2B9A7}" srcOrd="0" destOrd="0" presId="urn:microsoft.com/office/officeart/2009/3/layout/HorizontalOrganizationChart"/>
    <dgm:cxn modelId="{5BD36F9B-2C78-7341-85E4-35AB200E70D4}" type="presOf" srcId="{7859404A-F2FC-2C48-AA46-F509ECEE6B31}" destId="{4E99FFF1-F2C8-4947-9B7B-F4C0FDBD7B1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20C1FE7A-4B34-AA48-A07D-90CA165F3112}" srcId="{9AC2E227-803C-4016-BF2C-9291B6CAA290}" destId="{7859404A-F2FC-2C48-AA46-F509ECEE6B31}" srcOrd="4" destOrd="0" parTransId="{082ECBEE-C2C7-4949-86B1-6B928BF803C2}" sibTransId="{284844EE-6F45-4240-B30D-C9558468DF08}"/>
    <dgm:cxn modelId="{70220D4B-9809-734C-B580-30E12575B5CA}" type="presOf" srcId="{F05BBA42-D7AF-4BA0-8C3F-85B1FE28E48F}" destId="{18DB143D-9E27-4E02-AFA5-F665953CBC10}" srcOrd="0" destOrd="0" presId="urn:microsoft.com/office/officeart/2009/3/layout/HorizontalOrganizationChart"/>
    <dgm:cxn modelId="{3A526775-E6F4-F843-A28E-ED3045BEA62B}"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919B66C-6FE2-054F-A31E-2CD4F1420D44}" type="presOf" srcId="{082ECBEE-C2C7-4949-86B1-6B928BF803C2}" destId="{DB74F6B7-48F3-A347-9D02-3848B3882D19}" srcOrd="0" destOrd="0" presId="urn:microsoft.com/office/officeart/2009/3/layout/HorizontalOrganizationChart"/>
    <dgm:cxn modelId="{B0662FF3-50B2-6A4E-A134-258BE7FF6ABC}" type="presOf" srcId="{9AC2E227-803C-4016-BF2C-9291B6CAA290}" destId="{2A2AFDF2-2568-44F8-842C-3BFD70D9F2B1}" srcOrd="0" destOrd="0" presId="urn:microsoft.com/office/officeart/2009/3/layout/HorizontalOrganizationChart"/>
    <dgm:cxn modelId="{CABB9B55-4C63-3C4D-B68D-DBFD376A08AE}" type="presOf" srcId="{87585F0D-6A81-F747-99EB-D14B33EBB618}" destId="{A73C4A40-2D47-BF42-9EF8-B3BEE9451F45}" srcOrd="0" destOrd="0" presId="urn:microsoft.com/office/officeart/2009/3/layout/HorizontalOrganizationChart"/>
    <dgm:cxn modelId="{AC608C32-5F21-6848-84A0-5B8396A7D944}" type="presParOf" srcId="{18DB143D-9E27-4E02-AFA5-F665953CBC10}" destId="{07E01157-B979-4F6B-B892-75DB2A2B8B0F}" srcOrd="0" destOrd="0" presId="urn:microsoft.com/office/officeart/2009/3/layout/HorizontalOrganizationChart"/>
    <dgm:cxn modelId="{536BAF2C-D87C-664F-A0A3-97BB3A7FC797}" type="presParOf" srcId="{07E01157-B979-4F6B-B892-75DB2A2B8B0F}" destId="{F686C23F-604E-4653-B2CB-27DBB6BED631}" srcOrd="0" destOrd="0" presId="urn:microsoft.com/office/officeart/2009/3/layout/HorizontalOrganizationChart"/>
    <dgm:cxn modelId="{A2AE18D1-DE43-4A48-9D4F-B8DC1960FC74}" type="presParOf" srcId="{F686C23F-604E-4653-B2CB-27DBB6BED631}" destId="{2A2AFDF2-2568-44F8-842C-3BFD70D9F2B1}" srcOrd="0" destOrd="0" presId="urn:microsoft.com/office/officeart/2009/3/layout/HorizontalOrganizationChart"/>
    <dgm:cxn modelId="{11D54AA0-7D30-F640-8AF9-4AADB5666D2C}" type="presParOf" srcId="{F686C23F-604E-4653-B2CB-27DBB6BED631}" destId="{9CD41DA5-A8A9-4189-B933-DCF665F7DF2D}" srcOrd="1" destOrd="0" presId="urn:microsoft.com/office/officeart/2009/3/layout/HorizontalOrganizationChart"/>
    <dgm:cxn modelId="{EDD32241-0CFF-794B-8FFE-8AD304411051}" type="presParOf" srcId="{07E01157-B979-4F6B-B892-75DB2A2B8B0F}" destId="{96876921-77F4-4E08-9148-E99125692808}" srcOrd="1" destOrd="0" presId="urn:microsoft.com/office/officeart/2009/3/layout/HorizontalOrganizationChart"/>
    <dgm:cxn modelId="{C30AB6C8-A373-F94F-8D11-90F1EF19C241}" type="presParOf" srcId="{96876921-77F4-4E08-9148-E99125692808}" destId="{CD82D2C2-9EF5-4CA0-9CEE-9265A38A1F4A}" srcOrd="0" destOrd="0" presId="urn:microsoft.com/office/officeart/2009/3/layout/HorizontalOrganizationChart"/>
    <dgm:cxn modelId="{23098FE1-53B9-1344-A57F-4BABB17F0658}" type="presParOf" srcId="{96876921-77F4-4E08-9148-E99125692808}" destId="{9441C830-A66B-4AFB-9252-8069549D4F0A}" srcOrd="1" destOrd="0" presId="urn:microsoft.com/office/officeart/2009/3/layout/HorizontalOrganizationChart"/>
    <dgm:cxn modelId="{8FF6C435-79C0-B845-BB58-0C04715A701C}" type="presParOf" srcId="{9441C830-A66B-4AFB-9252-8069549D4F0A}" destId="{FEAC7974-4462-4948-9F19-4D53C38CC88A}" srcOrd="0" destOrd="0" presId="urn:microsoft.com/office/officeart/2009/3/layout/HorizontalOrganizationChart"/>
    <dgm:cxn modelId="{77C4D3A9-227A-F040-BA65-B75732B2B956}" type="presParOf" srcId="{FEAC7974-4462-4948-9F19-4D53C38CC88A}" destId="{22C8BBC7-02FA-4EF0-899A-834C1FEE39E3}" srcOrd="0" destOrd="0" presId="urn:microsoft.com/office/officeart/2009/3/layout/HorizontalOrganizationChart"/>
    <dgm:cxn modelId="{9334E435-39CF-6542-BB4B-78B2C09C7AB0}" type="presParOf" srcId="{FEAC7974-4462-4948-9F19-4D53C38CC88A}" destId="{CBD704CC-8D6F-4C39-AFA6-3825EE74A965}" srcOrd="1" destOrd="0" presId="urn:microsoft.com/office/officeart/2009/3/layout/HorizontalOrganizationChart"/>
    <dgm:cxn modelId="{F411AAFF-2475-A641-9057-BF72A0C54C74}" type="presParOf" srcId="{9441C830-A66B-4AFB-9252-8069549D4F0A}" destId="{C4FE27A9-6818-468D-8F72-5DEAE64958BC}" srcOrd="1" destOrd="0" presId="urn:microsoft.com/office/officeart/2009/3/layout/HorizontalOrganizationChart"/>
    <dgm:cxn modelId="{37551B30-C4CA-324F-B0A2-21F2912DA184}" type="presParOf" srcId="{9441C830-A66B-4AFB-9252-8069549D4F0A}" destId="{B9E24DCA-DEF6-41DD-8228-40542DF88903}" srcOrd="2" destOrd="0" presId="urn:microsoft.com/office/officeart/2009/3/layout/HorizontalOrganizationChart"/>
    <dgm:cxn modelId="{638204DD-89EE-0942-A7A9-77A56D1C1469}" type="presParOf" srcId="{96876921-77F4-4E08-9148-E99125692808}" destId="{72A5A8A1-C34D-4CC9-B014-4EDC4C60B5CB}" srcOrd="2" destOrd="0" presId="urn:microsoft.com/office/officeart/2009/3/layout/HorizontalOrganizationChart"/>
    <dgm:cxn modelId="{CB7AA7F5-8816-E642-A698-AB042C94EA09}" type="presParOf" srcId="{96876921-77F4-4E08-9148-E99125692808}" destId="{99464D45-2B22-432F-8F6C-3394CEC310A7}" srcOrd="3" destOrd="0" presId="urn:microsoft.com/office/officeart/2009/3/layout/HorizontalOrganizationChart"/>
    <dgm:cxn modelId="{4F630BBD-8C59-0240-BEDE-B40DFFFE65AF}" type="presParOf" srcId="{99464D45-2B22-432F-8F6C-3394CEC310A7}" destId="{7EEFA05D-0146-474D-BB41-35A44BBAC0EB}" srcOrd="0" destOrd="0" presId="urn:microsoft.com/office/officeart/2009/3/layout/HorizontalOrganizationChart"/>
    <dgm:cxn modelId="{319CA38E-B70D-094B-A951-D0E37B85B809}" type="presParOf" srcId="{7EEFA05D-0146-474D-BB41-35A44BBAC0EB}" destId="{86A07B8D-FF15-4EFF-8681-05A46BF1E797}" srcOrd="0" destOrd="0" presId="urn:microsoft.com/office/officeart/2009/3/layout/HorizontalOrganizationChart"/>
    <dgm:cxn modelId="{D8920C93-24FE-1A4C-B33A-07F98AA90C7F}" type="presParOf" srcId="{7EEFA05D-0146-474D-BB41-35A44BBAC0EB}" destId="{A4529214-DB2D-4B21-8831-F60F2A376559}" srcOrd="1" destOrd="0" presId="urn:microsoft.com/office/officeart/2009/3/layout/HorizontalOrganizationChart"/>
    <dgm:cxn modelId="{8C39279B-AD28-BA4A-BE68-E0875172D2FA}" type="presParOf" srcId="{99464D45-2B22-432F-8F6C-3394CEC310A7}" destId="{4C9D6515-EA4F-4DBF-A8FE-0711C70136B1}" srcOrd="1" destOrd="0" presId="urn:microsoft.com/office/officeart/2009/3/layout/HorizontalOrganizationChart"/>
    <dgm:cxn modelId="{11CA0AB7-E94D-8E47-BB19-A5BEB1CAF716}" type="presParOf" srcId="{99464D45-2B22-432F-8F6C-3394CEC310A7}" destId="{686779DB-34D3-4F60-84B6-A35826FF3C2A}" srcOrd="2" destOrd="0" presId="urn:microsoft.com/office/officeart/2009/3/layout/HorizontalOrganizationChart"/>
    <dgm:cxn modelId="{27B7E651-4627-1540-AB77-AD1DA891B89C}" type="presParOf" srcId="{96876921-77F4-4E08-9148-E99125692808}" destId="{B94BF64B-9716-424E-A851-42E8E7B2B9A7}" srcOrd="4" destOrd="0" presId="urn:microsoft.com/office/officeart/2009/3/layout/HorizontalOrganizationChart"/>
    <dgm:cxn modelId="{63825289-6F70-FF4F-A276-6F298ECDDF50}" type="presParOf" srcId="{96876921-77F4-4E08-9148-E99125692808}" destId="{31E814C1-FFDD-BA48-BF9D-F3C8FF892503}" srcOrd="5" destOrd="0" presId="urn:microsoft.com/office/officeart/2009/3/layout/HorizontalOrganizationChart"/>
    <dgm:cxn modelId="{C9996803-067A-0448-9A29-A69C006BF3A7}" type="presParOf" srcId="{31E814C1-FFDD-BA48-BF9D-F3C8FF892503}" destId="{1780440E-D92A-B040-A710-F8D875101E05}" srcOrd="0" destOrd="0" presId="urn:microsoft.com/office/officeart/2009/3/layout/HorizontalOrganizationChart"/>
    <dgm:cxn modelId="{6EA411CF-7F76-0A47-A6FA-574254F0F43F}" type="presParOf" srcId="{1780440E-D92A-B040-A710-F8D875101E05}" destId="{A73C4A40-2D47-BF42-9EF8-B3BEE9451F45}" srcOrd="0" destOrd="0" presId="urn:microsoft.com/office/officeart/2009/3/layout/HorizontalOrganizationChart"/>
    <dgm:cxn modelId="{9B7FDC4A-BA29-994A-B10C-6635F833A822}" type="presParOf" srcId="{1780440E-D92A-B040-A710-F8D875101E05}" destId="{BCDD8BD9-F9D2-4C44-AB56-5005F5FB7B08}" srcOrd="1" destOrd="0" presId="urn:microsoft.com/office/officeart/2009/3/layout/HorizontalOrganizationChart"/>
    <dgm:cxn modelId="{506B8ED4-70D4-3145-A7E2-AF602C98F8E0}" type="presParOf" srcId="{31E814C1-FFDD-BA48-BF9D-F3C8FF892503}" destId="{B22D4294-1D49-E046-9CF9-7B480D0762E6}" srcOrd="1" destOrd="0" presId="urn:microsoft.com/office/officeart/2009/3/layout/HorizontalOrganizationChart"/>
    <dgm:cxn modelId="{CED5B0D6-789A-5E44-BF16-122FE91252FD}" type="presParOf" srcId="{31E814C1-FFDD-BA48-BF9D-F3C8FF892503}" destId="{E1D0C206-488D-6348-BEA7-1FE8B1679EF7}" srcOrd="2" destOrd="0" presId="urn:microsoft.com/office/officeart/2009/3/layout/HorizontalOrganizationChart"/>
    <dgm:cxn modelId="{059198CB-887E-1943-BD90-CA7DC02D9623}" type="presParOf" srcId="{96876921-77F4-4E08-9148-E99125692808}" destId="{97BD78E0-6CC9-224B-9FDD-F11EE9BF8DF0}" srcOrd="6" destOrd="0" presId="urn:microsoft.com/office/officeart/2009/3/layout/HorizontalOrganizationChart"/>
    <dgm:cxn modelId="{53612D2A-6D0F-164E-8115-11267A57121A}" type="presParOf" srcId="{96876921-77F4-4E08-9148-E99125692808}" destId="{F5564F5E-C23C-6041-B185-3508736BC161}" srcOrd="7" destOrd="0" presId="urn:microsoft.com/office/officeart/2009/3/layout/HorizontalOrganizationChart"/>
    <dgm:cxn modelId="{52529A01-EC47-3148-85F4-69817F82005E}" type="presParOf" srcId="{F5564F5E-C23C-6041-B185-3508736BC161}" destId="{730C15AF-A2E3-334E-9C4F-2DA8AC61AB90}" srcOrd="0" destOrd="0" presId="urn:microsoft.com/office/officeart/2009/3/layout/HorizontalOrganizationChart"/>
    <dgm:cxn modelId="{861AA5F9-E897-3343-8994-4BD8CFA92017}" type="presParOf" srcId="{730C15AF-A2E3-334E-9C4F-2DA8AC61AB90}" destId="{19BA56B5-C34A-B64D-A239-C962FAC6DE3A}" srcOrd="0" destOrd="0" presId="urn:microsoft.com/office/officeart/2009/3/layout/HorizontalOrganizationChart"/>
    <dgm:cxn modelId="{63EF2C90-5829-1F4A-BF73-9755E5C756A6}" type="presParOf" srcId="{730C15AF-A2E3-334E-9C4F-2DA8AC61AB90}" destId="{B13D6842-7E74-6E4A-B081-886229548982}" srcOrd="1" destOrd="0" presId="urn:microsoft.com/office/officeart/2009/3/layout/HorizontalOrganizationChart"/>
    <dgm:cxn modelId="{5EDBA219-2EE8-BC4A-B2A3-051D03A7ABD7}" type="presParOf" srcId="{F5564F5E-C23C-6041-B185-3508736BC161}" destId="{DA228DBB-51B5-1545-814C-2E0469298B4C}" srcOrd="1" destOrd="0" presId="urn:microsoft.com/office/officeart/2009/3/layout/HorizontalOrganizationChart"/>
    <dgm:cxn modelId="{F5015484-6027-4442-A198-EBED94CF56BC}" type="presParOf" srcId="{F5564F5E-C23C-6041-B185-3508736BC161}" destId="{D334E96E-D664-3443-8496-4E437BC45B67}" srcOrd="2" destOrd="0" presId="urn:microsoft.com/office/officeart/2009/3/layout/HorizontalOrganizationChart"/>
    <dgm:cxn modelId="{775E8B4C-F3F8-CE4A-BBE0-948019C0F655}" type="presParOf" srcId="{96876921-77F4-4E08-9148-E99125692808}" destId="{DB74F6B7-48F3-A347-9D02-3848B3882D19}" srcOrd="8" destOrd="0" presId="urn:microsoft.com/office/officeart/2009/3/layout/HorizontalOrganizationChart"/>
    <dgm:cxn modelId="{EEDA9DF7-4C80-F248-B343-62CD4CBB46AE}" type="presParOf" srcId="{96876921-77F4-4E08-9148-E99125692808}" destId="{B6FF38B1-94EE-5848-8043-BF3B363E5E43}" srcOrd="9" destOrd="0" presId="urn:microsoft.com/office/officeart/2009/3/layout/HorizontalOrganizationChart"/>
    <dgm:cxn modelId="{B903E58C-AD37-3A40-A308-6EA655CB66AA}" type="presParOf" srcId="{B6FF38B1-94EE-5848-8043-BF3B363E5E43}" destId="{CC2D7BE5-7000-3C48-AA1F-2B56512EECB1}" srcOrd="0" destOrd="0" presId="urn:microsoft.com/office/officeart/2009/3/layout/HorizontalOrganizationChart"/>
    <dgm:cxn modelId="{45F5B26F-6894-A640-9680-D70E4AA733A9}" type="presParOf" srcId="{CC2D7BE5-7000-3C48-AA1F-2B56512EECB1}" destId="{4E99FFF1-F2C8-4947-9B7B-F4C0FDBD7B17}" srcOrd="0" destOrd="0" presId="urn:microsoft.com/office/officeart/2009/3/layout/HorizontalOrganizationChart"/>
    <dgm:cxn modelId="{9377C984-A844-E24B-B8D4-9E5D433EC056}" type="presParOf" srcId="{CC2D7BE5-7000-3C48-AA1F-2B56512EECB1}" destId="{CBC1B020-7022-2B49-8F5F-7E3168D6587A}" srcOrd="1" destOrd="0" presId="urn:microsoft.com/office/officeart/2009/3/layout/HorizontalOrganizationChart"/>
    <dgm:cxn modelId="{FC94C02B-F611-7841-83C4-E021192033CD}" type="presParOf" srcId="{B6FF38B1-94EE-5848-8043-BF3B363E5E43}" destId="{8C9C17CE-7CBB-7446-A701-923744A6075A}" srcOrd="1" destOrd="0" presId="urn:microsoft.com/office/officeart/2009/3/layout/HorizontalOrganizationChart"/>
    <dgm:cxn modelId="{312FE835-438A-2140-9521-076DB620E004}" type="presParOf" srcId="{B6FF38B1-94EE-5848-8043-BF3B363E5E43}" destId="{430A0D5E-F21F-B747-8E3B-3F16B06130DD}" srcOrd="2" destOrd="0" presId="urn:microsoft.com/office/officeart/2009/3/layout/HorizontalOrganizationChart"/>
    <dgm:cxn modelId="{ACAE8599-9D9C-0248-885D-EE6BFF371B3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61D16F14-FC8C-41EE-AA8F-184E05EB447A}" type="doc">
      <dgm:prSet loTypeId="urn:microsoft.com/office/officeart/2005/8/layout/cycle6#2" loCatId="relationship" qsTypeId="urn:microsoft.com/office/officeart/2005/8/quickstyle/simple2#22" qsCatId="simple" csTypeId="urn:microsoft.com/office/officeart/2005/8/colors/accent2_1#35" csCatId="accent2" phldr="1"/>
      <dgm:spPr/>
    </dgm:pt>
    <dgm:pt modelId="{F96127F6-360B-49F1-BECE-2967300F3517}">
      <dgm:prSet phldrT="[文本]" custT="1"/>
      <dgm:spPr/>
      <dgm:t>
        <a:bodyPr/>
        <a:lstStyle/>
        <a:p>
          <a:r>
            <a:rPr lang="zh-CN" altLang="en-US" sz="2400" b="1" dirty="0" smtClean="0">
              <a:solidFill>
                <a:srgbClr val="FF0000"/>
              </a:solidFill>
              <a:latin typeface="手札体-简粗体" panose="03000700000000000000" pitchFamily="66" charset="-122"/>
              <a:ea typeface="手札体-简粗体" panose="03000700000000000000" pitchFamily="66" charset="-122"/>
            </a:rPr>
            <a:t>导向</a:t>
          </a:r>
          <a:r>
            <a:rPr lang="zh-CN" altLang="en-US" sz="2400" dirty="0" smtClean="0">
              <a:latin typeface="手札体-简粗体" panose="03000700000000000000" pitchFamily="66" charset="-122"/>
              <a:ea typeface="手札体-简粗体" panose="03000700000000000000" pitchFamily="66" charset="-122"/>
            </a:rPr>
            <a:t>作用</a:t>
          </a:r>
          <a:endParaRPr lang="zh-CN" altLang="en-US" sz="2400" dirty="0">
            <a:latin typeface="手札体-简粗体" panose="03000700000000000000" pitchFamily="66" charset="-122"/>
            <a:ea typeface="手札体-简粗体" panose="03000700000000000000" pitchFamily="66" charset="-122"/>
          </a:endParaRPr>
        </a:p>
      </dgm:t>
    </dgm:pt>
    <dgm:pt modelId="{38C2F9D8-3D19-40A6-B252-B59C71B062BB}" type="parTrans" cxnId="{3CBA1887-C122-45FE-BB3A-BA021805FC17}">
      <dgm:prSet/>
      <dgm:spPr/>
      <dgm:t>
        <a:bodyPr/>
        <a:lstStyle/>
        <a:p>
          <a:endParaRPr lang="zh-CN" altLang="en-US" sz="2400"/>
        </a:p>
      </dgm:t>
    </dgm:pt>
    <dgm:pt modelId="{83F2D883-B12A-4A42-9497-3DF27CDC5D80}" type="sibTrans" cxnId="{3CBA1887-C122-45FE-BB3A-BA021805FC17}">
      <dgm:prSet/>
      <dgm:spPr/>
      <dgm:t>
        <a:bodyPr/>
        <a:lstStyle/>
        <a:p>
          <a:endParaRPr lang="zh-CN" altLang="en-US" sz="2400"/>
        </a:p>
      </dgm:t>
    </dgm:pt>
    <dgm:pt modelId="{9A4C1204-7382-422D-B31E-692E093DC4F4}">
      <dgm:prSet phldrT="[文本]" custT="1"/>
      <dgm:spPr/>
      <dgm:t>
        <a:bodyPr/>
        <a:lstStyle/>
        <a:p>
          <a:r>
            <a:rPr lang="zh-CN" altLang="en-US" sz="2400" b="1" dirty="0" smtClean="0">
              <a:solidFill>
                <a:srgbClr val="FF0000"/>
              </a:solidFill>
              <a:latin typeface="手札体-简粗体" panose="03000700000000000000" pitchFamily="66" charset="-122"/>
              <a:ea typeface="手札体-简粗体" panose="03000700000000000000" pitchFamily="66" charset="-122"/>
            </a:rPr>
            <a:t>凝聚</a:t>
          </a:r>
          <a:r>
            <a:rPr lang="zh-CN" altLang="en-US" sz="2400" dirty="0" smtClean="0">
              <a:latin typeface="手札体-简粗体" panose="03000700000000000000" pitchFamily="66" charset="-122"/>
              <a:ea typeface="手札体-简粗体" panose="03000700000000000000" pitchFamily="66" charset="-122"/>
            </a:rPr>
            <a:t>作用</a:t>
          </a:r>
          <a:endParaRPr lang="zh-CN" altLang="en-US" sz="2400" dirty="0">
            <a:latin typeface="手札体-简粗体" panose="03000700000000000000" pitchFamily="66" charset="-122"/>
            <a:ea typeface="手札体-简粗体" panose="03000700000000000000" pitchFamily="66" charset="-122"/>
          </a:endParaRPr>
        </a:p>
      </dgm:t>
    </dgm:pt>
    <dgm:pt modelId="{E41262EA-2BCD-463C-923E-FC1160B258F4}" type="parTrans" cxnId="{48EF4F8B-AFD2-4D59-B52F-3B97DCE779C5}">
      <dgm:prSet/>
      <dgm:spPr/>
      <dgm:t>
        <a:bodyPr/>
        <a:lstStyle/>
        <a:p>
          <a:endParaRPr lang="zh-CN" altLang="en-US" sz="2400"/>
        </a:p>
      </dgm:t>
    </dgm:pt>
    <dgm:pt modelId="{38358EE0-C41D-41A7-ABD0-D4D001DE568E}" type="sibTrans" cxnId="{48EF4F8B-AFD2-4D59-B52F-3B97DCE779C5}">
      <dgm:prSet/>
      <dgm:spPr/>
      <dgm:t>
        <a:bodyPr/>
        <a:lstStyle/>
        <a:p>
          <a:endParaRPr lang="zh-CN" altLang="en-US" sz="2400"/>
        </a:p>
      </dgm:t>
    </dgm:pt>
    <dgm:pt modelId="{B26A8576-ACF5-4269-BEBF-8EC2B62E460A}">
      <dgm:prSet phldrT="[文本]" custT="1"/>
      <dgm:spPr/>
      <dgm:t>
        <a:bodyPr/>
        <a:lstStyle/>
        <a:p>
          <a:r>
            <a:rPr lang="zh-CN" altLang="en-US" sz="2400" b="1" dirty="0" smtClean="0">
              <a:solidFill>
                <a:srgbClr val="FF0000"/>
              </a:solidFill>
              <a:latin typeface="手札体-简粗体" panose="03000700000000000000" pitchFamily="66" charset="-122"/>
              <a:ea typeface="手札体-简粗体" panose="03000700000000000000" pitchFamily="66" charset="-122"/>
            </a:rPr>
            <a:t>规范</a:t>
          </a:r>
          <a:r>
            <a:rPr lang="zh-CN" altLang="en-US" sz="2400" dirty="0" smtClean="0">
              <a:latin typeface="手札体-简粗体" panose="03000700000000000000" pitchFamily="66" charset="-122"/>
              <a:ea typeface="手札体-简粗体" panose="03000700000000000000" pitchFamily="66" charset="-122"/>
            </a:rPr>
            <a:t>作用</a:t>
          </a:r>
          <a:endParaRPr lang="zh-CN" altLang="en-US" sz="2400" dirty="0">
            <a:latin typeface="手札体-简粗体" panose="03000700000000000000" pitchFamily="66" charset="-122"/>
            <a:ea typeface="手札体-简粗体" panose="03000700000000000000" pitchFamily="66" charset="-122"/>
          </a:endParaRPr>
        </a:p>
      </dgm:t>
    </dgm:pt>
    <dgm:pt modelId="{B8DC91C8-54BC-4010-8F82-1067AD5B9308}" type="parTrans" cxnId="{1B5B4756-4F4D-4155-BBB0-AC3D0821A9F8}">
      <dgm:prSet/>
      <dgm:spPr/>
      <dgm:t>
        <a:bodyPr/>
        <a:lstStyle/>
        <a:p>
          <a:endParaRPr lang="zh-CN" altLang="en-US" sz="2400"/>
        </a:p>
      </dgm:t>
    </dgm:pt>
    <dgm:pt modelId="{81E88711-DD29-41E8-8C30-59EA3F354865}" type="sibTrans" cxnId="{1B5B4756-4F4D-4155-BBB0-AC3D0821A9F8}">
      <dgm:prSet/>
      <dgm:spPr/>
      <dgm:t>
        <a:bodyPr/>
        <a:lstStyle/>
        <a:p>
          <a:endParaRPr lang="zh-CN" altLang="en-US" sz="2400"/>
        </a:p>
      </dgm:t>
    </dgm:pt>
    <dgm:pt modelId="{33848B43-B188-4A83-8188-E6D7384785D7}">
      <dgm:prSet phldrT="[文本]" custT="1"/>
      <dgm:spPr/>
      <dgm:t>
        <a:bodyPr/>
        <a:lstStyle/>
        <a:p>
          <a:r>
            <a:rPr lang="zh-CN" altLang="en-US" sz="2400" b="1" dirty="0" smtClean="0">
              <a:solidFill>
                <a:srgbClr val="FF0000"/>
              </a:solidFill>
              <a:latin typeface="手札体-简粗体" panose="03000700000000000000" pitchFamily="66" charset="-122"/>
              <a:ea typeface="手札体-简粗体" panose="03000700000000000000" pitchFamily="66" charset="-122"/>
            </a:rPr>
            <a:t>激励</a:t>
          </a:r>
          <a:r>
            <a:rPr lang="zh-CN" altLang="en-US" sz="2400" dirty="0" smtClean="0">
              <a:latin typeface="手札体-简粗体" panose="03000700000000000000" pitchFamily="66" charset="-122"/>
              <a:ea typeface="手札体-简粗体" panose="03000700000000000000" pitchFamily="66" charset="-122"/>
            </a:rPr>
            <a:t>作用</a:t>
          </a:r>
          <a:endParaRPr lang="zh-CN" altLang="en-US" sz="2400" dirty="0">
            <a:latin typeface="手札体-简粗体" panose="03000700000000000000" pitchFamily="66" charset="-122"/>
            <a:ea typeface="手札体-简粗体" panose="03000700000000000000" pitchFamily="66" charset="-122"/>
          </a:endParaRPr>
        </a:p>
      </dgm:t>
    </dgm:pt>
    <dgm:pt modelId="{A34ECEB9-DB77-49E4-9EB5-9C104ACA0540}" type="parTrans" cxnId="{86F4A3B9-89A4-4038-A6BD-15001ECB904D}">
      <dgm:prSet/>
      <dgm:spPr/>
      <dgm:t>
        <a:bodyPr/>
        <a:lstStyle/>
        <a:p>
          <a:endParaRPr lang="zh-CN" altLang="en-US" sz="2400"/>
        </a:p>
      </dgm:t>
    </dgm:pt>
    <dgm:pt modelId="{2ABE2FB8-C3FF-408C-A5D6-97507A5F621A}" type="sibTrans" cxnId="{86F4A3B9-89A4-4038-A6BD-15001ECB904D}">
      <dgm:prSet/>
      <dgm:spPr/>
      <dgm:t>
        <a:bodyPr/>
        <a:lstStyle/>
        <a:p>
          <a:endParaRPr lang="zh-CN" altLang="en-US" sz="2400"/>
        </a:p>
      </dgm:t>
    </dgm:pt>
    <dgm:pt modelId="{FDEF54D9-28BB-42F4-885C-793D38B1FF35}">
      <dgm:prSet phldrT="[文本]" custT="1"/>
      <dgm:spPr/>
      <dgm:t>
        <a:bodyPr/>
        <a:lstStyle/>
        <a:p>
          <a:r>
            <a:rPr lang="zh-CN" altLang="en-US" sz="2400" b="1" dirty="0" smtClean="0">
              <a:solidFill>
                <a:srgbClr val="FF0000"/>
              </a:solidFill>
              <a:latin typeface="手札体-简粗体" panose="03000700000000000000" pitchFamily="66" charset="-122"/>
              <a:ea typeface="手札体-简粗体" panose="03000700000000000000" pitchFamily="66" charset="-122"/>
            </a:rPr>
            <a:t>沟通</a:t>
          </a:r>
          <a:r>
            <a:rPr lang="zh-CN" altLang="en-US" sz="2400" dirty="0" smtClean="0">
              <a:latin typeface="手札体-简粗体" panose="03000700000000000000" pitchFamily="66" charset="-122"/>
              <a:ea typeface="手札体-简粗体" panose="03000700000000000000" pitchFamily="66" charset="-122"/>
            </a:rPr>
            <a:t>作用</a:t>
          </a:r>
          <a:endParaRPr lang="zh-CN" altLang="en-US" sz="2400" dirty="0">
            <a:latin typeface="手札体-简粗体" panose="03000700000000000000" pitchFamily="66" charset="-122"/>
            <a:ea typeface="手札体-简粗体" panose="03000700000000000000" pitchFamily="66" charset="-122"/>
          </a:endParaRPr>
        </a:p>
      </dgm:t>
    </dgm:pt>
    <dgm:pt modelId="{EE725AD8-909D-4368-929D-3F40C8350DA6}" type="parTrans" cxnId="{7C3DC3B6-8C91-46A2-AAEE-1B0BF7A3020F}">
      <dgm:prSet/>
      <dgm:spPr/>
      <dgm:t>
        <a:bodyPr/>
        <a:lstStyle/>
        <a:p>
          <a:endParaRPr lang="zh-CN" altLang="en-US" sz="2400"/>
        </a:p>
      </dgm:t>
    </dgm:pt>
    <dgm:pt modelId="{022A18E5-9526-4F5F-BDB3-222F0466D010}" type="sibTrans" cxnId="{7C3DC3B6-8C91-46A2-AAEE-1B0BF7A3020F}">
      <dgm:prSet/>
      <dgm:spPr/>
      <dgm:t>
        <a:bodyPr/>
        <a:lstStyle/>
        <a:p>
          <a:endParaRPr lang="zh-CN" altLang="en-US" sz="2400"/>
        </a:p>
      </dgm:t>
    </dgm:pt>
    <dgm:pt modelId="{DD13815B-1283-42F4-85F9-FA2B46DE3E3B}">
      <dgm:prSet phldrT="[文本]" custT="1"/>
      <dgm:spPr/>
      <dgm:t>
        <a:bodyPr/>
        <a:lstStyle/>
        <a:p>
          <a:r>
            <a:rPr lang="zh-CN" altLang="en-US" sz="2400" b="1" dirty="0" smtClean="0">
              <a:solidFill>
                <a:srgbClr val="FF0000"/>
              </a:solidFill>
              <a:latin typeface="手札体-简粗体" panose="03000700000000000000" pitchFamily="66" charset="-122"/>
              <a:ea typeface="手札体-简粗体" panose="03000700000000000000" pitchFamily="66" charset="-122"/>
            </a:rPr>
            <a:t>绩效</a:t>
          </a:r>
          <a:r>
            <a:rPr lang="zh-CN" altLang="en-US" sz="2400" dirty="0" smtClean="0">
              <a:latin typeface="手札体-简粗体" panose="03000700000000000000" pitchFamily="66" charset="-122"/>
              <a:ea typeface="手札体-简粗体" panose="03000700000000000000" pitchFamily="66" charset="-122"/>
            </a:rPr>
            <a:t>作用</a:t>
          </a:r>
          <a:endParaRPr lang="zh-CN" altLang="en-US" sz="2400" dirty="0">
            <a:latin typeface="手札体-简粗体" panose="03000700000000000000" pitchFamily="66" charset="-122"/>
            <a:ea typeface="手札体-简粗体" panose="03000700000000000000" pitchFamily="66" charset="-122"/>
          </a:endParaRPr>
        </a:p>
      </dgm:t>
    </dgm:pt>
    <dgm:pt modelId="{10DCDCE0-821A-4C09-A209-4D14230FC983}" type="parTrans" cxnId="{BB565685-8532-467B-88FD-3F8D9BDBE6C9}">
      <dgm:prSet/>
      <dgm:spPr/>
      <dgm:t>
        <a:bodyPr/>
        <a:lstStyle/>
        <a:p>
          <a:endParaRPr lang="zh-CN" altLang="en-US" sz="2400"/>
        </a:p>
      </dgm:t>
    </dgm:pt>
    <dgm:pt modelId="{D4C51DDC-E307-4264-ADC6-2907BB60A722}" type="sibTrans" cxnId="{BB565685-8532-467B-88FD-3F8D9BDBE6C9}">
      <dgm:prSet/>
      <dgm:spPr/>
      <dgm:t>
        <a:bodyPr/>
        <a:lstStyle/>
        <a:p>
          <a:endParaRPr lang="zh-CN" altLang="en-US" sz="2400"/>
        </a:p>
      </dgm:t>
    </dgm:pt>
    <dgm:pt modelId="{84C9EA5E-F8C1-4D37-ACED-535BB276BBB1}" type="pres">
      <dgm:prSet presAssocID="{61D16F14-FC8C-41EE-AA8F-184E05EB447A}" presName="cycle" presStyleCnt="0">
        <dgm:presLayoutVars>
          <dgm:dir/>
          <dgm:resizeHandles val="exact"/>
        </dgm:presLayoutVars>
      </dgm:prSet>
      <dgm:spPr/>
    </dgm:pt>
    <dgm:pt modelId="{9DA69003-BB56-43DE-9D3C-0561CB0812C0}" type="pres">
      <dgm:prSet presAssocID="{F96127F6-360B-49F1-BECE-2967300F3517}" presName="node" presStyleLbl="node1" presStyleIdx="0" presStyleCnt="6" custScaleX="135476">
        <dgm:presLayoutVars>
          <dgm:bulletEnabled val="1"/>
        </dgm:presLayoutVars>
      </dgm:prSet>
      <dgm:spPr/>
      <dgm:t>
        <a:bodyPr/>
        <a:lstStyle/>
        <a:p>
          <a:endParaRPr lang="zh-CN" altLang="en-US"/>
        </a:p>
      </dgm:t>
    </dgm:pt>
    <dgm:pt modelId="{655E4A7E-8AA3-4488-BF28-59C6FD7A06EA}" type="pres">
      <dgm:prSet presAssocID="{F96127F6-360B-49F1-BECE-2967300F3517}" presName="spNode" presStyleCnt="0"/>
      <dgm:spPr/>
    </dgm:pt>
    <dgm:pt modelId="{82CDE0AA-6727-40FE-9B56-AF929DEE728E}" type="pres">
      <dgm:prSet presAssocID="{83F2D883-B12A-4A42-9497-3DF27CDC5D80}" presName="sibTrans" presStyleLbl="sibTrans1D1" presStyleIdx="0" presStyleCnt="6"/>
      <dgm:spPr/>
      <dgm:t>
        <a:bodyPr/>
        <a:lstStyle/>
        <a:p>
          <a:endParaRPr lang="zh-CN" altLang="en-US"/>
        </a:p>
      </dgm:t>
    </dgm:pt>
    <dgm:pt modelId="{5D452F18-3C4F-49DE-BEAE-EFFBDB9C40E7}" type="pres">
      <dgm:prSet presAssocID="{9A4C1204-7382-422D-B31E-692E093DC4F4}" presName="node" presStyleLbl="node1" presStyleIdx="1" presStyleCnt="6" custScaleX="135476">
        <dgm:presLayoutVars>
          <dgm:bulletEnabled val="1"/>
        </dgm:presLayoutVars>
      </dgm:prSet>
      <dgm:spPr/>
      <dgm:t>
        <a:bodyPr/>
        <a:lstStyle/>
        <a:p>
          <a:endParaRPr lang="zh-CN" altLang="en-US"/>
        </a:p>
      </dgm:t>
    </dgm:pt>
    <dgm:pt modelId="{14446AE3-503F-4DD9-89DE-46DADB98B1D4}" type="pres">
      <dgm:prSet presAssocID="{9A4C1204-7382-422D-B31E-692E093DC4F4}" presName="spNode" presStyleCnt="0"/>
      <dgm:spPr/>
    </dgm:pt>
    <dgm:pt modelId="{B030570B-EC5E-4EF7-8181-88449F363A84}" type="pres">
      <dgm:prSet presAssocID="{38358EE0-C41D-41A7-ABD0-D4D001DE568E}" presName="sibTrans" presStyleLbl="sibTrans1D1" presStyleIdx="1" presStyleCnt="6"/>
      <dgm:spPr/>
      <dgm:t>
        <a:bodyPr/>
        <a:lstStyle/>
        <a:p>
          <a:endParaRPr lang="zh-CN" altLang="en-US"/>
        </a:p>
      </dgm:t>
    </dgm:pt>
    <dgm:pt modelId="{918CB7FF-84C6-43D5-9126-14CF63F577AF}" type="pres">
      <dgm:prSet presAssocID="{B26A8576-ACF5-4269-BEBF-8EC2B62E460A}" presName="node" presStyleLbl="node1" presStyleIdx="2" presStyleCnt="6" custScaleX="135476">
        <dgm:presLayoutVars>
          <dgm:bulletEnabled val="1"/>
        </dgm:presLayoutVars>
      </dgm:prSet>
      <dgm:spPr/>
      <dgm:t>
        <a:bodyPr/>
        <a:lstStyle/>
        <a:p>
          <a:endParaRPr lang="zh-CN" altLang="en-US"/>
        </a:p>
      </dgm:t>
    </dgm:pt>
    <dgm:pt modelId="{7369AD45-BEC7-4C40-9673-EBCA113D687C}" type="pres">
      <dgm:prSet presAssocID="{B26A8576-ACF5-4269-BEBF-8EC2B62E460A}" presName="spNode" presStyleCnt="0"/>
      <dgm:spPr/>
    </dgm:pt>
    <dgm:pt modelId="{3C2AB7FB-37AD-4B84-853B-6BE4B70C7457}" type="pres">
      <dgm:prSet presAssocID="{81E88711-DD29-41E8-8C30-59EA3F354865}" presName="sibTrans" presStyleLbl="sibTrans1D1" presStyleIdx="2" presStyleCnt="6"/>
      <dgm:spPr/>
      <dgm:t>
        <a:bodyPr/>
        <a:lstStyle/>
        <a:p>
          <a:endParaRPr lang="zh-CN" altLang="en-US"/>
        </a:p>
      </dgm:t>
    </dgm:pt>
    <dgm:pt modelId="{53D3AA41-65F8-4308-B926-123475D5F1A1}" type="pres">
      <dgm:prSet presAssocID="{33848B43-B188-4A83-8188-E6D7384785D7}" presName="node" presStyleLbl="node1" presStyleIdx="3" presStyleCnt="6" custScaleX="135476">
        <dgm:presLayoutVars>
          <dgm:bulletEnabled val="1"/>
        </dgm:presLayoutVars>
      </dgm:prSet>
      <dgm:spPr/>
      <dgm:t>
        <a:bodyPr/>
        <a:lstStyle/>
        <a:p>
          <a:endParaRPr lang="zh-CN" altLang="en-US"/>
        </a:p>
      </dgm:t>
    </dgm:pt>
    <dgm:pt modelId="{670A1A2C-4765-40AE-A0CD-18F3B972175E}" type="pres">
      <dgm:prSet presAssocID="{33848B43-B188-4A83-8188-E6D7384785D7}" presName="spNode" presStyleCnt="0"/>
      <dgm:spPr/>
    </dgm:pt>
    <dgm:pt modelId="{D34E1D0D-0F49-4084-BFD0-5B9A426C490C}" type="pres">
      <dgm:prSet presAssocID="{2ABE2FB8-C3FF-408C-A5D6-97507A5F621A}" presName="sibTrans" presStyleLbl="sibTrans1D1" presStyleIdx="3" presStyleCnt="6"/>
      <dgm:spPr/>
      <dgm:t>
        <a:bodyPr/>
        <a:lstStyle/>
        <a:p>
          <a:endParaRPr lang="zh-CN" altLang="en-US"/>
        </a:p>
      </dgm:t>
    </dgm:pt>
    <dgm:pt modelId="{B8D2D92A-6410-4037-82D7-720C92999C05}" type="pres">
      <dgm:prSet presAssocID="{FDEF54D9-28BB-42F4-885C-793D38B1FF35}" presName="node" presStyleLbl="node1" presStyleIdx="4" presStyleCnt="6" custScaleX="135476">
        <dgm:presLayoutVars>
          <dgm:bulletEnabled val="1"/>
        </dgm:presLayoutVars>
      </dgm:prSet>
      <dgm:spPr/>
      <dgm:t>
        <a:bodyPr/>
        <a:lstStyle/>
        <a:p>
          <a:endParaRPr lang="zh-CN" altLang="en-US"/>
        </a:p>
      </dgm:t>
    </dgm:pt>
    <dgm:pt modelId="{AEEE7E7B-9D28-4734-9E32-D9742D93F62E}" type="pres">
      <dgm:prSet presAssocID="{FDEF54D9-28BB-42F4-885C-793D38B1FF35}" presName="spNode" presStyleCnt="0"/>
      <dgm:spPr/>
    </dgm:pt>
    <dgm:pt modelId="{833985DC-E3BC-4E82-BA52-CE6EC3299D06}" type="pres">
      <dgm:prSet presAssocID="{022A18E5-9526-4F5F-BDB3-222F0466D010}" presName="sibTrans" presStyleLbl="sibTrans1D1" presStyleIdx="4" presStyleCnt="6"/>
      <dgm:spPr/>
      <dgm:t>
        <a:bodyPr/>
        <a:lstStyle/>
        <a:p>
          <a:endParaRPr lang="zh-CN" altLang="en-US"/>
        </a:p>
      </dgm:t>
    </dgm:pt>
    <dgm:pt modelId="{A01FFE4F-2DE2-4FAF-973B-DD8023B0ADE1}" type="pres">
      <dgm:prSet presAssocID="{DD13815B-1283-42F4-85F9-FA2B46DE3E3B}" presName="node" presStyleLbl="node1" presStyleIdx="5" presStyleCnt="6" custScaleX="135476">
        <dgm:presLayoutVars>
          <dgm:bulletEnabled val="1"/>
        </dgm:presLayoutVars>
      </dgm:prSet>
      <dgm:spPr/>
      <dgm:t>
        <a:bodyPr/>
        <a:lstStyle/>
        <a:p>
          <a:endParaRPr lang="zh-CN" altLang="en-US"/>
        </a:p>
      </dgm:t>
    </dgm:pt>
    <dgm:pt modelId="{1740A523-B4A3-4683-BBB6-2C602D55699A}" type="pres">
      <dgm:prSet presAssocID="{DD13815B-1283-42F4-85F9-FA2B46DE3E3B}" presName="spNode" presStyleCnt="0"/>
      <dgm:spPr/>
    </dgm:pt>
    <dgm:pt modelId="{45EB186F-845B-4942-B953-70A86ADA430D}" type="pres">
      <dgm:prSet presAssocID="{D4C51DDC-E307-4264-ADC6-2907BB60A722}" presName="sibTrans" presStyleLbl="sibTrans1D1" presStyleIdx="5" presStyleCnt="6"/>
      <dgm:spPr/>
      <dgm:t>
        <a:bodyPr/>
        <a:lstStyle/>
        <a:p>
          <a:endParaRPr lang="zh-CN" altLang="en-US"/>
        </a:p>
      </dgm:t>
    </dgm:pt>
  </dgm:ptLst>
  <dgm:cxnLst>
    <dgm:cxn modelId="{27A38333-ABFD-4E12-9E40-AAE8BA9FE24E}" type="presOf" srcId="{D4C51DDC-E307-4264-ADC6-2907BB60A722}" destId="{45EB186F-845B-4942-B953-70A86ADA430D}" srcOrd="0" destOrd="0" presId="urn:microsoft.com/office/officeart/2005/8/layout/cycle6#2"/>
    <dgm:cxn modelId="{1F0DABC7-FE5B-4C2E-8F14-8E4540A36241}" type="presOf" srcId="{DD13815B-1283-42F4-85F9-FA2B46DE3E3B}" destId="{A01FFE4F-2DE2-4FAF-973B-DD8023B0ADE1}" srcOrd="0" destOrd="0" presId="urn:microsoft.com/office/officeart/2005/8/layout/cycle6#2"/>
    <dgm:cxn modelId="{1B5B4756-4F4D-4155-BBB0-AC3D0821A9F8}" srcId="{61D16F14-FC8C-41EE-AA8F-184E05EB447A}" destId="{B26A8576-ACF5-4269-BEBF-8EC2B62E460A}" srcOrd="2" destOrd="0" parTransId="{B8DC91C8-54BC-4010-8F82-1067AD5B9308}" sibTransId="{81E88711-DD29-41E8-8C30-59EA3F354865}"/>
    <dgm:cxn modelId="{3CBA1887-C122-45FE-BB3A-BA021805FC17}" srcId="{61D16F14-FC8C-41EE-AA8F-184E05EB447A}" destId="{F96127F6-360B-49F1-BECE-2967300F3517}" srcOrd="0" destOrd="0" parTransId="{38C2F9D8-3D19-40A6-B252-B59C71B062BB}" sibTransId="{83F2D883-B12A-4A42-9497-3DF27CDC5D80}"/>
    <dgm:cxn modelId="{B23FD667-825B-4675-A2EC-3309809E5655}" type="presOf" srcId="{38358EE0-C41D-41A7-ABD0-D4D001DE568E}" destId="{B030570B-EC5E-4EF7-8181-88449F363A84}" srcOrd="0" destOrd="0" presId="urn:microsoft.com/office/officeart/2005/8/layout/cycle6#2"/>
    <dgm:cxn modelId="{BB565685-8532-467B-88FD-3F8D9BDBE6C9}" srcId="{61D16F14-FC8C-41EE-AA8F-184E05EB447A}" destId="{DD13815B-1283-42F4-85F9-FA2B46DE3E3B}" srcOrd="5" destOrd="0" parTransId="{10DCDCE0-821A-4C09-A209-4D14230FC983}" sibTransId="{D4C51DDC-E307-4264-ADC6-2907BB60A722}"/>
    <dgm:cxn modelId="{03041598-E96C-49AF-9C2E-4433B0732AB5}" type="presOf" srcId="{FDEF54D9-28BB-42F4-885C-793D38B1FF35}" destId="{B8D2D92A-6410-4037-82D7-720C92999C05}" srcOrd="0" destOrd="0" presId="urn:microsoft.com/office/officeart/2005/8/layout/cycle6#2"/>
    <dgm:cxn modelId="{48EF4F8B-AFD2-4D59-B52F-3B97DCE779C5}" srcId="{61D16F14-FC8C-41EE-AA8F-184E05EB447A}" destId="{9A4C1204-7382-422D-B31E-692E093DC4F4}" srcOrd="1" destOrd="0" parTransId="{E41262EA-2BCD-463C-923E-FC1160B258F4}" sibTransId="{38358EE0-C41D-41A7-ABD0-D4D001DE568E}"/>
    <dgm:cxn modelId="{807F3277-9682-4D88-84AA-FA4E5970D6E8}" type="presOf" srcId="{9A4C1204-7382-422D-B31E-692E093DC4F4}" destId="{5D452F18-3C4F-49DE-BEAE-EFFBDB9C40E7}" srcOrd="0" destOrd="0" presId="urn:microsoft.com/office/officeart/2005/8/layout/cycle6#2"/>
    <dgm:cxn modelId="{CB4CED07-8330-4DFF-A558-75DF1374238B}" type="presOf" srcId="{81E88711-DD29-41E8-8C30-59EA3F354865}" destId="{3C2AB7FB-37AD-4B84-853B-6BE4B70C7457}" srcOrd="0" destOrd="0" presId="urn:microsoft.com/office/officeart/2005/8/layout/cycle6#2"/>
    <dgm:cxn modelId="{89CC7DF8-C8DE-4E2C-A22A-7F5818D30CED}" type="presOf" srcId="{83F2D883-B12A-4A42-9497-3DF27CDC5D80}" destId="{82CDE0AA-6727-40FE-9B56-AF929DEE728E}" srcOrd="0" destOrd="0" presId="urn:microsoft.com/office/officeart/2005/8/layout/cycle6#2"/>
    <dgm:cxn modelId="{86F4A3B9-89A4-4038-A6BD-15001ECB904D}" srcId="{61D16F14-FC8C-41EE-AA8F-184E05EB447A}" destId="{33848B43-B188-4A83-8188-E6D7384785D7}" srcOrd="3" destOrd="0" parTransId="{A34ECEB9-DB77-49E4-9EB5-9C104ACA0540}" sibTransId="{2ABE2FB8-C3FF-408C-A5D6-97507A5F621A}"/>
    <dgm:cxn modelId="{0BF09232-B6C9-4DFC-8CDF-F00A2EEDB2C8}" type="presOf" srcId="{B26A8576-ACF5-4269-BEBF-8EC2B62E460A}" destId="{918CB7FF-84C6-43D5-9126-14CF63F577AF}" srcOrd="0" destOrd="0" presId="urn:microsoft.com/office/officeart/2005/8/layout/cycle6#2"/>
    <dgm:cxn modelId="{4626667C-3E89-40F0-9BE1-4A7DB5244558}" type="presOf" srcId="{2ABE2FB8-C3FF-408C-A5D6-97507A5F621A}" destId="{D34E1D0D-0F49-4084-BFD0-5B9A426C490C}" srcOrd="0" destOrd="0" presId="urn:microsoft.com/office/officeart/2005/8/layout/cycle6#2"/>
    <dgm:cxn modelId="{E7DA8D2B-E9C8-4A6F-AE5A-6B9E186D295B}" type="presOf" srcId="{61D16F14-FC8C-41EE-AA8F-184E05EB447A}" destId="{84C9EA5E-F8C1-4D37-ACED-535BB276BBB1}" srcOrd="0" destOrd="0" presId="urn:microsoft.com/office/officeart/2005/8/layout/cycle6#2"/>
    <dgm:cxn modelId="{861ED4F8-3149-495F-B2DA-9ECAFB9CD952}" type="presOf" srcId="{F96127F6-360B-49F1-BECE-2967300F3517}" destId="{9DA69003-BB56-43DE-9D3C-0561CB0812C0}" srcOrd="0" destOrd="0" presId="urn:microsoft.com/office/officeart/2005/8/layout/cycle6#2"/>
    <dgm:cxn modelId="{7C3DC3B6-8C91-46A2-AAEE-1B0BF7A3020F}" srcId="{61D16F14-FC8C-41EE-AA8F-184E05EB447A}" destId="{FDEF54D9-28BB-42F4-885C-793D38B1FF35}" srcOrd="4" destOrd="0" parTransId="{EE725AD8-909D-4368-929D-3F40C8350DA6}" sibTransId="{022A18E5-9526-4F5F-BDB3-222F0466D010}"/>
    <dgm:cxn modelId="{F721F9B6-F13D-42C7-A489-E5DF9EB40EDC}" type="presOf" srcId="{33848B43-B188-4A83-8188-E6D7384785D7}" destId="{53D3AA41-65F8-4308-B926-123475D5F1A1}" srcOrd="0" destOrd="0" presId="urn:microsoft.com/office/officeart/2005/8/layout/cycle6#2"/>
    <dgm:cxn modelId="{FA6121FD-3BAA-48A4-9FC1-A5A5FCB0B58A}" type="presOf" srcId="{022A18E5-9526-4F5F-BDB3-222F0466D010}" destId="{833985DC-E3BC-4E82-BA52-CE6EC3299D06}" srcOrd="0" destOrd="0" presId="urn:microsoft.com/office/officeart/2005/8/layout/cycle6#2"/>
    <dgm:cxn modelId="{0E026438-6AA2-4685-8196-539EB8987B7C}" type="presParOf" srcId="{84C9EA5E-F8C1-4D37-ACED-535BB276BBB1}" destId="{9DA69003-BB56-43DE-9D3C-0561CB0812C0}" srcOrd="0" destOrd="0" presId="urn:microsoft.com/office/officeart/2005/8/layout/cycle6#2"/>
    <dgm:cxn modelId="{07B2D595-A243-4122-9FEF-6A30BD909ADB}" type="presParOf" srcId="{84C9EA5E-F8C1-4D37-ACED-535BB276BBB1}" destId="{655E4A7E-8AA3-4488-BF28-59C6FD7A06EA}" srcOrd="1" destOrd="0" presId="urn:microsoft.com/office/officeart/2005/8/layout/cycle6#2"/>
    <dgm:cxn modelId="{AC2E12F2-484E-4E08-A143-9D91BAF70E12}" type="presParOf" srcId="{84C9EA5E-F8C1-4D37-ACED-535BB276BBB1}" destId="{82CDE0AA-6727-40FE-9B56-AF929DEE728E}" srcOrd="2" destOrd="0" presId="urn:microsoft.com/office/officeart/2005/8/layout/cycle6#2"/>
    <dgm:cxn modelId="{5B213107-0837-4F94-8734-F5E601821373}" type="presParOf" srcId="{84C9EA5E-F8C1-4D37-ACED-535BB276BBB1}" destId="{5D452F18-3C4F-49DE-BEAE-EFFBDB9C40E7}" srcOrd="3" destOrd="0" presId="urn:microsoft.com/office/officeart/2005/8/layout/cycle6#2"/>
    <dgm:cxn modelId="{59AA07F9-2004-445D-ABE1-3EA014425285}" type="presParOf" srcId="{84C9EA5E-F8C1-4D37-ACED-535BB276BBB1}" destId="{14446AE3-503F-4DD9-89DE-46DADB98B1D4}" srcOrd="4" destOrd="0" presId="urn:microsoft.com/office/officeart/2005/8/layout/cycle6#2"/>
    <dgm:cxn modelId="{148DE213-39A2-4F58-870A-8D57AF807392}" type="presParOf" srcId="{84C9EA5E-F8C1-4D37-ACED-535BB276BBB1}" destId="{B030570B-EC5E-4EF7-8181-88449F363A84}" srcOrd="5" destOrd="0" presId="urn:microsoft.com/office/officeart/2005/8/layout/cycle6#2"/>
    <dgm:cxn modelId="{389261CE-32C5-4CAB-B6BF-A02FF6DB4F1F}" type="presParOf" srcId="{84C9EA5E-F8C1-4D37-ACED-535BB276BBB1}" destId="{918CB7FF-84C6-43D5-9126-14CF63F577AF}" srcOrd="6" destOrd="0" presId="urn:microsoft.com/office/officeart/2005/8/layout/cycle6#2"/>
    <dgm:cxn modelId="{BA8F1A41-E3F6-40EC-876D-2BFA0F1EA33D}" type="presParOf" srcId="{84C9EA5E-F8C1-4D37-ACED-535BB276BBB1}" destId="{7369AD45-BEC7-4C40-9673-EBCA113D687C}" srcOrd="7" destOrd="0" presId="urn:microsoft.com/office/officeart/2005/8/layout/cycle6#2"/>
    <dgm:cxn modelId="{70286957-2559-45E4-8A8B-B49E1CD0A500}" type="presParOf" srcId="{84C9EA5E-F8C1-4D37-ACED-535BB276BBB1}" destId="{3C2AB7FB-37AD-4B84-853B-6BE4B70C7457}" srcOrd="8" destOrd="0" presId="urn:microsoft.com/office/officeart/2005/8/layout/cycle6#2"/>
    <dgm:cxn modelId="{B63ED6CB-7986-4740-AFC2-6A544CB71761}" type="presParOf" srcId="{84C9EA5E-F8C1-4D37-ACED-535BB276BBB1}" destId="{53D3AA41-65F8-4308-B926-123475D5F1A1}" srcOrd="9" destOrd="0" presId="urn:microsoft.com/office/officeart/2005/8/layout/cycle6#2"/>
    <dgm:cxn modelId="{0100D8C3-FCCF-4305-B85E-9A298FCA5C1C}" type="presParOf" srcId="{84C9EA5E-F8C1-4D37-ACED-535BB276BBB1}" destId="{670A1A2C-4765-40AE-A0CD-18F3B972175E}" srcOrd="10" destOrd="0" presId="urn:microsoft.com/office/officeart/2005/8/layout/cycle6#2"/>
    <dgm:cxn modelId="{385F07F2-B10A-4255-A070-B62C6230D268}" type="presParOf" srcId="{84C9EA5E-F8C1-4D37-ACED-535BB276BBB1}" destId="{D34E1D0D-0F49-4084-BFD0-5B9A426C490C}" srcOrd="11" destOrd="0" presId="urn:microsoft.com/office/officeart/2005/8/layout/cycle6#2"/>
    <dgm:cxn modelId="{5EF78D98-2FCA-4751-AD88-0F24A20A97A8}" type="presParOf" srcId="{84C9EA5E-F8C1-4D37-ACED-535BB276BBB1}" destId="{B8D2D92A-6410-4037-82D7-720C92999C05}" srcOrd="12" destOrd="0" presId="urn:microsoft.com/office/officeart/2005/8/layout/cycle6#2"/>
    <dgm:cxn modelId="{9E02864C-40A1-49BE-92DC-44C85B576F2C}" type="presParOf" srcId="{84C9EA5E-F8C1-4D37-ACED-535BB276BBB1}" destId="{AEEE7E7B-9D28-4734-9E32-D9742D93F62E}" srcOrd="13" destOrd="0" presId="urn:microsoft.com/office/officeart/2005/8/layout/cycle6#2"/>
    <dgm:cxn modelId="{6F3E3059-0BF1-4B1E-8AC6-6B3B2C62D82C}" type="presParOf" srcId="{84C9EA5E-F8C1-4D37-ACED-535BB276BBB1}" destId="{833985DC-E3BC-4E82-BA52-CE6EC3299D06}" srcOrd="14" destOrd="0" presId="urn:microsoft.com/office/officeart/2005/8/layout/cycle6#2"/>
    <dgm:cxn modelId="{7306A50D-E9E9-4704-A106-7FA8FC194FA0}" type="presParOf" srcId="{84C9EA5E-F8C1-4D37-ACED-535BB276BBB1}" destId="{A01FFE4F-2DE2-4FAF-973B-DD8023B0ADE1}" srcOrd="15" destOrd="0" presId="urn:microsoft.com/office/officeart/2005/8/layout/cycle6#2"/>
    <dgm:cxn modelId="{FA87177D-2016-4BDE-991B-5BE49ED487C6}" type="presParOf" srcId="{84C9EA5E-F8C1-4D37-ACED-535BB276BBB1}" destId="{1740A523-B4A3-4683-BBB6-2C602D55699A}" srcOrd="16" destOrd="0" presId="urn:microsoft.com/office/officeart/2005/8/layout/cycle6#2"/>
    <dgm:cxn modelId="{712FCB2B-BAE3-4465-83EE-6EE152664047}" type="presParOf" srcId="{84C9EA5E-F8C1-4D37-ACED-535BB276BBB1}" destId="{45EB186F-845B-4942-B953-70A86ADA430D}" srcOrd="17" destOrd="0" presId="urn:microsoft.com/office/officeart/2005/8/layout/cycle6#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企业文化概述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企业文化的层次</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企业</a:t>
          </a:r>
          <a:r>
            <a:rPr lang="zh-CN" altLang="en-US" sz="1100" b="1" smtClean="0">
              <a:latin typeface="SimHei" charset="-122"/>
              <a:ea typeface="SimHei" charset="-122"/>
              <a:cs typeface="SimHei" charset="-122"/>
            </a:rPr>
            <a:t>文化的特点</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a:solidFill>
          <a:schemeClr val="accent2"/>
        </a:solidFill>
      </dgm:spPr>
      <dgm:t>
        <a:bodyPr/>
        <a:lstStyle/>
        <a:p>
          <a:r>
            <a:rPr lang="zh-CN" altLang="en-US" sz="1100" b="1" dirty="0" smtClean="0">
              <a:latin typeface="SimHei" charset="-122"/>
              <a:ea typeface="SimHei" charset="-122"/>
              <a:cs typeface="SimHei" charset="-122"/>
            </a:rPr>
            <a:t>企业文化的作用</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C1C333CD-E157-324D-B873-DF546501D783}" type="presOf" srcId="{082ECBEE-C2C7-4949-86B1-6B928BF803C2}" destId="{DB74F6B7-48F3-A347-9D02-3848B3882D19}" srcOrd="0" destOrd="0" presId="urn:microsoft.com/office/officeart/2009/3/layout/HorizontalOrganizationChart"/>
    <dgm:cxn modelId="{77C3618E-E42A-CA46-ADB8-98A48021387E}" type="presOf" srcId="{9AC2E227-803C-4016-BF2C-9291B6CAA290}" destId="{9CD41DA5-A8A9-4189-B933-DCF665F7DF2D}" srcOrd="1" destOrd="0" presId="urn:microsoft.com/office/officeart/2009/3/layout/HorizontalOrganizationChart"/>
    <dgm:cxn modelId="{464C0533-FAE4-0F43-B33F-E3569B057B7A}" type="presOf" srcId="{5E91D41B-332E-E54E-BBB2-1256B9CC48C7}" destId="{97BD78E0-6CC9-224B-9FDD-F11EE9BF8DF0}" srcOrd="0" destOrd="0" presId="urn:microsoft.com/office/officeart/2009/3/layout/HorizontalOrganizationChart"/>
    <dgm:cxn modelId="{020896AA-789A-2642-916D-14B83F7793E0}" type="presOf" srcId="{87585F0D-6A81-F747-99EB-D14B33EBB618}" destId="{A73C4A40-2D47-BF42-9EF8-B3BEE9451F45}" srcOrd="0" destOrd="0" presId="urn:microsoft.com/office/officeart/2009/3/layout/HorizontalOrganizationChart"/>
    <dgm:cxn modelId="{83E846EB-F6AD-674C-8F5C-9A43FFA20A97}" type="presOf" srcId="{57E64457-75B6-40DF-86BF-80888D7FBBC5}" destId="{72A5A8A1-C34D-4CC9-B014-4EDC4C60B5CB}" srcOrd="0" destOrd="0" presId="urn:microsoft.com/office/officeart/2009/3/layout/HorizontalOrganizationChart"/>
    <dgm:cxn modelId="{DB8D574B-5423-0F4C-A9E2-92BFCF17B4FB}" type="presOf" srcId="{3FA44A42-E0AE-412C-8071-9A37D30DD567}" destId="{22C8BBC7-02FA-4EF0-899A-834C1FEE39E3}" srcOrd="0" destOrd="0" presId="urn:microsoft.com/office/officeart/2009/3/layout/HorizontalOrganizationChart"/>
    <dgm:cxn modelId="{122BC69C-F7AF-CA42-A05D-BCCD413242FA}" type="presOf" srcId="{18A5DCF8-381A-9740-A1DC-D1A5033A3647}" destId="{B94BF64B-9716-424E-A851-42E8E7B2B9A7}" srcOrd="0" destOrd="0" presId="urn:microsoft.com/office/officeart/2009/3/layout/HorizontalOrganizationChart"/>
    <dgm:cxn modelId="{816EB05F-F451-1149-A6EF-E9761051712E}" type="presOf" srcId="{7859404A-F2FC-2C48-AA46-F509ECEE6B31}" destId="{4E99FFF1-F2C8-4947-9B7B-F4C0FDBD7B17}" srcOrd="0" destOrd="0" presId="urn:microsoft.com/office/officeart/2009/3/layout/HorizontalOrganizationChart"/>
    <dgm:cxn modelId="{7B820193-7F55-6342-ABAA-44BF4BE36B92}" type="presOf" srcId="{3FA44A42-E0AE-412C-8071-9A37D30DD567}" destId="{CBD704CC-8D6F-4C39-AFA6-3825EE74A965}" srcOrd="1" destOrd="0" presId="urn:microsoft.com/office/officeart/2009/3/layout/HorizontalOrganizationChart"/>
    <dgm:cxn modelId="{FB55D027-2FE6-3147-B5AB-89F1078D73C6}" type="presOf" srcId="{23F1803F-276C-8041-9B7B-082F2BD1E946}" destId="{B13D6842-7E74-6E4A-B081-886229548982}"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46DFFD09-24F6-E549-A2D5-0BB0BFC46E02}" type="presOf" srcId="{7638F483-EC40-4669-A117-0C6040B4A66B}" destId="{A4529214-DB2D-4B21-8831-F60F2A376559}" srcOrd="1" destOrd="0" presId="urn:microsoft.com/office/officeart/2009/3/layout/HorizontalOrganizationChart"/>
    <dgm:cxn modelId="{D8618819-E68B-2143-8CFC-65D64E2FEED3}"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8F4BAD8-C9DA-3E44-AEB5-4F719002BA48}" type="presOf" srcId="{E2369F6E-DA59-4F6E-BD69-6CAA013A82BE}" destId="{CD82D2C2-9EF5-4CA0-9CEE-9265A38A1F4A}" srcOrd="0" destOrd="0" presId="urn:microsoft.com/office/officeart/2009/3/layout/HorizontalOrganizationChart"/>
    <dgm:cxn modelId="{70FC3DEE-A27B-A049-BC31-BE664AC43BA1}" type="presOf" srcId="{23F1803F-276C-8041-9B7B-082F2BD1E946}" destId="{19BA56B5-C34A-B64D-A239-C962FAC6DE3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3B9FF27-FC34-A345-8550-BC9CCC9B4B25}" type="presOf" srcId="{7859404A-F2FC-2C48-AA46-F509ECEE6B31}" destId="{CBC1B020-7022-2B49-8F5F-7E3168D6587A}" srcOrd="1" destOrd="0" presId="urn:microsoft.com/office/officeart/2009/3/layout/HorizontalOrganizationChart"/>
    <dgm:cxn modelId="{EDFDF942-78FC-B64D-A3ED-F2FD5E2BC689}" type="presOf" srcId="{87585F0D-6A81-F747-99EB-D14B33EBB618}" destId="{BCDD8BD9-F9D2-4C44-AB56-5005F5FB7B08}" srcOrd="1" destOrd="0" presId="urn:microsoft.com/office/officeart/2009/3/layout/HorizontalOrganizationChart"/>
    <dgm:cxn modelId="{993A50F3-4F18-7E41-B7E8-9B83501A15FD}" type="presOf" srcId="{7638F483-EC40-4669-A117-0C6040B4A66B}" destId="{86A07B8D-FF15-4EFF-8681-05A46BF1E797}" srcOrd="0"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9AAB41CC-B9AA-9142-BE5E-0B1EE6E34DAA}" srcId="{9AC2E227-803C-4016-BF2C-9291B6CAA290}" destId="{87585F0D-6A81-F747-99EB-D14B33EBB618}" srcOrd="2" destOrd="0" parTransId="{18A5DCF8-381A-9740-A1DC-D1A5033A3647}" sibTransId="{8D2E3331-C9C0-6F41-9B03-2AE4E999EDF7}"/>
    <dgm:cxn modelId="{AC64C309-1100-6642-8D9B-A3FE7B75D71C}"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718CBA7-3352-A84D-913B-F9556130F92A}" type="presParOf" srcId="{18DB143D-9E27-4E02-AFA5-F665953CBC10}" destId="{07E01157-B979-4F6B-B892-75DB2A2B8B0F}" srcOrd="0" destOrd="0" presId="urn:microsoft.com/office/officeart/2009/3/layout/HorizontalOrganizationChart"/>
    <dgm:cxn modelId="{C1E7CD31-BF1A-A54D-BB8B-002C1C9E305A}" type="presParOf" srcId="{07E01157-B979-4F6B-B892-75DB2A2B8B0F}" destId="{F686C23F-604E-4653-B2CB-27DBB6BED631}" srcOrd="0" destOrd="0" presId="urn:microsoft.com/office/officeart/2009/3/layout/HorizontalOrganizationChart"/>
    <dgm:cxn modelId="{C63EA8A6-6361-1944-B1D1-6152199DACD4}" type="presParOf" srcId="{F686C23F-604E-4653-B2CB-27DBB6BED631}" destId="{2A2AFDF2-2568-44F8-842C-3BFD70D9F2B1}" srcOrd="0" destOrd="0" presId="urn:microsoft.com/office/officeart/2009/3/layout/HorizontalOrganizationChart"/>
    <dgm:cxn modelId="{B7E36120-BA0A-4948-B8FA-82686112061F}" type="presParOf" srcId="{F686C23F-604E-4653-B2CB-27DBB6BED631}" destId="{9CD41DA5-A8A9-4189-B933-DCF665F7DF2D}" srcOrd="1" destOrd="0" presId="urn:microsoft.com/office/officeart/2009/3/layout/HorizontalOrganizationChart"/>
    <dgm:cxn modelId="{0FB89B98-2C41-7A42-9B64-E84CABF088F1}" type="presParOf" srcId="{07E01157-B979-4F6B-B892-75DB2A2B8B0F}" destId="{96876921-77F4-4E08-9148-E99125692808}" srcOrd="1" destOrd="0" presId="urn:microsoft.com/office/officeart/2009/3/layout/HorizontalOrganizationChart"/>
    <dgm:cxn modelId="{A3AE018D-501B-4848-96C8-49972CC92D9D}" type="presParOf" srcId="{96876921-77F4-4E08-9148-E99125692808}" destId="{CD82D2C2-9EF5-4CA0-9CEE-9265A38A1F4A}" srcOrd="0" destOrd="0" presId="urn:microsoft.com/office/officeart/2009/3/layout/HorizontalOrganizationChart"/>
    <dgm:cxn modelId="{310F2CD3-9228-2149-8237-3DC413D9B58C}" type="presParOf" srcId="{96876921-77F4-4E08-9148-E99125692808}" destId="{9441C830-A66B-4AFB-9252-8069549D4F0A}" srcOrd="1" destOrd="0" presId="urn:microsoft.com/office/officeart/2009/3/layout/HorizontalOrganizationChart"/>
    <dgm:cxn modelId="{CBDB9DDA-013B-C44B-BC95-C4C7F36544C9}" type="presParOf" srcId="{9441C830-A66B-4AFB-9252-8069549D4F0A}" destId="{FEAC7974-4462-4948-9F19-4D53C38CC88A}" srcOrd="0" destOrd="0" presId="urn:microsoft.com/office/officeart/2009/3/layout/HorizontalOrganizationChart"/>
    <dgm:cxn modelId="{9B151A8D-D7C6-9044-A3F4-2CC73F31D34A}" type="presParOf" srcId="{FEAC7974-4462-4948-9F19-4D53C38CC88A}" destId="{22C8BBC7-02FA-4EF0-899A-834C1FEE39E3}" srcOrd="0" destOrd="0" presId="urn:microsoft.com/office/officeart/2009/3/layout/HorizontalOrganizationChart"/>
    <dgm:cxn modelId="{A3D9F8CE-F87E-5D4D-987F-BA06E7B9C413}" type="presParOf" srcId="{FEAC7974-4462-4948-9F19-4D53C38CC88A}" destId="{CBD704CC-8D6F-4C39-AFA6-3825EE74A965}" srcOrd="1" destOrd="0" presId="urn:microsoft.com/office/officeart/2009/3/layout/HorizontalOrganizationChart"/>
    <dgm:cxn modelId="{3C9FF0AF-C744-1C4C-86E5-4402A2A30717}" type="presParOf" srcId="{9441C830-A66B-4AFB-9252-8069549D4F0A}" destId="{C4FE27A9-6818-468D-8F72-5DEAE64958BC}" srcOrd="1" destOrd="0" presId="urn:microsoft.com/office/officeart/2009/3/layout/HorizontalOrganizationChart"/>
    <dgm:cxn modelId="{8F896DF1-98D4-DB43-8CCA-8321A0D3A34D}" type="presParOf" srcId="{9441C830-A66B-4AFB-9252-8069549D4F0A}" destId="{B9E24DCA-DEF6-41DD-8228-40542DF88903}" srcOrd="2" destOrd="0" presId="urn:microsoft.com/office/officeart/2009/3/layout/HorizontalOrganizationChart"/>
    <dgm:cxn modelId="{6DFA21EB-81D1-8C49-A23F-FCB4DDBE7947}" type="presParOf" srcId="{96876921-77F4-4E08-9148-E99125692808}" destId="{72A5A8A1-C34D-4CC9-B014-4EDC4C60B5CB}" srcOrd="2" destOrd="0" presId="urn:microsoft.com/office/officeart/2009/3/layout/HorizontalOrganizationChart"/>
    <dgm:cxn modelId="{311F80F6-2759-374B-BDE1-F9EBDF2622F9}" type="presParOf" srcId="{96876921-77F4-4E08-9148-E99125692808}" destId="{99464D45-2B22-432F-8F6C-3394CEC310A7}" srcOrd="3" destOrd="0" presId="urn:microsoft.com/office/officeart/2009/3/layout/HorizontalOrganizationChart"/>
    <dgm:cxn modelId="{826645C3-CA12-3D4D-AF2B-574DE9061DB7}" type="presParOf" srcId="{99464D45-2B22-432F-8F6C-3394CEC310A7}" destId="{7EEFA05D-0146-474D-BB41-35A44BBAC0EB}" srcOrd="0" destOrd="0" presId="urn:microsoft.com/office/officeart/2009/3/layout/HorizontalOrganizationChart"/>
    <dgm:cxn modelId="{BC5FE88D-FEB9-B944-A8E7-E4EB9148B8C1}" type="presParOf" srcId="{7EEFA05D-0146-474D-BB41-35A44BBAC0EB}" destId="{86A07B8D-FF15-4EFF-8681-05A46BF1E797}" srcOrd="0" destOrd="0" presId="urn:microsoft.com/office/officeart/2009/3/layout/HorizontalOrganizationChart"/>
    <dgm:cxn modelId="{BD4822BC-F0AF-064D-A90A-E4F23EEB8903}" type="presParOf" srcId="{7EEFA05D-0146-474D-BB41-35A44BBAC0EB}" destId="{A4529214-DB2D-4B21-8831-F60F2A376559}" srcOrd="1" destOrd="0" presId="urn:microsoft.com/office/officeart/2009/3/layout/HorizontalOrganizationChart"/>
    <dgm:cxn modelId="{7FF914C7-9E58-E849-AB49-E93502163821}" type="presParOf" srcId="{99464D45-2B22-432F-8F6C-3394CEC310A7}" destId="{4C9D6515-EA4F-4DBF-A8FE-0711C70136B1}" srcOrd="1" destOrd="0" presId="urn:microsoft.com/office/officeart/2009/3/layout/HorizontalOrganizationChart"/>
    <dgm:cxn modelId="{0D344E90-CD08-B842-91DD-1F47E529E8A5}" type="presParOf" srcId="{99464D45-2B22-432F-8F6C-3394CEC310A7}" destId="{686779DB-34D3-4F60-84B6-A35826FF3C2A}" srcOrd="2" destOrd="0" presId="urn:microsoft.com/office/officeart/2009/3/layout/HorizontalOrganizationChart"/>
    <dgm:cxn modelId="{3EDBB053-27ED-BD42-9E97-B8DF5B1FCDF6}" type="presParOf" srcId="{96876921-77F4-4E08-9148-E99125692808}" destId="{B94BF64B-9716-424E-A851-42E8E7B2B9A7}" srcOrd="4" destOrd="0" presId="urn:microsoft.com/office/officeart/2009/3/layout/HorizontalOrganizationChart"/>
    <dgm:cxn modelId="{4FCCE8DB-545F-E14D-A95D-0A3F4F955308}" type="presParOf" srcId="{96876921-77F4-4E08-9148-E99125692808}" destId="{31E814C1-FFDD-BA48-BF9D-F3C8FF892503}" srcOrd="5" destOrd="0" presId="urn:microsoft.com/office/officeart/2009/3/layout/HorizontalOrganizationChart"/>
    <dgm:cxn modelId="{C78D7E97-A4AB-4D4A-A8B8-131DD798F8E5}" type="presParOf" srcId="{31E814C1-FFDD-BA48-BF9D-F3C8FF892503}" destId="{1780440E-D92A-B040-A710-F8D875101E05}" srcOrd="0" destOrd="0" presId="urn:microsoft.com/office/officeart/2009/3/layout/HorizontalOrganizationChart"/>
    <dgm:cxn modelId="{56F3122D-0983-194F-82DE-90E6F06634DB}" type="presParOf" srcId="{1780440E-D92A-B040-A710-F8D875101E05}" destId="{A73C4A40-2D47-BF42-9EF8-B3BEE9451F45}" srcOrd="0" destOrd="0" presId="urn:microsoft.com/office/officeart/2009/3/layout/HorizontalOrganizationChart"/>
    <dgm:cxn modelId="{44BE5204-ADD2-0241-8C9F-B440B4B3354E}" type="presParOf" srcId="{1780440E-D92A-B040-A710-F8D875101E05}" destId="{BCDD8BD9-F9D2-4C44-AB56-5005F5FB7B08}" srcOrd="1" destOrd="0" presId="urn:microsoft.com/office/officeart/2009/3/layout/HorizontalOrganizationChart"/>
    <dgm:cxn modelId="{1BADD1A4-4C62-214F-B8AA-F90F9269EA52}" type="presParOf" srcId="{31E814C1-FFDD-BA48-BF9D-F3C8FF892503}" destId="{B22D4294-1D49-E046-9CF9-7B480D0762E6}" srcOrd="1" destOrd="0" presId="urn:microsoft.com/office/officeart/2009/3/layout/HorizontalOrganizationChart"/>
    <dgm:cxn modelId="{150224C9-5187-0C4B-83FD-801D645CDA07}" type="presParOf" srcId="{31E814C1-FFDD-BA48-BF9D-F3C8FF892503}" destId="{E1D0C206-488D-6348-BEA7-1FE8B1679EF7}" srcOrd="2" destOrd="0" presId="urn:microsoft.com/office/officeart/2009/3/layout/HorizontalOrganizationChart"/>
    <dgm:cxn modelId="{25851271-B29B-4042-9F63-4ED68282AF5E}" type="presParOf" srcId="{96876921-77F4-4E08-9148-E99125692808}" destId="{97BD78E0-6CC9-224B-9FDD-F11EE9BF8DF0}" srcOrd="6" destOrd="0" presId="urn:microsoft.com/office/officeart/2009/3/layout/HorizontalOrganizationChart"/>
    <dgm:cxn modelId="{920306B0-25F7-DF46-992A-55D9EBF9CEC5}" type="presParOf" srcId="{96876921-77F4-4E08-9148-E99125692808}" destId="{F5564F5E-C23C-6041-B185-3508736BC161}" srcOrd="7" destOrd="0" presId="urn:microsoft.com/office/officeart/2009/3/layout/HorizontalOrganizationChart"/>
    <dgm:cxn modelId="{02FE8F7B-9E59-7D45-9E90-FBAA58728A30}" type="presParOf" srcId="{F5564F5E-C23C-6041-B185-3508736BC161}" destId="{730C15AF-A2E3-334E-9C4F-2DA8AC61AB90}" srcOrd="0" destOrd="0" presId="urn:microsoft.com/office/officeart/2009/3/layout/HorizontalOrganizationChart"/>
    <dgm:cxn modelId="{0F1566DA-ABCD-0C46-8419-A8A07AAB7F6A}" type="presParOf" srcId="{730C15AF-A2E3-334E-9C4F-2DA8AC61AB90}" destId="{19BA56B5-C34A-B64D-A239-C962FAC6DE3A}" srcOrd="0" destOrd="0" presId="urn:microsoft.com/office/officeart/2009/3/layout/HorizontalOrganizationChart"/>
    <dgm:cxn modelId="{C1E4A6B9-4FCD-E54B-9FAD-4D1D6E4EE92B}" type="presParOf" srcId="{730C15AF-A2E3-334E-9C4F-2DA8AC61AB90}" destId="{B13D6842-7E74-6E4A-B081-886229548982}" srcOrd="1" destOrd="0" presId="urn:microsoft.com/office/officeart/2009/3/layout/HorizontalOrganizationChart"/>
    <dgm:cxn modelId="{813D7502-4FE1-6B40-83EC-C06E1051B132}" type="presParOf" srcId="{F5564F5E-C23C-6041-B185-3508736BC161}" destId="{DA228DBB-51B5-1545-814C-2E0469298B4C}" srcOrd="1" destOrd="0" presId="urn:microsoft.com/office/officeart/2009/3/layout/HorizontalOrganizationChart"/>
    <dgm:cxn modelId="{6C28F693-64D9-874A-B471-F6262F7A448B}" type="presParOf" srcId="{F5564F5E-C23C-6041-B185-3508736BC161}" destId="{D334E96E-D664-3443-8496-4E437BC45B67}" srcOrd="2" destOrd="0" presId="urn:microsoft.com/office/officeart/2009/3/layout/HorizontalOrganizationChart"/>
    <dgm:cxn modelId="{7927F168-8D4B-834D-816C-0A7C893B0D8E}" type="presParOf" srcId="{96876921-77F4-4E08-9148-E99125692808}" destId="{DB74F6B7-48F3-A347-9D02-3848B3882D19}" srcOrd="8" destOrd="0" presId="urn:microsoft.com/office/officeart/2009/3/layout/HorizontalOrganizationChart"/>
    <dgm:cxn modelId="{53C18DA2-77AF-3643-99F8-22E842C0B8A7}" type="presParOf" srcId="{96876921-77F4-4E08-9148-E99125692808}" destId="{B6FF38B1-94EE-5848-8043-BF3B363E5E43}" srcOrd="9" destOrd="0" presId="urn:microsoft.com/office/officeart/2009/3/layout/HorizontalOrganizationChart"/>
    <dgm:cxn modelId="{22900BF9-DC4A-6A46-AFA1-732526738AE2}" type="presParOf" srcId="{B6FF38B1-94EE-5848-8043-BF3B363E5E43}" destId="{CC2D7BE5-7000-3C48-AA1F-2B56512EECB1}" srcOrd="0" destOrd="0" presId="urn:microsoft.com/office/officeart/2009/3/layout/HorizontalOrganizationChart"/>
    <dgm:cxn modelId="{F4DD7CAD-1AF2-BA4A-9E88-FA6222981C9D}" type="presParOf" srcId="{CC2D7BE5-7000-3C48-AA1F-2B56512EECB1}" destId="{4E99FFF1-F2C8-4947-9B7B-F4C0FDBD7B17}" srcOrd="0" destOrd="0" presId="urn:microsoft.com/office/officeart/2009/3/layout/HorizontalOrganizationChart"/>
    <dgm:cxn modelId="{37F072CD-1410-3845-9C25-12E3CD6AAF9B}" type="presParOf" srcId="{CC2D7BE5-7000-3C48-AA1F-2B56512EECB1}" destId="{CBC1B020-7022-2B49-8F5F-7E3168D6587A}" srcOrd="1" destOrd="0" presId="urn:microsoft.com/office/officeart/2009/3/layout/HorizontalOrganizationChart"/>
    <dgm:cxn modelId="{B2A1BE4B-4204-6148-976A-960C5378DA1F}" type="presParOf" srcId="{B6FF38B1-94EE-5848-8043-BF3B363E5E43}" destId="{8C9C17CE-7CBB-7446-A701-923744A6075A}" srcOrd="1" destOrd="0" presId="urn:microsoft.com/office/officeart/2009/3/layout/HorizontalOrganizationChart"/>
    <dgm:cxn modelId="{0D508DBF-2328-5240-849C-1C2F655C013E}" type="presParOf" srcId="{B6FF38B1-94EE-5848-8043-BF3B363E5E43}" destId="{430A0D5E-F21F-B747-8E3B-3F16B06130DD}" srcOrd="2" destOrd="0" presId="urn:microsoft.com/office/officeart/2009/3/layout/HorizontalOrganizationChart"/>
    <dgm:cxn modelId="{F5F9C7E8-7820-B941-8296-56A37C78916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企业文化概述</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企业文化的概念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企业文化的内容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企业文化的层次</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23F1803F-276C-8041-9B7B-082F2BD1E946}">
      <dgm:prSet custT="1"/>
      <dgm:spPr/>
      <dgm:t>
        <a:bodyPr/>
        <a:lstStyle/>
        <a:p>
          <a:r>
            <a:rPr lang="zh-CN" altLang="en-US" sz="2000" b="1" dirty="0" smtClean="0">
              <a:latin typeface="SimHei" charset="-122"/>
              <a:ea typeface="SimHei" charset="-122"/>
              <a:cs typeface="SimHei" charset="-122"/>
            </a:rPr>
            <a:t>企业文化的特点</a:t>
          </a:r>
          <a:endParaRPr lang="zh-CN" altLang="en-US" sz="20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a:p>
      </dgm:t>
    </dgm:pt>
    <dgm:pt modelId="{A4A747C8-04CB-3145-88B3-093091584144}" type="sibTrans" cxnId="{51A0D708-C959-D74C-AB5D-714B7FABEAEE}">
      <dgm:prSet/>
      <dgm:spPr/>
      <dgm:t>
        <a:bodyPr/>
        <a:lstStyle/>
        <a:p>
          <a:endParaRPr lang="zh-CN" altLang="en-US"/>
        </a:p>
      </dgm:t>
    </dgm:pt>
    <dgm:pt modelId="{7859404A-F2FC-2C48-AA46-F509ECEE6B31}">
      <dgm:prSet custT="1"/>
      <dgm:spPr/>
      <dgm:t>
        <a:bodyPr/>
        <a:lstStyle/>
        <a:p>
          <a:r>
            <a:rPr lang="zh-CN" altLang="en-US" sz="2000" b="1" dirty="0" smtClean="0">
              <a:latin typeface="SimHei" charset="-122"/>
              <a:ea typeface="SimHei" charset="-122"/>
              <a:cs typeface="SimHei" charset="-122"/>
            </a:rPr>
            <a:t>企业文化的作用</a:t>
          </a:r>
          <a:endParaRPr lang="zh-CN" altLang="en-US" sz="20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a:p>
      </dgm:t>
    </dgm:pt>
    <dgm:pt modelId="{284844EE-6F45-4240-B30D-C9558468DF08}" type="sibTrans" cxnId="{20C1FE7A-4B34-AA48-A07D-90CA165F3112}">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5"/>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5">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5"/>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5"/>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5"/>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5"/>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5">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5"/>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5"/>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5">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5"/>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4" presStyleCnt="5"/>
      <dgm:spPr/>
      <dgm:t>
        <a:bodyPr/>
        <a:lstStyle/>
        <a:p>
          <a:endParaRPr lang="zh-CN" altLang="en-US"/>
        </a:p>
      </dgm:t>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4" presStyleCnt="5">
        <dgm:presLayoutVars>
          <dgm:chPref val="3"/>
        </dgm:presLayoutVars>
      </dgm:prSet>
      <dgm:spPr/>
      <dgm:t>
        <a:bodyPr/>
        <a:lstStyle/>
        <a:p>
          <a:endParaRPr lang="zh-CN" altLang="en-US"/>
        </a:p>
      </dgm:t>
    </dgm:pt>
    <dgm:pt modelId="{CBC1B020-7022-2B49-8F5F-7E3168D6587A}" type="pres">
      <dgm:prSet presAssocID="{7859404A-F2FC-2C48-AA46-F509ECEE6B31}" presName="rootConnector" presStyleLbl="node2" presStyleIdx="4" presStyleCnt="5"/>
      <dgm:spPr/>
      <dgm:t>
        <a:bodyPr/>
        <a:lstStyle/>
        <a:p>
          <a:endParaRPr lang="zh-CN" altLang="en-US"/>
        </a:p>
      </dgm:t>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E9731EA7-2F4B-3C47-B7A4-74EE1306EE78}" type="presOf" srcId="{7859404A-F2FC-2C48-AA46-F509ECEE6B31}" destId="{CBC1B020-7022-2B49-8F5F-7E3168D6587A}" srcOrd="1" destOrd="0" presId="urn:microsoft.com/office/officeart/2009/3/layout/HorizontalOrganizationChart"/>
    <dgm:cxn modelId="{4FC2EF37-5534-6346-B313-B0CA5F542609}" type="presOf" srcId="{7859404A-F2FC-2C48-AA46-F509ECEE6B31}" destId="{4E99FFF1-F2C8-4947-9B7B-F4C0FDBD7B17}" srcOrd="0" destOrd="0" presId="urn:microsoft.com/office/officeart/2009/3/layout/HorizontalOrganizationChart"/>
    <dgm:cxn modelId="{7F19BF55-9A8A-544C-82F0-F07DEE134B36}" type="presOf" srcId="{F05BBA42-D7AF-4BA0-8C3F-85B1FE28E48F}" destId="{18DB143D-9E27-4E02-AFA5-F665953CBC10}" srcOrd="0" destOrd="0" presId="urn:microsoft.com/office/officeart/2009/3/layout/HorizontalOrganizationChart"/>
    <dgm:cxn modelId="{26E2A991-0861-1542-84F5-6BD6AB13D89F}" type="presOf" srcId="{87585F0D-6A81-F747-99EB-D14B33EBB618}" destId="{BCDD8BD9-F9D2-4C44-AB56-5005F5FB7B08}" srcOrd="1" destOrd="0" presId="urn:microsoft.com/office/officeart/2009/3/layout/HorizontalOrganizationChart"/>
    <dgm:cxn modelId="{D97F5995-5B38-614C-B1EE-C41D63F714F2}" type="presOf" srcId="{3FA44A42-E0AE-412C-8071-9A37D30DD567}" destId="{22C8BBC7-02FA-4EF0-899A-834C1FEE39E3}" srcOrd="0" destOrd="0" presId="urn:microsoft.com/office/officeart/2009/3/layout/HorizontalOrganizationChart"/>
    <dgm:cxn modelId="{72C544DC-5A39-254A-86C8-F0E56A75E110}" type="presOf" srcId="{3FA44A42-E0AE-412C-8071-9A37D30DD567}" destId="{CBD704CC-8D6F-4C39-AFA6-3825EE74A965}" srcOrd="1" destOrd="0" presId="urn:microsoft.com/office/officeart/2009/3/layout/HorizontalOrganizationChart"/>
    <dgm:cxn modelId="{B2A3469E-4004-FE43-AAE3-D5C41942E915}" type="presOf" srcId="{87585F0D-6A81-F747-99EB-D14B33EBB618}" destId="{A73C4A40-2D47-BF42-9EF8-B3BEE9451F45}" srcOrd="0" destOrd="0" presId="urn:microsoft.com/office/officeart/2009/3/layout/HorizontalOrganizationChart"/>
    <dgm:cxn modelId="{46A02B00-8314-D445-95D0-32A3F7C57002}" type="presOf" srcId="{7638F483-EC40-4669-A117-0C6040B4A66B}" destId="{86A07B8D-FF15-4EFF-8681-05A46BF1E797}" srcOrd="0" destOrd="0" presId="urn:microsoft.com/office/officeart/2009/3/layout/HorizontalOrganizationChart"/>
    <dgm:cxn modelId="{EFEDEDD0-73EA-E544-AAB2-4170B802D8ED}" type="presOf" srcId="{082ECBEE-C2C7-4949-86B1-6B928BF803C2}" destId="{DB74F6B7-48F3-A347-9D02-3848B3882D19}" srcOrd="0" destOrd="0" presId="urn:microsoft.com/office/officeart/2009/3/layout/HorizontalOrganizationChart"/>
    <dgm:cxn modelId="{56A14E86-7291-C342-8E7D-EEDC1FFE3A84}" type="presOf" srcId="{7638F483-EC40-4669-A117-0C6040B4A66B}" destId="{A4529214-DB2D-4B21-8831-F60F2A376559}" srcOrd="1" destOrd="0" presId="urn:microsoft.com/office/officeart/2009/3/layout/HorizontalOrganizationChart"/>
    <dgm:cxn modelId="{D372A17A-0E6F-6E4C-8D9A-F1068AB618C4}" type="presOf" srcId="{E2369F6E-DA59-4F6E-BD69-6CAA013A82BE}" destId="{CD82D2C2-9EF5-4CA0-9CEE-9265A38A1F4A}"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40FAF178-B166-C144-A3A8-D9A88A73FEFA}" type="presOf" srcId="{23F1803F-276C-8041-9B7B-082F2BD1E946}" destId="{B13D6842-7E74-6E4A-B081-886229548982}" srcOrd="1" destOrd="0" presId="urn:microsoft.com/office/officeart/2009/3/layout/HorizontalOrganizationChart"/>
    <dgm:cxn modelId="{1514D17B-0B5F-BE43-ADFC-FC76EFF95A77}"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C273B7F-BF4C-7449-809B-D4A26C173403}"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5954E33-786E-6843-98F7-BAE78FE26A63}" type="presOf" srcId="{9AC2E227-803C-4016-BF2C-9291B6CAA290}" destId="{9CD41DA5-A8A9-4189-B933-DCF665F7DF2D}" srcOrd="1" destOrd="0" presId="urn:microsoft.com/office/officeart/2009/3/layout/HorizontalOrganizationChart"/>
    <dgm:cxn modelId="{20C1FE7A-4B34-AA48-A07D-90CA165F3112}" srcId="{9AC2E227-803C-4016-BF2C-9291B6CAA290}" destId="{7859404A-F2FC-2C48-AA46-F509ECEE6B31}" srcOrd="4" destOrd="0" parTransId="{082ECBEE-C2C7-4949-86B1-6B928BF803C2}" sibTransId="{284844EE-6F45-4240-B30D-C9558468DF08}"/>
    <dgm:cxn modelId="{9AAB41CC-B9AA-9142-BE5E-0B1EE6E34DAA}" srcId="{9AC2E227-803C-4016-BF2C-9291B6CAA290}" destId="{87585F0D-6A81-F747-99EB-D14B33EBB618}" srcOrd="2" destOrd="0" parTransId="{18A5DCF8-381A-9740-A1DC-D1A5033A3647}" sibTransId="{8D2E3331-C9C0-6F41-9B03-2AE4E999EDF7}"/>
    <dgm:cxn modelId="{1BB3D93E-078F-854F-A780-75B2CAF1207B}" type="presOf" srcId="{5E91D41B-332E-E54E-BBB2-1256B9CC48C7}" destId="{97BD78E0-6CC9-224B-9FDD-F11EE9BF8DF0}" srcOrd="0" destOrd="0" presId="urn:microsoft.com/office/officeart/2009/3/layout/HorizontalOrganizationChart"/>
    <dgm:cxn modelId="{7BC162D8-0B68-EC4A-991A-F2BAC9C30516}" type="presOf" srcId="{23F1803F-276C-8041-9B7B-082F2BD1E946}" destId="{19BA56B5-C34A-B64D-A239-C962FAC6DE3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8E996B2-3A6D-F441-ADB3-6CDC8CD4FF25}" type="presOf" srcId="{18A5DCF8-381A-9740-A1DC-D1A5033A3647}" destId="{B94BF64B-9716-424E-A851-42E8E7B2B9A7}" srcOrd="0" destOrd="0" presId="urn:microsoft.com/office/officeart/2009/3/layout/HorizontalOrganizationChart"/>
    <dgm:cxn modelId="{03A471B8-4439-C545-B7C0-CD49457A3312}" type="presParOf" srcId="{18DB143D-9E27-4E02-AFA5-F665953CBC10}" destId="{07E01157-B979-4F6B-B892-75DB2A2B8B0F}" srcOrd="0" destOrd="0" presId="urn:microsoft.com/office/officeart/2009/3/layout/HorizontalOrganizationChart"/>
    <dgm:cxn modelId="{B2D182AB-A04B-B94A-BDDB-6986039E9DCD}" type="presParOf" srcId="{07E01157-B979-4F6B-B892-75DB2A2B8B0F}" destId="{F686C23F-604E-4653-B2CB-27DBB6BED631}" srcOrd="0" destOrd="0" presId="urn:microsoft.com/office/officeart/2009/3/layout/HorizontalOrganizationChart"/>
    <dgm:cxn modelId="{DCB71F1A-2894-CE4B-8E3A-5A34AFF5F665}" type="presParOf" srcId="{F686C23F-604E-4653-B2CB-27DBB6BED631}" destId="{2A2AFDF2-2568-44F8-842C-3BFD70D9F2B1}" srcOrd="0" destOrd="0" presId="urn:microsoft.com/office/officeart/2009/3/layout/HorizontalOrganizationChart"/>
    <dgm:cxn modelId="{CFD6FB58-531F-3945-98DF-673DF13C38A0}" type="presParOf" srcId="{F686C23F-604E-4653-B2CB-27DBB6BED631}" destId="{9CD41DA5-A8A9-4189-B933-DCF665F7DF2D}" srcOrd="1" destOrd="0" presId="urn:microsoft.com/office/officeart/2009/3/layout/HorizontalOrganizationChart"/>
    <dgm:cxn modelId="{5B9591C0-A67F-3341-9B71-7B2C6C471F0E}" type="presParOf" srcId="{07E01157-B979-4F6B-B892-75DB2A2B8B0F}" destId="{96876921-77F4-4E08-9148-E99125692808}" srcOrd="1" destOrd="0" presId="urn:microsoft.com/office/officeart/2009/3/layout/HorizontalOrganizationChart"/>
    <dgm:cxn modelId="{DD4EA083-7C6D-8144-B8C4-349E0ADA1BB4}" type="presParOf" srcId="{96876921-77F4-4E08-9148-E99125692808}" destId="{CD82D2C2-9EF5-4CA0-9CEE-9265A38A1F4A}" srcOrd="0" destOrd="0" presId="urn:microsoft.com/office/officeart/2009/3/layout/HorizontalOrganizationChart"/>
    <dgm:cxn modelId="{F142FA31-780F-4E46-9C9E-18F6710660FE}" type="presParOf" srcId="{96876921-77F4-4E08-9148-E99125692808}" destId="{9441C830-A66B-4AFB-9252-8069549D4F0A}" srcOrd="1" destOrd="0" presId="urn:microsoft.com/office/officeart/2009/3/layout/HorizontalOrganizationChart"/>
    <dgm:cxn modelId="{84A9FE4C-9FD8-B644-9294-DE3638AFE207}" type="presParOf" srcId="{9441C830-A66B-4AFB-9252-8069549D4F0A}" destId="{FEAC7974-4462-4948-9F19-4D53C38CC88A}" srcOrd="0" destOrd="0" presId="urn:microsoft.com/office/officeart/2009/3/layout/HorizontalOrganizationChart"/>
    <dgm:cxn modelId="{B0FAE6F7-6566-8F49-B4E1-3E2D40DE38FF}" type="presParOf" srcId="{FEAC7974-4462-4948-9F19-4D53C38CC88A}" destId="{22C8BBC7-02FA-4EF0-899A-834C1FEE39E3}" srcOrd="0" destOrd="0" presId="urn:microsoft.com/office/officeart/2009/3/layout/HorizontalOrganizationChart"/>
    <dgm:cxn modelId="{A750F585-9A0D-C245-ACB2-2FA79CB73BB1}" type="presParOf" srcId="{FEAC7974-4462-4948-9F19-4D53C38CC88A}" destId="{CBD704CC-8D6F-4C39-AFA6-3825EE74A965}" srcOrd="1" destOrd="0" presId="urn:microsoft.com/office/officeart/2009/3/layout/HorizontalOrganizationChart"/>
    <dgm:cxn modelId="{EDD7AECC-071B-E44F-8506-4DC71EF0FB1B}" type="presParOf" srcId="{9441C830-A66B-4AFB-9252-8069549D4F0A}" destId="{C4FE27A9-6818-468D-8F72-5DEAE64958BC}" srcOrd="1" destOrd="0" presId="urn:microsoft.com/office/officeart/2009/3/layout/HorizontalOrganizationChart"/>
    <dgm:cxn modelId="{75201D00-7A84-0747-8A93-6EFB11E52AFF}" type="presParOf" srcId="{9441C830-A66B-4AFB-9252-8069549D4F0A}" destId="{B9E24DCA-DEF6-41DD-8228-40542DF88903}" srcOrd="2" destOrd="0" presId="urn:microsoft.com/office/officeart/2009/3/layout/HorizontalOrganizationChart"/>
    <dgm:cxn modelId="{DB599E9F-D32B-CF42-99EE-D6D69766ACA9}" type="presParOf" srcId="{96876921-77F4-4E08-9148-E99125692808}" destId="{72A5A8A1-C34D-4CC9-B014-4EDC4C60B5CB}" srcOrd="2" destOrd="0" presId="urn:microsoft.com/office/officeart/2009/3/layout/HorizontalOrganizationChart"/>
    <dgm:cxn modelId="{F3A048AC-42D8-3D4C-8E4F-672D2685D9A9}" type="presParOf" srcId="{96876921-77F4-4E08-9148-E99125692808}" destId="{99464D45-2B22-432F-8F6C-3394CEC310A7}" srcOrd="3" destOrd="0" presId="urn:microsoft.com/office/officeart/2009/3/layout/HorizontalOrganizationChart"/>
    <dgm:cxn modelId="{DA93099E-5516-304A-9AC7-F46DB225A753}" type="presParOf" srcId="{99464D45-2B22-432F-8F6C-3394CEC310A7}" destId="{7EEFA05D-0146-474D-BB41-35A44BBAC0EB}" srcOrd="0" destOrd="0" presId="urn:microsoft.com/office/officeart/2009/3/layout/HorizontalOrganizationChart"/>
    <dgm:cxn modelId="{9E7F8BBB-E1F3-4947-BAF2-663D3B8A61EA}" type="presParOf" srcId="{7EEFA05D-0146-474D-BB41-35A44BBAC0EB}" destId="{86A07B8D-FF15-4EFF-8681-05A46BF1E797}" srcOrd="0" destOrd="0" presId="urn:microsoft.com/office/officeart/2009/3/layout/HorizontalOrganizationChart"/>
    <dgm:cxn modelId="{7ACD83D9-59CB-344F-A312-70F44CF884D8}" type="presParOf" srcId="{7EEFA05D-0146-474D-BB41-35A44BBAC0EB}" destId="{A4529214-DB2D-4B21-8831-F60F2A376559}" srcOrd="1" destOrd="0" presId="urn:microsoft.com/office/officeart/2009/3/layout/HorizontalOrganizationChart"/>
    <dgm:cxn modelId="{3ED913BD-D256-CC4F-808D-8CB4A88AF665}" type="presParOf" srcId="{99464D45-2B22-432F-8F6C-3394CEC310A7}" destId="{4C9D6515-EA4F-4DBF-A8FE-0711C70136B1}" srcOrd="1" destOrd="0" presId="urn:microsoft.com/office/officeart/2009/3/layout/HorizontalOrganizationChart"/>
    <dgm:cxn modelId="{67D39C33-6E57-F84F-A3B6-FD3A62C04E69}" type="presParOf" srcId="{99464D45-2B22-432F-8F6C-3394CEC310A7}" destId="{686779DB-34D3-4F60-84B6-A35826FF3C2A}" srcOrd="2" destOrd="0" presId="urn:microsoft.com/office/officeart/2009/3/layout/HorizontalOrganizationChart"/>
    <dgm:cxn modelId="{7C4D6993-5862-4B43-9C58-9C9C36C9E984}" type="presParOf" srcId="{96876921-77F4-4E08-9148-E99125692808}" destId="{B94BF64B-9716-424E-A851-42E8E7B2B9A7}" srcOrd="4" destOrd="0" presId="urn:microsoft.com/office/officeart/2009/3/layout/HorizontalOrganizationChart"/>
    <dgm:cxn modelId="{3929D2CC-D943-874F-BE7A-3CFD8EEB673A}" type="presParOf" srcId="{96876921-77F4-4E08-9148-E99125692808}" destId="{31E814C1-FFDD-BA48-BF9D-F3C8FF892503}" srcOrd="5" destOrd="0" presId="urn:microsoft.com/office/officeart/2009/3/layout/HorizontalOrganizationChart"/>
    <dgm:cxn modelId="{1F7B24BB-FE90-7945-A1DF-B98A9E364B32}" type="presParOf" srcId="{31E814C1-FFDD-BA48-BF9D-F3C8FF892503}" destId="{1780440E-D92A-B040-A710-F8D875101E05}" srcOrd="0" destOrd="0" presId="urn:microsoft.com/office/officeart/2009/3/layout/HorizontalOrganizationChart"/>
    <dgm:cxn modelId="{DC6DC89F-B11F-E846-8F03-95A3AFEFB1EC}" type="presParOf" srcId="{1780440E-D92A-B040-A710-F8D875101E05}" destId="{A73C4A40-2D47-BF42-9EF8-B3BEE9451F45}" srcOrd="0" destOrd="0" presId="urn:microsoft.com/office/officeart/2009/3/layout/HorizontalOrganizationChart"/>
    <dgm:cxn modelId="{852FC916-73C8-C34B-AB95-A25BC78616DB}" type="presParOf" srcId="{1780440E-D92A-B040-A710-F8D875101E05}" destId="{BCDD8BD9-F9D2-4C44-AB56-5005F5FB7B08}" srcOrd="1" destOrd="0" presId="urn:microsoft.com/office/officeart/2009/3/layout/HorizontalOrganizationChart"/>
    <dgm:cxn modelId="{013D4906-BB42-2749-A892-9367A12B7C32}" type="presParOf" srcId="{31E814C1-FFDD-BA48-BF9D-F3C8FF892503}" destId="{B22D4294-1D49-E046-9CF9-7B480D0762E6}" srcOrd="1" destOrd="0" presId="urn:microsoft.com/office/officeart/2009/3/layout/HorizontalOrganizationChart"/>
    <dgm:cxn modelId="{449D294C-C174-D74A-96C6-4BC25E66B568}" type="presParOf" srcId="{31E814C1-FFDD-BA48-BF9D-F3C8FF892503}" destId="{E1D0C206-488D-6348-BEA7-1FE8B1679EF7}" srcOrd="2" destOrd="0" presId="urn:microsoft.com/office/officeart/2009/3/layout/HorizontalOrganizationChart"/>
    <dgm:cxn modelId="{88240FEB-D7B0-E043-B2C9-1D78AA7500EE}" type="presParOf" srcId="{96876921-77F4-4E08-9148-E99125692808}" destId="{97BD78E0-6CC9-224B-9FDD-F11EE9BF8DF0}" srcOrd="6" destOrd="0" presId="urn:microsoft.com/office/officeart/2009/3/layout/HorizontalOrganizationChart"/>
    <dgm:cxn modelId="{E9F747E1-1578-0D44-A40A-AF718AF6EDFB}" type="presParOf" srcId="{96876921-77F4-4E08-9148-E99125692808}" destId="{F5564F5E-C23C-6041-B185-3508736BC161}" srcOrd="7" destOrd="0" presId="urn:microsoft.com/office/officeart/2009/3/layout/HorizontalOrganizationChart"/>
    <dgm:cxn modelId="{EE5B1626-1550-C846-A32F-D5A511D25BEE}" type="presParOf" srcId="{F5564F5E-C23C-6041-B185-3508736BC161}" destId="{730C15AF-A2E3-334E-9C4F-2DA8AC61AB90}" srcOrd="0" destOrd="0" presId="urn:microsoft.com/office/officeart/2009/3/layout/HorizontalOrganizationChart"/>
    <dgm:cxn modelId="{09E86C93-E50D-BB41-A76F-BC4AEC71A223}" type="presParOf" srcId="{730C15AF-A2E3-334E-9C4F-2DA8AC61AB90}" destId="{19BA56B5-C34A-B64D-A239-C962FAC6DE3A}" srcOrd="0" destOrd="0" presId="urn:microsoft.com/office/officeart/2009/3/layout/HorizontalOrganizationChart"/>
    <dgm:cxn modelId="{0984B9A8-7DF7-8944-A2D0-D29B8CFB8B0A}" type="presParOf" srcId="{730C15AF-A2E3-334E-9C4F-2DA8AC61AB90}" destId="{B13D6842-7E74-6E4A-B081-886229548982}" srcOrd="1" destOrd="0" presId="urn:microsoft.com/office/officeart/2009/3/layout/HorizontalOrganizationChart"/>
    <dgm:cxn modelId="{284F4072-03B0-784B-B550-E3E55CD63EFA}" type="presParOf" srcId="{F5564F5E-C23C-6041-B185-3508736BC161}" destId="{DA228DBB-51B5-1545-814C-2E0469298B4C}" srcOrd="1" destOrd="0" presId="urn:microsoft.com/office/officeart/2009/3/layout/HorizontalOrganizationChart"/>
    <dgm:cxn modelId="{92F4D560-55D8-B64E-AE39-3E18039C4D33}" type="presParOf" srcId="{F5564F5E-C23C-6041-B185-3508736BC161}" destId="{D334E96E-D664-3443-8496-4E437BC45B67}" srcOrd="2" destOrd="0" presId="urn:microsoft.com/office/officeart/2009/3/layout/HorizontalOrganizationChart"/>
    <dgm:cxn modelId="{09CE9CF4-37B3-484F-AFFF-7AD144C90A75}" type="presParOf" srcId="{96876921-77F4-4E08-9148-E99125692808}" destId="{DB74F6B7-48F3-A347-9D02-3848B3882D19}" srcOrd="8" destOrd="0" presId="urn:microsoft.com/office/officeart/2009/3/layout/HorizontalOrganizationChart"/>
    <dgm:cxn modelId="{498DC9E4-F43D-E641-9B5B-7D069546911E}" type="presParOf" srcId="{96876921-77F4-4E08-9148-E99125692808}" destId="{B6FF38B1-94EE-5848-8043-BF3B363E5E43}" srcOrd="9" destOrd="0" presId="urn:microsoft.com/office/officeart/2009/3/layout/HorizontalOrganizationChart"/>
    <dgm:cxn modelId="{90BFF3C4-6189-EB4B-B606-B2E9C868164E}" type="presParOf" srcId="{B6FF38B1-94EE-5848-8043-BF3B363E5E43}" destId="{CC2D7BE5-7000-3C48-AA1F-2B56512EECB1}" srcOrd="0" destOrd="0" presId="urn:microsoft.com/office/officeart/2009/3/layout/HorizontalOrganizationChart"/>
    <dgm:cxn modelId="{ED0CFD41-6CBA-E946-B8C6-0434DD185363}" type="presParOf" srcId="{CC2D7BE5-7000-3C48-AA1F-2B56512EECB1}" destId="{4E99FFF1-F2C8-4947-9B7B-F4C0FDBD7B17}" srcOrd="0" destOrd="0" presId="urn:microsoft.com/office/officeart/2009/3/layout/HorizontalOrganizationChart"/>
    <dgm:cxn modelId="{BE70DE8C-183F-2E4B-8030-03ACE1A8F20A}" type="presParOf" srcId="{CC2D7BE5-7000-3C48-AA1F-2B56512EECB1}" destId="{CBC1B020-7022-2B49-8F5F-7E3168D6587A}" srcOrd="1" destOrd="0" presId="urn:microsoft.com/office/officeart/2009/3/layout/HorizontalOrganizationChart"/>
    <dgm:cxn modelId="{F13023D7-0049-4A48-B012-7C75D625677E}" type="presParOf" srcId="{B6FF38B1-94EE-5848-8043-BF3B363E5E43}" destId="{8C9C17CE-7CBB-7446-A701-923744A6075A}" srcOrd="1" destOrd="0" presId="urn:microsoft.com/office/officeart/2009/3/layout/HorizontalOrganizationChart"/>
    <dgm:cxn modelId="{213DB7EB-B1A2-8F42-88EF-D60054BE7F82}" type="presParOf" srcId="{B6FF38B1-94EE-5848-8043-BF3B363E5E43}" destId="{430A0D5E-F21F-B747-8E3B-3F16B06130DD}" srcOrd="2" destOrd="0" presId="urn:microsoft.com/office/officeart/2009/3/layout/HorizontalOrganizationChart"/>
    <dgm:cxn modelId="{A8864FC4-2582-9B40-8634-784B9A94A25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0F115F3-33B9-41B4-A049-57B67255036F}" type="doc">
      <dgm:prSet loTypeId="urn:microsoft.com/office/officeart/2005/8/layout/default#12" loCatId="list" qsTypeId="urn:microsoft.com/office/officeart/2005/8/quickstyle/simple2#23" qsCatId="simple" csTypeId="urn:microsoft.com/office/officeart/2005/8/colors/accent2_1#36" csCatId="accent2" phldr="1"/>
      <dgm:spPr/>
      <dgm:t>
        <a:bodyPr/>
        <a:lstStyle/>
        <a:p>
          <a:endParaRPr lang="zh-CN" altLang="en-US"/>
        </a:p>
      </dgm:t>
    </dgm:pt>
    <dgm:pt modelId="{8697398F-7A3A-46D3-BAEE-7FE2E2643538}">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企业哲学</a:t>
          </a:r>
          <a:endParaRPr lang="zh-CN" altLang="en-US" sz="2400" dirty="0">
            <a:latin typeface="手札体-简粗体" panose="03000700000000000000" pitchFamily="66" charset="-122"/>
            <a:ea typeface="手札体-简粗体" panose="03000700000000000000" pitchFamily="66" charset="-122"/>
          </a:endParaRPr>
        </a:p>
      </dgm:t>
    </dgm:pt>
    <dgm:pt modelId="{3AEDC6B3-F529-4BD7-80F8-6C06BF11FC4A}" type="parTrans" cxnId="{087E5551-20F5-4B10-A36B-023DC4A26F4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60B4190-A3FB-4A6D-971C-8C87E5C67098}" type="sibTrans" cxnId="{087E5551-20F5-4B10-A36B-023DC4A26F4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A9F2EF1-26A2-4524-BCD2-92829E1DB4B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企业价值观</a:t>
          </a:r>
          <a:endParaRPr lang="zh-CN" altLang="en-US" sz="2400" dirty="0">
            <a:latin typeface="手札体-简粗体" panose="03000700000000000000" pitchFamily="66" charset="-122"/>
            <a:ea typeface="手札体-简粗体" panose="03000700000000000000" pitchFamily="66" charset="-122"/>
          </a:endParaRPr>
        </a:p>
      </dgm:t>
    </dgm:pt>
    <dgm:pt modelId="{8AE92AE5-423B-4B81-8CF3-847F408F9FB5}" type="parTrans" cxnId="{149FC10C-362D-46F8-8B77-415DFC1F18A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EC2DA6E-48BC-42CA-BD30-C5BBDF3B2886}" type="sibTrans" cxnId="{149FC10C-362D-46F8-8B77-415DFC1F18A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D84FAC7-AC79-4EA6-9CBE-1705F83F11CB}">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企业精神</a:t>
          </a:r>
          <a:endParaRPr lang="zh-CN" altLang="en-US" sz="2400" dirty="0">
            <a:latin typeface="手札体-简粗体" panose="03000700000000000000" pitchFamily="66" charset="-122"/>
            <a:ea typeface="手札体-简粗体" panose="03000700000000000000" pitchFamily="66" charset="-122"/>
          </a:endParaRPr>
        </a:p>
      </dgm:t>
    </dgm:pt>
    <dgm:pt modelId="{0D165AD1-113E-4BAF-B446-5843FA232600}" type="parTrans" cxnId="{21AE64BB-6F92-4267-852F-B92A78E1A31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7238EB9-8D5E-4FCF-963A-10DC5A42DB34}" type="sibTrans" cxnId="{21AE64BB-6F92-4267-852F-B92A78E1A31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8472A6B-92B2-4E5F-B854-9FCFCEAB1C66}">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企业制度</a:t>
          </a:r>
          <a:endParaRPr lang="zh-CN" altLang="en-US" sz="2400" dirty="0">
            <a:latin typeface="手札体-简粗体" panose="03000700000000000000" pitchFamily="66" charset="-122"/>
            <a:ea typeface="手札体-简粗体" panose="03000700000000000000" pitchFamily="66" charset="-122"/>
          </a:endParaRPr>
        </a:p>
      </dgm:t>
    </dgm:pt>
    <dgm:pt modelId="{C7729B1F-6279-4ED8-9253-AB87CE5BD1E7}" type="parTrans" cxnId="{8DEB788E-374F-49C2-809C-5E0C764C25D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92F8B4C-548E-4CCE-A849-A78D10E0258A}" type="sibTrans" cxnId="{8DEB788E-374F-49C2-809C-5E0C764C25D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3342D724-54BA-4453-A0E7-552E22F312A9}">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企业的道德规范</a:t>
          </a:r>
          <a:endParaRPr lang="zh-CN" altLang="en-US" sz="2400" dirty="0">
            <a:latin typeface="手札体-简粗体" panose="03000700000000000000" pitchFamily="66" charset="-122"/>
            <a:ea typeface="手札体-简粗体" panose="03000700000000000000" pitchFamily="66" charset="-122"/>
          </a:endParaRPr>
        </a:p>
      </dgm:t>
    </dgm:pt>
    <dgm:pt modelId="{E34B603E-1ACC-4E85-A290-415BBEE87FF9}" type="parTrans" cxnId="{C486E569-7B18-425B-9102-181263E1113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8ACA680-2E4B-40B7-9281-C1ED0CD8EA78}" type="sibTrans" cxnId="{C486E569-7B18-425B-9102-181263E1113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3F0D28D6-BCF0-4BF2-9DD1-5002C0A11BD8}">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企业形象</a:t>
          </a:r>
          <a:endParaRPr lang="zh-CN" altLang="en-US" sz="2400" dirty="0">
            <a:latin typeface="手札体-简粗体" panose="03000700000000000000" pitchFamily="66" charset="-122"/>
            <a:ea typeface="手札体-简粗体" panose="03000700000000000000" pitchFamily="66" charset="-122"/>
          </a:endParaRPr>
        </a:p>
      </dgm:t>
    </dgm:pt>
    <dgm:pt modelId="{9E110427-9789-430D-8963-B62126EE1DE6}" type="parTrans" cxnId="{1097B894-CFE9-416D-9AE9-030AC62D5FE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0777330-45B6-4A25-8C66-A1E5FBEE4F51}" type="sibTrans" cxnId="{1097B894-CFE9-416D-9AE9-030AC62D5FE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7248710-277A-445D-A205-17BCE648D8D4}" type="pres">
      <dgm:prSet presAssocID="{30F115F3-33B9-41B4-A049-57B67255036F}" presName="diagram" presStyleCnt="0">
        <dgm:presLayoutVars>
          <dgm:dir/>
          <dgm:resizeHandles val="exact"/>
        </dgm:presLayoutVars>
      </dgm:prSet>
      <dgm:spPr/>
      <dgm:t>
        <a:bodyPr/>
        <a:lstStyle/>
        <a:p>
          <a:endParaRPr lang="zh-CN" altLang="en-US"/>
        </a:p>
      </dgm:t>
    </dgm:pt>
    <dgm:pt modelId="{D7A832F9-6403-4E79-BE91-6258201254AB}" type="pres">
      <dgm:prSet presAssocID="{8697398F-7A3A-46D3-BAEE-7FE2E2643538}" presName="node" presStyleLbl="node1" presStyleIdx="0" presStyleCnt="6">
        <dgm:presLayoutVars>
          <dgm:bulletEnabled val="1"/>
        </dgm:presLayoutVars>
      </dgm:prSet>
      <dgm:spPr>
        <a:prstGeom prst="roundRect">
          <a:avLst/>
        </a:prstGeom>
      </dgm:spPr>
      <dgm:t>
        <a:bodyPr/>
        <a:lstStyle/>
        <a:p>
          <a:endParaRPr lang="zh-CN" altLang="en-US"/>
        </a:p>
      </dgm:t>
    </dgm:pt>
    <dgm:pt modelId="{B69C91BD-CE6F-40A7-8B3C-D321E69D3AB2}" type="pres">
      <dgm:prSet presAssocID="{560B4190-A3FB-4A6D-971C-8C87E5C67098}" presName="sibTrans" presStyleCnt="0"/>
      <dgm:spPr/>
    </dgm:pt>
    <dgm:pt modelId="{3710F197-D3E7-4B04-B4DF-381C0EF13963}" type="pres">
      <dgm:prSet presAssocID="{9A9F2EF1-26A2-4524-BCD2-92829E1DB4BD}" presName="node" presStyleLbl="node1" presStyleIdx="1" presStyleCnt="6">
        <dgm:presLayoutVars>
          <dgm:bulletEnabled val="1"/>
        </dgm:presLayoutVars>
      </dgm:prSet>
      <dgm:spPr>
        <a:prstGeom prst="roundRect">
          <a:avLst/>
        </a:prstGeom>
      </dgm:spPr>
      <dgm:t>
        <a:bodyPr/>
        <a:lstStyle/>
        <a:p>
          <a:endParaRPr lang="zh-CN" altLang="en-US"/>
        </a:p>
      </dgm:t>
    </dgm:pt>
    <dgm:pt modelId="{C82CA904-3ECB-4D84-8AD2-6AE1CC4E1F81}" type="pres">
      <dgm:prSet presAssocID="{EEC2DA6E-48BC-42CA-BD30-C5BBDF3B2886}" presName="sibTrans" presStyleCnt="0"/>
      <dgm:spPr/>
    </dgm:pt>
    <dgm:pt modelId="{521CC4AC-AFDA-4AD1-B343-9831F07B6B38}" type="pres">
      <dgm:prSet presAssocID="{CD84FAC7-AC79-4EA6-9CBE-1705F83F11CB}" presName="node" presStyleLbl="node1" presStyleIdx="2" presStyleCnt="6">
        <dgm:presLayoutVars>
          <dgm:bulletEnabled val="1"/>
        </dgm:presLayoutVars>
      </dgm:prSet>
      <dgm:spPr>
        <a:prstGeom prst="roundRect">
          <a:avLst/>
        </a:prstGeom>
      </dgm:spPr>
      <dgm:t>
        <a:bodyPr/>
        <a:lstStyle/>
        <a:p>
          <a:endParaRPr lang="zh-CN" altLang="en-US"/>
        </a:p>
      </dgm:t>
    </dgm:pt>
    <dgm:pt modelId="{E33F20BC-40DB-40E1-A3B6-57883932B8A1}" type="pres">
      <dgm:prSet presAssocID="{67238EB9-8D5E-4FCF-963A-10DC5A42DB34}" presName="sibTrans" presStyleCnt="0"/>
      <dgm:spPr/>
    </dgm:pt>
    <dgm:pt modelId="{2883EF4D-E21E-4E10-92B1-D857D0A61B1C}" type="pres">
      <dgm:prSet presAssocID="{98472A6B-92B2-4E5F-B854-9FCFCEAB1C66}" presName="node" presStyleLbl="node1" presStyleIdx="3" presStyleCnt="6">
        <dgm:presLayoutVars>
          <dgm:bulletEnabled val="1"/>
        </dgm:presLayoutVars>
      </dgm:prSet>
      <dgm:spPr>
        <a:prstGeom prst="roundRect">
          <a:avLst/>
        </a:prstGeom>
      </dgm:spPr>
      <dgm:t>
        <a:bodyPr/>
        <a:lstStyle/>
        <a:p>
          <a:endParaRPr lang="zh-CN" altLang="en-US"/>
        </a:p>
      </dgm:t>
    </dgm:pt>
    <dgm:pt modelId="{268E5DD6-4D54-446E-B3C5-598C7066D1F2}" type="pres">
      <dgm:prSet presAssocID="{D92F8B4C-548E-4CCE-A849-A78D10E0258A}" presName="sibTrans" presStyleCnt="0"/>
      <dgm:spPr/>
    </dgm:pt>
    <dgm:pt modelId="{29C45637-F807-41AF-9DF8-3318A8919585}" type="pres">
      <dgm:prSet presAssocID="{3342D724-54BA-4453-A0E7-552E22F312A9}" presName="node" presStyleLbl="node1" presStyleIdx="4" presStyleCnt="6">
        <dgm:presLayoutVars>
          <dgm:bulletEnabled val="1"/>
        </dgm:presLayoutVars>
      </dgm:prSet>
      <dgm:spPr>
        <a:prstGeom prst="roundRect">
          <a:avLst/>
        </a:prstGeom>
      </dgm:spPr>
      <dgm:t>
        <a:bodyPr/>
        <a:lstStyle/>
        <a:p>
          <a:endParaRPr lang="zh-CN" altLang="en-US"/>
        </a:p>
      </dgm:t>
    </dgm:pt>
    <dgm:pt modelId="{71084B59-B874-4BA4-A247-246F54A83E8A}" type="pres">
      <dgm:prSet presAssocID="{18ACA680-2E4B-40B7-9281-C1ED0CD8EA78}" presName="sibTrans" presStyleCnt="0"/>
      <dgm:spPr/>
    </dgm:pt>
    <dgm:pt modelId="{08CEFE28-8990-4425-A803-C8EDA07D69DD}" type="pres">
      <dgm:prSet presAssocID="{3F0D28D6-BCF0-4BF2-9DD1-5002C0A11BD8}" presName="node" presStyleLbl="node1" presStyleIdx="5" presStyleCnt="6">
        <dgm:presLayoutVars>
          <dgm:bulletEnabled val="1"/>
        </dgm:presLayoutVars>
      </dgm:prSet>
      <dgm:spPr>
        <a:prstGeom prst="roundRect">
          <a:avLst/>
        </a:prstGeom>
      </dgm:spPr>
      <dgm:t>
        <a:bodyPr/>
        <a:lstStyle/>
        <a:p>
          <a:endParaRPr lang="zh-CN" altLang="en-US"/>
        </a:p>
      </dgm:t>
    </dgm:pt>
  </dgm:ptLst>
  <dgm:cxnLst>
    <dgm:cxn modelId="{087E5551-20F5-4B10-A36B-023DC4A26F40}" srcId="{30F115F3-33B9-41B4-A049-57B67255036F}" destId="{8697398F-7A3A-46D3-BAEE-7FE2E2643538}" srcOrd="0" destOrd="0" parTransId="{3AEDC6B3-F529-4BD7-80F8-6C06BF11FC4A}" sibTransId="{560B4190-A3FB-4A6D-971C-8C87E5C67098}"/>
    <dgm:cxn modelId="{52A01414-B8BF-4F75-80EB-A1B50451A834}" type="presOf" srcId="{8697398F-7A3A-46D3-BAEE-7FE2E2643538}" destId="{D7A832F9-6403-4E79-BE91-6258201254AB}" srcOrd="0" destOrd="0" presId="urn:microsoft.com/office/officeart/2005/8/layout/default#12"/>
    <dgm:cxn modelId="{8DEB788E-374F-49C2-809C-5E0C764C25DB}" srcId="{30F115F3-33B9-41B4-A049-57B67255036F}" destId="{98472A6B-92B2-4E5F-B854-9FCFCEAB1C66}" srcOrd="3" destOrd="0" parTransId="{C7729B1F-6279-4ED8-9253-AB87CE5BD1E7}" sibTransId="{D92F8B4C-548E-4CCE-A849-A78D10E0258A}"/>
    <dgm:cxn modelId="{149FC10C-362D-46F8-8B77-415DFC1F18A2}" srcId="{30F115F3-33B9-41B4-A049-57B67255036F}" destId="{9A9F2EF1-26A2-4524-BCD2-92829E1DB4BD}" srcOrd="1" destOrd="0" parTransId="{8AE92AE5-423B-4B81-8CF3-847F408F9FB5}" sibTransId="{EEC2DA6E-48BC-42CA-BD30-C5BBDF3B2886}"/>
    <dgm:cxn modelId="{8DB3B0BD-6166-4BF6-BB15-911F8E95CDCA}" type="presOf" srcId="{CD84FAC7-AC79-4EA6-9CBE-1705F83F11CB}" destId="{521CC4AC-AFDA-4AD1-B343-9831F07B6B38}" srcOrd="0" destOrd="0" presId="urn:microsoft.com/office/officeart/2005/8/layout/default#12"/>
    <dgm:cxn modelId="{E411A609-83DD-46B0-A91D-BBA1B37D05D9}" type="presOf" srcId="{3342D724-54BA-4453-A0E7-552E22F312A9}" destId="{29C45637-F807-41AF-9DF8-3318A8919585}" srcOrd="0" destOrd="0" presId="urn:microsoft.com/office/officeart/2005/8/layout/default#12"/>
    <dgm:cxn modelId="{C5F4DBA5-A054-4B98-AFA7-EE6618C95CCE}" type="presOf" srcId="{98472A6B-92B2-4E5F-B854-9FCFCEAB1C66}" destId="{2883EF4D-E21E-4E10-92B1-D857D0A61B1C}" srcOrd="0" destOrd="0" presId="urn:microsoft.com/office/officeart/2005/8/layout/default#12"/>
    <dgm:cxn modelId="{22761CE6-893A-4A90-A2C3-2231EBB7EBC0}" type="presOf" srcId="{30F115F3-33B9-41B4-A049-57B67255036F}" destId="{B7248710-277A-445D-A205-17BCE648D8D4}" srcOrd="0" destOrd="0" presId="urn:microsoft.com/office/officeart/2005/8/layout/default#12"/>
    <dgm:cxn modelId="{A7E5F9DB-4A49-4C02-9B11-17CA93D5AC2E}" type="presOf" srcId="{3F0D28D6-BCF0-4BF2-9DD1-5002C0A11BD8}" destId="{08CEFE28-8990-4425-A803-C8EDA07D69DD}" srcOrd="0" destOrd="0" presId="urn:microsoft.com/office/officeart/2005/8/layout/default#12"/>
    <dgm:cxn modelId="{21AE64BB-6F92-4267-852F-B92A78E1A318}" srcId="{30F115F3-33B9-41B4-A049-57B67255036F}" destId="{CD84FAC7-AC79-4EA6-9CBE-1705F83F11CB}" srcOrd="2" destOrd="0" parTransId="{0D165AD1-113E-4BAF-B446-5843FA232600}" sibTransId="{67238EB9-8D5E-4FCF-963A-10DC5A42DB34}"/>
    <dgm:cxn modelId="{7A8F4918-F34C-48FA-B33C-594941BC350F}" type="presOf" srcId="{9A9F2EF1-26A2-4524-BCD2-92829E1DB4BD}" destId="{3710F197-D3E7-4B04-B4DF-381C0EF13963}" srcOrd="0" destOrd="0" presId="urn:microsoft.com/office/officeart/2005/8/layout/default#12"/>
    <dgm:cxn modelId="{C486E569-7B18-425B-9102-181263E1113B}" srcId="{30F115F3-33B9-41B4-A049-57B67255036F}" destId="{3342D724-54BA-4453-A0E7-552E22F312A9}" srcOrd="4" destOrd="0" parTransId="{E34B603E-1ACC-4E85-A290-415BBEE87FF9}" sibTransId="{18ACA680-2E4B-40B7-9281-C1ED0CD8EA78}"/>
    <dgm:cxn modelId="{1097B894-CFE9-416D-9AE9-030AC62D5FED}" srcId="{30F115F3-33B9-41B4-A049-57B67255036F}" destId="{3F0D28D6-BCF0-4BF2-9DD1-5002C0A11BD8}" srcOrd="5" destOrd="0" parTransId="{9E110427-9789-430D-8963-B62126EE1DE6}" sibTransId="{50777330-45B6-4A25-8C66-A1E5FBEE4F51}"/>
    <dgm:cxn modelId="{8EB7BA28-EBCC-40B1-A316-323716FECB0D}" type="presParOf" srcId="{B7248710-277A-445D-A205-17BCE648D8D4}" destId="{D7A832F9-6403-4E79-BE91-6258201254AB}" srcOrd="0" destOrd="0" presId="urn:microsoft.com/office/officeart/2005/8/layout/default#12"/>
    <dgm:cxn modelId="{824DE323-6989-4BE8-AE50-AAECD7D39F38}" type="presParOf" srcId="{B7248710-277A-445D-A205-17BCE648D8D4}" destId="{B69C91BD-CE6F-40A7-8B3C-D321E69D3AB2}" srcOrd="1" destOrd="0" presId="urn:microsoft.com/office/officeart/2005/8/layout/default#12"/>
    <dgm:cxn modelId="{68E76080-F425-488C-B7A9-01B4339ED064}" type="presParOf" srcId="{B7248710-277A-445D-A205-17BCE648D8D4}" destId="{3710F197-D3E7-4B04-B4DF-381C0EF13963}" srcOrd="2" destOrd="0" presId="urn:microsoft.com/office/officeart/2005/8/layout/default#12"/>
    <dgm:cxn modelId="{4A69F6E6-EBDE-440E-8CEA-EC075B569514}" type="presParOf" srcId="{B7248710-277A-445D-A205-17BCE648D8D4}" destId="{C82CA904-3ECB-4D84-8AD2-6AE1CC4E1F81}" srcOrd="3" destOrd="0" presId="urn:microsoft.com/office/officeart/2005/8/layout/default#12"/>
    <dgm:cxn modelId="{FE508F3A-1C05-4EBE-95C0-C5EE3A9BC229}" type="presParOf" srcId="{B7248710-277A-445D-A205-17BCE648D8D4}" destId="{521CC4AC-AFDA-4AD1-B343-9831F07B6B38}" srcOrd="4" destOrd="0" presId="urn:microsoft.com/office/officeart/2005/8/layout/default#12"/>
    <dgm:cxn modelId="{65F87CAC-A2C6-4C2A-9B5F-EE01A633D7C8}" type="presParOf" srcId="{B7248710-277A-445D-A205-17BCE648D8D4}" destId="{E33F20BC-40DB-40E1-A3B6-57883932B8A1}" srcOrd="5" destOrd="0" presId="urn:microsoft.com/office/officeart/2005/8/layout/default#12"/>
    <dgm:cxn modelId="{B8CC058A-B138-4F94-A4B1-82BD9C8B629E}" type="presParOf" srcId="{B7248710-277A-445D-A205-17BCE648D8D4}" destId="{2883EF4D-E21E-4E10-92B1-D857D0A61B1C}" srcOrd="6" destOrd="0" presId="urn:microsoft.com/office/officeart/2005/8/layout/default#12"/>
    <dgm:cxn modelId="{29FF439C-E234-437B-874F-DEF10326BC90}" type="presParOf" srcId="{B7248710-277A-445D-A205-17BCE648D8D4}" destId="{268E5DD6-4D54-446E-B3C5-598C7066D1F2}" srcOrd="7" destOrd="0" presId="urn:microsoft.com/office/officeart/2005/8/layout/default#12"/>
    <dgm:cxn modelId="{840CF957-319D-4E65-B677-CD3C2DCFB546}" type="presParOf" srcId="{B7248710-277A-445D-A205-17BCE648D8D4}" destId="{29C45637-F807-41AF-9DF8-3318A8919585}" srcOrd="8" destOrd="0" presId="urn:microsoft.com/office/officeart/2005/8/layout/default#12"/>
    <dgm:cxn modelId="{286D795D-DB52-4314-B720-D97EE51F7FAD}" type="presParOf" srcId="{B7248710-277A-445D-A205-17BCE648D8D4}" destId="{71084B59-B874-4BA4-A247-246F54A83E8A}" srcOrd="9" destOrd="0" presId="urn:microsoft.com/office/officeart/2005/8/layout/default#12"/>
    <dgm:cxn modelId="{BEA6E126-B88B-43F0-92A3-4626AF222DCB}" type="presParOf" srcId="{B7248710-277A-445D-A205-17BCE648D8D4}" destId="{08CEFE28-8990-4425-A803-C8EDA07D69DD}" srcOrd="10" destOrd="0" presId="urn:microsoft.com/office/officeart/2005/8/layout/defaul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5F924709-D5A2-4195-B514-64FC543F72C1}" type="doc">
      <dgm:prSet loTypeId="urn:microsoft.com/office/officeart/2005/8/layout/default#13" loCatId="list" qsTypeId="urn:microsoft.com/office/officeart/2005/8/quickstyle/simple1#69" qsCatId="simple" csTypeId="urn:microsoft.com/office/officeart/2005/8/colors/accent2_2#55" csCatId="accent2" phldr="1"/>
      <dgm:spPr/>
      <dgm:t>
        <a:bodyPr/>
        <a:lstStyle/>
        <a:p>
          <a:endParaRPr lang="zh-CN" altLang="en-US"/>
        </a:p>
      </dgm:t>
    </dgm:pt>
    <dgm:pt modelId="{B1FCA3E9-3831-4549-92D1-DF84F58A924B}">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民族性</a:t>
          </a:r>
          <a:endParaRPr lang="zh-CN" altLang="en-US" sz="2400" dirty="0">
            <a:latin typeface="手札体-简粗体" panose="03000700000000000000" pitchFamily="66" charset="-122"/>
            <a:ea typeface="手札体-简粗体" panose="03000700000000000000" pitchFamily="66" charset="-122"/>
          </a:endParaRPr>
        </a:p>
      </dgm:t>
    </dgm:pt>
    <dgm:pt modelId="{C7B61336-8C70-4C7B-B8A9-D9AACE74ABA4}" type="parTrans" cxnId="{B2FB7288-C989-43C3-9E0B-B8419D5DAD1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F09F7FF-D7B3-4ED8-96E3-3ED9F5095C30}" type="sibTrans" cxnId="{B2FB7288-C989-43C3-9E0B-B8419D5DAD1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7CCC550-55D1-4E85-BB68-BF682BD78762}">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客观性</a:t>
          </a:r>
          <a:endParaRPr lang="zh-CN" altLang="en-US" sz="2400" dirty="0">
            <a:latin typeface="手札体-简粗体" panose="03000700000000000000" pitchFamily="66" charset="-122"/>
            <a:ea typeface="手札体-简粗体" panose="03000700000000000000" pitchFamily="66" charset="-122"/>
          </a:endParaRPr>
        </a:p>
      </dgm:t>
    </dgm:pt>
    <dgm:pt modelId="{131F72E7-EC9D-4394-8807-18B9B16CD052}" type="parTrans" cxnId="{0357CFE4-AF56-46A8-A939-24A7AB4DE2B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E4F5B15-D3B3-4A23-876F-3076BB9D7B0D}" type="sibTrans" cxnId="{0357CFE4-AF56-46A8-A939-24A7AB4DE2B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71686C4-37BE-479E-9055-DEFDECF590A4}">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独特性</a:t>
          </a:r>
          <a:endParaRPr lang="zh-CN" altLang="en-US" sz="2400" dirty="0">
            <a:latin typeface="手札体-简粗体" panose="03000700000000000000" pitchFamily="66" charset="-122"/>
            <a:ea typeface="手札体-简粗体" panose="03000700000000000000" pitchFamily="66" charset="-122"/>
          </a:endParaRPr>
        </a:p>
      </dgm:t>
    </dgm:pt>
    <dgm:pt modelId="{F106F7E9-0AF3-45A2-9DDE-8B4C126DA811}" type="parTrans" cxnId="{800234BE-3EEE-44F1-A901-98010B5C7E5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B47623F-E8C8-4E41-B860-58C42F14CF54}" type="sibTrans" cxnId="{800234BE-3EEE-44F1-A901-98010B5C7E5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B06A1C5-C4D9-4EBF-9B60-6E7670C7FAC9}">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科学性</a:t>
          </a:r>
          <a:endParaRPr lang="zh-CN" altLang="en-US" sz="2400" dirty="0">
            <a:latin typeface="手札体-简粗体" panose="03000700000000000000" pitchFamily="66" charset="-122"/>
            <a:ea typeface="手札体-简粗体" panose="03000700000000000000" pitchFamily="66" charset="-122"/>
          </a:endParaRPr>
        </a:p>
      </dgm:t>
    </dgm:pt>
    <dgm:pt modelId="{F0E7E95B-B1AC-43CD-BA15-40CE7DFF07E8}" type="parTrans" cxnId="{C60DF2CF-7FA4-46F6-8431-41E5ABC2C7C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2C64537-E514-4F4D-BF6F-9CBF33EAF1FB}" type="sibTrans" cxnId="{C60DF2CF-7FA4-46F6-8431-41E5ABC2C7C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630E910-BE5B-4949-86D0-8E9069C13DA2}">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动态性</a:t>
          </a:r>
          <a:endParaRPr lang="zh-CN" altLang="en-US" sz="2400" dirty="0">
            <a:latin typeface="手札体-简粗体" panose="03000700000000000000" pitchFamily="66" charset="-122"/>
            <a:ea typeface="手札体-简粗体" panose="03000700000000000000" pitchFamily="66" charset="-122"/>
          </a:endParaRPr>
        </a:p>
      </dgm:t>
    </dgm:pt>
    <dgm:pt modelId="{4809CA37-3416-42BF-A53D-40B1D53BCE9E}" type="parTrans" cxnId="{7C8C9005-3479-4568-9D2A-2C6FCF91AEE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ACF606A-B19C-4A6D-A7E6-412014C110BA}" type="sibTrans" cxnId="{7C8C9005-3479-4568-9D2A-2C6FCF91AEE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EDCF878-9CDA-4D12-8E25-32CB7FE3D230}">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约束性</a:t>
          </a:r>
          <a:endParaRPr lang="zh-CN" altLang="en-US" sz="2400" dirty="0">
            <a:latin typeface="手札体-简粗体" panose="03000700000000000000" pitchFamily="66" charset="-122"/>
            <a:ea typeface="手札体-简粗体" panose="03000700000000000000" pitchFamily="66" charset="-122"/>
          </a:endParaRPr>
        </a:p>
      </dgm:t>
    </dgm:pt>
    <dgm:pt modelId="{D87801BA-CF5D-4766-A172-0354462FBC84}" type="parTrans" cxnId="{7F3882AB-1DEA-4102-9312-24AF36ADEEF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205A313-38DD-453F-99A1-D664627FEF77}" type="sibTrans" cxnId="{7F3882AB-1DEA-4102-9312-24AF36ADEEF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83D591D-C5C1-4B1C-807E-7410A6039FD8}">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辐射性</a:t>
          </a:r>
          <a:endParaRPr lang="zh-CN" altLang="en-US" sz="2400" dirty="0">
            <a:latin typeface="手札体-简粗体" panose="03000700000000000000" pitchFamily="66" charset="-122"/>
            <a:ea typeface="手札体-简粗体" panose="03000700000000000000" pitchFamily="66" charset="-122"/>
          </a:endParaRPr>
        </a:p>
      </dgm:t>
    </dgm:pt>
    <dgm:pt modelId="{A6B3AC2C-0C81-4BAD-B24D-5AB11009C5F7}" type="parTrans" cxnId="{B8C9295A-03D7-4E74-9601-3D8DA4F606B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EFB5096-C642-4128-9165-050CDFFE14BA}" type="sibTrans" cxnId="{B8C9295A-03D7-4E74-9601-3D8DA4F606B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F9B6455-DCF5-4CBC-A5BE-100279678D5C}" type="pres">
      <dgm:prSet presAssocID="{5F924709-D5A2-4195-B514-64FC543F72C1}" presName="diagram" presStyleCnt="0">
        <dgm:presLayoutVars>
          <dgm:dir/>
          <dgm:resizeHandles val="exact"/>
        </dgm:presLayoutVars>
      </dgm:prSet>
      <dgm:spPr/>
      <dgm:t>
        <a:bodyPr/>
        <a:lstStyle/>
        <a:p>
          <a:endParaRPr lang="zh-CN" altLang="en-US"/>
        </a:p>
      </dgm:t>
    </dgm:pt>
    <dgm:pt modelId="{4AAA4295-B555-40E0-9EB9-39C5D3597240}" type="pres">
      <dgm:prSet presAssocID="{B1FCA3E9-3831-4549-92D1-DF84F58A924B}" presName="node" presStyleLbl="node1" presStyleIdx="0" presStyleCnt="7">
        <dgm:presLayoutVars>
          <dgm:bulletEnabled val="1"/>
        </dgm:presLayoutVars>
      </dgm:prSet>
      <dgm:spPr>
        <a:prstGeom prst="roundRect">
          <a:avLst/>
        </a:prstGeom>
      </dgm:spPr>
      <dgm:t>
        <a:bodyPr/>
        <a:lstStyle/>
        <a:p>
          <a:endParaRPr lang="zh-CN" altLang="en-US"/>
        </a:p>
      </dgm:t>
    </dgm:pt>
    <dgm:pt modelId="{90D2D00A-37E3-4462-AA0F-DF3C694535F1}" type="pres">
      <dgm:prSet presAssocID="{4F09F7FF-D7B3-4ED8-96E3-3ED9F5095C30}" presName="sibTrans" presStyleCnt="0"/>
      <dgm:spPr/>
    </dgm:pt>
    <dgm:pt modelId="{E27433F7-EE69-4980-996D-EA86AD87E468}" type="pres">
      <dgm:prSet presAssocID="{C7CCC550-55D1-4E85-BB68-BF682BD78762}" presName="node" presStyleLbl="node1" presStyleIdx="1" presStyleCnt="7">
        <dgm:presLayoutVars>
          <dgm:bulletEnabled val="1"/>
        </dgm:presLayoutVars>
      </dgm:prSet>
      <dgm:spPr>
        <a:prstGeom prst="roundRect">
          <a:avLst/>
        </a:prstGeom>
      </dgm:spPr>
      <dgm:t>
        <a:bodyPr/>
        <a:lstStyle/>
        <a:p>
          <a:endParaRPr lang="zh-CN" altLang="en-US"/>
        </a:p>
      </dgm:t>
    </dgm:pt>
    <dgm:pt modelId="{39BEF6D7-48A7-4B2D-911A-54FFCE9FE65F}" type="pres">
      <dgm:prSet presAssocID="{DE4F5B15-D3B3-4A23-876F-3076BB9D7B0D}" presName="sibTrans" presStyleCnt="0"/>
      <dgm:spPr/>
    </dgm:pt>
    <dgm:pt modelId="{C6D5D90C-7445-47A3-8DBD-F072313D7CC8}" type="pres">
      <dgm:prSet presAssocID="{A71686C4-37BE-479E-9055-DEFDECF590A4}" presName="node" presStyleLbl="node1" presStyleIdx="2" presStyleCnt="7">
        <dgm:presLayoutVars>
          <dgm:bulletEnabled val="1"/>
        </dgm:presLayoutVars>
      </dgm:prSet>
      <dgm:spPr>
        <a:prstGeom prst="roundRect">
          <a:avLst/>
        </a:prstGeom>
      </dgm:spPr>
      <dgm:t>
        <a:bodyPr/>
        <a:lstStyle/>
        <a:p>
          <a:endParaRPr lang="zh-CN" altLang="en-US"/>
        </a:p>
      </dgm:t>
    </dgm:pt>
    <dgm:pt modelId="{E71859A4-036D-459D-900A-DAC476D5C0E3}" type="pres">
      <dgm:prSet presAssocID="{FB47623F-E8C8-4E41-B860-58C42F14CF54}" presName="sibTrans" presStyleCnt="0"/>
      <dgm:spPr/>
    </dgm:pt>
    <dgm:pt modelId="{D4CCAA54-8BDE-47CE-91A1-68D6B721E314}" type="pres">
      <dgm:prSet presAssocID="{1B06A1C5-C4D9-4EBF-9B60-6E7670C7FAC9}" presName="node" presStyleLbl="node1" presStyleIdx="3" presStyleCnt="7">
        <dgm:presLayoutVars>
          <dgm:bulletEnabled val="1"/>
        </dgm:presLayoutVars>
      </dgm:prSet>
      <dgm:spPr>
        <a:prstGeom prst="roundRect">
          <a:avLst/>
        </a:prstGeom>
      </dgm:spPr>
      <dgm:t>
        <a:bodyPr/>
        <a:lstStyle/>
        <a:p>
          <a:endParaRPr lang="zh-CN" altLang="en-US"/>
        </a:p>
      </dgm:t>
    </dgm:pt>
    <dgm:pt modelId="{80D11CC4-1820-425C-A3E7-7EFD16949E8E}" type="pres">
      <dgm:prSet presAssocID="{B2C64537-E514-4F4D-BF6F-9CBF33EAF1FB}" presName="sibTrans" presStyleCnt="0"/>
      <dgm:spPr/>
    </dgm:pt>
    <dgm:pt modelId="{5F550629-7AB3-4AFB-A561-AF0810938FB1}" type="pres">
      <dgm:prSet presAssocID="{C630E910-BE5B-4949-86D0-8E9069C13DA2}" presName="node" presStyleLbl="node1" presStyleIdx="4" presStyleCnt="7">
        <dgm:presLayoutVars>
          <dgm:bulletEnabled val="1"/>
        </dgm:presLayoutVars>
      </dgm:prSet>
      <dgm:spPr>
        <a:prstGeom prst="roundRect">
          <a:avLst/>
        </a:prstGeom>
      </dgm:spPr>
      <dgm:t>
        <a:bodyPr/>
        <a:lstStyle/>
        <a:p>
          <a:endParaRPr lang="zh-CN" altLang="en-US"/>
        </a:p>
      </dgm:t>
    </dgm:pt>
    <dgm:pt modelId="{FD0EE903-B26C-4967-8CEF-96BDE2E707C9}" type="pres">
      <dgm:prSet presAssocID="{5ACF606A-B19C-4A6D-A7E6-412014C110BA}" presName="sibTrans" presStyleCnt="0"/>
      <dgm:spPr/>
    </dgm:pt>
    <dgm:pt modelId="{D2B648B8-C0A3-488F-B645-033C58388BE5}" type="pres">
      <dgm:prSet presAssocID="{2EDCF878-9CDA-4D12-8E25-32CB7FE3D230}" presName="node" presStyleLbl="node1" presStyleIdx="5" presStyleCnt="7">
        <dgm:presLayoutVars>
          <dgm:bulletEnabled val="1"/>
        </dgm:presLayoutVars>
      </dgm:prSet>
      <dgm:spPr>
        <a:prstGeom prst="roundRect">
          <a:avLst/>
        </a:prstGeom>
      </dgm:spPr>
      <dgm:t>
        <a:bodyPr/>
        <a:lstStyle/>
        <a:p>
          <a:endParaRPr lang="zh-CN" altLang="en-US"/>
        </a:p>
      </dgm:t>
    </dgm:pt>
    <dgm:pt modelId="{F5020574-E6AA-4104-AFDA-B42463CF75E9}" type="pres">
      <dgm:prSet presAssocID="{4205A313-38DD-453F-99A1-D664627FEF77}" presName="sibTrans" presStyleCnt="0"/>
      <dgm:spPr/>
    </dgm:pt>
    <dgm:pt modelId="{0FA15C2D-9CA4-43E0-A584-EA392E0692A1}" type="pres">
      <dgm:prSet presAssocID="{183D591D-C5C1-4B1C-807E-7410A6039FD8}" presName="node" presStyleLbl="node1" presStyleIdx="6" presStyleCnt="7">
        <dgm:presLayoutVars>
          <dgm:bulletEnabled val="1"/>
        </dgm:presLayoutVars>
      </dgm:prSet>
      <dgm:spPr>
        <a:prstGeom prst="roundRect">
          <a:avLst/>
        </a:prstGeom>
      </dgm:spPr>
      <dgm:t>
        <a:bodyPr/>
        <a:lstStyle/>
        <a:p>
          <a:endParaRPr lang="zh-CN" altLang="en-US"/>
        </a:p>
      </dgm:t>
    </dgm:pt>
  </dgm:ptLst>
  <dgm:cxnLst>
    <dgm:cxn modelId="{B2FB7288-C989-43C3-9E0B-B8419D5DAD1F}" srcId="{5F924709-D5A2-4195-B514-64FC543F72C1}" destId="{B1FCA3E9-3831-4549-92D1-DF84F58A924B}" srcOrd="0" destOrd="0" parTransId="{C7B61336-8C70-4C7B-B8A9-D9AACE74ABA4}" sibTransId="{4F09F7FF-D7B3-4ED8-96E3-3ED9F5095C30}"/>
    <dgm:cxn modelId="{AEBB005B-334F-4D2B-8648-949F8B97285D}" type="presOf" srcId="{C630E910-BE5B-4949-86D0-8E9069C13DA2}" destId="{5F550629-7AB3-4AFB-A561-AF0810938FB1}" srcOrd="0" destOrd="0" presId="urn:microsoft.com/office/officeart/2005/8/layout/default#13"/>
    <dgm:cxn modelId="{57718B39-F89A-4F6F-9E5F-B8772661CCDA}" type="presOf" srcId="{183D591D-C5C1-4B1C-807E-7410A6039FD8}" destId="{0FA15C2D-9CA4-43E0-A584-EA392E0692A1}" srcOrd="0" destOrd="0" presId="urn:microsoft.com/office/officeart/2005/8/layout/default#13"/>
    <dgm:cxn modelId="{0357CFE4-AF56-46A8-A939-24A7AB4DE2B8}" srcId="{5F924709-D5A2-4195-B514-64FC543F72C1}" destId="{C7CCC550-55D1-4E85-BB68-BF682BD78762}" srcOrd="1" destOrd="0" parTransId="{131F72E7-EC9D-4394-8807-18B9B16CD052}" sibTransId="{DE4F5B15-D3B3-4A23-876F-3076BB9D7B0D}"/>
    <dgm:cxn modelId="{AD5300C9-5505-4D37-833A-6A92B4175BD0}" type="presOf" srcId="{A71686C4-37BE-479E-9055-DEFDECF590A4}" destId="{C6D5D90C-7445-47A3-8DBD-F072313D7CC8}" srcOrd="0" destOrd="0" presId="urn:microsoft.com/office/officeart/2005/8/layout/default#13"/>
    <dgm:cxn modelId="{7C8C9005-3479-4568-9D2A-2C6FCF91AEE7}" srcId="{5F924709-D5A2-4195-B514-64FC543F72C1}" destId="{C630E910-BE5B-4949-86D0-8E9069C13DA2}" srcOrd="4" destOrd="0" parTransId="{4809CA37-3416-42BF-A53D-40B1D53BCE9E}" sibTransId="{5ACF606A-B19C-4A6D-A7E6-412014C110BA}"/>
    <dgm:cxn modelId="{800234BE-3EEE-44F1-A901-98010B5C7E50}" srcId="{5F924709-D5A2-4195-B514-64FC543F72C1}" destId="{A71686C4-37BE-479E-9055-DEFDECF590A4}" srcOrd="2" destOrd="0" parTransId="{F106F7E9-0AF3-45A2-9DDE-8B4C126DA811}" sibTransId="{FB47623F-E8C8-4E41-B860-58C42F14CF54}"/>
    <dgm:cxn modelId="{7F3882AB-1DEA-4102-9312-24AF36ADEEFC}" srcId="{5F924709-D5A2-4195-B514-64FC543F72C1}" destId="{2EDCF878-9CDA-4D12-8E25-32CB7FE3D230}" srcOrd="5" destOrd="0" parTransId="{D87801BA-CF5D-4766-A172-0354462FBC84}" sibTransId="{4205A313-38DD-453F-99A1-D664627FEF77}"/>
    <dgm:cxn modelId="{B8C9295A-03D7-4E74-9601-3D8DA4F606BE}" srcId="{5F924709-D5A2-4195-B514-64FC543F72C1}" destId="{183D591D-C5C1-4B1C-807E-7410A6039FD8}" srcOrd="6" destOrd="0" parTransId="{A6B3AC2C-0C81-4BAD-B24D-5AB11009C5F7}" sibTransId="{5EFB5096-C642-4128-9165-050CDFFE14BA}"/>
    <dgm:cxn modelId="{9F7D2A99-7AFF-4511-8F4B-0143E8CE90F2}" type="presOf" srcId="{1B06A1C5-C4D9-4EBF-9B60-6E7670C7FAC9}" destId="{D4CCAA54-8BDE-47CE-91A1-68D6B721E314}" srcOrd="0" destOrd="0" presId="urn:microsoft.com/office/officeart/2005/8/layout/default#13"/>
    <dgm:cxn modelId="{51D68AE3-5CC8-425C-A1A9-9ACE9B1B4A98}" type="presOf" srcId="{B1FCA3E9-3831-4549-92D1-DF84F58A924B}" destId="{4AAA4295-B555-40E0-9EB9-39C5D3597240}" srcOrd="0" destOrd="0" presId="urn:microsoft.com/office/officeart/2005/8/layout/default#13"/>
    <dgm:cxn modelId="{4E272BF4-F81B-4C09-B35D-CBC702EB28C1}" type="presOf" srcId="{2EDCF878-9CDA-4D12-8E25-32CB7FE3D230}" destId="{D2B648B8-C0A3-488F-B645-033C58388BE5}" srcOrd="0" destOrd="0" presId="urn:microsoft.com/office/officeart/2005/8/layout/default#13"/>
    <dgm:cxn modelId="{F9499BC6-65C5-469F-A618-37845895E2C0}" type="presOf" srcId="{5F924709-D5A2-4195-B514-64FC543F72C1}" destId="{EF9B6455-DCF5-4CBC-A5BE-100279678D5C}" srcOrd="0" destOrd="0" presId="urn:microsoft.com/office/officeart/2005/8/layout/default#13"/>
    <dgm:cxn modelId="{C60DF2CF-7FA4-46F6-8431-41E5ABC2C7CE}" srcId="{5F924709-D5A2-4195-B514-64FC543F72C1}" destId="{1B06A1C5-C4D9-4EBF-9B60-6E7670C7FAC9}" srcOrd="3" destOrd="0" parTransId="{F0E7E95B-B1AC-43CD-BA15-40CE7DFF07E8}" sibTransId="{B2C64537-E514-4F4D-BF6F-9CBF33EAF1FB}"/>
    <dgm:cxn modelId="{7B3C0C22-4999-4C06-90F8-4D6CD497239E}" type="presOf" srcId="{C7CCC550-55D1-4E85-BB68-BF682BD78762}" destId="{E27433F7-EE69-4980-996D-EA86AD87E468}" srcOrd="0" destOrd="0" presId="urn:microsoft.com/office/officeart/2005/8/layout/default#13"/>
    <dgm:cxn modelId="{1AC5D79E-E47C-48BC-AB57-DB62DE452CD3}" type="presParOf" srcId="{EF9B6455-DCF5-4CBC-A5BE-100279678D5C}" destId="{4AAA4295-B555-40E0-9EB9-39C5D3597240}" srcOrd="0" destOrd="0" presId="urn:microsoft.com/office/officeart/2005/8/layout/default#13"/>
    <dgm:cxn modelId="{619C83B6-5A8D-4914-B61B-97049811710C}" type="presParOf" srcId="{EF9B6455-DCF5-4CBC-A5BE-100279678D5C}" destId="{90D2D00A-37E3-4462-AA0F-DF3C694535F1}" srcOrd="1" destOrd="0" presId="urn:microsoft.com/office/officeart/2005/8/layout/default#13"/>
    <dgm:cxn modelId="{9EFA8AE0-F5C6-4431-AA07-EDEE5F37979B}" type="presParOf" srcId="{EF9B6455-DCF5-4CBC-A5BE-100279678D5C}" destId="{E27433F7-EE69-4980-996D-EA86AD87E468}" srcOrd="2" destOrd="0" presId="urn:microsoft.com/office/officeart/2005/8/layout/default#13"/>
    <dgm:cxn modelId="{241BEFD9-56F2-4C27-B7D2-8B446A4C4857}" type="presParOf" srcId="{EF9B6455-DCF5-4CBC-A5BE-100279678D5C}" destId="{39BEF6D7-48A7-4B2D-911A-54FFCE9FE65F}" srcOrd="3" destOrd="0" presId="urn:microsoft.com/office/officeart/2005/8/layout/default#13"/>
    <dgm:cxn modelId="{425E5B2A-365C-4543-A043-137642EF436B}" type="presParOf" srcId="{EF9B6455-DCF5-4CBC-A5BE-100279678D5C}" destId="{C6D5D90C-7445-47A3-8DBD-F072313D7CC8}" srcOrd="4" destOrd="0" presId="urn:microsoft.com/office/officeart/2005/8/layout/default#13"/>
    <dgm:cxn modelId="{026A67F5-B390-4574-A20D-C61A14D077B7}" type="presParOf" srcId="{EF9B6455-DCF5-4CBC-A5BE-100279678D5C}" destId="{E71859A4-036D-459D-900A-DAC476D5C0E3}" srcOrd="5" destOrd="0" presId="urn:microsoft.com/office/officeart/2005/8/layout/default#13"/>
    <dgm:cxn modelId="{33788847-0547-4CBF-B0EC-B6669DD3BB3E}" type="presParOf" srcId="{EF9B6455-DCF5-4CBC-A5BE-100279678D5C}" destId="{D4CCAA54-8BDE-47CE-91A1-68D6B721E314}" srcOrd="6" destOrd="0" presId="urn:microsoft.com/office/officeart/2005/8/layout/default#13"/>
    <dgm:cxn modelId="{97D9052C-C37F-4739-9998-7ABB76CFFC78}" type="presParOf" srcId="{EF9B6455-DCF5-4CBC-A5BE-100279678D5C}" destId="{80D11CC4-1820-425C-A3E7-7EFD16949E8E}" srcOrd="7" destOrd="0" presId="urn:microsoft.com/office/officeart/2005/8/layout/default#13"/>
    <dgm:cxn modelId="{F3A2623F-872A-45C5-A597-58444063FC1C}" type="presParOf" srcId="{EF9B6455-DCF5-4CBC-A5BE-100279678D5C}" destId="{5F550629-7AB3-4AFB-A561-AF0810938FB1}" srcOrd="8" destOrd="0" presId="urn:microsoft.com/office/officeart/2005/8/layout/default#13"/>
    <dgm:cxn modelId="{CE9EEBAF-7F04-42DE-871B-867D71C1AECB}" type="presParOf" srcId="{EF9B6455-DCF5-4CBC-A5BE-100279678D5C}" destId="{FD0EE903-B26C-4967-8CEF-96BDE2E707C9}" srcOrd="9" destOrd="0" presId="urn:microsoft.com/office/officeart/2005/8/layout/default#13"/>
    <dgm:cxn modelId="{101AF994-84E6-4775-87B3-F2BF5DA7285F}" type="presParOf" srcId="{EF9B6455-DCF5-4CBC-A5BE-100279678D5C}" destId="{D2B648B8-C0A3-488F-B645-033C58388BE5}" srcOrd="10" destOrd="0" presId="urn:microsoft.com/office/officeart/2005/8/layout/default#13"/>
    <dgm:cxn modelId="{005094AE-A8A4-4BC9-81D7-783A977FAB22}" type="presParOf" srcId="{EF9B6455-DCF5-4CBC-A5BE-100279678D5C}" destId="{F5020574-E6AA-4104-AFDA-B42463CF75E9}" srcOrd="11" destOrd="0" presId="urn:microsoft.com/office/officeart/2005/8/layout/default#13"/>
    <dgm:cxn modelId="{56D093B5-4C53-4EF6-A840-88344AFFF3AF}" type="presParOf" srcId="{EF9B6455-DCF5-4CBC-A5BE-100279678D5C}" destId="{0FA15C2D-9CA4-43E0-A584-EA392E0692A1}" srcOrd="12" destOrd="0" presId="urn:microsoft.com/office/officeart/2005/8/layout/default#1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SimHei" charset="-122"/>
              <a:ea typeface="SimHei" charset="-122"/>
              <a:cs typeface="SimHei" charset="-122"/>
              <a:sym typeface="+mn-ea"/>
            </a:rPr>
            <a:t>企业文化管理</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企业文化管理的影响因素</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企业文化管理的内容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dirty="0" smtClean="0">
              <a:latin typeface="SimHei" charset="-122"/>
              <a:ea typeface="SimHei" charset="-122"/>
              <a:cs typeface="SimHei" charset="-122"/>
            </a:rPr>
            <a:t>制定企业文化管理制度</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latin typeface="SimHei" charset="-122"/>
            <a:ea typeface="SimHei" charset="-122"/>
            <a:cs typeface="SimHei" charset="-122"/>
          </a:endParaRPr>
        </a:p>
      </dgm:t>
    </dgm:pt>
    <dgm:pt modelId="{8D2E3331-C9C0-6F41-9B03-2AE4E999EDF7}" type="sibTrans" cxnId="{9AAB41CC-B9AA-9142-BE5E-0B1EE6E34DAA}">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E568EBA0-98F8-8943-924C-76E273A795CA}"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D6FA7966-53E1-9147-A7E9-6DB8EB2F5298}" type="presOf" srcId="{7638F483-EC40-4669-A117-0C6040B4A66B}" destId="{A4529214-DB2D-4B21-8831-F60F2A376559}" srcOrd="1" destOrd="0" presId="urn:microsoft.com/office/officeart/2009/3/layout/HorizontalOrganizationChart"/>
    <dgm:cxn modelId="{8A2327A4-5344-9545-82A2-1E96AA08F7AF}"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B753807-2D13-8541-9AEE-C6A3BF087C0A}" type="presOf" srcId="{87585F0D-6A81-F747-99EB-D14B33EBB618}" destId="{A73C4A40-2D47-BF42-9EF8-B3BEE9451F45}" srcOrd="0" destOrd="0" presId="urn:microsoft.com/office/officeart/2009/3/layout/HorizontalOrganizationChart"/>
    <dgm:cxn modelId="{0743DCB2-7601-3A47-A167-7ACC594FB0BD}" type="presOf" srcId="{57E64457-75B6-40DF-86BF-80888D7FBBC5}" destId="{72A5A8A1-C34D-4CC9-B014-4EDC4C60B5CB}" srcOrd="0" destOrd="0" presId="urn:microsoft.com/office/officeart/2009/3/layout/HorizontalOrganizationChart"/>
    <dgm:cxn modelId="{A9070432-EAC7-B24C-BEA0-9CF7A491CF8D}" type="presOf" srcId="{E2369F6E-DA59-4F6E-BD69-6CAA013A82BE}" destId="{CD82D2C2-9EF5-4CA0-9CEE-9265A38A1F4A}" srcOrd="0" destOrd="0" presId="urn:microsoft.com/office/officeart/2009/3/layout/HorizontalOrganizationChart"/>
    <dgm:cxn modelId="{206056A6-A4E0-DB4E-89DB-70E86728E040}"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EBD7724-D295-4342-92E1-CBC951651DEE}" type="presOf" srcId="{3FA44A42-E0AE-412C-8071-9A37D30DD567}" destId="{CBD704CC-8D6F-4C39-AFA6-3825EE74A965}" srcOrd="1" destOrd="0" presId="urn:microsoft.com/office/officeart/2009/3/layout/HorizontalOrganizationChart"/>
    <dgm:cxn modelId="{DFD65318-CCFD-1947-AC51-B060FCFCC126}" type="presOf" srcId="{18A5DCF8-381A-9740-A1DC-D1A5033A3647}" destId="{B94BF64B-9716-424E-A851-42E8E7B2B9A7}" srcOrd="0" destOrd="0" presId="urn:microsoft.com/office/officeart/2009/3/layout/HorizontalOrganizationChart"/>
    <dgm:cxn modelId="{8B156DA8-2E38-FF41-B7EB-D7717FBCC385}" type="presOf" srcId="{87585F0D-6A81-F747-99EB-D14B33EBB618}" destId="{BCDD8BD9-F9D2-4C44-AB56-5005F5FB7B08}" srcOrd="1" destOrd="0" presId="urn:microsoft.com/office/officeart/2009/3/layout/HorizontalOrganizationChart"/>
    <dgm:cxn modelId="{998899AE-2710-A147-B777-C0DDAE9F78DC}"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534D21E-AAC6-8C4C-B2D2-3DB4390A725D}" type="presOf" srcId="{9AC2E227-803C-4016-BF2C-9291B6CAA290}" destId="{9CD41DA5-A8A9-4189-B933-DCF665F7DF2D}" srcOrd="1" destOrd="0" presId="urn:microsoft.com/office/officeart/2009/3/layout/HorizontalOrganizationChart"/>
    <dgm:cxn modelId="{332975AC-FFE5-BA49-93AB-C1D0A67C631E}" type="presParOf" srcId="{18DB143D-9E27-4E02-AFA5-F665953CBC10}" destId="{07E01157-B979-4F6B-B892-75DB2A2B8B0F}" srcOrd="0" destOrd="0" presId="urn:microsoft.com/office/officeart/2009/3/layout/HorizontalOrganizationChart"/>
    <dgm:cxn modelId="{E64A13FB-C938-BE46-A625-9318ED3408E7}" type="presParOf" srcId="{07E01157-B979-4F6B-B892-75DB2A2B8B0F}" destId="{F686C23F-604E-4653-B2CB-27DBB6BED631}" srcOrd="0" destOrd="0" presId="urn:microsoft.com/office/officeart/2009/3/layout/HorizontalOrganizationChart"/>
    <dgm:cxn modelId="{7450B920-001B-5747-BA78-12F31B5F36E3}" type="presParOf" srcId="{F686C23F-604E-4653-B2CB-27DBB6BED631}" destId="{2A2AFDF2-2568-44F8-842C-3BFD70D9F2B1}" srcOrd="0" destOrd="0" presId="urn:microsoft.com/office/officeart/2009/3/layout/HorizontalOrganizationChart"/>
    <dgm:cxn modelId="{6C80556B-7006-8247-90E1-C555A88B529A}" type="presParOf" srcId="{F686C23F-604E-4653-B2CB-27DBB6BED631}" destId="{9CD41DA5-A8A9-4189-B933-DCF665F7DF2D}" srcOrd="1" destOrd="0" presId="urn:microsoft.com/office/officeart/2009/3/layout/HorizontalOrganizationChart"/>
    <dgm:cxn modelId="{BE47261B-23F2-2741-B19C-3316DCE48EDC}" type="presParOf" srcId="{07E01157-B979-4F6B-B892-75DB2A2B8B0F}" destId="{96876921-77F4-4E08-9148-E99125692808}" srcOrd="1" destOrd="0" presId="urn:microsoft.com/office/officeart/2009/3/layout/HorizontalOrganizationChart"/>
    <dgm:cxn modelId="{FC14F28D-35E5-294E-BEE1-C06C34BEBCD4}" type="presParOf" srcId="{96876921-77F4-4E08-9148-E99125692808}" destId="{CD82D2C2-9EF5-4CA0-9CEE-9265A38A1F4A}" srcOrd="0" destOrd="0" presId="urn:microsoft.com/office/officeart/2009/3/layout/HorizontalOrganizationChart"/>
    <dgm:cxn modelId="{4461846F-BB1E-744E-82E4-3961E5AC2259}" type="presParOf" srcId="{96876921-77F4-4E08-9148-E99125692808}" destId="{9441C830-A66B-4AFB-9252-8069549D4F0A}" srcOrd="1" destOrd="0" presId="urn:microsoft.com/office/officeart/2009/3/layout/HorizontalOrganizationChart"/>
    <dgm:cxn modelId="{CCA1B712-54DA-DF4D-9B7F-AFA76CFB3644}" type="presParOf" srcId="{9441C830-A66B-4AFB-9252-8069549D4F0A}" destId="{FEAC7974-4462-4948-9F19-4D53C38CC88A}" srcOrd="0" destOrd="0" presId="urn:microsoft.com/office/officeart/2009/3/layout/HorizontalOrganizationChart"/>
    <dgm:cxn modelId="{2DFB360F-5BCE-9242-8562-6A7C58540A81}" type="presParOf" srcId="{FEAC7974-4462-4948-9F19-4D53C38CC88A}" destId="{22C8BBC7-02FA-4EF0-899A-834C1FEE39E3}" srcOrd="0" destOrd="0" presId="urn:microsoft.com/office/officeart/2009/3/layout/HorizontalOrganizationChart"/>
    <dgm:cxn modelId="{DAA7EAAA-9F96-3545-98FB-7E2B7A12347C}" type="presParOf" srcId="{FEAC7974-4462-4948-9F19-4D53C38CC88A}" destId="{CBD704CC-8D6F-4C39-AFA6-3825EE74A965}" srcOrd="1" destOrd="0" presId="urn:microsoft.com/office/officeart/2009/3/layout/HorizontalOrganizationChart"/>
    <dgm:cxn modelId="{A5390FDD-AD7A-9941-881B-9D38B6F00C8A}" type="presParOf" srcId="{9441C830-A66B-4AFB-9252-8069549D4F0A}" destId="{C4FE27A9-6818-468D-8F72-5DEAE64958BC}" srcOrd="1" destOrd="0" presId="urn:microsoft.com/office/officeart/2009/3/layout/HorizontalOrganizationChart"/>
    <dgm:cxn modelId="{5C87F633-DD13-0D4E-B737-59BC67CF491C}" type="presParOf" srcId="{9441C830-A66B-4AFB-9252-8069549D4F0A}" destId="{B9E24DCA-DEF6-41DD-8228-40542DF88903}" srcOrd="2" destOrd="0" presId="urn:microsoft.com/office/officeart/2009/3/layout/HorizontalOrganizationChart"/>
    <dgm:cxn modelId="{4435BA46-6FDA-8649-88E9-DFBE426E894F}" type="presParOf" srcId="{96876921-77F4-4E08-9148-E99125692808}" destId="{72A5A8A1-C34D-4CC9-B014-4EDC4C60B5CB}" srcOrd="2" destOrd="0" presId="urn:microsoft.com/office/officeart/2009/3/layout/HorizontalOrganizationChart"/>
    <dgm:cxn modelId="{5DE61CED-F518-924F-8AB2-4B1BFF2705A2}" type="presParOf" srcId="{96876921-77F4-4E08-9148-E99125692808}" destId="{99464D45-2B22-432F-8F6C-3394CEC310A7}" srcOrd="3" destOrd="0" presId="urn:microsoft.com/office/officeart/2009/3/layout/HorizontalOrganizationChart"/>
    <dgm:cxn modelId="{3F1F490E-A9CA-9648-AD9E-2A2635C359CC}" type="presParOf" srcId="{99464D45-2B22-432F-8F6C-3394CEC310A7}" destId="{7EEFA05D-0146-474D-BB41-35A44BBAC0EB}" srcOrd="0" destOrd="0" presId="urn:microsoft.com/office/officeart/2009/3/layout/HorizontalOrganizationChart"/>
    <dgm:cxn modelId="{A03CD69C-276B-2D4E-8BBB-425505989709}" type="presParOf" srcId="{7EEFA05D-0146-474D-BB41-35A44BBAC0EB}" destId="{86A07B8D-FF15-4EFF-8681-05A46BF1E797}" srcOrd="0" destOrd="0" presId="urn:microsoft.com/office/officeart/2009/3/layout/HorizontalOrganizationChart"/>
    <dgm:cxn modelId="{FD03F446-B47A-1440-9580-A71AF083DAB5}" type="presParOf" srcId="{7EEFA05D-0146-474D-BB41-35A44BBAC0EB}" destId="{A4529214-DB2D-4B21-8831-F60F2A376559}" srcOrd="1" destOrd="0" presId="urn:microsoft.com/office/officeart/2009/3/layout/HorizontalOrganizationChart"/>
    <dgm:cxn modelId="{8F66BD16-DFAE-EA4D-8E3F-68718AFB4600}" type="presParOf" srcId="{99464D45-2B22-432F-8F6C-3394CEC310A7}" destId="{4C9D6515-EA4F-4DBF-A8FE-0711C70136B1}" srcOrd="1" destOrd="0" presId="urn:microsoft.com/office/officeart/2009/3/layout/HorizontalOrganizationChart"/>
    <dgm:cxn modelId="{A3F1277B-64B9-9642-B3D2-ABE01073FE4F}" type="presParOf" srcId="{99464D45-2B22-432F-8F6C-3394CEC310A7}" destId="{686779DB-34D3-4F60-84B6-A35826FF3C2A}" srcOrd="2" destOrd="0" presId="urn:microsoft.com/office/officeart/2009/3/layout/HorizontalOrganizationChart"/>
    <dgm:cxn modelId="{2734B0AD-666E-704D-9959-562AE80728DD}" type="presParOf" srcId="{96876921-77F4-4E08-9148-E99125692808}" destId="{B94BF64B-9716-424E-A851-42E8E7B2B9A7}" srcOrd="4" destOrd="0" presId="urn:microsoft.com/office/officeart/2009/3/layout/HorizontalOrganizationChart"/>
    <dgm:cxn modelId="{E68245F4-6AEC-6C48-AB34-1EE5FCC5855C}" type="presParOf" srcId="{96876921-77F4-4E08-9148-E99125692808}" destId="{31E814C1-FFDD-BA48-BF9D-F3C8FF892503}" srcOrd="5" destOrd="0" presId="urn:microsoft.com/office/officeart/2009/3/layout/HorizontalOrganizationChart"/>
    <dgm:cxn modelId="{D70934DF-D958-9741-A7C1-E73F787EC598}" type="presParOf" srcId="{31E814C1-FFDD-BA48-BF9D-F3C8FF892503}" destId="{1780440E-D92A-B040-A710-F8D875101E05}" srcOrd="0" destOrd="0" presId="urn:microsoft.com/office/officeart/2009/3/layout/HorizontalOrganizationChart"/>
    <dgm:cxn modelId="{185C89CC-AA9F-B941-A591-E8304A82ECBF}" type="presParOf" srcId="{1780440E-D92A-B040-A710-F8D875101E05}" destId="{A73C4A40-2D47-BF42-9EF8-B3BEE9451F45}" srcOrd="0" destOrd="0" presId="urn:microsoft.com/office/officeart/2009/3/layout/HorizontalOrganizationChart"/>
    <dgm:cxn modelId="{CEA4F98D-6DFD-414F-867A-D44FA05C214F}" type="presParOf" srcId="{1780440E-D92A-B040-A710-F8D875101E05}" destId="{BCDD8BD9-F9D2-4C44-AB56-5005F5FB7B08}" srcOrd="1" destOrd="0" presId="urn:microsoft.com/office/officeart/2009/3/layout/HorizontalOrganizationChart"/>
    <dgm:cxn modelId="{93E70FCE-94AC-4E4F-8E97-CA4D4665B10A}" type="presParOf" srcId="{31E814C1-FFDD-BA48-BF9D-F3C8FF892503}" destId="{B22D4294-1D49-E046-9CF9-7B480D0762E6}" srcOrd="1" destOrd="0" presId="urn:microsoft.com/office/officeart/2009/3/layout/HorizontalOrganizationChart"/>
    <dgm:cxn modelId="{C76A2AF3-2BD0-3C4B-A907-81E72B253652}" type="presParOf" srcId="{31E814C1-FFDD-BA48-BF9D-F3C8FF892503}" destId="{E1D0C206-488D-6348-BEA7-1FE8B1679EF7}" srcOrd="2" destOrd="0" presId="urn:microsoft.com/office/officeart/2009/3/layout/HorizontalOrganizationChart"/>
    <dgm:cxn modelId="{1E280A95-0957-E647-B9D6-DBEB4275843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D58523D9-4B47-4AD3-8971-489F6328E7DA}" type="doc">
      <dgm:prSet loTypeId="urn:microsoft.com/office/officeart/2005/8/layout/list1#22" loCatId="list" qsTypeId="urn:microsoft.com/office/officeart/2005/8/quickstyle/simple1#60" qsCatId="simple" csTypeId="urn:microsoft.com/office/officeart/2005/8/colors/accent2_1#30" csCatId="accent2" phldr="1"/>
      <dgm:spPr/>
      <dgm:t>
        <a:bodyPr/>
        <a:lstStyle/>
        <a:p>
          <a:endParaRPr lang="zh-CN" altLang="en-US"/>
        </a:p>
      </dgm:t>
    </dgm:pt>
    <dgm:pt modelId="{89CDDF0B-F899-4300-9FD4-2C937878491C}">
      <dgm:prSet phldrT="[文本]" custT="1"/>
      <dgm:spPr/>
      <dgm:t>
        <a:bodyPr/>
        <a:lstStyle/>
        <a:p>
          <a:r>
            <a:rPr lang="zh-CN" altLang="en-US" sz="2800" dirty="0" smtClean="0">
              <a:latin typeface="手札体-简粗体" panose="03000700000000000000" pitchFamily="66" charset="-122"/>
              <a:ea typeface="手札体-简粗体" panose="03000700000000000000" pitchFamily="66" charset="-122"/>
            </a:rPr>
            <a:t>行业特征</a:t>
          </a:r>
          <a:endParaRPr lang="zh-CN" altLang="en-US" sz="2800" dirty="0">
            <a:latin typeface="手札体-简粗体" panose="03000700000000000000" pitchFamily="66" charset="-122"/>
            <a:ea typeface="手札体-简粗体" panose="03000700000000000000" pitchFamily="66" charset="-122"/>
          </a:endParaRPr>
        </a:p>
      </dgm:t>
    </dgm:pt>
    <dgm:pt modelId="{70378805-B9EE-4A3B-8581-33CCC425B4FE}" type="parTrans" cxnId="{5A89B1DC-3D47-4710-B5AC-373474482A4D}">
      <dgm:prSet/>
      <dgm:spPr/>
      <dgm:t>
        <a:bodyPr/>
        <a:lstStyle/>
        <a:p>
          <a:endParaRPr lang="zh-CN" altLang="en-US" sz="3200">
            <a:latin typeface="手札体-简粗体" panose="03000700000000000000" pitchFamily="66" charset="-122"/>
            <a:ea typeface="手札体-简粗体" panose="03000700000000000000" pitchFamily="66" charset="-122"/>
          </a:endParaRPr>
        </a:p>
      </dgm:t>
    </dgm:pt>
    <dgm:pt modelId="{BD2BE47E-312E-4B0C-BE1A-BBA7482DD1C0}" type="sibTrans" cxnId="{5A89B1DC-3D47-4710-B5AC-373474482A4D}">
      <dgm:prSet/>
      <dgm:spPr/>
      <dgm:t>
        <a:bodyPr/>
        <a:lstStyle/>
        <a:p>
          <a:endParaRPr lang="zh-CN" altLang="en-US" sz="3200">
            <a:latin typeface="手札体-简粗体" panose="03000700000000000000" pitchFamily="66" charset="-122"/>
            <a:ea typeface="手札体-简粗体" panose="03000700000000000000" pitchFamily="66" charset="-122"/>
          </a:endParaRPr>
        </a:p>
      </dgm:t>
    </dgm:pt>
    <dgm:pt modelId="{70B0D888-8893-494C-ADD3-922F191F16ED}">
      <dgm:prSet phldrT="[文本]" custT="1"/>
      <dgm:spPr/>
      <dgm:t>
        <a:bodyPr/>
        <a:lstStyle/>
        <a:p>
          <a:r>
            <a:rPr lang="zh-CN" altLang="en-US" sz="2800" dirty="0" smtClean="0">
              <a:latin typeface="手札体-简粗体" panose="03000700000000000000" pitchFamily="66" charset="-122"/>
              <a:ea typeface="手札体-简粗体" panose="03000700000000000000" pitchFamily="66" charset="-122"/>
            </a:rPr>
            <a:t>管理者素质</a:t>
          </a:r>
          <a:endParaRPr lang="zh-CN" altLang="en-US" sz="2800" dirty="0">
            <a:latin typeface="手札体-简粗体" panose="03000700000000000000" pitchFamily="66" charset="-122"/>
            <a:ea typeface="手札体-简粗体" panose="03000700000000000000" pitchFamily="66" charset="-122"/>
          </a:endParaRPr>
        </a:p>
      </dgm:t>
    </dgm:pt>
    <dgm:pt modelId="{7C44F721-BC85-47BD-B35C-BF742F39F792}" type="parTrans" cxnId="{F283AD9B-662E-46F0-99CD-FDE7CFC3F2C7}">
      <dgm:prSet/>
      <dgm:spPr/>
      <dgm:t>
        <a:bodyPr/>
        <a:lstStyle/>
        <a:p>
          <a:endParaRPr lang="zh-CN" altLang="en-US" sz="3200">
            <a:latin typeface="手札体-简粗体" panose="03000700000000000000" pitchFamily="66" charset="-122"/>
            <a:ea typeface="手札体-简粗体" panose="03000700000000000000" pitchFamily="66" charset="-122"/>
          </a:endParaRPr>
        </a:p>
      </dgm:t>
    </dgm:pt>
    <dgm:pt modelId="{95A3442F-3E48-411D-B209-6D0475F458BF}" type="sibTrans" cxnId="{F283AD9B-662E-46F0-99CD-FDE7CFC3F2C7}">
      <dgm:prSet/>
      <dgm:spPr/>
      <dgm:t>
        <a:bodyPr/>
        <a:lstStyle/>
        <a:p>
          <a:endParaRPr lang="zh-CN" altLang="en-US" sz="3200">
            <a:latin typeface="手札体-简粗体" panose="03000700000000000000" pitchFamily="66" charset="-122"/>
            <a:ea typeface="手札体-简粗体" panose="03000700000000000000" pitchFamily="66" charset="-122"/>
          </a:endParaRPr>
        </a:p>
      </dgm:t>
    </dgm:pt>
    <dgm:pt modelId="{C4CF1BF7-088C-4226-91D0-5C17C2CB7F0E}">
      <dgm:prSet phldrT="[文本]" custT="1"/>
      <dgm:spPr/>
      <dgm:t>
        <a:bodyPr/>
        <a:lstStyle/>
        <a:p>
          <a:r>
            <a:rPr lang="zh-CN" altLang="en-US" sz="2800" dirty="0" smtClean="0">
              <a:latin typeface="手札体-简粗体" panose="03000700000000000000" pitchFamily="66" charset="-122"/>
              <a:ea typeface="手札体-简粗体" panose="03000700000000000000" pitchFamily="66" charset="-122"/>
            </a:rPr>
            <a:t>已有的企业文化模式</a:t>
          </a:r>
          <a:endParaRPr lang="zh-CN" altLang="en-US" sz="2800" dirty="0">
            <a:latin typeface="手札体-简粗体" panose="03000700000000000000" pitchFamily="66" charset="-122"/>
            <a:ea typeface="手札体-简粗体" panose="03000700000000000000" pitchFamily="66" charset="-122"/>
          </a:endParaRPr>
        </a:p>
      </dgm:t>
    </dgm:pt>
    <dgm:pt modelId="{12922D87-0503-4F8E-9954-C39728B7FBD6}" type="parTrans" cxnId="{31C34605-C743-4886-8A45-FE5E6488336C}">
      <dgm:prSet/>
      <dgm:spPr/>
      <dgm:t>
        <a:bodyPr/>
        <a:lstStyle/>
        <a:p>
          <a:endParaRPr lang="zh-CN" altLang="en-US" sz="3200">
            <a:latin typeface="手札体-简粗体" panose="03000700000000000000" pitchFamily="66" charset="-122"/>
            <a:ea typeface="手札体-简粗体" panose="03000700000000000000" pitchFamily="66" charset="-122"/>
          </a:endParaRPr>
        </a:p>
      </dgm:t>
    </dgm:pt>
    <dgm:pt modelId="{1992814A-A09A-4BE9-9544-F5E8C8EA485B}" type="sibTrans" cxnId="{31C34605-C743-4886-8A45-FE5E6488336C}">
      <dgm:prSet/>
      <dgm:spPr/>
      <dgm:t>
        <a:bodyPr/>
        <a:lstStyle/>
        <a:p>
          <a:endParaRPr lang="zh-CN" altLang="en-US" sz="3200">
            <a:latin typeface="手札体-简粗体" panose="03000700000000000000" pitchFamily="66" charset="-122"/>
            <a:ea typeface="手札体-简粗体" panose="03000700000000000000" pitchFamily="66" charset="-122"/>
          </a:endParaRPr>
        </a:p>
      </dgm:t>
    </dgm:pt>
    <dgm:pt modelId="{D1A79113-97B7-4167-9253-62C41D74700A}">
      <dgm:prSet phldrT="[文本]" custT="1"/>
      <dgm:spPr/>
      <dgm:t>
        <a:bodyPr/>
        <a:lstStyle/>
        <a:p>
          <a:r>
            <a:rPr lang="zh-CN" altLang="en-US" sz="2800" dirty="0" smtClean="0">
              <a:latin typeface="手札体-简粗体" panose="03000700000000000000" pitchFamily="66" charset="-122"/>
              <a:ea typeface="手札体-简粗体" panose="03000700000000000000" pitchFamily="66" charset="-122"/>
            </a:rPr>
            <a:t>追求独特模式</a:t>
          </a:r>
          <a:endParaRPr lang="zh-CN" altLang="en-US" sz="2800" dirty="0">
            <a:latin typeface="手札体-简粗体" panose="03000700000000000000" pitchFamily="66" charset="-122"/>
            <a:ea typeface="手札体-简粗体" panose="03000700000000000000" pitchFamily="66" charset="-122"/>
          </a:endParaRPr>
        </a:p>
      </dgm:t>
    </dgm:pt>
    <dgm:pt modelId="{FF999B34-B620-4E3F-AA12-E177C95DC333}" type="parTrans" cxnId="{D7925404-13D7-46F8-9FFA-6E2115563AF5}">
      <dgm:prSet/>
      <dgm:spPr/>
      <dgm:t>
        <a:bodyPr/>
        <a:lstStyle/>
        <a:p>
          <a:endParaRPr lang="zh-CN" altLang="en-US" sz="2400"/>
        </a:p>
      </dgm:t>
    </dgm:pt>
    <dgm:pt modelId="{1727959A-8550-4D44-A64A-5E3378470A83}" type="sibTrans" cxnId="{D7925404-13D7-46F8-9FFA-6E2115563AF5}">
      <dgm:prSet/>
      <dgm:spPr/>
      <dgm:t>
        <a:bodyPr/>
        <a:lstStyle/>
        <a:p>
          <a:endParaRPr lang="zh-CN" altLang="en-US" sz="2400"/>
        </a:p>
      </dgm:t>
    </dgm:pt>
    <dgm:pt modelId="{6E6B0AEF-0056-43CC-BF2C-9770509820C7}">
      <dgm:prSet custT="1"/>
      <dgm:spPr/>
      <dgm:t>
        <a:bodyPr/>
        <a:lstStyle/>
        <a:p>
          <a:r>
            <a:rPr lang="zh-CN" altLang="en-US" sz="1800" dirty="0" smtClean="0"/>
            <a:t>在企业文化大同小异的情况下，企业应该刻意追求自己特有的企业文化</a:t>
          </a:r>
          <a:endParaRPr lang="zh-CN" altLang="en-US" sz="1800" dirty="0"/>
        </a:p>
      </dgm:t>
    </dgm:pt>
    <dgm:pt modelId="{D66431C3-D7AD-4F66-BC48-D052277C44BE}" type="parTrans" cxnId="{A73A8C22-8B9C-460D-AEE8-65D0304E5769}">
      <dgm:prSet/>
      <dgm:spPr/>
      <dgm:t>
        <a:bodyPr/>
        <a:lstStyle/>
        <a:p>
          <a:endParaRPr lang="zh-CN" altLang="en-US" sz="2400"/>
        </a:p>
      </dgm:t>
    </dgm:pt>
    <dgm:pt modelId="{1110381C-341F-46D0-AC97-91C3F545B19D}" type="sibTrans" cxnId="{A73A8C22-8B9C-460D-AEE8-65D0304E5769}">
      <dgm:prSet/>
      <dgm:spPr/>
      <dgm:t>
        <a:bodyPr/>
        <a:lstStyle/>
        <a:p>
          <a:endParaRPr lang="zh-CN" altLang="en-US" sz="2400"/>
        </a:p>
      </dgm:t>
    </dgm:pt>
    <dgm:pt modelId="{E6847CB6-2BB1-4567-A6EE-5CA8658AD038}">
      <dgm:prSet phldrT="[文本]" custT="1"/>
      <dgm:spPr/>
      <dgm:t>
        <a:bodyPr/>
        <a:lstStyle/>
        <a:p>
          <a:r>
            <a:rPr lang="zh-CN" altLang="en-US" sz="2800" dirty="0" smtClean="0">
              <a:latin typeface="手札体-简粗体" panose="03000700000000000000" pitchFamily="66" charset="-122"/>
              <a:ea typeface="手札体-简粗体" panose="03000700000000000000" pitchFamily="66" charset="-122"/>
            </a:rPr>
            <a:t>形成的长期性</a:t>
          </a:r>
          <a:endParaRPr lang="zh-CN" altLang="en-US" sz="2800" dirty="0">
            <a:latin typeface="手札体-简粗体" panose="03000700000000000000" pitchFamily="66" charset="-122"/>
            <a:ea typeface="手札体-简粗体" panose="03000700000000000000" pitchFamily="66" charset="-122"/>
          </a:endParaRPr>
        </a:p>
      </dgm:t>
    </dgm:pt>
    <dgm:pt modelId="{C292E320-7586-4D8D-8D24-5C8CE42BB76B}" type="parTrans" cxnId="{CEED4A7B-F52A-452F-8A5A-BAA7B2E01BB6}">
      <dgm:prSet/>
      <dgm:spPr/>
      <dgm:t>
        <a:bodyPr/>
        <a:lstStyle/>
        <a:p>
          <a:endParaRPr lang="zh-CN" altLang="en-US" sz="2400"/>
        </a:p>
      </dgm:t>
    </dgm:pt>
    <dgm:pt modelId="{2A26DF6A-62D8-40D2-B125-A45D6E24AFBB}" type="sibTrans" cxnId="{CEED4A7B-F52A-452F-8A5A-BAA7B2E01BB6}">
      <dgm:prSet/>
      <dgm:spPr/>
      <dgm:t>
        <a:bodyPr/>
        <a:lstStyle/>
        <a:p>
          <a:endParaRPr lang="zh-CN" altLang="en-US" sz="2400"/>
        </a:p>
      </dgm:t>
    </dgm:pt>
    <dgm:pt modelId="{6639EFCA-4DC5-46C4-82B6-4F0A8D15777B}">
      <dgm:prSet custT="1"/>
      <dgm:spPr/>
      <dgm:t>
        <a:bodyPr/>
        <a:lstStyle/>
        <a:p>
          <a:r>
            <a:rPr lang="zh-CN" altLang="en-US" sz="1800" dirty="0" smtClean="0"/>
            <a:t>企业文化的形成需要长时间潜移默化并渗透到心灵深处，才能成为员工的共同行为规范和共同意志</a:t>
          </a:r>
          <a:endParaRPr lang="zh-CN" altLang="en-US" sz="1800" dirty="0"/>
        </a:p>
      </dgm:t>
    </dgm:pt>
    <dgm:pt modelId="{650EA6BF-6CC3-4AD6-BCCE-EEA6DD2977FE}" type="parTrans" cxnId="{864CAC08-655D-421A-B873-56F2274EF3D6}">
      <dgm:prSet/>
      <dgm:spPr/>
      <dgm:t>
        <a:bodyPr/>
        <a:lstStyle/>
        <a:p>
          <a:endParaRPr lang="zh-CN" altLang="en-US" sz="2400"/>
        </a:p>
      </dgm:t>
    </dgm:pt>
    <dgm:pt modelId="{C7EBBFCA-BA94-4BE9-88ED-E33CF67FC84C}" type="sibTrans" cxnId="{864CAC08-655D-421A-B873-56F2274EF3D6}">
      <dgm:prSet/>
      <dgm:spPr/>
      <dgm:t>
        <a:bodyPr/>
        <a:lstStyle/>
        <a:p>
          <a:endParaRPr lang="zh-CN" altLang="en-US" sz="2400"/>
        </a:p>
      </dgm:t>
    </dgm:pt>
    <dgm:pt modelId="{8CFB658F-D4B9-49A0-A657-9450DA61CF36}" type="pres">
      <dgm:prSet presAssocID="{D58523D9-4B47-4AD3-8971-489F6328E7DA}" presName="linear" presStyleCnt="0">
        <dgm:presLayoutVars>
          <dgm:dir/>
          <dgm:animLvl val="lvl"/>
          <dgm:resizeHandles val="exact"/>
        </dgm:presLayoutVars>
      </dgm:prSet>
      <dgm:spPr/>
      <dgm:t>
        <a:bodyPr/>
        <a:lstStyle/>
        <a:p>
          <a:endParaRPr lang="zh-CN" altLang="en-US"/>
        </a:p>
      </dgm:t>
    </dgm:pt>
    <dgm:pt modelId="{8E09DD13-536C-4314-B6FC-504CC8EE21A4}" type="pres">
      <dgm:prSet presAssocID="{89CDDF0B-F899-4300-9FD4-2C937878491C}" presName="parentLin" presStyleCnt="0"/>
      <dgm:spPr/>
    </dgm:pt>
    <dgm:pt modelId="{B7E178D7-4E8D-474D-A926-2AFAE021DF2C}" type="pres">
      <dgm:prSet presAssocID="{89CDDF0B-F899-4300-9FD4-2C937878491C}" presName="parentLeftMargin" presStyleLbl="node1" presStyleIdx="0" presStyleCnt="5"/>
      <dgm:spPr/>
      <dgm:t>
        <a:bodyPr/>
        <a:lstStyle/>
        <a:p>
          <a:endParaRPr lang="zh-CN" altLang="en-US"/>
        </a:p>
      </dgm:t>
    </dgm:pt>
    <dgm:pt modelId="{D2EF378D-C11E-4DDB-B94B-5C437FFABEBA}" type="pres">
      <dgm:prSet presAssocID="{89CDDF0B-F899-4300-9FD4-2C937878491C}" presName="parentText" presStyleLbl="node1" presStyleIdx="0" presStyleCnt="5">
        <dgm:presLayoutVars>
          <dgm:chMax val="0"/>
          <dgm:bulletEnabled val="1"/>
        </dgm:presLayoutVars>
      </dgm:prSet>
      <dgm:spPr/>
      <dgm:t>
        <a:bodyPr/>
        <a:lstStyle/>
        <a:p>
          <a:endParaRPr lang="zh-CN" altLang="en-US"/>
        </a:p>
      </dgm:t>
    </dgm:pt>
    <dgm:pt modelId="{A6D8445B-1455-455B-BF51-F5D1D90A0A84}" type="pres">
      <dgm:prSet presAssocID="{89CDDF0B-F899-4300-9FD4-2C937878491C}" presName="negativeSpace" presStyleCnt="0"/>
      <dgm:spPr/>
    </dgm:pt>
    <dgm:pt modelId="{777D4BAE-D3BF-4153-92DC-3F09C51310D7}" type="pres">
      <dgm:prSet presAssocID="{89CDDF0B-F899-4300-9FD4-2C937878491C}" presName="childText" presStyleLbl="conFgAcc1" presStyleIdx="0" presStyleCnt="5">
        <dgm:presLayoutVars>
          <dgm:bulletEnabled val="1"/>
        </dgm:presLayoutVars>
      </dgm:prSet>
      <dgm:spPr/>
    </dgm:pt>
    <dgm:pt modelId="{704D3889-BAC8-4B3C-978A-4C3266C29EB1}" type="pres">
      <dgm:prSet presAssocID="{BD2BE47E-312E-4B0C-BE1A-BBA7482DD1C0}" presName="spaceBetweenRectangles" presStyleCnt="0"/>
      <dgm:spPr/>
    </dgm:pt>
    <dgm:pt modelId="{C22AD183-7CC5-41AC-AC7A-AF5474A5F2F3}" type="pres">
      <dgm:prSet presAssocID="{70B0D888-8893-494C-ADD3-922F191F16ED}" presName="parentLin" presStyleCnt="0"/>
      <dgm:spPr/>
    </dgm:pt>
    <dgm:pt modelId="{4753FD52-8AFB-4A12-A098-866A71FD577C}" type="pres">
      <dgm:prSet presAssocID="{70B0D888-8893-494C-ADD3-922F191F16ED}" presName="parentLeftMargin" presStyleLbl="node1" presStyleIdx="0" presStyleCnt="5"/>
      <dgm:spPr/>
      <dgm:t>
        <a:bodyPr/>
        <a:lstStyle/>
        <a:p>
          <a:endParaRPr lang="zh-CN" altLang="en-US"/>
        </a:p>
      </dgm:t>
    </dgm:pt>
    <dgm:pt modelId="{8D7A569A-9F21-4499-AF1B-826C4625B1A1}" type="pres">
      <dgm:prSet presAssocID="{70B0D888-8893-494C-ADD3-922F191F16ED}" presName="parentText" presStyleLbl="node1" presStyleIdx="1" presStyleCnt="5">
        <dgm:presLayoutVars>
          <dgm:chMax val="0"/>
          <dgm:bulletEnabled val="1"/>
        </dgm:presLayoutVars>
      </dgm:prSet>
      <dgm:spPr/>
      <dgm:t>
        <a:bodyPr/>
        <a:lstStyle/>
        <a:p>
          <a:endParaRPr lang="zh-CN" altLang="en-US"/>
        </a:p>
      </dgm:t>
    </dgm:pt>
    <dgm:pt modelId="{41E85D0A-3F55-4DE1-BE0B-76FEF493C8C6}" type="pres">
      <dgm:prSet presAssocID="{70B0D888-8893-494C-ADD3-922F191F16ED}" presName="negativeSpace" presStyleCnt="0"/>
      <dgm:spPr/>
    </dgm:pt>
    <dgm:pt modelId="{E8612781-E901-4CB9-A84A-FFB9E80D6406}" type="pres">
      <dgm:prSet presAssocID="{70B0D888-8893-494C-ADD3-922F191F16ED}" presName="childText" presStyleLbl="conFgAcc1" presStyleIdx="1" presStyleCnt="5">
        <dgm:presLayoutVars>
          <dgm:bulletEnabled val="1"/>
        </dgm:presLayoutVars>
      </dgm:prSet>
      <dgm:spPr/>
    </dgm:pt>
    <dgm:pt modelId="{26568043-9D2F-4F6F-AA55-388A183CF1EE}" type="pres">
      <dgm:prSet presAssocID="{95A3442F-3E48-411D-B209-6D0475F458BF}" presName="spaceBetweenRectangles" presStyleCnt="0"/>
      <dgm:spPr/>
    </dgm:pt>
    <dgm:pt modelId="{52418258-F692-44FE-8B63-DBD5EF1A2498}" type="pres">
      <dgm:prSet presAssocID="{C4CF1BF7-088C-4226-91D0-5C17C2CB7F0E}" presName="parentLin" presStyleCnt="0"/>
      <dgm:spPr/>
    </dgm:pt>
    <dgm:pt modelId="{D16D0017-8578-40DC-B7C6-5D19C663E40E}" type="pres">
      <dgm:prSet presAssocID="{C4CF1BF7-088C-4226-91D0-5C17C2CB7F0E}" presName="parentLeftMargin" presStyleLbl="node1" presStyleIdx="1" presStyleCnt="5"/>
      <dgm:spPr/>
      <dgm:t>
        <a:bodyPr/>
        <a:lstStyle/>
        <a:p>
          <a:endParaRPr lang="zh-CN" altLang="en-US"/>
        </a:p>
      </dgm:t>
    </dgm:pt>
    <dgm:pt modelId="{46994481-7FC5-44C5-B64F-F10FF8E66D1C}" type="pres">
      <dgm:prSet presAssocID="{C4CF1BF7-088C-4226-91D0-5C17C2CB7F0E}" presName="parentText" presStyleLbl="node1" presStyleIdx="2" presStyleCnt="5">
        <dgm:presLayoutVars>
          <dgm:chMax val="0"/>
          <dgm:bulletEnabled val="1"/>
        </dgm:presLayoutVars>
      </dgm:prSet>
      <dgm:spPr/>
      <dgm:t>
        <a:bodyPr/>
        <a:lstStyle/>
        <a:p>
          <a:endParaRPr lang="zh-CN" altLang="en-US"/>
        </a:p>
      </dgm:t>
    </dgm:pt>
    <dgm:pt modelId="{877311B0-042D-4D08-B44E-0B2402DB90FF}" type="pres">
      <dgm:prSet presAssocID="{C4CF1BF7-088C-4226-91D0-5C17C2CB7F0E}" presName="negativeSpace" presStyleCnt="0"/>
      <dgm:spPr/>
    </dgm:pt>
    <dgm:pt modelId="{3B4E56A6-9A76-4398-8F1D-FCACBEEE1E29}" type="pres">
      <dgm:prSet presAssocID="{C4CF1BF7-088C-4226-91D0-5C17C2CB7F0E}" presName="childText" presStyleLbl="conFgAcc1" presStyleIdx="2" presStyleCnt="5">
        <dgm:presLayoutVars>
          <dgm:bulletEnabled val="1"/>
        </dgm:presLayoutVars>
      </dgm:prSet>
      <dgm:spPr/>
    </dgm:pt>
    <dgm:pt modelId="{16088D1B-9B45-42B9-A318-18CD824C0C5A}" type="pres">
      <dgm:prSet presAssocID="{1992814A-A09A-4BE9-9544-F5E8C8EA485B}" presName="spaceBetweenRectangles" presStyleCnt="0"/>
      <dgm:spPr/>
    </dgm:pt>
    <dgm:pt modelId="{577DA869-530B-4770-A06A-5AA02B2D228D}" type="pres">
      <dgm:prSet presAssocID="{D1A79113-97B7-4167-9253-62C41D74700A}" presName="parentLin" presStyleCnt="0"/>
      <dgm:spPr/>
    </dgm:pt>
    <dgm:pt modelId="{7695D264-FD23-471B-96CF-D9366707E514}" type="pres">
      <dgm:prSet presAssocID="{D1A79113-97B7-4167-9253-62C41D74700A}" presName="parentLeftMargin" presStyleLbl="node1" presStyleIdx="2" presStyleCnt="5"/>
      <dgm:spPr/>
      <dgm:t>
        <a:bodyPr/>
        <a:lstStyle/>
        <a:p>
          <a:endParaRPr lang="zh-CN" altLang="en-US"/>
        </a:p>
      </dgm:t>
    </dgm:pt>
    <dgm:pt modelId="{53BDFEED-D60F-4A49-81EB-A3A48DEB4AEB}" type="pres">
      <dgm:prSet presAssocID="{D1A79113-97B7-4167-9253-62C41D74700A}" presName="parentText" presStyleLbl="node1" presStyleIdx="3" presStyleCnt="5">
        <dgm:presLayoutVars>
          <dgm:chMax val="0"/>
          <dgm:bulletEnabled val="1"/>
        </dgm:presLayoutVars>
      </dgm:prSet>
      <dgm:spPr/>
      <dgm:t>
        <a:bodyPr/>
        <a:lstStyle/>
        <a:p>
          <a:endParaRPr lang="zh-CN" altLang="en-US"/>
        </a:p>
      </dgm:t>
    </dgm:pt>
    <dgm:pt modelId="{E0C32FA7-30F9-49CA-A1DD-79BD296E4530}" type="pres">
      <dgm:prSet presAssocID="{D1A79113-97B7-4167-9253-62C41D74700A}" presName="negativeSpace" presStyleCnt="0"/>
      <dgm:spPr/>
    </dgm:pt>
    <dgm:pt modelId="{C13D582C-A550-4602-AD6B-AB3724B27858}" type="pres">
      <dgm:prSet presAssocID="{D1A79113-97B7-4167-9253-62C41D74700A}" presName="childText" presStyleLbl="conFgAcc1" presStyleIdx="3" presStyleCnt="5">
        <dgm:presLayoutVars>
          <dgm:bulletEnabled val="1"/>
        </dgm:presLayoutVars>
      </dgm:prSet>
      <dgm:spPr/>
      <dgm:t>
        <a:bodyPr/>
        <a:lstStyle/>
        <a:p>
          <a:endParaRPr lang="zh-CN" altLang="en-US"/>
        </a:p>
      </dgm:t>
    </dgm:pt>
    <dgm:pt modelId="{7B562B3B-2277-4730-B6ED-09600E9615A1}" type="pres">
      <dgm:prSet presAssocID="{1727959A-8550-4D44-A64A-5E3378470A83}" presName="spaceBetweenRectangles" presStyleCnt="0"/>
      <dgm:spPr/>
    </dgm:pt>
    <dgm:pt modelId="{0F629780-50E4-45CF-9606-A436F3A59CFE}" type="pres">
      <dgm:prSet presAssocID="{E6847CB6-2BB1-4567-A6EE-5CA8658AD038}" presName="parentLin" presStyleCnt="0"/>
      <dgm:spPr/>
    </dgm:pt>
    <dgm:pt modelId="{A51B2F3D-AF5C-41E5-8584-6264EC69C629}" type="pres">
      <dgm:prSet presAssocID="{E6847CB6-2BB1-4567-A6EE-5CA8658AD038}" presName="parentLeftMargin" presStyleLbl="node1" presStyleIdx="3" presStyleCnt="5"/>
      <dgm:spPr/>
      <dgm:t>
        <a:bodyPr/>
        <a:lstStyle/>
        <a:p>
          <a:endParaRPr lang="zh-CN" altLang="en-US"/>
        </a:p>
      </dgm:t>
    </dgm:pt>
    <dgm:pt modelId="{717F6D94-448D-4401-9EC9-F848A76CBC53}" type="pres">
      <dgm:prSet presAssocID="{E6847CB6-2BB1-4567-A6EE-5CA8658AD038}" presName="parentText" presStyleLbl="node1" presStyleIdx="4" presStyleCnt="5">
        <dgm:presLayoutVars>
          <dgm:chMax val="0"/>
          <dgm:bulletEnabled val="1"/>
        </dgm:presLayoutVars>
      </dgm:prSet>
      <dgm:spPr/>
      <dgm:t>
        <a:bodyPr/>
        <a:lstStyle/>
        <a:p>
          <a:endParaRPr lang="zh-CN" altLang="en-US"/>
        </a:p>
      </dgm:t>
    </dgm:pt>
    <dgm:pt modelId="{043F801F-48A4-4C18-9BB3-4E1560C15916}" type="pres">
      <dgm:prSet presAssocID="{E6847CB6-2BB1-4567-A6EE-5CA8658AD038}" presName="negativeSpace" presStyleCnt="0"/>
      <dgm:spPr/>
    </dgm:pt>
    <dgm:pt modelId="{D6465D9C-9CD5-4F04-B8FD-1FBDB7B42636}" type="pres">
      <dgm:prSet presAssocID="{E6847CB6-2BB1-4567-A6EE-5CA8658AD038}" presName="childText" presStyleLbl="conFgAcc1" presStyleIdx="4" presStyleCnt="5">
        <dgm:presLayoutVars>
          <dgm:bulletEnabled val="1"/>
        </dgm:presLayoutVars>
      </dgm:prSet>
      <dgm:spPr/>
      <dgm:t>
        <a:bodyPr/>
        <a:lstStyle/>
        <a:p>
          <a:endParaRPr lang="zh-CN" altLang="en-US"/>
        </a:p>
      </dgm:t>
    </dgm:pt>
  </dgm:ptLst>
  <dgm:cxnLst>
    <dgm:cxn modelId="{A73A8C22-8B9C-460D-AEE8-65D0304E5769}" srcId="{D1A79113-97B7-4167-9253-62C41D74700A}" destId="{6E6B0AEF-0056-43CC-BF2C-9770509820C7}" srcOrd="0" destOrd="0" parTransId="{D66431C3-D7AD-4F66-BC48-D052277C44BE}" sibTransId="{1110381C-341F-46D0-AC97-91C3F545B19D}"/>
    <dgm:cxn modelId="{F283AD9B-662E-46F0-99CD-FDE7CFC3F2C7}" srcId="{D58523D9-4B47-4AD3-8971-489F6328E7DA}" destId="{70B0D888-8893-494C-ADD3-922F191F16ED}" srcOrd="1" destOrd="0" parTransId="{7C44F721-BC85-47BD-B35C-BF742F39F792}" sibTransId="{95A3442F-3E48-411D-B209-6D0475F458BF}"/>
    <dgm:cxn modelId="{D0BF5D4D-952F-494B-A443-F7D917F59AFF}" type="presOf" srcId="{C4CF1BF7-088C-4226-91D0-5C17C2CB7F0E}" destId="{46994481-7FC5-44C5-B64F-F10FF8E66D1C}" srcOrd="1" destOrd="0" presId="urn:microsoft.com/office/officeart/2005/8/layout/list1#22"/>
    <dgm:cxn modelId="{0BD69A58-E11E-4540-91AF-1CDD5984F1F6}" type="presOf" srcId="{6639EFCA-4DC5-46C4-82B6-4F0A8D15777B}" destId="{D6465D9C-9CD5-4F04-B8FD-1FBDB7B42636}" srcOrd="0" destOrd="0" presId="urn:microsoft.com/office/officeart/2005/8/layout/list1#22"/>
    <dgm:cxn modelId="{D270E999-9AF9-45A4-9C5E-A0862B02754C}" type="presOf" srcId="{70B0D888-8893-494C-ADD3-922F191F16ED}" destId="{4753FD52-8AFB-4A12-A098-866A71FD577C}" srcOrd="0" destOrd="0" presId="urn:microsoft.com/office/officeart/2005/8/layout/list1#22"/>
    <dgm:cxn modelId="{2C5B5F59-3CBA-4B9C-89FA-8AF1D682BFF8}" type="presOf" srcId="{D1A79113-97B7-4167-9253-62C41D74700A}" destId="{7695D264-FD23-471B-96CF-D9366707E514}" srcOrd="0" destOrd="0" presId="urn:microsoft.com/office/officeart/2005/8/layout/list1#22"/>
    <dgm:cxn modelId="{4857D7CE-BA6C-4709-8F3D-C311A4266523}" type="presOf" srcId="{6E6B0AEF-0056-43CC-BF2C-9770509820C7}" destId="{C13D582C-A550-4602-AD6B-AB3724B27858}" srcOrd="0" destOrd="0" presId="urn:microsoft.com/office/officeart/2005/8/layout/list1#22"/>
    <dgm:cxn modelId="{5A89B1DC-3D47-4710-B5AC-373474482A4D}" srcId="{D58523D9-4B47-4AD3-8971-489F6328E7DA}" destId="{89CDDF0B-F899-4300-9FD4-2C937878491C}" srcOrd="0" destOrd="0" parTransId="{70378805-B9EE-4A3B-8581-33CCC425B4FE}" sibTransId="{BD2BE47E-312E-4B0C-BE1A-BBA7482DD1C0}"/>
    <dgm:cxn modelId="{BBD15193-D68E-4A74-A839-DC4C6CE4654D}" type="presOf" srcId="{70B0D888-8893-494C-ADD3-922F191F16ED}" destId="{8D7A569A-9F21-4499-AF1B-826C4625B1A1}" srcOrd="1" destOrd="0" presId="urn:microsoft.com/office/officeart/2005/8/layout/list1#22"/>
    <dgm:cxn modelId="{D7925404-13D7-46F8-9FFA-6E2115563AF5}" srcId="{D58523D9-4B47-4AD3-8971-489F6328E7DA}" destId="{D1A79113-97B7-4167-9253-62C41D74700A}" srcOrd="3" destOrd="0" parTransId="{FF999B34-B620-4E3F-AA12-E177C95DC333}" sibTransId="{1727959A-8550-4D44-A64A-5E3378470A83}"/>
    <dgm:cxn modelId="{31C34605-C743-4886-8A45-FE5E6488336C}" srcId="{D58523D9-4B47-4AD3-8971-489F6328E7DA}" destId="{C4CF1BF7-088C-4226-91D0-5C17C2CB7F0E}" srcOrd="2" destOrd="0" parTransId="{12922D87-0503-4F8E-9954-C39728B7FBD6}" sibTransId="{1992814A-A09A-4BE9-9544-F5E8C8EA485B}"/>
    <dgm:cxn modelId="{0DD44FED-5CB9-41A4-BBE0-D6F2F02890AB}" type="presOf" srcId="{89CDDF0B-F899-4300-9FD4-2C937878491C}" destId="{B7E178D7-4E8D-474D-A926-2AFAE021DF2C}" srcOrd="0" destOrd="0" presId="urn:microsoft.com/office/officeart/2005/8/layout/list1#22"/>
    <dgm:cxn modelId="{0CD39305-466B-4FD8-BBA0-48906C5EDBAE}" type="presOf" srcId="{D58523D9-4B47-4AD3-8971-489F6328E7DA}" destId="{8CFB658F-D4B9-49A0-A657-9450DA61CF36}" srcOrd="0" destOrd="0" presId="urn:microsoft.com/office/officeart/2005/8/layout/list1#22"/>
    <dgm:cxn modelId="{494D181D-6AFC-4E45-A684-BB75BAB84144}" type="presOf" srcId="{E6847CB6-2BB1-4567-A6EE-5CA8658AD038}" destId="{A51B2F3D-AF5C-41E5-8584-6264EC69C629}" srcOrd="0" destOrd="0" presId="urn:microsoft.com/office/officeart/2005/8/layout/list1#22"/>
    <dgm:cxn modelId="{CEED4A7B-F52A-452F-8A5A-BAA7B2E01BB6}" srcId="{D58523D9-4B47-4AD3-8971-489F6328E7DA}" destId="{E6847CB6-2BB1-4567-A6EE-5CA8658AD038}" srcOrd="4" destOrd="0" parTransId="{C292E320-7586-4D8D-8D24-5C8CE42BB76B}" sibTransId="{2A26DF6A-62D8-40D2-B125-A45D6E24AFBB}"/>
    <dgm:cxn modelId="{841D86BF-6365-4672-8A32-49124706038F}" type="presOf" srcId="{C4CF1BF7-088C-4226-91D0-5C17C2CB7F0E}" destId="{D16D0017-8578-40DC-B7C6-5D19C663E40E}" srcOrd="0" destOrd="0" presId="urn:microsoft.com/office/officeart/2005/8/layout/list1#22"/>
    <dgm:cxn modelId="{B40B3E3E-3CE9-47B4-BDE2-44378CAC7204}" type="presOf" srcId="{E6847CB6-2BB1-4567-A6EE-5CA8658AD038}" destId="{717F6D94-448D-4401-9EC9-F848A76CBC53}" srcOrd="1" destOrd="0" presId="urn:microsoft.com/office/officeart/2005/8/layout/list1#22"/>
    <dgm:cxn modelId="{21C0E437-47E5-41B8-9874-4B18F75AD2A1}" type="presOf" srcId="{89CDDF0B-F899-4300-9FD4-2C937878491C}" destId="{D2EF378D-C11E-4DDB-B94B-5C437FFABEBA}" srcOrd="1" destOrd="0" presId="urn:microsoft.com/office/officeart/2005/8/layout/list1#22"/>
    <dgm:cxn modelId="{7D3656AF-F85F-49D2-A4C7-9EBCDFED8395}" type="presOf" srcId="{D1A79113-97B7-4167-9253-62C41D74700A}" destId="{53BDFEED-D60F-4A49-81EB-A3A48DEB4AEB}" srcOrd="1" destOrd="0" presId="urn:microsoft.com/office/officeart/2005/8/layout/list1#22"/>
    <dgm:cxn modelId="{864CAC08-655D-421A-B873-56F2274EF3D6}" srcId="{E6847CB6-2BB1-4567-A6EE-5CA8658AD038}" destId="{6639EFCA-4DC5-46C4-82B6-4F0A8D15777B}" srcOrd="0" destOrd="0" parTransId="{650EA6BF-6CC3-4AD6-BCCE-EEA6DD2977FE}" sibTransId="{C7EBBFCA-BA94-4BE9-88ED-E33CF67FC84C}"/>
    <dgm:cxn modelId="{1BCEA10E-D717-4CFE-9639-BFDC721DA043}" type="presParOf" srcId="{8CFB658F-D4B9-49A0-A657-9450DA61CF36}" destId="{8E09DD13-536C-4314-B6FC-504CC8EE21A4}" srcOrd="0" destOrd="0" presId="urn:microsoft.com/office/officeart/2005/8/layout/list1#22"/>
    <dgm:cxn modelId="{31FAFE4A-E184-42C5-81BC-D549C64542BC}" type="presParOf" srcId="{8E09DD13-536C-4314-B6FC-504CC8EE21A4}" destId="{B7E178D7-4E8D-474D-A926-2AFAE021DF2C}" srcOrd="0" destOrd="0" presId="urn:microsoft.com/office/officeart/2005/8/layout/list1#22"/>
    <dgm:cxn modelId="{5D9C5148-26A2-452B-B7EA-51C0D019E949}" type="presParOf" srcId="{8E09DD13-536C-4314-B6FC-504CC8EE21A4}" destId="{D2EF378D-C11E-4DDB-B94B-5C437FFABEBA}" srcOrd="1" destOrd="0" presId="urn:microsoft.com/office/officeart/2005/8/layout/list1#22"/>
    <dgm:cxn modelId="{F90F9E2F-345B-4FC8-948C-E074A474B06A}" type="presParOf" srcId="{8CFB658F-D4B9-49A0-A657-9450DA61CF36}" destId="{A6D8445B-1455-455B-BF51-F5D1D90A0A84}" srcOrd="1" destOrd="0" presId="urn:microsoft.com/office/officeart/2005/8/layout/list1#22"/>
    <dgm:cxn modelId="{F7579275-2C16-4DB1-86C8-1813342D34D3}" type="presParOf" srcId="{8CFB658F-D4B9-49A0-A657-9450DA61CF36}" destId="{777D4BAE-D3BF-4153-92DC-3F09C51310D7}" srcOrd="2" destOrd="0" presId="urn:microsoft.com/office/officeart/2005/8/layout/list1#22"/>
    <dgm:cxn modelId="{C73307E8-7632-4C34-B138-D3A3615CFC30}" type="presParOf" srcId="{8CFB658F-D4B9-49A0-A657-9450DA61CF36}" destId="{704D3889-BAC8-4B3C-978A-4C3266C29EB1}" srcOrd="3" destOrd="0" presId="urn:microsoft.com/office/officeart/2005/8/layout/list1#22"/>
    <dgm:cxn modelId="{509D1779-1B38-4109-904B-E03CF2D89880}" type="presParOf" srcId="{8CFB658F-D4B9-49A0-A657-9450DA61CF36}" destId="{C22AD183-7CC5-41AC-AC7A-AF5474A5F2F3}" srcOrd="4" destOrd="0" presId="urn:microsoft.com/office/officeart/2005/8/layout/list1#22"/>
    <dgm:cxn modelId="{6E969E42-CF40-42B4-BAE9-2B6763F5D500}" type="presParOf" srcId="{C22AD183-7CC5-41AC-AC7A-AF5474A5F2F3}" destId="{4753FD52-8AFB-4A12-A098-866A71FD577C}" srcOrd="0" destOrd="0" presId="urn:microsoft.com/office/officeart/2005/8/layout/list1#22"/>
    <dgm:cxn modelId="{0A8C45C7-2D2B-47B0-929B-7AA4793DB5C6}" type="presParOf" srcId="{C22AD183-7CC5-41AC-AC7A-AF5474A5F2F3}" destId="{8D7A569A-9F21-4499-AF1B-826C4625B1A1}" srcOrd="1" destOrd="0" presId="urn:microsoft.com/office/officeart/2005/8/layout/list1#22"/>
    <dgm:cxn modelId="{01E8A61C-3CF5-4F0C-86BE-49F721FB8BA3}" type="presParOf" srcId="{8CFB658F-D4B9-49A0-A657-9450DA61CF36}" destId="{41E85D0A-3F55-4DE1-BE0B-76FEF493C8C6}" srcOrd="5" destOrd="0" presId="urn:microsoft.com/office/officeart/2005/8/layout/list1#22"/>
    <dgm:cxn modelId="{FE79EEC9-6635-4B83-93FE-43EB896EE957}" type="presParOf" srcId="{8CFB658F-D4B9-49A0-A657-9450DA61CF36}" destId="{E8612781-E901-4CB9-A84A-FFB9E80D6406}" srcOrd="6" destOrd="0" presId="urn:microsoft.com/office/officeart/2005/8/layout/list1#22"/>
    <dgm:cxn modelId="{98A7DEAF-DEA1-49FE-B0A0-7FB4654F6919}" type="presParOf" srcId="{8CFB658F-D4B9-49A0-A657-9450DA61CF36}" destId="{26568043-9D2F-4F6F-AA55-388A183CF1EE}" srcOrd="7" destOrd="0" presId="urn:microsoft.com/office/officeart/2005/8/layout/list1#22"/>
    <dgm:cxn modelId="{D15E5E6A-F0D5-467F-AD32-1C3D1CF798F8}" type="presParOf" srcId="{8CFB658F-D4B9-49A0-A657-9450DA61CF36}" destId="{52418258-F692-44FE-8B63-DBD5EF1A2498}" srcOrd="8" destOrd="0" presId="urn:microsoft.com/office/officeart/2005/8/layout/list1#22"/>
    <dgm:cxn modelId="{F7E3C05C-0589-4779-88A2-0624C0E225FF}" type="presParOf" srcId="{52418258-F692-44FE-8B63-DBD5EF1A2498}" destId="{D16D0017-8578-40DC-B7C6-5D19C663E40E}" srcOrd="0" destOrd="0" presId="urn:microsoft.com/office/officeart/2005/8/layout/list1#22"/>
    <dgm:cxn modelId="{7B35493F-9AF8-470E-9A3C-5820A2B1F56C}" type="presParOf" srcId="{52418258-F692-44FE-8B63-DBD5EF1A2498}" destId="{46994481-7FC5-44C5-B64F-F10FF8E66D1C}" srcOrd="1" destOrd="0" presId="urn:microsoft.com/office/officeart/2005/8/layout/list1#22"/>
    <dgm:cxn modelId="{435F67B5-0D7E-4661-A8F2-8D564451597E}" type="presParOf" srcId="{8CFB658F-D4B9-49A0-A657-9450DA61CF36}" destId="{877311B0-042D-4D08-B44E-0B2402DB90FF}" srcOrd="9" destOrd="0" presId="urn:microsoft.com/office/officeart/2005/8/layout/list1#22"/>
    <dgm:cxn modelId="{891A9347-BB7C-4C8D-BF83-D6E287CE7AFF}" type="presParOf" srcId="{8CFB658F-D4B9-49A0-A657-9450DA61CF36}" destId="{3B4E56A6-9A76-4398-8F1D-FCACBEEE1E29}" srcOrd="10" destOrd="0" presId="urn:microsoft.com/office/officeart/2005/8/layout/list1#22"/>
    <dgm:cxn modelId="{C065CEEF-FB45-43DA-A5A0-7693A87BBCC7}" type="presParOf" srcId="{8CFB658F-D4B9-49A0-A657-9450DA61CF36}" destId="{16088D1B-9B45-42B9-A318-18CD824C0C5A}" srcOrd="11" destOrd="0" presId="urn:microsoft.com/office/officeart/2005/8/layout/list1#22"/>
    <dgm:cxn modelId="{2A68475B-92AB-45B9-8164-83A557B07FCF}" type="presParOf" srcId="{8CFB658F-D4B9-49A0-A657-9450DA61CF36}" destId="{577DA869-530B-4770-A06A-5AA02B2D228D}" srcOrd="12" destOrd="0" presId="urn:microsoft.com/office/officeart/2005/8/layout/list1#22"/>
    <dgm:cxn modelId="{82E5140D-33EF-4391-BE6B-68F2553216F9}" type="presParOf" srcId="{577DA869-530B-4770-A06A-5AA02B2D228D}" destId="{7695D264-FD23-471B-96CF-D9366707E514}" srcOrd="0" destOrd="0" presId="urn:microsoft.com/office/officeart/2005/8/layout/list1#22"/>
    <dgm:cxn modelId="{5A138DB7-CFDB-40A1-A1A3-6E9B942692B0}" type="presParOf" srcId="{577DA869-530B-4770-A06A-5AA02B2D228D}" destId="{53BDFEED-D60F-4A49-81EB-A3A48DEB4AEB}" srcOrd="1" destOrd="0" presId="urn:microsoft.com/office/officeart/2005/8/layout/list1#22"/>
    <dgm:cxn modelId="{453A36D7-6B5C-44E4-8866-DFBA99AC7F52}" type="presParOf" srcId="{8CFB658F-D4B9-49A0-A657-9450DA61CF36}" destId="{E0C32FA7-30F9-49CA-A1DD-79BD296E4530}" srcOrd="13" destOrd="0" presId="urn:microsoft.com/office/officeart/2005/8/layout/list1#22"/>
    <dgm:cxn modelId="{D12EF112-ACE9-4F5F-9231-B3398CFF2FE3}" type="presParOf" srcId="{8CFB658F-D4B9-49A0-A657-9450DA61CF36}" destId="{C13D582C-A550-4602-AD6B-AB3724B27858}" srcOrd="14" destOrd="0" presId="urn:microsoft.com/office/officeart/2005/8/layout/list1#22"/>
    <dgm:cxn modelId="{83D5A10D-EF2D-48B2-8292-288BB0421A12}" type="presParOf" srcId="{8CFB658F-D4B9-49A0-A657-9450DA61CF36}" destId="{7B562B3B-2277-4730-B6ED-09600E9615A1}" srcOrd="15" destOrd="0" presId="urn:microsoft.com/office/officeart/2005/8/layout/list1#22"/>
    <dgm:cxn modelId="{C4E6F012-160F-41F7-B956-3B1440CB25C7}" type="presParOf" srcId="{8CFB658F-D4B9-49A0-A657-9450DA61CF36}" destId="{0F629780-50E4-45CF-9606-A436F3A59CFE}" srcOrd="16" destOrd="0" presId="urn:microsoft.com/office/officeart/2005/8/layout/list1#22"/>
    <dgm:cxn modelId="{062C9D20-4273-48BF-AEB5-6ADA16CA9E7A}" type="presParOf" srcId="{0F629780-50E4-45CF-9606-A436F3A59CFE}" destId="{A51B2F3D-AF5C-41E5-8584-6264EC69C629}" srcOrd="0" destOrd="0" presId="urn:microsoft.com/office/officeart/2005/8/layout/list1#22"/>
    <dgm:cxn modelId="{D0BB28D1-F11D-4E7C-A301-38195F6287B8}" type="presParOf" srcId="{0F629780-50E4-45CF-9606-A436F3A59CFE}" destId="{717F6D94-448D-4401-9EC9-F848A76CBC53}" srcOrd="1" destOrd="0" presId="urn:microsoft.com/office/officeart/2005/8/layout/list1#22"/>
    <dgm:cxn modelId="{C2072896-400E-41AC-8857-BDE2EC2D1F43}" type="presParOf" srcId="{8CFB658F-D4B9-49A0-A657-9450DA61CF36}" destId="{043F801F-48A4-4C18-9BB3-4E1560C15916}" srcOrd="17" destOrd="0" presId="urn:microsoft.com/office/officeart/2005/8/layout/list1#22"/>
    <dgm:cxn modelId="{EC902A6B-1644-4312-84D4-62F61A7DD600}" type="presParOf" srcId="{8CFB658F-D4B9-49A0-A657-9450DA61CF36}" destId="{D6465D9C-9CD5-4F04-B8FD-1FBDB7B42636}" srcOrd="18" destOrd="0" presId="urn:microsoft.com/office/officeart/2005/8/layout/list1#2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SimHei" charset="-122"/>
              <a:ea typeface="SimHei" charset="-122"/>
              <a:cs typeface="SimHei" charset="-122"/>
              <a:sym typeface="+mn-ea"/>
            </a:rPr>
            <a:t>企业文化管理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企业文化管理的影响因素</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dirty="0" smtClean="0">
              <a:latin typeface="SimHei" charset="-122"/>
              <a:ea typeface="SimHei" charset="-122"/>
              <a:cs typeface="SimHei" charset="-122"/>
            </a:rPr>
            <a:t>制定企业文化管理制度</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latin typeface="SimHei" charset="-122"/>
            <a:ea typeface="SimHei" charset="-122"/>
            <a:cs typeface="SimHei" charset="-122"/>
          </a:endParaRPr>
        </a:p>
      </dgm:t>
    </dgm:pt>
    <dgm:pt modelId="{8D2E3331-C9C0-6F41-9B03-2AE4E999EDF7}" type="sibTrans" cxnId="{9AAB41CC-B9AA-9142-BE5E-0B1EE6E34DAA}">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B5877F6C-1853-CC44-B6F3-2B30B2468214}" type="presOf" srcId="{3FA44A42-E0AE-412C-8071-9A37D30DD567}" destId="{22C8BBC7-02FA-4EF0-899A-834C1FEE39E3}" srcOrd="0" destOrd="0" presId="urn:microsoft.com/office/officeart/2009/3/layout/HorizontalOrganizationChart"/>
    <dgm:cxn modelId="{50C5CA8F-0E88-1743-AF49-A52222B50BB6}"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372A5EA-B6EA-304A-8DDE-1401F18F2D09}" type="presOf" srcId="{87585F0D-6A81-F747-99EB-D14B33EBB618}" destId="{BCDD8BD9-F9D2-4C44-AB56-5005F5FB7B08}" srcOrd="1" destOrd="0" presId="urn:microsoft.com/office/officeart/2009/3/layout/HorizontalOrganizationChart"/>
    <dgm:cxn modelId="{567E7694-0F01-9F4E-869E-ECA5E9CF25C9}" type="presOf" srcId="{3FA44A42-E0AE-412C-8071-9A37D30DD567}" destId="{CBD704CC-8D6F-4C39-AFA6-3825EE74A965}"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A57593BA-882B-4F4D-972F-C6A48B80D41D}" type="presOf" srcId="{E2369F6E-DA59-4F6E-BD69-6CAA013A82BE}" destId="{CD82D2C2-9EF5-4CA0-9CEE-9265A38A1F4A}" srcOrd="0" destOrd="0" presId="urn:microsoft.com/office/officeart/2009/3/layout/HorizontalOrganizationChart"/>
    <dgm:cxn modelId="{3009D231-5D73-8C42-919B-FEC8F5D4BE31}" type="presOf" srcId="{87585F0D-6A81-F747-99EB-D14B33EBB618}" destId="{A73C4A40-2D47-BF42-9EF8-B3BEE9451F45}" srcOrd="0" destOrd="0" presId="urn:microsoft.com/office/officeart/2009/3/layout/HorizontalOrganizationChart"/>
    <dgm:cxn modelId="{60EFB401-8D9C-5E40-847F-2AC2103F892F}" type="presOf" srcId="{18A5DCF8-381A-9740-A1DC-D1A5033A3647}" destId="{B94BF64B-9716-424E-A851-42E8E7B2B9A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FF8D7880-7436-2C4D-B38E-4F3A72707D90}" type="presOf" srcId="{57E64457-75B6-40DF-86BF-80888D7FBBC5}" destId="{72A5A8A1-C34D-4CC9-B014-4EDC4C60B5CB}" srcOrd="0" destOrd="0" presId="urn:microsoft.com/office/officeart/2009/3/layout/HorizontalOrganizationChart"/>
    <dgm:cxn modelId="{0851CD2D-BCAF-AF44-BCC7-089FEC05C227}" type="presOf" srcId="{7638F483-EC40-4669-A117-0C6040B4A66B}" destId="{86A07B8D-FF15-4EFF-8681-05A46BF1E797}" srcOrd="0" destOrd="0" presId="urn:microsoft.com/office/officeart/2009/3/layout/HorizontalOrganizationChart"/>
    <dgm:cxn modelId="{7401ACC6-202B-2349-9343-7AC15F4BA3AF}" type="presOf" srcId="{7638F483-EC40-4669-A117-0C6040B4A66B}" destId="{A4529214-DB2D-4B21-8831-F60F2A376559}" srcOrd="1" destOrd="0" presId="urn:microsoft.com/office/officeart/2009/3/layout/HorizontalOrganizationChart"/>
    <dgm:cxn modelId="{E13F7C5B-7F48-AF42-A6AE-100031DD5FEF}"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93C051A-4187-2A4A-B725-D1526F2B35B9}" type="presOf" srcId="{F05BBA42-D7AF-4BA0-8C3F-85B1FE28E48F}" destId="{18DB143D-9E27-4E02-AFA5-F665953CBC10}" srcOrd="0" destOrd="0" presId="urn:microsoft.com/office/officeart/2009/3/layout/HorizontalOrganizationChart"/>
    <dgm:cxn modelId="{78BA3D06-84F0-C647-864E-BD6C9FCAE84A}" type="presParOf" srcId="{18DB143D-9E27-4E02-AFA5-F665953CBC10}" destId="{07E01157-B979-4F6B-B892-75DB2A2B8B0F}" srcOrd="0" destOrd="0" presId="urn:microsoft.com/office/officeart/2009/3/layout/HorizontalOrganizationChart"/>
    <dgm:cxn modelId="{BD710CCC-35E3-084F-B0D2-C80959DFD062}" type="presParOf" srcId="{07E01157-B979-4F6B-B892-75DB2A2B8B0F}" destId="{F686C23F-604E-4653-B2CB-27DBB6BED631}" srcOrd="0" destOrd="0" presId="urn:microsoft.com/office/officeart/2009/3/layout/HorizontalOrganizationChart"/>
    <dgm:cxn modelId="{C817E709-5089-764D-A208-5B07F7BDFB0F}" type="presParOf" srcId="{F686C23F-604E-4653-B2CB-27DBB6BED631}" destId="{2A2AFDF2-2568-44F8-842C-3BFD70D9F2B1}" srcOrd="0" destOrd="0" presId="urn:microsoft.com/office/officeart/2009/3/layout/HorizontalOrganizationChart"/>
    <dgm:cxn modelId="{88759AFE-7469-A543-8727-7CF815A31718}" type="presParOf" srcId="{F686C23F-604E-4653-B2CB-27DBB6BED631}" destId="{9CD41DA5-A8A9-4189-B933-DCF665F7DF2D}" srcOrd="1" destOrd="0" presId="urn:microsoft.com/office/officeart/2009/3/layout/HorizontalOrganizationChart"/>
    <dgm:cxn modelId="{BA0314D1-D98A-4B40-9BE5-5FC238144237}" type="presParOf" srcId="{07E01157-B979-4F6B-B892-75DB2A2B8B0F}" destId="{96876921-77F4-4E08-9148-E99125692808}" srcOrd="1" destOrd="0" presId="urn:microsoft.com/office/officeart/2009/3/layout/HorizontalOrganizationChart"/>
    <dgm:cxn modelId="{72B3AD3A-79BD-8C41-9E00-7FA57F5CF31B}" type="presParOf" srcId="{96876921-77F4-4E08-9148-E99125692808}" destId="{CD82D2C2-9EF5-4CA0-9CEE-9265A38A1F4A}" srcOrd="0" destOrd="0" presId="urn:microsoft.com/office/officeart/2009/3/layout/HorizontalOrganizationChart"/>
    <dgm:cxn modelId="{109C33E7-3821-BE4C-9CCF-C9197810EAAD}" type="presParOf" srcId="{96876921-77F4-4E08-9148-E99125692808}" destId="{9441C830-A66B-4AFB-9252-8069549D4F0A}" srcOrd="1" destOrd="0" presId="urn:microsoft.com/office/officeart/2009/3/layout/HorizontalOrganizationChart"/>
    <dgm:cxn modelId="{6C193C62-FF54-F64F-871D-631FF61C1D3C}" type="presParOf" srcId="{9441C830-A66B-4AFB-9252-8069549D4F0A}" destId="{FEAC7974-4462-4948-9F19-4D53C38CC88A}" srcOrd="0" destOrd="0" presId="urn:microsoft.com/office/officeart/2009/3/layout/HorizontalOrganizationChart"/>
    <dgm:cxn modelId="{7C81D24E-5F37-E042-9908-AEDD180DE490}" type="presParOf" srcId="{FEAC7974-4462-4948-9F19-4D53C38CC88A}" destId="{22C8BBC7-02FA-4EF0-899A-834C1FEE39E3}" srcOrd="0" destOrd="0" presId="urn:microsoft.com/office/officeart/2009/3/layout/HorizontalOrganizationChart"/>
    <dgm:cxn modelId="{D4C6F89A-C4C8-4946-A3E0-D4E9566E4127}" type="presParOf" srcId="{FEAC7974-4462-4948-9F19-4D53C38CC88A}" destId="{CBD704CC-8D6F-4C39-AFA6-3825EE74A965}" srcOrd="1" destOrd="0" presId="urn:microsoft.com/office/officeart/2009/3/layout/HorizontalOrganizationChart"/>
    <dgm:cxn modelId="{956BF9CE-DCCB-014F-91CC-E5182ADBF949}" type="presParOf" srcId="{9441C830-A66B-4AFB-9252-8069549D4F0A}" destId="{C4FE27A9-6818-468D-8F72-5DEAE64958BC}" srcOrd="1" destOrd="0" presId="urn:microsoft.com/office/officeart/2009/3/layout/HorizontalOrganizationChart"/>
    <dgm:cxn modelId="{103A48E7-A5CB-2049-834E-58713C4BA3FF}" type="presParOf" srcId="{9441C830-A66B-4AFB-9252-8069549D4F0A}" destId="{B9E24DCA-DEF6-41DD-8228-40542DF88903}" srcOrd="2" destOrd="0" presId="urn:microsoft.com/office/officeart/2009/3/layout/HorizontalOrganizationChart"/>
    <dgm:cxn modelId="{192BD706-B9C9-8941-A089-4135D80D5055}" type="presParOf" srcId="{96876921-77F4-4E08-9148-E99125692808}" destId="{72A5A8A1-C34D-4CC9-B014-4EDC4C60B5CB}" srcOrd="2" destOrd="0" presId="urn:microsoft.com/office/officeart/2009/3/layout/HorizontalOrganizationChart"/>
    <dgm:cxn modelId="{4602ED87-84D9-FB4A-8439-C70474D00BB9}" type="presParOf" srcId="{96876921-77F4-4E08-9148-E99125692808}" destId="{99464D45-2B22-432F-8F6C-3394CEC310A7}" srcOrd="3" destOrd="0" presId="urn:microsoft.com/office/officeart/2009/3/layout/HorizontalOrganizationChart"/>
    <dgm:cxn modelId="{5EEE00A8-3347-5F42-BBD9-CCC9968ADD7E}" type="presParOf" srcId="{99464D45-2B22-432F-8F6C-3394CEC310A7}" destId="{7EEFA05D-0146-474D-BB41-35A44BBAC0EB}" srcOrd="0" destOrd="0" presId="urn:microsoft.com/office/officeart/2009/3/layout/HorizontalOrganizationChart"/>
    <dgm:cxn modelId="{71C950E6-2E0E-D948-B787-75C750AE25AA}" type="presParOf" srcId="{7EEFA05D-0146-474D-BB41-35A44BBAC0EB}" destId="{86A07B8D-FF15-4EFF-8681-05A46BF1E797}" srcOrd="0" destOrd="0" presId="urn:microsoft.com/office/officeart/2009/3/layout/HorizontalOrganizationChart"/>
    <dgm:cxn modelId="{A49E6235-BE42-3C4E-9579-58B6BF07ABDA}" type="presParOf" srcId="{7EEFA05D-0146-474D-BB41-35A44BBAC0EB}" destId="{A4529214-DB2D-4B21-8831-F60F2A376559}" srcOrd="1" destOrd="0" presId="urn:microsoft.com/office/officeart/2009/3/layout/HorizontalOrganizationChart"/>
    <dgm:cxn modelId="{94792E01-D264-D049-B32B-5435078979AC}" type="presParOf" srcId="{99464D45-2B22-432F-8F6C-3394CEC310A7}" destId="{4C9D6515-EA4F-4DBF-A8FE-0711C70136B1}" srcOrd="1" destOrd="0" presId="urn:microsoft.com/office/officeart/2009/3/layout/HorizontalOrganizationChart"/>
    <dgm:cxn modelId="{816915F9-BCD7-2F4A-92BE-7221265A3748}" type="presParOf" srcId="{99464D45-2B22-432F-8F6C-3394CEC310A7}" destId="{686779DB-34D3-4F60-84B6-A35826FF3C2A}" srcOrd="2" destOrd="0" presId="urn:microsoft.com/office/officeart/2009/3/layout/HorizontalOrganizationChart"/>
    <dgm:cxn modelId="{F699CC99-D7BD-9B4F-8150-6F04DFB41331}" type="presParOf" srcId="{96876921-77F4-4E08-9148-E99125692808}" destId="{B94BF64B-9716-424E-A851-42E8E7B2B9A7}" srcOrd="4" destOrd="0" presId="urn:microsoft.com/office/officeart/2009/3/layout/HorizontalOrganizationChart"/>
    <dgm:cxn modelId="{4B351A14-1B5D-074D-9B44-A5397CE18CCC}" type="presParOf" srcId="{96876921-77F4-4E08-9148-E99125692808}" destId="{31E814C1-FFDD-BA48-BF9D-F3C8FF892503}" srcOrd="5" destOrd="0" presId="urn:microsoft.com/office/officeart/2009/3/layout/HorizontalOrganizationChart"/>
    <dgm:cxn modelId="{E06ED943-2D7F-9441-93FC-17ECD34A3063}" type="presParOf" srcId="{31E814C1-FFDD-BA48-BF9D-F3C8FF892503}" destId="{1780440E-D92A-B040-A710-F8D875101E05}" srcOrd="0" destOrd="0" presId="urn:microsoft.com/office/officeart/2009/3/layout/HorizontalOrganizationChart"/>
    <dgm:cxn modelId="{DA948B84-7E98-0C41-91EF-81D85CFEBF44}" type="presParOf" srcId="{1780440E-D92A-B040-A710-F8D875101E05}" destId="{A73C4A40-2D47-BF42-9EF8-B3BEE9451F45}" srcOrd="0" destOrd="0" presId="urn:microsoft.com/office/officeart/2009/3/layout/HorizontalOrganizationChart"/>
    <dgm:cxn modelId="{915C469F-2957-8C4B-9C25-A902B1003C4A}" type="presParOf" srcId="{1780440E-D92A-B040-A710-F8D875101E05}" destId="{BCDD8BD9-F9D2-4C44-AB56-5005F5FB7B08}" srcOrd="1" destOrd="0" presId="urn:microsoft.com/office/officeart/2009/3/layout/HorizontalOrganizationChart"/>
    <dgm:cxn modelId="{D27EEDED-732F-DA43-9C34-F0A4DF31208B}" type="presParOf" srcId="{31E814C1-FFDD-BA48-BF9D-F3C8FF892503}" destId="{B22D4294-1D49-E046-9CF9-7B480D0762E6}" srcOrd="1" destOrd="0" presId="urn:microsoft.com/office/officeart/2009/3/layout/HorizontalOrganizationChart"/>
    <dgm:cxn modelId="{53E5007B-96E8-BC4C-BD4A-1A07C0E34756}" type="presParOf" srcId="{31E814C1-FFDD-BA48-BF9D-F3C8FF892503}" destId="{E1D0C206-488D-6348-BEA7-1FE8B1679EF7}" srcOrd="2" destOrd="0" presId="urn:microsoft.com/office/officeart/2009/3/layout/HorizontalOrganizationChart"/>
    <dgm:cxn modelId="{F957189F-35D5-2C43-A328-3269BA21461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SimHei" charset="-122"/>
              <a:ea typeface="SimHei" charset="-122"/>
              <a:cs typeface="SimHei" charset="-122"/>
              <a:sym typeface="+mn-ea"/>
            </a:rPr>
            <a:t>企业文化管理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企业文化管理的影响因素</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企业文化管理的内容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dirty="0" smtClean="0">
              <a:latin typeface="SimHei" charset="-122"/>
              <a:ea typeface="SimHei" charset="-122"/>
              <a:cs typeface="SimHei" charset="-122"/>
            </a:rPr>
            <a:t>制定企业文化管理制度</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latin typeface="SimHei" charset="-122"/>
            <a:ea typeface="SimHei" charset="-122"/>
            <a:cs typeface="SimHei" charset="-122"/>
          </a:endParaRPr>
        </a:p>
      </dgm:t>
    </dgm:pt>
    <dgm:pt modelId="{8D2E3331-C9C0-6F41-9B03-2AE4E999EDF7}" type="sibTrans" cxnId="{9AAB41CC-B9AA-9142-BE5E-0B1EE6E34DAA}">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FB09892E-B18A-F444-B56D-3FA5BEF054CC}" type="presOf" srcId="{87585F0D-6A81-F747-99EB-D14B33EBB618}" destId="{A73C4A40-2D47-BF42-9EF8-B3BEE9451F45}"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2840E65-D7D4-A646-9F1F-D6FC6E019FC0}" type="presOf" srcId="{3FA44A42-E0AE-412C-8071-9A37D30DD567}" destId="{CBD704CC-8D6F-4C39-AFA6-3825EE74A965}"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C9E59057-059B-0E44-9CBA-75EB01748C09}" type="presOf" srcId="{87585F0D-6A81-F747-99EB-D14B33EBB618}" destId="{BCDD8BD9-F9D2-4C44-AB56-5005F5FB7B08}" srcOrd="1" destOrd="0" presId="urn:microsoft.com/office/officeart/2009/3/layout/HorizontalOrganizationChart"/>
    <dgm:cxn modelId="{5693B74E-FCA9-6D4A-92BB-AADEF33B8116}" type="presOf" srcId="{18A5DCF8-381A-9740-A1DC-D1A5033A3647}" destId="{B94BF64B-9716-424E-A851-42E8E7B2B9A7}" srcOrd="0" destOrd="0" presId="urn:microsoft.com/office/officeart/2009/3/layout/HorizontalOrganizationChart"/>
    <dgm:cxn modelId="{1070CDAD-BAF4-9147-887A-AE80C0E18CE8}" type="presOf" srcId="{3FA44A42-E0AE-412C-8071-9A37D30DD567}" destId="{22C8BBC7-02FA-4EF0-899A-834C1FEE39E3}" srcOrd="0" destOrd="0" presId="urn:microsoft.com/office/officeart/2009/3/layout/HorizontalOrganizationChart"/>
    <dgm:cxn modelId="{143C4DD1-3618-C644-AFC1-38226FC3BB63}" type="presOf" srcId="{57E64457-75B6-40DF-86BF-80888D7FBBC5}" destId="{72A5A8A1-C34D-4CC9-B014-4EDC4C60B5CB}" srcOrd="0" destOrd="0" presId="urn:microsoft.com/office/officeart/2009/3/layout/HorizontalOrganizationChart"/>
    <dgm:cxn modelId="{266A988F-569D-014A-9105-DBE2AAD0F004}" type="presOf" srcId="{F05BBA42-D7AF-4BA0-8C3F-85B1FE28E48F}" destId="{18DB143D-9E27-4E02-AFA5-F665953CBC10}" srcOrd="0" destOrd="0" presId="urn:microsoft.com/office/officeart/2009/3/layout/HorizontalOrganizationChart"/>
    <dgm:cxn modelId="{485CA162-5524-D849-AB16-FED63B337913}"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CA0E41C4-5E22-F041-B531-5BE343D151F9}" type="presOf" srcId="{7638F483-EC40-4669-A117-0C6040B4A66B}" destId="{86A07B8D-FF15-4EFF-8681-05A46BF1E797}" srcOrd="0" destOrd="0" presId="urn:microsoft.com/office/officeart/2009/3/layout/HorizontalOrganizationChart"/>
    <dgm:cxn modelId="{2BC13446-6F07-024C-AFD9-696935393A86}" type="presOf" srcId="{9AC2E227-803C-4016-BF2C-9291B6CAA290}" destId="{2A2AFDF2-2568-44F8-842C-3BFD70D9F2B1}" srcOrd="0" destOrd="0" presId="urn:microsoft.com/office/officeart/2009/3/layout/HorizontalOrganizationChart"/>
    <dgm:cxn modelId="{533DE2FA-7A7E-DF4E-ABC1-40849E04AE2F}" type="presOf" srcId="{7638F483-EC40-4669-A117-0C6040B4A66B}" destId="{A4529214-DB2D-4B21-8831-F60F2A376559}" srcOrd="1" destOrd="0" presId="urn:microsoft.com/office/officeart/2009/3/layout/HorizontalOrganizationChart"/>
    <dgm:cxn modelId="{1B6480D8-0AE6-D347-8F13-2BAB9AE92BE7}"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6DA1BA9-EFFB-704F-B1E2-0F3DB1FC25DC}" type="presParOf" srcId="{18DB143D-9E27-4E02-AFA5-F665953CBC10}" destId="{07E01157-B979-4F6B-B892-75DB2A2B8B0F}" srcOrd="0" destOrd="0" presId="urn:microsoft.com/office/officeart/2009/3/layout/HorizontalOrganizationChart"/>
    <dgm:cxn modelId="{CE6F94B1-C119-7343-997E-D8B8416E0551}" type="presParOf" srcId="{07E01157-B979-4F6B-B892-75DB2A2B8B0F}" destId="{F686C23F-604E-4653-B2CB-27DBB6BED631}" srcOrd="0" destOrd="0" presId="urn:microsoft.com/office/officeart/2009/3/layout/HorizontalOrganizationChart"/>
    <dgm:cxn modelId="{41E58F84-439D-2A46-ADDE-F9FB35BE6EAB}" type="presParOf" srcId="{F686C23F-604E-4653-B2CB-27DBB6BED631}" destId="{2A2AFDF2-2568-44F8-842C-3BFD70D9F2B1}" srcOrd="0" destOrd="0" presId="urn:microsoft.com/office/officeart/2009/3/layout/HorizontalOrganizationChart"/>
    <dgm:cxn modelId="{2E20CB41-994C-674C-9702-7687AD9DC630}" type="presParOf" srcId="{F686C23F-604E-4653-B2CB-27DBB6BED631}" destId="{9CD41DA5-A8A9-4189-B933-DCF665F7DF2D}" srcOrd="1" destOrd="0" presId="urn:microsoft.com/office/officeart/2009/3/layout/HorizontalOrganizationChart"/>
    <dgm:cxn modelId="{D75952D9-9BF2-FF45-B8BD-72347F16A35D}" type="presParOf" srcId="{07E01157-B979-4F6B-B892-75DB2A2B8B0F}" destId="{96876921-77F4-4E08-9148-E99125692808}" srcOrd="1" destOrd="0" presId="urn:microsoft.com/office/officeart/2009/3/layout/HorizontalOrganizationChart"/>
    <dgm:cxn modelId="{2D1EB7DC-E8F8-464F-8140-9CB5EEC0159E}" type="presParOf" srcId="{96876921-77F4-4E08-9148-E99125692808}" destId="{CD82D2C2-9EF5-4CA0-9CEE-9265A38A1F4A}" srcOrd="0" destOrd="0" presId="urn:microsoft.com/office/officeart/2009/3/layout/HorizontalOrganizationChart"/>
    <dgm:cxn modelId="{C07E2A26-D6A7-2247-AE5B-3CAB20023735}" type="presParOf" srcId="{96876921-77F4-4E08-9148-E99125692808}" destId="{9441C830-A66B-4AFB-9252-8069549D4F0A}" srcOrd="1" destOrd="0" presId="urn:microsoft.com/office/officeart/2009/3/layout/HorizontalOrganizationChart"/>
    <dgm:cxn modelId="{2C023A6A-D0DC-DE4B-A77A-1CCABD283FEE}" type="presParOf" srcId="{9441C830-A66B-4AFB-9252-8069549D4F0A}" destId="{FEAC7974-4462-4948-9F19-4D53C38CC88A}" srcOrd="0" destOrd="0" presId="urn:microsoft.com/office/officeart/2009/3/layout/HorizontalOrganizationChart"/>
    <dgm:cxn modelId="{6BFAE152-3A42-CA4F-BEFA-DF39AE8A47E4}" type="presParOf" srcId="{FEAC7974-4462-4948-9F19-4D53C38CC88A}" destId="{22C8BBC7-02FA-4EF0-899A-834C1FEE39E3}" srcOrd="0" destOrd="0" presId="urn:microsoft.com/office/officeart/2009/3/layout/HorizontalOrganizationChart"/>
    <dgm:cxn modelId="{9A7962DE-FD70-5243-9409-36BDA6C45033}" type="presParOf" srcId="{FEAC7974-4462-4948-9F19-4D53C38CC88A}" destId="{CBD704CC-8D6F-4C39-AFA6-3825EE74A965}" srcOrd="1" destOrd="0" presId="urn:microsoft.com/office/officeart/2009/3/layout/HorizontalOrganizationChart"/>
    <dgm:cxn modelId="{0F858E55-5272-5949-A55C-1CD72302F27B}" type="presParOf" srcId="{9441C830-A66B-4AFB-9252-8069549D4F0A}" destId="{C4FE27A9-6818-468D-8F72-5DEAE64958BC}" srcOrd="1" destOrd="0" presId="urn:microsoft.com/office/officeart/2009/3/layout/HorizontalOrganizationChart"/>
    <dgm:cxn modelId="{701D1F40-DE4E-4F47-B349-1A4150B8B4EE}" type="presParOf" srcId="{9441C830-A66B-4AFB-9252-8069549D4F0A}" destId="{B9E24DCA-DEF6-41DD-8228-40542DF88903}" srcOrd="2" destOrd="0" presId="urn:microsoft.com/office/officeart/2009/3/layout/HorizontalOrganizationChart"/>
    <dgm:cxn modelId="{2FE12B30-0D44-3D43-92BB-69A68234AB92}" type="presParOf" srcId="{96876921-77F4-4E08-9148-E99125692808}" destId="{72A5A8A1-C34D-4CC9-B014-4EDC4C60B5CB}" srcOrd="2" destOrd="0" presId="urn:microsoft.com/office/officeart/2009/3/layout/HorizontalOrganizationChart"/>
    <dgm:cxn modelId="{39A26508-C77A-B147-8D1B-FB65A609F22A}" type="presParOf" srcId="{96876921-77F4-4E08-9148-E99125692808}" destId="{99464D45-2B22-432F-8F6C-3394CEC310A7}" srcOrd="3" destOrd="0" presId="urn:microsoft.com/office/officeart/2009/3/layout/HorizontalOrganizationChart"/>
    <dgm:cxn modelId="{244F4DAC-663D-7046-871E-4B357A66040F}" type="presParOf" srcId="{99464D45-2B22-432F-8F6C-3394CEC310A7}" destId="{7EEFA05D-0146-474D-BB41-35A44BBAC0EB}" srcOrd="0" destOrd="0" presId="urn:microsoft.com/office/officeart/2009/3/layout/HorizontalOrganizationChart"/>
    <dgm:cxn modelId="{10D8A63B-AAD0-7D4C-BC0F-47AABB4AE848}" type="presParOf" srcId="{7EEFA05D-0146-474D-BB41-35A44BBAC0EB}" destId="{86A07B8D-FF15-4EFF-8681-05A46BF1E797}" srcOrd="0" destOrd="0" presId="urn:microsoft.com/office/officeart/2009/3/layout/HorizontalOrganizationChart"/>
    <dgm:cxn modelId="{9DAE3DA2-8843-4949-8F19-B69F98A59A85}" type="presParOf" srcId="{7EEFA05D-0146-474D-BB41-35A44BBAC0EB}" destId="{A4529214-DB2D-4B21-8831-F60F2A376559}" srcOrd="1" destOrd="0" presId="urn:microsoft.com/office/officeart/2009/3/layout/HorizontalOrganizationChart"/>
    <dgm:cxn modelId="{9944DF59-8441-4A4E-A31A-E41DDE5EF4CF}" type="presParOf" srcId="{99464D45-2B22-432F-8F6C-3394CEC310A7}" destId="{4C9D6515-EA4F-4DBF-A8FE-0711C70136B1}" srcOrd="1" destOrd="0" presId="urn:microsoft.com/office/officeart/2009/3/layout/HorizontalOrganizationChart"/>
    <dgm:cxn modelId="{5AAD626E-C1C7-0A4E-A261-1BAF420314A9}" type="presParOf" srcId="{99464D45-2B22-432F-8F6C-3394CEC310A7}" destId="{686779DB-34D3-4F60-84B6-A35826FF3C2A}" srcOrd="2" destOrd="0" presId="urn:microsoft.com/office/officeart/2009/3/layout/HorizontalOrganizationChart"/>
    <dgm:cxn modelId="{AB22EACC-43C9-1E45-90CA-E9F92FA18675}" type="presParOf" srcId="{96876921-77F4-4E08-9148-E99125692808}" destId="{B94BF64B-9716-424E-A851-42E8E7B2B9A7}" srcOrd="4" destOrd="0" presId="urn:microsoft.com/office/officeart/2009/3/layout/HorizontalOrganizationChart"/>
    <dgm:cxn modelId="{3B9A6F64-094C-CA4D-98BE-B26363B91DD2}" type="presParOf" srcId="{96876921-77F4-4E08-9148-E99125692808}" destId="{31E814C1-FFDD-BA48-BF9D-F3C8FF892503}" srcOrd="5" destOrd="0" presId="urn:microsoft.com/office/officeart/2009/3/layout/HorizontalOrganizationChart"/>
    <dgm:cxn modelId="{A4791292-EC1E-054F-9BB8-4A388DB9CC0C}" type="presParOf" srcId="{31E814C1-FFDD-BA48-BF9D-F3C8FF892503}" destId="{1780440E-D92A-B040-A710-F8D875101E05}" srcOrd="0" destOrd="0" presId="urn:microsoft.com/office/officeart/2009/3/layout/HorizontalOrganizationChart"/>
    <dgm:cxn modelId="{E6F4557A-3EA5-EF42-880C-320EFDF6B4E5}" type="presParOf" srcId="{1780440E-D92A-B040-A710-F8D875101E05}" destId="{A73C4A40-2D47-BF42-9EF8-B3BEE9451F45}" srcOrd="0" destOrd="0" presId="urn:microsoft.com/office/officeart/2009/3/layout/HorizontalOrganizationChart"/>
    <dgm:cxn modelId="{B1389EE3-28A4-9443-8FEC-FB06A9E7A21C}" type="presParOf" srcId="{1780440E-D92A-B040-A710-F8D875101E05}" destId="{BCDD8BD9-F9D2-4C44-AB56-5005F5FB7B08}" srcOrd="1" destOrd="0" presId="urn:microsoft.com/office/officeart/2009/3/layout/HorizontalOrganizationChart"/>
    <dgm:cxn modelId="{B276C9CD-1489-F949-80D3-9ACC22F54F19}" type="presParOf" srcId="{31E814C1-FFDD-BA48-BF9D-F3C8FF892503}" destId="{B22D4294-1D49-E046-9CF9-7B480D0762E6}" srcOrd="1" destOrd="0" presId="urn:microsoft.com/office/officeart/2009/3/layout/HorizontalOrganizationChart"/>
    <dgm:cxn modelId="{308B77D1-A5EB-2443-879E-FB2BBB696A6C}" type="presParOf" srcId="{31E814C1-FFDD-BA48-BF9D-F3C8FF892503}" destId="{E1D0C206-488D-6348-BEA7-1FE8B1679EF7}" srcOrd="2" destOrd="0" presId="urn:microsoft.com/office/officeart/2009/3/layout/HorizontalOrganizationChart"/>
    <dgm:cxn modelId="{F97B46B4-86AF-7741-B003-706532D9882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D657BF-63B0-4035-8E84-EF4180C6B04F}" type="doc">
      <dgm:prSet loTypeId="urn:microsoft.com/office/officeart/2005/8/layout/vList2#11" loCatId="list" qsTypeId="urn:microsoft.com/office/officeart/2005/8/quickstyle/simple2#19" qsCatId="simple" csTypeId="urn:microsoft.com/office/officeart/2005/8/colors/accent2_2#49" csCatId="accent2" phldr="1"/>
      <dgm:spPr/>
      <dgm:t>
        <a:bodyPr/>
        <a:lstStyle/>
        <a:p>
          <a:endParaRPr lang="zh-CN" altLang="en-US"/>
        </a:p>
      </dgm:t>
    </dgm:pt>
    <dgm:pt modelId="{04FF2D2D-3B92-481D-ABB6-44AD6345A7FF}">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利用第三方物流</a:t>
          </a:r>
          <a:endParaRPr lang="zh-CN" altLang="en-US" sz="2400" dirty="0">
            <a:latin typeface="手札体-简粗体" panose="03000700000000000000" pitchFamily="66" charset="-122"/>
            <a:ea typeface="手札体-简粗体" panose="03000700000000000000" pitchFamily="66" charset="-122"/>
          </a:endParaRPr>
        </a:p>
      </dgm:t>
    </dgm:pt>
    <dgm:pt modelId="{1AD4AAA5-0B8E-48EB-ABD4-4F6F029C419F}" type="parTrans" cxnId="{F7417D61-86BD-427D-83D4-7FEFBADD5F9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1EA6D2F-374B-4CAD-B815-3FD7B723B62F}" type="sibTrans" cxnId="{F7417D61-86BD-427D-83D4-7FEFBADD5F9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00A39A5-117F-49FF-8A30-F18C5F82C58A}">
      <dgm:prSet phldrT="[文本]" custT="1"/>
      <dgm:spPr/>
      <dgm:t>
        <a:bodyPr/>
        <a:lstStyle/>
        <a:p>
          <a:r>
            <a:rPr lang="zh-CN" altLang="en-US" sz="2400" b="0" i="0" dirty="0" smtClean="0">
              <a:latin typeface="手札体-简粗体" panose="03000700000000000000" pitchFamily="66" charset="-122"/>
              <a:ea typeface="手札体-简粗体" panose="03000700000000000000" pitchFamily="66" charset="-122"/>
            </a:rPr>
            <a:t>第三方物流是由供应方与需求方以外的物流企业提供物流服务的业务模式。</a:t>
          </a:r>
          <a:endParaRPr lang="zh-CN" altLang="en-US" sz="2400" dirty="0">
            <a:latin typeface="手札体-简粗体" panose="03000700000000000000" pitchFamily="66" charset="-122"/>
            <a:ea typeface="手札体-简粗体" panose="03000700000000000000" pitchFamily="66" charset="-122"/>
          </a:endParaRPr>
        </a:p>
      </dgm:t>
    </dgm:pt>
    <dgm:pt modelId="{59FF4ED0-30D6-4B3D-AE38-8A6A7D35ABE9}" type="parTrans" cxnId="{BE835031-32C7-4E50-B12D-63C475DD21B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335D3398-D444-46C3-B058-108E92DF8D24}" type="sibTrans" cxnId="{BE835031-32C7-4E50-B12D-63C475DD21B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62A1157-B35A-4FEB-A6CE-7802E1DE5B8A}">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利用延迟化策略</a:t>
          </a:r>
          <a:endParaRPr lang="zh-CN" altLang="en-US" sz="2400" dirty="0">
            <a:latin typeface="手札体-简粗体" panose="03000700000000000000" pitchFamily="66" charset="-122"/>
            <a:ea typeface="手札体-简粗体" panose="03000700000000000000" pitchFamily="66" charset="-122"/>
          </a:endParaRPr>
        </a:p>
      </dgm:t>
    </dgm:pt>
    <dgm:pt modelId="{8DB6E984-5C52-4615-9025-E97D30A71142}" type="parTrans" cxnId="{D319283F-BE94-4B79-BD87-E6BFAAF8612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D40D208-63E6-4CCC-89CA-385870A6076C}" type="sibTrans" cxnId="{D319283F-BE94-4B79-BD87-E6BFAAF8612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2C9AA49-BFC9-4CE1-9750-52A1E6EE926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不提前进行物流运输，而是拿到顾客具体订单后，再进行物流运输。延迟化策略是一种为适应大规模定制生产而采用的策略，通过这种策略使企业能够实现产品多样化，适应顾客的需求。</a:t>
          </a:r>
          <a:endParaRPr lang="zh-CN" altLang="en-US" sz="2400" dirty="0">
            <a:latin typeface="手札体-简粗体" panose="03000700000000000000" pitchFamily="66" charset="-122"/>
            <a:ea typeface="手札体-简粗体" panose="03000700000000000000" pitchFamily="66" charset="-122"/>
          </a:endParaRPr>
        </a:p>
      </dgm:t>
    </dgm:pt>
    <dgm:pt modelId="{5FC4089E-A836-4AD2-9FD1-175A443077D8}" type="parTrans" cxnId="{DEE331B2-6FE6-4A3C-A299-55A4C34DC63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8961BBBC-D190-4AB0-A731-CDE886BE374C}" type="sibTrans" cxnId="{DEE331B2-6FE6-4A3C-A299-55A4C34DC63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4F6042A-CF54-4447-9612-FD05E93C8369}" type="pres">
      <dgm:prSet presAssocID="{0AD657BF-63B0-4035-8E84-EF4180C6B04F}" presName="linear" presStyleCnt="0">
        <dgm:presLayoutVars>
          <dgm:animLvl val="lvl"/>
          <dgm:resizeHandles val="exact"/>
        </dgm:presLayoutVars>
      </dgm:prSet>
      <dgm:spPr/>
      <dgm:t>
        <a:bodyPr/>
        <a:lstStyle/>
        <a:p>
          <a:endParaRPr lang="zh-CN" altLang="en-US"/>
        </a:p>
      </dgm:t>
    </dgm:pt>
    <dgm:pt modelId="{7BDB85A1-A3CC-430A-AF87-F36FBDD60EC7}" type="pres">
      <dgm:prSet presAssocID="{04FF2D2D-3B92-481D-ABB6-44AD6345A7FF}" presName="parentText" presStyleLbl="node1" presStyleIdx="0" presStyleCnt="2">
        <dgm:presLayoutVars>
          <dgm:chMax val="0"/>
          <dgm:bulletEnabled val="1"/>
        </dgm:presLayoutVars>
      </dgm:prSet>
      <dgm:spPr/>
      <dgm:t>
        <a:bodyPr/>
        <a:lstStyle/>
        <a:p>
          <a:endParaRPr lang="zh-CN" altLang="en-US"/>
        </a:p>
      </dgm:t>
    </dgm:pt>
    <dgm:pt modelId="{E4D845E8-D777-45B6-8C9B-CCBBB4EDC268}" type="pres">
      <dgm:prSet presAssocID="{04FF2D2D-3B92-481D-ABB6-44AD6345A7FF}" presName="childText" presStyleLbl="revTx" presStyleIdx="0" presStyleCnt="2">
        <dgm:presLayoutVars>
          <dgm:bulletEnabled val="1"/>
        </dgm:presLayoutVars>
      </dgm:prSet>
      <dgm:spPr/>
      <dgm:t>
        <a:bodyPr/>
        <a:lstStyle/>
        <a:p>
          <a:endParaRPr lang="zh-CN" altLang="en-US"/>
        </a:p>
      </dgm:t>
    </dgm:pt>
    <dgm:pt modelId="{F3DD0C35-95FC-4E9F-B6F9-F5F526A4E2B4}" type="pres">
      <dgm:prSet presAssocID="{062A1157-B35A-4FEB-A6CE-7802E1DE5B8A}" presName="parentText" presStyleLbl="node1" presStyleIdx="1" presStyleCnt="2">
        <dgm:presLayoutVars>
          <dgm:chMax val="0"/>
          <dgm:bulletEnabled val="1"/>
        </dgm:presLayoutVars>
      </dgm:prSet>
      <dgm:spPr/>
      <dgm:t>
        <a:bodyPr/>
        <a:lstStyle/>
        <a:p>
          <a:endParaRPr lang="zh-CN" altLang="en-US"/>
        </a:p>
      </dgm:t>
    </dgm:pt>
    <dgm:pt modelId="{BC80C75E-9A41-4466-B3E9-2C02A92917AC}" type="pres">
      <dgm:prSet presAssocID="{062A1157-B35A-4FEB-A6CE-7802E1DE5B8A}" presName="childText" presStyleLbl="revTx" presStyleIdx="1" presStyleCnt="2">
        <dgm:presLayoutVars>
          <dgm:bulletEnabled val="1"/>
        </dgm:presLayoutVars>
      </dgm:prSet>
      <dgm:spPr/>
      <dgm:t>
        <a:bodyPr/>
        <a:lstStyle/>
        <a:p>
          <a:endParaRPr lang="zh-CN" altLang="en-US"/>
        </a:p>
      </dgm:t>
    </dgm:pt>
  </dgm:ptLst>
  <dgm:cxnLst>
    <dgm:cxn modelId="{F7417D61-86BD-427D-83D4-7FEFBADD5F9F}" srcId="{0AD657BF-63B0-4035-8E84-EF4180C6B04F}" destId="{04FF2D2D-3B92-481D-ABB6-44AD6345A7FF}" srcOrd="0" destOrd="0" parTransId="{1AD4AAA5-0B8E-48EB-ABD4-4F6F029C419F}" sibTransId="{E1EA6D2F-374B-4CAD-B815-3FD7B723B62F}"/>
    <dgm:cxn modelId="{49BECDD7-CF65-F54A-A437-EA120F199216}" type="presOf" srcId="{52C9AA49-BFC9-4CE1-9750-52A1E6EE926D}" destId="{BC80C75E-9A41-4466-B3E9-2C02A92917AC}" srcOrd="0" destOrd="0" presId="urn:microsoft.com/office/officeart/2005/8/layout/vList2#11"/>
    <dgm:cxn modelId="{D319283F-BE94-4B79-BD87-E6BFAAF86127}" srcId="{0AD657BF-63B0-4035-8E84-EF4180C6B04F}" destId="{062A1157-B35A-4FEB-A6CE-7802E1DE5B8A}" srcOrd="1" destOrd="0" parTransId="{8DB6E984-5C52-4615-9025-E97D30A71142}" sibTransId="{DD40D208-63E6-4CCC-89CA-385870A6076C}"/>
    <dgm:cxn modelId="{110CCFAF-CE0B-BD4A-8F4E-6C062F5A59C6}" type="presOf" srcId="{04FF2D2D-3B92-481D-ABB6-44AD6345A7FF}" destId="{7BDB85A1-A3CC-430A-AF87-F36FBDD60EC7}" srcOrd="0" destOrd="0" presId="urn:microsoft.com/office/officeart/2005/8/layout/vList2#11"/>
    <dgm:cxn modelId="{DEE331B2-6FE6-4A3C-A299-55A4C34DC63D}" srcId="{062A1157-B35A-4FEB-A6CE-7802E1DE5B8A}" destId="{52C9AA49-BFC9-4CE1-9750-52A1E6EE926D}" srcOrd="0" destOrd="0" parTransId="{5FC4089E-A836-4AD2-9FD1-175A443077D8}" sibTransId="{8961BBBC-D190-4AB0-A731-CDE886BE374C}"/>
    <dgm:cxn modelId="{4AE2C844-BB1C-5A49-898F-7F6C853AC586}" type="presOf" srcId="{0AD657BF-63B0-4035-8E84-EF4180C6B04F}" destId="{54F6042A-CF54-4447-9612-FD05E93C8369}" srcOrd="0" destOrd="0" presId="urn:microsoft.com/office/officeart/2005/8/layout/vList2#11"/>
    <dgm:cxn modelId="{BE835031-32C7-4E50-B12D-63C475DD21B9}" srcId="{04FF2D2D-3B92-481D-ABB6-44AD6345A7FF}" destId="{900A39A5-117F-49FF-8A30-F18C5F82C58A}" srcOrd="0" destOrd="0" parTransId="{59FF4ED0-30D6-4B3D-AE38-8A6A7D35ABE9}" sibTransId="{335D3398-D444-46C3-B058-108E92DF8D24}"/>
    <dgm:cxn modelId="{97F39093-7531-EC42-A396-157C90D6B9EF}" type="presOf" srcId="{062A1157-B35A-4FEB-A6CE-7802E1DE5B8A}" destId="{F3DD0C35-95FC-4E9F-B6F9-F5F526A4E2B4}" srcOrd="0" destOrd="0" presId="urn:microsoft.com/office/officeart/2005/8/layout/vList2#11"/>
    <dgm:cxn modelId="{360D428D-1367-F346-9A5E-59D49C2D4A61}" type="presOf" srcId="{900A39A5-117F-49FF-8A30-F18C5F82C58A}" destId="{E4D845E8-D777-45B6-8C9B-CCBBB4EDC268}" srcOrd="0" destOrd="0" presId="urn:microsoft.com/office/officeart/2005/8/layout/vList2#11"/>
    <dgm:cxn modelId="{D97536C8-EF02-B248-8A85-6B207CBDA0C1}" type="presParOf" srcId="{54F6042A-CF54-4447-9612-FD05E93C8369}" destId="{7BDB85A1-A3CC-430A-AF87-F36FBDD60EC7}" srcOrd="0" destOrd="0" presId="urn:microsoft.com/office/officeart/2005/8/layout/vList2#11"/>
    <dgm:cxn modelId="{79697DE1-B59C-E74C-BEDB-7F1B96A822A6}" type="presParOf" srcId="{54F6042A-CF54-4447-9612-FD05E93C8369}" destId="{E4D845E8-D777-45B6-8C9B-CCBBB4EDC268}" srcOrd="1" destOrd="0" presId="urn:microsoft.com/office/officeart/2005/8/layout/vList2#11"/>
    <dgm:cxn modelId="{A70EA4F9-B825-7F4F-BAD1-4175EE1F96CC}" type="presParOf" srcId="{54F6042A-CF54-4447-9612-FD05E93C8369}" destId="{F3DD0C35-95FC-4E9F-B6F9-F5F526A4E2B4}" srcOrd="2" destOrd="0" presId="urn:microsoft.com/office/officeart/2005/8/layout/vList2#11"/>
    <dgm:cxn modelId="{BEAC0649-4A66-AF4C-8E0E-2775B216164A}" type="presParOf" srcId="{54F6042A-CF54-4447-9612-FD05E93C8369}" destId="{BC80C75E-9A41-4466-B3E9-2C02A92917AC}" srcOrd="3" destOrd="0" presId="urn:microsoft.com/office/officeart/2005/8/layout/vList2#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SimHei" charset="-122"/>
              <a:ea typeface="SimHei" charset="-122"/>
              <a:cs typeface="SimHei" charset="-122"/>
              <a:sym typeface="+mn-ea"/>
            </a:rPr>
            <a:t>企业文化管理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企业文化管理的影响因素</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企业文化管理的内容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dirty="0" smtClean="0">
              <a:latin typeface="SimHei" charset="-122"/>
              <a:ea typeface="SimHei" charset="-122"/>
              <a:cs typeface="SimHei" charset="-122"/>
            </a:rPr>
            <a:t>制定企业文化管理制度</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latin typeface="SimHei" charset="-122"/>
            <a:ea typeface="SimHei" charset="-122"/>
            <a:cs typeface="SimHei" charset="-122"/>
          </a:endParaRPr>
        </a:p>
      </dgm:t>
    </dgm:pt>
    <dgm:pt modelId="{8D2E3331-C9C0-6F41-9B03-2AE4E999EDF7}" type="sibTrans" cxnId="{9AAB41CC-B9AA-9142-BE5E-0B1EE6E34DAA}">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38EAC80-4C5E-FC45-9B0F-B92B2EFB2986}"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F9278687-2554-504E-ACD6-349B2B93B181}" type="presOf" srcId="{7638F483-EC40-4669-A117-0C6040B4A66B}" destId="{86A07B8D-FF15-4EFF-8681-05A46BF1E797}" srcOrd="0" destOrd="0" presId="urn:microsoft.com/office/officeart/2009/3/layout/HorizontalOrganizationChart"/>
    <dgm:cxn modelId="{ED52B499-8185-4F46-8508-D54BA3E97513}"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64F2B33-B499-CA4D-8F1E-0BB426E4BE20}" type="presOf" srcId="{57E64457-75B6-40DF-86BF-80888D7FBBC5}" destId="{72A5A8A1-C34D-4CC9-B014-4EDC4C60B5CB}" srcOrd="0" destOrd="0" presId="urn:microsoft.com/office/officeart/2009/3/layout/HorizontalOrganizationChart"/>
    <dgm:cxn modelId="{870BA227-B1B3-EC46-B09E-1424F1AC7A23}" type="presOf" srcId="{9AC2E227-803C-4016-BF2C-9291B6CAA290}" destId="{2A2AFDF2-2568-44F8-842C-3BFD70D9F2B1}" srcOrd="0" destOrd="0" presId="urn:microsoft.com/office/officeart/2009/3/layout/HorizontalOrganizationChart"/>
    <dgm:cxn modelId="{D241D1B9-7B66-8846-BD54-85FA115105D3}" type="presOf" srcId="{F05BBA42-D7AF-4BA0-8C3F-85B1FE28E48F}" destId="{18DB143D-9E27-4E02-AFA5-F665953CBC10}" srcOrd="0" destOrd="0" presId="urn:microsoft.com/office/officeart/2009/3/layout/HorizontalOrganizationChart"/>
    <dgm:cxn modelId="{54F99EC8-3829-9145-A08C-56EA15156DF7}"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E460004-BA05-7940-8D75-D1E1507F86BD}" type="presOf" srcId="{18A5DCF8-381A-9740-A1DC-D1A5033A3647}" destId="{B94BF64B-9716-424E-A851-42E8E7B2B9A7}" srcOrd="0" destOrd="0" presId="urn:microsoft.com/office/officeart/2009/3/layout/HorizontalOrganizationChart"/>
    <dgm:cxn modelId="{C3DB4DBF-9162-A74D-BE2F-B6D260300E30}" type="presOf" srcId="{7638F483-EC40-4669-A117-0C6040B4A66B}" destId="{A4529214-DB2D-4B21-8831-F60F2A376559}" srcOrd="1" destOrd="0" presId="urn:microsoft.com/office/officeart/2009/3/layout/HorizontalOrganizationChart"/>
    <dgm:cxn modelId="{AAFD87B6-9DB5-A44E-BE11-211350ED3B7D}" type="presOf" srcId="{E2369F6E-DA59-4F6E-BD69-6CAA013A82BE}" destId="{CD82D2C2-9EF5-4CA0-9CEE-9265A38A1F4A}" srcOrd="0" destOrd="0" presId="urn:microsoft.com/office/officeart/2009/3/layout/HorizontalOrganizationChart"/>
    <dgm:cxn modelId="{F09EDB6D-95B4-5342-9493-82CB657C1D17}"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57CCD6A-6F18-4343-9DB6-4FCC918070AD}" type="presOf" srcId="{9AC2E227-803C-4016-BF2C-9291B6CAA290}" destId="{9CD41DA5-A8A9-4189-B933-DCF665F7DF2D}" srcOrd="1" destOrd="0" presId="urn:microsoft.com/office/officeart/2009/3/layout/HorizontalOrganizationChart"/>
    <dgm:cxn modelId="{3B8ED45E-4747-624D-858B-3B71BB1095A6}" type="presParOf" srcId="{18DB143D-9E27-4E02-AFA5-F665953CBC10}" destId="{07E01157-B979-4F6B-B892-75DB2A2B8B0F}" srcOrd="0" destOrd="0" presId="urn:microsoft.com/office/officeart/2009/3/layout/HorizontalOrganizationChart"/>
    <dgm:cxn modelId="{8165D0F7-735E-5247-9E09-CB9FA2615D38}" type="presParOf" srcId="{07E01157-B979-4F6B-B892-75DB2A2B8B0F}" destId="{F686C23F-604E-4653-B2CB-27DBB6BED631}" srcOrd="0" destOrd="0" presId="urn:microsoft.com/office/officeart/2009/3/layout/HorizontalOrganizationChart"/>
    <dgm:cxn modelId="{A2ABB479-A14C-5649-9479-940E05A02101}" type="presParOf" srcId="{F686C23F-604E-4653-B2CB-27DBB6BED631}" destId="{2A2AFDF2-2568-44F8-842C-3BFD70D9F2B1}" srcOrd="0" destOrd="0" presId="urn:microsoft.com/office/officeart/2009/3/layout/HorizontalOrganizationChart"/>
    <dgm:cxn modelId="{5BFD2CDA-F82C-5A40-8EFF-4593779C747E}" type="presParOf" srcId="{F686C23F-604E-4653-B2CB-27DBB6BED631}" destId="{9CD41DA5-A8A9-4189-B933-DCF665F7DF2D}" srcOrd="1" destOrd="0" presId="urn:microsoft.com/office/officeart/2009/3/layout/HorizontalOrganizationChart"/>
    <dgm:cxn modelId="{575A1B2B-843E-824F-8EFD-B8DF7F873158}" type="presParOf" srcId="{07E01157-B979-4F6B-B892-75DB2A2B8B0F}" destId="{96876921-77F4-4E08-9148-E99125692808}" srcOrd="1" destOrd="0" presId="urn:microsoft.com/office/officeart/2009/3/layout/HorizontalOrganizationChart"/>
    <dgm:cxn modelId="{F1FA8000-678C-DF44-A190-3CF7255F9B60}" type="presParOf" srcId="{96876921-77F4-4E08-9148-E99125692808}" destId="{CD82D2C2-9EF5-4CA0-9CEE-9265A38A1F4A}" srcOrd="0" destOrd="0" presId="urn:microsoft.com/office/officeart/2009/3/layout/HorizontalOrganizationChart"/>
    <dgm:cxn modelId="{42F27651-E833-8048-BFA1-23565068EF51}" type="presParOf" srcId="{96876921-77F4-4E08-9148-E99125692808}" destId="{9441C830-A66B-4AFB-9252-8069549D4F0A}" srcOrd="1" destOrd="0" presId="urn:microsoft.com/office/officeart/2009/3/layout/HorizontalOrganizationChart"/>
    <dgm:cxn modelId="{D21D22EE-F8E4-3640-84C0-7E16F2DEEEA5}" type="presParOf" srcId="{9441C830-A66B-4AFB-9252-8069549D4F0A}" destId="{FEAC7974-4462-4948-9F19-4D53C38CC88A}" srcOrd="0" destOrd="0" presId="urn:microsoft.com/office/officeart/2009/3/layout/HorizontalOrganizationChart"/>
    <dgm:cxn modelId="{BD3F0355-978B-3A4A-B28B-178A7B7721F3}" type="presParOf" srcId="{FEAC7974-4462-4948-9F19-4D53C38CC88A}" destId="{22C8BBC7-02FA-4EF0-899A-834C1FEE39E3}" srcOrd="0" destOrd="0" presId="urn:microsoft.com/office/officeart/2009/3/layout/HorizontalOrganizationChart"/>
    <dgm:cxn modelId="{71967C93-5390-E843-B402-20983DF53592}" type="presParOf" srcId="{FEAC7974-4462-4948-9F19-4D53C38CC88A}" destId="{CBD704CC-8D6F-4C39-AFA6-3825EE74A965}" srcOrd="1" destOrd="0" presId="urn:microsoft.com/office/officeart/2009/3/layout/HorizontalOrganizationChart"/>
    <dgm:cxn modelId="{E638A443-C3E7-3448-849D-66E249D44ADC}" type="presParOf" srcId="{9441C830-A66B-4AFB-9252-8069549D4F0A}" destId="{C4FE27A9-6818-468D-8F72-5DEAE64958BC}" srcOrd="1" destOrd="0" presId="urn:microsoft.com/office/officeart/2009/3/layout/HorizontalOrganizationChart"/>
    <dgm:cxn modelId="{C381514A-D4DB-484C-A46C-2B2F516A7DA0}" type="presParOf" srcId="{9441C830-A66B-4AFB-9252-8069549D4F0A}" destId="{B9E24DCA-DEF6-41DD-8228-40542DF88903}" srcOrd="2" destOrd="0" presId="urn:microsoft.com/office/officeart/2009/3/layout/HorizontalOrganizationChart"/>
    <dgm:cxn modelId="{66FB17F8-0829-6944-9276-E5BBC6E71FFE}" type="presParOf" srcId="{96876921-77F4-4E08-9148-E99125692808}" destId="{72A5A8A1-C34D-4CC9-B014-4EDC4C60B5CB}" srcOrd="2" destOrd="0" presId="urn:microsoft.com/office/officeart/2009/3/layout/HorizontalOrganizationChart"/>
    <dgm:cxn modelId="{82BAA0F6-4D26-434A-BDA4-3BF1D1523868}" type="presParOf" srcId="{96876921-77F4-4E08-9148-E99125692808}" destId="{99464D45-2B22-432F-8F6C-3394CEC310A7}" srcOrd="3" destOrd="0" presId="urn:microsoft.com/office/officeart/2009/3/layout/HorizontalOrganizationChart"/>
    <dgm:cxn modelId="{0FF1AF3E-219D-DA4E-8045-4EE673DC6A01}" type="presParOf" srcId="{99464D45-2B22-432F-8F6C-3394CEC310A7}" destId="{7EEFA05D-0146-474D-BB41-35A44BBAC0EB}" srcOrd="0" destOrd="0" presId="urn:microsoft.com/office/officeart/2009/3/layout/HorizontalOrganizationChart"/>
    <dgm:cxn modelId="{9C1ADC6E-DF8B-5540-91B1-10BAD8FE4C19}" type="presParOf" srcId="{7EEFA05D-0146-474D-BB41-35A44BBAC0EB}" destId="{86A07B8D-FF15-4EFF-8681-05A46BF1E797}" srcOrd="0" destOrd="0" presId="urn:microsoft.com/office/officeart/2009/3/layout/HorizontalOrganizationChart"/>
    <dgm:cxn modelId="{A95638C0-AFB4-A847-8713-CCC93289DC40}" type="presParOf" srcId="{7EEFA05D-0146-474D-BB41-35A44BBAC0EB}" destId="{A4529214-DB2D-4B21-8831-F60F2A376559}" srcOrd="1" destOrd="0" presId="urn:microsoft.com/office/officeart/2009/3/layout/HorizontalOrganizationChart"/>
    <dgm:cxn modelId="{E6F3C433-3F3C-F646-AFB9-90C1C59B4489}" type="presParOf" srcId="{99464D45-2B22-432F-8F6C-3394CEC310A7}" destId="{4C9D6515-EA4F-4DBF-A8FE-0711C70136B1}" srcOrd="1" destOrd="0" presId="urn:microsoft.com/office/officeart/2009/3/layout/HorizontalOrganizationChart"/>
    <dgm:cxn modelId="{A9F8F267-8B36-5B4B-B108-D542636107B5}" type="presParOf" srcId="{99464D45-2B22-432F-8F6C-3394CEC310A7}" destId="{686779DB-34D3-4F60-84B6-A35826FF3C2A}" srcOrd="2" destOrd="0" presId="urn:microsoft.com/office/officeart/2009/3/layout/HorizontalOrganizationChart"/>
    <dgm:cxn modelId="{22361AA7-C352-4944-8C93-36B0DAB78CBE}" type="presParOf" srcId="{96876921-77F4-4E08-9148-E99125692808}" destId="{B94BF64B-9716-424E-A851-42E8E7B2B9A7}" srcOrd="4" destOrd="0" presId="urn:microsoft.com/office/officeart/2009/3/layout/HorizontalOrganizationChart"/>
    <dgm:cxn modelId="{C00E4F40-3002-5244-92FA-DA7957A952B7}" type="presParOf" srcId="{96876921-77F4-4E08-9148-E99125692808}" destId="{31E814C1-FFDD-BA48-BF9D-F3C8FF892503}" srcOrd="5" destOrd="0" presId="urn:microsoft.com/office/officeart/2009/3/layout/HorizontalOrganizationChart"/>
    <dgm:cxn modelId="{8F3B0E3D-FEDD-E741-9EF4-E5FA3B81D503}" type="presParOf" srcId="{31E814C1-FFDD-BA48-BF9D-F3C8FF892503}" destId="{1780440E-D92A-B040-A710-F8D875101E05}" srcOrd="0" destOrd="0" presId="urn:microsoft.com/office/officeart/2009/3/layout/HorizontalOrganizationChart"/>
    <dgm:cxn modelId="{D4226691-88BA-1649-9C19-65B7556F01F9}" type="presParOf" srcId="{1780440E-D92A-B040-A710-F8D875101E05}" destId="{A73C4A40-2D47-BF42-9EF8-B3BEE9451F45}" srcOrd="0" destOrd="0" presId="urn:microsoft.com/office/officeart/2009/3/layout/HorizontalOrganizationChart"/>
    <dgm:cxn modelId="{849818C0-6E2D-514C-AB12-9C1CB0299E9A}" type="presParOf" srcId="{1780440E-D92A-B040-A710-F8D875101E05}" destId="{BCDD8BD9-F9D2-4C44-AB56-5005F5FB7B08}" srcOrd="1" destOrd="0" presId="urn:microsoft.com/office/officeart/2009/3/layout/HorizontalOrganizationChart"/>
    <dgm:cxn modelId="{3B9BD28C-5B7B-0349-9B6B-5E7F4401FA7C}" type="presParOf" srcId="{31E814C1-FFDD-BA48-BF9D-F3C8FF892503}" destId="{B22D4294-1D49-E046-9CF9-7B480D0762E6}" srcOrd="1" destOrd="0" presId="urn:microsoft.com/office/officeart/2009/3/layout/HorizontalOrganizationChart"/>
    <dgm:cxn modelId="{D9A83198-7CF4-924C-B227-2D461B1BFD44}" type="presParOf" srcId="{31E814C1-FFDD-BA48-BF9D-F3C8FF892503}" destId="{E1D0C206-488D-6348-BEA7-1FE8B1679EF7}" srcOrd="2" destOrd="0" presId="urn:microsoft.com/office/officeart/2009/3/layout/HorizontalOrganizationChart"/>
    <dgm:cxn modelId="{E086D06F-F243-DB42-8E39-B7A42D49A2C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SimHei" charset="-122"/>
              <a:ea typeface="SimHei" charset="-122"/>
              <a:cs typeface="SimHei" charset="-122"/>
              <a:sym typeface="+mn-ea"/>
            </a:rPr>
            <a:t>企业文化管理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企业文化管理的影响因素</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dirty="0" smtClean="0">
              <a:latin typeface="SimHei" charset="-122"/>
              <a:ea typeface="SimHei" charset="-122"/>
              <a:cs typeface="SimHei" charset="-122"/>
            </a:rPr>
            <a:t>制定企业文化管理制度</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latin typeface="SimHei" charset="-122"/>
            <a:ea typeface="SimHei" charset="-122"/>
            <a:cs typeface="SimHei" charset="-122"/>
          </a:endParaRPr>
        </a:p>
      </dgm:t>
    </dgm:pt>
    <dgm:pt modelId="{8D2E3331-C9C0-6F41-9B03-2AE4E999EDF7}" type="sibTrans" cxnId="{9AAB41CC-B9AA-9142-BE5E-0B1EE6E34DAA}">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7F28A32A-66D8-5D40-9029-667DB7B603E0}"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F285C40-EFF1-3841-B7DB-13F20B37F3EE}" type="presOf" srcId="{3FA44A42-E0AE-412C-8071-9A37D30DD567}" destId="{CBD704CC-8D6F-4C39-AFA6-3825EE74A965}" srcOrd="1" destOrd="0" presId="urn:microsoft.com/office/officeart/2009/3/layout/HorizontalOrganizationChart"/>
    <dgm:cxn modelId="{B944AC47-2FBD-6141-B79A-00537E293597}" type="presOf" srcId="{9AC2E227-803C-4016-BF2C-9291B6CAA290}" destId="{9CD41DA5-A8A9-4189-B933-DCF665F7DF2D}" srcOrd="1" destOrd="0" presId="urn:microsoft.com/office/officeart/2009/3/layout/HorizontalOrganizationChart"/>
    <dgm:cxn modelId="{863E428F-2431-3A4F-B391-19CF52B1AA47}" type="presOf" srcId="{87585F0D-6A81-F747-99EB-D14B33EBB618}" destId="{A73C4A40-2D47-BF42-9EF8-B3BEE9451F45}" srcOrd="0" destOrd="0" presId="urn:microsoft.com/office/officeart/2009/3/layout/HorizontalOrganizationChart"/>
    <dgm:cxn modelId="{92E01526-8D60-EA4A-B095-42695C58D367}" type="presOf" srcId="{87585F0D-6A81-F747-99EB-D14B33EBB618}" destId="{BCDD8BD9-F9D2-4C44-AB56-5005F5FB7B08}"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3F7546A7-05A7-9D4A-81D7-A47F1DC20939}" type="presOf" srcId="{18A5DCF8-381A-9740-A1DC-D1A5033A3647}" destId="{B94BF64B-9716-424E-A851-42E8E7B2B9A7}" srcOrd="0" destOrd="0" presId="urn:microsoft.com/office/officeart/2009/3/layout/HorizontalOrganizationChart"/>
    <dgm:cxn modelId="{CE0B184C-26E7-4E48-BD32-F1959AEF67AA}" type="presOf" srcId="{7638F483-EC40-4669-A117-0C6040B4A66B}" destId="{86A07B8D-FF15-4EFF-8681-05A46BF1E797}" srcOrd="0" destOrd="0" presId="urn:microsoft.com/office/officeart/2009/3/layout/HorizontalOrganizationChart"/>
    <dgm:cxn modelId="{A27DC447-5A86-8A41-8B07-4C83DEAC1CD0}" type="presOf" srcId="{9AC2E227-803C-4016-BF2C-9291B6CAA290}" destId="{2A2AFDF2-2568-44F8-842C-3BFD70D9F2B1}" srcOrd="0" destOrd="0" presId="urn:microsoft.com/office/officeart/2009/3/layout/HorizontalOrganizationChart"/>
    <dgm:cxn modelId="{F36BCAF3-A700-914B-9DC6-480068275959}" type="presOf" srcId="{F05BBA42-D7AF-4BA0-8C3F-85B1FE28E48F}" destId="{18DB143D-9E27-4E02-AFA5-F665953CBC10}" srcOrd="0" destOrd="0" presId="urn:microsoft.com/office/officeart/2009/3/layout/HorizontalOrganizationChart"/>
    <dgm:cxn modelId="{3A19EDD4-A154-E747-A95E-6AFB0F4B1B50}" type="presOf" srcId="{57E64457-75B6-40DF-86BF-80888D7FBBC5}" destId="{72A5A8A1-C34D-4CC9-B014-4EDC4C60B5CB}" srcOrd="0" destOrd="0" presId="urn:microsoft.com/office/officeart/2009/3/layout/HorizontalOrganizationChart"/>
    <dgm:cxn modelId="{7D02B164-6E4B-4B4D-B8D7-E0F9E838E587}" type="presOf" srcId="{3FA44A42-E0AE-412C-8071-9A37D30DD567}" destId="{22C8BBC7-02FA-4EF0-899A-834C1FEE39E3}" srcOrd="0" destOrd="0" presId="urn:microsoft.com/office/officeart/2009/3/layout/HorizontalOrganizationChart"/>
    <dgm:cxn modelId="{8FFF2730-DCB6-2948-B31B-FDA53639A7CA}" type="presOf" srcId="{E2369F6E-DA59-4F6E-BD69-6CAA013A82BE}" destId="{CD82D2C2-9EF5-4CA0-9CEE-9265A38A1F4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07EA3567-9705-C54F-8689-6AD4126FB19A}" type="presParOf" srcId="{18DB143D-9E27-4E02-AFA5-F665953CBC10}" destId="{07E01157-B979-4F6B-B892-75DB2A2B8B0F}" srcOrd="0" destOrd="0" presId="urn:microsoft.com/office/officeart/2009/3/layout/HorizontalOrganizationChart"/>
    <dgm:cxn modelId="{5E3696FC-5371-1E49-8148-EE559C9AC644}" type="presParOf" srcId="{07E01157-B979-4F6B-B892-75DB2A2B8B0F}" destId="{F686C23F-604E-4653-B2CB-27DBB6BED631}" srcOrd="0" destOrd="0" presId="urn:microsoft.com/office/officeart/2009/3/layout/HorizontalOrganizationChart"/>
    <dgm:cxn modelId="{F2AB33B5-BC95-814B-A15A-EB782805B486}" type="presParOf" srcId="{F686C23F-604E-4653-B2CB-27DBB6BED631}" destId="{2A2AFDF2-2568-44F8-842C-3BFD70D9F2B1}" srcOrd="0" destOrd="0" presId="urn:microsoft.com/office/officeart/2009/3/layout/HorizontalOrganizationChart"/>
    <dgm:cxn modelId="{105595AD-544E-B74E-A91C-46132B0D16D1}" type="presParOf" srcId="{F686C23F-604E-4653-B2CB-27DBB6BED631}" destId="{9CD41DA5-A8A9-4189-B933-DCF665F7DF2D}" srcOrd="1" destOrd="0" presId="urn:microsoft.com/office/officeart/2009/3/layout/HorizontalOrganizationChart"/>
    <dgm:cxn modelId="{6ACA5C0E-1056-C143-A035-AB64AA933DB8}" type="presParOf" srcId="{07E01157-B979-4F6B-B892-75DB2A2B8B0F}" destId="{96876921-77F4-4E08-9148-E99125692808}" srcOrd="1" destOrd="0" presId="urn:microsoft.com/office/officeart/2009/3/layout/HorizontalOrganizationChart"/>
    <dgm:cxn modelId="{1015BEC7-BDBF-FF48-849F-9F157E77F24A}" type="presParOf" srcId="{96876921-77F4-4E08-9148-E99125692808}" destId="{CD82D2C2-9EF5-4CA0-9CEE-9265A38A1F4A}" srcOrd="0" destOrd="0" presId="urn:microsoft.com/office/officeart/2009/3/layout/HorizontalOrganizationChart"/>
    <dgm:cxn modelId="{2F73FEA6-AA24-3443-BD84-669685E201DC}" type="presParOf" srcId="{96876921-77F4-4E08-9148-E99125692808}" destId="{9441C830-A66B-4AFB-9252-8069549D4F0A}" srcOrd="1" destOrd="0" presId="urn:microsoft.com/office/officeart/2009/3/layout/HorizontalOrganizationChart"/>
    <dgm:cxn modelId="{E6DEB48B-0572-5041-A3BA-448F8BED9870}" type="presParOf" srcId="{9441C830-A66B-4AFB-9252-8069549D4F0A}" destId="{FEAC7974-4462-4948-9F19-4D53C38CC88A}" srcOrd="0" destOrd="0" presId="urn:microsoft.com/office/officeart/2009/3/layout/HorizontalOrganizationChart"/>
    <dgm:cxn modelId="{AFB46A79-999F-7848-9A1F-8AD5FA8FF6C5}" type="presParOf" srcId="{FEAC7974-4462-4948-9F19-4D53C38CC88A}" destId="{22C8BBC7-02FA-4EF0-899A-834C1FEE39E3}" srcOrd="0" destOrd="0" presId="urn:microsoft.com/office/officeart/2009/3/layout/HorizontalOrganizationChart"/>
    <dgm:cxn modelId="{6CE4BB61-FECD-FC43-9A35-FBA7611576A1}" type="presParOf" srcId="{FEAC7974-4462-4948-9F19-4D53C38CC88A}" destId="{CBD704CC-8D6F-4C39-AFA6-3825EE74A965}" srcOrd="1" destOrd="0" presId="urn:microsoft.com/office/officeart/2009/3/layout/HorizontalOrganizationChart"/>
    <dgm:cxn modelId="{D2B276CD-D542-F34D-A9EB-821B4EC4D030}" type="presParOf" srcId="{9441C830-A66B-4AFB-9252-8069549D4F0A}" destId="{C4FE27A9-6818-468D-8F72-5DEAE64958BC}" srcOrd="1" destOrd="0" presId="urn:microsoft.com/office/officeart/2009/3/layout/HorizontalOrganizationChart"/>
    <dgm:cxn modelId="{8BB1501C-1895-2D48-9323-127F967DD303}" type="presParOf" srcId="{9441C830-A66B-4AFB-9252-8069549D4F0A}" destId="{B9E24DCA-DEF6-41DD-8228-40542DF88903}" srcOrd="2" destOrd="0" presId="urn:microsoft.com/office/officeart/2009/3/layout/HorizontalOrganizationChart"/>
    <dgm:cxn modelId="{AE895C9F-6B4B-A44B-BD4B-7172640341B0}" type="presParOf" srcId="{96876921-77F4-4E08-9148-E99125692808}" destId="{72A5A8A1-C34D-4CC9-B014-4EDC4C60B5CB}" srcOrd="2" destOrd="0" presId="urn:microsoft.com/office/officeart/2009/3/layout/HorizontalOrganizationChart"/>
    <dgm:cxn modelId="{8010BAFF-79C3-5D49-95D2-EBD522E7E554}" type="presParOf" srcId="{96876921-77F4-4E08-9148-E99125692808}" destId="{99464D45-2B22-432F-8F6C-3394CEC310A7}" srcOrd="3" destOrd="0" presId="urn:microsoft.com/office/officeart/2009/3/layout/HorizontalOrganizationChart"/>
    <dgm:cxn modelId="{77CCDEE0-F9A7-044A-BEAC-69599CECB275}" type="presParOf" srcId="{99464D45-2B22-432F-8F6C-3394CEC310A7}" destId="{7EEFA05D-0146-474D-BB41-35A44BBAC0EB}" srcOrd="0" destOrd="0" presId="urn:microsoft.com/office/officeart/2009/3/layout/HorizontalOrganizationChart"/>
    <dgm:cxn modelId="{184F5D14-A986-5F4A-9726-DF51D79784B3}" type="presParOf" srcId="{7EEFA05D-0146-474D-BB41-35A44BBAC0EB}" destId="{86A07B8D-FF15-4EFF-8681-05A46BF1E797}" srcOrd="0" destOrd="0" presId="urn:microsoft.com/office/officeart/2009/3/layout/HorizontalOrganizationChart"/>
    <dgm:cxn modelId="{858FB652-C189-5948-AC1F-EB38329602DC}" type="presParOf" srcId="{7EEFA05D-0146-474D-BB41-35A44BBAC0EB}" destId="{A4529214-DB2D-4B21-8831-F60F2A376559}" srcOrd="1" destOrd="0" presId="urn:microsoft.com/office/officeart/2009/3/layout/HorizontalOrganizationChart"/>
    <dgm:cxn modelId="{13E5AB50-2659-6E4F-81BA-42373CF349AC}" type="presParOf" srcId="{99464D45-2B22-432F-8F6C-3394CEC310A7}" destId="{4C9D6515-EA4F-4DBF-A8FE-0711C70136B1}" srcOrd="1" destOrd="0" presId="urn:microsoft.com/office/officeart/2009/3/layout/HorizontalOrganizationChart"/>
    <dgm:cxn modelId="{198BE337-7F32-7846-8D52-017F936CAB88}" type="presParOf" srcId="{99464D45-2B22-432F-8F6C-3394CEC310A7}" destId="{686779DB-34D3-4F60-84B6-A35826FF3C2A}" srcOrd="2" destOrd="0" presId="urn:microsoft.com/office/officeart/2009/3/layout/HorizontalOrganizationChart"/>
    <dgm:cxn modelId="{4341EAC3-39CB-EF45-8487-F87EC9BA45F9}" type="presParOf" srcId="{96876921-77F4-4E08-9148-E99125692808}" destId="{B94BF64B-9716-424E-A851-42E8E7B2B9A7}" srcOrd="4" destOrd="0" presId="urn:microsoft.com/office/officeart/2009/3/layout/HorizontalOrganizationChart"/>
    <dgm:cxn modelId="{7A8EDD04-7D22-2949-924E-2A181C4504D9}" type="presParOf" srcId="{96876921-77F4-4E08-9148-E99125692808}" destId="{31E814C1-FFDD-BA48-BF9D-F3C8FF892503}" srcOrd="5" destOrd="0" presId="urn:microsoft.com/office/officeart/2009/3/layout/HorizontalOrganizationChart"/>
    <dgm:cxn modelId="{A7BEA28D-5827-9243-8195-25BD5B94AC76}" type="presParOf" srcId="{31E814C1-FFDD-BA48-BF9D-F3C8FF892503}" destId="{1780440E-D92A-B040-A710-F8D875101E05}" srcOrd="0" destOrd="0" presId="urn:microsoft.com/office/officeart/2009/3/layout/HorizontalOrganizationChart"/>
    <dgm:cxn modelId="{50817C66-E8BB-C445-BA31-BEE2425219AC}" type="presParOf" srcId="{1780440E-D92A-B040-A710-F8D875101E05}" destId="{A73C4A40-2D47-BF42-9EF8-B3BEE9451F45}" srcOrd="0" destOrd="0" presId="urn:microsoft.com/office/officeart/2009/3/layout/HorizontalOrganizationChart"/>
    <dgm:cxn modelId="{07AD8190-FEE5-054E-A84B-ED2CCDF8FF13}" type="presParOf" srcId="{1780440E-D92A-B040-A710-F8D875101E05}" destId="{BCDD8BD9-F9D2-4C44-AB56-5005F5FB7B08}" srcOrd="1" destOrd="0" presId="urn:microsoft.com/office/officeart/2009/3/layout/HorizontalOrganizationChart"/>
    <dgm:cxn modelId="{1CA3722A-9A1C-3B41-97D7-49432B93C107}" type="presParOf" srcId="{31E814C1-FFDD-BA48-BF9D-F3C8FF892503}" destId="{B22D4294-1D49-E046-9CF9-7B480D0762E6}" srcOrd="1" destOrd="0" presId="urn:microsoft.com/office/officeart/2009/3/layout/HorizontalOrganizationChart"/>
    <dgm:cxn modelId="{92FEBC54-0F0C-BB48-85B6-487D5038DB9D}" type="presParOf" srcId="{31E814C1-FFDD-BA48-BF9D-F3C8FF892503}" destId="{E1D0C206-488D-6348-BEA7-1FE8B1679EF7}" srcOrd="2" destOrd="0" presId="urn:microsoft.com/office/officeart/2009/3/layout/HorizontalOrganizationChart"/>
    <dgm:cxn modelId="{6EB4FEFA-3D5C-F84B-8EE8-D2587524AE1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55D79A7E-36B3-4716-B0DC-813D8F144975}" type="doc">
      <dgm:prSet loTypeId="urn:microsoft.com/office/officeart/2005/8/layout/vList2#16" loCatId="list" qsTypeId="urn:microsoft.com/office/officeart/2005/8/quickstyle/simple1#71" qsCatId="simple" csTypeId="urn:microsoft.com/office/officeart/2005/8/colors/accent2_2#57" csCatId="accent2" phldr="1"/>
      <dgm:spPr/>
      <dgm:t>
        <a:bodyPr/>
        <a:lstStyle/>
        <a:p>
          <a:endParaRPr lang="zh-CN" altLang="en-US"/>
        </a:p>
      </dgm:t>
    </dgm:pt>
    <dgm:pt modelId="{CEB9C8AC-2FC1-4F8C-AD87-9C5B94FE2455}">
      <dgm:prSet phldrT="[文本]" custT="1"/>
      <dgm:spPr/>
      <dgm:t>
        <a:bodyPr/>
        <a:lstStyle/>
        <a:p>
          <a:pPr algn="ctr"/>
          <a:r>
            <a:rPr lang="zh-CN" altLang="en-US" sz="2400" dirty="0" smtClean="0">
              <a:latin typeface="手札体-简粗体" panose="03000700000000000000" pitchFamily="66" charset="-122"/>
              <a:ea typeface="手札体-简粗体" panose="03000700000000000000" pitchFamily="66" charset="-122"/>
            </a:rPr>
            <a:t>制度层次文化</a:t>
          </a:r>
          <a:endParaRPr lang="zh-CN" altLang="en-US" sz="2400" dirty="0">
            <a:latin typeface="手札体-简粗体" panose="03000700000000000000" pitchFamily="66" charset="-122"/>
            <a:ea typeface="手札体-简粗体" panose="03000700000000000000" pitchFamily="66" charset="-122"/>
          </a:endParaRPr>
        </a:p>
      </dgm:t>
    </dgm:pt>
    <dgm:pt modelId="{F6A6AE79-0B2F-42C3-B5AA-6E0CB354E035}" type="parTrans" cxnId="{10F04E85-5D03-43CB-83F5-3978AD1DF617}">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BEE043A7-5BA3-4AF0-85BF-79995D5CDBB5}" type="sibTrans" cxnId="{10F04E85-5D03-43CB-83F5-3978AD1DF617}">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92F2CB87-8F6F-49C9-98F0-D1DD81F12B1D}">
      <dgm:prSet phldrT="[文本]" custT="1"/>
      <dgm:spPr/>
      <dgm:t>
        <a:bodyPr/>
        <a:lstStyle/>
        <a:p>
          <a:pPr algn="ctr"/>
          <a:r>
            <a:rPr lang="zh-CN" altLang="en-US" sz="2400" dirty="0" smtClean="0">
              <a:latin typeface="手札体-简粗体" panose="03000700000000000000" pitchFamily="66" charset="-122"/>
              <a:ea typeface="手札体-简粗体" panose="03000700000000000000" pitchFamily="66" charset="-122"/>
            </a:rPr>
            <a:t>精神层次文化</a:t>
          </a:r>
          <a:endParaRPr lang="zh-CN" altLang="en-US" sz="2400" dirty="0">
            <a:latin typeface="手札体-简粗体" panose="03000700000000000000" pitchFamily="66" charset="-122"/>
            <a:ea typeface="手札体-简粗体" panose="03000700000000000000" pitchFamily="66" charset="-122"/>
          </a:endParaRPr>
        </a:p>
      </dgm:t>
    </dgm:pt>
    <dgm:pt modelId="{FC0B8B56-A69D-499B-AA7F-94EA49E02BD5}" type="parTrans" cxnId="{7B5A6FFB-B814-4DC2-8297-14430CB247CD}">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764B93D1-04FF-4EF3-A15A-2CEEACBE4999}" type="sibTrans" cxnId="{7B5A6FFB-B814-4DC2-8297-14430CB247CD}">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45542AC6-8242-45BA-BD71-AC9A8E87FB5C}">
      <dgm:prSet phldrT="[文本]" custT="1"/>
      <dgm:spPr/>
      <dgm:t>
        <a:bodyPr/>
        <a:lstStyle/>
        <a:p>
          <a:pPr algn="ctr"/>
          <a:r>
            <a:rPr lang="zh-CN" altLang="en-US" sz="2400" dirty="0" smtClean="0">
              <a:latin typeface="手札体-简粗体" panose="03000700000000000000" pitchFamily="66" charset="-122"/>
              <a:ea typeface="手札体-简粗体" panose="03000700000000000000" pitchFamily="66" charset="-122"/>
            </a:rPr>
            <a:t>物质层次文化</a:t>
          </a:r>
          <a:endParaRPr lang="zh-CN" altLang="en-US" sz="2400" dirty="0">
            <a:latin typeface="手札体-简粗体" panose="03000700000000000000" pitchFamily="66" charset="-122"/>
            <a:ea typeface="手札体-简粗体" panose="03000700000000000000" pitchFamily="66" charset="-122"/>
          </a:endParaRPr>
        </a:p>
      </dgm:t>
    </dgm:pt>
    <dgm:pt modelId="{4B9981DB-0847-4332-9803-BF9B77E6196A}" type="parTrans" cxnId="{A6CF927C-E151-425D-A176-702EA7E17638}">
      <dgm:prSet/>
      <dgm:spPr/>
      <dgm:t>
        <a:bodyPr/>
        <a:lstStyle/>
        <a:p>
          <a:pPr algn="ctr"/>
          <a:endParaRPr lang="zh-CN" altLang="en-US"/>
        </a:p>
      </dgm:t>
    </dgm:pt>
    <dgm:pt modelId="{965CE228-C74F-4D34-8716-4458F1BAEAC9}" type="sibTrans" cxnId="{A6CF927C-E151-425D-A176-702EA7E17638}">
      <dgm:prSet/>
      <dgm:spPr/>
      <dgm:t>
        <a:bodyPr/>
        <a:lstStyle/>
        <a:p>
          <a:pPr algn="ctr"/>
          <a:endParaRPr lang="zh-CN" altLang="en-US"/>
        </a:p>
      </dgm:t>
    </dgm:pt>
    <dgm:pt modelId="{D3444FCD-62B1-4448-BAEF-135499BD4214}" type="pres">
      <dgm:prSet presAssocID="{55D79A7E-36B3-4716-B0DC-813D8F144975}" presName="linear" presStyleCnt="0">
        <dgm:presLayoutVars>
          <dgm:animLvl val="lvl"/>
          <dgm:resizeHandles val="exact"/>
        </dgm:presLayoutVars>
      </dgm:prSet>
      <dgm:spPr/>
      <dgm:t>
        <a:bodyPr/>
        <a:lstStyle/>
        <a:p>
          <a:endParaRPr lang="zh-CN" altLang="en-US"/>
        </a:p>
      </dgm:t>
    </dgm:pt>
    <dgm:pt modelId="{0B33B84E-9367-41A3-95B1-937E029E5847}" type="pres">
      <dgm:prSet presAssocID="{45542AC6-8242-45BA-BD71-AC9A8E87FB5C}" presName="parentText" presStyleLbl="node1" presStyleIdx="0" presStyleCnt="3">
        <dgm:presLayoutVars>
          <dgm:chMax val="0"/>
          <dgm:bulletEnabled val="1"/>
        </dgm:presLayoutVars>
      </dgm:prSet>
      <dgm:spPr/>
      <dgm:t>
        <a:bodyPr/>
        <a:lstStyle/>
        <a:p>
          <a:endParaRPr lang="zh-CN" altLang="en-US"/>
        </a:p>
      </dgm:t>
    </dgm:pt>
    <dgm:pt modelId="{F6F440C5-AEA1-4338-9C95-79BFB74976A2}" type="pres">
      <dgm:prSet presAssocID="{965CE228-C74F-4D34-8716-4458F1BAEAC9}" presName="spacer" presStyleCnt="0"/>
      <dgm:spPr/>
    </dgm:pt>
    <dgm:pt modelId="{0198D5FA-C984-488E-9F17-27529454070C}" type="pres">
      <dgm:prSet presAssocID="{CEB9C8AC-2FC1-4F8C-AD87-9C5B94FE2455}" presName="parentText" presStyleLbl="node1" presStyleIdx="1" presStyleCnt="3">
        <dgm:presLayoutVars>
          <dgm:chMax val="0"/>
          <dgm:bulletEnabled val="1"/>
        </dgm:presLayoutVars>
      </dgm:prSet>
      <dgm:spPr/>
      <dgm:t>
        <a:bodyPr/>
        <a:lstStyle/>
        <a:p>
          <a:endParaRPr lang="zh-CN" altLang="en-US"/>
        </a:p>
      </dgm:t>
    </dgm:pt>
    <dgm:pt modelId="{4AB0B77B-0600-4521-A112-3B0EBAA72FC1}" type="pres">
      <dgm:prSet presAssocID="{BEE043A7-5BA3-4AF0-85BF-79995D5CDBB5}" presName="spacer" presStyleCnt="0"/>
      <dgm:spPr/>
    </dgm:pt>
    <dgm:pt modelId="{9D3EA6E7-E2B9-4A9D-94D3-209A81A3CEE1}" type="pres">
      <dgm:prSet presAssocID="{92F2CB87-8F6F-49C9-98F0-D1DD81F12B1D}" presName="parentText" presStyleLbl="node1" presStyleIdx="2" presStyleCnt="3">
        <dgm:presLayoutVars>
          <dgm:chMax val="0"/>
          <dgm:bulletEnabled val="1"/>
        </dgm:presLayoutVars>
      </dgm:prSet>
      <dgm:spPr/>
      <dgm:t>
        <a:bodyPr/>
        <a:lstStyle/>
        <a:p>
          <a:endParaRPr lang="zh-CN" altLang="en-US"/>
        </a:p>
      </dgm:t>
    </dgm:pt>
  </dgm:ptLst>
  <dgm:cxnLst>
    <dgm:cxn modelId="{A6CF927C-E151-425D-A176-702EA7E17638}" srcId="{55D79A7E-36B3-4716-B0DC-813D8F144975}" destId="{45542AC6-8242-45BA-BD71-AC9A8E87FB5C}" srcOrd="0" destOrd="0" parTransId="{4B9981DB-0847-4332-9803-BF9B77E6196A}" sibTransId="{965CE228-C74F-4D34-8716-4458F1BAEAC9}"/>
    <dgm:cxn modelId="{96679460-6A28-43EA-83D2-C73D49C46165}" type="presOf" srcId="{CEB9C8AC-2FC1-4F8C-AD87-9C5B94FE2455}" destId="{0198D5FA-C984-488E-9F17-27529454070C}" srcOrd="0" destOrd="0" presId="urn:microsoft.com/office/officeart/2005/8/layout/vList2#16"/>
    <dgm:cxn modelId="{BC1BD252-CCCC-453B-A204-D522224C8753}" type="presOf" srcId="{55D79A7E-36B3-4716-B0DC-813D8F144975}" destId="{D3444FCD-62B1-4448-BAEF-135499BD4214}" srcOrd="0" destOrd="0" presId="urn:microsoft.com/office/officeart/2005/8/layout/vList2#16"/>
    <dgm:cxn modelId="{10F04E85-5D03-43CB-83F5-3978AD1DF617}" srcId="{55D79A7E-36B3-4716-B0DC-813D8F144975}" destId="{CEB9C8AC-2FC1-4F8C-AD87-9C5B94FE2455}" srcOrd="1" destOrd="0" parTransId="{F6A6AE79-0B2F-42C3-B5AA-6E0CB354E035}" sibTransId="{BEE043A7-5BA3-4AF0-85BF-79995D5CDBB5}"/>
    <dgm:cxn modelId="{7B5A6FFB-B814-4DC2-8297-14430CB247CD}" srcId="{55D79A7E-36B3-4716-B0DC-813D8F144975}" destId="{92F2CB87-8F6F-49C9-98F0-D1DD81F12B1D}" srcOrd="2" destOrd="0" parTransId="{FC0B8B56-A69D-499B-AA7F-94EA49E02BD5}" sibTransId="{764B93D1-04FF-4EF3-A15A-2CEEACBE4999}"/>
    <dgm:cxn modelId="{F48B70A9-B118-4691-946C-BC4FEB3FDF52}" type="presOf" srcId="{45542AC6-8242-45BA-BD71-AC9A8E87FB5C}" destId="{0B33B84E-9367-41A3-95B1-937E029E5847}" srcOrd="0" destOrd="0" presId="urn:microsoft.com/office/officeart/2005/8/layout/vList2#16"/>
    <dgm:cxn modelId="{4F3BB151-61DA-494E-83C8-9365F7822CB3}" type="presOf" srcId="{92F2CB87-8F6F-49C9-98F0-D1DD81F12B1D}" destId="{9D3EA6E7-E2B9-4A9D-94D3-209A81A3CEE1}" srcOrd="0" destOrd="0" presId="urn:microsoft.com/office/officeart/2005/8/layout/vList2#16"/>
    <dgm:cxn modelId="{D61FBB46-29C5-4EDF-86E9-30B4788317D1}" type="presParOf" srcId="{D3444FCD-62B1-4448-BAEF-135499BD4214}" destId="{0B33B84E-9367-41A3-95B1-937E029E5847}" srcOrd="0" destOrd="0" presId="urn:microsoft.com/office/officeart/2005/8/layout/vList2#16"/>
    <dgm:cxn modelId="{9D7FAA56-D00F-4FC0-8088-8832CBBB2D59}" type="presParOf" srcId="{D3444FCD-62B1-4448-BAEF-135499BD4214}" destId="{F6F440C5-AEA1-4338-9C95-79BFB74976A2}" srcOrd="1" destOrd="0" presId="urn:microsoft.com/office/officeart/2005/8/layout/vList2#16"/>
    <dgm:cxn modelId="{89FCD4F9-AEA8-4BEF-92E4-5D3916E826F6}" type="presParOf" srcId="{D3444FCD-62B1-4448-BAEF-135499BD4214}" destId="{0198D5FA-C984-488E-9F17-27529454070C}" srcOrd="2" destOrd="0" presId="urn:microsoft.com/office/officeart/2005/8/layout/vList2#16"/>
    <dgm:cxn modelId="{0E5AB137-E880-43D9-9617-07DDB6FE39C7}" type="presParOf" srcId="{D3444FCD-62B1-4448-BAEF-135499BD4214}" destId="{4AB0B77B-0600-4521-A112-3B0EBAA72FC1}" srcOrd="3" destOrd="0" presId="urn:microsoft.com/office/officeart/2005/8/layout/vList2#16"/>
    <dgm:cxn modelId="{CDBB83E5-6E3D-4487-AA5A-96441B5B74C5}" type="presParOf" srcId="{D3444FCD-62B1-4448-BAEF-135499BD4214}" destId="{9D3EA6E7-E2B9-4A9D-94D3-209A81A3CEE1}" srcOrd="4" destOrd="0" presId="urn:microsoft.com/office/officeart/2005/8/layout/vList2#1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55D79A7E-36B3-4716-B0DC-813D8F144975}" type="doc">
      <dgm:prSet loTypeId="urn:microsoft.com/office/officeart/2005/8/layout/vList2#17" loCatId="list" qsTypeId="urn:microsoft.com/office/officeart/2005/8/quickstyle/simple1#72" qsCatId="simple" csTypeId="urn:microsoft.com/office/officeart/2005/8/colors/accent2_2#58" csCatId="accent2" phldr="1"/>
      <dgm:spPr/>
      <dgm:t>
        <a:bodyPr/>
        <a:lstStyle/>
        <a:p>
          <a:endParaRPr lang="zh-CN" altLang="en-US"/>
        </a:p>
      </dgm:t>
    </dgm:pt>
    <dgm:pt modelId="{CEB9C8AC-2FC1-4F8C-AD87-9C5B94FE2455}">
      <dgm:prSet phldrT="[文本]" custT="1"/>
      <dgm:spPr/>
      <dgm:t>
        <a:bodyPr/>
        <a:lstStyle/>
        <a:p>
          <a:pPr algn="ctr"/>
          <a:r>
            <a:rPr lang="zh-CN" altLang="en-US" sz="2400" dirty="0" smtClean="0">
              <a:latin typeface="手札体-简粗体" panose="03000700000000000000" pitchFamily="66" charset="-122"/>
              <a:ea typeface="手札体-简粗体" panose="03000700000000000000" pitchFamily="66" charset="-122"/>
            </a:rPr>
            <a:t>？符号系统</a:t>
          </a:r>
          <a:endParaRPr lang="zh-CN" altLang="en-US" sz="2400" dirty="0">
            <a:latin typeface="手札体-简粗体" panose="03000700000000000000" pitchFamily="66" charset="-122"/>
            <a:ea typeface="手札体-简粗体" panose="03000700000000000000" pitchFamily="66" charset="-122"/>
          </a:endParaRPr>
        </a:p>
      </dgm:t>
    </dgm:pt>
    <dgm:pt modelId="{F6A6AE79-0B2F-42C3-B5AA-6E0CB354E035}" type="parTrans" cxnId="{10F04E85-5D03-43CB-83F5-3978AD1DF617}">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BEE043A7-5BA3-4AF0-85BF-79995D5CDBB5}" type="sibTrans" cxnId="{10F04E85-5D03-43CB-83F5-3978AD1DF617}">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92F2CB87-8F6F-49C9-98F0-D1DD81F12B1D}">
      <dgm:prSet phldrT="[文本]" custT="1"/>
      <dgm:spPr/>
      <dgm:t>
        <a:bodyPr/>
        <a:lstStyle/>
        <a:p>
          <a:pPr algn="ctr"/>
          <a:r>
            <a:rPr lang="zh-CN" altLang="en-US" sz="2400" dirty="0" smtClean="0">
              <a:latin typeface="手札体-简粗体" panose="03000700000000000000" pitchFamily="66" charset="-122"/>
              <a:ea typeface="手札体-简粗体" panose="03000700000000000000" pitchFamily="66" charset="-122"/>
            </a:rPr>
            <a:t>？符号系统</a:t>
          </a:r>
          <a:endParaRPr lang="zh-CN" altLang="en-US" sz="2400" dirty="0">
            <a:latin typeface="手札体-简粗体" panose="03000700000000000000" pitchFamily="66" charset="-122"/>
            <a:ea typeface="手札体-简粗体" panose="03000700000000000000" pitchFamily="66" charset="-122"/>
          </a:endParaRPr>
        </a:p>
      </dgm:t>
    </dgm:pt>
    <dgm:pt modelId="{FC0B8B56-A69D-499B-AA7F-94EA49E02BD5}" type="parTrans" cxnId="{7B5A6FFB-B814-4DC2-8297-14430CB247CD}">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764B93D1-04FF-4EF3-A15A-2CEEACBE4999}" type="sibTrans" cxnId="{7B5A6FFB-B814-4DC2-8297-14430CB247CD}">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45542AC6-8242-45BA-BD71-AC9A8E87FB5C}">
      <dgm:prSet phldrT="[文本]" custT="1"/>
      <dgm:spPr/>
      <dgm:t>
        <a:bodyPr/>
        <a:lstStyle/>
        <a:p>
          <a:pPr algn="ctr"/>
          <a:r>
            <a:rPr lang="zh-CN" altLang="en-US" sz="2400" dirty="0" smtClean="0">
              <a:latin typeface="手札体-简粗体" panose="03000700000000000000" pitchFamily="66" charset="-122"/>
              <a:ea typeface="手札体-简粗体" panose="03000700000000000000" pitchFamily="66" charset="-122"/>
            </a:rPr>
            <a:t>？符号系统</a:t>
          </a:r>
          <a:endParaRPr lang="zh-CN" altLang="en-US" sz="2400" dirty="0">
            <a:latin typeface="手札体-简粗体" panose="03000700000000000000" pitchFamily="66" charset="-122"/>
            <a:ea typeface="手札体-简粗体" panose="03000700000000000000" pitchFamily="66" charset="-122"/>
          </a:endParaRPr>
        </a:p>
      </dgm:t>
    </dgm:pt>
    <dgm:pt modelId="{4B9981DB-0847-4332-9803-BF9B77E6196A}" type="parTrans" cxnId="{A6CF927C-E151-425D-A176-702EA7E17638}">
      <dgm:prSet/>
      <dgm:spPr/>
      <dgm:t>
        <a:bodyPr/>
        <a:lstStyle/>
        <a:p>
          <a:pPr algn="ctr"/>
          <a:endParaRPr lang="zh-CN" altLang="en-US"/>
        </a:p>
      </dgm:t>
    </dgm:pt>
    <dgm:pt modelId="{965CE228-C74F-4D34-8716-4458F1BAEAC9}" type="sibTrans" cxnId="{A6CF927C-E151-425D-A176-702EA7E17638}">
      <dgm:prSet/>
      <dgm:spPr/>
      <dgm:t>
        <a:bodyPr/>
        <a:lstStyle/>
        <a:p>
          <a:pPr algn="ctr"/>
          <a:endParaRPr lang="zh-CN" altLang="en-US"/>
        </a:p>
      </dgm:t>
    </dgm:pt>
    <dgm:pt modelId="{D3444FCD-62B1-4448-BAEF-135499BD4214}" type="pres">
      <dgm:prSet presAssocID="{55D79A7E-36B3-4716-B0DC-813D8F144975}" presName="linear" presStyleCnt="0">
        <dgm:presLayoutVars>
          <dgm:animLvl val="lvl"/>
          <dgm:resizeHandles val="exact"/>
        </dgm:presLayoutVars>
      </dgm:prSet>
      <dgm:spPr/>
      <dgm:t>
        <a:bodyPr/>
        <a:lstStyle/>
        <a:p>
          <a:endParaRPr lang="zh-CN" altLang="en-US"/>
        </a:p>
      </dgm:t>
    </dgm:pt>
    <dgm:pt modelId="{0B33B84E-9367-41A3-95B1-937E029E5847}" type="pres">
      <dgm:prSet presAssocID="{45542AC6-8242-45BA-BD71-AC9A8E87FB5C}" presName="parentText" presStyleLbl="node1" presStyleIdx="0" presStyleCnt="3">
        <dgm:presLayoutVars>
          <dgm:chMax val="0"/>
          <dgm:bulletEnabled val="1"/>
        </dgm:presLayoutVars>
      </dgm:prSet>
      <dgm:spPr/>
      <dgm:t>
        <a:bodyPr/>
        <a:lstStyle/>
        <a:p>
          <a:endParaRPr lang="zh-CN" altLang="en-US"/>
        </a:p>
      </dgm:t>
    </dgm:pt>
    <dgm:pt modelId="{F6F440C5-AEA1-4338-9C95-79BFB74976A2}" type="pres">
      <dgm:prSet presAssocID="{965CE228-C74F-4D34-8716-4458F1BAEAC9}" presName="spacer" presStyleCnt="0"/>
      <dgm:spPr/>
    </dgm:pt>
    <dgm:pt modelId="{0198D5FA-C984-488E-9F17-27529454070C}" type="pres">
      <dgm:prSet presAssocID="{CEB9C8AC-2FC1-4F8C-AD87-9C5B94FE2455}" presName="parentText" presStyleLbl="node1" presStyleIdx="1" presStyleCnt="3">
        <dgm:presLayoutVars>
          <dgm:chMax val="0"/>
          <dgm:bulletEnabled val="1"/>
        </dgm:presLayoutVars>
      </dgm:prSet>
      <dgm:spPr/>
      <dgm:t>
        <a:bodyPr/>
        <a:lstStyle/>
        <a:p>
          <a:endParaRPr lang="zh-CN" altLang="en-US"/>
        </a:p>
      </dgm:t>
    </dgm:pt>
    <dgm:pt modelId="{4AB0B77B-0600-4521-A112-3B0EBAA72FC1}" type="pres">
      <dgm:prSet presAssocID="{BEE043A7-5BA3-4AF0-85BF-79995D5CDBB5}" presName="spacer" presStyleCnt="0"/>
      <dgm:spPr/>
    </dgm:pt>
    <dgm:pt modelId="{9D3EA6E7-E2B9-4A9D-94D3-209A81A3CEE1}" type="pres">
      <dgm:prSet presAssocID="{92F2CB87-8F6F-49C9-98F0-D1DD81F12B1D}" presName="parentText" presStyleLbl="node1" presStyleIdx="2" presStyleCnt="3">
        <dgm:presLayoutVars>
          <dgm:chMax val="0"/>
          <dgm:bulletEnabled val="1"/>
        </dgm:presLayoutVars>
      </dgm:prSet>
      <dgm:spPr/>
      <dgm:t>
        <a:bodyPr/>
        <a:lstStyle/>
        <a:p>
          <a:endParaRPr lang="zh-CN" altLang="en-US"/>
        </a:p>
      </dgm:t>
    </dgm:pt>
  </dgm:ptLst>
  <dgm:cxnLst>
    <dgm:cxn modelId="{A6CF927C-E151-425D-A176-702EA7E17638}" srcId="{55D79A7E-36B3-4716-B0DC-813D8F144975}" destId="{45542AC6-8242-45BA-BD71-AC9A8E87FB5C}" srcOrd="0" destOrd="0" parTransId="{4B9981DB-0847-4332-9803-BF9B77E6196A}" sibTransId="{965CE228-C74F-4D34-8716-4458F1BAEAC9}"/>
    <dgm:cxn modelId="{10F04E85-5D03-43CB-83F5-3978AD1DF617}" srcId="{55D79A7E-36B3-4716-B0DC-813D8F144975}" destId="{CEB9C8AC-2FC1-4F8C-AD87-9C5B94FE2455}" srcOrd="1" destOrd="0" parTransId="{F6A6AE79-0B2F-42C3-B5AA-6E0CB354E035}" sibTransId="{BEE043A7-5BA3-4AF0-85BF-79995D5CDBB5}"/>
    <dgm:cxn modelId="{79481731-255F-41C5-89D4-FF972896F441}" type="presOf" srcId="{55D79A7E-36B3-4716-B0DC-813D8F144975}" destId="{D3444FCD-62B1-4448-BAEF-135499BD4214}" srcOrd="0" destOrd="0" presId="urn:microsoft.com/office/officeart/2005/8/layout/vList2#17"/>
    <dgm:cxn modelId="{F125057C-A47F-47C8-A053-1E65B2C07AFC}" type="presOf" srcId="{45542AC6-8242-45BA-BD71-AC9A8E87FB5C}" destId="{0B33B84E-9367-41A3-95B1-937E029E5847}" srcOrd="0" destOrd="0" presId="urn:microsoft.com/office/officeart/2005/8/layout/vList2#17"/>
    <dgm:cxn modelId="{BB96F75D-C284-47D4-8332-673685A51460}" type="presOf" srcId="{CEB9C8AC-2FC1-4F8C-AD87-9C5B94FE2455}" destId="{0198D5FA-C984-488E-9F17-27529454070C}" srcOrd="0" destOrd="0" presId="urn:microsoft.com/office/officeart/2005/8/layout/vList2#17"/>
    <dgm:cxn modelId="{7B5A6FFB-B814-4DC2-8297-14430CB247CD}" srcId="{55D79A7E-36B3-4716-B0DC-813D8F144975}" destId="{92F2CB87-8F6F-49C9-98F0-D1DD81F12B1D}" srcOrd="2" destOrd="0" parTransId="{FC0B8B56-A69D-499B-AA7F-94EA49E02BD5}" sibTransId="{764B93D1-04FF-4EF3-A15A-2CEEACBE4999}"/>
    <dgm:cxn modelId="{555E79CF-4E6E-4669-94FD-AA68097B45A6}" type="presOf" srcId="{92F2CB87-8F6F-49C9-98F0-D1DD81F12B1D}" destId="{9D3EA6E7-E2B9-4A9D-94D3-209A81A3CEE1}" srcOrd="0" destOrd="0" presId="urn:microsoft.com/office/officeart/2005/8/layout/vList2#17"/>
    <dgm:cxn modelId="{09D16D34-119D-471F-9294-4072222292FF}" type="presParOf" srcId="{D3444FCD-62B1-4448-BAEF-135499BD4214}" destId="{0B33B84E-9367-41A3-95B1-937E029E5847}" srcOrd="0" destOrd="0" presId="urn:microsoft.com/office/officeart/2005/8/layout/vList2#17"/>
    <dgm:cxn modelId="{8E5A798F-F88A-4874-A330-AB43DC32ABFD}" type="presParOf" srcId="{D3444FCD-62B1-4448-BAEF-135499BD4214}" destId="{F6F440C5-AEA1-4338-9C95-79BFB74976A2}" srcOrd="1" destOrd="0" presId="urn:microsoft.com/office/officeart/2005/8/layout/vList2#17"/>
    <dgm:cxn modelId="{8AD0519B-1A6F-44DC-B5C1-C808247B2A60}" type="presParOf" srcId="{D3444FCD-62B1-4448-BAEF-135499BD4214}" destId="{0198D5FA-C984-488E-9F17-27529454070C}" srcOrd="2" destOrd="0" presId="urn:microsoft.com/office/officeart/2005/8/layout/vList2#17"/>
    <dgm:cxn modelId="{41EB1E55-0979-46EB-B877-9D0FC4B60B52}" type="presParOf" srcId="{D3444FCD-62B1-4448-BAEF-135499BD4214}" destId="{4AB0B77B-0600-4521-A112-3B0EBAA72FC1}" srcOrd="3" destOrd="0" presId="urn:microsoft.com/office/officeart/2005/8/layout/vList2#17"/>
    <dgm:cxn modelId="{285C3A2D-9E10-4D01-8158-223275E3FA19}" type="presParOf" srcId="{D3444FCD-62B1-4448-BAEF-135499BD4214}" destId="{9D3EA6E7-E2B9-4A9D-94D3-209A81A3CEE1}" srcOrd="4" destOrd="0" presId="urn:microsoft.com/office/officeart/2005/8/layout/vList2#17"/>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SimHei" charset="-122"/>
              <a:ea typeface="SimHei" charset="-122"/>
              <a:cs typeface="SimHei" charset="-122"/>
              <a:sym typeface="+mn-ea"/>
            </a:rPr>
            <a:t>企业文化管理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企业文化管理的影响因素</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dirty="0" smtClean="0">
              <a:latin typeface="SimHei" charset="-122"/>
              <a:ea typeface="SimHei" charset="-122"/>
              <a:cs typeface="SimHei" charset="-122"/>
            </a:rPr>
            <a:t>制定企业文化管理制度</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latin typeface="SimHei" charset="-122"/>
            <a:ea typeface="SimHei" charset="-122"/>
            <a:cs typeface="SimHei" charset="-122"/>
          </a:endParaRPr>
        </a:p>
      </dgm:t>
    </dgm:pt>
    <dgm:pt modelId="{8D2E3331-C9C0-6F41-9B03-2AE4E999EDF7}" type="sibTrans" cxnId="{9AAB41CC-B9AA-9142-BE5E-0B1EE6E34DAA}">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C0A2F505-1DAD-9149-BBA8-8FFD06D31E85}" type="presOf" srcId="{F05BBA42-D7AF-4BA0-8C3F-85B1FE28E48F}" destId="{18DB143D-9E27-4E02-AFA5-F665953CBC10}" srcOrd="0" destOrd="0" presId="urn:microsoft.com/office/officeart/2009/3/layout/HorizontalOrganizationChart"/>
    <dgm:cxn modelId="{79C1C6FB-EBA9-B240-9290-94AABC8D4FC3}" type="presOf" srcId="{87585F0D-6A81-F747-99EB-D14B33EBB618}" destId="{BCDD8BD9-F9D2-4C44-AB56-5005F5FB7B08}" srcOrd="1" destOrd="0" presId="urn:microsoft.com/office/officeart/2009/3/layout/HorizontalOrganizationChart"/>
    <dgm:cxn modelId="{0C067A41-84A5-DA47-B4B8-E74717CC46E9}"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C005916-E624-0F4A-9524-E2A03ED4ECF0}" type="presOf" srcId="{E2369F6E-DA59-4F6E-BD69-6CAA013A82BE}" destId="{CD82D2C2-9EF5-4CA0-9CEE-9265A38A1F4A}" srcOrd="0" destOrd="0" presId="urn:microsoft.com/office/officeart/2009/3/layout/HorizontalOrganizationChart"/>
    <dgm:cxn modelId="{EDED37AB-AE41-2D43-AD6B-DBD0E4722E03}" type="presOf" srcId="{9AC2E227-803C-4016-BF2C-9291B6CAA290}" destId="{2A2AFDF2-2568-44F8-842C-3BFD70D9F2B1}" srcOrd="0" destOrd="0" presId="urn:microsoft.com/office/officeart/2009/3/layout/HorizontalOrganizationChart"/>
    <dgm:cxn modelId="{E8CFE830-8AE3-4849-99AF-231CFF20CEFC}" type="presOf" srcId="{7638F483-EC40-4669-A117-0C6040B4A66B}" destId="{86A07B8D-FF15-4EFF-8681-05A46BF1E797}" srcOrd="0" destOrd="0" presId="urn:microsoft.com/office/officeart/2009/3/layout/HorizontalOrganizationChart"/>
    <dgm:cxn modelId="{7876E91D-CD9E-E34E-B85E-E7DD98CD404B}"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043B1EB-E5DE-F841-A495-C64D31898826}" type="presOf" srcId="{87585F0D-6A81-F747-99EB-D14B33EBB618}" destId="{A73C4A40-2D47-BF42-9EF8-B3BEE9451F45}" srcOrd="0" destOrd="0" presId="urn:microsoft.com/office/officeart/2009/3/layout/HorizontalOrganizationChart"/>
    <dgm:cxn modelId="{F726D176-6F0A-5549-9CA5-5F739BA6DD82}" type="presOf" srcId="{3FA44A42-E0AE-412C-8071-9A37D30DD567}" destId="{22C8BBC7-02FA-4EF0-899A-834C1FEE39E3}" srcOrd="0" destOrd="0" presId="urn:microsoft.com/office/officeart/2009/3/layout/HorizontalOrganizationChart"/>
    <dgm:cxn modelId="{163D51A3-9492-484F-8F77-7529122CB96E}"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69887D8-42BD-2D41-9FA2-034E71B8FBBC}" type="presOf" srcId="{7638F483-EC40-4669-A117-0C6040B4A66B}" destId="{A4529214-DB2D-4B21-8831-F60F2A376559}" srcOrd="1" destOrd="0" presId="urn:microsoft.com/office/officeart/2009/3/layout/HorizontalOrganizationChart"/>
    <dgm:cxn modelId="{969E5BE8-F194-E94E-87B5-7796159B2FFE}"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C494BA3-6B43-E843-836A-87D64EBD089E}" type="presParOf" srcId="{18DB143D-9E27-4E02-AFA5-F665953CBC10}" destId="{07E01157-B979-4F6B-B892-75DB2A2B8B0F}" srcOrd="0" destOrd="0" presId="urn:microsoft.com/office/officeart/2009/3/layout/HorizontalOrganizationChart"/>
    <dgm:cxn modelId="{8D16DF7C-A39D-0741-96B6-FBC06456D74F}" type="presParOf" srcId="{07E01157-B979-4F6B-B892-75DB2A2B8B0F}" destId="{F686C23F-604E-4653-B2CB-27DBB6BED631}" srcOrd="0" destOrd="0" presId="urn:microsoft.com/office/officeart/2009/3/layout/HorizontalOrganizationChart"/>
    <dgm:cxn modelId="{8C3443F7-D5EA-F843-B1DA-0CF3FCE3272F}" type="presParOf" srcId="{F686C23F-604E-4653-B2CB-27DBB6BED631}" destId="{2A2AFDF2-2568-44F8-842C-3BFD70D9F2B1}" srcOrd="0" destOrd="0" presId="urn:microsoft.com/office/officeart/2009/3/layout/HorizontalOrganizationChart"/>
    <dgm:cxn modelId="{5401C72C-CD79-E74C-A418-23118B10C741}" type="presParOf" srcId="{F686C23F-604E-4653-B2CB-27DBB6BED631}" destId="{9CD41DA5-A8A9-4189-B933-DCF665F7DF2D}" srcOrd="1" destOrd="0" presId="urn:microsoft.com/office/officeart/2009/3/layout/HorizontalOrganizationChart"/>
    <dgm:cxn modelId="{A473D18D-C0D6-0742-B665-85337C405273}" type="presParOf" srcId="{07E01157-B979-4F6B-B892-75DB2A2B8B0F}" destId="{96876921-77F4-4E08-9148-E99125692808}" srcOrd="1" destOrd="0" presId="urn:microsoft.com/office/officeart/2009/3/layout/HorizontalOrganizationChart"/>
    <dgm:cxn modelId="{CA4193FA-5B79-3944-B81E-DD881A53D08E}" type="presParOf" srcId="{96876921-77F4-4E08-9148-E99125692808}" destId="{CD82D2C2-9EF5-4CA0-9CEE-9265A38A1F4A}" srcOrd="0" destOrd="0" presId="urn:microsoft.com/office/officeart/2009/3/layout/HorizontalOrganizationChart"/>
    <dgm:cxn modelId="{09B96C45-CD43-904C-AB6E-F2D09A3A6FE2}" type="presParOf" srcId="{96876921-77F4-4E08-9148-E99125692808}" destId="{9441C830-A66B-4AFB-9252-8069549D4F0A}" srcOrd="1" destOrd="0" presId="urn:microsoft.com/office/officeart/2009/3/layout/HorizontalOrganizationChart"/>
    <dgm:cxn modelId="{1F9CEC83-C3D4-2F44-AE13-8A8585CC32EE}" type="presParOf" srcId="{9441C830-A66B-4AFB-9252-8069549D4F0A}" destId="{FEAC7974-4462-4948-9F19-4D53C38CC88A}" srcOrd="0" destOrd="0" presId="urn:microsoft.com/office/officeart/2009/3/layout/HorizontalOrganizationChart"/>
    <dgm:cxn modelId="{48183B46-4626-BB4B-BCED-9B25F273C8CF}" type="presParOf" srcId="{FEAC7974-4462-4948-9F19-4D53C38CC88A}" destId="{22C8BBC7-02FA-4EF0-899A-834C1FEE39E3}" srcOrd="0" destOrd="0" presId="urn:microsoft.com/office/officeart/2009/3/layout/HorizontalOrganizationChart"/>
    <dgm:cxn modelId="{6D842C5C-F344-CC4D-B9FC-5E0023811279}" type="presParOf" srcId="{FEAC7974-4462-4948-9F19-4D53C38CC88A}" destId="{CBD704CC-8D6F-4C39-AFA6-3825EE74A965}" srcOrd="1" destOrd="0" presId="urn:microsoft.com/office/officeart/2009/3/layout/HorizontalOrganizationChart"/>
    <dgm:cxn modelId="{63CFCD9D-AE0E-0044-9180-3E332AD4B41A}" type="presParOf" srcId="{9441C830-A66B-4AFB-9252-8069549D4F0A}" destId="{C4FE27A9-6818-468D-8F72-5DEAE64958BC}" srcOrd="1" destOrd="0" presId="urn:microsoft.com/office/officeart/2009/3/layout/HorizontalOrganizationChart"/>
    <dgm:cxn modelId="{C1966504-E8C4-BA4C-B039-1FEADC805A2C}" type="presParOf" srcId="{9441C830-A66B-4AFB-9252-8069549D4F0A}" destId="{B9E24DCA-DEF6-41DD-8228-40542DF88903}" srcOrd="2" destOrd="0" presId="urn:microsoft.com/office/officeart/2009/3/layout/HorizontalOrganizationChart"/>
    <dgm:cxn modelId="{2D710DF2-8F5E-2447-B886-323ED7705D3F}" type="presParOf" srcId="{96876921-77F4-4E08-9148-E99125692808}" destId="{72A5A8A1-C34D-4CC9-B014-4EDC4C60B5CB}" srcOrd="2" destOrd="0" presId="urn:microsoft.com/office/officeart/2009/3/layout/HorizontalOrganizationChart"/>
    <dgm:cxn modelId="{3EA06650-1356-094B-B3C8-EF15B06F6FBD}" type="presParOf" srcId="{96876921-77F4-4E08-9148-E99125692808}" destId="{99464D45-2B22-432F-8F6C-3394CEC310A7}" srcOrd="3" destOrd="0" presId="urn:microsoft.com/office/officeart/2009/3/layout/HorizontalOrganizationChart"/>
    <dgm:cxn modelId="{3E7419B4-475C-1A44-AD26-701CF4679862}" type="presParOf" srcId="{99464D45-2B22-432F-8F6C-3394CEC310A7}" destId="{7EEFA05D-0146-474D-BB41-35A44BBAC0EB}" srcOrd="0" destOrd="0" presId="urn:microsoft.com/office/officeart/2009/3/layout/HorizontalOrganizationChart"/>
    <dgm:cxn modelId="{4AF9CF60-A25C-6B49-99FE-4F21D366AC2A}" type="presParOf" srcId="{7EEFA05D-0146-474D-BB41-35A44BBAC0EB}" destId="{86A07B8D-FF15-4EFF-8681-05A46BF1E797}" srcOrd="0" destOrd="0" presId="urn:microsoft.com/office/officeart/2009/3/layout/HorizontalOrganizationChart"/>
    <dgm:cxn modelId="{B8B0D038-67FD-1B48-9AE0-A5796E1436BA}" type="presParOf" srcId="{7EEFA05D-0146-474D-BB41-35A44BBAC0EB}" destId="{A4529214-DB2D-4B21-8831-F60F2A376559}" srcOrd="1" destOrd="0" presId="urn:microsoft.com/office/officeart/2009/3/layout/HorizontalOrganizationChart"/>
    <dgm:cxn modelId="{FED9DA13-800C-8548-8988-88164906532F}" type="presParOf" srcId="{99464D45-2B22-432F-8F6C-3394CEC310A7}" destId="{4C9D6515-EA4F-4DBF-A8FE-0711C70136B1}" srcOrd="1" destOrd="0" presId="urn:microsoft.com/office/officeart/2009/3/layout/HorizontalOrganizationChart"/>
    <dgm:cxn modelId="{4628BF42-C3E4-8E44-9496-E7011015ACE2}" type="presParOf" srcId="{99464D45-2B22-432F-8F6C-3394CEC310A7}" destId="{686779DB-34D3-4F60-84B6-A35826FF3C2A}" srcOrd="2" destOrd="0" presId="urn:microsoft.com/office/officeart/2009/3/layout/HorizontalOrganizationChart"/>
    <dgm:cxn modelId="{48681143-A373-C844-BAAF-EB9F2070A71E}" type="presParOf" srcId="{96876921-77F4-4E08-9148-E99125692808}" destId="{B94BF64B-9716-424E-A851-42E8E7B2B9A7}" srcOrd="4" destOrd="0" presId="urn:microsoft.com/office/officeart/2009/3/layout/HorizontalOrganizationChart"/>
    <dgm:cxn modelId="{5FF73D5A-BC7C-FA47-B451-70BB697E453E}" type="presParOf" srcId="{96876921-77F4-4E08-9148-E99125692808}" destId="{31E814C1-FFDD-BA48-BF9D-F3C8FF892503}" srcOrd="5" destOrd="0" presId="urn:microsoft.com/office/officeart/2009/3/layout/HorizontalOrganizationChart"/>
    <dgm:cxn modelId="{EA95E8B0-3D85-9F4C-A950-057A4AE4FA64}" type="presParOf" srcId="{31E814C1-FFDD-BA48-BF9D-F3C8FF892503}" destId="{1780440E-D92A-B040-A710-F8D875101E05}" srcOrd="0" destOrd="0" presId="urn:microsoft.com/office/officeart/2009/3/layout/HorizontalOrganizationChart"/>
    <dgm:cxn modelId="{24DE8DD7-4D5F-F346-B038-99AEBDDE938D}" type="presParOf" srcId="{1780440E-D92A-B040-A710-F8D875101E05}" destId="{A73C4A40-2D47-BF42-9EF8-B3BEE9451F45}" srcOrd="0" destOrd="0" presId="urn:microsoft.com/office/officeart/2009/3/layout/HorizontalOrganizationChart"/>
    <dgm:cxn modelId="{15479C72-BC72-AC45-A3E9-7B8B4D9BD66A}" type="presParOf" srcId="{1780440E-D92A-B040-A710-F8D875101E05}" destId="{BCDD8BD9-F9D2-4C44-AB56-5005F5FB7B08}" srcOrd="1" destOrd="0" presId="urn:microsoft.com/office/officeart/2009/3/layout/HorizontalOrganizationChart"/>
    <dgm:cxn modelId="{25764338-5E5F-C441-A704-3274FF753FB2}" type="presParOf" srcId="{31E814C1-FFDD-BA48-BF9D-F3C8FF892503}" destId="{B22D4294-1D49-E046-9CF9-7B480D0762E6}" srcOrd="1" destOrd="0" presId="urn:microsoft.com/office/officeart/2009/3/layout/HorizontalOrganizationChart"/>
    <dgm:cxn modelId="{6426942D-6CE8-E640-975D-FECCF8FAE026}" type="presParOf" srcId="{31E814C1-FFDD-BA48-BF9D-F3C8FF892503}" destId="{E1D0C206-488D-6348-BEA7-1FE8B1679EF7}" srcOrd="2" destOrd="0" presId="urn:microsoft.com/office/officeart/2009/3/layout/HorizontalOrganizationChart"/>
    <dgm:cxn modelId="{254FDBB7-6DC4-3B46-9B9D-47CEBF345B8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55D79A7E-36B3-4716-B0DC-813D8F144975}" type="doc">
      <dgm:prSet loTypeId="urn:microsoft.com/office/officeart/2005/8/layout/vList2#16" loCatId="list" qsTypeId="urn:microsoft.com/office/officeart/2005/8/quickstyle/simple1#71" qsCatId="simple" csTypeId="urn:microsoft.com/office/officeart/2005/8/colors/accent2_2#57" csCatId="accent2" phldr="1"/>
      <dgm:spPr/>
      <dgm:t>
        <a:bodyPr/>
        <a:lstStyle/>
        <a:p>
          <a:endParaRPr lang="zh-CN" altLang="en-US"/>
        </a:p>
      </dgm:t>
    </dgm:pt>
    <dgm:pt modelId="{CEB9C8AC-2FC1-4F8C-AD87-9C5B94FE2455}">
      <dgm:prSet phldrT="[文本]" custT="1"/>
      <dgm:spPr/>
      <dgm:t>
        <a:bodyPr/>
        <a:lstStyle/>
        <a:p>
          <a:pPr algn="ctr"/>
          <a:r>
            <a:rPr lang="zh-CN" altLang="en-US" sz="2400" dirty="0" smtClean="0">
              <a:latin typeface="手札体-简粗体" panose="03000700000000000000" pitchFamily="66" charset="-122"/>
              <a:ea typeface="手札体-简粗体" panose="03000700000000000000" pitchFamily="66" charset="-122"/>
            </a:rPr>
            <a:t>制度层次文化</a:t>
          </a:r>
          <a:endParaRPr lang="zh-CN" altLang="en-US" sz="2400" dirty="0">
            <a:latin typeface="手札体-简粗体" panose="03000700000000000000" pitchFamily="66" charset="-122"/>
            <a:ea typeface="手札体-简粗体" panose="03000700000000000000" pitchFamily="66" charset="-122"/>
          </a:endParaRPr>
        </a:p>
      </dgm:t>
    </dgm:pt>
    <dgm:pt modelId="{F6A6AE79-0B2F-42C3-B5AA-6E0CB354E035}" type="parTrans" cxnId="{10F04E85-5D03-43CB-83F5-3978AD1DF617}">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BEE043A7-5BA3-4AF0-85BF-79995D5CDBB5}" type="sibTrans" cxnId="{10F04E85-5D03-43CB-83F5-3978AD1DF617}">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92F2CB87-8F6F-49C9-98F0-D1DD81F12B1D}">
      <dgm:prSet phldrT="[文本]" custT="1"/>
      <dgm:spPr/>
      <dgm:t>
        <a:bodyPr/>
        <a:lstStyle/>
        <a:p>
          <a:pPr algn="ctr"/>
          <a:r>
            <a:rPr lang="zh-CN" altLang="en-US" sz="2400" dirty="0" smtClean="0">
              <a:latin typeface="手札体-简粗体" panose="03000700000000000000" pitchFamily="66" charset="-122"/>
              <a:ea typeface="手札体-简粗体" panose="03000700000000000000" pitchFamily="66" charset="-122"/>
            </a:rPr>
            <a:t>精神层次文化</a:t>
          </a:r>
          <a:endParaRPr lang="zh-CN" altLang="en-US" sz="2400" dirty="0">
            <a:latin typeface="手札体-简粗体" panose="03000700000000000000" pitchFamily="66" charset="-122"/>
            <a:ea typeface="手札体-简粗体" panose="03000700000000000000" pitchFamily="66" charset="-122"/>
          </a:endParaRPr>
        </a:p>
      </dgm:t>
    </dgm:pt>
    <dgm:pt modelId="{FC0B8B56-A69D-499B-AA7F-94EA49E02BD5}" type="parTrans" cxnId="{7B5A6FFB-B814-4DC2-8297-14430CB247CD}">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764B93D1-04FF-4EF3-A15A-2CEEACBE4999}" type="sibTrans" cxnId="{7B5A6FFB-B814-4DC2-8297-14430CB247CD}">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45542AC6-8242-45BA-BD71-AC9A8E87FB5C}">
      <dgm:prSet phldrT="[文本]" custT="1"/>
      <dgm:spPr/>
      <dgm:t>
        <a:bodyPr/>
        <a:lstStyle/>
        <a:p>
          <a:pPr algn="ctr"/>
          <a:r>
            <a:rPr lang="zh-CN" altLang="en-US" sz="2400" dirty="0" smtClean="0">
              <a:latin typeface="手札体-简粗体" panose="03000700000000000000" pitchFamily="66" charset="-122"/>
              <a:ea typeface="手札体-简粗体" panose="03000700000000000000" pitchFamily="66" charset="-122"/>
            </a:rPr>
            <a:t>物质层次文化</a:t>
          </a:r>
          <a:endParaRPr lang="zh-CN" altLang="en-US" sz="2400" dirty="0">
            <a:latin typeface="手札体-简粗体" panose="03000700000000000000" pitchFamily="66" charset="-122"/>
            <a:ea typeface="手札体-简粗体" panose="03000700000000000000" pitchFamily="66" charset="-122"/>
          </a:endParaRPr>
        </a:p>
      </dgm:t>
    </dgm:pt>
    <dgm:pt modelId="{4B9981DB-0847-4332-9803-BF9B77E6196A}" type="parTrans" cxnId="{A6CF927C-E151-425D-A176-702EA7E17638}">
      <dgm:prSet/>
      <dgm:spPr/>
      <dgm:t>
        <a:bodyPr/>
        <a:lstStyle/>
        <a:p>
          <a:pPr algn="ctr"/>
          <a:endParaRPr lang="zh-CN" altLang="en-US"/>
        </a:p>
      </dgm:t>
    </dgm:pt>
    <dgm:pt modelId="{965CE228-C74F-4D34-8716-4458F1BAEAC9}" type="sibTrans" cxnId="{A6CF927C-E151-425D-A176-702EA7E17638}">
      <dgm:prSet/>
      <dgm:spPr/>
      <dgm:t>
        <a:bodyPr/>
        <a:lstStyle/>
        <a:p>
          <a:pPr algn="ctr"/>
          <a:endParaRPr lang="zh-CN" altLang="en-US"/>
        </a:p>
      </dgm:t>
    </dgm:pt>
    <dgm:pt modelId="{D3444FCD-62B1-4448-BAEF-135499BD4214}" type="pres">
      <dgm:prSet presAssocID="{55D79A7E-36B3-4716-B0DC-813D8F144975}" presName="linear" presStyleCnt="0">
        <dgm:presLayoutVars>
          <dgm:animLvl val="lvl"/>
          <dgm:resizeHandles val="exact"/>
        </dgm:presLayoutVars>
      </dgm:prSet>
      <dgm:spPr/>
      <dgm:t>
        <a:bodyPr/>
        <a:lstStyle/>
        <a:p>
          <a:endParaRPr lang="zh-CN" altLang="en-US"/>
        </a:p>
      </dgm:t>
    </dgm:pt>
    <dgm:pt modelId="{0B33B84E-9367-41A3-95B1-937E029E5847}" type="pres">
      <dgm:prSet presAssocID="{45542AC6-8242-45BA-BD71-AC9A8E87FB5C}" presName="parentText" presStyleLbl="node1" presStyleIdx="0" presStyleCnt="3">
        <dgm:presLayoutVars>
          <dgm:chMax val="0"/>
          <dgm:bulletEnabled val="1"/>
        </dgm:presLayoutVars>
      </dgm:prSet>
      <dgm:spPr/>
      <dgm:t>
        <a:bodyPr/>
        <a:lstStyle/>
        <a:p>
          <a:endParaRPr lang="zh-CN" altLang="en-US"/>
        </a:p>
      </dgm:t>
    </dgm:pt>
    <dgm:pt modelId="{F6F440C5-AEA1-4338-9C95-79BFB74976A2}" type="pres">
      <dgm:prSet presAssocID="{965CE228-C74F-4D34-8716-4458F1BAEAC9}" presName="spacer" presStyleCnt="0"/>
      <dgm:spPr/>
    </dgm:pt>
    <dgm:pt modelId="{0198D5FA-C984-488E-9F17-27529454070C}" type="pres">
      <dgm:prSet presAssocID="{CEB9C8AC-2FC1-4F8C-AD87-9C5B94FE2455}" presName="parentText" presStyleLbl="node1" presStyleIdx="1" presStyleCnt="3">
        <dgm:presLayoutVars>
          <dgm:chMax val="0"/>
          <dgm:bulletEnabled val="1"/>
        </dgm:presLayoutVars>
      </dgm:prSet>
      <dgm:spPr/>
      <dgm:t>
        <a:bodyPr/>
        <a:lstStyle/>
        <a:p>
          <a:endParaRPr lang="zh-CN" altLang="en-US"/>
        </a:p>
      </dgm:t>
    </dgm:pt>
    <dgm:pt modelId="{4AB0B77B-0600-4521-A112-3B0EBAA72FC1}" type="pres">
      <dgm:prSet presAssocID="{BEE043A7-5BA3-4AF0-85BF-79995D5CDBB5}" presName="spacer" presStyleCnt="0"/>
      <dgm:spPr/>
    </dgm:pt>
    <dgm:pt modelId="{9D3EA6E7-E2B9-4A9D-94D3-209A81A3CEE1}" type="pres">
      <dgm:prSet presAssocID="{92F2CB87-8F6F-49C9-98F0-D1DD81F12B1D}" presName="parentText" presStyleLbl="node1" presStyleIdx="2" presStyleCnt="3">
        <dgm:presLayoutVars>
          <dgm:chMax val="0"/>
          <dgm:bulletEnabled val="1"/>
        </dgm:presLayoutVars>
      </dgm:prSet>
      <dgm:spPr/>
      <dgm:t>
        <a:bodyPr/>
        <a:lstStyle/>
        <a:p>
          <a:endParaRPr lang="zh-CN" altLang="en-US"/>
        </a:p>
      </dgm:t>
    </dgm:pt>
  </dgm:ptLst>
  <dgm:cxnLst>
    <dgm:cxn modelId="{A6CF927C-E151-425D-A176-702EA7E17638}" srcId="{55D79A7E-36B3-4716-B0DC-813D8F144975}" destId="{45542AC6-8242-45BA-BD71-AC9A8E87FB5C}" srcOrd="0" destOrd="0" parTransId="{4B9981DB-0847-4332-9803-BF9B77E6196A}" sibTransId="{965CE228-C74F-4D34-8716-4458F1BAEAC9}"/>
    <dgm:cxn modelId="{89447A88-6A06-4D5F-8B44-ABECBDBB71BA}" type="presOf" srcId="{45542AC6-8242-45BA-BD71-AC9A8E87FB5C}" destId="{0B33B84E-9367-41A3-95B1-937E029E5847}" srcOrd="0" destOrd="0" presId="urn:microsoft.com/office/officeart/2005/8/layout/vList2#16"/>
    <dgm:cxn modelId="{EFA18A39-928F-4B75-9738-3B54D2208680}" type="presOf" srcId="{92F2CB87-8F6F-49C9-98F0-D1DD81F12B1D}" destId="{9D3EA6E7-E2B9-4A9D-94D3-209A81A3CEE1}" srcOrd="0" destOrd="0" presId="urn:microsoft.com/office/officeart/2005/8/layout/vList2#16"/>
    <dgm:cxn modelId="{622EB3FA-92A2-4B6B-ABCA-898BE4B1EB21}" type="presOf" srcId="{55D79A7E-36B3-4716-B0DC-813D8F144975}" destId="{D3444FCD-62B1-4448-BAEF-135499BD4214}" srcOrd="0" destOrd="0" presId="urn:microsoft.com/office/officeart/2005/8/layout/vList2#16"/>
    <dgm:cxn modelId="{10F04E85-5D03-43CB-83F5-3978AD1DF617}" srcId="{55D79A7E-36B3-4716-B0DC-813D8F144975}" destId="{CEB9C8AC-2FC1-4F8C-AD87-9C5B94FE2455}" srcOrd="1" destOrd="0" parTransId="{F6A6AE79-0B2F-42C3-B5AA-6E0CB354E035}" sibTransId="{BEE043A7-5BA3-4AF0-85BF-79995D5CDBB5}"/>
    <dgm:cxn modelId="{7B5A6FFB-B814-4DC2-8297-14430CB247CD}" srcId="{55D79A7E-36B3-4716-B0DC-813D8F144975}" destId="{92F2CB87-8F6F-49C9-98F0-D1DD81F12B1D}" srcOrd="2" destOrd="0" parTransId="{FC0B8B56-A69D-499B-AA7F-94EA49E02BD5}" sibTransId="{764B93D1-04FF-4EF3-A15A-2CEEACBE4999}"/>
    <dgm:cxn modelId="{561D216C-9C53-48C7-A40C-81F12CCEA50F}" type="presOf" srcId="{CEB9C8AC-2FC1-4F8C-AD87-9C5B94FE2455}" destId="{0198D5FA-C984-488E-9F17-27529454070C}" srcOrd="0" destOrd="0" presId="urn:microsoft.com/office/officeart/2005/8/layout/vList2#16"/>
    <dgm:cxn modelId="{BE80FB22-6DFA-4F42-9EC7-0DB6F23CF42C}" type="presParOf" srcId="{D3444FCD-62B1-4448-BAEF-135499BD4214}" destId="{0B33B84E-9367-41A3-95B1-937E029E5847}" srcOrd="0" destOrd="0" presId="urn:microsoft.com/office/officeart/2005/8/layout/vList2#16"/>
    <dgm:cxn modelId="{1D84E5C4-8BB2-472A-A49C-53FFDF70B332}" type="presParOf" srcId="{D3444FCD-62B1-4448-BAEF-135499BD4214}" destId="{F6F440C5-AEA1-4338-9C95-79BFB74976A2}" srcOrd="1" destOrd="0" presId="urn:microsoft.com/office/officeart/2005/8/layout/vList2#16"/>
    <dgm:cxn modelId="{B10CFFE9-1CD6-43D1-8866-072FB395708D}" type="presParOf" srcId="{D3444FCD-62B1-4448-BAEF-135499BD4214}" destId="{0198D5FA-C984-488E-9F17-27529454070C}" srcOrd="2" destOrd="0" presId="urn:microsoft.com/office/officeart/2005/8/layout/vList2#16"/>
    <dgm:cxn modelId="{05692C06-B52C-41F5-8041-368A087E652D}" type="presParOf" srcId="{D3444FCD-62B1-4448-BAEF-135499BD4214}" destId="{4AB0B77B-0600-4521-A112-3B0EBAA72FC1}" srcOrd="3" destOrd="0" presId="urn:microsoft.com/office/officeart/2005/8/layout/vList2#16"/>
    <dgm:cxn modelId="{F79159D7-50A3-41C7-B1B5-05B63274C490}" type="presParOf" srcId="{D3444FCD-62B1-4448-BAEF-135499BD4214}" destId="{9D3EA6E7-E2B9-4A9D-94D3-209A81A3CEE1}" srcOrd="4" destOrd="0" presId="urn:microsoft.com/office/officeart/2005/8/layout/vList2#1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55D79A7E-36B3-4716-B0DC-813D8F144975}" type="doc">
      <dgm:prSet loTypeId="urn:microsoft.com/office/officeart/2005/8/layout/vList2#17" loCatId="list" qsTypeId="urn:microsoft.com/office/officeart/2005/8/quickstyle/simple1#72" qsCatId="simple" csTypeId="urn:microsoft.com/office/officeart/2005/8/colors/accent2_2#58" csCatId="accent2" phldr="1"/>
      <dgm:spPr/>
      <dgm:t>
        <a:bodyPr/>
        <a:lstStyle/>
        <a:p>
          <a:endParaRPr lang="zh-CN" altLang="en-US"/>
        </a:p>
      </dgm:t>
    </dgm:pt>
    <dgm:pt modelId="{CEB9C8AC-2FC1-4F8C-AD87-9C5B94FE2455}">
      <dgm:prSet phldrT="[文本]" custT="1"/>
      <dgm:spPr/>
      <dgm:t>
        <a:bodyPr/>
        <a:lstStyle/>
        <a:p>
          <a:pPr algn="ctr"/>
          <a:r>
            <a:rPr lang="zh-CN" altLang="en-US" sz="2400" dirty="0" smtClean="0">
              <a:latin typeface="手札体-简粗体" panose="03000700000000000000" pitchFamily="66" charset="-122"/>
              <a:ea typeface="手札体-简粗体" panose="03000700000000000000" pitchFamily="66" charset="-122"/>
            </a:rPr>
            <a:t>文化行为意义符号系统</a:t>
          </a:r>
          <a:endParaRPr lang="zh-CN" altLang="en-US" sz="2400" dirty="0">
            <a:latin typeface="手札体-简粗体" panose="03000700000000000000" pitchFamily="66" charset="-122"/>
            <a:ea typeface="手札体-简粗体" panose="03000700000000000000" pitchFamily="66" charset="-122"/>
          </a:endParaRPr>
        </a:p>
      </dgm:t>
    </dgm:pt>
    <dgm:pt modelId="{F6A6AE79-0B2F-42C3-B5AA-6E0CB354E035}" type="parTrans" cxnId="{10F04E85-5D03-43CB-83F5-3978AD1DF617}">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BEE043A7-5BA3-4AF0-85BF-79995D5CDBB5}" type="sibTrans" cxnId="{10F04E85-5D03-43CB-83F5-3978AD1DF617}">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92F2CB87-8F6F-49C9-98F0-D1DD81F12B1D}">
      <dgm:prSet phldrT="[文本]" custT="1"/>
      <dgm:spPr/>
      <dgm:t>
        <a:bodyPr/>
        <a:lstStyle/>
        <a:p>
          <a:pPr algn="ctr"/>
          <a:r>
            <a:rPr lang="zh-CN" altLang="en-US" sz="2400" dirty="0" smtClean="0">
              <a:latin typeface="手札体-简粗体" panose="03000700000000000000" pitchFamily="66" charset="-122"/>
              <a:ea typeface="手札体-简粗体" panose="03000700000000000000" pitchFamily="66" charset="-122"/>
            </a:rPr>
            <a:t>文化精神意义符号系统</a:t>
          </a:r>
          <a:endParaRPr lang="zh-CN" altLang="en-US" sz="2400" dirty="0">
            <a:latin typeface="手札体-简粗体" panose="03000700000000000000" pitchFamily="66" charset="-122"/>
            <a:ea typeface="手札体-简粗体" panose="03000700000000000000" pitchFamily="66" charset="-122"/>
          </a:endParaRPr>
        </a:p>
      </dgm:t>
    </dgm:pt>
    <dgm:pt modelId="{FC0B8B56-A69D-499B-AA7F-94EA49E02BD5}" type="parTrans" cxnId="{7B5A6FFB-B814-4DC2-8297-14430CB247CD}">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764B93D1-04FF-4EF3-A15A-2CEEACBE4999}" type="sibTrans" cxnId="{7B5A6FFB-B814-4DC2-8297-14430CB247CD}">
      <dgm:prSet/>
      <dgm:spPr/>
      <dgm:t>
        <a:bodyPr/>
        <a:lstStyle/>
        <a:p>
          <a:pPr algn="ctr"/>
          <a:endParaRPr lang="zh-CN" altLang="en-US" sz="2000">
            <a:latin typeface="手札体-简粗体" panose="03000700000000000000" pitchFamily="66" charset="-122"/>
            <a:ea typeface="手札体-简粗体" panose="03000700000000000000" pitchFamily="66" charset="-122"/>
          </a:endParaRPr>
        </a:p>
      </dgm:t>
    </dgm:pt>
    <dgm:pt modelId="{45542AC6-8242-45BA-BD71-AC9A8E87FB5C}">
      <dgm:prSet phldrT="[文本]" custT="1"/>
      <dgm:spPr/>
      <dgm:t>
        <a:bodyPr/>
        <a:lstStyle/>
        <a:p>
          <a:pPr algn="ctr"/>
          <a:r>
            <a:rPr lang="zh-CN" altLang="en-US" sz="2400" dirty="0" smtClean="0">
              <a:latin typeface="手札体-简粗体" panose="03000700000000000000" pitchFamily="66" charset="-122"/>
              <a:ea typeface="手札体-简粗体" panose="03000700000000000000" pitchFamily="66" charset="-122"/>
            </a:rPr>
            <a:t>文化物质意义符号系统</a:t>
          </a:r>
          <a:endParaRPr lang="zh-CN" altLang="en-US" sz="2400" dirty="0">
            <a:latin typeface="手札体-简粗体" panose="03000700000000000000" pitchFamily="66" charset="-122"/>
            <a:ea typeface="手札体-简粗体" panose="03000700000000000000" pitchFamily="66" charset="-122"/>
          </a:endParaRPr>
        </a:p>
      </dgm:t>
    </dgm:pt>
    <dgm:pt modelId="{4B9981DB-0847-4332-9803-BF9B77E6196A}" type="parTrans" cxnId="{A6CF927C-E151-425D-A176-702EA7E17638}">
      <dgm:prSet/>
      <dgm:spPr/>
      <dgm:t>
        <a:bodyPr/>
        <a:lstStyle/>
        <a:p>
          <a:pPr algn="ctr"/>
          <a:endParaRPr lang="zh-CN" altLang="en-US"/>
        </a:p>
      </dgm:t>
    </dgm:pt>
    <dgm:pt modelId="{965CE228-C74F-4D34-8716-4458F1BAEAC9}" type="sibTrans" cxnId="{A6CF927C-E151-425D-A176-702EA7E17638}">
      <dgm:prSet/>
      <dgm:spPr/>
      <dgm:t>
        <a:bodyPr/>
        <a:lstStyle/>
        <a:p>
          <a:pPr algn="ctr"/>
          <a:endParaRPr lang="zh-CN" altLang="en-US"/>
        </a:p>
      </dgm:t>
    </dgm:pt>
    <dgm:pt modelId="{D3444FCD-62B1-4448-BAEF-135499BD4214}" type="pres">
      <dgm:prSet presAssocID="{55D79A7E-36B3-4716-B0DC-813D8F144975}" presName="linear" presStyleCnt="0">
        <dgm:presLayoutVars>
          <dgm:animLvl val="lvl"/>
          <dgm:resizeHandles val="exact"/>
        </dgm:presLayoutVars>
      </dgm:prSet>
      <dgm:spPr/>
      <dgm:t>
        <a:bodyPr/>
        <a:lstStyle/>
        <a:p>
          <a:endParaRPr lang="zh-CN" altLang="en-US"/>
        </a:p>
      </dgm:t>
    </dgm:pt>
    <dgm:pt modelId="{0B33B84E-9367-41A3-95B1-937E029E5847}" type="pres">
      <dgm:prSet presAssocID="{45542AC6-8242-45BA-BD71-AC9A8E87FB5C}" presName="parentText" presStyleLbl="node1" presStyleIdx="0" presStyleCnt="3">
        <dgm:presLayoutVars>
          <dgm:chMax val="0"/>
          <dgm:bulletEnabled val="1"/>
        </dgm:presLayoutVars>
      </dgm:prSet>
      <dgm:spPr/>
      <dgm:t>
        <a:bodyPr/>
        <a:lstStyle/>
        <a:p>
          <a:endParaRPr lang="zh-CN" altLang="en-US"/>
        </a:p>
      </dgm:t>
    </dgm:pt>
    <dgm:pt modelId="{F6F440C5-AEA1-4338-9C95-79BFB74976A2}" type="pres">
      <dgm:prSet presAssocID="{965CE228-C74F-4D34-8716-4458F1BAEAC9}" presName="spacer" presStyleCnt="0"/>
      <dgm:spPr/>
    </dgm:pt>
    <dgm:pt modelId="{0198D5FA-C984-488E-9F17-27529454070C}" type="pres">
      <dgm:prSet presAssocID="{CEB9C8AC-2FC1-4F8C-AD87-9C5B94FE2455}" presName="parentText" presStyleLbl="node1" presStyleIdx="1" presStyleCnt="3">
        <dgm:presLayoutVars>
          <dgm:chMax val="0"/>
          <dgm:bulletEnabled val="1"/>
        </dgm:presLayoutVars>
      </dgm:prSet>
      <dgm:spPr/>
      <dgm:t>
        <a:bodyPr/>
        <a:lstStyle/>
        <a:p>
          <a:endParaRPr lang="zh-CN" altLang="en-US"/>
        </a:p>
      </dgm:t>
    </dgm:pt>
    <dgm:pt modelId="{4AB0B77B-0600-4521-A112-3B0EBAA72FC1}" type="pres">
      <dgm:prSet presAssocID="{BEE043A7-5BA3-4AF0-85BF-79995D5CDBB5}" presName="spacer" presStyleCnt="0"/>
      <dgm:spPr/>
    </dgm:pt>
    <dgm:pt modelId="{9D3EA6E7-E2B9-4A9D-94D3-209A81A3CEE1}" type="pres">
      <dgm:prSet presAssocID="{92F2CB87-8F6F-49C9-98F0-D1DD81F12B1D}" presName="parentText" presStyleLbl="node1" presStyleIdx="2" presStyleCnt="3">
        <dgm:presLayoutVars>
          <dgm:chMax val="0"/>
          <dgm:bulletEnabled val="1"/>
        </dgm:presLayoutVars>
      </dgm:prSet>
      <dgm:spPr/>
      <dgm:t>
        <a:bodyPr/>
        <a:lstStyle/>
        <a:p>
          <a:endParaRPr lang="zh-CN" altLang="en-US"/>
        </a:p>
      </dgm:t>
    </dgm:pt>
  </dgm:ptLst>
  <dgm:cxnLst>
    <dgm:cxn modelId="{A6CF927C-E151-425D-A176-702EA7E17638}" srcId="{55D79A7E-36B3-4716-B0DC-813D8F144975}" destId="{45542AC6-8242-45BA-BD71-AC9A8E87FB5C}" srcOrd="0" destOrd="0" parTransId="{4B9981DB-0847-4332-9803-BF9B77E6196A}" sibTransId="{965CE228-C74F-4D34-8716-4458F1BAEAC9}"/>
    <dgm:cxn modelId="{10F04E85-5D03-43CB-83F5-3978AD1DF617}" srcId="{55D79A7E-36B3-4716-B0DC-813D8F144975}" destId="{CEB9C8AC-2FC1-4F8C-AD87-9C5B94FE2455}" srcOrd="1" destOrd="0" parTransId="{F6A6AE79-0B2F-42C3-B5AA-6E0CB354E035}" sibTransId="{BEE043A7-5BA3-4AF0-85BF-79995D5CDBB5}"/>
    <dgm:cxn modelId="{3CCE55EA-FCDB-44FC-86CD-8A2DAB5E02E6}" type="presOf" srcId="{92F2CB87-8F6F-49C9-98F0-D1DD81F12B1D}" destId="{9D3EA6E7-E2B9-4A9D-94D3-209A81A3CEE1}" srcOrd="0" destOrd="0" presId="urn:microsoft.com/office/officeart/2005/8/layout/vList2#17"/>
    <dgm:cxn modelId="{7B5A6FFB-B814-4DC2-8297-14430CB247CD}" srcId="{55D79A7E-36B3-4716-B0DC-813D8F144975}" destId="{92F2CB87-8F6F-49C9-98F0-D1DD81F12B1D}" srcOrd="2" destOrd="0" parTransId="{FC0B8B56-A69D-499B-AA7F-94EA49E02BD5}" sibTransId="{764B93D1-04FF-4EF3-A15A-2CEEACBE4999}"/>
    <dgm:cxn modelId="{95E22917-E138-4188-8DC5-BCFC55E5AC45}" type="presOf" srcId="{CEB9C8AC-2FC1-4F8C-AD87-9C5B94FE2455}" destId="{0198D5FA-C984-488E-9F17-27529454070C}" srcOrd="0" destOrd="0" presId="urn:microsoft.com/office/officeart/2005/8/layout/vList2#17"/>
    <dgm:cxn modelId="{B0502375-6186-4831-84CC-288F2911BF38}" type="presOf" srcId="{55D79A7E-36B3-4716-B0DC-813D8F144975}" destId="{D3444FCD-62B1-4448-BAEF-135499BD4214}" srcOrd="0" destOrd="0" presId="urn:microsoft.com/office/officeart/2005/8/layout/vList2#17"/>
    <dgm:cxn modelId="{0480B572-DC06-4BA2-B4C4-786343D3BC73}" type="presOf" srcId="{45542AC6-8242-45BA-BD71-AC9A8E87FB5C}" destId="{0B33B84E-9367-41A3-95B1-937E029E5847}" srcOrd="0" destOrd="0" presId="urn:microsoft.com/office/officeart/2005/8/layout/vList2#17"/>
    <dgm:cxn modelId="{F010FAA1-7C96-4C06-8387-2E9BBFBB19BC}" type="presParOf" srcId="{D3444FCD-62B1-4448-BAEF-135499BD4214}" destId="{0B33B84E-9367-41A3-95B1-937E029E5847}" srcOrd="0" destOrd="0" presId="urn:microsoft.com/office/officeart/2005/8/layout/vList2#17"/>
    <dgm:cxn modelId="{249F6A5C-613D-4938-B48E-4F53D14B19AA}" type="presParOf" srcId="{D3444FCD-62B1-4448-BAEF-135499BD4214}" destId="{F6F440C5-AEA1-4338-9C95-79BFB74976A2}" srcOrd="1" destOrd="0" presId="urn:microsoft.com/office/officeart/2005/8/layout/vList2#17"/>
    <dgm:cxn modelId="{068F1F77-7683-41AB-9872-B341C1F98527}" type="presParOf" srcId="{D3444FCD-62B1-4448-BAEF-135499BD4214}" destId="{0198D5FA-C984-488E-9F17-27529454070C}" srcOrd="2" destOrd="0" presId="urn:microsoft.com/office/officeart/2005/8/layout/vList2#17"/>
    <dgm:cxn modelId="{306E5060-37BB-441D-B7DE-09D47AC0BF60}" type="presParOf" srcId="{D3444FCD-62B1-4448-BAEF-135499BD4214}" destId="{4AB0B77B-0600-4521-A112-3B0EBAA72FC1}" srcOrd="3" destOrd="0" presId="urn:microsoft.com/office/officeart/2005/8/layout/vList2#17"/>
    <dgm:cxn modelId="{0CF419F8-938F-48E8-B553-47F66018361C}" type="presParOf" srcId="{D3444FCD-62B1-4448-BAEF-135499BD4214}" destId="{9D3EA6E7-E2B9-4A9D-94D3-209A81A3CEE1}" srcOrd="4" destOrd="0" presId="urn:microsoft.com/office/officeart/2005/8/layout/vList2#17"/>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SimHei" charset="-122"/>
              <a:ea typeface="SimHei" charset="-122"/>
              <a:cs typeface="SimHei" charset="-122"/>
              <a:sym typeface="+mn-ea"/>
            </a:rPr>
            <a:t>企业文化管理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企业文化管理的影响因素</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dirty="0" smtClean="0">
              <a:latin typeface="SimHei" charset="-122"/>
              <a:ea typeface="SimHei" charset="-122"/>
              <a:cs typeface="SimHei" charset="-122"/>
            </a:rPr>
            <a:t>制定企业文化管理制度</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latin typeface="SimHei" charset="-122"/>
            <a:ea typeface="SimHei" charset="-122"/>
            <a:cs typeface="SimHei" charset="-122"/>
          </a:endParaRPr>
        </a:p>
      </dgm:t>
    </dgm:pt>
    <dgm:pt modelId="{8D2E3331-C9C0-6F41-9B03-2AE4E999EDF7}" type="sibTrans" cxnId="{9AAB41CC-B9AA-9142-BE5E-0B1EE6E34DAA}">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D6521BC2-4938-CF4D-A8DF-A7E081CD182E}" type="presOf" srcId="{87585F0D-6A81-F747-99EB-D14B33EBB618}" destId="{BCDD8BD9-F9D2-4C44-AB56-5005F5FB7B08}" srcOrd="1" destOrd="0" presId="urn:microsoft.com/office/officeart/2009/3/layout/HorizontalOrganizationChart"/>
    <dgm:cxn modelId="{5DC0CF8A-CDBA-7C44-9A23-426F50B19258}" type="presOf" srcId="{87585F0D-6A81-F747-99EB-D14B33EBB618}" destId="{A73C4A40-2D47-BF42-9EF8-B3BEE9451F45}" srcOrd="0" destOrd="0" presId="urn:microsoft.com/office/officeart/2009/3/layout/HorizontalOrganizationChart"/>
    <dgm:cxn modelId="{003DBFBD-0DB9-B340-BAF0-028B8DF90800}"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DEFC7BF-251E-0C4D-9C20-55938140A522}" type="presOf" srcId="{9AC2E227-803C-4016-BF2C-9291B6CAA290}" destId="{2A2AFDF2-2568-44F8-842C-3BFD70D9F2B1}" srcOrd="0" destOrd="0" presId="urn:microsoft.com/office/officeart/2009/3/layout/HorizontalOrganizationChart"/>
    <dgm:cxn modelId="{8C7DB530-CCB5-5645-BDCC-C4ABC1C339C0}" type="presOf" srcId="{9AC2E227-803C-4016-BF2C-9291B6CAA290}" destId="{9CD41DA5-A8A9-4189-B933-DCF665F7DF2D}" srcOrd="1" destOrd="0" presId="urn:microsoft.com/office/officeart/2009/3/layout/HorizontalOrganizationChart"/>
    <dgm:cxn modelId="{68DD46E8-182F-3847-90E5-23F9516EE7DA}" type="presOf" srcId="{3FA44A42-E0AE-412C-8071-9A37D30DD567}" destId="{22C8BBC7-02FA-4EF0-899A-834C1FEE39E3}" srcOrd="0" destOrd="0" presId="urn:microsoft.com/office/officeart/2009/3/layout/HorizontalOrganizationChart"/>
    <dgm:cxn modelId="{B03EEE41-FBE1-1B4C-AAB0-F45F881B0CD3}"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FDE5F5D-8F8D-7742-99A0-706A7B20C0D5}" type="presOf" srcId="{3FA44A42-E0AE-412C-8071-9A37D30DD567}" destId="{CBD704CC-8D6F-4C39-AFA6-3825EE74A965}" srcOrd="1" destOrd="0" presId="urn:microsoft.com/office/officeart/2009/3/layout/HorizontalOrganizationChart"/>
    <dgm:cxn modelId="{1B9603A5-7AB2-544B-A7DC-6E7D1002A92B}" type="presOf" srcId="{E2369F6E-DA59-4F6E-BD69-6CAA013A82BE}" destId="{CD82D2C2-9EF5-4CA0-9CEE-9265A38A1F4A}" srcOrd="0" destOrd="0" presId="urn:microsoft.com/office/officeart/2009/3/layout/HorizontalOrganizationChart"/>
    <dgm:cxn modelId="{B6CDDE7A-9FB5-3349-A9E8-D451CC4A9E3D}" type="presOf" srcId="{57E64457-75B6-40DF-86BF-80888D7FBBC5}" destId="{72A5A8A1-C34D-4CC9-B014-4EDC4C60B5CB}" srcOrd="0" destOrd="0" presId="urn:microsoft.com/office/officeart/2009/3/layout/HorizontalOrganizationChart"/>
    <dgm:cxn modelId="{47673579-EEDE-024A-8ABA-EE9A3594A9B7}" type="presOf" srcId="{18A5DCF8-381A-9740-A1DC-D1A5033A3647}" destId="{B94BF64B-9716-424E-A851-42E8E7B2B9A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77293E1-8CFF-7E48-B894-A595C4962FA1}" type="presOf" srcId="{7638F483-EC40-4669-A117-0C6040B4A66B}" destId="{86A07B8D-FF15-4EFF-8681-05A46BF1E79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A0EA66D-BE82-EA40-B637-816AD46275D1}" type="presParOf" srcId="{18DB143D-9E27-4E02-AFA5-F665953CBC10}" destId="{07E01157-B979-4F6B-B892-75DB2A2B8B0F}" srcOrd="0" destOrd="0" presId="urn:microsoft.com/office/officeart/2009/3/layout/HorizontalOrganizationChart"/>
    <dgm:cxn modelId="{F93DDF34-7B59-9F4F-B5AD-22F4D652C267}" type="presParOf" srcId="{07E01157-B979-4F6B-B892-75DB2A2B8B0F}" destId="{F686C23F-604E-4653-B2CB-27DBB6BED631}" srcOrd="0" destOrd="0" presId="urn:microsoft.com/office/officeart/2009/3/layout/HorizontalOrganizationChart"/>
    <dgm:cxn modelId="{B0607C2C-49F9-7F4A-921F-2E764FAFDBE6}" type="presParOf" srcId="{F686C23F-604E-4653-B2CB-27DBB6BED631}" destId="{2A2AFDF2-2568-44F8-842C-3BFD70D9F2B1}" srcOrd="0" destOrd="0" presId="urn:microsoft.com/office/officeart/2009/3/layout/HorizontalOrganizationChart"/>
    <dgm:cxn modelId="{F7E0DB26-EC52-3A4E-9D6E-67F5B0C8DFD6}" type="presParOf" srcId="{F686C23F-604E-4653-B2CB-27DBB6BED631}" destId="{9CD41DA5-A8A9-4189-B933-DCF665F7DF2D}" srcOrd="1" destOrd="0" presId="urn:microsoft.com/office/officeart/2009/3/layout/HorizontalOrganizationChart"/>
    <dgm:cxn modelId="{8DA335A2-21A0-4B4D-9F10-651293A485B3}" type="presParOf" srcId="{07E01157-B979-4F6B-B892-75DB2A2B8B0F}" destId="{96876921-77F4-4E08-9148-E99125692808}" srcOrd="1" destOrd="0" presId="urn:microsoft.com/office/officeart/2009/3/layout/HorizontalOrganizationChart"/>
    <dgm:cxn modelId="{1B0C17E6-3E4C-624D-B2F1-8AA62010D1AF}" type="presParOf" srcId="{96876921-77F4-4E08-9148-E99125692808}" destId="{CD82D2C2-9EF5-4CA0-9CEE-9265A38A1F4A}" srcOrd="0" destOrd="0" presId="urn:microsoft.com/office/officeart/2009/3/layout/HorizontalOrganizationChart"/>
    <dgm:cxn modelId="{8771AD62-8046-FD41-AB8F-9D078B7EA886}" type="presParOf" srcId="{96876921-77F4-4E08-9148-E99125692808}" destId="{9441C830-A66B-4AFB-9252-8069549D4F0A}" srcOrd="1" destOrd="0" presId="urn:microsoft.com/office/officeart/2009/3/layout/HorizontalOrganizationChart"/>
    <dgm:cxn modelId="{BF7B3D5E-5CB2-674D-921F-08072E2F14D4}" type="presParOf" srcId="{9441C830-A66B-4AFB-9252-8069549D4F0A}" destId="{FEAC7974-4462-4948-9F19-4D53C38CC88A}" srcOrd="0" destOrd="0" presId="urn:microsoft.com/office/officeart/2009/3/layout/HorizontalOrganizationChart"/>
    <dgm:cxn modelId="{5C8D911D-9C1F-3943-922D-733D5048CD25}" type="presParOf" srcId="{FEAC7974-4462-4948-9F19-4D53C38CC88A}" destId="{22C8BBC7-02FA-4EF0-899A-834C1FEE39E3}" srcOrd="0" destOrd="0" presId="urn:microsoft.com/office/officeart/2009/3/layout/HorizontalOrganizationChart"/>
    <dgm:cxn modelId="{3E475CE9-6EE2-4C43-95C9-00CE61E5994F}" type="presParOf" srcId="{FEAC7974-4462-4948-9F19-4D53C38CC88A}" destId="{CBD704CC-8D6F-4C39-AFA6-3825EE74A965}" srcOrd="1" destOrd="0" presId="urn:microsoft.com/office/officeart/2009/3/layout/HorizontalOrganizationChart"/>
    <dgm:cxn modelId="{615BAF3B-70B6-2241-990C-2610B9471DDD}" type="presParOf" srcId="{9441C830-A66B-4AFB-9252-8069549D4F0A}" destId="{C4FE27A9-6818-468D-8F72-5DEAE64958BC}" srcOrd="1" destOrd="0" presId="urn:microsoft.com/office/officeart/2009/3/layout/HorizontalOrganizationChart"/>
    <dgm:cxn modelId="{FFD39864-99D0-1C48-AC97-8CE11F291D05}" type="presParOf" srcId="{9441C830-A66B-4AFB-9252-8069549D4F0A}" destId="{B9E24DCA-DEF6-41DD-8228-40542DF88903}" srcOrd="2" destOrd="0" presId="urn:microsoft.com/office/officeart/2009/3/layout/HorizontalOrganizationChart"/>
    <dgm:cxn modelId="{2C96EA05-C59A-C143-B4FC-6E7579B1F5DD}" type="presParOf" srcId="{96876921-77F4-4E08-9148-E99125692808}" destId="{72A5A8A1-C34D-4CC9-B014-4EDC4C60B5CB}" srcOrd="2" destOrd="0" presId="urn:microsoft.com/office/officeart/2009/3/layout/HorizontalOrganizationChart"/>
    <dgm:cxn modelId="{282DA103-B3A1-8246-84D9-903B6BC16A9D}" type="presParOf" srcId="{96876921-77F4-4E08-9148-E99125692808}" destId="{99464D45-2B22-432F-8F6C-3394CEC310A7}" srcOrd="3" destOrd="0" presId="urn:microsoft.com/office/officeart/2009/3/layout/HorizontalOrganizationChart"/>
    <dgm:cxn modelId="{9629F214-4FB7-1E4C-BD1B-F0CE09870B3D}" type="presParOf" srcId="{99464D45-2B22-432F-8F6C-3394CEC310A7}" destId="{7EEFA05D-0146-474D-BB41-35A44BBAC0EB}" srcOrd="0" destOrd="0" presId="urn:microsoft.com/office/officeart/2009/3/layout/HorizontalOrganizationChart"/>
    <dgm:cxn modelId="{7C2304C1-5FCE-6344-866D-9336B0E928A6}" type="presParOf" srcId="{7EEFA05D-0146-474D-BB41-35A44BBAC0EB}" destId="{86A07B8D-FF15-4EFF-8681-05A46BF1E797}" srcOrd="0" destOrd="0" presId="urn:microsoft.com/office/officeart/2009/3/layout/HorizontalOrganizationChart"/>
    <dgm:cxn modelId="{E44BBB33-C2D5-B440-94CA-7A3E6A1216C7}" type="presParOf" srcId="{7EEFA05D-0146-474D-BB41-35A44BBAC0EB}" destId="{A4529214-DB2D-4B21-8831-F60F2A376559}" srcOrd="1" destOrd="0" presId="urn:microsoft.com/office/officeart/2009/3/layout/HorizontalOrganizationChart"/>
    <dgm:cxn modelId="{2AC3E250-6117-8D48-9717-6F24B5571A6E}" type="presParOf" srcId="{99464D45-2B22-432F-8F6C-3394CEC310A7}" destId="{4C9D6515-EA4F-4DBF-A8FE-0711C70136B1}" srcOrd="1" destOrd="0" presId="urn:microsoft.com/office/officeart/2009/3/layout/HorizontalOrganizationChart"/>
    <dgm:cxn modelId="{1B1EA715-1DCA-4543-A786-6046437F25A6}" type="presParOf" srcId="{99464D45-2B22-432F-8F6C-3394CEC310A7}" destId="{686779DB-34D3-4F60-84B6-A35826FF3C2A}" srcOrd="2" destOrd="0" presId="urn:microsoft.com/office/officeart/2009/3/layout/HorizontalOrganizationChart"/>
    <dgm:cxn modelId="{435D85DA-8B43-D641-A5B9-5597C330D215}" type="presParOf" srcId="{96876921-77F4-4E08-9148-E99125692808}" destId="{B94BF64B-9716-424E-A851-42E8E7B2B9A7}" srcOrd="4" destOrd="0" presId="urn:microsoft.com/office/officeart/2009/3/layout/HorizontalOrganizationChart"/>
    <dgm:cxn modelId="{63B1DEDD-2F17-FB45-9498-9D468B8D0784}" type="presParOf" srcId="{96876921-77F4-4E08-9148-E99125692808}" destId="{31E814C1-FFDD-BA48-BF9D-F3C8FF892503}" srcOrd="5" destOrd="0" presId="urn:microsoft.com/office/officeart/2009/3/layout/HorizontalOrganizationChart"/>
    <dgm:cxn modelId="{3A9B55F1-AA5A-7241-9EA6-F6E0DAA64216}" type="presParOf" srcId="{31E814C1-FFDD-BA48-BF9D-F3C8FF892503}" destId="{1780440E-D92A-B040-A710-F8D875101E05}" srcOrd="0" destOrd="0" presId="urn:microsoft.com/office/officeart/2009/3/layout/HorizontalOrganizationChart"/>
    <dgm:cxn modelId="{9DC5B2F3-7064-7E4C-A181-952AE995C5D5}" type="presParOf" srcId="{1780440E-D92A-B040-A710-F8D875101E05}" destId="{A73C4A40-2D47-BF42-9EF8-B3BEE9451F45}" srcOrd="0" destOrd="0" presId="urn:microsoft.com/office/officeart/2009/3/layout/HorizontalOrganizationChart"/>
    <dgm:cxn modelId="{BE1795D8-FBA7-6648-8ADF-0DB6B6B4BA7E}" type="presParOf" srcId="{1780440E-D92A-B040-A710-F8D875101E05}" destId="{BCDD8BD9-F9D2-4C44-AB56-5005F5FB7B08}" srcOrd="1" destOrd="0" presId="urn:microsoft.com/office/officeart/2009/3/layout/HorizontalOrganizationChart"/>
    <dgm:cxn modelId="{075A751F-6C3C-254D-A328-3ED2D1D892B9}" type="presParOf" srcId="{31E814C1-FFDD-BA48-BF9D-F3C8FF892503}" destId="{B22D4294-1D49-E046-9CF9-7B480D0762E6}" srcOrd="1" destOrd="0" presId="urn:microsoft.com/office/officeart/2009/3/layout/HorizontalOrganizationChart"/>
    <dgm:cxn modelId="{367BECD5-D19E-4149-9F26-2D1A7A7758C8}" type="presParOf" srcId="{31E814C1-FFDD-BA48-BF9D-F3C8FF892503}" destId="{E1D0C206-488D-6348-BEA7-1FE8B1679EF7}" srcOrd="2" destOrd="0" presId="urn:microsoft.com/office/officeart/2009/3/layout/HorizontalOrganizationChart"/>
    <dgm:cxn modelId="{C62164FF-640D-CB45-AAB3-DAFE797F5D1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55D79A7E-36B3-4716-B0DC-813D8F144975}" type="doc">
      <dgm:prSet loTypeId="urn:microsoft.com/office/officeart/2005/8/layout/vList2#18" loCatId="list" qsTypeId="urn:microsoft.com/office/officeart/2005/8/quickstyle/simple1#73" qsCatId="simple" csTypeId="urn:microsoft.com/office/officeart/2005/8/colors/accent2_2#59" csCatId="accent2" phldr="1"/>
      <dgm:spPr/>
      <dgm:t>
        <a:bodyPr/>
        <a:lstStyle/>
        <a:p>
          <a:endParaRPr lang="zh-CN" altLang="en-US"/>
        </a:p>
      </dgm:t>
    </dgm:pt>
    <dgm:pt modelId="{CEB9C8AC-2FC1-4F8C-AD87-9C5B94FE2455}">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文化精神意义符号系统</a:t>
          </a:r>
          <a:endParaRPr lang="zh-CN" altLang="en-US" sz="2400" dirty="0">
            <a:latin typeface="手札体-简粗体" panose="03000700000000000000" pitchFamily="66" charset="-122"/>
            <a:ea typeface="手札体-简粗体" panose="03000700000000000000" pitchFamily="66" charset="-122"/>
          </a:endParaRPr>
        </a:p>
      </dgm:t>
    </dgm:pt>
    <dgm:pt modelId="{F6A6AE79-0B2F-42C3-B5AA-6E0CB354E035}" type="parTrans" cxnId="{10F04E85-5D03-43CB-83F5-3978AD1DF61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EE043A7-5BA3-4AF0-85BF-79995D5CDBB5}" type="sibTrans" cxnId="{10F04E85-5D03-43CB-83F5-3978AD1DF61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F81519F-B910-4ACE-A263-3B5E3413B0B3}">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指企业经营哲学系统，包括企业口号、宗旨、目标和成功精神等等</a:t>
          </a:r>
          <a:endParaRPr lang="zh-CN" altLang="en-US" sz="2000" dirty="0">
            <a:latin typeface="手札体-简粗体" panose="03000700000000000000" pitchFamily="66" charset="-122"/>
            <a:ea typeface="手札体-简粗体" panose="03000700000000000000" pitchFamily="66" charset="-122"/>
          </a:endParaRPr>
        </a:p>
      </dgm:t>
    </dgm:pt>
    <dgm:pt modelId="{6A9944BA-11D4-4AEA-A4AE-3261ACA5FC90}" type="parTrans" cxnId="{A7A9FF61-84A1-4DCF-9430-BD4B07203C8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19794FB-8CCE-4089-A1DF-EBB8762C0795}" type="sibTrans" cxnId="{A7A9FF61-84A1-4DCF-9430-BD4B07203C8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F68FA20A-CE10-4D18-8E96-7BA0ACE32659}">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文化物质意义符号系统</a:t>
          </a:r>
          <a:endParaRPr lang="zh-CN" altLang="en-US" sz="2400" dirty="0">
            <a:latin typeface="手札体-简粗体" panose="03000700000000000000" pitchFamily="66" charset="-122"/>
            <a:ea typeface="手札体-简粗体" panose="03000700000000000000" pitchFamily="66" charset="-122"/>
          </a:endParaRPr>
        </a:p>
      </dgm:t>
    </dgm:pt>
    <dgm:pt modelId="{15342569-966D-4201-ADF3-FBFD0E3943DE}" type="parTrans" cxnId="{13D02C15-D488-412E-91B2-F0553DE3C38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04C92836-010D-4AF1-BA2C-2FBB4725F02B}" type="sibTrans" cxnId="{13D02C15-D488-412E-91B2-F0553DE3C38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DF82326-194F-400C-A30C-44CFACC11E2A}">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包括企业的标志、名称、旗帜、环境、设施等</a:t>
          </a:r>
          <a:endParaRPr lang="zh-CN" altLang="en-US" sz="2000" dirty="0">
            <a:latin typeface="手札体-简粗体" panose="03000700000000000000" pitchFamily="66" charset="-122"/>
            <a:ea typeface="手札体-简粗体" panose="03000700000000000000" pitchFamily="66" charset="-122"/>
          </a:endParaRPr>
        </a:p>
      </dgm:t>
    </dgm:pt>
    <dgm:pt modelId="{F99AC09D-53E7-4B00-937C-ECF48FC0B274}" type="parTrans" cxnId="{16B901D3-6070-4C37-B190-1166DCF1715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1DAE67A-056C-49CA-947B-47473C02D030}" type="sibTrans" cxnId="{16B901D3-6070-4C37-B190-1166DCF17158}">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2F2CB87-8F6F-49C9-98F0-D1DD81F12B1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文化行为意义符号系统</a:t>
          </a:r>
          <a:endParaRPr lang="zh-CN" altLang="en-US" sz="2400" dirty="0">
            <a:latin typeface="手札体-简粗体" panose="03000700000000000000" pitchFamily="66" charset="-122"/>
            <a:ea typeface="手札体-简粗体" panose="03000700000000000000" pitchFamily="66" charset="-122"/>
          </a:endParaRPr>
        </a:p>
      </dgm:t>
    </dgm:pt>
    <dgm:pt modelId="{FC0B8B56-A69D-499B-AA7F-94EA49E02BD5}" type="parTrans" cxnId="{7B5A6FFB-B814-4DC2-8297-14430CB247C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64B93D1-04FF-4EF3-A15A-2CEEACBE4999}" type="sibTrans" cxnId="{7B5A6FFB-B814-4DC2-8297-14430CB247C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660432B-2EF5-4ED3-83D7-A0DB481E969F}">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包括企业与社会、市场、顾客，以及在行业之间与企业内部，发生行为互动时，其意义所传达的文化指令，还包括由典型人物的行为传达的文化指令等</a:t>
          </a:r>
          <a:endParaRPr lang="zh-CN" altLang="en-US" sz="2000" dirty="0">
            <a:latin typeface="手札体-简粗体" panose="03000700000000000000" pitchFamily="66" charset="-122"/>
            <a:ea typeface="手札体-简粗体" panose="03000700000000000000" pitchFamily="66" charset="-122"/>
          </a:endParaRPr>
        </a:p>
      </dgm:t>
    </dgm:pt>
    <dgm:pt modelId="{8FE9E97D-7315-4E95-8C82-66009A588022}" type="parTrans" cxnId="{33DCA9B5-4BA2-4E59-A7B2-62C8FD50BB5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138A70E-ADC4-4451-BD09-5BC138C47450}" type="sibTrans" cxnId="{33DCA9B5-4BA2-4E59-A7B2-62C8FD50BB5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3444FCD-62B1-4448-BAEF-135499BD4214}" type="pres">
      <dgm:prSet presAssocID="{55D79A7E-36B3-4716-B0DC-813D8F144975}" presName="linear" presStyleCnt="0">
        <dgm:presLayoutVars>
          <dgm:animLvl val="lvl"/>
          <dgm:resizeHandles val="exact"/>
        </dgm:presLayoutVars>
      </dgm:prSet>
      <dgm:spPr/>
      <dgm:t>
        <a:bodyPr/>
        <a:lstStyle/>
        <a:p>
          <a:endParaRPr lang="zh-CN" altLang="en-US"/>
        </a:p>
      </dgm:t>
    </dgm:pt>
    <dgm:pt modelId="{0198D5FA-C984-488E-9F17-27529454070C}" type="pres">
      <dgm:prSet presAssocID="{CEB9C8AC-2FC1-4F8C-AD87-9C5B94FE2455}" presName="parentText" presStyleLbl="node1" presStyleIdx="0" presStyleCnt="3">
        <dgm:presLayoutVars>
          <dgm:chMax val="0"/>
          <dgm:bulletEnabled val="1"/>
        </dgm:presLayoutVars>
      </dgm:prSet>
      <dgm:spPr/>
      <dgm:t>
        <a:bodyPr/>
        <a:lstStyle/>
        <a:p>
          <a:endParaRPr lang="zh-CN" altLang="en-US"/>
        </a:p>
      </dgm:t>
    </dgm:pt>
    <dgm:pt modelId="{5B512502-5D7B-4F2E-8B3C-18E9A0D6BFC4}" type="pres">
      <dgm:prSet presAssocID="{CEB9C8AC-2FC1-4F8C-AD87-9C5B94FE2455}" presName="childText" presStyleLbl="revTx" presStyleIdx="0" presStyleCnt="3">
        <dgm:presLayoutVars>
          <dgm:bulletEnabled val="1"/>
        </dgm:presLayoutVars>
      </dgm:prSet>
      <dgm:spPr/>
      <dgm:t>
        <a:bodyPr/>
        <a:lstStyle/>
        <a:p>
          <a:endParaRPr lang="zh-CN" altLang="en-US"/>
        </a:p>
      </dgm:t>
    </dgm:pt>
    <dgm:pt modelId="{3B743135-C56C-4669-A111-E310DD02557C}" type="pres">
      <dgm:prSet presAssocID="{F68FA20A-CE10-4D18-8E96-7BA0ACE32659}" presName="parentText" presStyleLbl="node1" presStyleIdx="1" presStyleCnt="3">
        <dgm:presLayoutVars>
          <dgm:chMax val="0"/>
          <dgm:bulletEnabled val="1"/>
        </dgm:presLayoutVars>
      </dgm:prSet>
      <dgm:spPr/>
      <dgm:t>
        <a:bodyPr/>
        <a:lstStyle/>
        <a:p>
          <a:endParaRPr lang="zh-CN" altLang="en-US"/>
        </a:p>
      </dgm:t>
    </dgm:pt>
    <dgm:pt modelId="{E812872C-CD7B-4C49-865E-C59B8C884EB4}" type="pres">
      <dgm:prSet presAssocID="{F68FA20A-CE10-4D18-8E96-7BA0ACE32659}" presName="childText" presStyleLbl="revTx" presStyleIdx="1" presStyleCnt="3">
        <dgm:presLayoutVars>
          <dgm:bulletEnabled val="1"/>
        </dgm:presLayoutVars>
      </dgm:prSet>
      <dgm:spPr/>
      <dgm:t>
        <a:bodyPr/>
        <a:lstStyle/>
        <a:p>
          <a:endParaRPr lang="zh-CN" altLang="en-US"/>
        </a:p>
      </dgm:t>
    </dgm:pt>
    <dgm:pt modelId="{9D3EA6E7-E2B9-4A9D-94D3-209A81A3CEE1}" type="pres">
      <dgm:prSet presAssocID="{92F2CB87-8F6F-49C9-98F0-D1DD81F12B1D}" presName="parentText" presStyleLbl="node1" presStyleIdx="2" presStyleCnt="3">
        <dgm:presLayoutVars>
          <dgm:chMax val="0"/>
          <dgm:bulletEnabled val="1"/>
        </dgm:presLayoutVars>
      </dgm:prSet>
      <dgm:spPr/>
      <dgm:t>
        <a:bodyPr/>
        <a:lstStyle/>
        <a:p>
          <a:endParaRPr lang="zh-CN" altLang="en-US"/>
        </a:p>
      </dgm:t>
    </dgm:pt>
    <dgm:pt modelId="{FFA41369-129A-451A-B78D-6E14E882E44E}" type="pres">
      <dgm:prSet presAssocID="{92F2CB87-8F6F-49C9-98F0-D1DD81F12B1D}" presName="childText" presStyleLbl="revTx" presStyleIdx="2" presStyleCnt="3">
        <dgm:presLayoutVars>
          <dgm:bulletEnabled val="1"/>
        </dgm:presLayoutVars>
      </dgm:prSet>
      <dgm:spPr/>
      <dgm:t>
        <a:bodyPr/>
        <a:lstStyle/>
        <a:p>
          <a:endParaRPr lang="zh-CN" altLang="en-US"/>
        </a:p>
      </dgm:t>
    </dgm:pt>
  </dgm:ptLst>
  <dgm:cxnLst>
    <dgm:cxn modelId="{20BE6568-1036-46DC-8240-83285E649E6D}" type="presOf" srcId="{CEB9C8AC-2FC1-4F8C-AD87-9C5B94FE2455}" destId="{0198D5FA-C984-488E-9F17-27529454070C}" srcOrd="0" destOrd="0" presId="urn:microsoft.com/office/officeart/2005/8/layout/vList2#18"/>
    <dgm:cxn modelId="{10F04E85-5D03-43CB-83F5-3978AD1DF617}" srcId="{55D79A7E-36B3-4716-B0DC-813D8F144975}" destId="{CEB9C8AC-2FC1-4F8C-AD87-9C5B94FE2455}" srcOrd="0" destOrd="0" parTransId="{F6A6AE79-0B2F-42C3-B5AA-6E0CB354E035}" sibTransId="{BEE043A7-5BA3-4AF0-85BF-79995D5CDBB5}"/>
    <dgm:cxn modelId="{A7A9FF61-84A1-4DCF-9430-BD4B07203C8F}" srcId="{CEB9C8AC-2FC1-4F8C-AD87-9C5B94FE2455}" destId="{DF81519F-B910-4ACE-A263-3B5E3413B0B3}" srcOrd="0" destOrd="0" parTransId="{6A9944BA-11D4-4AEA-A4AE-3261ACA5FC90}" sibTransId="{919794FB-8CCE-4089-A1DF-EBB8762C0795}"/>
    <dgm:cxn modelId="{7BA0A48C-62E7-4747-B0ED-66F984A01685}" type="presOf" srcId="{DF81519F-B910-4ACE-A263-3B5E3413B0B3}" destId="{5B512502-5D7B-4F2E-8B3C-18E9A0D6BFC4}" srcOrd="0" destOrd="0" presId="urn:microsoft.com/office/officeart/2005/8/layout/vList2#18"/>
    <dgm:cxn modelId="{3BFDAFFF-E4EC-495D-86EF-2454BBD54165}" type="presOf" srcId="{55D79A7E-36B3-4716-B0DC-813D8F144975}" destId="{D3444FCD-62B1-4448-BAEF-135499BD4214}" srcOrd="0" destOrd="0" presId="urn:microsoft.com/office/officeart/2005/8/layout/vList2#18"/>
    <dgm:cxn modelId="{9558B96D-81FA-43E7-90B4-223D446564FB}" type="presOf" srcId="{92F2CB87-8F6F-49C9-98F0-D1DD81F12B1D}" destId="{9D3EA6E7-E2B9-4A9D-94D3-209A81A3CEE1}" srcOrd="0" destOrd="0" presId="urn:microsoft.com/office/officeart/2005/8/layout/vList2#18"/>
    <dgm:cxn modelId="{7F523252-6A9C-4A0C-B7D1-B42E7F2DC289}" type="presOf" srcId="{5DF82326-194F-400C-A30C-44CFACC11E2A}" destId="{E812872C-CD7B-4C49-865E-C59B8C884EB4}" srcOrd="0" destOrd="0" presId="urn:microsoft.com/office/officeart/2005/8/layout/vList2#18"/>
    <dgm:cxn modelId="{13D02C15-D488-412E-91B2-F0553DE3C388}" srcId="{55D79A7E-36B3-4716-B0DC-813D8F144975}" destId="{F68FA20A-CE10-4D18-8E96-7BA0ACE32659}" srcOrd="1" destOrd="0" parTransId="{15342569-966D-4201-ADF3-FBFD0E3943DE}" sibTransId="{04C92836-010D-4AF1-BA2C-2FBB4725F02B}"/>
    <dgm:cxn modelId="{3771E9B9-091E-4494-B120-00706B5376B8}" type="presOf" srcId="{F68FA20A-CE10-4D18-8E96-7BA0ACE32659}" destId="{3B743135-C56C-4669-A111-E310DD02557C}" srcOrd="0" destOrd="0" presId="urn:microsoft.com/office/officeart/2005/8/layout/vList2#18"/>
    <dgm:cxn modelId="{40B14673-4CBD-4763-8FD6-5A4D3129A83C}" type="presOf" srcId="{E660432B-2EF5-4ED3-83D7-A0DB481E969F}" destId="{FFA41369-129A-451A-B78D-6E14E882E44E}" srcOrd="0" destOrd="0" presId="urn:microsoft.com/office/officeart/2005/8/layout/vList2#18"/>
    <dgm:cxn modelId="{16B901D3-6070-4C37-B190-1166DCF17158}" srcId="{F68FA20A-CE10-4D18-8E96-7BA0ACE32659}" destId="{5DF82326-194F-400C-A30C-44CFACC11E2A}" srcOrd="0" destOrd="0" parTransId="{F99AC09D-53E7-4B00-937C-ECF48FC0B274}" sibTransId="{B1DAE67A-056C-49CA-947B-47473C02D030}"/>
    <dgm:cxn modelId="{7B5A6FFB-B814-4DC2-8297-14430CB247CD}" srcId="{55D79A7E-36B3-4716-B0DC-813D8F144975}" destId="{92F2CB87-8F6F-49C9-98F0-D1DD81F12B1D}" srcOrd="2" destOrd="0" parTransId="{FC0B8B56-A69D-499B-AA7F-94EA49E02BD5}" sibTransId="{764B93D1-04FF-4EF3-A15A-2CEEACBE4999}"/>
    <dgm:cxn modelId="{33DCA9B5-4BA2-4E59-A7B2-62C8FD50BB50}" srcId="{92F2CB87-8F6F-49C9-98F0-D1DD81F12B1D}" destId="{E660432B-2EF5-4ED3-83D7-A0DB481E969F}" srcOrd="0" destOrd="0" parTransId="{8FE9E97D-7315-4E95-8C82-66009A588022}" sibTransId="{4138A70E-ADC4-4451-BD09-5BC138C47450}"/>
    <dgm:cxn modelId="{AB25D613-8C75-4FEB-989D-AD17DD3B2CBF}" type="presParOf" srcId="{D3444FCD-62B1-4448-BAEF-135499BD4214}" destId="{0198D5FA-C984-488E-9F17-27529454070C}" srcOrd="0" destOrd="0" presId="urn:microsoft.com/office/officeart/2005/8/layout/vList2#18"/>
    <dgm:cxn modelId="{6F360BA6-56DE-436E-B272-4237AC65482E}" type="presParOf" srcId="{D3444FCD-62B1-4448-BAEF-135499BD4214}" destId="{5B512502-5D7B-4F2E-8B3C-18E9A0D6BFC4}" srcOrd="1" destOrd="0" presId="urn:microsoft.com/office/officeart/2005/8/layout/vList2#18"/>
    <dgm:cxn modelId="{7E358E17-70D3-45AD-A9E8-ADEEA9F06A81}" type="presParOf" srcId="{D3444FCD-62B1-4448-BAEF-135499BD4214}" destId="{3B743135-C56C-4669-A111-E310DD02557C}" srcOrd="2" destOrd="0" presId="urn:microsoft.com/office/officeart/2005/8/layout/vList2#18"/>
    <dgm:cxn modelId="{6ADE90BF-1234-40B7-BB17-CA85780D326B}" type="presParOf" srcId="{D3444FCD-62B1-4448-BAEF-135499BD4214}" destId="{E812872C-CD7B-4C49-865E-C59B8C884EB4}" srcOrd="3" destOrd="0" presId="urn:microsoft.com/office/officeart/2005/8/layout/vList2#18"/>
    <dgm:cxn modelId="{C7D55590-2549-44BA-BA6A-A461523FFF55}" type="presParOf" srcId="{D3444FCD-62B1-4448-BAEF-135499BD4214}" destId="{9D3EA6E7-E2B9-4A9D-94D3-209A81A3CEE1}" srcOrd="4" destOrd="0" presId="urn:microsoft.com/office/officeart/2005/8/layout/vList2#18"/>
    <dgm:cxn modelId="{9A0FFF86-1C9E-41F2-8A41-5E73C42C0BF6}" type="presParOf" srcId="{D3444FCD-62B1-4448-BAEF-135499BD4214}" destId="{FFA41369-129A-451A-B78D-6E14E882E44E}" srcOrd="5" destOrd="0" presId="urn:microsoft.com/office/officeart/2005/8/layout/vList2#1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SimHei" charset="-122"/>
              <a:ea typeface="SimHei" charset="-122"/>
              <a:cs typeface="SimHei" charset="-122"/>
              <a:sym typeface="+mn-ea"/>
            </a:rPr>
            <a:t>企业文化管理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企业文化管理的影响因素</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企业文化管理的内容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dirty="0" smtClean="0">
              <a:latin typeface="SimHei" charset="-122"/>
              <a:ea typeface="SimHei" charset="-122"/>
              <a:cs typeface="SimHei" charset="-122"/>
            </a:rPr>
            <a:t>制定企业文化管理制度</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latin typeface="SimHei" charset="-122"/>
            <a:ea typeface="SimHei" charset="-122"/>
            <a:cs typeface="SimHei" charset="-122"/>
          </a:endParaRPr>
        </a:p>
      </dgm:t>
    </dgm:pt>
    <dgm:pt modelId="{8D2E3331-C9C0-6F41-9B03-2AE4E999EDF7}" type="sibTrans" cxnId="{9AAB41CC-B9AA-9142-BE5E-0B1EE6E34DAA}">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13B139B4-6ABB-2645-BC35-C86A49D22DD1}"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99FFA13-089C-344D-A46B-7D5F842E3545}" type="presOf" srcId="{9AC2E227-803C-4016-BF2C-9291B6CAA290}" destId="{9CD41DA5-A8A9-4189-B933-DCF665F7DF2D}" srcOrd="1" destOrd="0" presId="urn:microsoft.com/office/officeart/2009/3/layout/HorizontalOrganizationChart"/>
    <dgm:cxn modelId="{DA47700F-8375-9346-AD49-52932ACBD86F}" type="presOf" srcId="{7638F483-EC40-4669-A117-0C6040B4A66B}" destId="{86A07B8D-FF15-4EFF-8681-05A46BF1E797}" srcOrd="0" destOrd="0" presId="urn:microsoft.com/office/officeart/2009/3/layout/HorizontalOrganizationChart"/>
    <dgm:cxn modelId="{9BDE77E0-666B-0D47-BA41-D3C263A92CF5}" type="presOf" srcId="{57E64457-75B6-40DF-86BF-80888D7FBBC5}" destId="{72A5A8A1-C34D-4CC9-B014-4EDC4C60B5CB}" srcOrd="0" destOrd="0" presId="urn:microsoft.com/office/officeart/2009/3/layout/HorizontalOrganizationChart"/>
    <dgm:cxn modelId="{2613B88A-A4B4-784A-B8D3-D61964FB69E9}" type="presOf" srcId="{3FA44A42-E0AE-412C-8071-9A37D30DD567}" destId="{CBD704CC-8D6F-4C39-AFA6-3825EE74A965}"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951E1454-83D3-2D4C-8F9C-EE5CED5458AF}" type="presOf" srcId="{F05BBA42-D7AF-4BA0-8C3F-85B1FE28E48F}" destId="{18DB143D-9E27-4E02-AFA5-F665953CBC10}" srcOrd="0" destOrd="0" presId="urn:microsoft.com/office/officeart/2009/3/layout/HorizontalOrganizationChart"/>
    <dgm:cxn modelId="{0EC58C7E-2C0C-EF4C-ACAB-5E87B9D24C93}" type="presOf" srcId="{9AC2E227-803C-4016-BF2C-9291B6CAA290}" destId="{2A2AFDF2-2568-44F8-842C-3BFD70D9F2B1}" srcOrd="0" destOrd="0" presId="urn:microsoft.com/office/officeart/2009/3/layout/HorizontalOrganizationChart"/>
    <dgm:cxn modelId="{83B6B80E-F59D-B540-ABB0-6FE86C1458C4}" type="presOf" srcId="{87585F0D-6A81-F747-99EB-D14B33EBB618}" destId="{A73C4A40-2D47-BF42-9EF8-B3BEE9451F45}" srcOrd="0" destOrd="0" presId="urn:microsoft.com/office/officeart/2009/3/layout/HorizontalOrganizationChart"/>
    <dgm:cxn modelId="{BBF2495E-A04C-9D43-AA93-543F1B954B0B}" type="presOf" srcId="{E2369F6E-DA59-4F6E-BD69-6CAA013A82BE}" destId="{CD82D2C2-9EF5-4CA0-9CEE-9265A38A1F4A}" srcOrd="0" destOrd="0" presId="urn:microsoft.com/office/officeart/2009/3/layout/HorizontalOrganizationChart"/>
    <dgm:cxn modelId="{05CFE6AC-D718-6B45-ACD0-46D27EFF17B6}" type="presOf" srcId="{18A5DCF8-381A-9740-A1DC-D1A5033A3647}" destId="{B94BF64B-9716-424E-A851-42E8E7B2B9A7}" srcOrd="0" destOrd="0" presId="urn:microsoft.com/office/officeart/2009/3/layout/HorizontalOrganizationChart"/>
    <dgm:cxn modelId="{A120B9BB-355C-CF4F-BF9E-18BC79DE330B}" type="presOf" srcId="{3FA44A42-E0AE-412C-8071-9A37D30DD567}" destId="{22C8BBC7-02FA-4EF0-899A-834C1FEE39E3}" srcOrd="0" destOrd="0" presId="urn:microsoft.com/office/officeart/2009/3/layout/HorizontalOrganizationChart"/>
    <dgm:cxn modelId="{B17A0C2D-FB8F-1147-8398-F30BCBE58FD0}"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0273D9F-A008-4C08-970B-BDB1CC805562}" srcId="{F05BBA42-D7AF-4BA0-8C3F-85B1FE28E48F}" destId="{9AC2E227-803C-4016-BF2C-9291B6CAA290}" srcOrd="0" destOrd="0" parTransId="{8E8E9D46-5B7B-4FA0-8329-744E9016EF3D}" sibTransId="{F60E2A41-79A0-4E8E-92FB-1BF9FE84EDD9}"/>
    <dgm:cxn modelId="{70FB6825-1E7B-C246-ADFC-536743747397}" type="presParOf" srcId="{18DB143D-9E27-4E02-AFA5-F665953CBC10}" destId="{07E01157-B979-4F6B-B892-75DB2A2B8B0F}" srcOrd="0" destOrd="0" presId="urn:microsoft.com/office/officeart/2009/3/layout/HorizontalOrganizationChart"/>
    <dgm:cxn modelId="{EE368D71-DFA5-BF4F-9DAE-6C9DB5850F94}" type="presParOf" srcId="{07E01157-B979-4F6B-B892-75DB2A2B8B0F}" destId="{F686C23F-604E-4653-B2CB-27DBB6BED631}" srcOrd="0" destOrd="0" presId="urn:microsoft.com/office/officeart/2009/3/layout/HorizontalOrganizationChart"/>
    <dgm:cxn modelId="{ED8CDB4A-E466-8F4B-B935-51D463F3E23B}" type="presParOf" srcId="{F686C23F-604E-4653-B2CB-27DBB6BED631}" destId="{2A2AFDF2-2568-44F8-842C-3BFD70D9F2B1}" srcOrd="0" destOrd="0" presId="urn:microsoft.com/office/officeart/2009/3/layout/HorizontalOrganizationChart"/>
    <dgm:cxn modelId="{3025B3D8-7B7E-4A48-BB8D-2F4B397E18AA}" type="presParOf" srcId="{F686C23F-604E-4653-B2CB-27DBB6BED631}" destId="{9CD41DA5-A8A9-4189-B933-DCF665F7DF2D}" srcOrd="1" destOrd="0" presId="urn:microsoft.com/office/officeart/2009/3/layout/HorizontalOrganizationChart"/>
    <dgm:cxn modelId="{F2BC7DE5-C267-934B-B1F7-960BB572ED65}" type="presParOf" srcId="{07E01157-B979-4F6B-B892-75DB2A2B8B0F}" destId="{96876921-77F4-4E08-9148-E99125692808}" srcOrd="1" destOrd="0" presId="urn:microsoft.com/office/officeart/2009/3/layout/HorizontalOrganizationChart"/>
    <dgm:cxn modelId="{0026B452-6DB2-DF4D-8B59-041BC1615341}" type="presParOf" srcId="{96876921-77F4-4E08-9148-E99125692808}" destId="{CD82D2C2-9EF5-4CA0-9CEE-9265A38A1F4A}" srcOrd="0" destOrd="0" presId="urn:microsoft.com/office/officeart/2009/3/layout/HorizontalOrganizationChart"/>
    <dgm:cxn modelId="{F8EEB101-3FE8-9546-A964-CF4EF25E98F0}" type="presParOf" srcId="{96876921-77F4-4E08-9148-E99125692808}" destId="{9441C830-A66B-4AFB-9252-8069549D4F0A}" srcOrd="1" destOrd="0" presId="urn:microsoft.com/office/officeart/2009/3/layout/HorizontalOrganizationChart"/>
    <dgm:cxn modelId="{CDCD9846-B2B4-5C4B-B0D2-BF9EC62B737D}" type="presParOf" srcId="{9441C830-A66B-4AFB-9252-8069549D4F0A}" destId="{FEAC7974-4462-4948-9F19-4D53C38CC88A}" srcOrd="0" destOrd="0" presId="urn:microsoft.com/office/officeart/2009/3/layout/HorizontalOrganizationChart"/>
    <dgm:cxn modelId="{028C0BC6-7B28-F945-8A42-00123DFB050E}" type="presParOf" srcId="{FEAC7974-4462-4948-9F19-4D53C38CC88A}" destId="{22C8BBC7-02FA-4EF0-899A-834C1FEE39E3}" srcOrd="0" destOrd="0" presId="urn:microsoft.com/office/officeart/2009/3/layout/HorizontalOrganizationChart"/>
    <dgm:cxn modelId="{8349D955-BE6B-7248-8830-5C95EF0DB357}" type="presParOf" srcId="{FEAC7974-4462-4948-9F19-4D53C38CC88A}" destId="{CBD704CC-8D6F-4C39-AFA6-3825EE74A965}" srcOrd="1" destOrd="0" presId="urn:microsoft.com/office/officeart/2009/3/layout/HorizontalOrganizationChart"/>
    <dgm:cxn modelId="{A2F01C93-FA89-0049-B598-FE1F1FCE1492}" type="presParOf" srcId="{9441C830-A66B-4AFB-9252-8069549D4F0A}" destId="{C4FE27A9-6818-468D-8F72-5DEAE64958BC}" srcOrd="1" destOrd="0" presId="urn:microsoft.com/office/officeart/2009/3/layout/HorizontalOrganizationChart"/>
    <dgm:cxn modelId="{E96A2BE4-ABAC-6E47-A1CA-F124971D513C}" type="presParOf" srcId="{9441C830-A66B-4AFB-9252-8069549D4F0A}" destId="{B9E24DCA-DEF6-41DD-8228-40542DF88903}" srcOrd="2" destOrd="0" presId="urn:microsoft.com/office/officeart/2009/3/layout/HorizontalOrganizationChart"/>
    <dgm:cxn modelId="{B360EF1E-DD64-3A44-9D95-0F125BA3FB17}" type="presParOf" srcId="{96876921-77F4-4E08-9148-E99125692808}" destId="{72A5A8A1-C34D-4CC9-B014-4EDC4C60B5CB}" srcOrd="2" destOrd="0" presId="urn:microsoft.com/office/officeart/2009/3/layout/HorizontalOrganizationChart"/>
    <dgm:cxn modelId="{B26A2BA3-4F2E-544D-9A33-39157D8EE197}" type="presParOf" srcId="{96876921-77F4-4E08-9148-E99125692808}" destId="{99464D45-2B22-432F-8F6C-3394CEC310A7}" srcOrd="3" destOrd="0" presId="urn:microsoft.com/office/officeart/2009/3/layout/HorizontalOrganizationChart"/>
    <dgm:cxn modelId="{CB37B168-0BC3-6A48-91CA-E4FA84B8B347}" type="presParOf" srcId="{99464D45-2B22-432F-8F6C-3394CEC310A7}" destId="{7EEFA05D-0146-474D-BB41-35A44BBAC0EB}" srcOrd="0" destOrd="0" presId="urn:microsoft.com/office/officeart/2009/3/layout/HorizontalOrganizationChart"/>
    <dgm:cxn modelId="{22A61225-85A6-2147-BEE7-60D5F42C75DE}" type="presParOf" srcId="{7EEFA05D-0146-474D-BB41-35A44BBAC0EB}" destId="{86A07B8D-FF15-4EFF-8681-05A46BF1E797}" srcOrd="0" destOrd="0" presId="urn:microsoft.com/office/officeart/2009/3/layout/HorizontalOrganizationChart"/>
    <dgm:cxn modelId="{56257959-6A33-B447-B716-4CB80B4F105C}" type="presParOf" srcId="{7EEFA05D-0146-474D-BB41-35A44BBAC0EB}" destId="{A4529214-DB2D-4B21-8831-F60F2A376559}" srcOrd="1" destOrd="0" presId="urn:microsoft.com/office/officeart/2009/3/layout/HorizontalOrganizationChart"/>
    <dgm:cxn modelId="{D6072FF1-B9EB-614A-BAB6-7802BE729BB3}" type="presParOf" srcId="{99464D45-2B22-432F-8F6C-3394CEC310A7}" destId="{4C9D6515-EA4F-4DBF-A8FE-0711C70136B1}" srcOrd="1" destOrd="0" presId="urn:microsoft.com/office/officeart/2009/3/layout/HorizontalOrganizationChart"/>
    <dgm:cxn modelId="{9316FB02-23EC-CA4A-BAB4-BF157B922F70}" type="presParOf" srcId="{99464D45-2B22-432F-8F6C-3394CEC310A7}" destId="{686779DB-34D3-4F60-84B6-A35826FF3C2A}" srcOrd="2" destOrd="0" presId="urn:microsoft.com/office/officeart/2009/3/layout/HorizontalOrganizationChart"/>
    <dgm:cxn modelId="{DB3A8A43-57F0-FE47-A587-F523C34FF23B}" type="presParOf" srcId="{96876921-77F4-4E08-9148-E99125692808}" destId="{B94BF64B-9716-424E-A851-42E8E7B2B9A7}" srcOrd="4" destOrd="0" presId="urn:microsoft.com/office/officeart/2009/3/layout/HorizontalOrganizationChart"/>
    <dgm:cxn modelId="{6026E0AD-31D7-E444-BB40-1BB01C32F309}" type="presParOf" srcId="{96876921-77F4-4E08-9148-E99125692808}" destId="{31E814C1-FFDD-BA48-BF9D-F3C8FF892503}" srcOrd="5" destOrd="0" presId="urn:microsoft.com/office/officeart/2009/3/layout/HorizontalOrganizationChart"/>
    <dgm:cxn modelId="{49F814AD-AE78-F04E-90D9-97D2FD8EFDA9}" type="presParOf" srcId="{31E814C1-FFDD-BA48-BF9D-F3C8FF892503}" destId="{1780440E-D92A-B040-A710-F8D875101E05}" srcOrd="0" destOrd="0" presId="urn:microsoft.com/office/officeart/2009/3/layout/HorizontalOrganizationChart"/>
    <dgm:cxn modelId="{F3234F98-6B4C-0240-8C20-685309CBAF20}" type="presParOf" srcId="{1780440E-D92A-B040-A710-F8D875101E05}" destId="{A73C4A40-2D47-BF42-9EF8-B3BEE9451F45}" srcOrd="0" destOrd="0" presId="urn:microsoft.com/office/officeart/2009/3/layout/HorizontalOrganizationChart"/>
    <dgm:cxn modelId="{05B6F92A-C66E-CF47-BE83-E9F6A2AFCF2D}" type="presParOf" srcId="{1780440E-D92A-B040-A710-F8D875101E05}" destId="{BCDD8BD9-F9D2-4C44-AB56-5005F5FB7B08}" srcOrd="1" destOrd="0" presId="urn:microsoft.com/office/officeart/2009/3/layout/HorizontalOrganizationChart"/>
    <dgm:cxn modelId="{B10AC09F-ED85-F14D-8C49-921C40C2C50A}" type="presParOf" srcId="{31E814C1-FFDD-BA48-BF9D-F3C8FF892503}" destId="{B22D4294-1D49-E046-9CF9-7B480D0762E6}" srcOrd="1" destOrd="0" presId="urn:microsoft.com/office/officeart/2009/3/layout/HorizontalOrganizationChart"/>
    <dgm:cxn modelId="{89AB329E-2849-C14C-A427-81650CEE4051}" type="presParOf" srcId="{31E814C1-FFDD-BA48-BF9D-F3C8FF892503}" destId="{E1D0C206-488D-6348-BEA7-1FE8B1679EF7}" srcOrd="2" destOrd="0" presId="urn:microsoft.com/office/officeart/2009/3/layout/HorizontalOrganizationChart"/>
    <dgm:cxn modelId="{87272344-1DAB-5F42-B3CE-2BAECED8A20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供应链管理环境下的物流管理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物流管理的含义</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供应链管理环境下物流管理的特点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供应链管理环境下物流管理的策略</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F79421A4-3436-2F44-BBD2-B406DDA3F68F}"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C3ECCE5B-48B9-B24E-B5C5-EB87F055288E}" type="presOf" srcId="{7638F483-EC40-4669-A117-0C6040B4A66B}" destId="{86A07B8D-FF15-4EFF-8681-05A46BF1E797}" srcOrd="0" destOrd="0" presId="urn:microsoft.com/office/officeart/2009/3/layout/HorizontalOrganizationChart"/>
    <dgm:cxn modelId="{48DAD25D-0E71-4844-BBE7-8AF282E7AB9C}" type="presOf" srcId="{87585F0D-6A81-F747-99EB-D14B33EBB618}" destId="{A73C4A40-2D47-BF42-9EF8-B3BEE9451F45}" srcOrd="0" destOrd="0" presId="urn:microsoft.com/office/officeart/2009/3/layout/HorizontalOrganizationChart"/>
    <dgm:cxn modelId="{C1217E56-FA28-8741-8C0C-D0F103A4DC26}" type="presOf" srcId="{57E64457-75B6-40DF-86BF-80888D7FBBC5}" destId="{72A5A8A1-C34D-4CC9-B014-4EDC4C60B5CB}" srcOrd="0" destOrd="0" presId="urn:microsoft.com/office/officeart/2009/3/layout/HorizontalOrganizationChart"/>
    <dgm:cxn modelId="{C006979E-BED4-E048-A587-C6F92F2122E8}"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46AB727-9D9E-6E49-88F4-BB247B2204E3}" type="presOf" srcId="{9AC2E227-803C-4016-BF2C-9291B6CAA290}" destId="{2A2AFDF2-2568-44F8-842C-3BFD70D9F2B1}" srcOrd="0" destOrd="0" presId="urn:microsoft.com/office/officeart/2009/3/layout/HorizontalOrganizationChart"/>
    <dgm:cxn modelId="{EB7326BB-3F9E-8D49-916D-3E3EB3145CFE}" type="presOf" srcId="{F05BBA42-D7AF-4BA0-8C3F-85B1FE28E48F}" destId="{18DB143D-9E27-4E02-AFA5-F665953CBC10}" srcOrd="0" destOrd="0" presId="urn:microsoft.com/office/officeart/2009/3/layout/HorizontalOrganizationChart"/>
    <dgm:cxn modelId="{CC2A7CEA-997B-3E45-AF9C-9CA61C5EB96D}" type="presOf" srcId="{7638F483-EC40-4669-A117-0C6040B4A66B}" destId="{A4529214-DB2D-4B21-8831-F60F2A376559}" srcOrd="1" destOrd="0" presId="urn:microsoft.com/office/officeart/2009/3/layout/HorizontalOrganizationChart"/>
    <dgm:cxn modelId="{71152D4F-3A55-074F-BD28-FFD5E4006D34}" type="presOf" srcId="{18A5DCF8-381A-9740-A1DC-D1A5033A3647}" destId="{B94BF64B-9716-424E-A851-42E8E7B2B9A7}" srcOrd="0" destOrd="0" presId="urn:microsoft.com/office/officeart/2009/3/layout/HorizontalOrganizationChart"/>
    <dgm:cxn modelId="{3606247B-CAF4-8C4C-9593-6C12411F5CBD}"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DD3F381D-7334-2E41-ACAA-9466644EC8E4}" type="presOf" srcId="{9AC2E227-803C-4016-BF2C-9291B6CAA290}" destId="{9CD41DA5-A8A9-4189-B933-DCF665F7DF2D}" srcOrd="1" destOrd="0" presId="urn:microsoft.com/office/officeart/2009/3/layout/HorizontalOrganizationChart"/>
    <dgm:cxn modelId="{2414689C-827D-DE42-8D41-CA1911DEFADC}" type="presOf" srcId="{87585F0D-6A81-F747-99EB-D14B33EBB618}" destId="{BCDD8BD9-F9D2-4C44-AB56-5005F5FB7B08}"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47440282-8656-6743-A1E1-128FC38B5D2A}" type="presParOf" srcId="{18DB143D-9E27-4E02-AFA5-F665953CBC10}" destId="{07E01157-B979-4F6B-B892-75DB2A2B8B0F}" srcOrd="0" destOrd="0" presId="urn:microsoft.com/office/officeart/2009/3/layout/HorizontalOrganizationChart"/>
    <dgm:cxn modelId="{559F8055-3E39-074C-B835-3A83919BFF65}" type="presParOf" srcId="{07E01157-B979-4F6B-B892-75DB2A2B8B0F}" destId="{F686C23F-604E-4653-B2CB-27DBB6BED631}" srcOrd="0" destOrd="0" presId="urn:microsoft.com/office/officeart/2009/3/layout/HorizontalOrganizationChart"/>
    <dgm:cxn modelId="{552BCF50-7AE9-D84A-9AFA-36060EC75573}" type="presParOf" srcId="{F686C23F-604E-4653-B2CB-27DBB6BED631}" destId="{2A2AFDF2-2568-44F8-842C-3BFD70D9F2B1}" srcOrd="0" destOrd="0" presId="urn:microsoft.com/office/officeart/2009/3/layout/HorizontalOrganizationChart"/>
    <dgm:cxn modelId="{3A271B94-D971-EB44-AD8C-E594A3D61CDC}" type="presParOf" srcId="{F686C23F-604E-4653-B2CB-27DBB6BED631}" destId="{9CD41DA5-A8A9-4189-B933-DCF665F7DF2D}" srcOrd="1" destOrd="0" presId="urn:microsoft.com/office/officeart/2009/3/layout/HorizontalOrganizationChart"/>
    <dgm:cxn modelId="{7749A754-0B66-CD4D-85F5-10FB7C9F47CA}" type="presParOf" srcId="{07E01157-B979-4F6B-B892-75DB2A2B8B0F}" destId="{96876921-77F4-4E08-9148-E99125692808}" srcOrd="1" destOrd="0" presId="urn:microsoft.com/office/officeart/2009/3/layout/HorizontalOrganizationChart"/>
    <dgm:cxn modelId="{FDC0FBD7-192D-334D-B0F0-FEC74C696AFC}" type="presParOf" srcId="{96876921-77F4-4E08-9148-E99125692808}" destId="{CD82D2C2-9EF5-4CA0-9CEE-9265A38A1F4A}" srcOrd="0" destOrd="0" presId="urn:microsoft.com/office/officeart/2009/3/layout/HorizontalOrganizationChart"/>
    <dgm:cxn modelId="{08339E3B-5F57-1C4A-A6AF-8AC0CD22B3FB}" type="presParOf" srcId="{96876921-77F4-4E08-9148-E99125692808}" destId="{9441C830-A66B-4AFB-9252-8069549D4F0A}" srcOrd="1" destOrd="0" presId="urn:microsoft.com/office/officeart/2009/3/layout/HorizontalOrganizationChart"/>
    <dgm:cxn modelId="{C04FB38C-9F18-7941-8014-B3D57D6EB34D}" type="presParOf" srcId="{9441C830-A66B-4AFB-9252-8069549D4F0A}" destId="{FEAC7974-4462-4948-9F19-4D53C38CC88A}" srcOrd="0" destOrd="0" presId="urn:microsoft.com/office/officeart/2009/3/layout/HorizontalOrganizationChart"/>
    <dgm:cxn modelId="{8BF27C78-A0EF-2A43-B2A9-F9247FFACB2B}" type="presParOf" srcId="{FEAC7974-4462-4948-9F19-4D53C38CC88A}" destId="{22C8BBC7-02FA-4EF0-899A-834C1FEE39E3}" srcOrd="0" destOrd="0" presId="urn:microsoft.com/office/officeart/2009/3/layout/HorizontalOrganizationChart"/>
    <dgm:cxn modelId="{B393480A-4780-4548-B13B-18A67437FEEB}" type="presParOf" srcId="{FEAC7974-4462-4948-9F19-4D53C38CC88A}" destId="{CBD704CC-8D6F-4C39-AFA6-3825EE74A965}" srcOrd="1" destOrd="0" presId="urn:microsoft.com/office/officeart/2009/3/layout/HorizontalOrganizationChart"/>
    <dgm:cxn modelId="{C03481DF-2D25-B74C-A2E3-23FC6211C317}" type="presParOf" srcId="{9441C830-A66B-4AFB-9252-8069549D4F0A}" destId="{C4FE27A9-6818-468D-8F72-5DEAE64958BC}" srcOrd="1" destOrd="0" presId="urn:microsoft.com/office/officeart/2009/3/layout/HorizontalOrganizationChart"/>
    <dgm:cxn modelId="{4DB4CFDE-3968-7C4D-8D73-26473C85C1AE}" type="presParOf" srcId="{9441C830-A66B-4AFB-9252-8069549D4F0A}" destId="{B9E24DCA-DEF6-41DD-8228-40542DF88903}" srcOrd="2" destOrd="0" presId="urn:microsoft.com/office/officeart/2009/3/layout/HorizontalOrganizationChart"/>
    <dgm:cxn modelId="{903A06E5-09D5-BE4F-8299-0DA624DCCCE7}" type="presParOf" srcId="{96876921-77F4-4E08-9148-E99125692808}" destId="{72A5A8A1-C34D-4CC9-B014-4EDC4C60B5CB}" srcOrd="2" destOrd="0" presId="urn:microsoft.com/office/officeart/2009/3/layout/HorizontalOrganizationChart"/>
    <dgm:cxn modelId="{B70D1340-B518-B54A-AB21-DA4887A56116}" type="presParOf" srcId="{96876921-77F4-4E08-9148-E99125692808}" destId="{99464D45-2B22-432F-8F6C-3394CEC310A7}" srcOrd="3" destOrd="0" presId="urn:microsoft.com/office/officeart/2009/3/layout/HorizontalOrganizationChart"/>
    <dgm:cxn modelId="{774ED5B9-57F6-0E4E-A90F-96714CCD564A}" type="presParOf" srcId="{99464D45-2B22-432F-8F6C-3394CEC310A7}" destId="{7EEFA05D-0146-474D-BB41-35A44BBAC0EB}" srcOrd="0" destOrd="0" presId="urn:microsoft.com/office/officeart/2009/3/layout/HorizontalOrganizationChart"/>
    <dgm:cxn modelId="{5E58773E-0282-6749-934B-CC4982465A6B}" type="presParOf" srcId="{7EEFA05D-0146-474D-BB41-35A44BBAC0EB}" destId="{86A07B8D-FF15-4EFF-8681-05A46BF1E797}" srcOrd="0" destOrd="0" presId="urn:microsoft.com/office/officeart/2009/3/layout/HorizontalOrganizationChart"/>
    <dgm:cxn modelId="{3AB8F4F4-6833-964E-8575-5820D47330A1}" type="presParOf" srcId="{7EEFA05D-0146-474D-BB41-35A44BBAC0EB}" destId="{A4529214-DB2D-4B21-8831-F60F2A376559}" srcOrd="1" destOrd="0" presId="urn:microsoft.com/office/officeart/2009/3/layout/HorizontalOrganizationChart"/>
    <dgm:cxn modelId="{7AB434E8-5BD9-194C-8A1D-5E9E1DCD7EBA}" type="presParOf" srcId="{99464D45-2B22-432F-8F6C-3394CEC310A7}" destId="{4C9D6515-EA4F-4DBF-A8FE-0711C70136B1}" srcOrd="1" destOrd="0" presId="urn:microsoft.com/office/officeart/2009/3/layout/HorizontalOrganizationChart"/>
    <dgm:cxn modelId="{ACF46B1A-0678-F44D-8EA5-88675BE4EBC4}" type="presParOf" srcId="{99464D45-2B22-432F-8F6C-3394CEC310A7}" destId="{686779DB-34D3-4F60-84B6-A35826FF3C2A}" srcOrd="2" destOrd="0" presId="urn:microsoft.com/office/officeart/2009/3/layout/HorizontalOrganizationChart"/>
    <dgm:cxn modelId="{568F6620-BD11-9C44-923B-324AB2DEA12A}" type="presParOf" srcId="{96876921-77F4-4E08-9148-E99125692808}" destId="{B94BF64B-9716-424E-A851-42E8E7B2B9A7}" srcOrd="4" destOrd="0" presId="urn:microsoft.com/office/officeart/2009/3/layout/HorizontalOrganizationChart"/>
    <dgm:cxn modelId="{4B9F3EA0-8C62-7D4A-9965-744EA563FA5F}" type="presParOf" srcId="{96876921-77F4-4E08-9148-E99125692808}" destId="{31E814C1-FFDD-BA48-BF9D-F3C8FF892503}" srcOrd="5" destOrd="0" presId="urn:microsoft.com/office/officeart/2009/3/layout/HorizontalOrganizationChart"/>
    <dgm:cxn modelId="{A936898F-0F8B-3F44-BA49-EA276A0175E9}" type="presParOf" srcId="{31E814C1-FFDD-BA48-BF9D-F3C8FF892503}" destId="{1780440E-D92A-B040-A710-F8D875101E05}" srcOrd="0" destOrd="0" presId="urn:microsoft.com/office/officeart/2009/3/layout/HorizontalOrganizationChart"/>
    <dgm:cxn modelId="{40DECF3F-6F2D-7C44-A7B0-79DC67A00365}" type="presParOf" srcId="{1780440E-D92A-B040-A710-F8D875101E05}" destId="{A73C4A40-2D47-BF42-9EF8-B3BEE9451F45}" srcOrd="0" destOrd="0" presId="urn:microsoft.com/office/officeart/2009/3/layout/HorizontalOrganizationChart"/>
    <dgm:cxn modelId="{BF825856-DBB8-C841-94F0-368C326D7E95}" type="presParOf" srcId="{1780440E-D92A-B040-A710-F8D875101E05}" destId="{BCDD8BD9-F9D2-4C44-AB56-5005F5FB7B08}" srcOrd="1" destOrd="0" presId="urn:microsoft.com/office/officeart/2009/3/layout/HorizontalOrganizationChart"/>
    <dgm:cxn modelId="{88A04793-0DBA-9C4A-8BBC-F5C21EB2FFAF}" type="presParOf" srcId="{31E814C1-FFDD-BA48-BF9D-F3C8FF892503}" destId="{B22D4294-1D49-E046-9CF9-7B480D0762E6}" srcOrd="1" destOrd="0" presId="urn:microsoft.com/office/officeart/2009/3/layout/HorizontalOrganizationChart"/>
    <dgm:cxn modelId="{10D38894-59A6-6C45-B0E6-16A568312C30}" type="presParOf" srcId="{31E814C1-FFDD-BA48-BF9D-F3C8FF892503}" destId="{E1D0C206-488D-6348-BEA7-1FE8B1679EF7}" srcOrd="2" destOrd="0" presId="urn:microsoft.com/office/officeart/2009/3/layout/HorizontalOrganizationChart"/>
    <dgm:cxn modelId="{0ABA06A1-A3F6-0949-9F4F-D36013BA5F0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SimHei" charset="-122"/>
              <a:ea typeface="SimHei" charset="-122"/>
              <a:cs typeface="SimHei" charset="-122"/>
              <a:sym typeface="+mn-ea"/>
            </a:rPr>
            <a:t>企业文化管理</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企业文化管理的影响因素</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企业文化管理的内容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dirty="0" smtClean="0">
              <a:latin typeface="SimHei" charset="-122"/>
              <a:ea typeface="SimHei" charset="-122"/>
              <a:cs typeface="SimHei" charset="-122"/>
            </a:rPr>
            <a:t>制定企业文化管理制度</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latin typeface="SimHei" charset="-122"/>
            <a:ea typeface="SimHei" charset="-122"/>
            <a:cs typeface="SimHei" charset="-122"/>
          </a:endParaRPr>
        </a:p>
      </dgm:t>
    </dgm:pt>
    <dgm:pt modelId="{8D2E3331-C9C0-6F41-9B03-2AE4E999EDF7}" type="sibTrans" cxnId="{9AAB41CC-B9AA-9142-BE5E-0B1EE6E34DAA}">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EB1437CD-91D1-FA49-B303-00B86FE3CD4A}" type="presOf" srcId="{3FA44A42-E0AE-412C-8071-9A37D30DD567}" destId="{CBD704CC-8D6F-4C39-AFA6-3825EE74A965}" srcOrd="1" destOrd="0" presId="urn:microsoft.com/office/officeart/2009/3/layout/HorizontalOrganizationChart"/>
    <dgm:cxn modelId="{C96D4021-2A26-4246-9744-12628F672178}" type="presOf" srcId="{F05BBA42-D7AF-4BA0-8C3F-85B1FE28E48F}" destId="{18DB143D-9E27-4E02-AFA5-F665953CBC10}" srcOrd="0" destOrd="0" presId="urn:microsoft.com/office/officeart/2009/3/layout/HorizontalOrganizationChart"/>
    <dgm:cxn modelId="{263AFA52-55DA-DC43-8BF3-0FA4AE0FEE33}"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F38DE58E-D682-5C4A-8A1A-247A23FEF293}" type="presOf" srcId="{E2369F6E-DA59-4F6E-BD69-6CAA013A82BE}" destId="{CD82D2C2-9EF5-4CA0-9CEE-9265A38A1F4A}" srcOrd="0" destOrd="0" presId="urn:microsoft.com/office/officeart/2009/3/layout/HorizontalOrganizationChart"/>
    <dgm:cxn modelId="{AA34FB99-8605-5D45-AC5D-BA98081398CD}" type="presOf" srcId="{57E64457-75B6-40DF-86BF-80888D7FBBC5}" destId="{72A5A8A1-C34D-4CC9-B014-4EDC4C60B5CB}"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FBBAC3D-5B3B-C146-9EAF-5809A0C8B7E1}" type="presOf" srcId="{7638F483-EC40-4669-A117-0C6040B4A66B}" destId="{A4529214-DB2D-4B21-8831-F60F2A376559}" srcOrd="1" destOrd="0" presId="urn:microsoft.com/office/officeart/2009/3/layout/HorizontalOrganizationChart"/>
    <dgm:cxn modelId="{DF9DADC4-021E-A647-81DA-B4D0234A884C}" type="presOf" srcId="{3FA44A42-E0AE-412C-8071-9A37D30DD567}" destId="{22C8BBC7-02FA-4EF0-899A-834C1FEE39E3}" srcOrd="0" destOrd="0" presId="urn:microsoft.com/office/officeart/2009/3/layout/HorizontalOrganizationChart"/>
    <dgm:cxn modelId="{F6FED0C6-0D1A-DE4F-B01C-B6D5C439CD2E}" type="presOf" srcId="{87585F0D-6A81-F747-99EB-D14B33EBB618}" destId="{A73C4A40-2D47-BF42-9EF8-B3BEE9451F45}" srcOrd="0" destOrd="0" presId="urn:microsoft.com/office/officeart/2009/3/layout/HorizontalOrganizationChart"/>
    <dgm:cxn modelId="{CF6448FB-E1DB-764E-99DC-5797B6FBA100}" type="presOf" srcId="{87585F0D-6A81-F747-99EB-D14B33EBB618}" destId="{BCDD8BD9-F9D2-4C44-AB56-5005F5FB7B08}" srcOrd="1" destOrd="0" presId="urn:microsoft.com/office/officeart/2009/3/layout/HorizontalOrganizationChart"/>
    <dgm:cxn modelId="{0390A2D8-D457-2849-B696-B83E0ACF1997}"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A06C2E6-7545-4F48-9609-BE97D8E131E3}" type="presOf" srcId="{18A5DCF8-381A-9740-A1DC-D1A5033A3647}" destId="{B94BF64B-9716-424E-A851-42E8E7B2B9A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35DDD8B-276D-DD42-800C-42B1BAE4A990}" type="presOf" srcId="{9AC2E227-803C-4016-BF2C-9291B6CAA290}" destId="{2A2AFDF2-2568-44F8-842C-3BFD70D9F2B1}" srcOrd="0" destOrd="0" presId="urn:microsoft.com/office/officeart/2009/3/layout/HorizontalOrganizationChart"/>
    <dgm:cxn modelId="{082E34D4-3027-324F-BA62-CCB729630B34}" type="presParOf" srcId="{18DB143D-9E27-4E02-AFA5-F665953CBC10}" destId="{07E01157-B979-4F6B-B892-75DB2A2B8B0F}" srcOrd="0" destOrd="0" presId="urn:microsoft.com/office/officeart/2009/3/layout/HorizontalOrganizationChart"/>
    <dgm:cxn modelId="{8971098A-51EA-9D45-8FD5-98F9BE8E3E6F}" type="presParOf" srcId="{07E01157-B979-4F6B-B892-75DB2A2B8B0F}" destId="{F686C23F-604E-4653-B2CB-27DBB6BED631}" srcOrd="0" destOrd="0" presId="urn:microsoft.com/office/officeart/2009/3/layout/HorizontalOrganizationChart"/>
    <dgm:cxn modelId="{CD931EFD-8ADA-D64D-B6D9-644B8C00B2B1}" type="presParOf" srcId="{F686C23F-604E-4653-B2CB-27DBB6BED631}" destId="{2A2AFDF2-2568-44F8-842C-3BFD70D9F2B1}" srcOrd="0" destOrd="0" presId="urn:microsoft.com/office/officeart/2009/3/layout/HorizontalOrganizationChart"/>
    <dgm:cxn modelId="{E7246099-09A6-4040-92E4-31D682081E1A}" type="presParOf" srcId="{F686C23F-604E-4653-B2CB-27DBB6BED631}" destId="{9CD41DA5-A8A9-4189-B933-DCF665F7DF2D}" srcOrd="1" destOrd="0" presId="urn:microsoft.com/office/officeart/2009/3/layout/HorizontalOrganizationChart"/>
    <dgm:cxn modelId="{F91117D0-7AA3-CB44-88F3-FFC4B0C230E3}" type="presParOf" srcId="{07E01157-B979-4F6B-B892-75DB2A2B8B0F}" destId="{96876921-77F4-4E08-9148-E99125692808}" srcOrd="1" destOrd="0" presId="urn:microsoft.com/office/officeart/2009/3/layout/HorizontalOrganizationChart"/>
    <dgm:cxn modelId="{D8C63B52-2943-E74C-8C7E-4560740D0BCA}" type="presParOf" srcId="{96876921-77F4-4E08-9148-E99125692808}" destId="{CD82D2C2-9EF5-4CA0-9CEE-9265A38A1F4A}" srcOrd="0" destOrd="0" presId="urn:microsoft.com/office/officeart/2009/3/layout/HorizontalOrganizationChart"/>
    <dgm:cxn modelId="{29780EDF-FC1E-184A-A511-DBADA20900E2}" type="presParOf" srcId="{96876921-77F4-4E08-9148-E99125692808}" destId="{9441C830-A66B-4AFB-9252-8069549D4F0A}" srcOrd="1" destOrd="0" presId="urn:microsoft.com/office/officeart/2009/3/layout/HorizontalOrganizationChart"/>
    <dgm:cxn modelId="{E4157B28-C648-684A-BE2A-D79D8B663BDC}" type="presParOf" srcId="{9441C830-A66B-4AFB-9252-8069549D4F0A}" destId="{FEAC7974-4462-4948-9F19-4D53C38CC88A}" srcOrd="0" destOrd="0" presId="urn:microsoft.com/office/officeart/2009/3/layout/HorizontalOrganizationChart"/>
    <dgm:cxn modelId="{D3BEC966-76F8-C74B-8CC7-614567123B28}" type="presParOf" srcId="{FEAC7974-4462-4948-9F19-4D53C38CC88A}" destId="{22C8BBC7-02FA-4EF0-899A-834C1FEE39E3}" srcOrd="0" destOrd="0" presId="urn:microsoft.com/office/officeart/2009/3/layout/HorizontalOrganizationChart"/>
    <dgm:cxn modelId="{2E42C274-1184-DC4A-8638-5BCD9890CE45}" type="presParOf" srcId="{FEAC7974-4462-4948-9F19-4D53C38CC88A}" destId="{CBD704CC-8D6F-4C39-AFA6-3825EE74A965}" srcOrd="1" destOrd="0" presId="urn:microsoft.com/office/officeart/2009/3/layout/HorizontalOrganizationChart"/>
    <dgm:cxn modelId="{7F415B80-0D2A-334C-8503-812F195B153C}" type="presParOf" srcId="{9441C830-A66B-4AFB-9252-8069549D4F0A}" destId="{C4FE27A9-6818-468D-8F72-5DEAE64958BC}" srcOrd="1" destOrd="0" presId="urn:microsoft.com/office/officeart/2009/3/layout/HorizontalOrganizationChart"/>
    <dgm:cxn modelId="{DDD3FB13-2115-134D-94FB-3510F01124DD}" type="presParOf" srcId="{9441C830-A66B-4AFB-9252-8069549D4F0A}" destId="{B9E24DCA-DEF6-41DD-8228-40542DF88903}" srcOrd="2" destOrd="0" presId="urn:microsoft.com/office/officeart/2009/3/layout/HorizontalOrganizationChart"/>
    <dgm:cxn modelId="{98464737-D001-4E4E-AB00-A39B25503770}" type="presParOf" srcId="{96876921-77F4-4E08-9148-E99125692808}" destId="{72A5A8A1-C34D-4CC9-B014-4EDC4C60B5CB}" srcOrd="2" destOrd="0" presId="urn:microsoft.com/office/officeart/2009/3/layout/HorizontalOrganizationChart"/>
    <dgm:cxn modelId="{85CB4053-55E3-8144-AA3F-EF9F89789D98}" type="presParOf" srcId="{96876921-77F4-4E08-9148-E99125692808}" destId="{99464D45-2B22-432F-8F6C-3394CEC310A7}" srcOrd="3" destOrd="0" presId="urn:microsoft.com/office/officeart/2009/3/layout/HorizontalOrganizationChart"/>
    <dgm:cxn modelId="{A28C262A-6BBE-2641-9E8C-C02C31964B19}" type="presParOf" srcId="{99464D45-2B22-432F-8F6C-3394CEC310A7}" destId="{7EEFA05D-0146-474D-BB41-35A44BBAC0EB}" srcOrd="0" destOrd="0" presId="urn:microsoft.com/office/officeart/2009/3/layout/HorizontalOrganizationChart"/>
    <dgm:cxn modelId="{1EE6D7F7-7373-EA4D-8793-C4599834F0FF}" type="presParOf" srcId="{7EEFA05D-0146-474D-BB41-35A44BBAC0EB}" destId="{86A07B8D-FF15-4EFF-8681-05A46BF1E797}" srcOrd="0" destOrd="0" presId="urn:microsoft.com/office/officeart/2009/3/layout/HorizontalOrganizationChart"/>
    <dgm:cxn modelId="{F061DCAF-6796-AB4F-8F05-FCC53CF0374A}" type="presParOf" srcId="{7EEFA05D-0146-474D-BB41-35A44BBAC0EB}" destId="{A4529214-DB2D-4B21-8831-F60F2A376559}" srcOrd="1" destOrd="0" presId="urn:microsoft.com/office/officeart/2009/3/layout/HorizontalOrganizationChart"/>
    <dgm:cxn modelId="{2C6A4242-C137-0E46-A75D-12B055CF4F83}" type="presParOf" srcId="{99464D45-2B22-432F-8F6C-3394CEC310A7}" destId="{4C9D6515-EA4F-4DBF-A8FE-0711C70136B1}" srcOrd="1" destOrd="0" presId="urn:microsoft.com/office/officeart/2009/3/layout/HorizontalOrganizationChart"/>
    <dgm:cxn modelId="{39F9EDE1-FF96-FD44-8BF8-FA7DA72156A6}" type="presParOf" srcId="{99464D45-2B22-432F-8F6C-3394CEC310A7}" destId="{686779DB-34D3-4F60-84B6-A35826FF3C2A}" srcOrd="2" destOrd="0" presId="urn:microsoft.com/office/officeart/2009/3/layout/HorizontalOrganizationChart"/>
    <dgm:cxn modelId="{B8F8DC7E-E005-724A-AB3A-D9BDE3F39AB8}" type="presParOf" srcId="{96876921-77F4-4E08-9148-E99125692808}" destId="{B94BF64B-9716-424E-A851-42E8E7B2B9A7}" srcOrd="4" destOrd="0" presId="urn:microsoft.com/office/officeart/2009/3/layout/HorizontalOrganizationChart"/>
    <dgm:cxn modelId="{724E087D-D300-174B-BAFB-13BC72B9A6C3}" type="presParOf" srcId="{96876921-77F4-4E08-9148-E99125692808}" destId="{31E814C1-FFDD-BA48-BF9D-F3C8FF892503}" srcOrd="5" destOrd="0" presId="urn:microsoft.com/office/officeart/2009/3/layout/HorizontalOrganizationChart"/>
    <dgm:cxn modelId="{37D13830-43A9-AD4E-8089-E5971608E36F}" type="presParOf" srcId="{31E814C1-FFDD-BA48-BF9D-F3C8FF892503}" destId="{1780440E-D92A-B040-A710-F8D875101E05}" srcOrd="0" destOrd="0" presId="urn:microsoft.com/office/officeart/2009/3/layout/HorizontalOrganizationChart"/>
    <dgm:cxn modelId="{C7501238-95E8-AC46-B354-6BB1E0FBCB18}" type="presParOf" srcId="{1780440E-D92A-B040-A710-F8D875101E05}" destId="{A73C4A40-2D47-BF42-9EF8-B3BEE9451F45}" srcOrd="0" destOrd="0" presId="urn:microsoft.com/office/officeart/2009/3/layout/HorizontalOrganizationChart"/>
    <dgm:cxn modelId="{4B7640C5-B303-E240-A216-E3970A616290}" type="presParOf" srcId="{1780440E-D92A-B040-A710-F8D875101E05}" destId="{BCDD8BD9-F9D2-4C44-AB56-5005F5FB7B08}" srcOrd="1" destOrd="0" presId="urn:microsoft.com/office/officeart/2009/3/layout/HorizontalOrganizationChart"/>
    <dgm:cxn modelId="{B593A82F-A369-204B-BC5D-BEEF4F28DD36}" type="presParOf" srcId="{31E814C1-FFDD-BA48-BF9D-F3C8FF892503}" destId="{B22D4294-1D49-E046-9CF9-7B480D0762E6}" srcOrd="1" destOrd="0" presId="urn:microsoft.com/office/officeart/2009/3/layout/HorizontalOrganizationChart"/>
    <dgm:cxn modelId="{4FF65EBB-3E95-E84F-BC63-A445EE125F20}" type="presParOf" srcId="{31E814C1-FFDD-BA48-BF9D-F3C8FF892503}" destId="{E1D0C206-488D-6348-BEA7-1FE8B1679EF7}" srcOrd="2" destOrd="0" presId="urn:microsoft.com/office/officeart/2009/3/layout/HorizontalOrganizationChart"/>
    <dgm:cxn modelId="{ADB6580E-C375-0445-ABC8-95F8DFBF31E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网络时代企业文化的发展</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网络时代企业文化的发展</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en-US" altLang="zh-CN" sz="2000" b="1" dirty="0" smtClean="0">
              <a:latin typeface="SimHei" charset="-122"/>
              <a:ea typeface="SimHei" charset="-122"/>
              <a:cs typeface="SimHei" charset="-122"/>
            </a:rPr>
            <a:t>3p</a:t>
          </a:r>
          <a:r>
            <a:rPr lang="zh-CN" altLang="en-US" sz="2000" b="1" dirty="0" smtClean="0">
              <a:latin typeface="SimHei" charset="-122"/>
              <a:ea typeface="SimHei" charset="-122"/>
              <a:cs typeface="SimHei" charset="-122"/>
            </a:rPr>
            <a:t>人本文化</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FC14F696-0F7E-7D42-8BE9-C20219D68043}"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0273D9F-A008-4C08-970B-BDB1CC805562}" srcId="{F05BBA42-D7AF-4BA0-8C3F-85B1FE28E48F}" destId="{9AC2E227-803C-4016-BF2C-9291B6CAA290}" srcOrd="0" destOrd="0" parTransId="{8E8E9D46-5B7B-4FA0-8329-744E9016EF3D}" sibTransId="{F60E2A41-79A0-4E8E-92FB-1BF9FE84EDD9}"/>
    <dgm:cxn modelId="{346BEC60-A547-5B4A-BCAA-B08B63F6FBB3}" type="presOf" srcId="{57E64457-75B6-40DF-86BF-80888D7FBBC5}" destId="{72A5A8A1-C34D-4CC9-B014-4EDC4C60B5CB}" srcOrd="0" destOrd="0" presId="urn:microsoft.com/office/officeart/2009/3/layout/HorizontalOrganizationChart"/>
    <dgm:cxn modelId="{BC0F0917-C117-5642-9831-4F4831DA342A}" type="presOf" srcId="{9AC2E227-803C-4016-BF2C-9291B6CAA290}" destId="{2A2AFDF2-2568-44F8-842C-3BFD70D9F2B1}" srcOrd="0" destOrd="0" presId="urn:microsoft.com/office/officeart/2009/3/layout/HorizontalOrganizationChart"/>
    <dgm:cxn modelId="{FE94B3EA-0A8A-B049-8B78-4F6994587960}"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86D945F8-AB4C-1444-BD58-0DAB1AB67C5D}" type="presOf" srcId="{7638F483-EC40-4669-A117-0C6040B4A66B}" destId="{86A07B8D-FF15-4EFF-8681-05A46BF1E797}" srcOrd="0" destOrd="0" presId="urn:microsoft.com/office/officeart/2009/3/layout/HorizontalOrganizationChart"/>
    <dgm:cxn modelId="{0D483A35-F6C4-8246-9D9B-8157454EEC69}" type="presOf" srcId="{3FA44A42-E0AE-412C-8071-9A37D30DD567}" destId="{22C8BBC7-02FA-4EF0-899A-834C1FEE39E3}" srcOrd="0" destOrd="0" presId="urn:microsoft.com/office/officeart/2009/3/layout/HorizontalOrganizationChart"/>
    <dgm:cxn modelId="{F0AA2134-2345-B542-BC7D-B39DC8CED84A}" type="presOf" srcId="{9AC2E227-803C-4016-BF2C-9291B6CAA290}" destId="{9CD41DA5-A8A9-4189-B933-DCF665F7DF2D}" srcOrd="1" destOrd="0" presId="urn:microsoft.com/office/officeart/2009/3/layout/HorizontalOrganizationChart"/>
    <dgm:cxn modelId="{21794529-0AA7-8E4F-B867-8E978CCE723C}" type="presOf" srcId="{3FA44A42-E0AE-412C-8071-9A37D30DD567}" destId="{CBD704CC-8D6F-4C39-AFA6-3825EE74A965}" srcOrd="1" destOrd="0" presId="urn:microsoft.com/office/officeart/2009/3/layout/HorizontalOrganizationChart"/>
    <dgm:cxn modelId="{350AE063-B80F-EE44-8941-4DF2CDFCF3BA}" type="presOf" srcId="{E2369F6E-DA59-4F6E-BD69-6CAA013A82BE}" destId="{CD82D2C2-9EF5-4CA0-9CEE-9265A38A1F4A}" srcOrd="0" destOrd="0" presId="urn:microsoft.com/office/officeart/2009/3/layout/HorizontalOrganizationChart"/>
    <dgm:cxn modelId="{BE22F76F-3CA0-3B4A-B169-6E5A4889AC46}" type="presParOf" srcId="{18DB143D-9E27-4E02-AFA5-F665953CBC10}" destId="{07E01157-B979-4F6B-B892-75DB2A2B8B0F}" srcOrd="0" destOrd="0" presId="urn:microsoft.com/office/officeart/2009/3/layout/HorizontalOrganizationChart"/>
    <dgm:cxn modelId="{38E95E7E-3F6A-B643-9267-EDC608F8CE33}" type="presParOf" srcId="{07E01157-B979-4F6B-B892-75DB2A2B8B0F}" destId="{F686C23F-604E-4653-B2CB-27DBB6BED631}" srcOrd="0" destOrd="0" presId="urn:microsoft.com/office/officeart/2009/3/layout/HorizontalOrganizationChart"/>
    <dgm:cxn modelId="{CA7A9598-39C8-F84E-9681-C6443D5001FC}" type="presParOf" srcId="{F686C23F-604E-4653-B2CB-27DBB6BED631}" destId="{2A2AFDF2-2568-44F8-842C-3BFD70D9F2B1}" srcOrd="0" destOrd="0" presId="urn:microsoft.com/office/officeart/2009/3/layout/HorizontalOrganizationChart"/>
    <dgm:cxn modelId="{3EA61F35-9F70-4B45-8187-FB6329A75137}" type="presParOf" srcId="{F686C23F-604E-4653-B2CB-27DBB6BED631}" destId="{9CD41DA5-A8A9-4189-B933-DCF665F7DF2D}" srcOrd="1" destOrd="0" presId="urn:microsoft.com/office/officeart/2009/3/layout/HorizontalOrganizationChart"/>
    <dgm:cxn modelId="{2C40A573-D75E-1D43-8F69-0BEFC39D6FAF}" type="presParOf" srcId="{07E01157-B979-4F6B-B892-75DB2A2B8B0F}" destId="{96876921-77F4-4E08-9148-E99125692808}" srcOrd="1" destOrd="0" presId="urn:microsoft.com/office/officeart/2009/3/layout/HorizontalOrganizationChart"/>
    <dgm:cxn modelId="{10BF20BC-412A-B742-99B6-31A57D056291}" type="presParOf" srcId="{96876921-77F4-4E08-9148-E99125692808}" destId="{CD82D2C2-9EF5-4CA0-9CEE-9265A38A1F4A}" srcOrd="0" destOrd="0" presId="urn:microsoft.com/office/officeart/2009/3/layout/HorizontalOrganizationChart"/>
    <dgm:cxn modelId="{4EBED7B3-B4B8-4F4C-B2B6-1844806A59ED}" type="presParOf" srcId="{96876921-77F4-4E08-9148-E99125692808}" destId="{9441C830-A66B-4AFB-9252-8069549D4F0A}" srcOrd="1" destOrd="0" presId="urn:microsoft.com/office/officeart/2009/3/layout/HorizontalOrganizationChart"/>
    <dgm:cxn modelId="{A68C9225-ED17-AA4C-906B-EF1CB741CB4F}" type="presParOf" srcId="{9441C830-A66B-4AFB-9252-8069549D4F0A}" destId="{FEAC7974-4462-4948-9F19-4D53C38CC88A}" srcOrd="0" destOrd="0" presId="urn:microsoft.com/office/officeart/2009/3/layout/HorizontalOrganizationChart"/>
    <dgm:cxn modelId="{2C4BB64C-F7DD-BD4D-83CC-2083B93CB3FD}" type="presParOf" srcId="{FEAC7974-4462-4948-9F19-4D53C38CC88A}" destId="{22C8BBC7-02FA-4EF0-899A-834C1FEE39E3}" srcOrd="0" destOrd="0" presId="urn:microsoft.com/office/officeart/2009/3/layout/HorizontalOrganizationChart"/>
    <dgm:cxn modelId="{D9CAD4CB-70F7-FE41-855B-76C84BB15A32}" type="presParOf" srcId="{FEAC7974-4462-4948-9F19-4D53C38CC88A}" destId="{CBD704CC-8D6F-4C39-AFA6-3825EE74A965}" srcOrd="1" destOrd="0" presId="urn:microsoft.com/office/officeart/2009/3/layout/HorizontalOrganizationChart"/>
    <dgm:cxn modelId="{A1502802-EAEF-A24B-A7E9-3EB260E8CEFA}" type="presParOf" srcId="{9441C830-A66B-4AFB-9252-8069549D4F0A}" destId="{C4FE27A9-6818-468D-8F72-5DEAE64958BC}" srcOrd="1" destOrd="0" presId="urn:microsoft.com/office/officeart/2009/3/layout/HorizontalOrganizationChart"/>
    <dgm:cxn modelId="{04C9B738-9FE4-694C-8E6F-D83DD06C9188}" type="presParOf" srcId="{9441C830-A66B-4AFB-9252-8069549D4F0A}" destId="{B9E24DCA-DEF6-41DD-8228-40542DF88903}" srcOrd="2" destOrd="0" presId="urn:microsoft.com/office/officeart/2009/3/layout/HorizontalOrganizationChart"/>
    <dgm:cxn modelId="{C5925180-9FBA-9A4A-AFE3-A32361BFA7A2}" type="presParOf" srcId="{96876921-77F4-4E08-9148-E99125692808}" destId="{72A5A8A1-C34D-4CC9-B014-4EDC4C60B5CB}" srcOrd="2" destOrd="0" presId="urn:microsoft.com/office/officeart/2009/3/layout/HorizontalOrganizationChart"/>
    <dgm:cxn modelId="{47E9765D-DF63-AF40-B05B-6353C4F4EC84}" type="presParOf" srcId="{96876921-77F4-4E08-9148-E99125692808}" destId="{99464D45-2B22-432F-8F6C-3394CEC310A7}" srcOrd="3" destOrd="0" presId="urn:microsoft.com/office/officeart/2009/3/layout/HorizontalOrganizationChart"/>
    <dgm:cxn modelId="{50041176-EAA7-9542-A8C4-67E201D2EEC1}" type="presParOf" srcId="{99464D45-2B22-432F-8F6C-3394CEC310A7}" destId="{7EEFA05D-0146-474D-BB41-35A44BBAC0EB}" srcOrd="0" destOrd="0" presId="urn:microsoft.com/office/officeart/2009/3/layout/HorizontalOrganizationChart"/>
    <dgm:cxn modelId="{DAE3E5FB-6A5E-B74B-A6F2-994F943BD442}" type="presParOf" srcId="{7EEFA05D-0146-474D-BB41-35A44BBAC0EB}" destId="{86A07B8D-FF15-4EFF-8681-05A46BF1E797}" srcOrd="0" destOrd="0" presId="urn:microsoft.com/office/officeart/2009/3/layout/HorizontalOrganizationChart"/>
    <dgm:cxn modelId="{6C3BED7D-1963-4C4D-9095-25BE41443DA0}" type="presParOf" srcId="{7EEFA05D-0146-474D-BB41-35A44BBAC0EB}" destId="{A4529214-DB2D-4B21-8831-F60F2A376559}" srcOrd="1" destOrd="0" presId="urn:microsoft.com/office/officeart/2009/3/layout/HorizontalOrganizationChart"/>
    <dgm:cxn modelId="{F94F13F4-715B-A947-B172-AF684740807D}" type="presParOf" srcId="{99464D45-2B22-432F-8F6C-3394CEC310A7}" destId="{4C9D6515-EA4F-4DBF-A8FE-0711C70136B1}" srcOrd="1" destOrd="0" presId="urn:microsoft.com/office/officeart/2009/3/layout/HorizontalOrganizationChart"/>
    <dgm:cxn modelId="{14E9BFA7-74B9-1346-95D5-3F42F2D60C5E}" type="presParOf" srcId="{99464D45-2B22-432F-8F6C-3394CEC310A7}" destId="{686779DB-34D3-4F60-84B6-A35826FF3C2A}" srcOrd="2" destOrd="0" presId="urn:microsoft.com/office/officeart/2009/3/layout/HorizontalOrganizationChart"/>
    <dgm:cxn modelId="{39902E95-592F-F342-9CF8-18BCD46B9D7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922E1D59-AC36-42BD-AEAE-0CCE7FCE5179}" type="doc">
      <dgm:prSet loTypeId="urn:microsoft.com/office/officeart/2005/8/layout/default#15" loCatId="list" qsTypeId="urn:microsoft.com/office/officeart/2005/8/quickstyle/simple1#74" qsCatId="simple" csTypeId="urn:microsoft.com/office/officeart/2005/8/colors/accent2_2#60" csCatId="accent2" phldr="1"/>
      <dgm:spPr/>
      <dgm:t>
        <a:bodyPr/>
        <a:lstStyle/>
        <a:p>
          <a:endParaRPr lang="zh-CN" altLang="en-US"/>
        </a:p>
      </dgm:t>
    </dgm:pt>
    <dgm:pt modelId="{4FFF7751-F0FD-44DB-A277-FBA278AD64C4}">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倡导人本文化</a:t>
          </a:r>
          <a:endParaRPr lang="zh-CN" altLang="en-US" sz="2400" dirty="0">
            <a:latin typeface="手札体-简粗体" panose="03000700000000000000" pitchFamily="66" charset="-122"/>
            <a:ea typeface="手札体-简粗体" panose="03000700000000000000" pitchFamily="66" charset="-122"/>
          </a:endParaRPr>
        </a:p>
      </dgm:t>
    </dgm:pt>
    <dgm:pt modelId="{A4C2C7C9-2224-452E-9B1E-D38349F403E4}" type="parTrans" cxnId="{1C5643D8-43E3-4EDF-9272-9DD1D6066C2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61A305F-C162-4D12-91E8-5CBBA26A0B30}" type="sibTrans" cxnId="{1C5643D8-43E3-4EDF-9272-9DD1D6066C2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D84B2DE-CAC1-4DAE-B66E-918D92EA35EE}">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倡导合作文化</a:t>
          </a:r>
          <a:endParaRPr lang="zh-CN" altLang="en-US" sz="2400" dirty="0">
            <a:latin typeface="手札体-简粗体" panose="03000700000000000000" pitchFamily="66" charset="-122"/>
            <a:ea typeface="手札体-简粗体" panose="03000700000000000000" pitchFamily="66" charset="-122"/>
          </a:endParaRPr>
        </a:p>
      </dgm:t>
    </dgm:pt>
    <dgm:pt modelId="{C9B6DE61-7997-49A0-90B8-7B49162FB7D9}" type="parTrans" cxnId="{7F43EFD1-8778-4BA1-BADC-09F67E2F1325}">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CCE1B08-6CAD-4F21-91B8-15D73264AC51}" type="sibTrans" cxnId="{7F43EFD1-8778-4BA1-BADC-09F67E2F1325}">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7441152-F6E7-4CA0-A15E-5A2C37D387C5}">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倡导创新文化</a:t>
          </a:r>
          <a:endParaRPr lang="zh-CN" altLang="en-US" sz="2400" dirty="0">
            <a:latin typeface="手札体-简粗体" panose="03000700000000000000" pitchFamily="66" charset="-122"/>
            <a:ea typeface="手札体-简粗体" panose="03000700000000000000" pitchFamily="66" charset="-122"/>
          </a:endParaRPr>
        </a:p>
      </dgm:t>
    </dgm:pt>
    <dgm:pt modelId="{465A1E92-134A-4C0B-8294-87350066A6D3}" type="parTrans" cxnId="{E6241A67-2C6D-4549-BF05-64504DE0606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6421B8D-437E-4329-941C-2E375F6257BF}" type="sibTrans" cxnId="{E6241A67-2C6D-4549-BF05-64504DE0606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178ED68-D250-42E4-874B-C8CECD028888}">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倡导学习文化</a:t>
          </a:r>
          <a:endParaRPr lang="zh-CN" altLang="en-US" sz="2400" dirty="0">
            <a:latin typeface="手札体-简粗体" panose="03000700000000000000" pitchFamily="66" charset="-122"/>
            <a:ea typeface="手札体-简粗体" panose="03000700000000000000" pitchFamily="66" charset="-122"/>
          </a:endParaRPr>
        </a:p>
      </dgm:t>
    </dgm:pt>
    <dgm:pt modelId="{C8FA7AB8-4AF3-4D09-AFBD-894B510F6B39}" type="parTrans" cxnId="{377E2BD5-4476-4AEC-8084-583BF63C15D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58A7A78-70AD-4BF1-941F-DE643E3BF65D}" type="sibTrans" cxnId="{377E2BD5-4476-4AEC-8084-583BF63C15D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16D2F0A-484A-4AE3-B49E-BA0589B5C80B}">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倡导速度文化</a:t>
          </a:r>
          <a:endParaRPr lang="zh-CN" altLang="en-US" sz="2400" dirty="0">
            <a:latin typeface="手札体-简粗体" panose="03000700000000000000" pitchFamily="66" charset="-122"/>
            <a:ea typeface="手札体-简粗体" panose="03000700000000000000" pitchFamily="66" charset="-122"/>
          </a:endParaRPr>
        </a:p>
      </dgm:t>
    </dgm:pt>
    <dgm:pt modelId="{C402CFE6-85C5-4826-B513-68AB676CF9A4}" type="parTrans" cxnId="{567F24E5-84E9-4FBF-84CA-E10C30F5996A}">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396995C-465C-40EB-999C-A2B0C606F385}" type="sibTrans" cxnId="{567F24E5-84E9-4FBF-84CA-E10C30F5996A}">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DFFF323-44FC-4BDE-8AC6-71C62BEDFAEB}">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倡导融合文化</a:t>
          </a:r>
          <a:endParaRPr lang="zh-CN" altLang="en-US" sz="2400" dirty="0">
            <a:latin typeface="手札体-简粗体" panose="03000700000000000000" pitchFamily="66" charset="-122"/>
            <a:ea typeface="手札体-简粗体" panose="03000700000000000000" pitchFamily="66" charset="-122"/>
          </a:endParaRPr>
        </a:p>
      </dgm:t>
    </dgm:pt>
    <dgm:pt modelId="{1CB9AA94-D795-43CC-840A-D02FEE86861B}" type="parTrans" cxnId="{14D54E9C-A4B1-4ED0-8544-A4474C344425}">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7624A60-E48B-4137-A1B1-1188771C6C2E}" type="sibTrans" cxnId="{14D54E9C-A4B1-4ED0-8544-A4474C344425}">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63E1D6B-70B9-4A18-8628-77DC1C875B75}">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倡导生态文化</a:t>
          </a:r>
          <a:endParaRPr lang="zh-CN" altLang="en-US" sz="2400" dirty="0">
            <a:latin typeface="手札体-简粗体" panose="03000700000000000000" pitchFamily="66" charset="-122"/>
            <a:ea typeface="手札体-简粗体" panose="03000700000000000000" pitchFamily="66" charset="-122"/>
          </a:endParaRPr>
        </a:p>
      </dgm:t>
    </dgm:pt>
    <dgm:pt modelId="{F300267B-0DC8-46C4-87B6-904DE1C57CA6}" type="parTrans" cxnId="{E4CED802-64D4-4597-A9BA-A7A9601830A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BF0C854-036C-4AB9-B219-2CA2D829ECE4}" type="sibTrans" cxnId="{E4CED802-64D4-4597-A9BA-A7A9601830A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B32C640-E12A-49BA-9F43-B334472A2F56}">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倡导形象文化</a:t>
          </a:r>
          <a:endParaRPr lang="zh-CN" altLang="en-US" sz="2400" dirty="0">
            <a:latin typeface="手札体-简粗体" panose="03000700000000000000" pitchFamily="66" charset="-122"/>
            <a:ea typeface="手札体-简粗体" panose="03000700000000000000" pitchFamily="66" charset="-122"/>
          </a:endParaRPr>
        </a:p>
      </dgm:t>
    </dgm:pt>
    <dgm:pt modelId="{C4D255AB-08CC-42B0-BEDC-A1D7E4C283C2}" type="parTrans" cxnId="{3612A3BF-1E11-4D35-8FAB-74F86F0453D4}">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77CBFC2B-3D80-436D-A474-CA2873264798}" type="sibTrans" cxnId="{3612A3BF-1E11-4D35-8FAB-74F86F0453D4}">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BA1E3E3-928C-4CB9-942C-7C17E0C6127E}" type="pres">
      <dgm:prSet presAssocID="{922E1D59-AC36-42BD-AEAE-0CCE7FCE5179}" presName="diagram" presStyleCnt="0">
        <dgm:presLayoutVars>
          <dgm:dir/>
          <dgm:resizeHandles val="exact"/>
        </dgm:presLayoutVars>
      </dgm:prSet>
      <dgm:spPr/>
      <dgm:t>
        <a:bodyPr/>
        <a:lstStyle/>
        <a:p>
          <a:endParaRPr lang="zh-CN" altLang="en-US"/>
        </a:p>
      </dgm:t>
    </dgm:pt>
    <dgm:pt modelId="{D7A20496-7621-4FE0-B9E7-94C71EF51E35}" type="pres">
      <dgm:prSet presAssocID="{4FFF7751-F0FD-44DB-A277-FBA278AD64C4}" presName="node" presStyleLbl="node1" presStyleIdx="0" presStyleCnt="8">
        <dgm:presLayoutVars>
          <dgm:bulletEnabled val="1"/>
        </dgm:presLayoutVars>
      </dgm:prSet>
      <dgm:spPr>
        <a:prstGeom prst="roundRect">
          <a:avLst/>
        </a:prstGeom>
      </dgm:spPr>
      <dgm:t>
        <a:bodyPr/>
        <a:lstStyle/>
        <a:p>
          <a:endParaRPr lang="zh-CN" altLang="en-US"/>
        </a:p>
      </dgm:t>
    </dgm:pt>
    <dgm:pt modelId="{3A9E36B4-DF50-46C2-B3B2-11A9472E4297}" type="pres">
      <dgm:prSet presAssocID="{C61A305F-C162-4D12-91E8-5CBBA26A0B30}" presName="sibTrans" presStyleCnt="0"/>
      <dgm:spPr/>
    </dgm:pt>
    <dgm:pt modelId="{10C90689-9988-45B2-9379-C2D8BFBCDFA9}" type="pres">
      <dgm:prSet presAssocID="{4D84B2DE-CAC1-4DAE-B66E-918D92EA35EE}" presName="node" presStyleLbl="node1" presStyleIdx="1" presStyleCnt="8">
        <dgm:presLayoutVars>
          <dgm:bulletEnabled val="1"/>
        </dgm:presLayoutVars>
      </dgm:prSet>
      <dgm:spPr>
        <a:prstGeom prst="roundRect">
          <a:avLst/>
        </a:prstGeom>
      </dgm:spPr>
      <dgm:t>
        <a:bodyPr/>
        <a:lstStyle/>
        <a:p>
          <a:endParaRPr lang="zh-CN" altLang="en-US"/>
        </a:p>
      </dgm:t>
    </dgm:pt>
    <dgm:pt modelId="{C50DC6A5-BE0B-4B4D-87DF-F7CDC11E1DB0}" type="pres">
      <dgm:prSet presAssocID="{FCCE1B08-6CAD-4F21-91B8-15D73264AC51}" presName="sibTrans" presStyleCnt="0"/>
      <dgm:spPr/>
    </dgm:pt>
    <dgm:pt modelId="{B07F96CD-40A5-45F3-9853-E1F03CDB7839}" type="pres">
      <dgm:prSet presAssocID="{97441152-F6E7-4CA0-A15E-5A2C37D387C5}" presName="node" presStyleLbl="node1" presStyleIdx="2" presStyleCnt="8">
        <dgm:presLayoutVars>
          <dgm:bulletEnabled val="1"/>
        </dgm:presLayoutVars>
      </dgm:prSet>
      <dgm:spPr>
        <a:prstGeom prst="roundRect">
          <a:avLst/>
        </a:prstGeom>
      </dgm:spPr>
      <dgm:t>
        <a:bodyPr/>
        <a:lstStyle/>
        <a:p>
          <a:endParaRPr lang="zh-CN" altLang="en-US"/>
        </a:p>
      </dgm:t>
    </dgm:pt>
    <dgm:pt modelId="{E75D1D8D-AEA8-4665-A0D5-6C013A547981}" type="pres">
      <dgm:prSet presAssocID="{D6421B8D-437E-4329-941C-2E375F6257BF}" presName="sibTrans" presStyleCnt="0"/>
      <dgm:spPr/>
    </dgm:pt>
    <dgm:pt modelId="{E73E277B-18BF-4603-8D06-DC9A850549AF}" type="pres">
      <dgm:prSet presAssocID="{E178ED68-D250-42E4-874B-C8CECD028888}" presName="node" presStyleLbl="node1" presStyleIdx="3" presStyleCnt="8">
        <dgm:presLayoutVars>
          <dgm:bulletEnabled val="1"/>
        </dgm:presLayoutVars>
      </dgm:prSet>
      <dgm:spPr>
        <a:prstGeom prst="roundRect">
          <a:avLst/>
        </a:prstGeom>
      </dgm:spPr>
      <dgm:t>
        <a:bodyPr/>
        <a:lstStyle/>
        <a:p>
          <a:endParaRPr lang="zh-CN" altLang="en-US"/>
        </a:p>
      </dgm:t>
    </dgm:pt>
    <dgm:pt modelId="{136351D9-3035-4EBF-BF44-3567B949C130}" type="pres">
      <dgm:prSet presAssocID="{A58A7A78-70AD-4BF1-941F-DE643E3BF65D}" presName="sibTrans" presStyleCnt="0"/>
      <dgm:spPr/>
    </dgm:pt>
    <dgm:pt modelId="{23759CA4-A909-44B8-8BE6-6B88DAAF67C7}" type="pres">
      <dgm:prSet presAssocID="{D16D2F0A-484A-4AE3-B49E-BA0589B5C80B}" presName="node" presStyleLbl="node1" presStyleIdx="4" presStyleCnt="8">
        <dgm:presLayoutVars>
          <dgm:bulletEnabled val="1"/>
        </dgm:presLayoutVars>
      </dgm:prSet>
      <dgm:spPr>
        <a:prstGeom prst="roundRect">
          <a:avLst/>
        </a:prstGeom>
      </dgm:spPr>
      <dgm:t>
        <a:bodyPr/>
        <a:lstStyle/>
        <a:p>
          <a:endParaRPr lang="zh-CN" altLang="en-US"/>
        </a:p>
      </dgm:t>
    </dgm:pt>
    <dgm:pt modelId="{7114ACA3-DDE3-4BDD-9D4B-02553829BB3A}" type="pres">
      <dgm:prSet presAssocID="{A396995C-465C-40EB-999C-A2B0C606F385}" presName="sibTrans" presStyleCnt="0"/>
      <dgm:spPr/>
    </dgm:pt>
    <dgm:pt modelId="{5BD450D7-D0BB-4E39-B2DF-81157B6257DD}" type="pres">
      <dgm:prSet presAssocID="{2DFFF323-44FC-4BDE-8AC6-71C62BEDFAEB}" presName="node" presStyleLbl="node1" presStyleIdx="5" presStyleCnt="8">
        <dgm:presLayoutVars>
          <dgm:bulletEnabled val="1"/>
        </dgm:presLayoutVars>
      </dgm:prSet>
      <dgm:spPr>
        <a:prstGeom prst="roundRect">
          <a:avLst/>
        </a:prstGeom>
      </dgm:spPr>
      <dgm:t>
        <a:bodyPr/>
        <a:lstStyle/>
        <a:p>
          <a:endParaRPr lang="zh-CN" altLang="en-US"/>
        </a:p>
      </dgm:t>
    </dgm:pt>
    <dgm:pt modelId="{90CA2D51-3EF8-4069-A61F-06A4FEE181B4}" type="pres">
      <dgm:prSet presAssocID="{17624A60-E48B-4137-A1B1-1188771C6C2E}" presName="sibTrans" presStyleCnt="0"/>
      <dgm:spPr/>
    </dgm:pt>
    <dgm:pt modelId="{66F6D500-153F-4158-BA6C-9D747369F985}" type="pres">
      <dgm:prSet presAssocID="{C63E1D6B-70B9-4A18-8628-77DC1C875B75}" presName="node" presStyleLbl="node1" presStyleIdx="6" presStyleCnt="8">
        <dgm:presLayoutVars>
          <dgm:bulletEnabled val="1"/>
        </dgm:presLayoutVars>
      </dgm:prSet>
      <dgm:spPr>
        <a:prstGeom prst="roundRect">
          <a:avLst/>
        </a:prstGeom>
      </dgm:spPr>
      <dgm:t>
        <a:bodyPr/>
        <a:lstStyle/>
        <a:p>
          <a:endParaRPr lang="zh-CN" altLang="en-US"/>
        </a:p>
      </dgm:t>
    </dgm:pt>
    <dgm:pt modelId="{EB9B5B2F-4AA7-4060-A1F2-D63193E36640}" type="pres">
      <dgm:prSet presAssocID="{EBF0C854-036C-4AB9-B219-2CA2D829ECE4}" presName="sibTrans" presStyleCnt="0"/>
      <dgm:spPr/>
    </dgm:pt>
    <dgm:pt modelId="{0CB63653-A329-4828-8016-2F2AA6996359}" type="pres">
      <dgm:prSet presAssocID="{EB32C640-E12A-49BA-9F43-B334472A2F56}" presName="node" presStyleLbl="node1" presStyleIdx="7" presStyleCnt="8">
        <dgm:presLayoutVars>
          <dgm:bulletEnabled val="1"/>
        </dgm:presLayoutVars>
      </dgm:prSet>
      <dgm:spPr>
        <a:prstGeom prst="roundRect">
          <a:avLst/>
        </a:prstGeom>
      </dgm:spPr>
      <dgm:t>
        <a:bodyPr/>
        <a:lstStyle/>
        <a:p>
          <a:endParaRPr lang="zh-CN" altLang="en-US"/>
        </a:p>
      </dgm:t>
    </dgm:pt>
  </dgm:ptLst>
  <dgm:cxnLst>
    <dgm:cxn modelId="{5832E9F2-2FB0-4745-836E-86E4916C3B64}" type="presOf" srcId="{4FFF7751-F0FD-44DB-A277-FBA278AD64C4}" destId="{D7A20496-7621-4FE0-B9E7-94C71EF51E35}" srcOrd="0" destOrd="0" presId="urn:microsoft.com/office/officeart/2005/8/layout/default#15"/>
    <dgm:cxn modelId="{14D54E9C-A4B1-4ED0-8544-A4474C344425}" srcId="{922E1D59-AC36-42BD-AEAE-0CCE7FCE5179}" destId="{2DFFF323-44FC-4BDE-8AC6-71C62BEDFAEB}" srcOrd="5" destOrd="0" parTransId="{1CB9AA94-D795-43CC-840A-D02FEE86861B}" sibTransId="{17624A60-E48B-4137-A1B1-1188771C6C2E}"/>
    <dgm:cxn modelId="{2DB2274B-DBB7-4F9F-B9B6-43C52FD0916B}" type="presOf" srcId="{C63E1D6B-70B9-4A18-8628-77DC1C875B75}" destId="{66F6D500-153F-4158-BA6C-9D747369F985}" srcOrd="0" destOrd="0" presId="urn:microsoft.com/office/officeart/2005/8/layout/default#15"/>
    <dgm:cxn modelId="{BFB73C42-9412-48C0-A826-5E3C467CCD34}" type="presOf" srcId="{2DFFF323-44FC-4BDE-8AC6-71C62BEDFAEB}" destId="{5BD450D7-D0BB-4E39-B2DF-81157B6257DD}" srcOrd="0" destOrd="0" presId="urn:microsoft.com/office/officeart/2005/8/layout/default#15"/>
    <dgm:cxn modelId="{172AF6AE-2341-4365-AE72-54A05E1BE219}" type="presOf" srcId="{D16D2F0A-484A-4AE3-B49E-BA0589B5C80B}" destId="{23759CA4-A909-44B8-8BE6-6B88DAAF67C7}" srcOrd="0" destOrd="0" presId="urn:microsoft.com/office/officeart/2005/8/layout/default#15"/>
    <dgm:cxn modelId="{7F43EFD1-8778-4BA1-BADC-09F67E2F1325}" srcId="{922E1D59-AC36-42BD-AEAE-0CCE7FCE5179}" destId="{4D84B2DE-CAC1-4DAE-B66E-918D92EA35EE}" srcOrd="1" destOrd="0" parTransId="{C9B6DE61-7997-49A0-90B8-7B49162FB7D9}" sibTransId="{FCCE1B08-6CAD-4F21-91B8-15D73264AC51}"/>
    <dgm:cxn modelId="{65B77FDC-4222-4A67-AFBD-4DC618DF74EE}" type="presOf" srcId="{922E1D59-AC36-42BD-AEAE-0CCE7FCE5179}" destId="{DBA1E3E3-928C-4CB9-942C-7C17E0C6127E}" srcOrd="0" destOrd="0" presId="urn:microsoft.com/office/officeart/2005/8/layout/default#15"/>
    <dgm:cxn modelId="{377E2BD5-4476-4AEC-8084-583BF63C15D2}" srcId="{922E1D59-AC36-42BD-AEAE-0CCE7FCE5179}" destId="{E178ED68-D250-42E4-874B-C8CECD028888}" srcOrd="3" destOrd="0" parTransId="{C8FA7AB8-4AF3-4D09-AFBD-894B510F6B39}" sibTransId="{A58A7A78-70AD-4BF1-941F-DE643E3BF65D}"/>
    <dgm:cxn modelId="{567F24E5-84E9-4FBF-84CA-E10C30F5996A}" srcId="{922E1D59-AC36-42BD-AEAE-0CCE7FCE5179}" destId="{D16D2F0A-484A-4AE3-B49E-BA0589B5C80B}" srcOrd="4" destOrd="0" parTransId="{C402CFE6-85C5-4826-B513-68AB676CF9A4}" sibTransId="{A396995C-465C-40EB-999C-A2B0C606F385}"/>
    <dgm:cxn modelId="{A6C93FF1-FBA9-4EA4-B73A-0C92571FEF24}" type="presOf" srcId="{EB32C640-E12A-49BA-9F43-B334472A2F56}" destId="{0CB63653-A329-4828-8016-2F2AA6996359}" srcOrd="0" destOrd="0" presId="urn:microsoft.com/office/officeart/2005/8/layout/default#15"/>
    <dgm:cxn modelId="{3612A3BF-1E11-4D35-8FAB-74F86F0453D4}" srcId="{922E1D59-AC36-42BD-AEAE-0CCE7FCE5179}" destId="{EB32C640-E12A-49BA-9F43-B334472A2F56}" srcOrd="7" destOrd="0" parTransId="{C4D255AB-08CC-42B0-BEDC-A1D7E4C283C2}" sibTransId="{77CBFC2B-3D80-436D-A474-CA2873264798}"/>
    <dgm:cxn modelId="{0B1ACA6D-9C31-4EE5-8511-351ED2BD56AD}" type="presOf" srcId="{E178ED68-D250-42E4-874B-C8CECD028888}" destId="{E73E277B-18BF-4603-8D06-DC9A850549AF}" srcOrd="0" destOrd="0" presId="urn:microsoft.com/office/officeart/2005/8/layout/default#15"/>
    <dgm:cxn modelId="{1C5643D8-43E3-4EDF-9272-9DD1D6066C2C}" srcId="{922E1D59-AC36-42BD-AEAE-0CCE7FCE5179}" destId="{4FFF7751-F0FD-44DB-A277-FBA278AD64C4}" srcOrd="0" destOrd="0" parTransId="{A4C2C7C9-2224-452E-9B1E-D38349F403E4}" sibTransId="{C61A305F-C162-4D12-91E8-5CBBA26A0B30}"/>
    <dgm:cxn modelId="{C8525DC7-DC54-4797-9B90-C244F2EEDF1F}" type="presOf" srcId="{4D84B2DE-CAC1-4DAE-B66E-918D92EA35EE}" destId="{10C90689-9988-45B2-9379-C2D8BFBCDFA9}" srcOrd="0" destOrd="0" presId="urn:microsoft.com/office/officeart/2005/8/layout/default#15"/>
    <dgm:cxn modelId="{E4CED802-64D4-4597-A9BA-A7A9601830AE}" srcId="{922E1D59-AC36-42BD-AEAE-0CCE7FCE5179}" destId="{C63E1D6B-70B9-4A18-8628-77DC1C875B75}" srcOrd="6" destOrd="0" parTransId="{F300267B-0DC8-46C4-87B6-904DE1C57CA6}" sibTransId="{EBF0C854-036C-4AB9-B219-2CA2D829ECE4}"/>
    <dgm:cxn modelId="{E6241A67-2C6D-4549-BF05-64504DE0606E}" srcId="{922E1D59-AC36-42BD-AEAE-0CCE7FCE5179}" destId="{97441152-F6E7-4CA0-A15E-5A2C37D387C5}" srcOrd="2" destOrd="0" parTransId="{465A1E92-134A-4C0B-8294-87350066A6D3}" sibTransId="{D6421B8D-437E-4329-941C-2E375F6257BF}"/>
    <dgm:cxn modelId="{46105693-5B16-4DB8-843D-08F899B0661F}" type="presOf" srcId="{97441152-F6E7-4CA0-A15E-5A2C37D387C5}" destId="{B07F96CD-40A5-45F3-9853-E1F03CDB7839}" srcOrd="0" destOrd="0" presId="urn:microsoft.com/office/officeart/2005/8/layout/default#15"/>
    <dgm:cxn modelId="{A30EB6DA-2F11-4A55-ADBF-5EABBEED5CE0}" type="presParOf" srcId="{DBA1E3E3-928C-4CB9-942C-7C17E0C6127E}" destId="{D7A20496-7621-4FE0-B9E7-94C71EF51E35}" srcOrd="0" destOrd="0" presId="urn:microsoft.com/office/officeart/2005/8/layout/default#15"/>
    <dgm:cxn modelId="{7DBB9D01-0CD0-4F73-9DD9-866BA8F2B93D}" type="presParOf" srcId="{DBA1E3E3-928C-4CB9-942C-7C17E0C6127E}" destId="{3A9E36B4-DF50-46C2-B3B2-11A9472E4297}" srcOrd="1" destOrd="0" presId="urn:microsoft.com/office/officeart/2005/8/layout/default#15"/>
    <dgm:cxn modelId="{D5BA1132-8EA1-46E5-8961-5381801B23DA}" type="presParOf" srcId="{DBA1E3E3-928C-4CB9-942C-7C17E0C6127E}" destId="{10C90689-9988-45B2-9379-C2D8BFBCDFA9}" srcOrd="2" destOrd="0" presId="urn:microsoft.com/office/officeart/2005/8/layout/default#15"/>
    <dgm:cxn modelId="{E5700755-620F-4D86-8400-EAA6C4C87238}" type="presParOf" srcId="{DBA1E3E3-928C-4CB9-942C-7C17E0C6127E}" destId="{C50DC6A5-BE0B-4B4D-87DF-F7CDC11E1DB0}" srcOrd="3" destOrd="0" presId="urn:microsoft.com/office/officeart/2005/8/layout/default#15"/>
    <dgm:cxn modelId="{5BAC432F-B30B-4B54-A480-DBBACF4975BF}" type="presParOf" srcId="{DBA1E3E3-928C-4CB9-942C-7C17E0C6127E}" destId="{B07F96CD-40A5-45F3-9853-E1F03CDB7839}" srcOrd="4" destOrd="0" presId="urn:microsoft.com/office/officeart/2005/8/layout/default#15"/>
    <dgm:cxn modelId="{0AB9FEEC-042D-4E16-A469-485D48F4CC72}" type="presParOf" srcId="{DBA1E3E3-928C-4CB9-942C-7C17E0C6127E}" destId="{E75D1D8D-AEA8-4665-A0D5-6C013A547981}" srcOrd="5" destOrd="0" presId="urn:microsoft.com/office/officeart/2005/8/layout/default#15"/>
    <dgm:cxn modelId="{BD793E34-03F7-431A-A2A7-742CACE9B32C}" type="presParOf" srcId="{DBA1E3E3-928C-4CB9-942C-7C17E0C6127E}" destId="{E73E277B-18BF-4603-8D06-DC9A850549AF}" srcOrd="6" destOrd="0" presId="urn:microsoft.com/office/officeart/2005/8/layout/default#15"/>
    <dgm:cxn modelId="{45AE6653-DBE1-4555-BCEB-9E12DDCEBEBB}" type="presParOf" srcId="{DBA1E3E3-928C-4CB9-942C-7C17E0C6127E}" destId="{136351D9-3035-4EBF-BF44-3567B949C130}" srcOrd="7" destOrd="0" presId="urn:microsoft.com/office/officeart/2005/8/layout/default#15"/>
    <dgm:cxn modelId="{7249BA4E-FD3A-4570-ABE3-6B3B970D3DBC}" type="presParOf" srcId="{DBA1E3E3-928C-4CB9-942C-7C17E0C6127E}" destId="{23759CA4-A909-44B8-8BE6-6B88DAAF67C7}" srcOrd="8" destOrd="0" presId="urn:microsoft.com/office/officeart/2005/8/layout/default#15"/>
    <dgm:cxn modelId="{1EE9525D-844F-4041-A64D-09EB85C3C35E}" type="presParOf" srcId="{DBA1E3E3-928C-4CB9-942C-7C17E0C6127E}" destId="{7114ACA3-DDE3-4BDD-9D4B-02553829BB3A}" srcOrd="9" destOrd="0" presId="urn:microsoft.com/office/officeart/2005/8/layout/default#15"/>
    <dgm:cxn modelId="{5FBD22FA-A737-4F1D-B54B-F406F4FF9608}" type="presParOf" srcId="{DBA1E3E3-928C-4CB9-942C-7C17E0C6127E}" destId="{5BD450D7-D0BB-4E39-B2DF-81157B6257DD}" srcOrd="10" destOrd="0" presId="urn:microsoft.com/office/officeart/2005/8/layout/default#15"/>
    <dgm:cxn modelId="{7331CB70-905A-4B29-9353-ACC125D15E2F}" type="presParOf" srcId="{DBA1E3E3-928C-4CB9-942C-7C17E0C6127E}" destId="{90CA2D51-3EF8-4069-A61F-06A4FEE181B4}" srcOrd="11" destOrd="0" presId="urn:microsoft.com/office/officeart/2005/8/layout/default#15"/>
    <dgm:cxn modelId="{A4DB7C1E-03E7-4E61-BE2D-2D6EB479B2B9}" type="presParOf" srcId="{DBA1E3E3-928C-4CB9-942C-7C17E0C6127E}" destId="{66F6D500-153F-4158-BA6C-9D747369F985}" srcOrd="12" destOrd="0" presId="urn:microsoft.com/office/officeart/2005/8/layout/default#15"/>
    <dgm:cxn modelId="{E61053AD-7310-4E77-BE4B-3560B5100964}" type="presParOf" srcId="{DBA1E3E3-928C-4CB9-942C-7C17E0C6127E}" destId="{EB9B5B2F-4AA7-4060-A1F2-D63193E36640}" srcOrd="13" destOrd="0" presId="urn:microsoft.com/office/officeart/2005/8/layout/default#15"/>
    <dgm:cxn modelId="{F6B290F5-8A3E-4851-82D7-6AD6CB9249E0}" type="presParOf" srcId="{DBA1E3E3-928C-4CB9-942C-7C17E0C6127E}" destId="{0CB63653-A329-4828-8016-2F2AA6996359}" srcOrd="14" destOrd="0" presId="urn:microsoft.com/office/officeart/2005/8/layout/default#1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网络时代企业文化的发展</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网络时代企业文化的发展</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en-US" altLang="zh-CN" sz="1100" b="1" dirty="0" smtClean="0">
              <a:latin typeface="SimHei" charset="-122"/>
              <a:ea typeface="SimHei" charset="-122"/>
              <a:cs typeface="SimHei" charset="-122"/>
            </a:rPr>
            <a:t>3p</a:t>
          </a:r>
          <a:r>
            <a:rPr lang="zh-CN" altLang="en-US" sz="1100" b="1" smtClean="0">
              <a:latin typeface="SimHei" charset="-122"/>
              <a:ea typeface="SimHei" charset="-122"/>
              <a:cs typeface="SimHei" charset="-122"/>
            </a:rPr>
            <a:t>人本文化</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518F44FF-943E-4F47-AC5B-2D4B4C2D7A2C}" type="presOf" srcId="{3FA44A42-E0AE-412C-8071-9A37D30DD567}" destId="{CBD704CC-8D6F-4C39-AFA6-3825EE74A965}" srcOrd="1" destOrd="0" presId="urn:microsoft.com/office/officeart/2009/3/layout/HorizontalOrganizationChart"/>
    <dgm:cxn modelId="{04623053-8E9E-2042-8A14-EB24FC45C215}" type="presOf" srcId="{7638F483-EC40-4669-A117-0C6040B4A66B}" destId="{A4529214-DB2D-4B21-8831-F60F2A376559}" srcOrd="1" destOrd="0" presId="urn:microsoft.com/office/officeart/2009/3/layout/HorizontalOrganizationChart"/>
    <dgm:cxn modelId="{D4530A63-68AD-DB4C-B464-56C7BF8EBF9B}" type="presOf" srcId="{E2369F6E-DA59-4F6E-BD69-6CAA013A82BE}" destId="{CD82D2C2-9EF5-4CA0-9CEE-9265A38A1F4A}" srcOrd="0" destOrd="0" presId="urn:microsoft.com/office/officeart/2009/3/layout/HorizontalOrganizationChart"/>
    <dgm:cxn modelId="{0084A8C8-FB26-D544-AA41-9C8118F6C1D1}"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D021F01-5B20-C349-ACBD-CBDF4990B9F6}"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AD42533-1584-A24C-8213-96DC7BA2B69B}"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6509D40-F824-B849-BF60-4475B9D57C48}" type="presOf" srcId="{7638F483-EC40-4669-A117-0C6040B4A66B}" destId="{86A07B8D-FF15-4EFF-8681-05A46BF1E797}" srcOrd="0" destOrd="0" presId="urn:microsoft.com/office/officeart/2009/3/layout/HorizontalOrganizationChart"/>
    <dgm:cxn modelId="{3915D3E7-A4E1-A144-9ECB-CB7B032D67E2}" type="presOf" srcId="{F05BBA42-D7AF-4BA0-8C3F-85B1FE28E48F}" destId="{18DB143D-9E27-4E02-AFA5-F665953CBC10}" srcOrd="0" destOrd="0" presId="urn:microsoft.com/office/officeart/2009/3/layout/HorizontalOrganizationChart"/>
    <dgm:cxn modelId="{4D288373-3700-3643-9360-E7D8A15AFEBE}" type="presOf" srcId="{9AC2E227-803C-4016-BF2C-9291B6CAA290}" destId="{2A2AFDF2-2568-44F8-842C-3BFD70D9F2B1}" srcOrd="0" destOrd="0" presId="urn:microsoft.com/office/officeart/2009/3/layout/HorizontalOrganizationChart"/>
    <dgm:cxn modelId="{4987CEA6-AE2A-7046-BF72-FDAE67D80CBB}" type="presParOf" srcId="{18DB143D-9E27-4E02-AFA5-F665953CBC10}" destId="{07E01157-B979-4F6B-B892-75DB2A2B8B0F}" srcOrd="0" destOrd="0" presId="urn:microsoft.com/office/officeart/2009/3/layout/HorizontalOrganizationChart"/>
    <dgm:cxn modelId="{B2AD1DE9-344A-A046-92F1-911D8EE6074A}" type="presParOf" srcId="{07E01157-B979-4F6B-B892-75DB2A2B8B0F}" destId="{F686C23F-604E-4653-B2CB-27DBB6BED631}" srcOrd="0" destOrd="0" presId="urn:microsoft.com/office/officeart/2009/3/layout/HorizontalOrganizationChart"/>
    <dgm:cxn modelId="{6CDE8F53-5E9E-6649-9F7A-AD7A6AE5EAB4}" type="presParOf" srcId="{F686C23F-604E-4653-B2CB-27DBB6BED631}" destId="{2A2AFDF2-2568-44F8-842C-3BFD70D9F2B1}" srcOrd="0" destOrd="0" presId="urn:microsoft.com/office/officeart/2009/3/layout/HorizontalOrganizationChart"/>
    <dgm:cxn modelId="{EA858AB9-2F07-AE4B-8949-AD3ABDE2025C}" type="presParOf" srcId="{F686C23F-604E-4653-B2CB-27DBB6BED631}" destId="{9CD41DA5-A8A9-4189-B933-DCF665F7DF2D}" srcOrd="1" destOrd="0" presId="urn:microsoft.com/office/officeart/2009/3/layout/HorizontalOrganizationChart"/>
    <dgm:cxn modelId="{64096DE7-D1CA-DE45-A823-26407DA76DFD}" type="presParOf" srcId="{07E01157-B979-4F6B-B892-75DB2A2B8B0F}" destId="{96876921-77F4-4E08-9148-E99125692808}" srcOrd="1" destOrd="0" presId="urn:microsoft.com/office/officeart/2009/3/layout/HorizontalOrganizationChart"/>
    <dgm:cxn modelId="{434FD5C3-0BCF-6243-9D4E-C5A289A8ABFB}" type="presParOf" srcId="{96876921-77F4-4E08-9148-E99125692808}" destId="{CD82D2C2-9EF5-4CA0-9CEE-9265A38A1F4A}" srcOrd="0" destOrd="0" presId="urn:microsoft.com/office/officeart/2009/3/layout/HorizontalOrganizationChart"/>
    <dgm:cxn modelId="{7656EC2A-9F37-E046-92C0-28AFAC1BF44D}" type="presParOf" srcId="{96876921-77F4-4E08-9148-E99125692808}" destId="{9441C830-A66B-4AFB-9252-8069549D4F0A}" srcOrd="1" destOrd="0" presId="urn:microsoft.com/office/officeart/2009/3/layout/HorizontalOrganizationChart"/>
    <dgm:cxn modelId="{CBEFA258-7535-914F-8024-4A07270B92CD}" type="presParOf" srcId="{9441C830-A66B-4AFB-9252-8069549D4F0A}" destId="{FEAC7974-4462-4948-9F19-4D53C38CC88A}" srcOrd="0" destOrd="0" presId="urn:microsoft.com/office/officeart/2009/3/layout/HorizontalOrganizationChart"/>
    <dgm:cxn modelId="{49048A22-8B1E-124A-B057-B5DEB4BE9117}" type="presParOf" srcId="{FEAC7974-4462-4948-9F19-4D53C38CC88A}" destId="{22C8BBC7-02FA-4EF0-899A-834C1FEE39E3}" srcOrd="0" destOrd="0" presId="urn:microsoft.com/office/officeart/2009/3/layout/HorizontalOrganizationChart"/>
    <dgm:cxn modelId="{338A9E81-FC5D-364C-A9F6-50B89299DFAC}" type="presParOf" srcId="{FEAC7974-4462-4948-9F19-4D53C38CC88A}" destId="{CBD704CC-8D6F-4C39-AFA6-3825EE74A965}" srcOrd="1" destOrd="0" presId="urn:microsoft.com/office/officeart/2009/3/layout/HorizontalOrganizationChart"/>
    <dgm:cxn modelId="{D58A364F-EEE8-494A-8AB7-035F9D4A556F}" type="presParOf" srcId="{9441C830-A66B-4AFB-9252-8069549D4F0A}" destId="{C4FE27A9-6818-468D-8F72-5DEAE64958BC}" srcOrd="1" destOrd="0" presId="urn:microsoft.com/office/officeart/2009/3/layout/HorizontalOrganizationChart"/>
    <dgm:cxn modelId="{340CABE6-2186-8842-9150-928A8B68ED27}" type="presParOf" srcId="{9441C830-A66B-4AFB-9252-8069549D4F0A}" destId="{B9E24DCA-DEF6-41DD-8228-40542DF88903}" srcOrd="2" destOrd="0" presId="urn:microsoft.com/office/officeart/2009/3/layout/HorizontalOrganizationChart"/>
    <dgm:cxn modelId="{D3CAA188-D4E3-C64B-917F-90D7072DEF18}" type="presParOf" srcId="{96876921-77F4-4E08-9148-E99125692808}" destId="{72A5A8A1-C34D-4CC9-B014-4EDC4C60B5CB}" srcOrd="2" destOrd="0" presId="urn:microsoft.com/office/officeart/2009/3/layout/HorizontalOrganizationChart"/>
    <dgm:cxn modelId="{79917F02-727B-5545-B9A9-D4CC2CFFC2B9}" type="presParOf" srcId="{96876921-77F4-4E08-9148-E99125692808}" destId="{99464D45-2B22-432F-8F6C-3394CEC310A7}" srcOrd="3" destOrd="0" presId="urn:microsoft.com/office/officeart/2009/3/layout/HorizontalOrganizationChart"/>
    <dgm:cxn modelId="{09C2B00C-7318-234A-BE5D-5B4E593D7B3A}" type="presParOf" srcId="{99464D45-2B22-432F-8F6C-3394CEC310A7}" destId="{7EEFA05D-0146-474D-BB41-35A44BBAC0EB}" srcOrd="0" destOrd="0" presId="urn:microsoft.com/office/officeart/2009/3/layout/HorizontalOrganizationChart"/>
    <dgm:cxn modelId="{4A86E21D-D6C2-2748-AE39-D25EC4909653}" type="presParOf" srcId="{7EEFA05D-0146-474D-BB41-35A44BBAC0EB}" destId="{86A07B8D-FF15-4EFF-8681-05A46BF1E797}" srcOrd="0" destOrd="0" presId="urn:microsoft.com/office/officeart/2009/3/layout/HorizontalOrganizationChart"/>
    <dgm:cxn modelId="{1BB6DB0A-8392-FE48-80EB-2D086D2B21A4}" type="presParOf" srcId="{7EEFA05D-0146-474D-BB41-35A44BBAC0EB}" destId="{A4529214-DB2D-4B21-8831-F60F2A376559}" srcOrd="1" destOrd="0" presId="urn:microsoft.com/office/officeart/2009/3/layout/HorizontalOrganizationChart"/>
    <dgm:cxn modelId="{FD4206D4-E233-BC4F-ACAB-B93200C279E9}" type="presParOf" srcId="{99464D45-2B22-432F-8F6C-3394CEC310A7}" destId="{4C9D6515-EA4F-4DBF-A8FE-0711C70136B1}" srcOrd="1" destOrd="0" presId="urn:microsoft.com/office/officeart/2009/3/layout/HorizontalOrganizationChart"/>
    <dgm:cxn modelId="{CA1C172F-6D7C-CB47-B109-0B4B6511BB80}" type="presParOf" srcId="{99464D45-2B22-432F-8F6C-3394CEC310A7}" destId="{686779DB-34D3-4F60-84B6-A35826FF3C2A}" srcOrd="2" destOrd="0" presId="urn:microsoft.com/office/officeart/2009/3/layout/HorizontalOrganizationChart"/>
    <dgm:cxn modelId="{47D96064-EF6B-1446-8D0C-87BBED5ADC7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AD3B0D20-FBFA-4F84-BD42-083ACE54123A}" type="doc">
      <dgm:prSet loTypeId="urn:microsoft.com/office/officeart/2005/8/layout/list1#26" loCatId="list" qsTypeId="urn:microsoft.com/office/officeart/2005/8/quickstyle/simple1#75" qsCatId="simple" csTypeId="urn:microsoft.com/office/officeart/2005/8/colors/accent2_1#37" csCatId="accent2" phldr="1"/>
      <dgm:spPr/>
      <dgm:t>
        <a:bodyPr/>
        <a:lstStyle/>
        <a:p>
          <a:endParaRPr lang="zh-CN" altLang="en-US"/>
        </a:p>
      </dgm:t>
    </dgm:pt>
    <dgm:pt modelId="{AC673BEE-8942-4CBF-B20F-CD0533C1CA93}">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企业即人（</a:t>
          </a:r>
          <a:r>
            <a:rPr lang="en-US" altLang="zh-CN" sz="2400" dirty="0" smtClean="0">
              <a:latin typeface="手札体-简粗体" panose="03000700000000000000" pitchFamily="66" charset="-122"/>
              <a:ea typeface="手札体-简粗体" panose="03000700000000000000" pitchFamily="66" charset="-122"/>
            </a:rPr>
            <a:t>of the people</a:t>
          </a:r>
          <a:r>
            <a:rPr lang="zh-CN" altLang="en-US" sz="2400" dirty="0" smtClean="0">
              <a:latin typeface="手札体-简粗体" panose="03000700000000000000" pitchFamily="66" charset="-122"/>
              <a:ea typeface="手札体-简粗体" panose="03000700000000000000" pitchFamily="66" charset="-122"/>
            </a:rPr>
            <a:t>）</a:t>
          </a:r>
          <a:endParaRPr lang="zh-CN" altLang="en-US" sz="2400" dirty="0">
            <a:latin typeface="手札体-简粗体" panose="03000700000000000000" pitchFamily="66" charset="-122"/>
            <a:ea typeface="手札体-简粗体" panose="03000700000000000000" pitchFamily="66" charset="-122"/>
          </a:endParaRPr>
        </a:p>
      </dgm:t>
    </dgm:pt>
    <dgm:pt modelId="{0108CBB4-66AE-4D13-A06D-048EA16B664A}" type="parTrans" cxnId="{5F53633E-0D5E-4D8F-8CA3-6C84BDA7349A}">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A3FD6BD-7C60-4807-8080-C453AE0035F9}" type="sibTrans" cxnId="{5F53633E-0D5E-4D8F-8CA3-6C84BDA7349A}">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8D0080A-A4B9-444B-801B-108B05DEDCC3}">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企业为人（</a:t>
          </a:r>
          <a:r>
            <a:rPr lang="en-US" altLang="zh-CN" sz="2400" dirty="0" smtClean="0">
              <a:latin typeface="手札体-简粗体" panose="03000700000000000000" pitchFamily="66" charset="-122"/>
              <a:ea typeface="手札体-简粗体" panose="03000700000000000000" pitchFamily="66" charset="-122"/>
            </a:rPr>
            <a:t>for the people</a:t>
          </a:r>
          <a:r>
            <a:rPr lang="zh-CN" altLang="en-US" sz="2400" dirty="0" smtClean="0">
              <a:latin typeface="手札体-简粗体" panose="03000700000000000000" pitchFamily="66" charset="-122"/>
              <a:ea typeface="手札体-简粗体" panose="03000700000000000000" pitchFamily="66" charset="-122"/>
            </a:rPr>
            <a:t>）</a:t>
          </a:r>
          <a:endParaRPr lang="zh-CN" altLang="en-US" sz="2400" dirty="0">
            <a:latin typeface="手札体-简粗体" panose="03000700000000000000" pitchFamily="66" charset="-122"/>
            <a:ea typeface="手札体-简粗体" panose="03000700000000000000" pitchFamily="66" charset="-122"/>
          </a:endParaRPr>
        </a:p>
      </dgm:t>
    </dgm:pt>
    <dgm:pt modelId="{A31F80B6-166A-4866-95FC-0611EE56459A}" type="parTrans" cxnId="{AFB3A435-F9EF-4D6D-B73C-9600FA191E0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898C5B1-5A61-4A97-A555-F70C46846D1A}" type="sibTrans" cxnId="{AFB3A435-F9EF-4D6D-B73C-9600FA191E0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CF59CE3-98BB-43BD-88BD-AC13A2876F6F}">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企业靠人（</a:t>
          </a:r>
          <a:r>
            <a:rPr lang="en-US" altLang="zh-CN" sz="2400" dirty="0" smtClean="0">
              <a:latin typeface="手札体-简粗体" panose="03000700000000000000" pitchFamily="66" charset="-122"/>
              <a:ea typeface="手札体-简粗体" panose="03000700000000000000" pitchFamily="66" charset="-122"/>
            </a:rPr>
            <a:t>by the people</a:t>
          </a:r>
          <a:r>
            <a:rPr lang="zh-CN" altLang="en-US" sz="2400" dirty="0" smtClean="0">
              <a:latin typeface="手札体-简粗体" panose="03000700000000000000" pitchFamily="66" charset="-122"/>
              <a:ea typeface="手札体-简粗体" panose="03000700000000000000" pitchFamily="66" charset="-122"/>
            </a:rPr>
            <a:t>）</a:t>
          </a:r>
          <a:endParaRPr lang="zh-CN" altLang="en-US" sz="2400" dirty="0">
            <a:latin typeface="手札体-简粗体" panose="03000700000000000000" pitchFamily="66" charset="-122"/>
            <a:ea typeface="手札体-简粗体" panose="03000700000000000000" pitchFamily="66" charset="-122"/>
          </a:endParaRPr>
        </a:p>
      </dgm:t>
    </dgm:pt>
    <dgm:pt modelId="{875739F5-B121-415B-9B16-07D6F9CB1A40}" type="parTrans" cxnId="{37EEB3C7-34F5-4990-8B15-BF9D1DEF175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EC61248-000B-4850-A206-9F03F5AF2615}" type="sibTrans" cxnId="{37EEB3C7-34F5-4990-8B15-BF9D1DEF175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38AAF7C-33C6-4D5A-A2AC-5CDC249FAB6B}" type="pres">
      <dgm:prSet presAssocID="{AD3B0D20-FBFA-4F84-BD42-083ACE54123A}" presName="linear" presStyleCnt="0">
        <dgm:presLayoutVars>
          <dgm:dir/>
          <dgm:animLvl val="lvl"/>
          <dgm:resizeHandles val="exact"/>
        </dgm:presLayoutVars>
      </dgm:prSet>
      <dgm:spPr/>
      <dgm:t>
        <a:bodyPr/>
        <a:lstStyle/>
        <a:p>
          <a:endParaRPr lang="zh-CN" altLang="en-US"/>
        </a:p>
      </dgm:t>
    </dgm:pt>
    <dgm:pt modelId="{F55B67E8-EE5F-4DD4-B8D4-6EE81D8B0AD3}" type="pres">
      <dgm:prSet presAssocID="{AC673BEE-8942-4CBF-B20F-CD0533C1CA93}" presName="parentLin" presStyleCnt="0"/>
      <dgm:spPr/>
    </dgm:pt>
    <dgm:pt modelId="{9E5F0F98-7C7C-4B8C-99D0-987913C671E8}" type="pres">
      <dgm:prSet presAssocID="{AC673BEE-8942-4CBF-B20F-CD0533C1CA93}" presName="parentLeftMargin" presStyleLbl="node1" presStyleIdx="0" presStyleCnt="3"/>
      <dgm:spPr/>
      <dgm:t>
        <a:bodyPr/>
        <a:lstStyle/>
        <a:p>
          <a:endParaRPr lang="zh-CN" altLang="en-US"/>
        </a:p>
      </dgm:t>
    </dgm:pt>
    <dgm:pt modelId="{74B41187-BD99-473B-BEBB-EE0C86B640DA}" type="pres">
      <dgm:prSet presAssocID="{AC673BEE-8942-4CBF-B20F-CD0533C1CA93}" presName="parentText" presStyleLbl="node1" presStyleIdx="0" presStyleCnt="3">
        <dgm:presLayoutVars>
          <dgm:chMax val="0"/>
          <dgm:bulletEnabled val="1"/>
        </dgm:presLayoutVars>
      </dgm:prSet>
      <dgm:spPr/>
      <dgm:t>
        <a:bodyPr/>
        <a:lstStyle/>
        <a:p>
          <a:endParaRPr lang="zh-CN" altLang="en-US"/>
        </a:p>
      </dgm:t>
    </dgm:pt>
    <dgm:pt modelId="{773369D6-3082-4DC3-88FE-4FFBA7703512}" type="pres">
      <dgm:prSet presAssocID="{AC673BEE-8942-4CBF-B20F-CD0533C1CA93}" presName="negativeSpace" presStyleCnt="0"/>
      <dgm:spPr/>
    </dgm:pt>
    <dgm:pt modelId="{E5ABA3F0-8E43-4D51-B342-CF4A70A66313}" type="pres">
      <dgm:prSet presAssocID="{AC673BEE-8942-4CBF-B20F-CD0533C1CA93}" presName="childText" presStyleLbl="conFgAcc1" presStyleIdx="0" presStyleCnt="3">
        <dgm:presLayoutVars>
          <dgm:bulletEnabled val="1"/>
        </dgm:presLayoutVars>
      </dgm:prSet>
      <dgm:spPr/>
      <dgm:t>
        <a:bodyPr/>
        <a:lstStyle/>
        <a:p>
          <a:endParaRPr lang="zh-CN" altLang="en-US"/>
        </a:p>
      </dgm:t>
    </dgm:pt>
    <dgm:pt modelId="{0E05AF02-5D69-4F71-BDAE-0CB2657E1E9F}" type="pres">
      <dgm:prSet presAssocID="{5A3FD6BD-7C60-4807-8080-C453AE0035F9}" presName="spaceBetweenRectangles" presStyleCnt="0"/>
      <dgm:spPr/>
    </dgm:pt>
    <dgm:pt modelId="{4A422248-77F5-4001-BF08-57A24F1B81A5}" type="pres">
      <dgm:prSet presAssocID="{68D0080A-A4B9-444B-801B-108B05DEDCC3}" presName="parentLin" presStyleCnt="0"/>
      <dgm:spPr/>
    </dgm:pt>
    <dgm:pt modelId="{00CF4D81-BBAF-4713-A61B-4C4BC439A069}" type="pres">
      <dgm:prSet presAssocID="{68D0080A-A4B9-444B-801B-108B05DEDCC3}" presName="parentLeftMargin" presStyleLbl="node1" presStyleIdx="0" presStyleCnt="3"/>
      <dgm:spPr/>
      <dgm:t>
        <a:bodyPr/>
        <a:lstStyle/>
        <a:p>
          <a:endParaRPr lang="zh-CN" altLang="en-US"/>
        </a:p>
      </dgm:t>
    </dgm:pt>
    <dgm:pt modelId="{43F70F1E-796E-47EB-883E-73FD07B512F4}" type="pres">
      <dgm:prSet presAssocID="{68D0080A-A4B9-444B-801B-108B05DEDCC3}" presName="parentText" presStyleLbl="node1" presStyleIdx="1" presStyleCnt="3">
        <dgm:presLayoutVars>
          <dgm:chMax val="0"/>
          <dgm:bulletEnabled val="1"/>
        </dgm:presLayoutVars>
      </dgm:prSet>
      <dgm:spPr/>
      <dgm:t>
        <a:bodyPr/>
        <a:lstStyle/>
        <a:p>
          <a:endParaRPr lang="zh-CN" altLang="en-US"/>
        </a:p>
      </dgm:t>
    </dgm:pt>
    <dgm:pt modelId="{6E70E524-6375-4F7E-92FC-1204723FC4A7}" type="pres">
      <dgm:prSet presAssocID="{68D0080A-A4B9-444B-801B-108B05DEDCC3}" presName="negativeSpace" presStyleCnt="0"/>
      <dgm:spPr/>
    </dgm:pt>
    <dgm:pt modelId="{A9C8CA12-A791-4C9F-8206-B5C2CD0F0962}" type="pres">
      <dgm:prSet presAssocID="{68D0080A-A4B9-444B-801B-108B05DEDCC3}" presName="childText" presStyleLbl="conFgAcc1" presStyleIdx="1" presStyleCnt="3">
        <dgm:presLayoutVars>
          <dgm:bulletEnabled val="1"/>
        </dgm:presLayoutVars>
      </dgm:prSet>
      <dgm:spPr/>
    </dgm:pt>
    <dgm:pt modelId="{033CDB23-77FF-4C52-A91C-F7831A2EDB04}" type="pres">
      <dgm:prSet presAssocID="{2898C5B1-5A61-4A97-A555-F70C46846D1A}" presName="spaceBetweenRectangles" presStyleCnt="0"/>
      <dgm:spPr/>
    </dgm:pt>
    <dgm:pt modelId="{27BC5609-2CD3-4CBF-BDA5-B766FDF47E81}" type="pres">
      <dgm:prSet presAssocID="{6CF59CE3-98BB-43BD-88BD-AC13A2876F6F}" presName="parentLin" presStyleCnt="0"/>
      <dgm:spPr/>
    </dgm:pt>
    <dgm:pt modelId="{5EF4CCC4-9CF2-4B7B-B5FC-A779D365D5B9}" type="pres">
      <dgm:prSet presAssocID="{6CF59CE3-98BB-43BD-88BD-AC13A2876F6F}" presName="parentLeftMargin" presStyleLbl="node1" presStyleIdx="1" presStyleCnt="3"/>
      <dgm:spPr/>
      <dgm:t>
        <a:bodyPr/>
        <a:lstStyle/>
        <a:p>
          <a:endParaRPr lang="zh-CN" altLang="en-US"/>
        </a:p>
      </dgm:t>
    </dgm:pt>
    <dgm:pt modelId="{A0FD9988-6C91-4433-A05E-C5920BF65DC6}" type="pres">
      <dgm:prSet presAssocID="{6CF59CE3-98BB-43BD-88BD-AC13A2876F6F}" presName="parentText" presStyleLbl="node1" presStyleIdx="2" presStyleCnt="3">
        <dgm:presLayoutVars>
          <dgm:chMax val="0"/>
          <dgm:bulletEnabled val="1"/>
        </dgm:presLayoutVars>
      </dgm:prSet>
      <dgm:spPr/>
      <dgm:t>
        <a:bodyPr/>
        <a:lstStyle/>
        <a:p>
          <a:endParaRPr lang="zh-CN" altLang="en-US"/>
        </a:p>
      </dgm:t>
    </dgm:pt>
    <dgm:pt modelId="{4959B574-F77A-481F-A09F-8E8BA4E173D4}" type="pres">
      <dgm:prSet presAssocID="{6CF59CE3-98BB-43BD-88BD-AC13A2876F6F}" presName="negativeSpace" presStyleCnt="0"/>
      <dgm:spPr/>
    </dgm:pt>
    <dgm:pt modelId="{700F802B-78C9-43DC-8D3D-157BFD52F0AA}" type="pres">
      <dgm:prSet presAssocID="{6CF59CE3-98BB-43BD-88BD-AC13A2876F6F}" presName="childText" presStyleLbl="conFgAcc1" presStyleIdx="2" presStyleCnt="3">
        <dgm:presLayoutVars>
          <dgm:bulletEnabled val="1"/>
        </dgm:presLayoutVars>
      </dgm:prSet>
      <dgm:spPr/>
    </dgm:pt>
  </dgm:ptLst>
  <dgm:cxnLst>
    <dgm:cxn modelId="{F0313FA9-0927-4C2D-932E-315635273D68}" type="presOf" srcId="{AC673BEE-8942-4CBF-B20F-CD0533C1CA93}" destId="{74B41187-BD99-473B-BEBB-EE0C86B640DA}" srcOrd="1" destOrd="0" presId="urn:microsoft.com/office/officeart/2005/8/layout/list1#26"/>
    <dgm:cxn modelId="{1CA28906-BAB2-425D-874F-B01A00A19027}" type="presOf" srcId="{6CF59CE3-98BB-43BD-88BD-AC13A2876F6F}" destId="{A0FD9988-6C91-4433-A05E-C5920BF65DC6}" srcOrd="1" destOrd="0" presId="urn:microsoft.com/office/officeart/2005/8/layout/list1#26"/>
    <dgm:cxn modelId="{5F53633E-0D5E-4D8F-8CA3-6C84BDA7349A}" srcId="{AD3B0D20-FBFA-4F84-BD42-083ACE54123A}" destId="{AC673BEE-8942-4CBF-B20F-CD0533C1CA93}" srcOrd="0" destOrd="0" parTransId="{0108CBB4-66AE-4D13-A06D-048EA16B664A}" sibTransId="{5A3FD6BD-7C60-4807-8080-C453AE0035F9}"/>
    <dgm:cxn modelId="{37EEB3C7-34F5-4990-8B15-BF9D1DEF1750}" srcId="{AD3B0D20-FBFA-4F84-BD42-083ACE54123A}" destId="{6CF59CE3-98BB-43BD-88BD-AC13A2876F6F}" srcOrd="2" destOrd="0" parTransId="{875739F5-B121-415B-9B16-07D6F9CB1A40}" sibTransId="{5EC61248-000B-4850-A206-9F03F5AF2615}"/>
    <dgm:cxn modelId="{AFB3A435-F9EF-4D6D-B73C-9600FA191E0F}" srcId="{AD3B0D20-FBFA-4F84-BD42-083ACE54123A}" destId="{68D0080A-A4B9-444B-801B-108B05DEDCC3}" srcOrd="1" destOrd="0" parTransId="{A31F80B6-166A-4866-95FC-0611EE56459A}" sibTransId="{2898C5B1-5A61-4A97-A555-F70C46846D1A}"/>
    <dgm:cxn modelId="{EDB533BD-EE00-4968-A8B7-1349F2DDFD5B}" type="presOf" srcId="{6CF59CE3-98BB-43BD-88BD-AC13A2876F6F}" destId="{5EF4CCC4-9CF2-4B7B-B5FC-A779D365D5B9}" srcOrd="0" destOrd="0" presId="urn:microsoft.com/office/officeart/2005/8/layout/list1#26"/>
    <dgm:cxn modelId="{62813B1B-CD3F-4E95-A14A-DC752BCE07A6}" type="presOf" srcId="{AC673BEE-8942-4CBF-B20F-CD0533C1CA93}" destId="{9E5F0F98-7C7C-4B8C-99D0-987913C671E8}" srcOrd="0" destOrd="0" presId="urn:microsoft.com/office/officeart/2005/8/layout/list1#26"/>
    <dgm:cxn modelId="{A473FA42-32D0-46FA-9134-8F850E938F79}" type="presOf" srcId="{68D0080A-A4B9-444B-801B-108B05DEDCC3}" destId="{00CF4D81-BBAF-4713-A61B-4C4BC439A069}" srcOrd="0" destOrd="0" presId="urn:microsoft.com/office/officeart/2005/8/layout/list1#26"/>
    <dgm:cxn modelId="{49E365DA-C1BC-445D-BAEC-FDC7C3E1E95E}" type="presOf" srcId="{68D0080A-A4B9-444B-801B-108B05DEDCC3}" destId="{43F70F1E-796E-47EB-883E-73FD07B512F4}" srcOrd="1" destOrd="0" presId="urn:microsoft.com/office/officeart/2005/8/layout/list1#26"/>
    <dgm:cxn modelId="{B5ED336C-2AB4-4058-BA59-70B2BAB48084}" type="presOf" srcId="{AD3B0D20-FBFA-4F84-BD42-083ACE54123A}" destId="{638AAF7C-33C6-4D5A-A2AC-5CDC249FAB6B}" srcOrd="0" destOrd="0" presId="urn:microsoft.com/office/officeart/2005/8/layout/list1#26"/>
    <dgm:cxn modelId="{F423D014-EC6E-47B7-AE23-E8B9532764DB}" type="presParOf" srcId="{638AAF7C-33C6-4D5A-A2AC-5CDC249FAB6B}" destId="{F55B67E8-EE5F-4DD4-B8D4-6EE81D8B0AD3}" srcOrd="0" destOrd="0" presId="urn:microsoft.com/office/officeart/2005/8/layout/list1#26"/>
    <dgm:cxn modelId="{F821A03C-5846-47E5-A8D0-E4CE7277DD84}" type="presParOf" srcId="{F55B67E8-EE5F-4DD4-B8D4-6EE81D8B0AD3}" destId="{9E5F0F98-7C7C-4B8C-99D0-987913C671E8}" srcOrd="0" destOrd="0" presId="urn:microsoft.com/office/officeart/2005/8/layout/list1#26"/>
    <dgm:cxn modelId="{60C0EC65-64D6-4259-88BC-A2F575BF0FE9}" type="presParOf" srcId="{F55B67E8-EE5F-4DD4-B8D4-6EE81D8B0AD3}" destId="{74B41187-BD99-473B-BEBB-EE0C86B640DA}" srcOrd="1" destOrd="0" presId="urn:microsoft.com/office/officeart/2005/8/layout/list1#26"/>
    <dgm:cxn modelId="{6AC918ED-D321-442F-BF08-71E6BF2C9692}" type="presParOf" srcId="{638AAF7C-33C6-4D5A-A2AC-5CDC249FAB6B}" destId="{773369D6-3082-4DC3-88FE-4FFBA7703512}" srcOrd="1" destOrd="0" presId="urn:microsoft.com/office/officeart/2005/8/layout/list1#26"/>
    <dgm:cxn modelId="{408703B6-C2F3-4784-B827-DB43864FD7E4}" type="presParOf" srcId="{638AAF7C-33C6-4D5A-A2AC-5CDC249FAB6B}" destId="{E5ABA3F0-8E43-4D51-B342-CF4A70A66313}" srcOrd="2" destOrd="0" presId="urn:microsoft.com/office/officeart/2005/8/layout/list1#26"/>
    <dgm:cxn modelId="{7ACEA33D-BF38-4F46-90DA-38C8117CAE01}" type="presParOf" srcId="{638AAF7C-33C6-4D5A-A2AC-5CDC249FAB6B}" destId="{0E05AF02-5D69-4F71-BDAE-0CB2657E1E9F}" srcOrd="3" destOrd="0" presId="urn:microsoft.com/office/officeart/2005/8/layout/list1#26"/>
    <dgm:cxn modelId="{EA2599B8-7F21-4993-A88C-1141D998C0E2}" type="presParOf" srcId="{638AAF7C-33C6-4D5A-A2AC-5CDC249FAB6B}" destId="{4A422248-77F5-4001-BF08-57A24F1B81A5}" srcOrd="4" destOrd="0" presId="urn:microsoft.com/office/officeart/2005/8/layout/list1#26"/>
    <dgm:cxn modelId="{1E75D39D-476B-445E-9239-1DF75CC4CA8F}" type="presParOf" srcId="{4A422248-77F5-4001-BF08-57A24F1B81A5}" destId="{00CF4D81-BBAF-4713-A61B-4C4BC439A069}" srcOrd="0" destOrd="0" presId="urn:microsoft.com/office/officeart/2005/8/layout/list1#26"/>
    <dgm:cxn modelId="{B65A5716-6D52-4B39-9BFC-B01C8739F694}" type="presParOf" srcId="{4A422248-77F5-4001-BF08-57A24F1B81A5}" destId="{43F70F1E-796E-47EB-883E-73FD07B512F4}" srcOrd="1" destOrd="0" presId="urn:microsoft.com/office/officeart/2005/8/layout/list1#26"/>
    <dgm:cxn modelId="{6ECA7BC2-E1C4-43C3-AD80-FC0730F538BD}" type="presParOf" srcId="{638AAF7C-33C6-4D5A-A2AC-5CDC249FAB6B}" destId="{6E70E524-6375-4F7E-92FC-1204723FC4A7}" srcOrd="5" destOrd="0" presId="urn:microsoft.com/office/officeart/2005/8/layout/list1#26"/>
    <dgm:cxn modelId="{A7C921D4-B545-4D7A-9D57-B34F2A0FA1E1}" type="presParOf" srcId="{638AAF7C-33C6-4D5A-A2AC-5CDC249FAB6B}" destId="{A9C8CA12-A791-4C9F-8206-B5C2CD0F0962}" srcOrd="6" destOrd="0" presId="urn:microsoft.com/office/officeart/2005/8/layout/list1#26"/>
    <dgm:cxn modelId="{53D0364C-47F9-4791-BED3-42B3C9569CD2}" type="presParOf" srcId="{638AAF7C-33C6-4D5A-A2AC-5CDC249FAB6B}" destId="{033CDB23-77FF-4C52-A91C-F7831A2EDB04}" srcOrd="7" destOrd="0" presId="urn:microsoft.com/office/officeart/2005/8/layout/list1#26"/>
    <dgm:cxn modelId="{819719F0-8207-430B-AC4D-24ED2F091686}" type="presParOf" srcId="{638AAF7C-33C6-4D5A-A2AC-5CDC249FAB6B}" destId="{27BC5609-2CD3-4CBF-BDA5-B766FDF47E81}" srcOrd="8" destOrd="0" presId="urn:microsoft.com/office/officeart/2005/8/layout/list1#26"/>
    <dgm:cxn modelId="{3118A447-7A8B-4F17-B333-1716431F0093}" type="presParOf" srcId="{27BC5609-2CD3-4CBF-BDA5-B766FDF47E81}" destId="{5EF4CCC4-9CF2-4B7B-B5FC-A779D365D5B9}" srcOrd="0" destOrd="0" presId="urn:microsoft.com/office/officeart/2005/8/layout/list1#26"/>
    <dgm:cxn modelId="{F5061926-EBF0-41B8-A674-9A4E52FABCE0}" type="presParOf" srcId="{27BC5609-2CD3-4CBF-BDA5-B766FDF47E81}" destId="{A0FD9988-6C91-4433-A05E-C5920BF65DC6}" srcOrd="1" destOrd="0" presId="urn:microsoft.com/office/officeart/2005/8/layout/list1#26"/>
    <dgm:cxn modelId="{ED08E618-9E2A-489F-A87D-6F08ACD5C6D1}" type="presParOf" srcId="{638AAF7C-33C6-4D5A-A2AC-5CDC249FAB6B}" destId="{4959B574-F77A-481F-A09F-8E8BA4E173D4}" srcOrd="9" destOrd="0" presId="urn:microsoft.com/office/officeart/2005/8/layout/list1#26"/>
    <dgm:cxn modelId="{D365BED2-0B0D-422A-8A03-137DF3B62FD2}" type="presParOf" srcId="{638AAF7C-33C6-4D5A-A2AC-5CDC249FAB6B}" destId="{700F802B-78C9-43DC-8D3D-157BFD52F0AA}" srcOrd="10" destOrd="0" presId="urn:microsoft.com/office/officeart/2005/8/layout/list1#2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网络时代企业文化的发展</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网络时代企业文化的发展</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en-US" altLang="zh-CN" sz="1100" b="1" dirty="0" smtClean="0">
              <a:latin typeface="SimHei" charset="-122"/>
              <a:ea typeface="SimHei" charset="-122"/>
              <a:cs typeface="SimHei" charset="-122"/>
            </a:rPr>
            <a:t>3p</a:t>
          </a:r>
          <a:r>
            <a:rPr lang="zh-CN" altLang="en-US" sz="1100" b="1" smtClean="0">
              <a:latin typeface="SimHei" charset="-122"/>
              <a:ea typeface="SimHei" charset="-122"/>
              <a:cs typeface="SimHei" charset="-122"/>
            </a:rPr>
            <a:t>人本文化</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EA935856-C2CA-1345-B34E-50C8D89600DE}" type="presOf" srcId="{7638F483-EC40-4669-A117-0C6040B4A66B}" destId="{86A07B8D-FF15-4EFF-8681-05A46BF1E797}" srcOrd="0" destOrd="0" presId="urn:microsoft.com/office/officeart/2009/3/layout/HorizontalOrganizationChart"/>
    <dgm:cxn modelId="{06FB7C9B-663B-7245-AD44-5E719CCE14B7}"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F7E78802-9C66-944A-A613-FDB2D3277528}" type="presOf" srcId="{3FA44A42-E0AE-412C-8071-9A37D30DD567}" destId="{CBD704CC-8D6F-4C39-AFA6-3825EE74A965}" srcOrd="1" destOrd="0" presId="urn:microsoft.com/office/officeart/2009/3/layout/HorizontalOrganizationChart"/>
    <dgm:cxn modelId="{09962C84-C5F1-BA41-84C8-68E9051EFEC4}" type="presOf" srcId="{7638F483-EC40-4669-A117-0C6040B4A66B}" destId="{A4529214-DB2D-4B21-8831-F60F2A376559}" srcOrd="1" destOrd="0" presId="urn:microsoft.com/office/officeart/2009/3/layout/HorizontalOrganizationChart"/>
    <dgm:cxn modelId="{9B88737C-91BB-B243-8D40-968CAE06D413}"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ABD59AA-4D6A-4321-B1A4-8D610095B134}" srcId="{9AC2E227-803C-4016-BF2C-9291B6CAA290}" destId="{3FA44A42-E0AE-412C-8071-9A37D30DD567}" srcOrd="0" destOrd="0" parTransId="{E2369F6E-DA59-4F6E-BD69-6CAA013A82BE}" sibTransId="{05B8FEA2-0054-4DA8-8F71-5C25E580ABD0}"/>
    <dgm:cxn modelId="{0FE3AE16-1BD6-8E4D-BFA4-398E2CF1D723}" type="presOf" srcId="{F05BBA42-D7AF-4BA0-8C3F-85B1FE28E48F}" destId="{18DB143D-9E27-4E02-AFA5-F665953CBC10}" srcOrd="0" destOrd="0" presId="urn:microsoft.com/office/officeart/2009/3/layout/HorizontalOrganizationChart"/>
    <dgm:cxn modelId="{30FA5413-D46E-F94E-924B-DB7181DFC764}" type="presOf" srcId="{3FA44A42-E0AE-412C-8071-9A37D30DD567}" destId="{22C8BBC7-02FA-4EF0-899A-834C1FEE39E3}" srcOrd="0" destOrd="0" presId="urn:microsoft.com/office/officeart/2009/3/layout/HorizontalOrganizationChart"/>
    <dgm:cxn modelId="{5C6AB444-2E55-494B-AD3D-700D3936C3C9}" type="presOf" srcId="{E2369F6E-DA59-4F6E-BD69-6CAA013A82BE}" destId="{CD82D2C2-9EF5-4CA0-9CEE-9265A38A1F4A}" srcOrd="0" destOrd="0" presId="urn:microsoft.com/office/officeart/2009/3/layout/HorizontalOrganizationChart"/>
    <dgm:cxn modelId="{CC0CC24F-EA47-054A-970B-57B6A20436F6}" type="presOf" srcId="{9AC2E227-803C-4016-BF2C-9291B6CAA290}" destId="{9CD41DA5-A8A9-4189-B933-DCF665F7DF2D}" srcOrd="1" destOrd="0" presId="urn:microsoft.com/office/officeart/2009/3/layout/HorizontalOrganizationChart"/>
    <dgm:cxn modelId="{659CA6CB-4FAE-C04A-B8DD-CC1E1CCDE84E}" type="presParOf" srcId="{18DB143D-9E27-4E02-AFA5-F665953CBC10}" destId="{07E01157-B979-4F6B-B892-75DB2A2B8B0F}" srcOrd="0" destOrd="0" presId="urn:microsoft.com/office/officeart/2009/3/layout/HorizontalOrganizationChart"/>
    <dgm:cxn modelId="{0ABE5B9E-A035-444F-A618-D583EF92268B}" type="presParOf" srcId="{07E01157-B979-4F6B-B892-75DB2A2B8B0F}" destId="{F686C23F-604E-4653-B2CB-27DBB6BED631}" srcOrd="0" destOrd="0" presId="urn:microsoft.com/office/officeart/2009/3/layout/HorizontalOrganizationChart"/>
    <dgm:cxn modelId="{ABA583CD-6CF7-2F46-90C9-4FFECFDAA947}" type="presParOf" srcId="{F686C23F-604E-4653-B2CB-27DBB6BED631}" destId="{2A2AFDF2-2568-44F8-842C-3BFD70D9F2B1}" srcOrd="0" destOrd="0" presId="urn:microsoft.com/office/officeart/2009/3/layout/HorizontalOrganizationChart"/>
    <dgm:cxn modelId="{38673C87-2941-EF49-B856-2B5452B01D3A}" type="presParOf" srcId="{F686C23F-604E-4653-B2CB-27DBB6BED631}" destId="{9CD41DA5-A8A9-4189-B933-DCF665F7DF2D}" srcOrd="1" destOrd="0" presId="urn:microsoft.com/office/officeart/2009/3/layout/HorizontalOrganizationChart"/>
    <dgm:cxn modelId="{B1541F0E-9ABF-7E40-B00C-D26C694E57A7}" type="presParOf" srcId="{07E01157-B979-4F6B-B892-75DB2A2B8B0F}" destId="{96876921-77F4-4E08-9148-E99125692808}" srcOrd="1" destOrd="0" presId="urn:microsoft.com/office/officeart/2009/3/layout/HorizontalOrganizationChart"/>
    <dgm:cxn modelId="{3187A2B0-E4F9-6746-B490-7D884772431C}" type="presParOf" srcId="{96876921-77F4-4E08-9148-E99125692808}" destId="{CD82D2C2-9EF5-4CA0-9CEE-9265A38A1F4A}" srcOrd="0" destOrd="0" presId="urn:microsoft.com/office/officeart/2009/3/layout/HorizontalOrganizationChart"/>
    <dgm:cxn modelId="{FEF74242-D1A5-204A-94EB-E2BDBAB9F63E}" type="presParOf" srcId="{96876921-77F4-4E08-9148-E99125692808}" destId="{9441C830-A66B-4AFB-9252-8069549D4F0A}" srcOrd="1" destOrd="0" presId="urn:microsoft.com/office/officeart/2009/3/layout/HorizontalOrganizationChart"/>
    <dgm:cxn modelId="{3C8F8015-206C-6049-A9C5-596B33DBD44A}" type="presParOf" srcId="{9441C830-A66B-4AFB-9252-8069549D4F0A}" destId="{FEAC7974-4462-4948-9F19-4D53C38CC88A}" srcOrd="0" destOrd="0" presId="urn:microsoft.com/office/officeart/2009/3/layout/HorizontalOrganizationChart"/>
    <dgm:cxn modelId="{A03E5A34-4730-B542-ACDE-29F9CFDC979D}" type="presParOf" srcId="{FEAC7974-4462-4948-9F19-4D53C38CC88A}" destId="{22C8BBC7-02FA-4EF0-899A-834C1FEE39E3}" srcOrd="0" destOrd="0" presId="urn:microsoft.com/office/officeart/2009/3/layout/HorizontalOrganizationChart"/>
    <dgm:cxn modelId="{EC845F08-0DC1-EC4C-B576-B8ED3A5C9C8B}" type="presParOf" srcId="{FEAC7974-4462-4948-9F19-4D53C38CC88A}" destId="{CBD704CC-8D6F-4C39-AFA6-3825EE74A965}" srcOrd="1" destOrd="0" presId="urn:microsoft.com/office/officeart/2009/3/layout/HorizontalOrganizationChart"/>
    <dgm:cxn modelId="{ABA77B9B-CCC3-5B45-9750-AB6B3481D888}" type="presParOf" srcId="{9441C830-A66B-4AFB-9252-8069549D4F0A}" destId="{C4FE27A9-6818-468D-8F72-5DEAE64958BC}" srcOrd="1" destOrd="0" presId="urn:microsoft.com/office/officeart/2009/3/layout/HorizontalOrganizationChart"/>
    <dgm:cxn modelId="{783EEFEC-4FFB-174B-8481-39B551ACDF31}" type="presParOf" srcId="{9441C830-A66B-4AFB-9252-8069549D4F0A}" destId="{B9E24DCA-DEF6-41DD-8228-40542DF88903}" srcOrd="2" destOrd="0" presId="urn:microsoft.com/office/officeart/2009/3/layout/HorizontalOrganizationChart"/>
    <dgm:cxn modelId="{AEE77E96-C7AB-DB47-AEC3-2B77A2865932}" type="presParOf" srcId="{96876921-77F4-4E08-9148-E99125692808}" destId="{72A5A8A1-C34D-4CC9-B014-4EDC4C60B5CB}" srcOrd="2" destOrd="0" presId="urn:microsoft.com/office/officeart/2009/3/layout/HorizontalOrganizationChart"/>
    <dgm:cxn modelId="{7F04351B-8D00-6042-BBFB-20389EC42D4F}" type="presParOf" srcId="{96876921-77F4-4E08-9148-E99125692808}" destId="{99464D45-2B22-432F-8F6C-3394CEC310A7}" srcOrd="3" destOrd="0" presId="urn:microsoft.com/office/officeart/2009/3/layout/HorizontalOrganizationChart"/>
    <dgm:cxn modelId="{EE4243F5-356A-9848-8D65-CE2647E5199D}" type="presParOf" srcId="{99464D45-2B22-432F-8F6C-3394CEC310A7}" destId="{7EEFA05D-0146-474D-BB41-35A44BBAC0EB}" srcOrd="0" destOrd="0" presId="urn:microsoft.com/office/officeart/2009/3/layout/HorizontalOrganizationChart"/>
    <dgm:cxn modelId="{D3CEF722-095E-C643-B815-E6F769CE5C3B}" type="presParOf" srcId="{7EEFA05D-0146-474D-BB41-35A44BBAC0EB}" destId="{86A07B8D-FF15-4EFF-8681-05A46BF1E797}" srcOrd="0" destOrd="0" presId="urn:microsoft.com/office/officeart/2009/3/layout/HorizontalOrganizationChart"/>
    <dgm:cxn modelId="{12750658-9273-EF40-90CE-E19B92C5B507}" type="presParOf" srcId="{7EEFA05D-0146-474D-BB41-35A44BBAC0EB}" destId="{A4529214-DB2D-4B21-8831-F60F2A376559}" srcOrd="1" destOrd="0" presId="urn:microsoft.com/office/officeart/2009/3/layout/HorizontalOrganizationChart"/>
    <dgm:cxn modelId="{AF5FDBD4-0DB0-5742-972A-B3FE5C6B981F}" type="presParOf" srcId="{99464D45-2B22-432F-8F6C-3394CEC310A7}" destId="{4C9D6515-EA4F-4DBF-A8FE-0711C70136B1}" srcOrd="1" destOrd="0" presId="urn:microsoft.com/office/officeart/2009/3/layout/HorizontalOrganizationChart"/>
    <dgm:cxn modelId="{2DED5065-7421-A84D-B677-BA3FFC86C4A4}" type="presParOf" srcId="{99464D45-2B22-432F-8F6C-3394CEC310A7}" destId="{686779DB-34D3-4F60-84B6-A35826FF3C2A}" srcOrd="2" destOrd="0" presId="urn:microsoft.com/office/officeart/2009/3/layout/HorizontalOrganizationChart"/>
    <dgm:cxn modelId="{DB476711-4B29-764C-92E6-EB3743EB47E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网络时代企业文化的发展</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网络时代企业文化的发展</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en-US" altLang="zh-CN" sz="2000" b="1" dirty="0" smtClean="0">
              <a:latin typeface="SimHei" charset="-122"/>
              <a:ea typeface="SimHei" charset="-122"/>
              <a:cs typeface="SimHei" charset="-122"/>
            </a:rPr>
            <a:t>3p</a:t>
          </a:r>
          <a:r>
            <a:rPr lang="zh-CN" altLang="en-US" sz="2000" b="1" dirty="0" smtClean="0">
              <a:latin typeface="SimHei" charset="-122"/>
              <a:ea typeface="SimHei" charset="-122"/>
              <a:cs typeface="SimHei" charset="-122"/>
            </a:rPr>
            <a:t>人本文化</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7B93E046-9B7F-6F41-80B3-B57C6F28F751}" type="presOf" srcId="{E2369F6E-DA59-4F6E-BD69-6CAA013A82BE}" destId="{CD82D2C2-9EF5-4CA0-9CEE-9265A38A1F4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ECE2C6C-AE54-2342-A846-F1FAC197B8BD}" type="presOf" srcId="{9AC2E227-803C-4016-BF2C-9291B6CAA290}" destId="{2A2AFDF2-2568-44F8-842C-3BFD70D9F2B1}" srcOrd="0" destOrd="0" presId="urn:microsoft.com/office/officeart/2009/3/layout/HorizontalOrganizationChart"/>
    <dgm:cxn modelId="{50B3F174-BA1F-CA4D-A8AC-2A99AC25922C}" type="presOf" srcId="{7638F483-EC40-4669-A117-0C6040B4A66B}" destId="{A4529214-DB2D-4B21-8831-F60F2A376559}" srcOrd="1" destOrd="0" presId="urn:microsoft.com/office/officeart/2009/3/layout/HorizontalOrganizationChart"/>
    <dgm:cxn modelId="{E643ACD2-7DB6-1141-BCBC-0339B97CB09B}" type="presOf" srcId="{F05BBA42-D7AF-4BA0-8C3F-85B1FE28E48F}" destId="{18DB143D-9E27-4E02-AFA5-F665953CBC10}" srcOrd="0" destOrd="0" presId="urn:microsoft.com/office/officeart/2009/3/layout/HorizontalOrganizationChart"/>
    <dgm:cxn modelId="{3BDE06AF-F028-AD48-B537-BD897751025B}"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4C7BABF-5840-8640-86DD-B17A91CF03FD}"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A0B6A86B-00F6-D443-B1E1-C740FD22FB5D}" type="presOf" srcId="{3FA44A42-E0AE-412C-8071-9A37D30DD567}" destId="{CBD704CC-8D6F-4C39-AFA6-3825EE74A965}" srcOrd="1" destOrd="0" presId="urn:microsoft.com/office/officeart/2009/3/layout/HorizontalOrganizationChart"/>
    <dgm:cxn modelId="{C8213367-0E40-2E4C-A0F6-3CE27535C9A6}" type="presOf" srcId="{9AC2E227-803C-4016-BF2C-9291B6CAA290}" destId="{9CD41DA5-A8A9-4189-B933-DCF665F7DF2D}" srcOrd="1" destOrd="0" presId="urn:microsoft.com/office/officeart/2009/3/layout/HorizontalOrganizationChart"/>
    <dgm:cxn modelId="{2E4D2402-8137-4F46-B17D-6083B636A4A9}" type="presOf" srcId="{57E64457-75B6-40DF-86BF-80888D7FBBC5}" destId="{72A5A8A1-C34D-4CC9-B014-4EDC4C60B5CB}" srcOrd="0" destOrd="0" presId="urn:microsoft.com/office/officeart/2009/3/layout/HorizontalOrganizationChart"/>
    <dgm:cxn modelId="{D9BCC857-48B3-8645-B4AB-5173F70BBA68}" type="presParOf" srcId="{18DB143D-9E27-4E02-AFA5-F665953CBC10}" destId="{07E01157-B979-4F6B-B892-75DB2A2B8B0F}" srcOrd="0" destOrd="0" presId="urn:microsoft.com/office/officeart/2009/3/layout/HorizontalOrganizationChart"/>
    <dgm:cxn modelId="{455CFF09-AC4B-3641-93F3-6EB4529BED16}" type="presParOf" srcId="{07E01157-B979-4F6B-B892-75DB2A2B8B0F}" destId="{F686C23F-604E-4653-B2CB-27DBB6BED631}" srcOrd="0" destOrd="0" presId="urn:microsoft.com/office/officeart/2009/3/layout/HorizontalOrganizationChart"/>
    <dgm:cxn modelId="{89E89358-596B-9843-9761-24033F62C0BB}" type="presParOf" srcId="{F686C23F-604E-4653-B2CB-27DBB6BED631}" destId="{2A2AFDF2-2568-44F8-842C-3BFD70D9F2B1}" srcOrd="0" destOrd="0" presId="urn:microsoft.com/office/officeart/2009/3/layout/HorizontalOrganizationChart"/>
    <dgm:cxn modelId="{9F85010B-50AA-1046-A70B-77EC598FF5AA}" type="presParOf" srcId="{F686C23F-604E-4653-B2CB-27DBB6BED631}" destId="{9CD41DA5-A8A9-4189-B933-DCF665F7DF2D}" srcOrd="1" destOrd="0" presId="urn:microsoft.com/office/officeart/2009/3/layout/HorizontalOrganizationChart"/>
    <dgm:cxn modelId="{F95D8448-35F6-4445-BBB6-A62E947E221B}" type="presParOf" srcId="{07E01157-B979-4F6B-B892-75DB2A2B8B0F}" destId="{96876921-77F4-4E08-9148-E99125692808}" srcOrd="1" destOrd="0" presId="urn:microsoft.com/office/officeart/2009/3/layout/HorizontalOrganizationChart"/>
    <dgm:cxn modelId="{56317503-C269-5542-8B76-7907B0FF2F89}" type="presParOf" srcId="{96876921-77F4-4E08-9148-E99125692808}" destId="{CD82D2C2-9EF5-4CA0-9CEE-9265A38A1F4A}" srcOrd="0" destOrd="0" presId="urn:microsoft.com/office/officeart/2009/3/layout/HorizontalOrganizationChart"/>
    <dgm:cxn modelId="{F4785CD1-E9DA-4E47-904A-483599BFCF11}" type="presParOf" srcId="{96876921-77F4-4E08-9148-E99125692808}" destId="{9441C830-A66B-4AFB-9252-8069549D4F0A}" srcOrd="1" destOrd="0" presId="urn:microsoft.com/office/officeart/2009/3/layout/HorizontalOrganizationChart"/>
    <dgm:cxn modelId="{DC289AD6-77AE-784D-9DDC-5DFE889D7AE1}" type="presParOf" srcId="{9441C830-A66B-4AFB-9252-8069549D4F0A}" destId="{FEAC7974-4462-4948-9F19-4D53C38CC88A}" srcOrd="0" destOrd="0" presId="urn:microsoft.com/office/officeart/2009/3/layout/HorizontalOrganizationChart"/>
    <dgm:cxn modelId="{3730AA58-397B-BE49-8642-178173587C44}" type="presParOf" srcId="{FEAC7974-4462-4948-9F19-4D53C38CC88A}" destId="{22C8BBC7-02FA-4EF0-899A-834C1FEE39E3}" srcOrd="0" destOrd="0" presId="urn:microsoft.com/office/officeart/2009/3/layout/HorizontalOrganizationChart"/>
    <dgm:cxn modelId="{EC8DFB6F-324A-764F-9756-69F557D21B1E}" type="presParOf" srcId="{FEAC7974-4462-4948-9F19-4D53C38CC88A}" destId="{CBD704CC-8D6F-4C39-AFA6-3825EE74A965}" srcOrd="1" destOrd="0" presId="urn:microsoft.com/office/officeart/2009/3/layout/HorizontalOrganizationChart"/>
    <dgm:cxn modelId="{956EB203-EA56-1745-9167-82D35CBF1F90}" type="presParOf" srcId="{9441C830-A66B-4AFB-9252-8069549D4F0A}" destId="{C4FE27A9-6818-468D-8F72-5DEAE64958BC}" srcOrd="1" destOrd="0" presId="urn:microsoft.com/office/officeart/2009/3/layout/HorizontalOrganizationChart"/>
    <dgm:cxn modelId="{3492DDCD-163B-774F-84DC-F156CF3D78D9}" type="presParOf" srcId="{9441C830-A66B-4AFB-9252-8069549D4F0A}" destId="{B9E24DCA-DEF6-41DD-8228-40542DF88903}" srcOrd="2" destOrd="0" presId="urn:microsoft.com/office/officeart/2009/3/layout/HorizontalOrganizationChart"/>
    <dgm:cxn modelId="{8C5D93FA-98B5-D44A-9753-7249C36C8526}" type="presParOf" srcId="{96876921-77F4-4E08-9148-E99125692808}" destId="{72A5A8A1-C34D-4CC9-B014-4EDC4C60B5CB}" srcOrd="2" destOrd="0" presId="urn:microsoft.com/office/officeart/2009/3/layout/HorizontalOrganizationChart"/>
    <dgm:cxn modelId="{5C790744-57FE-C349-9FB2-629EA690F976}" type="presParOf" srcId="{96876921-77F4-4E08-9148-E99125692808}" destId="{99464D45-2B22-432F-8F6C-3394CEC310A7}" srcOrd="3" destOrd="0" presId="urn:microsoft.com/office/officeart/2009/3/layout/HorizontalOrganizationChart"/>
    <dgm:cxn modelId="{8BF237E5-6E7C-1440-8FCA-176FD64D7E15}" type="presParOf" srcId="{99464D45-2B22-432F-8F6C-3394CEC310A7}" destId="{7EEFA05D-0146-474D-BB41-35A44BBAC0EB}" srcOrd="0" destOrd="0" presId="urn:microsoft.com/office/officeart/2009/3/layout/HorizontalOrganizationChart"/>
    <dgm:cxn modelId="{7CACE196-0ECE-6F4D-A0BC-04865248690D}" type="presParOf" srcId="{7EEFA05D-0146-474D-BB41-35A44BBAC0EB}" destId="{86A07B8D-FF15-4EFF-8681-05A46BF1E797}" srcOrd="0" destOrd="0" presId="urn:microsoft.com/office/officeart/2009/3/layout/HorizontalOrganizationChart"/>
    <dgm:cxn modelId="{EA6AE97D-134D-744C-824F-CA0D9928A28C}" type="presParOf" srcId="{7EEFA05D-0146-474D-BB41-35A44BBAC0EB}" destId="{A4529214-DB2D-4B21-8831-F60F2A376559}" srcOrd="1" destOrd="0" presId="urn:microsoft.com/office/officeart/2009/3/layout/HorizontalOrganizationChart"/>
    <dgm:cxn modelId="{7EF550B7-0416-564A-A9ED-2960736443D3}" type="presParOf" srcId="{99464D45-2B22-432F-8F6C-3394CEC310A7}" destId="{4C9D6515-EA4F-4DBF-A8FE-0711C70136B1}" srcOrd="1" destOrd="0" presId="urn:microsoft.com/office/officeart/2009/3/layout/HorizontalOrganizationChart"/>
    <dgm:cxn modelId="{4314836F-B2FA-714D-ABB4-CDFEF4F24F2A}" type="presParOf" srcId="{99464D45-2B22-432F-8F6C-3394CEC310A7}" destId="{686779DB-34D3-4F60-84B6-A35826FF3C2A}" srcOrd="2" destOrd="0" presId="urn:microsoft.com/office/officeart/2009/3/layout/HorizontalOrganizationChart"/>
    <dgm:cxn modelId="{D755BE53-28DC-BB48-9A31-13842D561CC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供应链管理环境下的物流管理</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物流管理的含义</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供应链管理环境下物流管理的特点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供应链管理环境下物流管理的策略</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EF56D3AE-98C5-4642-950F-2259E35C1A73}" type="presOf" srcId="{7638F483-EC40-4669-A117-0C6040B4A66B}" destId="{86A07B8D-FF15-4EFF-8681-05A46BF1E797}" srcOrd="0" destOrd="0" presId="urn:microsoft.com/office/officeart/2009/3/layout/HorizontalOrganizationChart"/>
    <dgm:cxn modelId="{F4DDA643-C3C5-2046-9F49-3BD187969293}" type="presOf" srcId="{9AC2E227-803C-4016-BF2C-9291B6CAA290}" destId="{9CD41DA5-A8A9-4189-B933-DCF665F7DF2D}" srcOrd="1" destOrd="0" presId="urn:microsoft.com/office/officeart/2009/3/layout/HorizontalOrganizationChart"/>
    <dgm:cxn modelId="{57372A1D-B140-094F-8CE4-6BD7E6FC3DF1}"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45CBFC7D-770A-D84F-A8C5-2A17B806B43A}" type="presOf" srcId="{3FA44A42-E0AE-412C-8071-9A37D30DD567}" destId="{CBD704CC-8D6F-4C39-AFA6-3825EE74A965}" srcOrd="1" destOrd="0" presId="urn:microsoft.com/office/officeart/2009/3/layout/HorizontalOrganizationChart"/>
    <dgm:cxn modelId="{69A8B8DB-3266-3A40-A1AA-6FE4FD5496F9}" type="presOf" srcId="{F05BBA42-D7AF-4BA0-8C3F-85B1FE28E48F}" destId="{18DB143D-9E27-4E02-AFA5-F665953CBC10}" srcOrd="0" destOrd="0" presId="urn:microsoft.com/office/officeart/2009/3/layout/HorizontalOrganizationChart"/>
    <dgm:cxn modelId="{E946F155-DEEB-2847-9528-34E8E7544427}" type="presOf" srcId="{87585F0D-6A81-F747-99EB-D14B33EBB618}" destId="{BCDD8BD9-F9D2-4C44-AB56-5005F5FB7B08}" srcOrd="1" destOrd="0" presId="urn:microsoft.com/office/officeart/2009/3/layout/HorizontalOrganizationChart"/>
    <dgm:cxn modelId="{47A132F2-D295-7D40-9BD2-F4E9523F6A01}" type="presOf" srcId="{87585F0D-6A81-F747-99EB-D14B33EBB618}" destId="{A73C4A40-2D47-BF42-9EF8-B3BEE9451F45}" srcOrd="0" destOrd="0" presId="urn:microsoft.com/office/officeart/2009/3/layout/HorizontalOrganizationChart"/>
    <dgm:cxn modelId="{A855FA16-4925-7F4B-955E-7CFEF6CB67A0}" type="presOf" srcId="{3FA44A42-E0AE-412C-8071-9A37D30DD567}" destId="{22C8BBC7-02FA-4EF0-899A-834C1FEE39E3}" srcOrd="0" destOrd="0" presId="urn:microsoft.com/office/officeart/2009/3/layout/HorizontalOrganizationChart"/>
    <dgm:cxn modelId="{1D63B9BB-3296-784D-A970-9CF9D16F4601}" type="presOf" srcId="{9AC2E227-803C-4016-BF2C-9291B6CAA290}" destId="{2A2AFDF2-2568-44F8-842C-3BFD70D9F2B1}" srcOrd="0" destOrd="0" presId="urn:microsoft.com/office/officeart/2009/3/layout/HorizontalOrganizationChart"/>
    <dgm:cxn modelId="{CB96B34A-0429-544D-9B75-7A9A34AE1B68}"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D9B5B47-E1CB-5A45-BE2E-FE81C9280827}"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CC9FA9E-E84D-804D-9723-4347C69120FC}" type="presOf" srcId="{57E64457-75B6-40DF-86BF-80888D7FBBC5}" destId="{72A5A8A1-C34D-4CC9-B014-4EDC4C60B5CB}" srcOrd="0" destOrd="0" presId="urn:microsoft.com/office/officeart/2009/3/layout/HorizontalOrganizationChart"/>
    <dgm:cxn modelId="{6881005C-3744-C64B-9FF0-710E1CF55485}" type="presParOf" srcId="{18DB143D-9E27-4E02-AFA5-F665953CBC10}" destId="{07E01157-B979-4F6B-B892-75DB2A2B8B0F}" srcOrd="0" destOrd="0" presId="urn:microsoft.com/office/officeart/2009/3/layout/HorizontalOrganizationChart"/>
    <dgm:cxn modelId="{B927A7C9-49EE-5348-9B84-A0944187CEA6}" type="presParOf" srcId="{07E01157-B979-4F6B-B892-75DB2A2B8B0F}" destId="{F686C23F-604E-4653-B2CB-27DBB6BED631}" srcOrd="0" destOrd="0" presId="urn:microsoft.com/office/officeart/2009/3/layout/HorizontalOrganizationChart"/>
    <dgm:cxn modelId="{6D22601F-15D8-8248-8E64-3BAD98B9B1AC}" type="presParOf" srcId="{F686C23F-604E-4653-B2CB-27DBB6BED631}" destId="{2A2AFDF2-2568-44F8-842C-3BFD70D9F2B1}" srcOrd="0" destOrd="0" presId="urn:microsoft.com/office/officeart/2009/3/layout/HorizontalOrganizationChart"/>
    <dgm:cxn modelId="{70B2C974-94B0-074A-84DC-061E05898E11}" type="presParOf" srcId="{F686C23F-604E-4653-B2CB-27DBB6BED631}" destId="{9CD41DA5-A8A9-4189-B933-DCF665F7DF2D}" srcOrd="1" destOrd="0" presId="urn:microsoft.com/office/officeart/2009/3/layout/HorizontalOrganizationChart"/>
    <dgm:cxn modelId="{9FF3E553-93B7-4647-8D8C-E07402F1EBE8}" type="presParOf" srcId="{07E01157-B979-4F6B-B892-75DB2A2B8B0F}" destId="{96876921-77F4-4E08-9148-E99125692808}" srcOrd="1" destOrd="0" presId="urn:microsoft.com/office/officeart/2009/3/layout/HorizontalOrganizationChart"/>
    <dgm:cxn modelId="{07F17783-9BE7-AE42-8D6D-C58CFAC1D77B}" type="presParOf" srcId="{96876921-77F4-4E08-9148-E99125692808}" destId="{CD82D2C2-9EF5-4CA0-9CEE-9265A38A1F4A}" srcOrd="0" destOrd="0" presId="urn:microsoft.com/office/officeart/2009/3/layout/HorizontalOrganizationChart"/>
    <dgm:cxn modelId="{4A5D0C32-6467-FC41-B7E7-8020A0B3C642}" type="presParOf" srcId="{96876921-77F4-4E08-9148-E99125692808}" destId="{9441C830-A66B-4AFB-9252-8069549D4F0A}" srcOrd="1" destOrd="0" presId="urn:microsoft.com/office/officeart/2009/3/layout/HorizontalOrganizationChart"/>
    <dgm:cxn modelId="{93DD37DE-E4A1-F348-81F7-05DFD28D9358}" type="presParOf" srcId="{9441C830-A66B-4AFB-9252-8069549D4F0A}" destId="{FEAC7974-4462-4948-9F19-4D53C38CC88A}" srcOrd="0" destOrd="0" presId="urn:microsoft.com/office/officeart/2009/3/layout/HorizontalOrganizationChart"/>
    <dgm:cxn modelId="{6A45BACB-BB68-D749-82EB-FDE00D9748F0}" type="presParOf" srcId="{FEAC7974-4462-4948-9F19-4D53C38CC88A}" destId="{22C8BBC7-02FA-4EF0-899A-834C1FEE39E3}" srcOrd="0" destOrd="0" presId="urn:microsoft.com/office/officeart/2009/3/layout/HorizontalOrganizationChart"/>
    <dgm:cxn modelId="{E72CDAF3-89A5-A64A-A55D-CEA6D52860B6}" type="presParOf" srcId="{FEAC7974-4462-4948-9F19-4D53C38CC88A}" destId="{CBD704CC-8D6F-4C39-AFA6-3825EE74A965}" srcOrd="1" destOrd="0" presId="urn:microsoft.com/office/officeart/2009/3/layout/HorizontalOrganizationChart"/>
    <dgm:cxn modelId="{57A1BC56-1023-4C45-9BFF-8765EA863B6D}" type="presParOf" srcId="{9441C830-A66B-4AFB-9252-8069549D4F0A}" destId="{C4FE27A9-6818-468D-8F72-5DEAE64958BC}" srcOrd="1" destOrd="0" presId="urn:microsoft.com/office/officeart/2009/3/layout/HorizontalOrganizationChart"/>
    <dgm:cxn modelId="{2B4DA4C3-6A8B-8147-AF09-CEEA36A8D7F3}" type="presParOf" srcId="{9441C830-A66B-4AFB-9252-8069549D4F0A}" destId="{B9E24DCA-DEF6-41DD-8228-40542DF88903}" srcOrd="2" destOrd="0" presId="urn:microsoft.com/office/officeart/2009/3/layout/HorizontalOrganizationChart"/>
    <dgm:cxn modelId="{20F777D0-CD40-2A4E-840D-DFC41CABD54E}" type="presParOf" srcId="{96876921-77F4-4E08-9148-E99125692808}" destId="{72A5A8A1-C34D-4CC9-B014-4EDC4C60B5CB}" srcOrd="2" destOrd="0" presId="urn:microsoft.com/office/officeart/2009/3/layout/HorizontalOrganizationChart"/>
    <dgm:cxn modelId="{D338AC3B-C99D-814E-8E2F-5BF45300219A}" type="presParOf" srcId="{96876921-77F4-4E08-9148-E99125692808}" destId="{99464D45-2B22-432F-8F6C-3394CEC310A7}" srcOrd="3" destOrd="0" presId="urn:microsoft.com/office/officeart/2009/3/layout/HorizontalOrganizationChart"/>
    <dgm:cxn modelId="{804D9052-CBD0-5142-98E0-20908C005C77}" type="presParOf" srcId="{99464D45-2B22-432F-8F6C-3394CEC310A7}" destId="{7EEFA05D-0146-474D-BB41-35A44BBAC0EB}" srcOrd="0" destOrd="0" presId="urn:microsoft.com/office/officeart/2009/3/layout/HorizontalOrganizationChart"/>
    <dgm:cxn modelId="{ECF74092-87A3-2244-A21F-ED5147DEA0FB}" type="presParOf" srcId="{7EEFA05D-0146-474D-BB41-35A44BBAC0EB}" destId="{86A07B8D-FF15-4EFF-8681-05A46BF1E797}" srcOrd="0" destOrd="0" presId="urn:microsoft.com/office/officeart/2009/3/layout/HorizontalOrganizationChart"/>
    <dgm:cxn modelId="{2FEE4BC8-E8BF-C648-9B99-ABF24275BA2F}" type="presParOf" srcId="{7EEFA05D-0146-474D-BB41-35A44BBAC0EB}" destId="{A4529214-DB2D-4B21-8831-F60F2A376559}" srcOrd="1" destOrd="0" presId="urn:microsoft.com/office/officeart/2009/3/layout/HorizontalOrganizationChart"/>
    <dgm:cxn modelId="{CA231E37-63E8-324E-B061-54C529F32F78}" type="presParOf" srcId="{99464D45-2B22-432F-8F6C-3394CEC310A7}" destId="{4C9D6515-EA4F-4DBF-A8FE-0711C70136B1}" srcOrd="1" destOrd="0" presId="urn:microsoft.com/office/officeart/2009/3/layout/HorizontalOrganizationChart"/>
    <dgm:cxn modelId="{FDD1D45B-9C41-EA4A-96AF-B1E5EE692407}" type="presParOf" srcId="{99464D45-2B22-432F-8F6C-3394CEC310A7}" destId="{686779DB-34D3-4F60-84B6-A35826FF3C2A}" srcOrd="2" destOrd="0" presId="urn:microsoft.com/office/officeart/2009/3/layout/HorizontalOrganizationChart"/>
    <dgm:cxn modelId="{C050B790-A395-714A-93FC-D7C48808DEFE}" type="presParOf" srcId="{96876921-77F4-4E08-9148-E99125692808}" destId="{B94BF64B-9716-424E-A851-42E8E7B2B9A7}" srcOrd="4" destOrd="0" presId="urn:microsoft.com/office/officeart/2009/3/layout/HorizontalOrganizationChart"/>
    <dgm:cxn modelId="{D5A46E76-F66B-6140-9BA2-8567CF13FE46}" type="presParOf" srcId="{96876921-77F4-4E08-9148-E99125692808}" destId="{31E814C1-FFDD-BA48-BF9D-F3C8FF892503}" srcOrd="5" destOrd="0" presId="urn:microsoft.com/office/officeart/2009/3/layout/HorizontalOrganizationChart"/>
    <dgm:cxn modelId="{7AD7A0AC-5A8A-2A4B-9B8F-89AB67369DC7}" type="presParOf" srcId="{31E814C1-FFDD-BA48-BF9D-F3C8FF892503}" destId="{1780440E-D92A-B040-A710-F8D875101E05}" srcOrd="0" destOrd="0" presId="urn:microsoft.com/office/officeart/2009/3/layout/HorizontalOrganizationChart"/>
    <dgm:cxn modelId="{490CE7D1-D2F1-1948-A56C-D042212DB574}" type="presParOf" srcId="{1780440E-D92A-B040-A710-F8D875101E05}" destId="{A73C4A40-2D47-BF42-9EF8-B3BEE9451F45}" srcOrd="0" destOrd="0" presId="urn:microsoft.com/office/officeart/2009/3/layout/HorizontalOrganizationChart"/>
    <dgm:cxn modelId="{391B3BDF-AAB1-474F-B196-5B449629FE4F}" type="presParOf" srcId="{1780440E-D92A-B040-A710-F8D875101E05}" destId="{BCDD8BD9-F9D2-4C44-AB56-5005F5FB7B08}" srcOrd="1" destOrd="0" presId="urn:microsoft.com/office/officeart/2009/3/layout/HorizontalOrganizationChart"/>
    <dgm:cxn modelId="{6EA99774-6FB8-B448-A40C-9AD7F7E1652C}" type="presParOf" srcId="{31E814C1-FFDD-BA48-BF9D-F3C8FF892503}" destId="{B22D4294-1D49-E046-9CF9-7B480D0762E6}" srcOrd="1" destOrd="0" presId="urn:microsoft.com/office/officeart/2009/3/layout/HorizontalOrganizationChart"/>
    <dgm:cxn modelId="{DB4C13D1-84A7-244E-9F2E-3F5CF5D4904B}" type="presParOf" srcId="{31E814C1-FFDD-BA48-BF9D-F3C8FF892503}" destId="{E1D0C206-488D-6348-BEA7-1FE8B1679EF7}" srcOrd="2" destOrd="0" presId="urn:microsoft.com/office/officeart/2009/3/layout/HorizontalOrganizationChart"/>
    <dgm:cxn modelId="{383C2D18-2617-594E-A25D-2048F497542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供应链管理环境下的库存管理</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库存成本</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供应链管理环境下库存管理的要求</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供应链库存管理的方法</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10273D9F-A008-4C08-970B-BDB1CC805562}" srcId="{F05BBA42-D7AF-4BA0-8C3F-85B1FE28E48F}" destId="{9AC2E227-803C-4016-BF2C-9291B6CAA290}" srcOrd="0" destOrd="0" parTransId="{8E8E9D46-5B7B-4FA0-8329-744E9016EF3D}" sibTransId="{F60E2A41-79A0-4E8E-92FB-1BF9FE84EDD9}"/>
    <dgm:cxn modelId="{F16AA727-649C-3F46-B911-B1D51CFBA255}"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BB0A900-1DBA-5142-AF25-4D578358412F}" type="presOf" srcId="{9AC2E227-803C-4016-BF2C-9291B6CAA290}" destId="{9CD41DA5-A8A9-4189-B933-DCF665F7DF2D}" srcOrd="1" destOrd="0" presId="urn:microsoft.com/office/officeart/2009/3/layout/HorizontalOrganizationChart"/>
    <dgm:cxn modelId="{EFB3520C-0B12-B242-AB62-B4B662C78CD1}" type="presOf" srcId="{3FA44A42-E0AE-412C-8071-9A37D30DD567}" destId="{CBD704CC-8D6F-4C39-AFA6-3825EE74A965}" srcOrd="1" destOrd="0" presId="urn:microsoft.com/office/officeart/2009/3/layout/HorizontalOrganizationChart"/>
    <dgm:cxn modelId="{5FB7AAB1-62FD-D742-9EFC-108906558E2B}" type="presOf" srcId="{18A5DCF8-381A-9740-A1DC-D1A5033A3647}" destId="{B94BF64B-9716-424E-A851-42E8E7B2B9A7}" srcOrd="0" destOrd="0" presId="urn:microsoft.com/office/officeart/2009/3/layout/HorizontalOrganizationChart"/>
    <dgm:cxn modelId="{45867AA7-90B6-7A44-8038-46C721C7CD45}" type="presOf" srcId="{F05BBA42-D7AF-4BA0-8C3F-85B1FE28E48F}" destId="{18DB143D-9E27-4E02-AFA5-F665953CBC10}" srcOrd="0" destOrd="0" presId="urn:microsoft.com/office/officeart/2009/3/layout/HorizontalOrganizationChart"/>
    <dgm:cxn modelId="{FDF3A797-6018-8B42-A237-7779E69B8506}" type="presOf" srcId="{E2369F6E-DA59-4F6E-BD69-6CAA013A82BE}" destId="{CD82D2C2-9EF5-4CA0-9CEE-9265A38A1F4A}" srcOrd="0" destOrd="0" presId="urn:microsoft.com/office/officeart/2009/3/layout/HorizontalOrganizationChart"/>
    <dgm:cxn modelId="{A4C58A70-2998-B042-A2E3-53576B528CFF}" type="presOf" srcId="{9AC2E227-803C-4016-BF2C-9291B6CAA290}" destId="{2A2AFDF2-2568-44F8-842C-3BFD70D9F2B1}" srcOrd="0" destOrd="0" presId="urn:microsoft.com/office/officeart/2009/3/layout/HorizontalOrganizationChart"/>
    <dgm:cxn modelId="{44F7B4E6-7B9B-1446-96CD-D45BA705A444}"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61BAADC9-494D-A64C-A8FF-34B622FDADD3}" type="presOf" srcId="{87585F0D-6A81-F747-99EB-D14B33EBB618}" destId="{BCDD8BD9-F9D2-4C44-AB56-5005F5FB7B08}"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14E4E81-2D65-1840-912E-5483DED1624F}" type="presOf" srcId="{3FA44A42-E0AE-412C-8071-9A37D30DD567}" destId="{22C8BBC7-02FA-4EF0-899A-834C1FEE39E3}" srcOrd="0" destOrd="0" presId="urn:microsoft.com/office/officeart/2009/3/layout/HorizontalOrganizationChart"/>
    <dgm:cxn modelId="{2B745907-6859-BA47-B525-ADD99441747E}" type="presOf" srcId="{87585F0D-6A81-F747-99EB-D14B33EBB618}" destId="{A73C4A40-2D47-BF42-9EF8-B3BEE9451F45}" srcOrd="0" destOrd="0" presId="urn:microsoft.com/office/officeart/2009/3/layout/HorizontalOrganizationChart"/>
    <dgm:cxn modelId="{216F29D7-1CE4-6C49-8D4F-16B78691E6A6}" type="presOf" srcId="{57E64457-75B6-40DF-86BF-80888D7FBBC5}" destId="{72A5A8A1-C34D-4CC9-B014-4EDC4C60B5CB}" srcOrd="0" destOrd="0" presId="urn:microsoft.com/office/officeart/2009/3/layout/HorizontalOrganizationChart"/>
    <dgm:cxn modelId="{41DC27B2-533B-C641-97EB-2095D20863B9}" type="presParOf" srcId="{18DB143D-9E27-4E02-AFA5-F665953CBC10}" destId="{07E01157-B979-4F6B-B892-75DB2A2B8B0F}" srcOrd="0" destOrd="0" presId="urn:microsoft.com/office/officeart/2009/3/layout/HorizontalOrganizationChart"/>
    <dgm:cxn modelId="{7BD1A7D8-C280-074B-BDDA-132CF045DD3F}" type="presParOf" srcId="{07E01157-B979-4F6B-B892-75DB2A2B8B0F}" destId="{F686C23F-604E-4653-B2CB-27DBB6BED631}" srcOrd="0" destOrd="0" presId="urn:microsoft.com/office/officeart/2009/3/layout/HorizontalOrganizationChart"/>
    <dgm:cxn modelId="{E0BDA48A-C1AD-F543-8579-A97641A30E8D}" type="presParOf" srcId="{F686C23F-604E-4653-B2CB-27DBB6BED631}" destId="{2A2AFDF2-2568-44F8-842C-3BFD70D9F2B1}" srcOrd="0" destOrd="0" presId="urn:microsoft.com/office/officeart/2009/3/layout/HorizontalOrganizationChart"/>
    <dgm:cxn modelId="{872EAA99-4CF2-4D4B-B9F1-E9AB78FE3501}" type="presParOf" srcId="{F686C23F-604E-4653-B2CB-27DBB6BED631}" destId="{9CD41DA5-A8A9-4189-B933-DCF665F7DF2D}" srcOrd="1" destOrd="0" presId="urn:microsoft.com/office/officeart/2009/3/layout/HorizontalOrganizationChart"/>
    <dgm:cxn modelId="{EC33A34E-8846-6743-814C-76D11C1D0949}" type="presParOf" srcId="{07E01157-B979-4F6B-B892-75DB2A2B8B0F}" destId="{96876921-77F4-4E08-9148-E99125692808}" srcOrd="1" destOrd="0" presId="urn:microsoft.com/office/officeart/2009/3/layout/HorizontalOrganizationChart"/>
    <dgm:cxn modelId="{AC278600-D535-F043-A3F6-37D97E6C1C2C}" type="presParOf" srcId="{96876921-77F4-4E08-9148-E99125692808}" destId="{CD82D2C2-9EF5-4CA0-9CEE-9265A38A1F4A}" srcOrd="0" destOrd="0" presId="urn:microsoft.com/office/officeart/2009/3/layout/HorizontalOrganizationChart"/>
    <dgm:cxn modelId="{2C152C39-1883-EE4F-8967-A34D35AC0F3C}" type="presParOf" srcId="{96876921-77F4-4E08-9148-E99125692808}" destId="{9441C830-A66B-4AFB-9252-8069549D4F0A}" srcOrd="1" destOrd="0" presId="urn:microsoft.com/office/officeart/2009/3/layout/HorizontalOrganizationChart"/>
    <dgm:cxn modelId="{9E33DFE7-3068-8647-9F01-B52EB4CCD027}" type="presParOf" srcId="{9441C830-A66B-4AFB-9252-8069549D4F0A}" destId="{FEAC7974-4462-4948-9F19-4D53C38CC88A}" srcOrd="0" destOrd="0" presId="urn:microsoft.com/office/officeart/2009/3/layout/HorizontalOrganizationChart"/>
    <dgm:cxn modelId="{9484999B-220C-9F4F-9037-B4CCBB154473}" type="presParOf" srcId="{FEAC7974-4462-4948-9F19-4D53C38CC88A}" destId="{22C8BBC7-02FA-4EF0-899A-834C1FEE39E3}" srcOrd="0" destOrd="0" presId="urn:microsoft.com/office/officeart/2009/3/layout/HorizontalOrganizationChart"/>
    <dgm:cxn modelId="{E868A3A6-1D12-B649-B5C8-6930D1BFD3B7}" type="presParOf" srcId="{FEAC7974-4462-4948-9F19-4D53C38CC88A}" destId="{CBD704CC-8D6F-4C39-AFA6-3825EE74A965}" srcOrd="1" destOrd="0" presId="urn:microsoft.com/office/officeart/2009/3/layout/HorizontalOrganizationChart"/>
    <dgm:cxn modelId="{F3DAE934-F81D-EC4E-91BA-9F70F49311FE}" type="presParOf" srcId="{9441C830-A66B-4AFB-9252-8069549D4F0A}" destId="{C4FE27A9-6818-468D-8F72-5DEAE64958BC}" srcOrd="1" destOrd="0" presId="urn:microsoft.com/office/officeart/2009/3/layout/HorizontalOrganizationChart"/>
    <dgm:cxn modelId="{DFA954E6-0249-324C-9539-A5F892613EF1}" type="presParOf" srcId="{9441C830-A66B-4AFB-9252-8069549D4F0A}" destId="{B9E24DCA-DEF6-41DD-8228-40542DF88903}" srcOrd="2" destOrd="0" presId="urn:microsoft.com/office/officeart/2009/3/layout/HorizontalOrganizationChart"/>
    <dgm:cxn modelId="{B377AA75-7E64-AD4A-9DD0-A82007F4F0DA}" type="presParOf" srcId="{96876921-77F4-4E08-9148-E99125692808}" destId="{72A5A8A1-C34D-4CC9-B014-4EDC4C60B5CB}" srcOrd="2" destOrd="0" presId="urn:microsoft.com/office/officeart/2009/3/layout/HorizontalOrganizationChart"/>
    <dgm:cxn modelId="{A787C213-1610-764A-87A6-79F5459204F3}" type="presParOf" srcId="{96876921-77F4-4E08-9148-E99125692808}" destId="{99464D45-2B22-432F-8F6C-3394CEC310A7}" srcOrd="3" destOrd="0" presId="urn:microsoft.com/office/officeart/2009/3/layout/HorizontalOrganizationChart"/>
    <dgm:cxn modelId="{D9B3E021-6AB5-1B4B-9C47-5336CC95082A}" type="presParOf" srcId="{99464D45-2B22-432F-8F6C-3394CEC310A7}" destId="{7EEFA05D-0146-474D-BB41-35A44BBAC0EB}" srcOrd="0" destOrd="0" presId="urn:microsoft.com/office/officeart/2009/3/layout/HorizontalOrganizationChart"/>
    <dgm:cxn modelId="{8D776DDF-7007-B741-9A05-12A23337706C}" type="presParOf" srcId="{7EEFA05D-0146-474D-BB41-35A44BBAC0EB}" destId="{86A07B8D-FF15-4EFF-8681-05A46BF1E797}" srcOrd="0" destOrd="0" presId="urn:microsoft.com/office/officeart/2009/3/layout/HorizontalOrganizationChart"/>
    <dgm:cxn modelId="{3620F74E-39B6-114D-8B05-6DF55DE4EB6F}" type="presParOf" srcId="{7EEFA05D-0146-474D-BB41-35A44BBAC0EB}" destId="{A4529214-DB2D-4B21-8831-F60F2A376559}" srcOrd="1" destOrd="0" presId="urn:microsoft.com/office/officeart/2009/3/layout/HorizontalOrganizationChart"/>
    <dgm:cxn modelId="{FE868F24-A759-BF42-9EFD-FE008F65743B}" type="presParOf" srcId="{99464D45-2B22-432F-8F6C-3394CEC310A7}" destId="{4C9D6515-EA4F-4DBF-A8FE-0711C70136B1}" srcOrd="1" destOrd="0" presId="urn:microsoft.com/office/officeart/2009/3/layout/HorizontalOrganizationChart"/>
    <dgm:cxn modelId="{C7C4977D-394A-7045-84A4-604F47EC1A28}" type="presParOf" srcId="{99464D45-2B22-432F-8F6C-3394CEC310A7}" destId="{686779DB-34D3-4F60-84B6-A35826FF3C2A}" srcOrd="2" destOrd="0" presId="urn:microsoft.com/office/officeart/2009/3/layout/HorizontalOrganizationChart"/>
    <dgm:cxn modelId="{0A2D4097-3CAC-7248-A2DF-2C77AF331E74}" type="presParOf" srcId="{96876921-77F4-4E08-9148-E99125692808}" destId="{B94BF64B-9716-424E-A851-42E8E7B2B9A7}" srcOrd="4" destOrd="0" presId="urn:microsoft.com/office/officeart/2009/3/layout/HorizontalOrganizationChart"/>
    <dgm:cxn modelId="{3215F806-7DDC-DC43-B87A-823F50E8C34E}" type="presParOf" srcId="{96876921-77F4-4E08-9148-E99125692808}" destId="{31E814C1-FFDD-BA48-BF9D-F3C8FF892503}" srcOrd="5" destOrd="0" presId="urn:microsoft.com/office/officeart/2009/3/layout/HorizontalOrganizationChart"/>
    <dgm:cxn modelId="{181E5E11-E321-784B-8D30-C602700B68AE}" type="presParOf" srcId="{31E814C1-FFDD-BA48-BF9D-F3C8FF892503}" destId="{1780440E-D92A-B040-A710-F8D875101E05}" srcOrd="0" destOrd="0" presId="urn:microsoft.com/office/officeart/2009/3/layout/HorizontalOrganizationChart"/>
    <dgm:cxn modelId="{AAF43ED2-D099-344F-B6E0-56FF45BDA7BA}" type="presParOf" srcId="{1780440E-D92A-B040-A710-F8D875101E05}" destId="{A73C4A40-2D47-BF42-9EF8-B3BEE9451F45}" srcOrd="0" destOrd="0" presId="urn:microsoft.com/office/officeart/2009/3/layout/HorizontalOrganizationChart"/>
    <dgm:cxn modelId="{B6B2D0B2-EFF9-794D-8D5F-C14F9797E6B2}" type="presParOf" srcId="{1780440E-D92A-B040-A710-F8D875101E05}" destId="{BCDD8BD9-F9D2-4C44-AB56-5005F5FB7B08}" srcOrd="1" destOrd="0" presId="urn:microsoft.com/office/officeart/2009/3/layout/HorizontalOrganizationChart"/>
    <dgm:cxn modelId="{A5BBCA28-CDB9-DD40-A389-B3AB30EEF31A}" type="presParOf" srcId="{31E814C1-FFDD-BA48-BF9D-F3C8FF892503}" destId="{B22D4294-1D49-E046-9CF9-7B480D0762E6}" srcOrd="1" destOrd="0" presId="urn:microsoft.com/office/officeart/2009/3/layout/HorizontalOrganizationChart"/>
    <dgm:cxn modelId="{6CE46112-0D69-764F-B481-03DDCCD8D546}" type="presParOf" srcId="{31E814C1-FFDD-BA48-BF9D-F3C8FF892503}" destId="{E1D0C206-488D-6348-BEA7-1FE8B1679EF7}" srcOrd="2" destOrd="0" presId="urn:microsoft.com/office/officeart/2009/3/layout/HorizontalOrganizationChart"/>
    <dgm:cxn modelId="{975DD382-35C0-CB4C-8FB3-87CCB0243F2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DA702E-E69A-4675-8535-94147558D9C9}" type="doc">
      <dgm:prSet loTypeId="urn:microsoft.com/office/officeart/2005/8/layout/hierarchy2#3" loCatId="hierarchy" qsTypeId="urn:microsoft.com/office/officeart/2005/8/quickstyle/simple2#20" qsCatId="simple" csTypeId="urn:microsoft.com/office/officeart/2005/8/colors/accent2_1#31" csCatId="accent2" phldr="1"/>
      <dgm:spPr/>
      <dgm:t>
        <a:bodyPr/>
        <a:lstStyle/>
        <a:p>
          <a:endParaRPr lang="zh-CN" altLang="en-US"/>
        </a:p>
      </dgm:t>
    </dgm:pt>
    <dgm:pt modelId="{87295172-1B04-4386-8796-724314E15617}">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库存成本</a:t>
          </a:r>
          <a:endParaRPr lang="zh-CN" altLang="en-US" sz="2400" dirty="0">
            <a:latin typeface="手札体-简粗体" panose="03000700000000000000" pitchFamily="66" charset="-122"/>
            <a:ea typeface="手札体-简粗体" panose="03000700000000000000" pitchFamily="66" charset="-122"/>
          </a:endParaRPr>
        </a:p>
      </dgm:t>
    </dgm:pt>
    <dgm:pt modelId="{E56DF341-2B08-42B7-9CCE-088DB81F13E8}" type="parTrans" cxnId="{B93F2884-02D7-4C3E-8D40-5C1D5DFDC6A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770D377-CA0F-4192-891D-1C636ECFAF3A}" type="sibTrans" cxnId="{B93F2884-02D7-4C3E-8D40-5C1D5DFDC6A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457955C-1837-4010-86F7-1019F7320669}">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？成本</a:t>
          </a:r>
          <a:endParaRPr lang="zh-CN" altLang="en-US" sz="2400" dirty="0">
            <a:latin typeface="手札体-简粗体" panose="03000700000000000000" pitchFamily="66" charset="-122"/>
            <a:ea typeface="手札体-简粗体" panose="03000700000000000000" pitchFamily="66" charset="-122"/>
          </a:endParaRPr>
        </a:p>
      </dgm:t>
    </dgm:pt>
    <dgm:pt modelId="{F848CC93-E4DC-468F-A5F5-B35F4FC95322}" type="parTrans" cxnId="{056F81FF-92C2-4580-BE2B-D99393BBDBAA}">
      <dgm:prSet custT="1"/>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E3AAA0C-70EC-4940-96F7-A84A229B094D}" type="sibTrans" cxnId="{056F81FF-92C2-4580-BE2B-D99393BBDBAA}">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EB18E20-32A9-4937-A599-011D10480015}">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折旧、退化、变质、损坏、偷窃等</a:t>
          </a:r>
          <a:endParaRPr lang="zh-CN" altLang="en-US" sz="2000" dirty="0">
            <a:latin typeface="手札体-简粗体" panose="03000700000000000000" pitchFamily="66" charset="-122"/>
            <a:ea typeface="手札体-简粗体" panose="03000700000000000000" pitchFamily="66" charset="-122"/>
          </a:endParaRPr>
        </a:p>
      </dgm:t>
    </dgm:pt>
    <dgm:pt modelId="{1F016129-F823-4378-86CF-4D7773737286}" type="parTrans" cxnId="{57108A90-4F13-496B-B72B-AC759EE81F1E}">
      <dgm:prSet custT="1"/>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10AD39A-78D0-4F2C-BB8D-10B75C5D1E17}" type="sibTrans" cxnId="{57108A90-4F13-496B-B72B-AC759EE81F1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36C981F-F6F9-46B1-83FE-30D7FF03D34C}">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？成本</a:t>
          </a:r>
          <a:endParaRPr lang="zh-CN" altLang="en-US" sz="2400" dirty="0">
            <a:latin typeface="手札体-简粗体" panose="03000700000000000000" pitchFamily="66" charset="-122"/>
            <a:ea typeface="手札体-简粗体" panose="03000700000000000000" pitchFamily="66" charset="-122"/>
          </a:endParaRPr>
        </a:p>
      </dgm:t>
    </dgm:pt>
    <dgm:pt modelId="{78D11DC0-CE3F-419B-B59E-C3C6C63664E7}" type="parTrans" cxnId="{4F8CD941-1BB6-43C0-911D-7BCAA3DEF3F7}">
      <dgm:prSet custT="1"/>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F346C4D-FE5E-4032-890F-3F09C44639CF}" type="sibTrans" cxnId="{4F8CD941-1BB6-43C0-911D-7BCAA3DEF3F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7D8129D7-666F-4A51-AA79-6B3DFFA83BAB}">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订货与收到库存的成本</a:t>
          </a:r>
          <a:endParaRPr lang="zh-CN" altLang="en-US" sz="2000" dirty="0">
            <a:latin typeface="手札体-简粗体" panose="03000700000000000000" pitchFamily="66" charset="-122"/>
            <a:ea typeface="手札体-简粗体" panose="03000700000000000000" pitchFamily="66" charset="-122"/>
          </a:endParaRPr>
        </a:p>
      </dgm:t>
    </dgm:pt>
    <dgm:pt modelId="{33CD505D-4771-4363-BE8D-A3A1473A8E8D}" type="parTrans" cxnId="{605239A9-2C7E-40CB-AA03-1621E4D52D16}">
      <dgm:prSet custT="1"/>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9DECAF1-4E41-47E2-92C6-C25EF3EA566B}" type="sibTrans" cxnId="{605239A9-2C7E-40CB-AA03-1621E4D52D1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3754953-0A56-4290-B6B6-033D4C6A324F}" type="pres">
      <dgm:prSet presAssocID="{BBDA702E-E69A-4675-8535-94147558D9C9}" presName="diagram" presStyleCnt="0">
        <dgm:presLayoutVars>
          <dgm:chPref val="1"/>
          <dgm:dir/>
          <dgm:animOne val="branch"/>
          <dgm:animLvl val="lvl"/>
          <dgm:resizeHandles val="exact"/>
        </dgm:presLayoutVars>
      </dgm:prSet>
      <dgm:spPr/>
      <dgm:t>
        <a:bodyPr/>
        <a:lstStyle/>
        <a:p>
          <a:endParaRPr lang="zh-CN" altLang="en-US"/>
        </a:p>
      </dgm:t>
    </dgm:pt>
    <dgm:pt modelId="{EFCEF755-FE99-4FBE-8A50-925A2177B8BA}" type="pres">
      <dgm:prSet presAssocID="{87295172-1B04-4386-8796-724314E15617}" presName="root1" presStyleCnt="0"/>
      <dgm:spPr/>
    </dgm:pt>
    <dgm:pt modelId="{15A14CDE-6369-47BE-A89A-34412048BCDA}" type="pres">
      <dgm:prSet presAssocID="{87295172-1B04-4386-8796-724314E15617}" presName="LevelOneTextNode" presStyleLbl="node0" presStyleIdx="0" presStyleCnt="1">
        <dgm:presLayoutVars>
          <dgm:chPref val="3"/>
        </dgm:presLayoutVars>
      </dgm:prSet>
      <dgm:spPr/>
      <dgm:t>
        <a:bodyPr/>
        <a:lstStyle/>
        <a:p>
          <a:endParaRPr lang="zh-CN" altLang="en-US"/>
        </a:p>
      </dgm:t>
    </dgm:pt>
    <dgm:pt modelId="{F8F9B799-01C3-49E8-A4AD-08C3C18F9C47}" type="pres">
      <dgm:prSet presAssocID="{87295172-1B04-4386-8796-724314E15617}" presName="level2hierChild" presStyleCnt="0"/>
      <dgm:spPr/>
    </dgm:pt>
    <dgm:pt modelId="{EF19B334-AA57-44FB-A694-829A2628EBD6}" type="pres">
      <dgm:prSet presAssocID="{F848CC93-E4DC-468F-A5F5-B35F4FC95322}" presName="conn2-1" presStyleLbl="parChTrans1D2" presStyleIdx="0" presStyleCnt="2"/>
      <dgm:spPr/>
      <dgm:t>
        <a:bodyPr/>
        <a:lstStyle/>
        <a:p>
          <a:endParaRPr lang="zh-CN" altLang="en-US"/>
        </a:p>
      </dgm:t>
    </dgm:pt>
    <dgm:pt modelId="{C8BA1734-0818-4188-A7F3-4D4813738A28}" type="pres">
      <dgm:prSet presAssocID="{F848CC93-E4DC-468F-A5F5-B35F4FC95322}" presName="connTx" presStyleLbl="parChTrans1D2" presStyleIdx="0" presStyleCnt="2"/>
      <dgm:spPr/>
      <dgm:t>
        <a:bodyPr/>
        <a:lstStyle/>
        <a:p>
          <a:endParaRPr lang="zh-CN" altLang="en-US"/>
        </a:p>
      </dgm:t>
    </dgm:pt>
    <dgm:pt modelId="{5CBC99A9-55DD-40B1-A6AD-EF0B9EFF29A6}" type="pres">
      <dgm:prSet presAssocID="{0457955C-1837-4010-86F7-1019F7320669}" presName="root2" presStyleCnt="0"/>
      <dgm:spPr/>
    </dgm:pt>
    <dgm:pt modelId="{EE32FBF3-ABE0-4D68-94E4-D528E10D3092}" type="pres">
      <dgm:prSet presAssocID="{0457955C-1837-4010-86F7-1019F7320669}" presName="LevelTwoTextNode" presStyleLbl="node2" presStyleIdx="0" presStyleCnt="2">
        <dgm:presLayoutVars>
          <dgm:chPref val="3"/>
        </dgm:presLayoutVars>
      </dgm:prSet>
      <dgm:spPr/>
      <dgm:t>
        <a:bodyPr/>
        <a:lstStyle/>
        <a:p>
          <a:endParaRPr lang="zh-CN" altLang="en-US"/>
        </a:p>
      </dgm:t>
    </dgm:pt>
    <dgm:pt modelId="{DC576BBA-EFE8-4E67-8FA7-C5DC40B5E69A}" type="pres">
      <dgm:prSet presAssocID="{0457955C-1837-4010-86F7-1019F7320669}" presName="level3hierChild" presStyleCnt="0"/>
      <dgm:spPr/>
    </dgm:pt>
    <dgm:pt modelId="{9239BC0B-A254-4FA8-8225-2461B906D8D0}" type="pres">
      <dgm:prSet presAssocID="{1F016129-F823-4378-86CF-4D7773737286}" presName="conn2-1" presStyleLbl="parChTrans1D3" presStyleIdx="0" presStyleCnt="2"/>
      <dgm:spPr/>
      <dgm:t>
        <a:bodyPr/>
        <a:lstStyle/>
        <a:p>
          <a:endParaRPr lang="zh-CN" altLang="en-US"/>
        </a:p>
      </dgm:t>
    </dgm:pt>
    <dgm:pt modelId="{DC0BD93C-CB41-4078-80E5-88D2372F30D2}" type="pres">
      <dgm:prSet presAssocID="{1F016129-F823-4378-86CF-4D7773737286}" presName="connTx" presStyleLbl="parChTrans1D3" presStyleIdx="0" presStyleCnt="2"/>
      <dgm:spPr/>
      <dgm:t>
        <a:bodyPr/>
        <a:lstStyle/>
        <a:p>
          <a:endParaRPr lang="zh-CN" altLang="en-US"/>
        </a:p>
      </dgm:t>
    </dgm:pt>
    <dgm:pt modelId="{926BFE77-A1AE-4488-B013-351953E225DD}" type="pres">
      <dgm:prSet presAssocID="{4EB18E20-32A9-4937-A599-011D10480015}" presName="root2" presStyleCnt="0"/>
      <dgm:spPr/>
    </dgm:pt>
    <dgm:pt modelId="{4855EAE3-8221-4E64-8802-5A9CF9DC2B29}" type="pres">
      <dgm:prSet presAssocID="{4EB18E20-32A9-4937-A599-011D10480015}" presName="LevelTwoTextNode" presStyleLbl="node3" presStyleIdx="0" presStyleCnt="2">
        <dgm:presLayoutVars>
          <dgm:chPref val="3"/>
        </dgm:presLayoutVars>
      </dgm:prSet>
      <dgm:spPr/>
      <dgm:t>
        <a:bodyPr/>
        <a:lstStyle/>
        <a:p>
          <a:endParaRPr lang="zh-CN" altLang="en-US"/>
        </a:p>
      </dgm:t>
    </dgm:pt>
    <dgm:pt modelId="{F5664F82-0D52-4160-9F03-ECEBC1B34A19}" type="pres">
      <dgm:prSet presAssocID="{4EB18E20-32A9-4937-A599-011D10480015}" presName="level3hierChild" presStyleCnt="0"/>
      <dgm:spPr/>
    </dgm:pt>
    <dgm:pt modelId="{E446D2C7-D3A1-491C-A7CC-5AC500F7B086}" type="pres">
      <dgm:prSet presAssocID="{78D11DC0-CE3F-419B-B59E-C3C6C63664E7}" presName="conn2-1" presStyleLbl="parChTrans1D2" presStyleIdx="1" presStyleCnt="2"/>
      <dgm:spPr/>
      <dgm:t>
        <a:bodyPr/>
        <a:lstStyle/>
        <a:p>
          <a:endParaRPr lang="zh-CN" altLang="en-US"/>
        </a:p>
      </dgm:t>
    </dgm:pt>
    <dgm:pt modelId="{962AB091-64F6-477E-904B-80B471C26A77}" type="pres">
      <dgm:prSet presAssocID="{78D11DC0-CE3F-419B-B59E-C3C6C63664E7}" presName="connTx" presStyleLbl="parChTrans1D2" presStyleIdx="1" presStyleCnt="2"/>
      <dgm:spPr/>
      <dgm:t>
        <a:bodyPr/>
        <a:lstStyle/>
        <a:p>
          <a:endParaRPr lang="zh-CN" altLang="en-US"/>
        </a:p>
      </dgm:t>
    </dgm:pt>
    <dgm:pt modelId="{1DD31CFD-5FF8-4AEA-8FE2-CFF579C8C29F}" type="pres">
      <dgm:prSet presAssocID="{E36C981F-F6F9-46B1-83FE-30D7FF03D34C}" presName="root2" presStyleCnt="0"/>
      <dgm:spPr/>
    </dgm:pt>
    <dgm:pt modelId="{F79CDC7F-9D21-44EA-935A-915B9882FB5C}" type="pres">
      <dgm:prSet presAssocID="{E36C981F-F6F9-46B1-83FE-30D7FF03D34C}" presName="LevelTwoTextNode" presStyleLbl="node2" presStyleIdx="1" presStyleCnt="2">
        <dgm:presLayoutVars>
          <dgm:chPref val="3"/>
        </dgm:presLayoutVars>
      </dgm:prSet>
      <dgm:spPr/>
      <dgm:t>
        <a:bodyPr/>
        <a:lstStyle/>
        <a:p>
          <a:endParaRPr lang="zh-CN" altLang="en-US"/>
        </a:p>
      </dgm:t>
    </dgm:pt>
    <dgm:pt modelId="{7F165CC1-0184-4183-A1D5-9BA1AE3BFB18}" type="pres">
      <dgm:prSet presAssocID="{E36C981F-F6F9-46B1-83FE-30D7FF03D34C}" presName="level3hierChild" presStyleCnt="0"/>
      <dgm:spPr/>
    </dgm:pt>
    <dgm:pt modelId="{1470D553-5F98-4D4F-83B0-737E05E85E90}" type="pres">
      <dgm:prSet presAssocID="{33CD505D-4771-4363-BE8D-A3A1473A8E8D}" presName="conn2-1" presStyleLbl="parChTrans1D3" presStyleIdx="1" presStyleCnt="2"/>
      <dgm:spPr/>
      <dgm:t>
        <a:bodyPr/>
        <a:lstStyle/>
        <a:p>
          <a:endParaRPr lang="zh-CN" altLang="en-US"/>
        </a:p>
      </dgm:t>
    </dgm:pt>
    <dgm:pt modelId="{9F8675BB-A4DA-4BF2-BAC7-2D12765DE090}" type="pres">
      <dgm:prSet presAssocID="{33CD505D-4771-4363-BE8D-A3A1473A8E8D}" presName="connTx" presStyleLbl="parChTrans1D3" presStyleIdx="1" presStyleCnt="2"/>
      <dgm:spPr/>
      <dgm:t>
        <a:bodyPr/>
        <a:lstStyle/>
        <a:p>
          <a:endParaRPr lang="zh-CN" altLang="en-US"/>
        </a:p>
      </dgm:t>
    </dgm:pt>
    <dgm:pt modelId="{4869FB57-8824-4523-936B-DEC625B39282}" type="pres">
      <dgm:prSet presAssocID="{7D8129D7-666F-4A51-AA79-6B3DFFA83BAB}" presName="root2" presStyleCnt="0"/>
      <dgm:spPr/>
    </dgm:pt>
    <dgm:pt modelId="{395917B2-9432-474B-9576-8B250886E0FD}" type="pres">
      <dgm:prSet presAssocID="{7D8129D7-666F-4A51-AA79-6B3DFFA83BAB}" presName="LevelTwoTextNode" presStyleLbl="node3" presStyleIdx="1" presStyleCnt="2">
        <dgm:presLayoutVars>
          <dgm:chPref val="3"/>
        </dgm:presLayoutVars>
      </dgm:prSet>
      <dgm:spPr/>
      <dgm:t>
        <a:bodyPr/>
        <a:lstStyle/>
        <a:p>
          <a:endParaRPr lang="zh-CN" altLang="en-US"/>
        </a:p>
      </dgm:t>
    </dgm:pt>
    <dgm:pt modelId="{83EFB847-7898-4FB1-A8FF-E9867029C2B3}" type="pres">
      <dgm:prSet presAssocID="{7D8129D7-666F-4A51-AA79-6B3DFFA83BAB}" presName="level3hierChild" presStyleCnt="0"/>
      <dgm:spPr/>
    </dgm:pt>
  </dgm:ptLst>
  <dgm:cxnLst>
    <dgm:cxn modelId="{57108A90-4F13-496B-B72B-AC759EE81F1E}" srcId="{0457955C-1837-4010-86F7-1019F7320669}" destId="{4EB18E20-32A9-4937-A599-011D10480015}" srcOrd="0" destOrd="0" parTransId="{1F016129-F823-4378-86CF-4D7773737286}" sibTransId="{610AD39A-78D0-4F2C-BB8D-10B75C5D1E17}"/>
    <dgm:cxn modelId="{0F0D075D-2B50-7F44-B285-1AE953D224C8}" type="presOf" srcId="{78D11DC0-CE3F-419B-B59E-C3C6C63664E7}" destId="{962AB091-64F6-477E-904B-80B471C26A77}" srcOrd="1" destOrd="0" presId="urn:microsoft.com/office/officeart/2005/8/layout/hierarchy2#3"/>
    <dgm:cxn modelId="{1F85014C-F70C-0D48-A931-B70241CAB19A}" type="presOf" srcId="{0457955C-1837-4010-86F7-1019F7320669}" destId="{EE32FBF3-ABE0-4D68-94E4-D528E10D3092}" srcOrd="0" destOrd="0" presId="urn:microsoft.com/office/officeart/2005/8/layout/hierarchy2#3"/>
    <dgm:cxn modelId="{9FD2DAE7-44BB-7E47-A29A-8DB6FE7F4400}" type="presOf" srcId="{F848CC93-E4DC-468F-A5F5-B35F4FC95322}" destId="{C8BA1734-0818-4188-A7F3-4D4813738A28}" srcOrd="1" destOrd="0" presId="urn:microsoft.com/office/officeart/2005/8/layout/hierarchy2#3"/>
    <dgm:cxn modelId="{8A11B786-3331-F44A-AAAB-66D6A6FD3886}" type="presOf" srcId="{BBDA702E-E69A-4675-8535-94147558D9C9}" destId="{63754953-0A56-4290-B6B6-033D4C6A324F}" srcOrd="0" destOrd="0" presId="urn:microsoft.com/office/officeart/2005/8/layout/hierarchy2#3"/>
    <dgm:cxn modelId="{B93F2884-02D7-4C3E-8D40-5C1D5DFDC6AF}" srcId="{BBDA702E-E69A-4675-8535-94147558D9C9}" destId="{87295172-1B04-4386-8796-724314E15617}" srcOrd="0" destOrd="0" parTransId="{E56DF341-2B08-42B7-9CCE-088DB81F13E8}" sibTransId="{C770D377-CA0F-4192-891D-1C636ECFAF3A}"/>
    <dgm:cxn modelId="{605239A9-2C7E-40CB-AA03-1621E4D52D16}" srcId="{E36C981F-F6F9-46B1-83FE-30D7FF03D34C}" destId="{7D8129D7-666F-4A51-AA79-6B3DFFA83BAB}" srcOrd="0" destOrd="0" parTransId="{33CD505D-4771-4363-BE8D-A3A1473A8E8D}" sibTransId="{A9DECAF1-4E41-47E2-92C6-C25EF3EA566B}"/>
    <dgm:cxn modelId="{A62C4396-819C-514F-B1EE-B6E160175E68}" type="presOf" srcId="{1F016129-F823-4378-86CF-4D7773737286}" destId="{DC0BD93C-CB41-4078-80E5-88D2372F30D2}" srcOrd="1" destOrd="0" presId="urn:microsoft.com/office/officeart/2005/8/layout/hierarchy2#3"/>
    <dgm:cxn modelId="{28BB68B8-2ED1-8B4A-BE0A-8891DB400D01}" type="presOf" srcId="{7D8129D7-666F-4A51-AA79-6B3DFFA83BAB}" destId="{395917B2-9432-474B-9576-8B250886E0FD}" srcOrd="0" destOrd="0" presId="urn:microsoft.com/office/officeart/2005/8/layout/hierarchy2#3"/>
    <dgm:cxn modelId="{72D799D6-A00F-6647-85C4-A3620B0E97E9}" type="presOf" srcId="{F848CC93-E4DC-468F-A5F5-B35F4FC95322}" destId="{EF19B334-AA57-44FB-A694-829A2628EBD6}" srcOrd="0" destOrd="0" presId="urn:microsoft.com/office/officeart/2005/8/layout/hierarchy2#3"/>
    <dgm:cxn modelId="{6D28B2D6-7214-E247-887F-42BDBA99AD97}" type="presOf" srcId="{78D11DC0-CE3F-419B-B59E-C3C6C63664E7}" destId="{E446D2C7-D3A1-491C-A7CC-5AC500F7B086}" srcOrd="0" destOrd="0" presId="urn:microsoft.com/office/officeart/2005/8/layout/hierarchy2#3"/>
    <dgm:cxn modelId="{0E522D88-2044-CB4F-BB59-A180E846C538}" type="presOf" srcId="{E36C981F-F6F9-46B1-83FE-30D7FF03D34C}" destId="{F79CDC7F-9D21-44EA-935A-915B9882FB5C}" srcOrd="0" destOrd="0" presId="urn:microsoft.com/office/officeart/2005/8/layout/hierarchy2#3"/>
    <dgm:cxn modelId="{965C08F6-2D23-5D4B-BAC1-51EFF8E943BD}" type="presOf" srcId="{4EB18E20-32A9-4937-A599-011D10480015}" destId="{4855EAE3-8221-4E64-8802-5A9CF9DC2B29}" srcOrd="0" destOrd="0" presId="urn:microsoft.com/office/officeart/2005/8/layout/hierarchy2#3"/>
    <dgm:cxn modelId="{3D0E69A8-E1B0-9C45-9045-21BE1453BE4B}" type="presOf" srcId="{33CD505D-4771-4363-BE8D-A3A1473A8E8D}" destId="{9F8675BB-A4DA-4BF2-BAC7-2D12765DE090}" srcOrd="1" destOrd="0" presId="urn:microsoft.com/office/officeart/2005/8/layout/hierarchy2#3"/>
    <dgm:cxn modelId="{4F8CD941-1BB6-43C0-911D-7BCAA3DEF3F7}" srcId="{87295172-1B04-4386-8796-724314E15617}" destId="{E36C981F-F6F9-46B1-83FE-30D7FF03D34C}" srcOrd="1" destOrd="0" parTransId="{78D11DC0-CE3F-419B-B59E-C3C6C63664E7}" sibTransId="{0F346C4D-FE5E-4032-890F-3F09C44639CF}"/>
    <dgm:cxn modelId="{37C9922C-E4BB-5F44-98DC-4A9228FF42B6}" type="presOf" srcId="{87295172-1B04-4386-8796-724314E15617}" destId="{15A14CDE-6369-47BE-A89A-34412048BCDA}" srcOrd="0" destOrd="0" presId="urn:microsoft.com/office/officeart/2005/8/layout/hierarchy2#3"/>
    <dgm:cxn modelId="{056F81FF-92C2-4580-BE2B-D99393BBDBAA}" srcId="{87295172-1B04-4386-8796-724314E15617}" destId="{0457955C-1837-4010-86F7-1019F7320669}" srcOrd="0" destOrd="0" parTransId="{F848CC93-E4DC-468F-A5F5-B35F4FC95322}" sibTransId="{DE3AAA0C-70EC-4940-96F7-A84A229B094D}"/>
    <dgm:cxn modelId="{F347B3A6-B797-F946-AE89-E0859A015E45}" type="presOf" srcId="{1F016129-F823-4378-86CF-4D7773737286}" destId="{9239BC0B-A254-4FA8-8225-2461B906D8D0}" srcOrd="0" destOrd="0" presId="urn:microsoft.com/office/officeart/2005/8/layout/hierarchy2#3"/>
    <dgm:cxn modelId="{F4B1FA35-B556-0241-A24C-09B1DD17212C}" type="presOf" srcId="{33CD505D-4771-4363-BE8D-A3A1473A8E8D}" destId="{1470D553-5F98-4D4F-83B0-737E05E85E90}" srcOrd="0" destOrd="0" presId="urn:microsoft.com/office/officeart/2005/8/layout/hierarchy2#3"/>
    <dgm:cxn modelId="{C09F1408-EB7C-374B-8773-8A47D5361F23}" type="presParOf" srcId="{63754953-0A56-4290-B6B6-033D4C6A324F}" destId="{EFCEF755-FE99-4FBE-8A50-925A2177B8BA}" srcOrd="0" destOrd="0" presId="urn:microsoft.com/office/officeart/2005/8/layout/hierarchy2#3"/>
    <dgm:cxn modelId="{D8468DC6-AFEF-2746-B05B-E4803DE1CF2B}" type="presParOf" srcId="{EFCEF755-FE99-4FBE-8A50-925A2177B8BA}" destId="{15A14CDE-6369-47BE-A89A-34412048BCDA}" srcOrd="0" destOrd="0" presId="urn:microsoft.com/office/officeart/2005/8/layout/hierarchy2#3"/>
    <dgm:cxn modelId="{20B7F3A2-FD01-8743-BD70-A735B02ECABA}" type="presParOf" srcId="{EFCEF755-FE99-4FBE-8A50-925A2177B8BA}" destId="{F8F9B799-01C3-49E8-A4AD-08C3C18F9C47}" srcOrd="1" destOrd="0" presId="urn:microsoft.com/office/officeart/2005/8/layout/hierarchy2#3"/>
    <dgm:cxn modelId="{1A1884A4-C034-0B4B-A985-9C85FA5F897D}" type="presParOf" srcId="{F8F9B799-01C3-49E8-A4AD-08C3C18F9C47}" destId="{EF19B334-AA57-44FB-A694-829A2628EBD6}" srcOrd="0" destOrd="0" presId="urn:microsoft.com/office/officeart/2005/8/layout/hierarchy2#3"/>
    <dgm:cxn modelId="{0F96B0F4-24A3-5746-87A8-EE10138B0473}" type="presParOf" srcId="{EF19B334-AA57-44FB-A694-829A2628EBD6}" destId="{C8BA1734-0818-4188-A7F3-4D4813738A28}" srcOrd="0" destOrd="0" presId="urn:microsoft.com/office/officeart/2005/8/layout/hierarchy2#3"/>
    <dgm:cxn modelId="{8343B08F-C980-5644-9CB7-B58E7311ACA6}" type="presParOf" srcId="{F8F9B799-01C3-49E8-A4AD-08C3C18F9C47}" destId="{5CBC99A9-55DD-40B1-A6AD-EF0B9EFF29A6}" srcOrd="1" destOrd="0" presId="urn:microsoft.com/office/officeart/2005/8/layout/hierarchy2#3"/>
    <dgm:cxn modelId="{D72BE4C3-C5BE-4041-8B5C-0E4B65E61B2D}" type="presParOf" srcId="{5CBC99A9-55DD-40B1-A6AD-EF0B9EFF29A6}" destId="{EE32FBF3-ABE0-4D68-94E4-D528E10D3092}" srcOrd="0" destOrd="0" presId="urn:microsoft.com/office/officeart/2005/8/layout/hierarchy2#3"/>
    <dgm:cxn modelId="{0E2FFC8E-074D-3343-AD4B-6A11895A3FA3}" type="presParOf" srcId="{5CBC99A9-55DD-40B1-A6AD-EF0B9EFF29A6}" destId="{DC576BBA-EFE8-4E67-8FA7-C5DC40B5E69A}" srcOrd="1" destOrd="0" presId="urn:microsoft.com/office/officeart/2005/8/layout/hierarchy2#3"/>
    <dgm:cxn modelId="{3514814A-7581-4F43-BFCF-616082FA8130}" type="presParOf" srcId="{DC576BBA-EFE8-4E67-8FA7-C5DC40B5E69A}" destId="{9239BC0B-A254-4FA8-8225-2461B906D8D0}" srcOrd="0" destOrd="0" presId="urn:microsoft.com/office/officeart/2005/8/layout/hierarchy2#3"/>
    <dgm:cxn modelId="{D17C0DBF-287E-A54E-AC19-ECC776FFF2C9}" type="presParOf" srcId="{9239BC0B-A254-4FA8-8225-2461B906D8D0}" destId="{DC0BD93C-CB41-4078-80E5-88D2372F30D2}" srcOrd="0" destOrd="0" presId="urn:microsoft.com/office/officeart/2005/8/layout/hierarchy2#3"/>
    <dgm:cxn modelId="{29123FB1-68DE-874D-BCC2-528ED30312B4}" type="presParOf" srcId="{DC576BBA-EFE8-4E67-8FA7-C5DC40B5E69A}" destId="{926BFE77-A1AE-4488-B013-351953E225DD}" srcOrd="1" destOrd="0" presId="urn:microsoft.com/office/officeart/2005/8/layout/hierarchy2#3"/>
    <dgm:cxn modelId="{16D1D795-BDB3-CE4E-A263-230A60CF371F}" type="presParOf" srcId="{926BFE77-A1AE-4488-B013-351953E225DD}" destId="{4855EAE3-8221-4E64-8802-5A9CF9DC2B29}" srcOrd="0" destOrd="0" presId="urn:microsoft.com/office/officeart/2005/8/layout/hierarchy2#3"/>
    <dgm:cxn modelId="{685F7526-2FB0-AF42-BA0F-066568B8265C}" type="presParOf" srcId="{926BFE77-A1AE-4488-B013-351953E225DD}" destId="{F5664F82-0D52-4160-9F03-ECEBC1B34A19}" srcOrd="1" destOrd="0" presId="urn:microsoft.com/office/officeart/2005/8/layout/hierarchy2#3"/>
    <dgm:cxn modelId="{93ED2748-AB73-8B4C-BEB9-AD7D2BC9FB1E}" type="presParOf" srcId="{F8F9B799-01C3-49E8-A4AD-08C3C18F9C47}" destId="{E446D2C7-D3A1-491C-A7CC-5AC500F7B086}" srcOrd="2" destOrd="0" presId="urn:microsoft.com/office/officeart/2005/8/layout/hierarchy2#3"/>
    <dgm:cxn modelId="{2CCBF5F3-94FC-E44E-8CA6-5EDF6A421357}" type="presParOf" srcId="{E446D2C7-D3A1-491C-A7CC-5AC500F7B086}" destId="{962AB091-64F6-477E-904B-80B471C26A77}" srcOrd="0" destOrd="0" presId="urn:microsoft.com/office/officeart/2005/8/layout/hierarchy2#3"/>
    <dgm:cxn modelId="{B2B51668-9673-FE43-83B2-8A93128B2C48}" type="presParOf" srcId="{F8F9B799-01C3-49E8-A4AD-08C3C18F9C47}" destId="{1DD31CFD-5FF8-4AEA-8FE2-CFF579C8C29F}" srcOrd="3" destOrd="0" presId="urn:microsoft.com/office/officeart/2005/8/layout/hierarchy2#3"/>
    <dgm:cxn modelId="{4B1FF9CA-282A-7A41-AA99-E1011D1247CA}" type="presParOf" srcId="{1DD31CFD-5FF8-4AEA-8FE2-CFF579C8C29F}" destId="{F79CDC7F-9D21-44EA-935A-915B9882FB5C}" srcOrd="0" destOrd="0" presId="urn:microsoft.com/office/officeart/2005/8/layout/hierarchy2#3"/>
    <dgm:cxn modelId="{6C9269B6-BAE3-934D-A51D-C454DC02E823}" type="presParOf" srcId="{1DD31CFD-5FF8-4AEA-8FE2-CFF579C8C29F}" destId="{7F165CC1-0184-4183-A1D5-9BA1AE3BFB18}" srcOrd="1" destOrd="0" presId="urn:microsoft.com/office/officeart/2005/8/layout/hierarchy2#3"/>
    <dgm:cxn modelId="{D041F527-9960-4A47-8E01-8D88AB8C08CD}" type="presParOf" srcId="{7F165CC1-0184-4183-A1D5-9BA1AE3BFB18}" destId="{1470D553-5F98-4D4F-83B0-737E05E85E90}" srcOrd="0" destOrd="0" presId="urn:microsoft.com/office/officeart/2005/8/layout/hierarchy2#3"/>
    <dgm:cxn modelId="{684AD150-D797-9743-9E68-F5A710864E70}" type="presParOf" srcId="{1470D553-5F98-4D4F-83B0-737E05E85E90}" destId="{9F8675BB-A4DA-4BF2-BAC7-2D12765DE090}" srcOrd="0" destOrd="0" presId="urn:microsoft.com/office/officeart/2005/8/layout/hierarchy2#3"/>
    <dgm:cxn modelId="{9705E721-F872-7A43-B491-59221ED0F26A}" type="presParOf" srcId="{7F165CC1-0184-4183-A1D5-9BA1AE3BFB18}" destId="{4869FB57-8824-4523-936B-DEC625B39282}" srcOrd="1" destOrd="0" presId="urn:microsoft.com/office/officeart/2005/8/layout/hierarchy2#3"/>
    <dgm:cxn modelId="{D87F406B-C391-7344-9164-5CD005294506}" type="presParOf" srcId="{4869FB57-8824-4523-936B-DEC625B39282}" destId="{395917B2-9432-474B-9576-8B250886E0FD}" srcOrd="0" destOrd="0" presId="urn:microsoft.com/office/officeart/2005/8/layout/hierarchy2#3"/>
    <dgm:cxn modelId="{7B9CFAAE-BC64-2F43-9E10-F5B6C195C4A3}" type="presParOf" srcId="{4869FB57-8824-4523-936B-DEC625B39282}" destId="{83EFB847-7898-4FB1-A8FF-E9867029C2B3}" srcOrd="1" destOrd="0" presId="urn:microsoft.com/office/officeart/2005/8/layout/hierarchy2#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供应链管理环境下的物流管理</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物流管理的含义</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供应链管理环境下物流管理的特点</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供应链管理环境下物流管理的策略</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122921" y="766777"/>
          <a:ext cx="263094" cy="565653"/>
        </a:xfrm>
        <a:custGeom>
          <a:avLst/>
          <a:gdLst/>
          <a:ahLst/>
          <a:cxnLst/>
          <a:rect l="0" t="0" r="0" b="0"/>
          <a:pathLst>
            <a:path>
              <a:moveTo>
                <a:pt x="0" y="0"/>
              </a:moveTo>
              <a:lnTo>
                <a:pt x="131547" y="0"/>
              </a:lnTo>
              <a:lnTo>
                <a:pt x="131547" y="565653"/>
              </a:lnTo>
              <a:lnTo>
                <a:pt x="263094" y="56565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122921" y="721057"/>
          <a:ext cx="263094" cy="91440"/>
        </a:xfrm>
        <a:custGeom>
          <a:avLst/>
          <a:gdLst/>
          <a:ahLst/>
          <a:cxnLst/>
          <a:rect l="0" t="0" r="0" b="0"/>
          <a:pathLst>
            <a:path>
              <a:moveTo>
                <a:pt x="0" y="45720"/>
              </a:moveTo>
              <a:lnTo>
                <a:pt x="26309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122921" y="201123"/>
          <a:ext cx="263094" cy="565653"/>
        </a:xfrm>
        <a:custGeom>
          <a:avLst/>
          <a:gdLst/>
          <a:ahLst/>
          <a:cxnLst/>
          <a:rect l="0" t="0" r="0" b="0"/>
          <a:pathLst>
            <a:path>
              <a:moveTo>
                <a:pt x="0" y="565653"/>
              </a:moveTo>
              <a:lnTo>
                <a:pt x="131547" y="565653"/>
              </a:lnTo>
              <a:lnTo>
                <a:pt x="131547" y="0"/>
              </a:lnTo>
              <a:lnTo>
                <a:pt x="26309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07447" y="566167"/>
          <a:ext cx="1315473" cy="4012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供应链管理环境下的库存管理</a:t>
          </a:r>
          <a:endParaRPr lang="zh-CN" altLang="en-US" sz="1100" b="1" kern="1200" dirty="0">
            <a:latin typeface="SimHei" charset="-122"/>
            <a:ea typeface="SimHei" charset="-122"/>
            <a:cs typeface="SimHei" charset="-122"/>
          </a:endParaRPr>
        </a:p>
      </dsp:txBody>
      <dsp:txXfrm>
        <a:off x="807447" y="566167"/>
        <a:ext cx="1315473" cy="401219"/>
      </dsp:txXfrm>
    </dsp:sp>
    <dsp:sp modelId="{22C8BBC7-02FA-4EF0-899A-834C1FEE39E3}">
      <dsp:nvSpPr>
        <dsp:cNvPr id="0" name=""/>
        <dsp:cNvSpPr/>
      </dsp:nvSpPr>
      <dsp:spPr>
        <a:xfrm>
          <a:off x="2386016" y="513"/>
          <a:ext cx="1315473" cy="40121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库存成本</a:t>
          </a:r>
          <a:endParaRPr lang="zh-CN" altLang="en-US" sz="1100" b="1" kern="1200" dirty="0">
            <a:latin typeface="SimHei" charset="-122"/>
            <a:ea typeface="SimHei" charset="-122"/>
            <a:cs typeface="SimHei" charset="-122"/>
          </a:endParaRPr>
        </a:p>
      </dsp:txBody>
      <dsp:txXfrm>
        <a:off x="2386016" y="513"/>
        <a:ext cx="1315473" cy="401219"/>
      </dsp:txXfrm>
    </dsp:sp>
    <dsp:sp modelId="{86A07B8D-FF15-4EFF-8681-05A46BF1E797}">
      <dsp:nvSpPr>
        <dsp:cNvPr id="0" name=""/>
        <dsp:cNvSpPr/>
      </dsp:nvSpPr>
      <dsp:spPr>
        <a:xfrm>
          <a:off x="2386016" y="566167"/>
          <a:ext cx="1315473" cy="4012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供应链管理环境下库存管理的要求</a:t>
          </a:r>
          <a:endParaRPr lang="zh-CN" altLang="en-US" sz="1100" b="1" kern="1200" dirty="0">
            <a:latin typeface="SimHei" charset="-122"/>
            <a:ea typeface="SimHei" charset="-122"/>
            <a:cs typeface="SimHei" charset="-122"/>
          </a:endParaRPr>
        </a:p>
      </dsp:txBody>
      <dsp:txXfrm>
        <a:off x="2386016" y="566167"/>
        <a:ext cx="1315473" cy="401219"/>
      </dsp:txXfrm>
    </dsp:sp>
    <dsp:sp modelId="{A73C4A40-2D47-BF42-9EF8-B3BEE9451F45}">
      <dsp:nvSpPr>
        <dsp:cNvPr id="0" name=""/>
        <dsp:cNvSpPr/>
      </dsp:nvSpPr>
      <dsp:spPr>
        <a:xfrm>
          <a:off x="2386016" y="1131821"/>
          <a:ext cx="1315473" cy="4012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供应链库存管理的方法</a:t>
          </a:r>
          <a:endParaRPr lang="zh-CN" altLang="en-US" sz="1100" b="1" kern="1200" dirty="0">
            <a:latin typeface="SimHei" charset="-122"/>
            <a:ea typeface="SimHei" charset="-122"/>
            <a:cs typeface="SimHei" charset="-122"/>
          </a:endParaRPr>
        </a:p>
      </dsp:txBody>
      <dsp:txXfrm>
        <a:off x="2386016" y="1131821"/>
        <a:ext cx="1315473" cy="4012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14CDE-6369-47BE-A89A-34412048BCDA}">
      <dsp:nvSpPr>
        <dsp:cNvPr id="0" name=""/>
        <dsp:cNvSpPr/>
      </dsp:nvSpPr>
      <dsp:spPr>
        <a:xfrm>
          <a:off x="860" y="1483226"/>
          <a:ext cx="2332802" cy="1166401"/>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库存成本</a:t>
          </a:r>
          <a:endParaRPr lang="zh-CN" altLang="en-US" sz="2400" kern="1200" dirty="0">
            <a:latin typeface="手札体-简粗体" panose="03000700000000000000" pitchFamily="66" charset="-122"/>
            <a:ea typeface="手札体-简粗体" panose="03000700000000000000" pitchFamily="66" charset="-122"/>
          </a:endParaRPr>
        </a:p>
      </dsp:txBody>
      <dsp:txXfrm>
        <a:off x="35023" y="1517389"/>
        <a:ext cx="2264476" cy="1098075"/>
      </dsp:txXfrm>
    </dsp:sp>
    <dsp:sp modelId="{EF19B334-AA57-44FB-A694-829A2628EBD6}">
      <dsp:nvSpPr>
        <dsp:cNvPr id="0" name=""/>
        <dsp:cNvSpPr/>
      </dsp:nvSpPr>
      <dsp:spPr>
        <a:xfrm rot="19457599">
          <a:off x="2225652" y="1705686"/>
          <a:ext cx="1149142" cy="50800"/>
        </a:xfrm>
        <a:custGeom>
          <a:avLst/>
          <a:gdLst/>
          <a:ahLst/>
          <a:cxnLst/>
          <a:rect l="0" t="0" r="0" b="0"/>
          <a:pathLst>
            <a:path>
              <a:moveTo>
                <a:pt x="0" y="25400"/>
              </a:moveTo>
              <a:lnTo>
                <a:pt x="1149142" y="2540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latin typeface="手札体-简粗体" panose="03000700000000000000" pitchFamily="66" charset="-122"/>
            <a:ea typeface="手札体-简粗体" panose="03000700000000000000" pitchFamily="66" charset="-122"/>
          </a:endParaRPr>
        </a:p>
      </dsp:txBody>
      <dsp:txXfrm>
        <a:off x="2771495" y="1702358"/>
        <a:ext cx="57457" cy="57457"/>
      </dsp:txXfrm>
    </dsp:sp>
    <dsp:sp modelId="{EE32FBF3-ABE0-4D68-94E4-D528E10D3092}">
      <dsp:nvSpPr>
        <dsp:cNvPr id="0" name=""/>
        <dsp:cNvSpPr/>
      </dsp:nvSpPr>
      <dsp:spPr>
        <a:xfrm>
          <a:off x="3266784" y="812545"/>
          <a:ext cx="2332802" cy="1166401"/>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存储成本</a:t>
          </a:r>
          <a:endParaRPr lang="zh-CN" altLang="en-US" sz="2400" kern="1200" dirty="0">
            <a:latin typeface="手札体-简粗体" panose="03000700000000000000" pitchFamily="66" charset="-122"/>
            <a:ea typeface="手札体-简粗体" panose="03000700000000000000" pitchFamily="66" charset="-122"/>
          </a:endParaRPr>
        </a:p>
      </dsp:txBody>
      <dsp:txXfrm>
        <a:off x="3300947" y="846708"/>
        <a:ext cx="2264476" cy="1098075"/>
      </dsp:txXfrm>
    </dsp:sp>
    <dsp:sp modelId="{9239BC0B-A254-4FA8-8225-2461B906D8D0}">
      <dsp:nvSpPr>
        <dsp:cNvPr id="0" name=""/>
        <dsp:cNvSpPr/>
      </dsp:nvSpPr>
      <dsp:spPr>
        <a:xfrm>
          <a:off x="5599587" y="1370346"/>
          <a:ext cx="933121" cy="50800"/>
        </a:xfrm>
        <a:custGeom>
          <a:avLst/>
          <a:gdLst/>
          <a:ahLst/>
          <a:cxnLst/>
          <a:rect l="0" t="0" r="0" b="0"/>
          <a:pathLst>
            <a:path>
              <a:moveTo>
                <a:pt x="0" y="25400"/>
              </a:moveTo>
              <a:lnTo>
                <a:pt x="933121" y="2540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latin typeface="手札体-简粗体" panose="03000700000000000000" pitchFamily="66" charset="-122"/>
            <a:ea typeface="手札体-简粗体" panose="03000700000000000000" pitchFamily="66" charset="-122"/>
          </a:endParaRPr>
        </a:p>
      </dsp:txBody>
      <dsp:txXfrm>
        <a:off x="6042820" y="1372418"/>
        <a:ext cx="46656" cy="46656"/>
      </dsp:txXfrm>
    </dsp:sp>
    <dsp:sp modelId="{4855EAE3-8221-4E64-8802-5A9CF9DC2B29}">
      <dsp:nvSpPr>
        <dsp:cNvPr id="0" name=""/>
        <dsp:cNvSpPr/>
      </dsp:nvSpPr>
      <dsp:spPr>
        <a:xfrm>
          <a:off x="6532708" y="812545"/>
          <a:ext cx="2332802" cy="1166401"/>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折旧、退化、变质、损坏、偷窃等</a:t>
          </a:r>
          <a:endParaRPr lang="zh-CN" altLang="en-US" sz="2000" kern="1200" dirty="0">
            <a:latin typeface="手札体-简粗体" panose="03000700000000000000" pitchFamily="66" charset="-122"/>
            <a:ea typeface="手札体-简粗体" panose="03000700000000000000" pitchFamily="66" charset="-122"/>
          </a:endParaRPr>
        </a:p>
      </dsp:txBody>
      <dsp:txXfrm>
        <a:off x="6566871" y="846708"/>
        <a:ext cx="2264476" cy="1098075"/>
      </dsp:txXfrm>
    </dsp:sp>
    <dsp:sp modelId="{E446D2C7-D3A1-491C-A7CC-5AC500F7B086}">
      <dsp:nvSpPr>
        <dsp:cNvPr id="0" name=""/>
        <dsp:cNvSpPr/>
      </dsp:nvSpPr>
      <dsp:spPr>
        <a:xfrm rot="2142401">
          <a:off x="2225652" y="2376367"/>
          <a:ext cx="1149142" cy="50800"/>
        </a:xfrm>
        <a:custGeom>
          <a:avLst/>
          <a:gdLst/>
          <a:ahLst/>
          <a:cxnLst/>
          <a:rect l="0" t="0" r="0" b="0"/>
          <a:pathLst>
            <a:path>
              <a:moveTo>
                <a:pt x="0" y="25400"/>
              </a:moveTo>
              <a:lnTo>
                <a:pt x="1149142" y="2540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latin typeface="手札体-简粗体" panose="03000700000000000000" pitchFamily="66" charset="-122"/>
            <a:ea typeface="手札体-简粗体" panose="03000700000000000000" pitchFamily="66" charset="-122"/>
          </a:endParaRPr>
        </a:p>
      </dsp:txBody>
      <dsp:txXfrm>
        <a:off x="2771495" y="2373039"/>
        <a:ext cx="57457" cy="57457"/>
      </dsp:txXfrm>
    </dsp:sp>
    <dsp:sp modelId="{F79CDC7F-9D21-44EA-935A-915B9882FB5C}">
      <dsp:nvSpPr>
        <dsp:cNvPr id="0" name=""/>
        <dsp:cNvSpPr/>
      </dsp:nvSpPr>
      <dsp:spPr>
        <a:xfrm>
          <a:off x="3266784" y="2153907"/>
          <a:ext cx="2332802" cy="1166401"/>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订货成本</a:t>
          </a:r>
          <a:endParaRPr lang="zh-CN" altLang="en-US" sz="2400" kern="1200" dirty="0">
            <a:latin typeface="手札体-简粗体" panose="03000700000000000000" pitchFamily="66" charset="-122"/>
            <a:ea typeface="手札体-简粗体" panose="03000700000000000000" pitchFamily="66" charset="-122"/>
          </a:endParaRPr>
        </a:p>
      </dsp:txBody>
      <dsp:txXfrm>
        <a:off x="3300947" y="2188070"/>
        <a:ext cx="2264476" cy="1098075"/>
      </dsp:txXfrm>
    </dsp:sp>
    <dsp:sp modelId="{1470D553-5F98-4D4F-83B0-737E05E85E90}">
      <dsp:nvSpPr>
        <dsp:cNvPr id="0" name=""/>
        <dsp:cNvSpPr/>
      </dsp:nvSpPr>
      <dsp:spPr>
        <a:xfrm>
          <a:off x="5599587" y="2711707"/>
          <a:ext cx="933121" cy="50800"/>
        </a:xfrm>
        <a:custGeom>
          <a:avLst/>
          <a:gdLst/>
          <a:ahLst/>
          <a:cxnLst/>
          <a:rect l="0" t="0" r="0" b="0"/>
          <a:pathLst>
            <a:path>
              <a:moveTo>
                <a:pt x="0" y="25400"/>
              </a:moveTo>
              <a:lnTo>
                <a:pt x="933121" y="2540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latin typeface="手札体-简粗体" panose="03000700000000000000" pitchFamily="66" charset="-122"/>
            <a:ea typeface="手札体-简粗体" panose="03000700000000000000" pitchFamily="66" charset="-122"/>
          </a:endParaRPr>
        </a:p>
      </dsp:txBody>
      <dsp:txXfrm>
        <a:off x="6042820" y="2713780"/>
        <a:ext cx="46656" cy="46656"/>
      </dsp:txXfrm>
    </dsp:sp>
    <dsp:sp modelId="{395917B2-9432-474B-9576-8B250886E0FD}">
      <dsp:nvSpPr>
        <dsp:cNvPr id="0" name=""/>
        <dsp:cNvSpPr/>
      </dsp:nvSpPr>
      <dsp:spPr>
        <a:xfrm>
          <a:off x="6532708" y="2153907"/>
          <a:ext cx="2332802" cy="1166401"/>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订货与收到库存的成本</a:t>
          </a:r>
          <a:endParaRPr lang="zh-CN" altLang="en-US" sz="2000" kern="1200" dirty="0">
            <a:latin typeface="手札体-简粗体" panose="03000700000000000000" pitchFamily="66" charset="-122"/>
            <a:ea typeface="手札体-简粗体" panose="03000700000000000000" pitchFamily="66" charset="-122"/>
          </a:endParaRPr>
        </a:p>
      </dsp:txBody>
      <dsp:txXfrm>
        <a:off x="6566871" y="2188070"/>
        <a:ext cx="2264476" cy="10980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122921" y="766777"/>
          <a:ext cx="263094" cy="565653"/>
        </a:xfrm>
        <a:custGeom>
          <a:avLst/>
          <a:gdLst/>
          <a:ahLst/>
          <a:cxnLst/>
          <a:rect l="0" t="0" r="0" b="0"/>
          <a:pathLst>
            <a:path>
              <a:moveTo>
                <a:pt x="0" y="0"/>
              </a:moveTo>
              <a:lnTo>
                <a:pt x="131547" y="0"/>
              </a:lnTo>
              <a:lnTo>
                <a:pt x="131547" y="565653"/>
              </a:lnTo>
              <a:lnTo>
                <a:pt x="263094" y="56565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122921" y="721057"/>
          <a:ext cx="263094" cy="91440"/>
        </a:xfrm>
        <a:custGeom>
          <a:avLst/>
          <a:gdLst/>
          <a:ahLst/>
          <a:cxnLst/>
          <a:rect l="0" t="0" r="0" b="0"/>
          <a:pathLst>
            <a:path>
              <a:moveTo>
                <a:pt x="0" y="45720"/>
              </a:moveTo>
              <a:lnTo>
                <a:pt x="26309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122921" y="201123"/>
          <a:ext cx="263094" cy="565653"/>
        </a:xfrm>
        <a:custGeom>
          <a:avLst/>
          <a:gdLst/>
          <a:ahLst/>
          <a:cxnLst/>
          <a:rect l="0" t="0" r="0" b="0"/>
          <a:pathLst>
            <a:path>
              <a:moveTo>
                <a:pt x="0" y="565653"/>
              </a:moveTo>
              <a:lnTo>
                <a:pt x="131547" y="565653"/>
              </a:lnTo>
              <a:lnTo>
                <a:pt x="131547" y="0"/>
              </a:lnTo>
              <a:lnTo>
                <a:pt x="26309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07447" y="566167"/>
          <a:ext cx="1315473" cy="4012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供应链管理环境下的库存管理</a:t>
          </a:r>
          <a:endParaRPr lang="zh-CN" altLang="en-US" sz="1100" b="1" kern="1200" dirty="0">
            <a:latin typeface="SimHei" charset="-122"/>
            <a:ea typeface="SimHei" charset="-122"/>
            <a:cs typeface="SimHei" charset="-122"/>
          </a:endParaRPr>
        </a:p>
      </dsp:txBody>
      <dsp:txXfrm>
        <a:off x="807447" y="566167"/>
        <a:ext cx="1315473" cy="401219"/>
      </dsp:txXfrm>
    </dsp:sp>
    <dsp:sp modelId="{22C8BBC7-02FA-4EF0-899A-834C1FEE39E3}">
      <dsp:nvSpPr>
        <dsp:cNvPr id="0" name=""/>
        <dsp:cNvSpPr/>
      </dsp:nvSpPr>
      <dsp:spPr>
        <a:xfrm>
          <a:off x="2386016" y="513"/>
          <a:ext cx="1315473" cy="40121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库存成本</a:t>
          </a:r>
          <a:endParaRPr lang="zh-CN" altLang="en-US" sz="1100" b="1" kern="1200" dirty="0">
            <a:latin typeface="SimHei" charset="-122"/>
            <a:ea typeface="SimHei" charset="-122"/>
            <a:cs typeface="SimHei" charset="-122"/>
          </a:endParaRPr>
        </a:p>
      </dsp:txBody>
      <dsp:txXfrm>
        <a:off x="2386016" y="513"/>
        <a:ext cx="1315473" cy="401219"/>
      </dsp:txXfrm>
    </dsp:sp>
    <dsp:sp modelId="{86A07B8D-FF15-4EFF-8681-05A46BF1E797}">
      <dsp:nvSpPr>
        <dsp:cNvPr id="0" name=""/>
        <dsp:cNvSpPr/>
      </dsp:nvSpPr>
      <dsp:spPr>
        <a:xfrm>
          <a:off x="2386016" y="566167"/>
          <a:ext cx="1315473" cy="4012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供应链管理环境下库存管理的要求</a:t>
          </a:r>
          <a:endParaRPr lang="zh-CN" altLang="en-US" sz="1100" b="1" kern="1200" dirty="0">
            <a:latin typeface="SimHei" charset="-122"/>
            <a:ea typeface="SimHei" charset="-122"/>
            <a:cs typeface="SimHei" charset="-122"/>
          </a:endParaRPr>
        </a:p>
      </dsp:txBody>
      <dsp:txXfrm>
        <a:off x="2386016" y="566167"/>
        <a:ext cx="1315473" cy="401219"/>
      </dsp:txXfrm>
    </dsp:sp>
    <dsp:sp modelId="{A73C4A40-2D47-BF42-9EF8-B3BEE9451F45}">
      <dsp:nvSpPr>
        <dsp:cNvPr id="0" name=""/>
        <dsp:cNvSpPr/>
      </dsp:nvSpPr>
      <dsp:spPr>
        <a:xfrm>
          <a:off x="2386016" y="1131821"/>
          <a:ext cx="1315473" cy="4012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供应链库存管理的方法</a:t>
          </a:r>
          <a:endParaRPr lang="zh-CN" altLang="en-US" sz="1100" b="1" kern="1200" dirty="0">
            <a:latin typeface="SimHei" charset="-122"/>
            <a:ea typeface="SimHei" charset="-122"/>
            <a:cs typeface="SimHei" charset="-122"/>
          </a:endParaRPr>
        </a:p>
      </dsp:txBody>
      <dsp:txXfrm>
        <a:off x="2386016" y="1131821"/>
        <a:ext cx="1315473" cy="40121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122921" y="766777"/>
          <a:ext cx="263094" cy="565653"/>
        </a:xfrm>
        <a:custGeom>
          <a:avLst/>
          <a:gdLst/>
          <a:ahLst/>
          <a:cxnLst/>
          <a:rect l="0" t="0" r="0" b="0"/>
          <a:pathLst>
            <a:path>
              <a:moveTo>
                <a:pt x="0" y="0"/>
              </a:moveTo>
              <a:lnTo>
                <a:pt x="131547" y="0"/>
              </a:lnTo>
              <a:lnTo>
                <a:pt x="131547" y="565653"/>
              </a:lnTo>
              <a:lnTo>
                <a:pt x="263094" y="56565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122921" y="721057"/>
          <a:ext cx="263094" cy="91440"/>
        </a:xfrm>
        <a:custGeom>
          <a:avLst/>
          <a:gdLst/>
          <a:ahLst/>
          <a:cxnLst/>
          <a:rect l="0" t="0" r="0" b="0"/>
          <a:pathLst>
            <a:path>
              <a:moveTo>
                <a:pt x="0" y="45720"/>
              </a:moveTo>
              <a:lnTo>
                <a:pt x="26309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122921" y="201123"/>
          <a:ext cx="263094" cy="565653"/>
        </a:xfrm>
        <a:custGeom>
          <a:avLst/>
          <a:gdLst/>
          <a:ahLst/>
          <a:cxnLst/>
          <a:rect l="0" t="0" r="0" b="0"/>
          <a:pathLst>
            <a:path>
              <a:moveTo>
                <a:pt x="0" y="565653"/>
              </a:moveTo>
              <a:lnTo>
                <a:pt x="131547" y="565653"/>
              </a:lnTo>
              <a:lnTo>
                <a:pt x="131547" y="0"/>
              </a:lnTo>
              <a:lnTo>
                <a:pt x="26309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07447" y="566167"/>
          <a:ext cx="1315473" cy="4012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供应链管理环境下的库存管理</a:t>
          </a:r>
          <a:endParaRPr lang="zh-CN" altLang="en-US" sz="1100" b="1" kern="1200" dirty="0">
            <a:latin typeface="SimHei" charset="-122"/>
            <a:ea typeface="SimHei" charset="-122"/>
            <a:cs typeface="SimHei" charset="-122"/>
          </a:endParaRPr>
        </a:p>
      </dsp:txBody>
      <dsp:txXfrm>
        <a:off x="807447" y="566167"/>
        <a:ext cx="1315473" cy="401219"/>
      </dsp:txXfrm>
    </dsp:sp>
    <dsp:sp modelId="{22C8BBC7-02FA-4EF0-899A-834C1FEE39E3}">
      <dsp:nvSpPr>
        <dsp:cNvPr id="0" name=""/>
        <dsp:cNvSpPr/>
      </dsp:nvSpPr>
      <dsp:spPr>
        <a:xfrm>
          <a:off x="2386016" y="513"/>
          <a:ext cx="1315473" cy="4012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库存成本</a:t>
          </a:r>
          <a:endParaRPr lang="zh-CN" altLang="en-US" sz="1100" b="1" kern="1200" dirty="0">
            <a:latin typeface="SimHei" charset="-122"/>
            <a:ea typeface="SimHei" charset="-122"/>
            <a:cs typeface="SimHei" charset="-122"/>
          </a:endParaRPr>
        </a:p>
      </dsp:txBody>
      <dsp:txXfrm>
        <a:off x="2386016" y="513"/>
        <a:ext cx="1315473" cy="401219"/>
      </dsp:txXfrm>
    </dsp:sp>
    <dsp:sp modelId="{86A07B8D-FF15-4EFF-8681-05A46BF1E797}">
      <dsp:nvSpPr>
        <dsp:cNvPr id="0" name=""/>
        <dsp:cNvSpPr/>
      </dsp:nvSpPr>
      <dsp:spPr>
        <a:xfrm>
          <a:off x="2386016" y="566167"/>
          <a:ext cx="1315473" cy="40121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供应链管理环境下库存管理的要求</a:t>
          </a:r>
          <a:endParaRPr lang="zh-CN" altLang="en-US" sz="1100" b="1" kern="1200" dirty="0">
            <a:latin typeface="SimHei" charset="-122"/>
            <a:ea typeface="SimHei" charset="-122"/>
            <a:cs typeface="SimHei" charset="-122"/>
          </a:endParaRPr>
        </a:p>
      </dsp:txBody>
      <dsp:txXfrm>
        <a:off x="2386016" y="566167"/>
        <a:ext cx="1315473" cy="401219"/>
      </dsp:txXfrm>
    </dsp:sp>
    <dsp:sp modelId="{A73C4A40-2D47-BF42-9EF8-B3BEE9451F45}">
      <dsp:nvSpPr>
        <dsp:cNvPr id="0" name=""/>
        <dsp:cNvSpPr/>
      </dsp:nvSpPr>
      <dsp:spPr>
        <a:xfrm>
          <a:off x="2386016" y="1131821"/>
          <a:ext cx="1315473" cy="4012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供应链库存管理的方法</a:t>
          </a:r>
          <a:endParaRPr lang="zh-CN" altLang="en-US" sz="1100" b="1" kern="1200" dirty="0">
            <a:latin typeface="SimHei" charset="-122"/>
            <a:ea typeface="SimHei" charset="-122"/>
            <a:cs typeface="SimHei" charset="-122"/>
          </a:endParaRPr>
        </a:p>
      </dsp:txBody>
      <dsp:txXfrm>
        <a:off x="2386016" y="1131821"/>
        <a:ext cx="1315473" cy="40121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91225-F339-4100-BCF3-D5211E78BBEB}">
      <dsp:nvSpPr>
        <dsp:cNvPr id="0" name=""/>
        <dsp:cNvSpPr/>
      </dsp:nvSpPr>
      <dsp:spPr>
        <a:xfrm>
          <a:off x="0" y="302652"/>
          <a:ext cx="9590567" cy="7546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手札体-简粗体" panose="03000700000000000000" pitchFamily="66" charset="-122"/>
              <a:ea typeface="手札体-简粗体" panose="03000700000000000000" pitchFamily="66" charset="-122"/>
            </a:rPr>
            <a:t>供应商管理用户库存（</a:t>
          </a:r>
          <a:r>
            <a:rPr lang="en-US" altLang="zh-CN" sz="3000" kern="1200" dirty="0" smtClean="0">
              <a:latin typeface="手札体-简粗体" panose="03000700000000000000" pitchFamily="66" charset="-122"/>
              <a:ea typeface="手札体-简粗体" panose="03000700000000000000" pitchFamily="66" charset="-122"/>
            </a:rPr>
            <a:t>Vendor Managed Inventory</a:t>
          </a:r>
          <a:r>
            <a:rPr lang="zh-CN" altLang="en-US" sz="3000" kern="1200" dirty="0" smtClean="0">
              <a:latin typeface="手札体-简粗体" panose="03000700000000000000" pitchFamily="66" charset="-122"/>
              <a:ea typeface="手札体-简粗体" panose="03000700000000000000" pitchFamily="66" charset="-122"/>
            </a:rPr>
            <a:t>，</a:t>
          </a:r>
          <a:r>
            <a:rPr lang="en-US" altLang="zh-CN" sz="3000" kern="1200" dirty="0" smtClean="0">
              <a:latin typeface="手札体-简粗体" panose="03000700000000000000" pitchFamily="66" charset="-122"/>
              <a:ea typeface="手札体-简粗体" panose="03000700000000000000" pitchFamily="66" charset="-122"/>
            </a:rPr>
            <a:t>VMI</a:t>
          </a:r>
          <a:r>
            <a:rPr lang="zh-CN" altLang="en-US" sz="3000" kern="1200" dirty="0" smtClean="0">
              <a:latin typeface="手札体-简粗体" panose="03000700000000000000" pitchFamily="66" charset="-122"/>
              <a:ea typeface="手札体-简粗体" panose="03000700000000000000" pitchFamily="66" charset="-122"/>
            </a:rPr>
            <a:t>）</a:t>
          </a:r>
          <a:endParaRPr lang="zh-CN" altLang="en-US" sz="3000" kern="1200" dirty="0">
            <a:latin typeface="手札体-简粗体" panose="03000700000000000000" pitchFamily="66" charset="-122"/>
            <a:ea typeface="手札体-简粗体" panose="03000700000000000000" pitchFamily="66" charset="-122"/>
          </a:endParaRPr>
        </a:p>
      </dsp:txBody>
      <dsp:txXfrm>
        <a:off x="36839" y="339491"/>
        <a:ext cx="9516889" cy="680971"/>
      </dsp:txXfrm>
    </dsp:sp>
    <dsp:sp modelId="{2CD0B51D-0599-4BEA-836C-43B41426B7AA}">
      <dsp:nvSpPr>
        <dsp:cNvPr id="0" name=""/>
        <dsp:cNvSpPr/>
      </dsp:nvSpPr>
      <dsp:spPr>
        <a:xfrm>
          <a:off x="0" y="1057302"/>
          <a:ext cx="9590567" cy="152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50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altLang="zh-CN" sz="2300" kern="1200" dirty="0" smtClean="0">
              <a:latin typeface="手札体-简粗体" panose="03000700000000000000" pitchFamily="66" charset="-122"/>
              <a:ea typeface="手札体-简粗体" panose="03000700000000000000" pitchFamily="66" charset="-122"/>
            </a:rPr>
            <a:t>VMI</a:t>
          </a:r>
          <a:r>
            <a:rPr lang="zh-CN" altLang="en-US" sz="2300" kern="1200" dirty="0" smtClean="0">
              <a:latin typeface="手札体-简粗体" panose="03000700000000000000" pitchFamily="66" charset="-122"/>
              <a:ea typeface="手札体-简粗体" panose="03000700000000000000" pitchFamily="66" charset="-122"/>
            </a:rPr>
            <a:t>的思想是供应商在用户的允许下设立库存，确定库存水平和补给策略，拥有库存控制权。</a:t>
          </a:r>
          <a:endParaRPr lang="zh-CN" altLang="en-US" sz="2300" kern="1200" dirty="0">
            <a:latin typeface="手札体-简粗体" panose="03000700000000000000" pitchFamily="66" charset="-122"/>
            <a:ea typeface="手札体-简粗体" panose="03000700000000000000" pitchFamily="66" charset="-122"/>
          </a:endParaRPr>
        </a:p>
        <a:p>
          <a:pPr marL="228600" lvl="1" indent="-228600" algn="l" defTabSz="1022350">
            <a:lnSpc>
              <a:spcPct val="90000"/>
            </a:lnSpc>
            <a:spcBef>
              <a:spcPct val="0"/>
            </a:spcBef>
            <a:spcAft>
              <a:spcPct val="20000"/>
            </a:spcAft>
            <a:buChar char="••"/>
          </a:pPr>
          <a:r>
            <a:rPr lang="zh-CN" altLang="en-US" sz="2300" b="1" kern="1200" dirty="0" smtClean="0">
              <a:solidFill>
                <a:srgbClr val="FF0000"/>
              </a:solidFill>
              <a:latin typeface="手札体-简粗体" panose="03000700000000000000" pitchFamily="66" charset="-122"/>
              <a:ea typeface="手札体-简粗体" panose="03000700000000000000" pitchFamily="66" charset="-122"/>
            </a:rPr>
            <a:t>库存状态透明性</a:t>
          </a:r>
          <a:r>
            <a:rPr lang="zh-CN" altLang="en-US" sz="2300" kern="1200" dirty="0" smtClean="0">
              <a:latin typeface="手札体-简粗体" panose="03000700000000000000" pitchFamily="66" charset="-122"/>
              <a:ea typeface="手札体-简粗体" panose="03000700000000000000" pitchFamily="66" charset="-122"/>
            </a:rPr>
            <a:t>是实施供应商管理用户库存的关键</a:t>
          </a:r>
          <a:r>
            <a:rPr lang="en-US" altLang="zh-CN" sz="2300" kern="1200" dirty="0" smtClean="0">
              <a:latin typeface="手札体-简粗体" panose="03000700000000000000" pitchFamily="66" charset="-122"/>
              <a:ea typeface="手札体-简粗体" panose="03000700000000000000" pitchFamily="66" charset="-122"/>
            </a:rPr>
            <a:t>——</a:t>
          </a:r>
          <a:r>
            <a:rPr lang="zh-CN" altLang="en-US" sz="2300" kern="1200" dirty="0" smtClean="0">
              <a:latin typeface="手札体-简粗体" panose="03000700000000000000" pitchFamily="66" charset="-122"/>
              <a:ea typeface="手札体-简粗体" panose="03000700000000000000" pitchFamily="66" charset="-122"/>
            </a:rPr>
            <a:t>供应商随时跟踪检查销售商的库存状态，可以快速响应市场需求变化</a:t>
          </a:r>
          <a:endParaRPr lang="zh-CN" altLang="en-US" sz="2300" kern="1200" dirty="0">
            <a:latin typeface="手札体-简粗体" panose="03000700000000000000" pitchFamily="66" charset="-122"/>
            <a:ea typeface="手札体-简粗体" panose="03000700000000000000" pitchFamily="66" charset="-122"/>
          </a:endParaRPr>
        </a:p>
      </dsp:txBody>
      <dsp:txXfrm>
        <a:off x="0" y="1057302"/>
        <a:ext cx="9590567" cy="1521450"/>
      </dsp:txXfrm>
    </dsp:sp>
    <dsp:sp modelId="{4CD2062B-54AB-4E35-8DF3-3E4CD04E86C7}">
      <dsp:nvSpPr>
        <dsp:cNvPr id="0" name=""/>
        <dsp:cNvSpPr/>
      </dsp:nvSpPr>
      <dsp:spPr>
        <a:xfrm>
          <a:off x="0" y="2578752"/>
          <a:ext cx="9590567" cy="7546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手札体-简粗体" panose="03000700000000000000" pitchFamily="66" charset="-122"/>
              <a:ea typeface="手札体-简粗体" panose="03000700000000000000" pitchFamily="66" charset="-122"/>
            </a:rPr>
            <a:t>联合库存管理（</a:t>
          </a:r>
          <a:r>
            <a:rPr lang="en-US" altLang="zh-CN" sz="3000" kern="1200" dirty="0" smtClean="0">
              <a:latin typeface="手札体-简粗体" panose="03000700000000000000" pitchFamily="66" charset="-122"/>
              <a:ea typeface="手札体-简粗体" panose="03000700000000000000" pitchFamily="66" charset="-122"/>
            </a:rPr>
            <a:t>Joint Managed Inventory</a:t>
          </a:r>
          <a:r>
            <a:rPr lang="zh-CN" altLang="en-US" sz="3000" kern="1200" dirty="0" smtClean="0">
              <a:latin typeface="手札体-简粗体" panose="03000700000000000000" pitchFamily="66" charset="-122"/>
              <a:ea typeface="手札体-简粗体" panose="03000700000000000000" pitchFamily="66" charset="-122"/>
            </a:rPr>
            <a:t>，</a:t>
          </a:r>
          <a:r>
            <a:rPr lang="en-US" altLang="zh-CN" sz="3000" kern="1200" dirty="0" smtClean="0">
              <a:latin typeface="手札体-简粗体" panose="03000700000000000000" pitchFamily="66" charset="-122"/>
              <a:ea typeface="手札体-简粗体" panose="03000700000000000000" pitchFamily="66" charset="-122"/>
            </a:rPr>
            <a:t>JMI</a:t>
          </a:r>
          <a:r>
            <a:rPr lang="zh-CN" altLang="en-US" sz="3000" kern="1200" dirty="0" smtClean="0">
              <a:latin typeface="手札体-简粗体" panose="03000700000000000000" pitchFamily="66" charset="-122"/>
              <a:ea typeface="手札体-简粗体" panose="03000700000000000000" pitchFamily="66" charset="-122"/>
            </a:rPr>
            <a:t>）</a:t>
          </a:r>
          <a:endParaRPr lang="zh-CN" altLang="en-US" sz="3000" kern="1200" dirty="0">
            <a:latin typeface="手札体-简粗体" panose="03000700000000000000" pitchFamily="66" charset="-122"/>
            <a:ea typeface="手札体-简粗体" panose="03000700000000000000" pitchFamily="66" charset="-122"/>
          </a:endParaRPr>
        </a:p>
      </dsp:txBody>
      <dsp:txXfrm>
        <a:off x="36839" y="2615591"/>
        <a:ext cx="9516889" cy="680971"/>
      </dsp:txXfrm>
    </dsp:sp>
    <dsp:sp modelId="{DFB0B0E1-88A0-4947-98FC-4966DE378793}">
      <dsp:nvSpPr>
        <dsp:cNvPr id="0" name=""/>
        <dsp:cNvSpPr/>
      </dsp:nvSpPr>
      <dsp:spPr>
        <a:xfrm>
          <a:off x="0" y="3333402"/>
          <a:ext cx="9590567"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50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zh-CN" altLang="en-US" sz="2300" b="0" i="0" kern="1200" dirty="0" smtClean="0">
              <a:latin typeface="手札体-简粗体" panose="03000700000000000000" pitchFamily="66" charset="-122"/>
              <a:ea typeface="手札体-简粗体" panose="03000700000000000000" pitchFamily="66" charset="-122"/>
            </a:rPr>
            <a:t>联合库存强调供应链节点企业同时参与，共同制定库存计划</a:t>
          </a:r>
          <a:endParaRPr lang="zh-CN" altLang="en-US" sz="2300" kern="1200" dirty="0">
            <a:latin typeface="手札体-简粗体" panose="03000700000000000000" pitchFamily="66" charset="-122"/>
            <a:ea typeface="手札体-简粗体" panose="03000700000000000000" pitchFamily="66" charset="-122"/>
          </a:endParaRPr>
        </a:p>
      </dsp:txBody>
      <dsp:txXfrm>
        <a:off x="0" y="3333402"/>
        <a:ext cx="9590567" cy="4968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122921" y="766777"/>
          <a:ext cx="263094" cy="565653"/>
        </a:xfrm>
        <a:custGeom>
          <a:avLst/>
          <a:gdLst/>
          <a:ahLst/>
          <a:cxnLst/>
          <a:rect l="0" t="0" r="0" b="0"/>
          <a:pathLst>
            <a:path>
              <a:moveTo>
                <a:pt x="0" y="0"/>
              </a:moveTo>
              <a:lnTo>
                <a:pt x="131547" y="0"/>
              </a:lnTo>
              <a:lnTo>
                <a:pt x="131547" y="565653"/>
              </a:lnTo>
              <a:lnTo>
                <a:pt x="263094" y="56565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122921" y="721057"/>
          <a:ext cx="263094" cy="91440"/>
        </a:xfrm>
        <a:custGeom>
          <a:avLst/>
          <a:gdLst/>
          <a:ahLst/>
          <a:cxnLst/>
          <a:rect l="0" t="0" r="0" b="0"/>
          <a:pathLst>
            <a:path>
              <a:moveTo>
                <a:pt x="0" y="45720"/>
              </a:moveTo>
              <a:lnTo>
                <a:pt x="26309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122921" y="201123"/>
          <a:ext cx="263094" cy="565653"/>
        </a:xfrm>
        <a:custGeom>
          <a:avLst/>
          <a:gdLst/>
          <a:ahLst/>
          <a:cxnLst/>
          <a:rect l="0" t="0" r="0" b="0"/>
          <a:pathLst>
            <a:path>
              <a:moveTo>
                <a:pt x="0" y="565653"/>
              </a:moveTo>
              <a:lnTo>
                <a:pt x="131547" y="565653"/>
              </a:lnTo>
              <a:lnTo>
                <a:pt x="131547" y="0"/>
              </a:lnTo>
              <a:lnTo>
                <a:pt x="26309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07447" y="566167"/>
          <a:ext cx="1315473" cy="4012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供应链管理环境下的库存管理</a:t>
          </a:r>
          <a:endParaRPr lang="zh-CN" altLang="en-US" sz="1100" b="1" kern="1200" dirty="0">
            <a:latin typeface="SimHei" charset="-122"/>
            <a:ea typeface="SimHei" charset="-122"/>
            <a:cs typeface="SimHei" charset="-122"/>
          </a:endParaRPr>
        </a:p>
      </dsp:txBody>
      <dsp:txXfrm>
        <a:off x="807447" y="566167"/>
        <a:ext cx="1315473" cy="401219"/>
      </dsp:txXfrm>
    </dsp:sp>
    <dsp:sp modelId="{22C8BBC7-02FA-4EF0-899A-834C1FEE39E3}">
      <dsp:nvSpPr>
        <dsp:cNvPr id="0" name=""/>
        <dsp:cNvSpPr/>
      </dsp:nvSpPr>
      <dsp:spPr>
        <a:xfrm>
          <a:off x="2386016" y="513"/>
          <a:ext cx="1315473" cy="4012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库存成本</a:t>
          </a:r>
          <a:endParaRPr lang="zh-CN" altLang="en-US" sz="1100" b="1" kern="1200" dirty="0">
            <a:latin typeface="SimHei" charset="-122"/>
            <a:ea typeface="SimHei" charset="-122"/>
            <a:cs typeface="SimHei" charset="-122"/>
          </a:endParaRPr>
        </a:p>
      </dsp:txBody>
      <dsp:txXfrm>
        <a:off x="2386016" y="513"/>
        <a:ext cx="1315473" cy="401219"/>
      </dsp:txXfrm>
    </dsp:sp>
    <dsp:sp modelId="{86A07B8D-FF15-4EFF-8681-05A46BF1E797}">
      <dsp:nvSpPr>
        <dsp:cNvPr id="0" name=""/>
        <dsp:cNvSpPr/>
      </dsp:nvSpPr>
      <dsp:spPr>
        <a:xfrm>
          <a:off x="2386016" y="566167"/>
          <a:ext cx="1315473" cy="4012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供应链管理环境下库存管理的要求</a:t>
          </a:r>
          <a:endParaRPr lang="zh-CN" altLang="en-US" sz="1100" b="1" kern="1200" dirty="0">
            <a:latin typeface="SimHei" charset="-122"/>
            <a:ea typeface="SimHei" charset="-122"/>
            <a:cs typeface="SimHei" charset="-122"/>
          </a:endParaRPr>
        </a:p>
      </dsp:txBody>
      <dsp:txXfrm>
        <a:off x="2386016" y="566167"/>
        <a:ext cx="1315473" cy="401219"/>
      </dsp:txXfrm>
    </dsp:sp>
    <dsp:sp modelId="{A73C4A40-2D47-BF42-9EF8-B3BEE9451F45}">
      <dsp:nvSpPr>
        <dsp:cNvPr id="0" name=""/>
        <dsp:cNvSpPr/>
      </dsp:nvSpPr>
      <dsp:spPr>
        <a:xfrm>
          <a:off x="2386016" y="1131821"/>
          <a:ext cx="1315473" cy="40121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供应链库存管理的方法</a:t>
          </a:r>
          <a:endParaRPr lang="zh-CN" altLang="en-US" sz="1100" b="1" kern="1200" dirty="0">
            <a:latin typeface="SimHei" charset="-122"/>
            <a:ea typeface="SimHei" charset="-122"/>
            <a:cs typeface="SimHei" charset="-122"/>
          </a:endParaRPr>
        </a:p>
      </dsp:txBody>
      <dsp:txXfrm>
        <a:off x="2386016" y="1131821"/>
        <a:ext cx="1315473" cy="40121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供应链管理环境下的库存管理</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库存成本</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供应链管理环境下库存管理的要求</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供应链库存管理的方法</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4756469" y="3155500"/>
          <a:ext cx="950272" cy="1021542"/>
        </a:xfrm>
        <a:custGeom>
          <a:avLst/>
          <a:gdLst/>
          <a:ahLst/>
          <a:cxnLst/>
          <a:rect l="0" t="0" r="0" b="0"/>
          <a:pathLst>
            <a:path>
              <a:moveTo>
                <a:pt x="0" y="0"/>
              </a:moveTo>
              <a:lnTo>
                <a:pt x="475136" y="0"/>
              </a:lnTo>
              <a:lnTo>
                <a:pt x="475136" y="1021542"/>
              </a:lnTo>
              <a:lnTo>
                <a:pt x="950272" y="102154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2133957"/>
          <a:ext cx="950272" cy="1021542"/>
        </a:xfrm>
        <a:custGeom>
          <a:avLst/>
          <a:gdLst/>
          <a:ahLst/>
          <a:cxnLst/>
          <a:rect l="0" t="0" r="0" b="0"/>
          <a:pathLst>
            <a:path>
              <a:moveTo>
                <a:pt x="0" y="1021542"/>
              </a:moveTo>
              <a:lnTo>
                <a:pt x="475136" y="1021542"/>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供应链管理环境下的采购管理</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1409375"/>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供应链采购管理的特点</a:t>
          </a:r>
          <a:endParaRPr lang="zh-CN" altLang="en-US" sz="2000" b="1" kern="1200" dirty="0">
            <a:latin typeface="SimHei" charset="-122"/>
            <a:ea typeface="SimHei" charset="-122"/>
            <a:cs typeface="SimHei" charset="-122"/>
          </a:endParaRPr>
        </a:p>
      </dsp:txBody>
      <dsp:txXfrm>
        <a:off x="5706742" y="1409375"/>
        <a:ext cx="4751360" cy="1449165"/>
      </dsp:txXfrm>
    </dsp:sp>
    <dsp:sp modelId="{86A07B8D-FF15-4EFF-8681-05A46BF1E797}">
      <dsp:nvSpPr>
        <dsp:cNvPr id="0" name=""/>
        <dsp:cNvSpPr/>
      </dsp:nvSpPr>
      <dsp:spPr>
        <a:xfrm>
          <a:off x="5706742" y="3452460"/>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准时采购特点</a:t>
          </a:r>
          <a:endParaRPr lang="zh-CN" altLang="en-US" sz="2000" b="1" kern="1200" dirty="0">
            <a:latin typeface="SimHei" charset="-122"/>
            <a:ea typeface="SimHei" charset="-122"/>
            <a:cs typeface="SimHei" charset="-122"/>
          </a:endParaRPr>
        </a:p>
      </dsp:txBody>
      <dsp:txXfrm>
        <a:off x="5706742" y="3452460"/>
        <a:ext cx="4751360" cy="144916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A4F13-31D5-4292-AADF-183640E060D7}">
      <dsp:nvSpPr>
        <dsp:cNvPr id="0" name=""/>
        <dsp:cNvSpPr/>
      </dsp:nvSpPr>
      <dsp:spPr>
        <a:xfrm>
          <a:off x="0" y="443397"/>
          <a:ext cx="9752573" cy="730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243873-3416-4BF1-ABAC-5E0ED560158A}">
      <dsp:nvSpPr>
        <dsp:cNvPr id="0" name=""/>
        <dsp:cNvSpPr/>
      </dsp:nvSpPr>
      <dsp:spPr>
        <a:xfrm>
          <a:off x="487628" y="15357"/>
          <a:ext cx="6826801" cy="8560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37" tIns="0" rIns="258037"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从为库存而采购到为订单而采购的转变</a:t>
          </a:r>
          <a:endParaRPr lang="zh-CN" altLang="en-US" sz="2400" kern="1200" dirty="0">
            <a:latin typeface="手札体-简粗体" panose="03000700000000000000" pitchFamily="66" charset="-122"/>
            <a:ea typeface="手札体-简粗体" panose="03000700000000000000" pitchFamily="66" charset="-122"/>
          </a:endParaRPr>
        </a:p>
      </dsp:txBody>
      <dsp:txXfrm>
        <a:off x="529418" y="57147"/>
        <a:ext cx="6743221" cy="772500"/>
      </dsp:txXfrm>
    </dsp:sp>
    <dsp:sp modelId="{AA831488-E3BA-4A5A-AC87-29C46966916C}">
      <dsp:nvSpPr>
        <dsp:cNvPr id="0" name=""/>
        <dsp:cNvSpPr/>
      </dsp:nvSpPr>
      <dsp:spPr>
        <a:xfrm>
          <a:off x="0" y="1758837"/>
          <a:ext cx="9752573" cy="730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93A72D-F88C-4597-93C0-16ED6EE88EC6}">
      <dsp:nvSpPr>
        <dsp:cNvPr id="0" name=""/>
        <dsp:cNvSpPr/>
      </dsp:nvSpPr>
      <dsp:spPr>
        <a:xfrm>
          <a:off x="487628" y="1330797"/>
          <a:ext cx="6826801" cy="8560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37" tIns="0" rIns="258037"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从采购业务管理向外部资源管理转变</a:t>
          </a:r>
          <a:endParaRPr lang="zh-CN" altLang="en-US" sz="2400" kern="1200" dirty="0">
            <a:latin typeface="手札体-简粗体" panose="03000700000000000000" pitchFamily="66" charset="-122"/>
            <a:ea typeface="手札体-简粗体" panose="03000700000000000000" pitchFamily="66" charset="-122"/>
          </a:endParaRPr>
        </a:p>
      </dsp:txBody>
      <dsp:txXfrm>
        <a:off x="529418" y="1372587"/>
        <a:ext cx="6743221" cy="772500"/>
      </dsp:txXfrm>
    </dsp:sp>
    <dsp:sp modelId="{F4ECE3BA-E1B7-4BDD-9A3E-1E0669BCDEE2}">
      <dsp:nvSpPr>
        <dsp:cNvPr id="0" name=""/>
        <dsp:cNvSpPr/>
      </dsp:nvSpPr>
      <dsp:spPr>
        <a:xfrm>
          <a:off x="0" y="3074277"/>
          <a:ext cx="9752573" cy="730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F42A8A-C080-4C37-A30D-7A8A7E2BD500}">
      <dsp:nvSpPr>
        <dsp:cNvPr id="0" name=""/>
        <dsp:cNvSpPr/>
      </dsp:nvSpPr>
      <dsp:spPr>
        <a:xfrm>
          <a:off x="487628" y="2646237"/>
          <a:ext cx="6826801" cy="8560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37" tIns="0" rIns="258037"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从一般买卖关系向战略协作伙伴关系转变</a:t>
          </a:r>
          <a:endParaRPr lang="zh-CN" altLang="en-US" sz="2400" kern="1200" dirty="0">
            <a:latin typeface="手札体-简粗体" panose="03000700000000000000" pitchFamily="66" charset="-122"/>
            <a:ea typeface="手札体-简粗体" panose="03000700000000000000" pitchFamily="66" charset="-122"/>
          </a:endParaRPr>
        </a:p>
      </dsp:txBody>
      <dsp:txXfrm>
        <a:off x="529418" y="2688027"/>
        <a:ext cx="6743221" cy="7725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2595550" y="585474"/>
          <a:ext cx="318453" cy="342337"/>
        </a:xfrm>
        <a:custGeom>
          <a:avLst/>
          <a:gdLst/>
          <a:ahLst/>
          <a:cxnLst/>
          <a:rect l="0" t="0" r="0" b="0"/>
          <a:pathLst>
            <a:path>
              <a:moveTo>
                <a:pt x="0" y="0"/>
              </a:moveTo>
              <a:lnTo>
                <a:pt x="159226" y="0"/>
              </a:lnTo>
              <a:lnTo>
                <a:pt x="159226" y="342337"/>
              </a:lnTo>
              <a:lnTo>
                <a:pt x="318453" y="3423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595550" y="243136"/>
          <a:ext cx="318453" cy="342337"/>
        </a:xfrm>
        <a:custGeom>
          <a:avLst/>
          <a:gdLst/>
          <a:ahLst/>
          <a:cxnLst/>
          <a:rect l="0" t="0" r="0" b="0"/>
          <a:pathLst>
            <a:path>
              <a:moveTo>
                <a:pt x="0" y="342337"/>
              </a:moveTo>
              <a:lnTo>
                <a:pt x="159226" y="342337"/>
              </a:lnTo>
              <a:lnTo>
                <a:pt x="159226" y="0"/>
              </a:lnTo>
              <a:lnTo>
                <a:pt x="31845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003281" y="342652"/>
          <a:ext cx="1592269" cy="4856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供应链管理环境下的采购管理</a:t>
          </a:r>
          <a:endParaRPr lang="zh-CN" altLang="en-US" sz="1100" b="1" kern="1200" dirty="0">
            <a:latin typeface="SimHei" charset="-122"/>
            <a:ea typeface="SimHei" charset="-122"/>
            <a:cs typeface="SimHei" charset="-122"/>
          </a:endParaRPr>
        </a:p>
      </dsp:txBody>
      <dsp:txXfrm>
        <a:off x="1003281" y="342652"/>
        <a:ext cx="1592269" cy="485642"/>
      </dsp:txXfrm>
    </dsp:sp>
    <dsp:sp modelId="{22C8BBC7-02FA-4EF0-899A-834C1FEE39E3}">
      <dsp:nvSpPr>
        <dsp:cNvPr id="0" name=""/>
        <dsp:cNvSpPr/>
      </dsp:nvSpPr>
      <dsp:spPr>
        <a:xfrm>
          <a:off x="2914004" y="314"/>
          <a:ext cx="1592269" cy="48564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供应链采购管理的特点</a:t>
          </a:r>
          <a:endParaRPr lang="zh-CN" altLang="en-US" sz="1100" b="1" kern="1200" dirty="0">
            <a:latin typeface="SimHei" charset="-122"/>
            <a:ea typeface="SimHei" charset="-122"/>
            <a:cs typeface="SimHei" charset="-122"/>
          </a:endParaRPr>
        </a:p>
      </dsp:txBody>
      <dsp:txXfrm>
        <a:off x="2914004" y="314"/>
        <a:ext cx="1592269" cy="485642"/>
      </dsp:txXfrm>
    </dsp:sp>
    <dsp:sp modelId="{86A07B8D-FF15-4EFF-8681-05A46BF1E797}">
      <dsp:nvSpPr>
        <dsp:cNvPr id="0" name=""/>
        <dsp:cNvSpPr/>
      </dsp:nvSpPr>
      <dsp:spPr>
        <a:xfrm>
          <a:off x="2914004" y="684990"/>
          <a:ext cx="1592269" cy="4856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准时采购特点</a:t>
          </a:r>
          <a:endParaRPr lang="zh-CN" altLang="en-US" sz="1100" b="1" kern="1200" dirty="0">
            <a:latin typeface="SimHei" charset="-122"/>
            <a:ea typeface="SimHei" charset="-122"/>
            <a:cs typeface="SimHei" charset="-122"/>
          </a:endParaRPr>
        </a:p>
      </dsp:txBody>
      <dsp:txXfrm>
        <a:off x="2914004" y="684990"/>
        <a:ext cx="1592269" cy="485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709254" y="724355"/>
          <a:ext cx="248701" cy="534708"/>
        </a:xfrm>
        <a:custGeom>
          <a:avLst/>
          <a:gdLst/>
          <a:ahLst/>
          <a:cxnLst/>
          <a:rect l="0" t="0" r="0" b="0"/>
          <a:pathLst>
            <a:path>
              <a:moveTo>
                <a:pt x="0" y="0"/>
              </a:moveTo>
              <a:lnTo>
                <a:pt x="124350" y="0"/>
              </a:lnTo>
              <a:lnTo>
                <a:pt x="124350" y="534708"/>
              </a:lnTo>
              <a:lnTo>
                <a:pt x="248701" y="53470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709254" y="678635"/>
          <a:ext cx="248701" cy="91440"/>
        </a:xfrm>
        <a:custGeom>
          <a:avLst/>
          <a:gdLst/>
          <a:ahLst/>
          <a:cxnLst/>
          <a:rect l="0" t="0" r="0" b="0"/>
          <a:pathLst>
            <a:path>
              <a:moveTo>
                <a:pt x="0" y="45720"/>
              </a:moveTo>
              <a:lnTo>
                <a:pt x="248701"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709254" y="189646"/>
          <a:ext cx="248701" cy="534708"/>
        </a:xfrm>
        <a:custGeom>
          <a:avLst/>
          <a:gdLst/>
          <a:ahLst/>
          <a:cxnLst/>
          <a:rect l="0" t="0" r="0" b="0"/>
          <a:pathLst>
            <a:path>
              <a:moveTo>
                <a:pt x="0" y="534708"/>
              </a:moveTo>
              <a:lnTo>
                <a:pt x="124350" y="534708"/>
              </a:lnTo>
              <a:lnTo>
                <a:pt x="124350" y="0"/>
              </a:lnTo>
              <a:lnTo>
                <a:pt x="24870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465747" y="534720"/>
          <a:ext cx="1243507" cy="3792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供应链管理环境下的物流管理</a:t>
          </a:r>
          <a:endParaRPr lang="zh-CN" altLang="en-US" sz="1100" b="1" kern="1200" dirty="0">
            <a:latin typeface="SimHei" charset="-122"/>
            <a:ea typeface="SimHei" charset="-122"/>
            <a:cs typeface="SimHei" charset="-122"/>
          </a:endParaRPr>
        </a:p>
      </dsp:txBody>
      <dsp:txXfrm>
        <a:off x="1465747" y="534720"/>
        <a:ext cx="1243507" cy="379269"/>
      </dsp:txXfrm>
    </dsp:sp>
    <dsp:sp modelId="{22C8BBC7-02FA-4EF0-899A-834C1FEE39E3}">
      <dsp:nvSpPr>
        <dsp:cNvPr id="0" name=""/>
        <dsp:cNvSpPr/>
      </dsp:nvSpPr>
      <dsp:spPr>
        <a:xfrm>
          <a:off x="2957955" y="12"/>
          <a:ext cx="1243507" cy="3792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物流管理的含义</a:t>
          </a:r>
          <a:endParaRPr lang="zh-CN" altLang="en-US" sz="1100" b="1" kern="1200" dirty="0">
            <a:latin typeface="SimHei" charset="-122"/>
            <a:ea typeface="SimHei" charset="-122"/>
            <a:cs typeface="SimHei" charset="-122"/>
          </a:endParaRPr>
        </a:p>
      </dsp:txBody>
      <dsp:txXfrm>
        <a:off x="2957955" y="12"/>
        <a:ext cx="1243507" cy="379269"/>
      </dsp:txXfrm>
    </dsp:sp>
    <dsp:sp modelId="{86A07B8D-FF15-4EFF-8681-05A46BF1E797}">
      <dsp:nvSpPr>
        <dsp:cNvPr id="0" name=""/>
        <dsp:cNvSpPr/>
      </dsp:nvSpPr>
      <dsp:spPr>
        <a:xfrm>
          <a:off x="2957955" y="534720"/>
          <a:ext cx="1243507" cy="3792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供应链管理环境下物流管理的特点</a:t>
          </a:r>
          <a:endParaRPr lang="zh-CN" altLang="en-US" sz="1100" b="1" kern="1200" dirty="0">
            <a:latin typeface="SimHei" charset="-122"/>
            <a:ea typeface="SimHei" charset="-122"/>
            <a:cs typeface="SimHei" charset="-122"/>
          </a:endParaRPr>
        </a:p>
      </dsp:txBody>
      <dsp:txXfrm>
        <a:off x="2957955" y="534720"/>
        <a:ext cx="1243507" cy="379269"/>
      </dsp:txXfrm>
    </dsp:sp>
    <dsp:sp modelId="{A73C4A40-2D47-BF42-9EF8-B3BEE9451F45}">
      <dsp:nvSpPr>
        <dsp:cNvPr id="0" name=""/>
        <dsp:cNvSpPr/>
      </dsp:nvSpPr>
      <dsp:spPr>
        <a:xfrm>
          <a:off x="2957955" y="1069428"/>
          <a:ext cx="1243507" cy="3792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供应链管理环境下物流管理的策略</a:t>
          </a:r>
          <a:endParaRPr lang="zh-CN" altLang="en-US" sz="1100" b="1" kern="1200" dirty="0">
            <a:latin typeface="SimHei" charset="-122"/>
            <a:ea typeface="SimHei" charset="-122"/>
            <a:cs typeface="SimHei" charset="-122"/>
          </a:endParaRPr>
        </a:p>
      </dsp:txBody>
      <dsp:txXfrm>
        <a:off x="2957955" y="1069428"/>
        <a:ext cx="1243507" cy="37926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2595550" y="585474"/>
          <a:ext cx="318453" cy="342337"/>
        </a:xfrm>
        <a:custGeom>
          <a:avLst/>
          <a:gdLst/>
          <a:ahLst/>
          <a:cxnLst/>
          <a:rect l="0" t="0" r="0" b="0"/>
          <a:pathLst>
            <a:path>
              <a:moveTo>
                <a:pt x="0" y="0"/>
              </a:moveTo>
              <a:lnTo>
                <a:pt x="159226" y="0"/>
              </a:lnTo>
              <a:lnTo>
                <a:pt x="159226" y="342337"/>
              </a:lnTo>
              <a:lnTo>
                <a:pt x="318453" y="3423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595550" y="243136"/>
          <a:ext cx="318453" cy="342337"/>
        </a:xfrm>
        <a:custGeom>
          <a:avLst/>
          <a:gdLst/>
          <a:ahLst/>
          <a:cxnLst/>
          <a:rect l="0" t="0" r="0" b="0"/>
          <a:pathLst>
            <a:path>
              <a:moveTo>
                <a:pt x="0" y="342337"/>
              </a:moveTo>
              <a:lnTo>
                <a:pt x="159226" y="342337"/>
              </a:lnTo>
              <a:lnTo>
                <a:pt x="159226" y="0"/>
              </a:lnTo>
              <a:lnTo>
                <a:pt x="31845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003281" y="342652"/>
          <a:ext cx="1592269" cy="4856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供应链管理环境下的采购管理</a:t>
          </a:r>
          <a:endParaRPr lang="zh-CN" altLang="en-US" sz="1100" b="1" kern="1200" dirty="0">
            <a:latin typeface="SimHei" charset="-122"/>
            <a:ea typeface="SimHei" charset="-122"/>
            <a:cs typeface="SimHei" charset="-122"/>
          </a:endParaRPr>
        </a:p>
      </dsp:txBody>
      <dsp:txXfrm>
        <a:off x="1003281" y="342652"/>
        <a:ext cx="1592269" cy="485642"/>
      </dsp:txXfrm>
    </dsp:sp>
    <dsp:sp modelId="{22C8BBC7-02FA-4EF0-899A-834C1FEE39E3}">
      <dsp:nvSpPr>
        <dsp:cNvPr id="0" name=""/>
        <dsp:cNvSpPr/>
      </dsp:nvSpPr>
      <dsp:spPr>
        <a:xfrm>
          <a:off x="2914004" y="314"/>
          <a:ext cx="1592269" cy="4856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供应链采购管理的特点</a:t>
          </a:r>
          <a:endParaRPr lang="zh-CN" altLang="en-US" sz="1100" b="1" kern="1200" dirty="0">
            <a:latin typeface="SimHei" charset="-122"/>
            <a:ea typeface="SimHei" charset="-122"/>
            <a:cs typeface="SimHei" charset="-122"/>
          </a:endParaRPr>
        </a:p>
      </dsp:txBody>
      <dsp:txXfrm>
        <a:off x="2914004" y="314"/>
        <a:ext cx="1592269" cy="485642"/>
      </dsp:txXfrm>
    </dsp:sp>
    <dsp:sp modelId="{86A07B8D-FF15-4EFF-8681-05A46BF1E797}">
      <dsp:nvSpPr>
        <dsp:cNvPr id="0" name=""/>
        <dsp:cNvSpPr/>
      </dsp:nvSpPr>
      <dsp:spPr>
        <a:xfrm>
          <a:off x="2914004" y="684990"/>
          <a:ext cx="1592269" cy="48564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准时采购特点</a:t>
          </a:r>
          <a:endParaRPr lang="zh-CN" altLang="en-US" sz="1100" b="1" kern="1200" dirty="0">
            <a:latin typeface="SimHei" charset="-122"/>
            <a:ea typeface="SimHei" charset="-122"/>
            <a:cs typeface="SimHei" charset="-122"/>
          </a:endParaRPr>
        </a:p>
      </dsp:txBody>
      <dsp:txXfrm>
        <a:off x="2914004" y="684990"/>
        <a:ext cx="1592269" cy="48564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4756469" y="3155500"/>
          <a:ext cx="950272" cy="1021542"/>
        </a:xfrm>
        <a:custGeom>
          <a:avLst/>
          <a:gdLst/>
          <a:ahLst/>
          <a:cxnLst/>
          <a:rect l="0" t="0" r="0" b="0"/>
          <a:pathLst>
            <a:path>
              <a:moveTo>
                <a:pt x="0" y="0"/>
              </a:moveTo>
              <a:lnTo>
                <a:pt x="475136" y="0"/>
              </a:lnTo>
              <a:lnTo>
                <a:pt x="475136" y="1021542"/>
              </a:lnTo>
              <a:lnTo>
                <a:pt x="950272" y="102154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2133957"/>
          <a:ext cx="950272" cy="1021542"/>
        </a:xfrm>
        <a:custGeom>
          <a:avLst/>
          <a:gdLst/>
          <a:ahLst/>
          <a:cxnLst/>
          <a:rect l="0" t="0" r="0" b="0"/>
          <a:pathLst>
            <a:path>
              <a:moveTo>
                <a:pt x="0" y="1021542"/>
              </a:moveTo>
              <a:lnTo>
                <a:pt x="475136" y="1021542"/>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供应链管理环境下的采购管理</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1409375"/>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供应链采购管理的特点</a:t>
          </a:r>
          <a:endParaRPr lang="zh-CN" altLang="en-US" sz="2000" b="1" kern="1200" dirty="0">
            <a:latin typeface="SimHei" charset="-122"/>
            <a:ea typeface="SimHei" charset="-122"/>
            <a:cs typeface="SimHei" charset="-122"/>
          </a:endParaRPr>
        </a:p>
      </dsp:txBody>
      <dsp:txXfrm>
        <a:off x="5706742" y="1409375"/>
        <a:ext cx="4751360" cy="1449165"/>
      </dsp:txXfrm>
    </dsp:sp>
    <dsp:sp modelId="{86A07B8D-FF15-4EFF-8681-05A46BF1E797}">
      <dsp:nvSpPr>
        <dsp:cNvPr id="0" name=""/>
        <dsp:cNvSpPr/>
      </dsp:nvSpPr>
      <dsp:spPr>
        <a:xfrm>
          <a:off x="5706742" y="3452460"/>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准时采购特点</a:t>
          </a:r>
          <a:endParaRPr lang="zh-CN" altLang="en-US" sz="2000" b="1" kern="1200" dirty="0">
            <a:latin typeface="SimHei" charset="-122"/>
            <a:ea typeface="SimHei" charset="-122"/>
            <a:cs typeface="SimHei" charset="-122"/>
          </a:endParaRPr>
        </a:p>
      </dsp:txBody>
      <dsp:txXfrm>
        <a:off x="5706742" y="3452460"/>
        <a:ext cx="4751360" cy="144916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4919957" y="3155500"/>
          <a:ext cx="623296" cy="2680176"/>
        </a:xfrm>
        <a:custGeom>
          <a:avLst/>
          <a:gdLst/>
          <a:ahLst/>
          <a:cxnLst/>
          <a:rect l="0" t="0" r="0" b="0"/>
          <a:pathLst>
            <a:path>
              <a:moveTo>
                <a:pt x="0" y="0"/>
              </a:moveTo>
              <a:lnTo>
                <a:pt x="311648" y="0"/>
              </a:lnTo>
              <a:lnTo>
                <a:pt x="311648" y="2680176"/>
              </a:lnTo>
              <a:lnTo>
                <a:pt x="623296" y="26801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4919957" y="3155500"/>
          <a:ext cx="623296" cy="1340088"/>
        </a:xfrm>
        <a:custGeom>
          <a:avLst/>
          <a:gdLst/>
          <a:ahLst/>
          <a:cxnLst/>
          <a:rect l="0" t="0" r="0" b="0"/>
          <a:pathLst>
            <a:path>
              <a:moveTo>
                <a:pt x="0" y="0"/>
              </a:moveTo>
              <a:lnTo>
                <a:pt x="311648" y="0"/>
              </a:lnTo>
              <a:lnTo>
                <a:pt x="311648" y="1340088"/>
              </a:lnTo>
              <a:lnTo>
                <a:pt x="623296" y="13400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4919957" y="3109780"/>
          <a:ext cx="623296" cy="91440"/>
        </a:xfrm>
        <a:custGeom>
          <a:avLst/>
          <a:gdLst/>
          <a:ahLst/>
          <a:cxnLst/>
          <a:rect l="0" t="0" r="0" b="0"/>
          <a:pathLst>
            <a:path>
              <a:moveTo>
                <a:pt x="0" y="45720"/>
              </a:moveTo>
              <a:lnTo>
                <a:pt x="62329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919957" y="1815412"/>
          <a:ext cx="623296" cy="1340088"/>
        </a:xfrm>
        <a:custGeom>
          <a:avLst/>
          <a:gdLst/>
          <a:ahLst/>
          <a:cxnLst/>
          <a:rect l="0" t="0" r="0" b="0"/>
          <a:pathLst>
            <a:path>
              <a:moveTo>
                <a:pt x="0" y="1340088"/>
              </a:moveTo>
              <a:lnTo>
                <a:pt x="311648" y="1340088"/>
              </a:lnTo>
              <a:lnTo>
                <a:pt x="311648" y="0"/>
              </a:lnTo>
              <a:lnTo>
                <a:pt x="6232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919957" y="475324"/>
          <a:ext cx="623296" cy="2680176"/>
        </a:xfrm>
        <a:custGeom>
          <a:avLst/>
          <a:gdLst/>
          <a:ahLst/>
          <a:cxnLst/>
          <a:rect l="0" t="0" r="0" b="0"/>
          <a:pathLst>
            <a:path>
              <a:moveTo>
                <a:pt x="0" y="2680176"/>
              </a:moveTo>
              <a:lnTo>
                <a:pt x="311648" y="2680176"/>
              </a:lnTo>
              <a:lnTo>
                <a:pt x="311648" y="0"/>
              </a:lnTo>
              <a:lnTo>
                <a:pt x="6232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803473" y="2680236"/>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企业文化概述</a:t>
          </a:r>
          <a:endParaRPr lang="zh-CN" altLang="en-US" sz="2000" b="1" kern="1200" dirty="0">
            <a:latin typeface="SimHei" charset="-122"/>
            <a:ea typeface="SimHei" charset="-122"/>
            <a:cs typeface="SimHei" charset="-122"/>
          </a:endParaRPr>
        </a:p>
      </dsp:txBody>
      <dsp:txXfrm>
        <a:off x="1803473" y="2680236"/>
        <a:ext cx="3116484" cy="950527"/>
      </dsp:txXfrm>
    </dsp:sp>
    <dsp:sp modelId="{22C8BBC7-02FA-4EF0-899A-834C1FEE39E3}">
      <dsp:nvSpPr>
        <dsp:cNvPr id="0" name=""/>
        <dsp:cNvSpPr/>
      </dsp:nvSpPr>
      <dsp:spPr>
        <a:xfrm>
          <a:off x="5543254" y="60"/>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企业文化的概念</a:t>
          </a:r>
          <a:endParaRPr lang="zh-CN" altLang="en-US" sz="2000" b="1" kern="1200" dirty="0">
            <a:latin typeface="SimHei" charset="-122"/>
            <a:ea typeface="SimHei" charset="-122"/>
            <a:cs typeface="SimHei" charset="-122"/>
          </a:endParaRPr>
        </a:p>
      </dsp:txBody>
      <dsp:txXfrm>
        <a:off x="5543254" y="60"/>
        <a:ext cx="3116484" cy="950527"/>
      </dsp:txXfrm>
    </dsp:sp>
    <dsp:sp modelId="{86A07B8D-FF15-4EFF-8681-05A46BF1E797}">
      <dsp:nvSpPr>
        <dsp:cNvPr id="0" name=""/>
        <dsp:cNvSpPr/>
      </dsp:nvSpPr>
      <dsp:spPr>
        <a:xfrm>
          <a:off x="5543254" y="1340148"/>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企业文化的内容</a:t>
          </a:r>
          <a:endParaRPr lang="zh-CN" altLang="en-US" sz="2000" b="1" kern="1200" dirty="0">
            <a:latin typeface="SimHei" charset="-122"/>
            <a:ea typeface="SimHei" charset="-122"/>
            <a:cs typeface="SimHei" charset="-122"/>
          </a:endParaRPr>
        </a:p>
      </dsp:txBody>
      <dsp:txXfrm>
        <a:off x="5543254" y="1340148"/>
        <a:ext cx="3116484" cy="950527"/>
      </dsp:txXfrm>
    </dsp:sp>
    <dsp:sp modelId="{A73C4A40-2D47-BF42-9EF8-B3BEE9451F45}">
      <dsp:nvSpPr>
        <dsp:cNvPr id="0" name=""/>
        <dsp:cNvSpPr/>
      </dsp:nvSpPr>
      <dsp:spPr>
        <a:xfrm>
          <a:off x="5543254" y="2680236"/>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企业文化的层次</a:t>
          </a:r>
          <a:endParaRPr lang="zh-CN" altLang="en-US" sz="2000" b="1" kern="1200" dirty="0">
            <a:latin typeface="SimHei" charset="-122"/>
            <a:ea typeface="SimHei" charset="-122"/>
            <a:cs typeface="SimHei" charset="-122"/>
          </a:endParaRPr>
        </a:p>
      </dsp:txBody>
      <dsp:txXfrm>
        <a:off x="5543254" y="2680236"/>
        <a:ext cx="3116484" cy="950527"/>
      </dsp:txXfrm>
    </dsp:sp>
    <dsp:sp modelId="{19BA56B5-C34A-B64D-A239-C962FAC6DE3A}">
      <dsp:nvSpPr>
        <dsp:cNvPr id="0" name=""/>
        <dsp:cNvSpPr/>
      </dsp:nvSpPr>
      <dsp:spPr>
        <a:xfrm>
          <a:off x="5543254" y="4020324"/>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企业文化的特点</a:t>
          </a:r>
          <a:endParaRPr lang="zh-CN" altLang="en-US" sz="2000" b="1" kern="1200" dirty="0">
            <a:latin typeface="SimHei" charset="-122"/>
            <a:ea typeface="SimHei" charset="-122"/>
            <a:cs typeface="SimHei" charset="-122"/>
          </a:endParaRPr>
        </a:p>
      </dsp:txBody>
      <dsp:txXfrm>
        <a:off x="5543254" y="4020324"/>
        <a:ext cx="3116484" cy="950527"/>
      </dsp:txXfrm>
    </dsp:sp>
    <dsp:sp modelId="{4E99FFF1-F2C8-4947-9B7B-F4C0FDBD7B17}">
      <dsp:nvSpPr>
        <dsp:cNvPr id="0" name=""/>
        <dsp:cNvSpPr/>
      </dsp:nvSpPr>
      <dsp:spPr>
        <a:xfrm>
          <a:off x="5543254" y="5360412"/>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企业文化的作用</a:t>
          </a:r>
          <a:endParaRPr lang="zh-CN" altLang="en-US" sz="2000" b="1" kern="1200" dirty="0">
            <a:latin typeface="SimHei" charset="-122"/>
            <a:ea typeface="SimHei" charset="-122"/>
            <a:cs typeface="SimHei" charset="-122"/>
          </a:endParaRPr>
        </a:p>
      </dsp:txBody>
      <dsp:txXfrm>
        <a:off x="5543254" y="5360412"/>
        <a:ext cx="3116484" cy="95052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2F9-6403-4E79-BE91-6258201254AB}">
      <dsp:nvSpPr>
        <dsp:cNvPr id="0" name=""/>
        <dsp:cNvSpPr/>
      </dsp:nvSpPr>
      <dsp:spPr>
        <a:xfrm>
          <a:off x="0" y="234788"/>
          <a:ext cx="2664415" cy="1598649"/>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企业哲学</a:t>
          </a:r>
          <a:endParaRPr lang="zh-CN" altLang="en-US" sz="2400" kern="1200" dirty="0">
            <a:latin typeface="手札体-简粗体" panose="03000700000000000000" pitchFamily="66" charset="-122"/>
            <a:ea typeface="手札体-简粗体" panose="03000700000000000000" pitchFamily="66" charset="-122"/>
          </a:endParaRPr>
        </a:p>
      </dsp:txBody>
      <dsp:txXfrm>
        <a:off x="78040" y="312828"/>
        <a:ext cx="2508335" cy="1442569"/>
      </dsp:txXfrm>
    </dsp:sp>
    <dsp:sp modelId="{3710F197-D3E7-4B04-B4DF-381C0EF13963}">
      <dsp:nvSpPr>
        <dsp:cNvPr id="0" name=""/>
        <dsp:cNvSpPr/>
      </dsp:nvSpPr>
      <dsp:spPr>
        <a:xfrm>
          <a:off x="2930857" y="234788"/>
          <a:ext cx="2664415" cy="1598649"/>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企业价值观</a:t>
          </a:r>
          <a:endParaRPr lang="zh-CN" altLang="en-US" sz="2400" kern="1200" dirty="0">
            <a:latin typeface="手札体-简粗体" panose="03000700000000000000" pitchFamily="66" charset="-122"/>
            <a:ea typeface="手札体-简粗体" panose="03000700000000000000" pitchFamily="66" charset="-122"/>
          </a:endParaRPr>
        </a:p>
      </dsp:txBody>
      <dsp:txXfrm>
        <a:off x="3008897" y="312828"/>
        <a:ext cx="2508335" cy="1442569"/>
      </dsp:txXfrm>
    </dsp:sp>
    <dsp:sp modelId="{521CC4AC-AFDA-4AD1-B343-9831F07B6B38}">
      <dsp:nvSpPr>
        <dsp:cNvPr id="0" name=""/>
        <dsp:cNvSpPr/>
      </dsp:nvSpPr>
      <dsp:spPr>
        <a:xfrm>
          <a:off x="5861715" y="234788"/>
          <a:ext cx="2664415" cy="1598649"/>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企业精神</a:t>
          </a:r>
          <a:endParaRPr lang="zh-CN" altLang="en-US" sz="2400" kern="1200" dirty="0">
            <a:latin typeface="手札体-简粗体" panose="03000700000000000000" pitchFamily="66" charset="-122"/>
            <a:ea typeface="手札体-简粗体" panose="03000700000000000000" pitchFamily="66" charset="-122"/>
          </a:endParaRPr>
        </a:p>
      </dsp:txBody>
      <dsp:txXfrm>
        <a:off x="5939755" y="312828"/>
        <a:ext cx="2508335" cy="1442569"/>
      </dsp:txXfrm>
    </dsp:sp>
    <dsp:sp modelId="{2883EF4D-E21E-4E10-92B1-D857D0A61B1C}">
      <dsp:nvSpPr>
        <dsp:cNvPr id="0" name=""/>
        <dsp:cNvSpPr/>
      </dsp:nvSpPr>
      <dsp:spPr>
        <a:xfrm>
          <a:off x="0" y="2099879"/>
          <a:ext cx="2664415" cy="1598649"/>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企业制度</a:t>
          </a:r>
          <a:endParaRPr lang="zh-CN" altLang="en-US" sz="2400" kern="1200" dirty="0">
            <a:latin typeface="手札体-简粗体" panose="03000700000000000000" pitchFamily="66" charset="-122"/>
            <a:ea typeface="手札体-简粗体" panose="03000700000000000000" pitchFamily="66" charset="-122"/>
          </a:endParaRPr>
        </a:p>
      </dsp:txBody>
      <dsp:txXfrm>
        <a:off x="78040" y="2177919"/>
        <a:ext cx="2508335" cy="1442569"/>
      </dsp:txXfrm>
    </dsp:sp>
    <dsp:sp modelId="{29C45637-F807-41AF-9DF8-3318A8919585}">
      <dsp:nvSpPr>
        <dsp:cNvPr id="0" name=""/>
        <dsp:cNvSpPr/>
      </dsp:nvSpPr>
      <dsp:spPr>
        <a:xfrm>
          <a:off x="2930857" y="2099879"/>
          <a:ext cx="2664415" cy="1598649"/>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企业的道德规范</a:t>
          </a:r>
          <a:endParaRPr lang="zh-CN" altLang="en-US" sz="2400" kern="1200" dirty="0">
            <a:latin typeface="手札体-简粗体" panose="03000700000000000000" pitchFamily="66" charset="-122"/>
            <a:ea typeface="手札体-简粗体" panose="03000700000000000000" pitchFamily="66" charset="-122"/>
          </a:endParaRPr>
        </a:p>
      </dsp:txBody>
      <dsp:txXfrm>
        <a:off x="3008897" y="2177919"/>
        <a:ext cx="2508335" cy="1442569"/>
      </dsp:txXfrm>
    </dsp:sp>
    <dsp:sp modelId="{08CEFE28-8990-4425-A803-C8EDA07D69DD}">
      <dsp:nvSpPr>
        <dsp:cNvPr id="0" name=""/>
        <dsp:cNvSpPr/>
      </dsp:nvSpPr>
      <dsp:spPr>
        <a:xfrm>
          <a:off x="5861715" y="2099879"/>
          <a:ext cx="2664415" cy="1598649"/>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企业形象</a:t>
          </a:r>
          <a:endParaRPr lang="zh-CN" altLang="en-US" sz="2400" kern="1200" dirty="0">
            <a:latin typeface="手札体-简粗体" panose="03000700000000000000" pitchFamily="66" charset="-122"/>
            <a:ea typeface="手札体-简粗体" panose="03000700000000000000" pitchFamily="66" charset="-122"/>
          </a:endParaRPr>
        </a:p>
      </dsp:txBody>
      <dsp:txXfrm>
        <a:off x="5939755" y="2177919"/>
        <a:ext cx="2508335" cy="144256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475F3-6E28-465C-B20E-3000DE719255}">
      <dsp:nvSpPr>
        <dsp:cNvPr id="0" name=""/>
        <dsp:cNvSpPr/>
      </dsp:nvSpPr>
      <dsp:spPr>
        <a:xfrm>
          <a:off x="0" y="16710"/>
          <a:ext cx="9132186" cy="71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企业哲学</a:t>
          </a:r>
          <a:endParaRPr lang="zh-CN" altLang="en-US" sz="2400" kern="1200" dirty="0">
            <a:latin typeface="手札体-简粗体" panose="03000700000000000000" pitchFamily="66" charset="-122"/>
            <a:ea typeface="手札体-简粗体" panose="03000700000000000000" pitchFamily="66" charset="-122"/>
          </a:endParaRPr>
        </a:p>
      </dsp:txBody>
      <dsp:txXfrm>
        <a:off x="34726" y="51436"/>
        <a:ext cx="9062734" cy="641908"/>
      </dsp:txXfrm>
    </dsp:sp>
    <dsp:sp modelId="{5C9E8E91-83F6-4BE6-B912-0FA0A938FF0F}">
      <dsp:nvSpPr>
        <dsp:cNvPr id="0" name=""/>
        <dsp:cNvSpPr/>
      </dsp:nvSpPr>
      <dsp:spPr>
        <a:xfrm>
          <a:off x="0" y="728070"/>
          <a:ext cx="9132186" cy="924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947" tIns="22860" rIns="128016" bIns="22860" numCol="1" spcCol="1270" anchor="t" anchorCtr="0">
          <a:noAutofit/>
        </a:bodyPr>
        <a:lstStyle/>
        <a:p>
          <a:pPr marL="171450" lvl="1" indent="-171450" algn="l" defTabSz="800100">
            <a:lnSpc>
              <a:spcPts val="23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企业哲学（亦称为理念）是指企业在一定社会历史条件下，在生产、经营、管理的活动中所表现出来的世界观和方法论。</a:t>
          </a:r>
          <a:endParaRPr lang="zh-CN" altLang="en-US" sz="1800" kern="1200" dirty="0">
            <a:latin typeface="手札体-简粗体" panose="03000700000000000000" pitchFamily="66" charset="-122"/>
            <a:ea typeface="手札体-简粗体" panose="03000700000000000000" pitchFamily="66" charset="-122"/>
          </a:endParaRPr>
        </a:p>
        <a:p>
          <a:pPr marL="171450" lvl="1" indent="-171450" algn="l" defTabSz="800100">
            <a:lnSpc>
              <a:spcPts val="23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企业哲学是企业人格化的基础，是企业形成自己独特风格的源泉。</a:t>
          </a:r>
          <a:endParaRPr lang="zh-CN" altLang="en-US" sz="1800" kern="1200" dirty="0">
            <a:latin typeface="手札体-简粗体" panose="03000700000000000000" pitchFamily="66" charset="-122"/>
            <a:ea typeface="手札体-简粗体" panose="03000700000000000000" pitchFamily="66" charset="-122"/>
          </a:endParaRPr>
        </a:p>
      </dsp:txBody>
      <dsp:txXfrm>
        <a:off x="0" y="728070"/>
        <a:ext cx="9132186" cy="924255"/>
      </dsp:txXfrm>
    </dsp:sp>
    <dsp:sp modelId="{D0D50464-A168-4BBF-B831-777D8BFED4CF}">
      <dsp:nvSpPr>
        <dsp:cNvPr id="0" name=""/>
        <dsp:cNvSpPr/>
      </dsp:nvSpPr>
      <dsp:spPr>
        <a:xfrm>
          <a:off x="0" y="1652325"/>
          <a:ext cx="9132186" cy="71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企业价值观</a:t>
          </a:r>
          <a:endParaRPr lang="zh-CN" altLang="en-US" sz="2400" kern="1200" dirty="0">
            <a:latin typeface="手札体-简粗体" panose="03000700000000000000" pitchFamily="66" charset="-122"/>
            <a:ea typeface="手札体-简粗体" panose="03000700000000000000" pitchFamily="66" charset="-122"/>
          </a:endParaRPr>
        </a:p>
      </dsp:txBody>
      <dsp:txXfrm>
        <a:off x="34726" y="1687051"/>
        <a:ext cx="9062734" cy="641908"/>
      </dsp:txXfrm>
    </dsp:sp>
    <dsp:sp modelId="{AC33EC5B-9D48-4D76-8D20-8ACCECD0B65A}">
      <dsp:nvSpPr>
        <dsp:cNvPr id="0" name=""/>
        <dsp:cNvSpPr/>
      </dsp:nvSpPr>
      <dsp:spPr>
        <a:xfrm>
          <a:off x="0" y="2363685"/>
          <a:ext cx="9132186" cy="64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947" tIns="22860" rIns="128016" bIns="22860" numCol="1" spcCol="1270" anchor="t" anchorCtr="0">
          <a:noAutofit/>
        </a:bodyPr>
        <a:lstStyle/>
        <a:p>
          <a:pPr marL="171450" lvl="1" indent="-171450" algn="l" defTabSz="800100">
            <a:lnSpc>
              <a:spcPts val="23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指企业及其员工的价值取向，是人们对客观对象的意义、重要性的总看法和总观念，是对客观事物的总评价。</a:t>
          </a:r>
          <a:endParaRPr lang="zh-CN" altLang="en-US" sz="1800" kern="1200" dirty="0">
            <a:latin typeface="手札体-简粗体" panose="03000700000000000000" pitchFamily="66" charset="-122"/>
            <a:ea typeface="手札体-简粗体" panose="03000700000000000000" pitchFamily="66" charset="-122"/>
          </a:endParaRPr>
        </a:p>
      </dsp:txBody>
      <dsp:txXfrm>
        <a:off x="0" y="2363685"/>
        <a:ext cx="9132186" cy="648944"/>
      </dsp:txXfrm>
    </dsp:sp>
    <dsp:sp modelId="{BBBAFA0A-1203-4300-BD03-644C48593CDC}">
      <dsp:nvSpPr>
        <dsp:cNvPr id="0" name=""/>
        <dsp:cNvSpPr/>
      </dsp:nvSpPr>
      <dsp:spPr>
        <a:xfrm>
          <a:off x="0" y="3012630"/>
          <a:ext cx="9132186" cy="71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企业精神</a:t>
          </a:r>
          <a:endParaRPr lang="zh-CN" altLang="en-US" sz="2400" kern="1200" dirty="0">
            <a:latin typeface="手札体-简粗体" panose="03000700000000000000" pitchFamily="66" charset="-122"/>
            <a:ea typeface="手札体-简粗体" panose="03000700000000000000" pitchFamily="66" charset="-122"/>
          </a:endParaRPr>
        </a:p>
      </dsp:txBody>
      <dsp:txXfrm>
        <a:off x="34726" y="3047356"/>
        <a:ext cx="9062734" cy="641908"/>
      </dsp:txXfrm>
    </dsp:sp>
    <dsp:sp modelId="{14E985EF-3748-40D6-BD8C-B767D99991DC}">
      <dsp:nvSpPr>
        <dsp:cNvPr id="0" name=""/>
        <dsp:cNvSpPr/>
      </dsp:nvSpPr>
      <dsp:spPr>
        <a:xfrm>
          <a:off x="0" y="3723990"/>
          <a:ext cx="9132186"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947" tIns="22860" rIns="128016" bIns="22860" numCol="1" spcCol="1270" anchor="b" anchorCtr="0">
          <a:noAutofit/>
        </a:bodyPr>
        <a:lstStyle/>
        <a:p>
          <a:pPr marL="171450" lvl="1" indent="-171450" algn="l" defTabSz="800100">
            <a:lnSpc>
              <a:spcPts val="23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指企业所拥有的一种积极向上的意识和信念。</a:t>
          </a:r>
          <a:r>
            <a:rPr lang="zh-CN" altLang="en-US" sz="1800" b="1" kern="1200" dirty="0" smtClean="0">
              <a:solidFill>
                <a:srgbClr val="FF0000"/>
              </a:solidFill>
              <a:latin typeface="手札体-简粗体" panose="03000700000000000000" pitchFamily="66" charset="-122"/>
              <a:ea typeface="手札体-简粗体" panose="03000700000000000000" pitchFamily="66" charset="-122"/>
            </a:rPr>
            <a:t>企业精神是企业文化的核心</a:t>
          </a:r>
          <a:r>
            <a:rPr lang="zh-CN" altLang="en-US" sz="1800" kern="1200" dirty="0" smtClean="0">
              <a:latin typeface="手札体-简粗体" panose="03000700000000000000" pitchFamily="66" charset="-122"/>
              <a:ea typeface="手札体-简粗体" panose="03000700000000000000" pitchFamily="66" charset="-122"/>
            </a:rPr>
            <a:t>。</a:t>
          </a:r>
          <a:endParaRPr lang="zh-CN" altLang="en-US" sz="1800" kern="1200" dirty="0">
            <a:latin typeface="手札体-简粗体" panose="03000700000000000000" pitchFamily="66" charset="-122"/>
            <a:ea typeface="手札体-简粗体" panose="03000700000000000000" pitchFamily="66" charset="-122"/>
          </a:endParaRPr>
        </a:p>
      </dsp:txBody>
      <dsp:txXfrm>
        <a:off x="0" y="3723990"/>
        <a:ext cx="9132186" cy="62928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475F3-6E28-465C-B20E-3000DE719255}">
      <dsp:nvSpPr>
        <dsp:cNvPr id="0" name=""/>
        <dsp:cNvSpPr/>
      </dsp:nvSpPr>
      <dsp:spPr>
        <a:xfrm>
          <a:off x="0" y="46683"/>
          <a:ext cx="9132186" cy="730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企业制度</a:t>
          </a:r>
          <a:endParaRPr lang="zh-CN" altLang="en-US" sz="2400" kern="1200" dirty="0">
            <a:latin typeface="手札体-简粗体" panose="03000700000000000000" pitchFamily="66" charset="-122"/>
            <a:ea typeface="手札体-简粗体" panose="03000700000000000000" pitchFamily="66" charset="-122"/>
          </a:endParaRPr>
        </a:p>
      </dsp:txBody>
      <dsp:txXfrm>
        <a:off x="35640" y="82323"/>
        <a:ext cx="9060906" cy="658800"/>
      </dsp:txXfrm>
    </dsp:sp>
    <dsp:sp modelId="{5C9E8E91-83F6-4BE6-B912-0FA0A938FF0F}">
      <dsp:nvSpPr>
        <dsp:cNvPr id="0" name=""/>
        <dsp:cNvSpPr/>
      </dsp:nvSpPr>
      <dsp:spPr>
        <a:xfrm>
          <a:off x="0" y="825276"/>
          <a:ext cx="9132186"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947" tIns="25400" rIns="142240" bIns="25400" numCol="1" spcCol="1270" anchor="t" anchorCtr="0">
          <a:noAutofit/>
        </a:bodyPr>
        <a:lstStyle/>
        <a:p>
          <a:pPr marL="228600" lvl="1" indent="-228600" algn="l" defTabSz="889000">
            <a:lnSpc>
              <a:spcPts val="2400"/>
            </a:lnSpc>
            <a:spcBef>
              <a:spcPct val="0"/>
            </a:spcBef>
            <a:spcAft>
              <a:spcPts val="0"/>
            </a:spcAft>
            <a:buChar char="••"/>
          </a:pPr>
          <a:r>
            <a:rPr lang="zh-CN" altLang="en-US" sz="2000" kern="1200" dirty="0" smtClean="0">
              <a:latin typeface="手札体-简粗体" panose="03000700000000000000" pitchFamily="66" charset="-122"/>
              <a:ea typeface="手札体-简粗体" panose="03000700000000000000" pitchFamily="66" charset="-122"/>
            </a:rPr>
            <a:t>企业制度是企业行为规则的总和。企业制度是一种显性的企业文化。</a:t>
          </a:r>
          <a:endParaRPr lang="zh-CN" altLang="en-US" sz="2000" kern="1200" dirty="0">
            <a:latin typeface="手札体-简粗体" panose="03000700000000000000" pitchFamily="66" charset="-122"/>
            <a:ea typeface="手札体-简粗体" panose="03000700000000000000" pitchFamily="66" charset="-122"/>
          </a:endParaRPr>
        </a:p>
      </dsp:txBody>
      <dsp:txXfrm>
        <a:off x="0" y="825276"/>
        <a:ext cx="9132186" cy="645840"/>
      </dsp:txXfrm>
    </dsp:sp>
    <dsp:sp modelId="{D0D50464-A168-4BBF-B831-777D8BFED4CF}">
      <dsp:nvSpPr>
        <dsp:cNvPr id="0" name=""/>
        <dsp:cNvSpPr/>
      </dsp:nvSpPr>
      <dsp:spPr>
        <a:xfrm>
          <a:off x="0" y="1422603"/>
          <a:ext cx="9132186" cy="730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企业的道德规范</a:t>
          </a:r>
          <a:endParaRPr lang="zh-CN" altLang="en-US" sz="2400" kern="1200" dirty="0">
            <a:latin typeface="手札体-简粗体" panose="03000700000000000000" pitchFamily="66" charset="-122"/>
            <a:ea typeface="手札体-简粗体" panose="03000700000000000000" pitchFamily="66" charset="-122"/>
          </a:endParaRPr>
        </a:p>
      </dsp:txBody>
      <dsp:txXfrm>
        <a:off x="35640" y="1458243"/>
        <a:ext cx="9060906" cy="658800"/>
      </dsp:txXfrm>
    </dsp:sp>
    <dsp:sp modelId="{AC33EC5B-9D48-4D76-8D20-8ACCECD0B65A}">
      <dsp:nvSpPr>
        <dsp:cNvPr id="0" name=""/>
        <dsp:cNvSpPr/>
      </dsp:nvSpPr>
      <dsp:spPr>
        <a:xfrm>
          <a:off x="0" y="2201196"/>
          <a:ext cx="9132186"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947" tIns="25400" rIns="142240" bIns="25400" numCol="1" spcCol="1270" anchor="t" anchorCtr="0">
          <a:noAutofit/>
        </a:bodyPr>
        <a:lstStyle/>
        <a:p>
          <a:pPr marL="228600" lvl="1" indent="-228600" algn="l" defTabSz="889000">
            <a:lnSpc>
              <a:spcPts val="2400"/>
            </a:lnSpc>
            <a:spcBef>
              <a:spcPct val="0"/>
            </a:spcBef>
            <a:spcAft>
              <a:spcPts val="0"/>
            </a:spcAft>
            <a:buChar char="••"/>
          </a:pPr>
          <a:r>
            <a:rPr lang="zh-CN" altLang="en-US" sz="2000" kern="1200" dirty="0" smtClean="0">
              <a:latin typeface="手札体-简粗体" panose="03000700000000000000" pitchFamily="66" charset="-122"/>
              <a:ea typeface="手札体-简粗体" panose="03000700000000000000" pitchFamily="66" charset="-122"/>
            </a:rPr>
            <a:t>用来调节和评价企业和员工行为的规范的总称。</a:t>
          </a:r>
          <a:endParaRPr lang="zh-CN" altLang="en-US" sz="2000" kern="1200" dirty="0">
            <a:latin typeface="手札体-简粗体" panose="03000700000000000000" pitchFamily="66" charset="-122"/>
            <a:ea typeface="手札体-简粗体" panose="03000700000000000000" pitchFamily="66" charset="-122"/>
          </a:endParaRPr>
        </a:p>
      </dsp:txBody>
      <dsp:txXfrm>
        <a:off x="0" y="2201196"/>
        <a:ext cx="9132186" cy="645840"/>
      </dsp:txXfrm>
    </dsp:sp>
    <dsp:sp modelId="{BBBAFA0A-1203-4300-BD03-644C48593CDC}">
      <dsp:nvSpPr>
        <dsp:cNvPr id="0" name=""/>
        <dsp:cNvSpPr/>
      </dsp:nvSpPr>
      <dsp:spPr>
        <a:xfrm>
          <a:off x="0" y="2798523"/>
          <a:ext cx="9132186" cy="730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企业形象</a:t>
          </a:r>
          <a:endParaRPr lang="zh-CN" altLang="en-US" sz="2400" kern="1200" dirty="0">
            <a:latin typeface="手札体-简粗体" panose="03000700000000000000" pitchFamily="66" charset="-122"/>
            <a:ea typeface="手札体-简粗体" panose="03000700000000000000" pitchFamily="66" charset="-122"/>
          </a:endParaRPr>
        </a:p>
      </dsp:txBody>
      <dsp:txXfrm>
        <a:off x="35640" y="2834163"/>
        <a:ext cx="9060906" cy="658800"/>
      </dsp:txXfrm>
    </dsp:sp>
    <dsp:sp modelId="{14E985EF-3748-40D6-BD8C-B767D99991DC}">
      <dsp:nvSpPr>
        <dsp:cNvPr id="0" name=""/>
        <dsp:cNvSpPr/>
      </dsp:nvSpPr>
      <dsp:spPr>
        <a:xfrm>
          <a:off x="0" y="3562420"/>
          <a:ext cx="9132186"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947" tIns="25400" rIns="142240" bIns="25400" numCol="1" spcCol="1270" anchor="t" anchorCtr="0">
          <a:noAutofit/>
        </a:bodyPr>
        <a:lstStyle/>
        <a:p>
          <a:pPr marL="228600" lvl="1" indent="-228600" algn="l" defTabSz="889000">
            <a:lnSpc>
              <a:spcPts val="2400"/>
            </a:lnSpc>
            <a:spcBef>
              <a:spcPct val="0"/>
            </a:spcBef>
            <a:spcAft>
              <a:spcPts val="0"/>
            </a:spcAft>
            <a:buChar char="••"/>
          </a:pPr>
          <a:r>
            <a:rPr lang="zh-CN" altLang="en-US" sz="2000" kern="1200" dirty="0" smtClean="0">
              <a:latin typeface="手札体-简粗体" panose="03000700000000000000" pitchFamily="66" charset="-122"/>
              <a:ea typeface="手札体-简粗体" panose="03000700000000000000" pitchFamily="66" charset="-122"/>
            </a:rPr>
            <a:t>是企业给大众的直观印象。</a:t>
          </a:r>
          <a:endParaRPr lang="zh-CN" altLang="en-US" sz="2000" kern="1200" dirty="0">
            <a:latin typeface="手札体-简粗体" panose="03000700000000000000" pitchFamily="66" charset="-122"/>
            <a:ea typeface="手札体-简粗体" panose="03000700000000000000" pitchFamily="66" charset="-122"/>
          </a:endParaRPr>
        </a:p>
      </dsp:txBody>
      <dsp:txXfrm>
        <a:off x="0" y="3562420"/>
        <a:ext cx="9132186" cy="645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5F26A-3346-4DB3-AF09-09D6C0660CC7}">
      <dsp:nvSpPr>
        <dsp:cNvPr id="0" name=""/>
        <dsp:cNvSpPr/>
      </dsp:nvSpPr>
      <dsp:spPr>
        <a:xfrm>
          <a:off x="0" y="310758"/>
          <a:ext cx="98989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09D32-17E7-4B5D-B3ED-55C0B5CF5E03}">
      <dsp:nvSpPr>
        <dsp:cNvPr id="0" name=""/>
        <dsp:cNvSpPr/>
      </dsp:nvSpPr>
      <dsp:spPr>
        <a:xfrm>
          <a:off x="494945" y="15558"/>
          <a:ext cx="633380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提高了物流系统的快速反应能力</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44379"/>
        <a:ext cx="6276166" cy="532758"/>
      </dsp:txXfrm>
    </dsp:sp>
    <dsp:sp modelId="{F779B2C4-431E-48A5-8D1B-2EDB1C83C27F}">
      <dsp:nvSpPr>
        <dsp:cNvPr id="0" name=""/>
        <dsp:cNvSpPr/>
      </dsp:nvSpPr>
      <dsp:spPr>
        <a:xfrm>
          <a:off x="0" y="1217958"/>
          <a:ext cx="98989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6E80F-7565-4A4E-97B0-404F4812B3BB}">
      <dsp:nvSpPr>
        <dsp:cNvPr id="0" name=""/>
        <dsp:cNvSpPr/>
      </dsp:nvSpPr>
      <dsp:spPr>
        <a:xfrm>
          <a:off x="494945" y="922758"/>
          <a:ext cx="633380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提高了顾客的满意度</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951579"/>
        <a:ext cx="6276166" cy="532758"/>
      </dsp:txXfrm>
    </dsp:sp>
    <dsp:sp modelId="{9B4F5CE5-A4E3-4E0F-9322-81D7A2D61D7E}">
      <dsp:nvSpPr>
        <dsp:cNvPr id="0" name=""/>
        <dsp:cNvSpPr/>
      </dsp:nvSpPr>
      <dsp:spPr>
        <a:xfrm>
          <a:off x="0" y="2125158"/>
          <a:ext cx="98989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A3B55B-020B-44E2-BE4C-E3E5E694559F}">
      <dsp:nvSpPr>
        <dsp:cNvPr id="0" name=""/>
        <dsp:cNvSpPr/>
      </dsp:nvSpPr>
      <dsp:spPr>
        <a:xfrm>
          <a:off x="494945" y="1829958"/>
          <a:ext cx="633380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增进了物流系统的无缝连接</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1858779"/>
        <a:ext cx="6276166" cy="532758"/>
      </dsp:txXfrm>
    </dsp:sp>
    <dsp:sp modelId="{78051A2E-7A6A-40F6-9043-11E10C1E86F9}">
      <dsp:nvSpPr>
        <dsp:cNvPr id="0" name=""/>
        <dsp:cNvSpPr/>
      </dsp:nvSpPr>
      <dsp:spPr>
        <a:xfrm>
          <a:off x="0" y="3032358"/>
          <a:ext cx="98989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C8FCA7-50D9-4020-B4D0-217EBB6E6A9B}">
      <dsp:nvSpPr>
        <dsp:cNvPr id="0" name=""/>
        <dsp:cNvSpPr/>
      </dsp:nvSpPr>
      <dsp:spPr>
        <a:xfrm>
          <a:off x="494945" y="2737158"/>
          <a:ext cx="633380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物流服务方式的多样化</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2765979"/>
        <a:ext cx="6276166" cy="532758"/>
      </dsp:txXfrm>
    </dsp:sp>
    <dsp:sp modelId="{518ACD02-5A16-43DC-A793-CE869F04DF70}">
      <dsp:nvSpPr>
        <dsp:cNvPr id="0" name=""/>
        <dsp:cNvSpPr/>
      </dsp:nvSpPr>
      <dsp:spPr>
        <a:xfrm>
          <a:off x="0" y="3939558"/>
          <a:ext cx="98989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135C6-8028-4B93-AD16-3DED0AFF59E6}">
      <dsp:nvSpPr>
        <dsp:cNvPr id="0" name=""/>
        <dsp:cNvSpPr/>
      </dsp:nvSpPr>
      <dsp:spPr>
        <a:xfrm>
          <a:off x="494945" y="3644358"/>
          <a:ext cx="633380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降低了物流系统的成本</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3673179"/>
        <a:ext cx="6276166" cy="53275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3AC97-1B99-407B-B66F-8A3528CEFB11}">
      <dsp:nvSpPr>
        <dsp:cNvPr id="0" name=""/>
        <dsp:cNvSpPr/>
      </dsp:nvSpPr>
      <dsp:spPr>
        <a:xfrm>
          <a:off x="0" y="9711"/>
          <a:ext cx="9344837" cy="748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物质层次文化</a:t>
          </a:r>
          <a:endParaRPr lang="zh-CN" altLang="en-US" sz="2400" kern="1200" dirty="0">
            <a:latin typeface="手札体-简粗体" panose="03000700000000000000" pitchFamily="66" charset="-122"/>
            <a:ea typeface="手札体-简粗体" panose="03000700000000000000" pitchFamily="66" charset="-122"/>
          </a:endParaRPr>
        </a:p>
      </dsp:txBody>
      <dsp:txXfrm>
        <a:off x="36553" y="46264"/>
        <a:ext cx="9271731" cy="675694"/>
      </dsp:txXfrm>
    </dsp:sp>
    <dsp:sp modelId="{C6782BA5-89C3-4F4A-9048-8FB7E51697AC}">
      <dsp:nvSpPr>
        <dsp:cNvPr id="0" name=""/>
        <dsp:cNvSpPr/>
      </dsp:nvSpPr>
      <dsp:spPr>
        <a:xfrm>
          <a:off x="0" y="758512"/>
          <a:ext cx="9344837"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6699" tIns="22860" rIns="128016" bIns="22860" numCol="1" spcCol="1270" anchor="t" anchorCtr="0">
          <a:noAutofit/>
        </a:bodyPr>
        <a:lstStyle/>
        <a:p>
          <a:pPr marL="171450" lvl="1" indent="-171450" algn="l" defTabSz="800100">
            <a:lnSpc>
              <a:spcPts val="24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也称为表层文化</a:t>
          </a:r>
          <a:endParaRPr lang="zh-CN" altLang="en-US" sz="1800" kern="1200" dirty="0">
            <a:latin typeface="手札体-简粗体" panose="03000700000000000000" pitchFamily="66" charset="-122"/>
            <a:ea typeface="手札体-简粗体" panose="03000700000000000000" pitchFamily="66" charset="-122"/>
          </a:endParaRPr>
        </a:p>
        <a:p>
          <a:pPr marL="171450" lvl="1" indent="-171450" algn="l" defTabSz="800100">
            <a:lnSpc>
              <a:spcPts val="24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如反映企业面貌的文明环境情况，产品造型、外观、包装，员工谦虚诚恳、文明礼貌</a:t>
          </a:r>
          <a:endParaRPr lang="zh-CN" altLang="en-US" sz="1800" kern="1200" dirty="0">
            <a:latin typeface="手札体-简粗体" panose="03000700000000000000" pitchFamily="66" charset="-122"/>
            <a:ea typeface="手札体-简粗体" panose="03000700000000000000" pitchFamily="66" charset="-122"/>
          </a:endParaRPr>
        </a:p>
      </dsp:txBody>
      <dsp:txXfrm>
        <a:off x="0" y="758512"/>
        <a:ext cx="9344837" cy="662400"/>
      </dsp:txXfrm>
    </dsp:sp>
    <dsp:sp modelId="{F6E3F992-8040-411A-8D8A-F9FCF509B6C2}">
      <dsp:nvSpPr>
        <dsp:cNvPr id="0" name=""/>
        <dsp:cNvSpPr/>
      </dsp:nvSpPr>
      <dsp:spPr>
        <a:xfrm>
          <a:off x="0" y="1420912"/>
          <a:ext cx="9344837" cy="748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制度层次文化</a:t>
          </a:r>
          <a:endParaRPr lang="zh-CN" altLang="en-US" sz="2400" kern="1200" dirty="0">
            <a:latin typeface="手札体-简粗体" panose="03000700000000000000" pitchFamily="66" charset="-122"/>
            <a:ea typeface="手札体-简粗体" panose="03000700000000000000" pitchFamily="66" charset="-122"/>
          </a:endParaRPr>
        </a:p>
      </dsp:txBody>
      <dsp:txXfrm>
        <a:off x="36553" y="1457465"/>
        <a:ext cx="9271731" cy="675694"/>
      </dsp:txXfrm>
    </dsp:sp>
    <dsp:sp modelId="{2B0AFC55-3556-494B-88CF-0655FF9199DF}">
      <dsp:nvSpPr>
        <dsp:cNvPr id="0" name=""/>
        <dsp:cNvSpPr/>
      </dsp:nvSpPr>
      <dsp:spPr>
        <a:xfrm>
          <a:off x="0" y="2169712"/>
          <a:ext cx="9344837"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6699" tIns="22860" rIns="128016" bIns="22860" numCol="1" spcCol="1270" anchor="t" anchorCtr="0">
          <a:noAutofit/>
        </a:bodyPr>
        <a:lstStyle/>
        <a:p>
          <a:pPr marL="171450" lvl="1" indent="-171450" algn="l" defTabSz="800100">
            <a:lnSpc>
              <a:spcPts val="24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也称为中层文化</a:t>
          </a:r>
          <a:endParaRPr lang="zh-CN" altLang="en-US" sz="1800" kern="1200" dirty="0">
            <a:latin typeface="手札体-简粗体" panose="03000700000000000000" pitchFamily="66" charset="-122"/>
            <a:ea typeface="手札体-简粗体" panose="03000700000000000000" pitchFamily="66" charset="-122"/>
          </a:endParaRPr>
        </a:p>
        <a:p>
          <a:pPr marL="171450" lvl="1" indent="-171450" algn="l" defTabSz="800100">
            <a:lnSpc>
              <a:spcPts val="24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是介于表层和深层之间的文化，影响和制约着表层文化</a:t>
          </a:r>
          <a:endParaRPr lang="zh-CN" altLang="en-US" sz="1800" kern="1200" dirty="0">
            <a:latin typeface="手札体-简粗体" panose="03000700000000000000" pitchFamily="66" charset="-122"/>
            <a:ea typeface="手札体-简粗体" panose="03000700000000000000" pitchFamily="66" charset="-122"/>
          </a:endParaRPr>
        </a:p>
      </dsp:txBody>
      <dsp:txXfrm>
        <a:off x="0" y="2169712"/>
        <a:ext cx="9344837" cy="662400"/>
      </dsp:txXfrm>
    </dsp:sp>
    <dsp:sp modelId="{76B1B2E4-8496-41B4-BD6E-2FC60A53A3AC}">
      <dsp:nvSpPr>
        <dsp:cNvPr id="0" name=""/>
        <dsp:cNvSpPr/>
      </dsp:nvSpPr>
      <dsp:spPr>
        <a:xfrm>
          <a:off x="0" y="2832112"/>
          <a:ext cx="9344837" cy="748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精神层次文化</a:t>
          </a:r>
          <a:endParaRPr lang="zh-CN" altLang="en-US" sz="2400" kern="1200" dirty="0">
            <a:latin typeface="手札体-简粗体" panose="03000700000000000000" pitchFamily="66" charset="-122"/>
            <a:ea typeface="手札体-简粗体" panose="03000700000000000000" pitchFamily="66" charset="-122"/>
          </a:endParaRPr>
        </a:p>
      </dsp:txBody>
      <dsp:txXfrm>
        <a:off x="36553" y="2868665"/>
        <a:ext cx="9271731" cy="675694"/>
      </dsp:txXfrm>
    </dsp:sp>
    <dsp:sp modelId="{0387D315-D3A3-45E7-A640-DD4DBCA26453}">
      <dsp:nvSpPr>
        <dsp:cNvPr id="0" name=""/>
        <dsp:cNvSpPr/>
      </dsp:nvSpPr>
      <dsp:spPr>
        <a:xfrm>
          <a:off x="0" y="3580912"/>
          <a:ext cx="9344837"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6699" tIns="22860" rIns="128016" bIns="22860" numCol="1" spcCol="1270" anchor="t" anchorCtr="0">
          <a:noAutofit/>
        </a:bodyPr>
        <a:lstStyle/>
        <a:p>
          <a:pPr marL="171450" lvl="1" indent="-171450" algn="l" defTabSz="800100">
            <a:lnSpc>
              <a:spcPts val="24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也称为深层文化，是企业文化的核心</a:t>
          </a:r>
          <a:endParaRPr lang="zh-CN" altLang="en-US" sz="1800" kern="1200" dirty="0">
            <a:latin typeface="手札体-简粗体" panose="03000700000000000000" pitchFamily="66" charset="-122"/>
            <a:ea typeface="手札体-简粗体" panose="03000700000000000000" pitchFamily="66" charset="-122"/>
          </a:endParaRPr>
        </a:p>
        <a:p>
          <a:pPr marL="171450" lvl="1" indent="-171450" algn="l" defTabSz="800100">
            <a:lnSpc>
              <a:spcPts val="24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是企业文化中相对稳定的层次</a:t>
          </a:r>
          <a:endParaRPr lang="zh-CN" altLang="en-US" sz="1800" kern="1200" dirty="0">
            <a:latin typeface="手札体-简粗体" panose="03000700000000000000" pitchFamily="66" charset="-122"/>
            <a:ea typeface="手札体-简粗体" panose="03000700000000000000" pitchFamily="66" charset="-122"/>
          </a:endParaRPr>
        </a:p>
      </dsp:txBody>
      <dsp:txXfrm>
        <a:off x="0" y="3580912"/>
        <a:ext cx="9344837" cy="66240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0BEB7-494C-49C6-94DE-5981D4541C1C}">
      <dsp:nvSpPr>
        <dsp:cNvPr id="0" name=""/>
        <dsp:cNvSpPr/>
      </dsp:nvSpPr>
      <dsp:spPr>
        <a:xfrm>
          <a:off x="0" y="498447"/>
          <a:ext cx="9631916" cy="781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1863B3-C421-49A1-8FA7-68F3DB49B4C3}">
      <dsp:nvSpPr>
        <dsp:cNvPr id="0" name=""/>
        <dsp:cNvSpPr/>
      </dsp:nvSpPr>
      <dsp:spPr>
        <a:xfrm>
          <a:off x="481595" y="40887"/>
          <a:ext cx="6742341" cy="9151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844" tIns="0" rIns="254844"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精神层次决定了制度层次和物质层次</a:t>
          </a:r>
          <a:endParaRPr lang="zh-CN" altLang="en-US" sz="2400" kern="1200" dirty="0">
            <a:latin typeface="手札体-简粗体" panose="03000700000000000000" pitchFamily="66" charset="-122"/>
            <a:ea typeface="手札体-简粗体" panose="03000700000000000000" pitchFamily="66" charset="-122"/>
          </a:endParaRPr>
        </a:p>
      </dsp:txBody>
      <dsp:txXfrm>
        <a:off x="526267" y="85559"/>
        <a:ext cx="6652997" cy="825776"/>
      </dsp:txXfrm>
    </dsp:sp>
    <dsp:sp modelId="{64370FD7-CA8C-4888-8E67-6B337EF85EAF}">
      <dsp:nvSpPr>
        <dsp:cNvPr id="0" name=""/>
        <dsp:cNvSpPr/>
      </dsp:nvSpPr>
      <dsp:spPr>
        <a:xfrm>
          <a:off x="0" y="1904607"/>
          <a:ext cx="9631916" cy="781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F059B9-4913-4F9F-9256-A7A846041310}">
      <dsp:nvSpPr>
        <dsp:cNvPr id="0" name=""/>
        <dsp:cNvSpPr/>
      </dsp:nvSpPr>
      <dsp:spPr>
        <a:xfrm>
          <a:off x="481595" y="1447047"/>
          <a:ext cx="6742341" cy="9151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844" tIns="0" rIns="254844"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制度层次是精神层次和物质层次的中介</a:t>
          </a:r>
          <a:endParaRPr lang="zh-CN" altLang="en-US" sz="2400" kern="1200" dirty="0">
            <a:latin typeface="手札体-简粗体" panose="03000700000000000000" pitchFamily="66" charset="-122"/>
            <a:ea typeface="手札体-简粗体" panose="03000700000000000000" pitchFamily="66" charset="-122"/>
          </a:endParaRPr>
        </a:p>
      </dsp:txBody>
      <dsp:txXfrm>
        <a:off x="526267" y="1491719"/>
        <a:ext cx="6652997" cy="825776"/>
      </dsp:txXfrm>
    </dsp:sp>
    <dsp:sp modelId="{6B6098B5-7A4A-4C44-85D5-F780D34D88D6}">
      <dsp:nvSpPr>
        <dsp:cNvPr id="0" name=""/>
        <dsp:cNvSpPr/>
      </dsp:nvSpPr>
      <dsp:spPr>
        <a:xfrm>
          <a:off x="0" y="3310767"/>
          <a:ext cx="9631916" cy="781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E2384-027F-432E-902B-ABDA303AE6FE}">
      <dsp:nvSpPr>
        <dsp:cNvPr id="0" name=""/>
        <dsp:cNvSpPr/>
      </dsp:nvSpPr>
      <dsp:spPr>
        <a:xfrm>
          <a:off x="481595" y="2853207"/>
          <a:ext cx="6742341" cy="9151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844" tIns="0" rIns="254844"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物质层次和制度层次是精神层次的体现</a:t>
          </a:r>
          <a:endParaRPr lang="zh-CN" altLang="en-US" sz="2400" kern="1200" dirty="0">
            <a:latin typeface="手札体-简粗体" panose="03000700000000000000" pitchFamily="66" charset="-122"/>
            <a:ea typeface="手札体-简粗体" panose="03000700000000000000" pitchFamily="66" charset="-122"/>
          </a:endParaRPr>
        </a:p>
      </dsp:txBody>
      <dsp:txXfrm>
        <a:off x="526267" y="2897879"/>
        <a:ext cx="6652997" cy="825776"/>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A4295-B555-40E0-9EB9-39C5D3597240}">
      <dsp:nvSpPr>
        <dsp:cNvPr id="0" name=""/>
        <dsp:cNvSpPr/>
      </dsp:nvSpPr>
      <dsp:spPr>
        <a:xfrm>
          <a:off x="2742" y="602280"/>
          <a:ext cx="2175788" cy="130547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民族性</a:t>
          </a:r>
          <a:endParaRPr lang="zh-CN" altLang="en-US" sz="2400" kern="1200" dirty="0">
            <a:latin typeface="手札体-简粗体" panose="03000700000000000000" pitchFamily="66" charset="-122"/>
            <a:ea typeface="手札体-简粗体" panose="03000700000000000000" pitchFamily="66" charset="-122"/>
          </a:endParaRPr>
        </a:p>
      </dsp:txBody>
      <dsp:txXfrm>
        <a:off x="66470" y="666008"/>
        <a:ext cx="2048332" cy="1178017"/>
      </dsp:txXfrm>
    </dsp:sp>
    <dsp:sp modelId="{E27433F7-EE69-4980-996D-EA86AD87E468}">
      <dsp:nvSpPr>
        <dsp:cNvPr id="0" name=""/>
        <dsp:cNvSpPr/>
      </dsp:nvSpPr>
      <dsp:spPr>
        <a:xfrm>
          <a:off x="2396110" y="602280"/>
          <a:ext cx="2175788" cy="130547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客观性</a:t>
          </a:r>
          <a:endParaRPr lang="zh-CN" altLang="en-US" sz="2400" kern="1200" dirty="0">
            <a:latin typeface="手札体-简粗体" panose="03000700000000000000" pitchFamily="66" charset="-122"/>
            <a:ea typeface="手札体-简粗体" panose="03000700000000000000" pitchFamily="66" charset="-122"/>
          </a:endParaRPr>
        </a:p>
      </dsp:txBody>
      <dsp:txXfrm>
        <a:off x="2459838" y="666008"/>
        <a:ext cx="2048332" cy="1178017"/>
      </dsp:txXfrm>
    </dsp:sp>
    <dsp:sp modelId="{C6D5D90C-7445-47A3-8DBD-F072313D7CC8}">
      <dsp:nvSpPr>
        <dsp:cNvPr id="0" name=""/>
        <dsp:cNvSpPr/>
      </dsp:nvSpPr>
      <dsp:spPr>
        <a:xfrm>
          <a:off x="4789477" y="602280"/>
          <a:ext cx="2175788" cy="130547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独特性</a:t>
          </a:r>
          <a:endParaRPr lang="zh-CN" altLang="en-US" sz="2400" kern="1200" dirty="0">
            <a:latin typeface="手札体-简粗体" panose="03000700000000000000" pitchFamily="66" charset="-122"/>
            <a:ea typeface="手札体-简粗体" panose="03000700000000000000" pitchFamily="66" charset="-122"/>
          </a:endParaRPr>
        </a:p>
      </dsp:txBody>
      <dsp:txXfrm>
        <a:off x="4853205" y="666008"/>
        <a:ext cx="2048332" cy="1178017"/>
      </dsp:txXfrm>
    </dsp:sp>
    <dsp:sp modelId="{D4CCAA54-8BDE-47CE-91A1-68D6B721E314}">
      <dsp:nvSpPr>
        <dsp:cNvPr id="0" name=""/>
        <dsp:cNvSpPr/>
      </dsp:nvSpPr>
      <dsp:spPr>
        <a:xfrm>
          <a:off x="7182845" y="602280"/>
          <a:ext cx="2175788" cy="130547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科学性</a:t>
          </a:r>
          <a:endParaRPr lang="zh-CN" altLang="en-US" sz="2400" kern="1200" dirty="0">
            <a:latin typeface="手札体-简粗体" panose="03000700000000000000" pitchFamily="66" charset="-122"/>
            <a:ea typeface="手札体-简粗体" panose="03000700000000000000" pitchFamily="66" charset="-122"/>
          </a:endParaRPr>
        </a:p>
      </dsp:txBody>
      <dsp:txXfrm>
        <a:off x="7246573" y="666008"/>
        <a:ext cx="2048332" cy="1178017"/>
      </dsp:txXfrm>
    </dsp:sp>
    <dsp:sp modelId="{5F550629-7AB3-4AFB-A561-AF0810938FB1}">
      <dsp:nvSpPr>
        <dsp:cNvPr id="0" name=""/>
        <dsp:cNvSpPr/>
      </dsp:nvSpPr>
      <dsp:spPr>
        <a:xfrm>
          <a:off x="1199426" y="2125332"/>
          <a:ext cx="2175788" cy="130547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动态性</a:t>
          </a:r>
          <a:endParaRPr lang="zh-CN" altLang="en-US" sz="2400" kern="1200" dirty="0">
            <a:latin typeface="手札体-简粗体" panose="03000700000000000000" pitchFamily="66" charset="-122"/>
            <a:ea typeface="手札体-简粗体" panose="03000700000000000000" pitchFamily="66" charset="-122"/>
          </a:endParaRPr>
        </a:p>
      </dsp:txBody>
      <dsp:txXfrm>
        <a:off x="1263154" y="2189060"/>
        <a:ext cx="2048332" cy="1178017"/>
      </dsp:txXfrm>
    </dsp:sp>
    <dsp:sp modelId="{D2B648B8-C0A3-488F-B645-033C58388BE5}">
      <dsp:nvSpPr>
        <dsp:cNvPr id="0" name=""/>
        <dsp:cNvSpPr/>
      </dsp:nvSpPr>
      <dsp:spPr>
        <a:xfrm>
          <a:off x="3592794" y="2125332"/>
          <a:ext cx="2175788" cy="130547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约束性</a:t>
          </a:r>
          <a:endParaRPr lang="zh-CN" altLang="en-US" sz="2400" kern="1200" dirty="0">
            <a:latin typeface="手札体-简粗体" panose="03000700000000000000" pitchFamily="66" charset="-122"/>
            <a:ea typeface="手札体-简粗体" panose="03000700000000000000" pitchFamily="66" charset="-122"/>
          </a:endParaRPr>
        </a:p>
      </dsp:txBody>
      <dsp:txXfrm>
        <a:off x="3656522" y="2189060"/>
        <a:ext cx="2048332" cy="1178017"/>
      </dsp:txXfrm>
    </dsp:sp>
    <dsp:sp modelId="{0FA15C2D-9CA4-43E0-A584-EA392E0692A1}">
      <dsp:nvSpPr>
        <dsp:cNvPr id="0" name=""/>
        <dsp:cNvSpPr/>
      </dsp:nvSpPr>
      <dsp:spPr>
        <a:xfrm>
          <a:off x="5986161" y="2125332"/>
          <a:ext cx="2175788" cy="130547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辐射性</a:t>
          </a:r>
          <a:endParaRPr lang="zh-CN" altLang="en-US" sz="2400" kern="1200" dirty="0">
            <a:latin typeface="手札体-简粗体" panose="03000700000000000000" pitchFamily="66" charset="-122"/>
            <a:ea typeface="手札体-简粗体" panose="03000700000000000000" pitchFamily="66" charset="-122"/>
          </a:endParaRPr>
        </a:p>
      </dsp:txBody>
      <dsp:txXfrm>
        <a:off x="6049889" y="2189060"/>
        <a:ext cx="2048332" cy="117801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709254" y="724355"/>
          <a:ext cx="248701" cy="534708"/>
        </a:xfrm>
        <a:custGeom>
          <a:avLst/>
          <a:gdLst/>
          <a:ahLst/>
          <a:cxnLst/>
          <a:rect l="0" t="0" r="0" b="0"/>
          <a:pathLst>
            <a:path>
              <a:moveTo>
                <a:pt x="0" y="0"/>
              </a:moveTo>
              <a:lnTo>
                <a:pt x="124350" y="0"/>
              </a:lnTo>
              <a:lnTo>
                <a:pt x="124350" y="534708"/>
              </a:lnTo>
              <a:lnTo>
                <a:pt x="248701" y="53470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709254" y="678635"/>
          <a:ext cx="248701" cy="91440"/>
        </a:xfrm>
        <a:custGeom>
          <a:avLst/>
          <a:gdLst/>
          <a:ahLst/>
          <a:cxnLst/>
          <a:rect l="0" t="0" r="0" b="0"/>
          <a:pathLst>
            <a:path>
              <a:moveTo>
                <a:pt x="0" y="45720"/>
              </a:moveTo>
              <a:lnTo>
                <a:pt x="248701"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709254" y="189646"/>
          <a:ext cx="248701" cy="534708"/>
        </a:xfrm>
        <a:custGeom>
          <a:avLst/>
          <a:gdLst/>
          <a:ahLst/>
          <a:cxnLst/>
          <a:rect l="0" t="0" r="0" b="0"/>
          <a:pathLst>
            <a:path>
              <a:moveTo>
                <a:pt x="0" y="534708"/>
              </a:moveTo>
              <a:lnTo>
                <a:pt x="124350" y="534708"/>
              </a:lnTo>
              <a:lnTo>
                <a:pt x="124350" y="0"/>
              </a:lnTo>
              <a:lnTo>
                <a:pt x="24870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465747" y="534720"/>
          <a:ext cx="1243507" cy="3792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供应链管理环境下的物流管理</a:t>
          </a:r>
          <a:endParaRPr lang="zh-CN" altLang="en-US" sz="1100" b="1" kern="1200" dirty="0">
            <a:latin typeface="SimHei" charset="-122"/>
            <a:ea typeface="SimHei" charset="-122"/>
            <a:cs typeface="SimHei" charset="-122"/>
          </a:endParaRPr>
        </a:p>
      </dsp:txBody>
      <dsp:txXfrm>
        <a:off x="1465747" y="534720"/>
        <a:ext cx="1243507" cy="379269"/>
      </dsp:txXfrm>
    </dsp:sp>
    <dsp:sp modelId="{22C8BBC7-02FA-4EF0-899A-834C1FEE39E3}">
      <dsp:nvSpPr>
        <dsp:cNvPr id="0" name=""/>
        <dsp:cNvSpPr/>
      </dsp:nvSpPr>
      <dsp:spPr>
        <a:xfrm>
          <a:off x="2957955" y="12"/>
          <a:ext cx="1243507" cy="3792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物流管理的含义</a:t>
          </a:r>
          <a:endParaRPr lang="zh-CN" altLang="en-US" sz="1100" b="1" kern="1200" dirty="0">
            <a:latin typeface="SimHei" charset="-122"/>
            <a:ea typeface="SimHei" charset="-122"/>
            <a:cs typeface="SimHei" charset="-122"/>
          </a:endParaRPr>
        </a:p>
      </dsp:txBody>
      <dsp:txXfrm>
        <a:off x="2957955" y="12"/>
        <a:ext cx="1243507" cy="379269"/>
      </dsp:txXfrm>
    </dsp:sp>
    <dsp:sp modelId="{86A07B8D-FF15-4EFF-8681-05A46BF1E797}">
      <dsp:nvSpPr>
        <dsp:cNvPr id="0" name=""/>
        <dsp:cNvSpPr/>
      </dsp:nvSpPr>
      <dsp:spPr>
        <a:xfrm>
          <a:off x="2957955" y="534720"/>
          <a:ext cx="1243507" cy="3792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供应链管理环境下物流管理的特点</a:t>
          </a:r>
          <a:endParaRPr lang="zh-CN" altLang="en-US" sz="1100" b="1" kern="1200" dirty="0">
            <a:latin typeface="SimHei" charset="-122"/>
            <a:ea typeface="SimHei" charset="-122"/>
            <a:cs typeface="SimHei" charset="-122"/>
          </a:endParaRPr>
        </a:p>
      </dsp:txBody>
      <dsp:txXfrm>
        <a:off x="2957955" y="534720"/>
        <a:ext cx="1243507" cy="379269"/>
      </dsp:txXfrm>
    </dsp:sp>
    <dsp:sp modelId="{A73C4A40-2D47-BF42-9EF8-B3BEE9451F45}">
      <dsp:nvSpPr>
        <dsp:cNvPr id="0" name=""/>
        <dsp:cNvSpPr/>
      </dsp:nvSpPr>
      <dsp:spPr>
        <a:xfrm>
          <a:off x="2957955" y="1069428"/>
          <a:ext cx="1243507" cy="3792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供应链管理环境下物流管理的策略</a:t>
          </a:r>
          <a:endParaRPr lang="zh-CN" altLang="en-US" sz="1100" b="1" kern="1200" dirty="0">
            <a:latin typeface="SimHei" charset="-122"/>
            <a:ea typeface="SimHei" charset="-122"/>
            <a:cs typeface="SimHei" charset="-122"/>
          </a:endParaRPr>
        </a:p>
      </dsp:txBody>
      <dsp:txXfrm>
        <a:off x="2957955" y="1069428"/>
        <a:ext cx="1243507" cy="37926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69003-BB56-43DE-9D3C-0561CB0812C0}">
      <dsp:nvSpPr>
        <dsp:cNvPr id="0" name=""/>
        <dsp:cNvSpPr/>
      </dsp:nvSpPr>
      <dsp:spPr>
        <a:xfrm>
          <a:off x="3309917" y="1202"/>
          <a:ext cx="1508165" cy="723602"/>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latin typeface="手札体-简粗体" panose="03000700000000000000" pitchFamily="66" charset="-122"/>
              <a:ea typeface="手札体-简粗体" panose="03000700000000000000" pitchFamily="66" charset="-122"/>
            </a:rPr>
            <a:t>导向</a:t>
          </a:r>
          <a:r>
            <a:rPr lang="zh-CN" altLang="en-US" sz="2400" kern="1200" dirty="0" smtClean="0">
              <a:latin typeface="手札体-简粗体" panose="03000700000000000000" pitchFamily="66" charset="-122"/>
              <a:ea typeface="手札体-简粗体" panose="03000700000000000000" pitchFamily="66" charset="-122"/>
            </a:rPr>
            <a:t>作用</a:t>
          </a:r>
          <a:endParaRPr lang="zh-CN" altLang="en-US" sz="2400" kern="1200" dirty="0">
            <a:latin typeface="手札体-简粗体" panose="03000700000000000000" pitchFamily="66" charset="-122"/>
            <a:ea typeface="手札体-简粗体" panose="03000700000000000000" pitchFamily="66" charset="-122"/>
          </a:endParaRPr>
        </a:p>
      </dsp:txBody>
      <dsp:txXfrm>
        <a:off x="3345240" y="36525"/>
        <a:ext cx="1437519" cy="652956"/>
      </dsp:txXfrm>
    </dsp:sp>
    <dsp:sp modelId="{82CDE0AA-6727-40FE-9B56-AF929DEE728E}">
      <dsp:nvSpPr>
        <dsp:cNvPr id="0" name=""/>
        <dsp:cNvSpPr/>
      </dsp:nvSpPr>
      <dsp:spPr>
        <a:xfrm>
          <a:off x="2360576" y="363003"/>
          <a:ext cx="3406847" cy="3406847"/>
        </a:xfrm>
        <a:custGeom>
          <a:avLst/>
          <a:gdLst/>
          <a:ahLst/>
          <a:cxnLst/>
          <a:rect l="0" t="0" r="0" b="0"/>
          <a:pathLst>
            <a:path>
              <a:moveTo>
                <a:pt x="2462359" y="178409"/>
              </a:moveTo>
              <a:arcTo wR="1703423" hR="1703423" stAng="17787455" swAng="107580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D452F18-3C4F-49DE-BEAE-EFFBDB9C40E7}">
      <dsp:nvSpPr>
        <dsp:cNvPr id="0" name=""/>
        <dsp:cNvSpPr/>
      </dsp:nvSpPr>
      <dsp:spPr>
        <a:xfrm>
          <a:off x="4785125" y="852914"/>
          <a:ext cx="1508165" cy="723602"/>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latin typeface="手札体-简粗体" panose="03000700000000000000" pitchFamily="66" charset="-122"/>
              <a:ea typeface="手札体-简粗体" panose="03000700000000000000" pitchFamily="66" charset="-122"/>
            </a:rPr>
            <a:t>凝聚</a:t>
          </a:r>
          <a:r>
            <a:rPr lang="zh-CN" altLang="en-US" sz="2400" kern="1200" dirty="0" smtClean="0">
              <a:latin typeface="手札体-简粗体" panose="03000700000000000000" pitchFamily="66" charset="-122"/>
              <a:ea typeface="手札体-简粗体" panose="03000700000000000000" pitchFamily="66" charset="-122"/>
            </a:rPr>
            <a:t>作用</a:t>
          </a:r>
          <a:endParaRPr lang="zh-CN" altLang="en-US" sz="2400" kern="1200" dirty="0">
            <a:latin typeface="手札体-简粗体" panose="03000700000000000000" pitchFamily="66" charset="-122"/>
            <a:ea typeface="手札体-简粗体" panose="03000700000000000000" pitchFamily="66" charset="-122"/>
          </a:endParaRPr>
        </a:p>
      </dsp:txBody>
      <dsp:txXfrm>
        <a:off x="4820448" y="888237"/>
        <a:ext cx="1437519" cy="652956"/>
      </dsp:txXfrm>
    </dsp:sp>
    <dsp:sp modelId="{B030570B-EC5E-4EF7-8181-88449F363A84}">
      <dsp:nvSpPr>
        <dsp:cNvPr id="0" name=""/>
        <dsp:cNvSpPr/>
      </dsp:nvSpPr>
      <dsp:spPr>
        <a:xfrm>
          <a:off x="2360576" y="363003"/>
          <a:ext cx="3406847" cy="3406847"/>
        </a:xfrm>
        <a:custGeom>
          <a:avLst/>
          <a:gdLst/>
          <a:ahLst/>
          <a:cxnLst/>
          <a:rect l="0" t="0" r="0" b="0"/>
          <a:pathLst>
            <a:path>
              <a:moveTo>
                <a:pt x="3337668" y="1222905"/>
              </a:moveTo>
              <a:arcTo wR="1703423" hR="1703423" stAng="20616902" swAng="1966196"/>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18CB7FF-84C6-43D5-9126-14CF63F577AF}">
      <dsp:nvSpPr>
        <dsp:cNvPr id="0" name=""/>
        <dsp:cNvSpPr/>
      </dsp:nvSpPr>
      <dsp:spPr>
        <a:xfrm>
          <a:off x="4785125" y="2556338"/>
          <a:ext cx="1508165" cy="723602"/>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latin typeface="手札体-简粗体" panose="03000700000000000000" pitchFamily="66" charset="-122"/>
              <a:ea typeface="手札体-简粗体" panose="03000700000000000000" pitchFamily="66" charset="-122"/>
            </a:rPr>
            <a:t>规范</a:t>
          </a:r>
          <a:r>
            <a:rPr lang="zh-CN" altLang="en-US" sz="2400" kern="1200" dirty="0" smtClean="0">
              <a:latin typeface="手札体-简粗体" panose="03000700000000000000" pitchFamily="66" charset="-122"/>
              <a:ea typeface="手札体-简粗体" panose="03000700000000000000" pitchFamily="66" charset="-122"/>
            </a:rPr>
            <a:t>作用</a:t>
          </a:r>
          <a:endParaRPr lang="zh-CN" altLang="en-US" sz="2400" kern="1200" dirty="0">
            <a:latin typeface="手札体-简粗体" panose="03000700000000000000" pitchFamily="66" charset="-122"/>
            <a:ea typeface="手札体-简粗体" panose="03000700000000000000" pitchFamily="66" charset="-122"/>
          </a:endParaRPr>
        </a:p>
      </dsp:txBody>
      <dsp:txXfrm>
        <a:off x="4820448" y="2591661"/>
        <a:ext cx="1437519" cy="652956"/>
      </dsp:txXfrm>
    </dsp:sp>
    <dsp:sp modelId="{3C2AB7FB-37AD-4B84-853B-6BE4B70C7457}">
      <dsp:nvSpPr>
        <dsp:cNvPr id="0" name=""/>
        <dsp:cNvSpPr/>
      </dsp:nvSpPr>
      <dsp:spPr>
        <a:xfrm>
          <a:off x="2360576" y="363003"/>
          <a:ext cx="3406847" cy="3406847"/>
        </a:xfrm>
        <a:custGeom>
          <a:avLst/>
          <a:gdLst/>
          <a:ahLst/>
          <a:cxnLst/>
          <a:rect l="0" t="0" r="0" b="0"/>
          <a:pathLst>
            <a:path>
              <a:moveTo>
                <a:pt x="2894983" y="2920731"/>
              </a:moveTo>
              <a:arcTo wR="1703423" hR="1703423" stAng="2736744" swAng="107580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D3AA41-65F8-4308-B926-123475D5F1A1}">
      <dsp:nvSpPr>
        <dsp:cNvPr id="0" name=""/>
        <dsp:cNvSpPr/>
      </dsp:nvSpPr>
      <dsp:spPr>
        <a:xfrm>
          <a:off x="3309917" y="3408050"/>
          <a:ext cx="1508165" cy="723602"/>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latin typeface="手札体-简粗体" panose="03000700000000000000" pitchFamily="66" charset="-122"/>
              <a:ea typeface="手札体-简粗体" panose="03000700000000000000" pitchFamily="66" charset="-122"/>
            </a:rPr>
            <a:t>激励</a:t>
          </a:r>
          <a:r>
            <a:rPr lang="zh-CN" altLang="en-US" sz="2400" kern="1200" dirty="0" smtClean="0">
              <a:latin typeface="手札体-简粗体" panose="03000700000000000000" pitchFamily="66" charset="-122"/>
              <a:ea typeface="手札体-简粗体" panose="03000700000000000000" pitchFamily="66" charset="-122"/>
            </a:rPr>
            <a:t>作用</a:t>
          </a:r>
          <a:endParaRPr lang="zh-CN" altLang="en-US" sz="2400" kern="1200" dirty="0">
            <a:latin typeface="手札体-简粗体" panose="03000700000000000000" pitchFamily="66" charset="-122"/>
            <a:ea typeface="手札体-简粗体" panose="03000700000000000000" pitchFamily="66" charset="-122"/>
          </a:endParaRPr>
        </a:p>
      </dsp:txBody>
      <dsp:txXfrm>
        <a:off x="3345240" y="3443373"/>
        <a:ext cx="1437519" cy="652956"/>
      </dsp:txXfrm>
    </dsp:sp>
    <dsp:sp modelId="{D34E1D0D-0F49-4084-BFD0-5B9A426C490C}">
      <dsp:nvSpPr>
        <dsp:cNvPr id="0" name=""/>
        <dsp:cNvSpPr/>
      </dsp:nvSpPr>
      <dsp:spPr>
        <a:xfrm>
          <a:off x="2360576" y="363003"/>
          <a:ext cx="3406847" cy="3406847"/>
        </a:xfrm>
        <a:custGeom>
          <a:avLst/>
          <a:gdLst/>
          <a:ahLst/>
          <a:cxnLst/>
          <a:rect l="0" t="0" r="0" b="0"/>
          <a:pathLst>
            <a:path>
              <a:moveTo>
                <a:pt x="944488" y="3228438"/>
              </a:moveTo>
              <a:arcTo wR="1703423" hR="1703423" stAng="6987455" swAng="107580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8D2D92A-6410-4037-82D7-720C92999C05}">
      <dsp:nvSpPr>
        <dsp:cNvPr id="0" name=""/>
        <dsp:cNvSpPr/>
      </dsp:nvSpPr>
      <dsp:spPr>
        <a:xfrm>
          <a:off x="1834708" y="2556338"/>
          <a:ext cx="1508165" cy="723602"/>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latin typeface="手札体-简粗体" panose="03000700000000000000" pitchFamily="66" charset="-122"/>
              <a:ea typeface="手札体-简粗体" panose="03000700000000000000" pitchFamily="66" charset="-122"/>
            </a:rPr>
            <a:t>沟通</a:t>
          </a:r>
          <a:r>
            <a:rPr lang="zh-CN" altLang="en-US" sz="2400" kern="1200" dirty="0" smtClean="0">
              <a:latin typeface="手札体-简粗体" panose="03000700000000000000" pitchFamily="66" charset="-122"/>
              <a:ea typeface="手札体-简粗体" panose="03000700000000000000" pitchFamily="66" charset="-122"/>
            </a:rPr>
            <a:t>作用</a:t>
          </a:r>
          <a:endParaRPr lang="zh-CN" altLang="en-US" sz="2400" kern="1200" dirty="0">
            <a:latin typeface="手札体-简粗体" panose="03000700000000000000" pitchFamily="66" charset="-122"/>
            <a:ea typeface="手札体-简粗体" panose="03000700000000000000" pitchFamily="66" charset="-122"/>
          </a:endParaRPr>
        </a:p>
      </dsp:txBody>
      <dsp:txXfrm>
        <a:off x="1870031" y="2591661"/>
        <a:ext cx="1437519" cy="652956"/>
      </dsp:txXfrm>
    </dsp:sp>
    <dsp:sp modelId="{833985DC-E3BC-4E82-BA52-CE6EC3299D06}">
      <dsp:nvSpPr>
        <dsp:cNvPr id="0" name=""/>
        <dsp:cNvSpPr/>
      </dsp:nvSpPr>
      <dsp:spPr>
        <a:xfrm>
          <a:off x="2360576" y="363003"/>
          <a:ext cx="3406847" cy="3406847"/>
        </a:xfrm>
        <a:custGeom>
          <a:avLst/>
          <a:gdLst/>
          <a:ahLst/>
          <a:cxnLst/>
          <a:rect l="0" t="0" r="0" b="0"/>
          <a:pathLst>
            <a:path>
              <a:moveTo>
                <a:pt x="69179" y="2183942"/>
              </a:moveTo>
              <a:arcTo wR="1703423" hR="1703423" stAng="9816902" swAng="1966196"/>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01FFE4F-2DE2-4FAF-973B-DD8023B0ADE1}">
      <dsp:nvSpPr>
        <dsp:cNvPr id="0" name=""/>
        <dsp:cNvSpPr/>
      </dsp:nvSpPr>
      <dsp:spPr>
        <a:xfrm>
          <a:off x="1834708" y="852914"/>
          <a:ext cx="1508165" cy="723602"/>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latin typeface="手札体-简粗体" panose="03000700000000000000" pitchFamily="66" charset="-122"/>
              <a:ea typeface="手札体-简粗体" panose="03000700000000000000" pitchFamily="66" charset="-122"/>
            </a:rPr>
            <a:t>绩效</a:t>
          </a:r>
          <a:r>
            <a:rPr lang="zh-CN" altLang="en-US" sz="2400" kern="1200" dirty="0" smtClean="0">
              <a:latin typeface="手札体-简粗体" panose="03000700000000000000" pitchFamily="66" charset="-122"/>
              <a:ea typeface="手札体-简粗体" panose="03000700000000000000" pitchFamily="66" charset="-122"/>
            </a:rPr>
            <a:t>作用</a:t>
          </a:r>
          <a:endParaRPr lang="zh-CN" altLang="en-US" sz="2400" kern="1200" dirty="0">
            <a:latin typeface="手札体-简粗体" panose="03000700000000000000" pitchFamily="66" charset="-122"/>
            <a:ea typeface="手札体-简粗体" panose="03000700000000000000" pitchFamily="66" charset="-122"/>
          </a:endParaRPr>
        </a:p>
      </dsp:txBody>
      <dsp:txXfrm>
        <a:off x="1870031" y="888237"/>
        <a:ext cx="1437519" cy="652956"/>
      </dsp:txXfrm>
    </dsp:sp>
    <dsp:sp modelId="{45EB186F-845B-4942-B953-70A86ADA430D}">
      <dsp:nvSpPr>
        <dsp:cNvPr id="0" name=""/>
        <dsp:cNvSpPr/>
      </dsp:nvSpPr>
      <dsp:spPr>
        <a:xfrm>
          <a:off x="2360576" y="363003"/>
          <a:ext cx="3406847" cy="3406847"/>
        </a:xfrm>
        <a:custGeom>
          <a:avLst/>
          <a:gdLst/>
          <a:ahLst/>
          <a:cxnLst/>
          <a:rect l="0" t="0" r="0" b="0"/>
          <a:pathLst>
            <a:path>
              <a:moveTo>
                <a:pt x="511864" y="486116"/>
              </a:moveTo>
              <a:arcTo wR="1703423" hR="1703423" stAng="13536744" swAng="107580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068720" y="1142180"/>
          <a:ext cx="225552" cy="969876"/>
        </a:xfrm>
        <a:custGeom>
          <a:avLst/>
          <a:gdLst/>
          <a:ahLst/>
          <a:cxnLst/>
          <a:rect l="0" t="0" r="0" b="0"/>
          <a:pathLst>
            <a:path>
              <a:moveTo>
                <a:pt x="0" y="0"/>
              </a:moveTo>
              <a:lnTo>
                <a:pt x="112776" y="0"/>
              </a:lnTo>
              <a:lnTo>
                <a:pt x="112776" y="969876"/>
              </a:lnTo>
              <a:lnTo>
                <a:pt x="225552" y="9698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068720" y="1142180"/>
          <a:ext cx="225552" cy="484938"/>
        </a:xfrm>
        <a:custGeom>
          <a:avLst/>
          <a:gdLst/>
          <a:ahLst/>
          <a:cxnLst/>
          <a:rect l="0" t="0" r="0" b="0"/>
          <a:pathLst>
            <a:path>
              <a:moveTo>
                <a:pt x="0" y="0"/>
              </a:moveTo>
              <a:lnTo>
                <a:pt x="112776" y="0"/>
              </a:lnTo>
              <a:lnTo>
                <a:pt x="112776" y="484938"/>
              </a:lnTo>
              <a:lnTo>
                <a:pt x="225552" y="48493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068720" y="1096460"/>
          <a:ext cx="225552" cy="91440"/>
        </a:xfrm>
        <a:custGeom>
          <a:avLst/>
          <a:gdLst/>
          <a:ahLst/>
          <a:cxnLst/>
          <a:rect l="0" t="0" r="0" b="0"/>
          <a:pathLst>
            <a:path>
              <a:moveTo>
                <a:pt x="0" y="45720"/>
              </a:moveTo>
              <a:lnTo>
                <a:pt x="2255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68720" y="657241"/>
          <a:ext cx="225552" cy="484938"/>
        </a:xfrm>
        <a:custGeom>
          <a:avLst/>
          <a:gdLst/>
          <a:ahLst/>
          <a:cxnLst/>
          <a:rect l="0" t="0" r="0" b="0"/>
          <a:pathLst>
            <a:path>
              <a:moveTo>
                <a:pt x="0" y="484938"/>
              </a:moveTo>
              <a:lnTo>
                <a:pt x="112776" y="484938"/>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68720" y="172303"/>
          <a:ext cx="225552" cy="969876"/>
        </a:xfrm>
        <a:custGeom>
          <a:avLst/>
          <a:gdLst/>
          <a:ahLst/>
          <a:cxnLst/>
          <a:rect l="0" t="0" r="0" b="0"/>
          <a:pathLst>
            <a:path>
              <a:moveTo>
                <a:pt x="0" y="969876"/>
              </a:moveTo>
              <a:lnTo>
                <a:pt x="112776" y="969876"/>
              </a:lnTo>
              <a:lnTo>
                <a:pt x="112776" y="0"/>
              </a:lnTo>
              <a:lnTo>
                <a:pt x="2255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940956"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企业文化概述</a:t>
          </a:r>
          <a:endParaRPr lang="zh-CN" altLang="en-US" sz="1100" b="1" kern="1200" dirty="0">
            <a:latin typeface="SimHei" charset="-122"/>
            <a:ea typeface="SimHei" charset="-122"/>
            <a:cs typeface="SimHei" charset="-122"/>
          </a:endParaRPr>
        </a:p>
      </dsp:txBody>
      <dsp:txXfrm>
        <a:off x="940956" y="970196"/>
        <a:ext cx="1127763" cy="343967"/>
      </dsp:txXfrm>
    </dsp:sp>
    <dsp:sp modelId="{22C8BBC7-02FA-4EF0-899A-834C1FEE39E3}">
      <dsp:nvSpPr>
        <dsp:cNvPr id="0" name=""/>
        <dsp:cNvSpPr/>
      </dsp:nvSpPr>
      <dsp:spPr>
        <a:xfrm>
          <a:off x="2294273" y="319"/>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企业文化的概念</a:t>
          </a:r>
          <a:endParaRPr lang="zh-CN" altLang="en-US" sz="1100" b="1" kern="1200" dirty="0">
            <a:latin typeface="SimHei" charset="-122"/>
            <a:ea typeface="SimHei" charset="-122"/>
            <a:cs typeface="SimHei" charset="-122"/>
          </a:endParaRPr>
        </a:p>
      </dsp:txBody>
      <dsp:txXfrm>
        <a:off x="2294273" y="319"/>
        <a:ext cx="1127763" cy="343967"/>
      </dsp:txXfrm>
    </dsp:sp>
    <dsp:sp modelId="{86A07B8D-FF15-4EFF-8681-05A46BF1E797}">
      <dsp:nvSpPr>
        <dsp:cNvPr id="0" name=""/>
        <dsp:cNvSpPr/>
      </dsp:nvSpPr>
      <dsp:spPr>
        <a:xfrm>
          <a:off x="2294273" y="485257"/>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企业文化的内容</a:t>
          </a:r>
          <a:endParaRPr lang="zh-CN" altLang="en-US" sz="1100" b="1" kern="1200" dirty="0">
            <a:latin typeface="SimHei" charset="-122"/>
            <a:ea typeface="SimHei" charset="-122"/>
            <a:cs typeface="SimHei" charset="-122"/>
          </a:endParaRPr>
        </a:p>
      </dsp:txBody>
      <dsp:txXfrm>
        <a:off x="2294273" y="485257"/>
        <a:ext cx="1127763" cy="343967"/>
      </dsp:txXfrm>
    </dsp:sp>
    <dsp:sp modelId="{A73C4A40-2D47-BF42-9EF8-B3BEE9451F45}">
      <dsp:nvSpPr>
        <dsp:cNvPr id="0" name=""/>
        <dsp:cNvSpPr/>
      </dsp:nvSpPr>
      <dsp:spPr>
        <a:xfrm>
          <a:off x="2294273" y="970196"/>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企业文化的层次</a:t>
          </a:r>
          <a:endParaRPr lang="zh-CN" altLang="en-US" sz="1100" b="1" kern="1200" dirty="0">
            <a:latin typeface="SimHei" charset="-122"/>
            <a:ea typeface="SimHei" charset="-122"/>
            <a:cs typeface="SimHei" charset="-122"/>
          </a:endParaRPr>
        </a:p>
      </dsp:txBody>
      <dsp:txXfrm>
        <a:off x="2294273" y="970196"/>
        <a:ext cx="1127763" cy="343967"/>
      </dsp:txXfrm>
    </dsp:sp>
    <dsp:sp modelId="{19BA56B5-C34A-B64D-A239-C962FAC6DE3A}">
      <dsp:nvSpPr>
        <dsp:cNvPr id="0" name=""/>
        <dsp:cNvSpPr/>
      </dsp:nvSpPr>
      <dsp:spPr>
        <a:xfrm>
          <a:off x="2294273" y="1455134"/>
          <a:ext cx="1127763" cy="3439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a:t>
          </a:r>
          <a:r>
            <a:rPr lang="zh-CN" altLang="en-US" sz="1100" b="1" kern="1200" smtClean="0">
              <a:latin typeface="SimHei" charset="-122"/>
              <a:ea typeface="SimHei" charset="-122"/>
              <a:cs typeface="SimHei" charset="-122"/>
            </a:rPr>
            <a:t>文化的特点</a:t>
          </a:r>
          <a:endParaRPr lang="zh-CN" altLang="en-US" sz="1100" b="1" kern="1200" dirty="0">
            <a:latin typeface="SimHei" charset="-122"/>
            <a:ea typeface="SimHei" charset="-122"/>
            <a:cs typeface="SimHei" charset="-122"/>
          </a:endParaRPr>
        </a:p>
      </dsp:txBody>
      <dsp:txXfrm>
        <a:off x="2294273" y="1455134"/>
        <a:ext cx="1127763" cy="343967"/>
      </dsp:txXfrm>
    </dsp:sp>
    <dsp:sp modelId="{4E99FFF1-F2C8-4947-9B7B-F4C0FDBD7B17}">
      <dsp:nvSpPr>
        <dsp:cNvPr id="0" name=""/>
        <dsp:cNvSpPr/>
      </dsp:nvSpPr>
      <dsp:spPr>
        <a:xfrm>
          <a:off x="2294273" y="1940072"/>
          <a:ext cx="1127763" cy="3439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企业文化的作用</a:t>
          </a:r>
          <a:endParaRPr lang="zh-CN" altLang="en-US" sz="1100" b="1" kern="1200" dirty="0">
            <a:latin typeface="SimHei" charset="-122"/>
            <a:ea typeface="SimHei" charset="-122"/>
            <a:cs typeface="SimHei" charset="-122"/>
          </a:endParaRPr>
        </a:p>
      </dsp:txBody>
      <dsp:txXfrm>
        <a:off x="2294273" y="1940072"/>
        <a:ext cx="1127763" cy="34396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4919957" y="3155500"/>
          <a:ext cx="623296" cy="2680176"/>
        </a:xfrm>
        <a:custGeom>
          <a:avLst/>
          <a:gdLst/>
          <a:ahLst/>
          <a:cxnLst/>
          <a:rect l="0" t="0" r="0" b="0"/>
          <a:pathLst>
            <a:path>
              <a:moveTo>
                <a:pt x="0" y="0"/>
              </a:moveTo>
              <a:lnTo>
                <a:pt x="311648" y="0"/>
              </a:lnTo>
              <a:lnTo>
                <a:pt x="311648" y="2680176"/>
              </a:lnTo>
              <a:lnTo>
                <a:pt x="623296" y="268017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4919957" y="3155500"/>
          <a:ext cx="623296" cy="1340088"/>
        </a:xfrm>
        <a:custGeom>
          <a:avLst/>
          <a:gdLst/>
          <a:ahLst/>
          <a:cxnLst/>
          <a:rect l="0" t="0" r="0" b="0"/>
          <a:pathLst>
            <a:path>
              <a:moveTo>
                <a:pt x="0" y="0"/>
              </a:moveTo>
              <a:lnTo>
                <a:pt x="311648" y="0"/>
              </a:lnTo>
              <a:lnTo>
                <a:pt x="311648" y="1340088"/>
              </a:lnTo>
              <a:lnTo>
                <a:pt x="623296" y="13400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4919957" y="3109780"/>
          <a:ext cx="623296" cy="91440"/>
        </a:xfrm>
        <a:custGeom>
          <a:avLst/>
          <a:gdLst/>
          <a:ahLst/>
          <a:cxnLst/>
          <a:rect l="0" t="0" r="0" b="0"/>
          <a:pathLst>
            <a:path>
              <a:moveTo>
                <a:pt x="0" y="45720"/>
              </a:moveTo>
              <a:lnTo>
                <a:pt x="62329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919957" y="1815412"/>
          <a:ext cx="623296" cy="1340088"/>
        </a:xfrm>
        <a:custGeom>
          <a:avLst/>
          <a:gdLst/>
          <a:ahLst/>
          <a:cxnLst/>
          <a:rect l="0" t="0" r="0" b="0"/>
          <a:pathLst>
            <a:path>
              <a:moveTo>
                <a:pt x="0" y="1340088"/>
              </a:moveTo>
              <a:lnTo>
                <a:pt x="311648" y="1340088"/>
              </a:lnTo>
              <a:lnTo>
                <a:pt x="311648" y="0"/>
              </a:lnTo>
              <a:lnTo>
                <a:pt x="6232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919957" y="475324"/>
          <a:ext cx="623296" cy="2680176"/>
        </a:xfrm>
        <a:custGeom>
          <a:avLst/>
          <a:gdLst/>
          <a:ahLst/>
          <a:cxnLst/>
          <a:rect l="0" t="0" r="0" b="0"/>
          <a:pathLst>
            <a:path>
              <a:moveTo>
                <a:pt x="0" y="2680176"/>
              </a:moveTo>
              <a:lnTo>
                <a:pt x="311648" y="2680176"/>
              </a:lnTo>
              <a:lnTo>
                <a:pt x="311648" y="0"/>
              </a:lnTo>
              <a:lnTo>
                <a:pt x="6232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803473" y="2680236"/>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企业文化概述</a:t>
          </a:r>
          <a:endParaRPr lang="zh-CN" altLang="en-US" sz="2000" b="1" kern="1200" dirty="0">
            <a:latin typeface="SimHei" charset="-122"/>
            <a:ea typeface="SimHei" charset="-122"/>
            <a:cs typeface="SimHei" charset="-122"/>
          </a:endParaRPr>
        </a:p>
      </dsp:txBody>
      <dsp:txXfrm>
        <a:off x="1803473" y="2680236"/>
        <a:ext cx="3116484" cy="950527"/>
      </dsp:txXfrm>
    </dsp:sp>
    <dsp:sp modelId="{22C8BBC7-02FA-4EF0-899A-834C1FEE39E3}">
      <dsp:nvSpPr>
        <dsp:cNvPr id="0" name=""/>
        <dsp:cNvSpPr/>
      </dsp:nvSpPr>
      <dsp:spPr>
        <a:xfrm>
          <a:off x="5543254" y="60"/>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企业文化的概念</a:t>
          </a:r>
          <a:endParaRPr lang="zh-CN" altLang="en-US" sz="2000" b="1" kern="1200" dirty="0">
            <a:latin typeface="SimHei" charset="-122"/>
            <a:ea typeface="SimHei" charset="-122"/>
            <a:cs typeface="SimHei" charset="-122"/>
          </a:endParaRPr>
        </a:p>
      </dsp:txBody>
      <dsp:txXfrm>
        <a:off x="5543254" y="60"/>
        <a:ext cx="3116484" cy="950527"/>
      </dsp:txXfrm>
    </dsp:sp>
    <dsp:sp modelId="{86A07B8D-FF15-4EFF-8681-05A46BF1E797}">
      <dsp:nvSpPr>
        <dsp:cNvPr id="0" name=""/>
        <dsp:cNvSpPr/>
      </dsp:nvSpPr>
      <dsp:spPr>
        <a:xfrm>
          <a:off x="5543254" y="1340148"/>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企业文化的内容</a:t>
          </a:r>
          <a:endParaRPr lang="zh-CN" altLang="en-US" sz="2000" b="1" kern="1200" dirty="0">
            <a:latin typeface="SimHei" charset="-122"/>
            <a:ea typeface="SimHei" charset="-122"/>
            <a:cs typeface="SimHei" charset="-122"/>
          </a:endParaRPr>
        </a:p>
      </dsp:txBody>
      <dsp:txXfrm>
        <a:off x="5543254" y="1340148"/>
        <a:ext cx="3116484" cy="950527"/>
      </dsp:txXfrm>
    </dsp:sp>
    <dsp:sp modelId="{A73C4A40-2D47-BF42-9EF8-B3BEE9451F45}">
      <dsp:nvSpPr>
        <dsp:cNvPr id="0" name=""/>
        <dsp:cNvSpPr/>
      </dsp:nvSpPr>
      <dsp:spPr>
        <a:xfrm>
          <a:off x="5543254" y="2680236"/>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企业文化的层次</a:t>
          </a:r>
          <a:endParaRPr lang="zh-CN" altLang="en-US" sz="2000" b="1" kern="1200" dirty="0">
            <a:latin typeface="SimHei" charset="-122"/>
            <a:ea typeface="SimHei" charset="-122"/>
            <a:cs typeface="SimHei" charset="-122"/>
          </a:endParaRPr>
        </a:p>
      </dsp:txBody>
      <dsp:txXfrm>
        <a:off x="5543254" y="2680236"/>
        <a:ext cx="3116484" cy="950527"/>
      </dsp:txXfrm>
    </dsp:sp>
    <dsp:sp modelId="{19BA56B5-C34A-B64D-A239-C962FAC6DE3A}">
      <dsp:nvSpPr>
        <dsp:cNvPr id="0" name=""/>
        <dsp:cNvSpPr/>
      </dsp:nvSpPr>
      <dsp:spPr>
        <a:xfrm>
          <a:off x="5543254" y="4020324"/>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企业文化的特点</a:t>
          </a:r>
          <a:endParaRPr lang="zh-CN" altLang="en-US" sz="2000" b="1" kern="1200" dirty="0">
            <a:latin typeface="SimHei" charset="-122"/>
            <a:ea typeface="SimHei" charset="-122"/>
            <a:cs typeface="SimHei" charset="-122"/>
          </a:endParaRPr>
        </a:p>
      </dsp:txBody>
      <dsp:txXfrm>
        <a:off x="5543254" y="4020324"/>
        <a:ext cx="3116484" cy="950527"/>
      </dsp:txXfrm>
    </dsp:sp>
    <dsp:sp modelId="{4E99FFF1-F2C8-4947-9B7B-F4C0FDBD7B17}">
      <dsp:nvSpPr>
        <dsp:cNvPr id="0" name=""/>
        <dsp:cNvSpPr/>
      </dsp:nvSpPr>
      <dsp:spPr>
        <a:xfrm>
          <a:off x="5543254" y="5360412"/>
          <a:ext cx="3116484" cy="95052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企业文化的作用</a:t>
          </a:r>
          <a:endParaRPr lang="zh-CN" altLang="en-US" sz="2000" b="1" kern="1200" dirty="0">
            <a:latin typeface="SimHei" charset="-122"/>
            <a:ea typeface="SimHei" charset="-122"/>
            <a:cs typeface="SimHei" charset="-122"/>
          </a:endParaRPr>
        </a:p>
      </dsp:txBody>
      <dsp:txXfrm>
        <a:off x="5543254" y="5360412"/>
        <a:ext cx="3116484" cy="950527"/>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2F9-6403-4E79-BE91-6258201254AB}">
      <dsp:nvSpPr>
        <dsp:cNvPr id="0" name=""/>
        <dsp:cNvSpPr/>
      </dsp:nvSpPr>
      <dsp:spPr>
        <a:xfrm>
          <a:off x="0" y="194620"/>
          <a:ext cx="2561781" cy="1537068"/>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企业哲学</a:t>
          </a:r>
          <a:endParaRPr lang="zh-CN" altLang="en-US" sz="2400" kern="1200" dirty="0">
            <a:latin typeface="手札体-简粗体" panose="03000700000000000000" pitchFamily="66" charset="-122"/>
            <a:ea typeface="手札体-简粗体" panose="03000700000000000000" pitchFamily="66" charset="-122"/>
          </a:endParaRPr>
        </a:p>
      </dsp:txBody>
      <dsp:txXfrm>
        <a:off x="75033" y="269653"/>
        <a:ext cx="2411715" cy="1387002"/>
      </dsp:txXfrm>
    </dsp:sp>
    <dsp:sp modelId="{3710F197-D3E7-4B04-B4DF-381C0EF13963}">
      <dsp:nvSpPr>
        <dsp:cNvPr id="0" name=""/>
        <dsp:cNvSpPr/>
      </dsp:nvSpPr>
      <dsp:spPr>
        <a:xfrm>
          <a:off x="2817959" y="194620"/>
          <a:ext cx="2561781" cy="1537068"/>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企业价值观</a:t>
          </a:r>
          <a:endParaRPr lang="zh-CN" altLang="en-US" sz="2400" kern="1200" dirty="0">
            <a:latin typeface="手札体-简粗体" panose="03000700000000000000" pitchFamily="66" charset="-122"/>
            <a:ea typeface="手札体-简粗体" panose="03000700000000000000" pitchFamily="66" charset="-122"/>
          </a:endParaRPr>
        </a:p>
      </dsp:txBody>
      <dsp:txXfrm>
        <a:off x="2892992" y="269653"/>
        <a:ext cx="2411715" cy="1387002"/>
      </dsp:txXfrm>
    </dsp:sp>
    <dsp:sp modelId="{521CC4AC-AFDA-4AD1-B343-9831F07B6B38}">
      <dsp:nvSpPr>
        <dsp:cNvPr id="0" name=""/>
        <dsp:cNvSpPr/>
      </dsp:nvSpPr>
      <dsp:spPr>
        <a:xfrm>
          <a:off x="5635919" y="194620"/>
          <a:ext cx="2561781" cy="1537068"/>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企业精神</a:t>
          </a:r>
          <a:endParaRPr lang="zh-CN" altLang="en-US" sz="2400" kern="1200" dirty="0">
            <a:latin typeface="手札体-简粗体" panose="03000700000000000000" pitchFamily="66" charset="-122"/>
            <a:ea typeface="手札体-简粗体" panose="03000700000000000000" pitchFamily="66" charset="-122"/>
          </a:endParaRPr>
        </a:p>
      </dsp:txBody>
      <dsp:txXfrm>
        <a:off x="5710952" y="269653"/>
        <a:ext cx="2411715" cy="1387002"/>
      </dsp:txXfrm>
    </dsp:sp>
    <dsp:sp modelId="{2883EF4D-E21E-4E10-92B1-D857D0A61B1C}">
      <dsp:nvSpPr>
        <dsp:cNvPr id="0" name=""/>
        <dsp:cNvSpPr/>
      </dsp:nvSpPr>
      <dsp:spPr>
        <a:xfrm>
          <a:off x="0" y="1987868"/>
          <a:ext cx="2561781" cy="1537068"/>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企业制度</a:t>
          </a:r>
          <a:endParaRPr lang="zh-CN" altLang="en-US" sz="2400" kern="1200" dirty="0">
            <a:latin typeface="手札体-简粗体" panose="03000700000000000000" pitchFamily="66" charset="-122"/>
            <a:ea typeface="手札体-简粗体" panose="03000700000000000000" pitchFamily="66" charset="-122"/>
          </a:endParaRPr>
        </a:p>
      </dsp:txBody>
      <dsp:txXfrm>
        <a:off x="75033" y="2062901"/>
        <a:ext cx="2411715" cy="1387002"/>
      </dsp:txXfrm>
    </dsp:sp>
    <dsp:sp modelId="{29C45637-F807-41AF-9DF8-3318A8919585}">
      <dsp:nvSpPr>
        <dsp:cNvPr id="0" name=""/>
        <dsp:cNvSpPr/>
      </dsp:nvSpPr>
      <dsp:spPr>
        <a:xfrm>
          <a:off x="2817959" y="1987868"/>
          <a:ext cx="2561781" cy="1537068"/>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企业的道德规范</a:t>
          </a:r>
          <a:endParaRPr lang="zh-CN" altLang="en-US" sz="2400" kern="1200" dirty="0">
            <a:latin typeface="手札体-简粗体" panose="03000700000000000000" pitchFamily="66" charset="-122"/>
            <a:ea typeface="手札体-简粗体" panose="03000700000000000000" pitchFamily="66" charset="-122"/>
          </a:endParaRPr>
        </a:p>
      </dsp:txBody>
      <dsp:txXfrm>
        <a:off x="2892992" y="2062901"/>
        <a:ext cx="2411715" cy="1387002"/>
      </dsp:txXfrm>
    </dsp:sp>
    <dsp:sp modelId="{08CEFE28-8990-4425-A803-C8EDA07D69DD}">
      <dsp:nvSpPr>
        <dsp:cNvPr id="0" name=""/>
        <dsp:cNvSpPr/>
      </dsp:nvSpPr>
      <dsp:spPr>
        <a:xfrm>
          <a:off x="5635919" y="1987868"/>
          <a:ext cx="2561781" cy="1537068"/>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企业形象</a:t>
          </a:r>
          <a:endParaRPr lang="zh-CN" altLang="en-US" sz="2400" kern="1200" dirty="0">
            <a:latin typeface="手札体-简粗体" panose="03000700000000000000" pitchFamily="66" charset="-122"/>
            <a:ea typeface="手札体-简粗体" panose="03000700000000000000" pitchFamily="66" charset="-122"/>
          </a:endParaRPr>
        </a:p>
      </dsp:txBody>
      <dsp:txXfrm>
        <a:off x="5710952" y="2062901"/>
        <a:ext cx="2411715" cy="138700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A4295-B555-40E0-9EB9-39C5D3597240}">
      <dsp:nvSpPr>
        <dsp:cNvPr id="0" name=""/>
        <dsp:cNvSpPr/>
      </dsp:nvSpPr>
      <dsp:spPr>
        <a:xfrm>
          <a:off x="2568" y="691852"/>
          <a:ext cx="2037984" cy="12227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民族性</a:t>
          </a:r>
          <a:endParaRPr lang="zh-CN" altLang="en-US" sz="2400" kern="1200" dirty="0">
            <a:latin typeface="手札体-简粗体" panose="03000700000000000000" pitchFamily="66" charset="-122"/>
            <a:ea typeface="手札体-简粗体" panose="03000700000000000000" pitchFamily="66" charset="-122"/>
          </a:endParaRPr>
        </a:p>
      </dsp:txBody>
      <dsp:txXfrm>
        <a:off x="62260" y="751544"/>
        <a:ext cx="1918600" cy="1103406"/>
      </dsp:txXfrm>
    </dsp:sp>
    <dsp:sp modelId="{E27433F7-EE69-4980-996D-EA86AD87E468}">
      <dsp:nvSpPr>
        <dsp:cNvPr id="0" name=""/>
        <dsp:cNvSpPr/>
      </dsp:nvSpPr>
      <dsp:spPr>
        <a:xfrm>
          <a:off x="2244352" y="691852"/>
          <a:ext cx="2037984" cy="12227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客观性</a:t>
          </a:r>
          <a:endParaRPr lang="zh-CN" altLang="en-US" sz="2400" kern="1200" dirty="0">
            <a:latin typeface="手札体-简粗体" panose="03000700000000000000" pitchFamily="66" charset="-122"/>
            <a:ea typeface="手札体-简粗体" panose="03000700000000000000" pitchFamily="66" charset="-122"/>
          </a:endParaRPr>
        </a:p>
      </dsp:txBody>
      <dsp:txXfrm>
        <a:off x="2304044" y="751544"/>
        <a:ext cx="1918600" cy="1103406"/>
      </dsp:txXfrm>
    </dsp:sp>
    <dsp:sp modelId="{C6D5D90C-7445-47A3-8DBD-F072313D7CC8}">
      <dsp:nvSpPr>
        <dsp:cNvPr id="0" name=""/>
        <dsp:cNvSpPr/>
      </dsp:nvSpPr>
      <dsp:spPr>
        <a:xfrm>
          <a:off x="4486135" y="691852"/>
          <a:ext cx="2037984" cy="12227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独特性</a:t>
          </a:r>
          <a:endParaRPr lang="zh-CN" altLang="en-US" sz="2400" kern="1200" dirty="0">
            <a:latin typeface="手札体-简粗体" panose="03000700000000000000" pitchFamily="66" charset="-122"/>
            <a:ea typeface="手札体-简粗体" panose="03000700000000000000" pitchFamily="66" charset="-122"/>
          </a:endParaRPr>
        </a:p>
      </dsp:txBody>
      <dsp:txXfrm>
        <a:off x="4545827" y="751544"/>
        <a:ext cx="1918600" cy="1103406"/>
      </dsp:txXfrm>
    </dsp:sp>
    <dsp:sp modelId="{D4CCAA54-8BDE-47CE-91A1-68D6B721E314}">
      <dsp:nvSpPr>
        <dsp:cNvPr id="0" name=""/>
        <dsp:cNvSpPr/>
      </dsp:nvSpPr>
      <dsp:spPr>
        <a:xfrm>
          <a:off x="6727918" y="691852"/>
          <a:ext cx="2037984" cy="12227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科学性</a:t>
          </a:r>
          <a:endParaRPr lang="zh-CN" altLang="en-US" sz="2400" kern="1200" dirty="0">
            <a:latin typeface="手札体-简粗体" panose="03000700000000000000" pitchFamily="66" charset="-122"/>
            <a:ea typeface="手札体-简粗体" panose="03000700000000000000" pitchFamily="66" charset="-122"/>
          </a:endParaRPr>
        </a:p>
      </dsp:txBody>
      <dsp:txXfrm>
        <a:off x="6787610" y="751544"/>
        <a:ext cx="1918600" cy="1103406"/>
      </dsp:txXfrm>
    </dsp:sp>
    <dsp:sp modelId="{5F550629-7AB3-4AFB-A561-AF0810938FB1}">
      <dsp:nvSpPr>
        <dsp:cNvPr id="0" name=""/>
        <dsp:cNvSpPr/>
      </dsp:nvSpPr>
      <dsp:spPr>
        <a:xfrm>
          <a:off x="1123460" y="2118442"/>
          <a:ext cx="2037984" cy="12227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动态性</a:t>
          </a:r>
          <a:endParaRPr lang="zh-CN" altLang="en-US" sz="2400" kern="1200" dirty="0">
            <a:latin typeface="手札体-简粗体" panose="03000700000000000000" pitchFamily="66" charset="-122"/>
            <a:ea typeface="手札体-简粗体" panose="03000700000000000000" pitchFamily="66" charset="-122"/>
          </a:endParaRPr>
        </a:p>
      </dsp:txBody>
      <dsp:txXfrm>
        <a:off x="1183152" y="2178134"/>
        <a:ext cx="1918600" cy="1103406"/>
      </dsp:txXfrm>
    </dsp:sp>
    <dsp:sp modelId="{D2B648B8-C0A3-488F-B645-033C58388BE5}">
      <dsp:nvSpPr>
        <dsp:cNvPr id="0" name=""/>
        <dsp:cNvSpPr/>
      </dsp:nvSpPr>
      <dsp:spPr>
        <a:xfrm>
          <a:off x="3365243" y="2118442"/>
          <a:ext cx="2037984" cy="12227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约束性</a:t>
          </a:r>
          <a:endParaRPr lang="zh-CN" altLang="en-US" sz="2400" kern="1200" dirty="0">
            <a:latin typeface="手札体-简粗体" panose="03000700000000000000" pitchFamily="66" charset="-122"/>
            <a:ea typeface="手札体-简粗体" panose="03000700000000000000" pitchFamily="66" charset="-122"/>
          </a:endParaRPr>
        </a:p>
      </dsp:txBody>
      <dsp:txXfrm>
        <a:off x="3424935" y="2178134"/>
        <a:ext cx="1918600" cy="1103406"/>
      </dsp:txXfrm>
    </dsp:sp>
    <dsp:sp modelId="{0FA15C2D-9CA4-43E0-A584-EA392E0692A1}">
      <dsp:nvSpPr>
        <dsp:cNvPr id="0" name=""/>
        <dsp:cNvSpPr/>
      </dsp:nvSpPr>
      <dsp:spPr>
        <a:xfrm>
          <a:off x="5607026" y="2118442"/>
          <a:ext cx="2037984" cy="12227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辐射性</a:t>
          </a:r>
          <a:endParaRPr lang="zh-CN" altLang="en-US" sz="2400" kern="1200" dirty="0">
            <a:latin typeface="手札体-简粗体" panose="03000700000000000000" pitchFamily="66" charset="-122"/>
            <a:ea typeface="手札体-简粗体" panose="03000700000000000000" pitchFamily="66" charset="-122"/>
          </a:endParaRPr>
        </a:p>
      </dsp:txBody>
      <dsp:txXfrm>
        <a:off x="5666718" y="2178134"/>
        <a:ext cx="1918600" cy="1103406"/>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sym typeface="+mn-ea"/>
            </a:rPr>
            <a:t>企业文化管理</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企业文化管理的影响因素</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企业文化管理的内容</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SimHei" charset="-122"/>
              <a:ea typeface="SimHei" charset="-122"/>
              <a:cs typeface="SimHei" charset="-122"/>
            </a:rPr>
            <a:t>制定企业文化管理制度</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D4BAE-D3BF-4153-92DC-3F09C51310D7}">
      <dsp:nvSpPr>
        <dsp:cNvPr id="0" name=""/>
        <dsp:cNvSpPr/>
      </dsp:nvSpPr>
      <dsp:spPr>
        <a:xfrm>
          <a:off x="0" y="231009"/>
          <a:ext cx="9291675" cy="352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EF378D-C11E-4DDB-B94B-5C437FFABEBA}">
      <dsp:nvSpPr>
        <dsp:cNvPr id="0" name=""/>
        <dsp:cNvSpPr/>
      </dsp:nvSpPr>
      <dsp:spPr>
        <a:xfrm>
          <a:off x="464583" y="24369"/>
          <a:ext cx="6504172" cy="4132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244600">
            <a:lnSpc>
              <a:spcPct val="90000"/>
            </a:lnSpc>
            <a:spcBef>
              <a:spcPct val="0"/>
            </a:spcBef>
            <a:spcAft>
              <a:spcPct val="35000"/>
            </a:spcAft>
          </a:pPr>
          <a:r>
            <a:rPr lang="zh-CN" altLang="en-US" sz="2800" kern="1200" dirty="0" smtClean="0">
              <a:latin typeface="手札体-简粗体" panose="03000700000000000000" pitchFamily="66" charset="-122"/>
              <a:ea typeface="手札体-简粗体" panose="03000700000000000000" pitchFamily="66" charset="-122"/>
            </a:rPr>
            <a:t>行业特征</a:t>
          </a:r>
          <a:endParaRPr lang="zh-CN" altLang="en-US" sz="2800" kern="1200" dirty="0">
            <a:latin typeface="手札体-简粗体" panose="03000700000000000000" pitchFamily="66" charset="-122"/>
            <a:ea typeface="手札体-简粗体" panose="03000700000000000000" pitchFamily="66" charset="-122"/>
          </a:endParaRPr>
        </a:p>
      </dsp:txBody>
      <dsp:txXfrm>
        <a:off x="484758" y="44544"/>
        <a:ext cx="6463822" cy="372930"/>
      </dsp:txXfrm>
    </dsp:sp>
    <dsp:sp modelId="{E8612781-E901-4CB9-A84A-FFB9E80D6406}">
      <dsp:nvSpPr>
        <dsp:cNvPr id="0" name=""/>
        <dsp:cNvSpPr/>
      </dsp:nvSpPr>
      <dsp:spPr>
        <a:xfrm>
          <a:off x="0" y="866049"/>
          <a:ext cx="9291675" cy="352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7A569A-9F21-4499-AF1B-826C4625B1A1}">
      <dsp:nvSpPr>
        <dsp:cNvPr id="0" name=""/>
        <dsp:cNvSpPr/>
      </dsp:nvSpPr>
      <dsp:spPr>
        <a:xfrm>
          <a:off x="464583" y="659409"/>
          <a:ext cx="6504172" cy="4132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244600">
            <a:lnSpc>
              <a:spcPct val="90000"/>
            </a:lnSpc>
            <a:spcBef>
              <a:spcPct val="0"/>
            </a:spcBef>
            <a:spcAft>
              <a:spcPct val="35000"/>
            </a:spcAft>
          </a:pPr>
          <a:r>
            <a:rPr lang="zh-CN" altLang="en-US" sz="2800" kern="1200" dirty="0" smtClean="0">
              <a:latin typeface="手札体-简粗体" panose="03000700000000000000" pitchFamily="66" charset="-122"/>
              <a:ea typeface="手札体-简粗体" panose="03000700000000000000" pitchFamily="66" charset="-122"/>
            </a:rPr>
            <a:t>管理者素质</a:t>
          </a:r>
          <a:endParaRPr lang="zh-CN" altLang="en-US" sz="2800" kern="1200" dirty="0">
            <a:latin typeface="手札体-简粗体" panose="03000700000000000000" pitchFamily="66" charset="-122"/>
            <a:ea typeface="手札体-简粗体" panose="03000700000000000000" pitchFamily="66" charset="-122"/>
          </a:endParaRPr>
        </a:p>
      </dsp:txBody>
      <dsp:txXfrm>
        <a:off x="484758" y="679584"/>
        <a:ext cx="6463822" cy="372930"/>
      </dsp:txXfrm>
    </dsp:sp>
    <dsp:sp modelId="{3B4E56A6-9A76-4398-8F1D-FCACBEEE1E29}">
      <dsp:nvSpPr>
        <dsp:cNvPr id="0" name=""/>
        <dsp:cNvSpPr/>
      </dsp:nvSpPr>
      <dsp:spPr>
        <a:xfrm>
          <a:off x="0" y="1501089"/>
          <a:ext cx="9291675" cy="352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994481-7FC5-44C5-B64F-F10FF8E66D1C}">
      <dsp:nvSpPr>
        <dsp:cNvPr id="0" name=""/>
        <dsp:cNvSpPr/>
      </dsp:nvSpPr>
      <dsp:spPr>
        <a:xfrm>
          <a:off x="464583" y="1294450"/>
          <a:ext cx="6504172" cy="4132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244600">
            <a:lnSpc>
              <a:spcPct val="90000"/>
            </a:lnSpc>
            <a:spcBef>
              <a:spcPct val="0"/>
            </a:spcBef>
            <a:spcAft>
              <a:spcPct val="35000"/>
            </a:spcAft>
          </a:pPr>
          <a:r>
            <a:rPr lang="zh-CN" altLang="en-US" sz="2800" kern="1200" dirty="0" smtClean="0">
              <a:latin typeface="手札体-简粗体" panose="03000700000000000000" pitchFamily="66" charset="-122"/>
              <a:ea typeface="手札体-简粗体" panose="03000700000000000000" pitchFamily="66" charset="-122"/>
            </a:rPr>
            <a:t>已有的企业文化模式</a:t>
          </a:r>
          <a:endParaRPr lang="zh-CN" altLang="en-US" sz="2800" kern="1200" dirty="0">
            <a:latin typeface="手札体-简粗体" panose="03000700000000000000" pitchFamily="66" charset="-122"/>
            <a:ea typeface="手札体-简粗体" panose="03000700000000000000" pitchFamily="66" charset="-122"/>
          </a:endParaRPr>
        </a:p>
      </dsp:txBody>
      <dsp:txXfrm>
        <a:off x="484758" y="1314625"/>
        <a:ext cx="6463822" cy="372930"/>
      </dsp:txXfrm>
    </dsp:sp>
    <dsp:sp modelId="{C13D582C-A550-4602-AD6B-AB3724B27858}">
      <dsp:nvSpPr>
        <dsp:cNvPr id="0" name=""/>
        <dsp:cNvSpPr/>
      </dsp:nvSpPr>
      <dsp:spPr>
        <a:xfrm>
          <a:off x="0" y="2136130"/>
          <a:ext cx="9291675" cy="6945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1137" tIns="291592" rIns="721137"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在企业文化大同小异的情况下，企业应该刻意追求自己特有的企业文化</a:t>
          </a:r>
          <a:endParaRPr lang="zh-CN" altLang="en-US" sz="1800" kern="1200" dirty="0"/>
        </a:p>
      </dsp:txBody>
      <dsp:txXfrm>
        <a:off x="0" y="2136130"/>
        <a:ext cx="9291675" cy="694575"/>
      </dsp:txXfrm>
    </dsp:sp>
    <dsp:sp modelId="{53BDFEED-D60F-4A49-81EB-A3A48DEB4AEB}">
      <dsp:nvSpPr>
        <dsp:cNvPr id="0" name=""/>
        <dsp:cNvSpPr/>
      </dsp:nvSpPr>
      <dsp:spPr>
        <a:xfrm>
          <a:off x="464583" y="1929490"/>
          <a:ext cx="6504172" cy="4132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244600">
            <a:lnSpc>
              <a:spcPct val="90000"/>
            </a:lnSpc>
            <a:spcBef>
              <a:spcPct val="0"/>
            </a:spcBef>
            <a:spcAft>
              <a:spcPct val="35000"/>
            </a:spcAft>
          </a:pPr>
          <a:r>
            <a:rPr lang="zh-CN" altLang="en-US" sz="2800" kern="1200" dirty="0" smtClean="0">
              <a:latin typeface="手札体-简粗体" panose="03000700000000000000" pitchFamily="66" charset="-122"/>
              <a:ea typeface="手札体-简粗体" panose="03000700000000000000" pitchFamily="66" charset="-122"/>
            </a:rPr>
            <a:t>追求独特模式</a:t>
          </a:r>
          <a:endParaRPr lang="zh-CN" altLang="en-US" sz="2800" kern="1200" dirty="0">
            <a:latin typeface="手札体-简粗体" panose="03000700000000000000" pitchFamily="66" charset="-122"/>
            <a:ea typeface="手札体-简粗体" panose="03000700000000000000" pitchFamily="66" charset="-122"/>
          </a:endParaRPr>
        </a:p>
      </dsp:txBody>
      <dsp:txXfrm>
        <a:off x="484758" y="1949665"/>
        <a:ext cx="6463822" cy="372930"/>
      </dsp:txXfrm>
    </dsp:sp>
    <dsp:sp modelId="{D6465D9C-9CD5-4F04-B8FD-1FBDB7B42636}">
      <dsp:nvSpPr>
        <dsp:cNvPr id="0" name=""/>
        <dsp:cNvSpPr/>
      </dsp:nvSpPr>
      <dsp:spPr>
        <a:xfrm>
          <a:off x="0" y="3112945"/>
          <a:ext cx="9291675" cy="970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1137" tIns="291592" rIns="721137"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企业文化的形成需要长时间潜移默化并渗透到心灵深处，才能成为员工的共同行为规范和共同意志</a:t>
          </a:r>
          <a:endParaRPr lang="zh-CN" altLang="en-US" sz="1800" kern="1200" dirty="0"/>
        </a:p>
      </dsp:txBody>
      <dsp:txXfrm>
        <a:off x="0" y="3112945"/>
        <a:ext cx="9291675" cy="970200"/>
      </dsp:txXfrm>
    </dsp:sp>
    <dsp:sp modelId="{717F6D94-448D-4401-9EC9-F848A76CBC53}">
      <dsp:nvSpPr>
        <dsp:cNvPr id="0" name=""/>
        <dsp:cNvSpPr/>
      </dsp:nvSpPr>
      <dsp:spPr>
        <a:xfrm>
          <a:off x="464583" y="2906305"/>
          <a:ext cx="6504172" cy="4132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244600">
            <a:lnSpc>
              <a:spcPct val="90000"/>
            </a:lnSpc>
            <a:spcBef>
              <a:spcPct val="0"/>
            </a:spcBef>
            <a:spcAft>
              <a:spcPct val="35000"/>
            </a:spcAft>
          </a:pPr>
          <a:r>
            <a:rPr lang="zh-CN" altLang="en-US" sz="2800" kern="1200" dirty="0" smtClean="0">
              <a:latin typeface="手札体-简粗体" panose="03000700000000000000" pitchFamily="66" charset="-122"/>
              <a:ea typeface="手札体-简粗体" panose="03000700000000000000" pitchFamily="66" charset="-122"/>
            </a:rPr>
            <a:t>形成的长期性</a:t>
          </a:r>
          <a:endParaRPr lang="zh-CN" altLang="en-US" sz="2800" kern="1200" dirty="0">
            <a:latin typeface="手札体-简粗体" panose="03000700000000000000" pitchFamily="66" charset="-122"/>
            <a:ea typeface="手札体-简粗体" panose="03000700000000000000" pitchFamily="66" charset="-122"/>
          </a:endParaRPr>
        </a:p>
      </dsp:txBody>
      <dsp:txXfrm>
        <a:off x="484758" y="2926480"/>
        <a:ext cx="6463822" cy="37293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841628" y="686824"/>
          <a:ext cx="235600" cy="506540"/>
        </a:xfrm>
        <a:custGeom>
          <a:avLst/>
          <a:gdLst/>
          <a:ahLst/>
          <a:cxnLst/>
          <a:rect l="0" t="0" r="0" b="0"/>
          <a:pathLst>
            <a:path>
              <a:moveTo>
                <a:pt x="0" y="0"/>
              </a:moveTo>
              <a:lnTo>
                <a:pt x="117800" y="0"/>
              </a:lnTo>
              <a:lnTo>
                <a:pt x="117800" y="506540"/>
              </a:lnTo>
              <a:lnTo>
                <a:pt x="235600" y="5065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41628" y="641104"/>
          <a:ext cx="235600" cy="91440"/>
        </a:xfrm>
        <a:custGeom>
          <a:avLst/>
          <a:gdLst/>
          <a:ahLst/>
          <a:cxnLst/>
          <a:rect l="0" t="0" r="0" b="0"/>
          <a:pathLst>
            <a:path>
              <a:moveTo>
                <a:pt x="0" y="45720"/>
              </a:moveTo>
              <a:lnTo>
                <a:pt x="235600"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41628" y="180283"/>
          <a:ext cx="235600" cy="506540"/>
        </a:xfrm>
        <a:custGeom>
          <a:avLst/>
          <a:gdLst/>
          <a:ahLst/>
          <a:cxnLst/>
          <a:rect l="0" t="0" r="0" b="0"/>
          <a:pathLst>
            <a:path>
              <a:moveTo>
                <a:pt x="0" y="506540"/>
              </a:moveTo>
              <a:lnTo>
                <a:pt x="117800" y="506540"/>
              </a:lnTo>
              <a:lnTo>
                <a:pt x="117800" y="0"/>
              </a:lnTo>
              <a:lnTo>
                <a:pt x="23560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63627" y="50717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sym typeface="+mn-ea"/>
            </a:rPr>
            <a:t>企业文化管理</a:t>
          </a:r>
          <a:endParaRPr lang="zh-CN" altLang="en-US" sz="1100" b="1" kern="1200" dirty="0">
            <a:latin typeface="SimHei" charset="-122"/>
            <a:ea typeface="SimHei" charset="-122"/>
            <a:cs typeface="SimHei" charset="-122"/>
          </a:endParaRPr>
        </a:p>
      </dsp:txBody>
      <dsp:txXfrm>
        <a:off x="663627" y="507178"/>
        <a:ext cx="1178001" cy="359290"/>
      </dsp:txXfrm>
    </dsp:sp>
    <dsp:sp modelId="{22C8BBC7-02FA-4EF0-899A-834C1FEE39E3}">
      <dsp:nvSpPr>
        <dsp:cNvPr id="0" name=""/>
        <dsp:cNvSpPr/>
      </dsp:nvSpPr>
      <dsp:spPr>
        <a:xfrm>
          <a:off x="2077228" y="638"/>
          <a:ext cx="1178001" cy="359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企业文化管理的影响因素</a:t>
          </a:r>
          <a:endParaRPr lang="zh-CN" altLang="en-US" sz="1100" b="1" kern="1200" dirty="0">
            <a:latin typeface="SimHei" charset="-122"/>
            <a:ea typeface="SimHei" charset="-122"/>
            <a:cs typeface="SimHei" charset="-122"/>
          </a:endParaRPr>
        </a:p>
      </dsp:txBody>
      <dsp:txXfrm>
        <a:off x="2077228" y="638"/>
        <a:ext cx="1178001" cy="359290"/>
      </dsp:txXfrm>
    </dsp:sp>
    <dsp:sp modelId="{86A07B8D-FF15-4EFF-8681-05A46BF1E797}">
      <dsp:nvSpPr>
        <dsp:cNvPr id="0" name=""/>
        <dsp:cNvSpPr/>
      </dsp:nvSpPr>
      <dsp:spPr>
        <a:xfrm>
          <a:off x="2077228" y="50717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企业文化管理的内容</a:t>
          </a:r>
          <a:endParaRPr lang="zh-CN" altLang="en-US" sz="1100" b="1" kern="1200" dirty="0">
            <a:latin typeface="SimHei" charset="-122"/>
            <a:ea typeface="SimHei" charset="-122"/>
            <a:cs typeface="SimHei" charset="-122"/>
          </a:endParaRPr>
        </a:p>
      </dsp:txBody>
      <dsp:txXfrm>
        <a:off x="2077228" y="507178"/>
        <a:ext cx="1178001" cy="359290"/>
      </dsp:txXfrm>
    </dsp:sp>
    <dsp:sp modelId="{A73C4A40-2D47-BF42-9EF8-B3BEE9451F45}">
      <dsp:nvSpPr>
        <dsp:cNvPr id="0" name=""/>
        <dsp:cNvSpPr/>
      </dsp:nvSpPr>
      <dsp:spPr>
        <a:xfrm>
          <a:off x="2077228" y="1013719"/>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SimHei" charset="-122"/>
              <a:ea typeface="SimHei" charset="-122"/>
              <a:cs typeface="SimHei" charset="-122"/>
            </a:rPr>
            <a:t>制定企业文化管理制度</a:t>
          </a:r>
          <a:endParaRPr lang="zh-CN" altLang="en-US" sz="1100" b="1" kern="1200" dirty="0">
            <a:latin typeface="SimHei" charset="-122"/>
            <a:ea typeface="SimHei" charset="-122"/>
            <a:cs typeface="SimHei" charset="-122"/>
          </a:endParaRPr>
        </a:p>
      </dsp:txBody>
      <dsp:txXfrm>
        <a:off x="2077228" y="1013719"/>
        <a:ext cx="1178001" cy="359290"/>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841628" y="686824"/>
          <a:ext cx="235600" cy="506540"/>
        </a:xfrm>
        <a:custGeom>
          <a:avLst/>
          <a:gdLst/>
          <a:ahLst/>
          <a:cxnLst/>
          <a:rect l="0" t="0" r="0" b="0"/>
          <a:pathLst>
            <a:path>
              <a:moveTo>
                <a:pt x="0" y="0"/>
              </a:moveTo>
              <a:lnTo>
                <a:pt x="117800" y="0"/>
              </a:lnTo>
              <a:lnTo>
                <a:pt x="117800" y="506540"/>
              </a:lnTo>
              <a:lnTo>
                <a:pt x="235600" y="5065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41628" y="641104"/>
          <a:ext cx="235600" cy="91440"/>
        </a:xfrm>
        <a:custGeom>
          <a:avLst/>
          <a:gdLst/>
          <a:ahLst/>
          <a:cxnLst/>
          <a:rect l="0" t="0" r="0" b="0"/>
          <a:pathLst>
            <a:path>
              <a:moveTo>
                <a:pt x="0" y="45720"/>
              </a:moveTo>
              <a:lnTo>
                <a:pt x="235600"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41628" y="180283"/>
          <a:ext cx="235600" cy="506540"/>
        </a:xfrm>
        <a:custGeom>
          <a:avLst/>
          <a:gdLst/>
          <a:ahLst/>
          <a:cxnLst/>
          <a:rect l="0" t="0" r="0" b="0"/>
          <a:pathLst>
            <a:path>
              <a:moveTo>
                <a:pt x="0" y="506540"/>
              </a:moveTo>
              <a:lnTo>
                <a:pt x="117800" y="506540"/>
              </a:lnTo>
              <a:lnTo>
                <a:pt x="117800" y="0"/>
              </a:lnTo>
              <a:lnTo>
                <a:pt x="23560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63627" y="50717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sym typeface="+mn-ea"/>
            </a:rPr>
            <a:t>企业文化管理</a:t>
          </a:r>
          <a:endParaRPr lang="zh-CN" altLang="en-US" sz="1100" b="1" kern="1200" dirty="0">
            <a:latin typeface="SimHei" charset="-122"/>
            <a:ea typeface="SimHei" charset="-122"/>
            <a:cs typeface="SimHei" charset="-122"/>
          </a:endParaRPr>
        </a:p>
      </dsp:txBody>
      <dsp:txXfrm>
        <a:off x="663627" y="507178"/>
        <a:ext cx="1178001" cy="359290"/>
      </dsp:txXfrm>
    </dsp:sp>
    <dsp:sp modelId="{22C8BBC7-02FA-4EF0-899A-834C1FEE39E3}">
      <dsp:nvSpPr>
        <dsp:cNvPr id="0" name=""/>
        <dsp:cNvSpPr/>
      </dsp:nvSpPr>
      <dsp:spPr>
        <a:xfrm>
          <a:off x="2077228" y="63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企业文化管理的影响因素</a:t>
          </a:r>
          <a:endParaRPr lang="zh-CN" altLang="en-US" sz="1100" b="1" kern="1200" dirty="0">
            <a:latin typeface="SimHei" charset="-122"/>
            <a:ea typeface="SimHei" charset="-122"/>
            <a:cs typeface="SimHei" charset="-122"/>
          </a:endParaRPr>
        </a:p>
      </dsp:txBody>
      <dsp:txXfrm>
        <a:off x="2077228" y="638"/>
        <a:ext cx="1178001" cy="359290"/>
      </dsp:txXfrm>
    </dsp:sp>
    <dsp:sp modelId="{86A07B8D-FF15-4EFF-8681-05A46BF1E797}">
      <dsp:nvSpPr>
        <dsp:cNvPr id="0" name=""/>
        <dsp:cNvSpPr/>
      </dsp:nvSpPr>
      <dsp:spPr>
        <a:xfrm>
          <a:off x="2077228" y="507178"/>
          <a:ext cx="1178001" cy="359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企业文化管理的内容</a:t>
          </a:r>
          <a:endParaRPr lang="zh-CN" altLang="en-US" sz="1100" b="1" kern="1200" dirty="0">
            <a:latin typeface="SimHei" charset="-122"/>
            <a:ea typeface="SimHei" charset="-122"/>
            <a:cs typeface="SimHei" charset="-122"/>
          </a:endParaRPr>
        </a:p>
      </dsp:txBody>
      <dsp:txXfrm>
        <a:off x="2077228" y="507178"/>
        <a:ext cx="1178001" cy="359290"/>
      </dsp:txXfrm>
    </dsp:sp>
    <dsp:sp modelId="{A73C4A40-2D47-BF42-9EF8-B3BEE9451F45}">
      <dsp:nvSpPr>
        <dsp:cNvPr id="0" name=""/>
        <dsp:cNvSpPr/>
      </dsp:nvSpPr>
      <dsp:spPr>
        <a:xfrm>
          <a:off x="2077228" y="1013719"/>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SimHei" charset="-122"/>
              <a:ea typeface="SimHei" charset="-122"/>
              <a:cs typeface="SimHei" charset="-122"/>
            </a:rPr>
            <a:t>制定企业文化管理制度</a:t>
          </a:r>
          <a:endParaRPr lang="zh-CN" altLang="en-US" sz="1100" b="1" kern="1200" dirty="0">
            <a:latin typeface="SimHei" charset="-122"/>
            <a:ea typeface="SimHei" charset="-122"/>
            <a:cs typeface="SimHei" charset="-122"/>
          </a:endParaRPr>
        </a:p>
      </dsp:txBody>
      <dsp:txXfrm>
        <a:off x="2077228" y="1013719"/>
        <a:ext cx="1178001" cy="3592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B85A1-A3CC-430A-AF87-F36FBDD60EC7}">
      <dsp:nvSpPr>
        <dsp:cNvPr id="0" name=""/>
        <dsp:cNvSpPr/>
      </dsp:nvSpPr>
      <dsp:spPr>
        <a:xfrm>
          <a:off x="0" y="22865"/>
          <a:ext cx="9419265" cy="9360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利用第三方物流</a:t>
          </a:r>
          <a:endParaRPr lang="zh-CN" altLang="en-US" sz="2400" kern="1200" dirty="0">
            <a:latin typeface="手札体-简粗体" panose="03000700000000000000" pitchFamily="66" charset="-122"/>
            <a:ea typeface="手札体-简粗体" panose="03000700000000000000" pitchFamily="66" charset="-122"/>
          </a:endParaRPr>
        </a:p>
      </dsp:txBody>
      <dsp:txXfrm>
        <a:off x="45692" y="68557"/>
        <a:ext cx="9327881" cy="844616"/>
      </dsp:txXfrm>
    </dsp:sp>
    <dsp:sp modelId="{E4D845E8-D777-45B6-8C9B-CCBBB4EDC268}">
      <dsp:nvSpPr>
        <dsp:cNvPr id="0" name=""/>
        <dsp:cNvSpPr/>
      </dsp:nvSpPr>
      <dsp:spPr>
        <a:xfrm>
          <a:off x="0" y="958865"/>
          <a:ext cx="9419265"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06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zh-CN" altLang="en-US" sz="2400" b="0" i="0" kern="1200" dirty="0" smtClean="0">
              <a:latin typeface="手札体-简粗体" panose="03000700000000000000" pitchFamily="66" charset="-122"/>
              <a:ea typeface="手札体-简粗体" panose="03000700000000000000" pitchFamily="66" charset="-122"/>
            </a:rPr>
            <a:t>第三方物流是由供应方与需求方以外的物流企业提供物流服务的业务模式。</a:t>
          </a:r>
          <a:endParaRPr lang="zh-CN" altLang="en-US" sz="2400" kern="1200" dirty="0">
            <a:latin typeface="手札体-简粗体" panose="03000700000000000000" pitchFamily="66" charset="-122"/>
            <a:ea typeface="手札体-简粗体" panose="03000700000000000000" pitchFamily="66" charset="-122"/>
          </a:endParaRPr>
        </a:p>
      </dsp:txBody>
      <dsp:txXfrm>
        <a:off x="0" y="958865"/>
        <a:ext cx="9419265" cy="828000"/>
      </dsp:txXfrm>
    </dsp:sp>
    <dsp:sp modelId="{F3DD0C35-95FC-4E9F-B6F9-F5F526A4E2B4}">
      <dsp:nvSpPr>
        <dsp:cNvPr id="0" name=""/>
        <dsp:cNvSpPr/>
      </dsp:nvSpPr>
      <dsp:spPr>
        <a:xfrm>
          <a:off x="0" y="1786865"/>
          <a:ext cx="9419265" cy="9360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利用延迟化策略</a:t>
          </a:r>
          <a:endParaRPr lang="zh-CN" altLang="en-US" sz="2400" kern="1200" dirty="0">
            <a:latin typeface="手札体-简粗体" panose="03000700000000000000" pitchFamily="66" charset="-122"/>
            <a:ea typeface="手札体-简粗体" panose="03000700000000000000" pitchFamily="66" charset="-122"/>
          </a:endParaRPr>
        </a:p>
      </dsp:txBody>
      <dsp:txXfrm>
        <a:off x="45692" y="1832557"/>
        <a:ext cx="9327881" cy="844616"/>
      </dsp:txXfrm>
    </dsp:sp>
    <dsp:sp modelId="{BC80C75E-9A41-4466-B3E9-2C02A92917AC}">
      <dsp:nvSpPr>
        <dsp:cNvPr id="0" name=""/>
        <dsp:cNvSpPr/>
      </dsp:nvSpPr>
      <dsp:spPr>
        <a:xfrm>
          <a:off x="0" y="2722865"/>
          <a:ext cx="9419265" cy="113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06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zh-CN" altLang="en-US" sz="2400" kern="1200" dirty="0" smtClean="0">
              <a:latin typeface="手札体-简粗体" panose="03000700000000000000" pitchFamily="66" charset="-122"/>
              <a:ea typeface="手札体-简粗体" panose="03000700000000000000" pitchFamily="66" charset="-122"/>
            </a:rPr>
            <a:t>不提前进行物流运输，而是拿到顾客具体订单后，再进行物流运输。延迟化策略是一种为适应大规模定制生产而采用的策略，通过这种策略使企业能够实现产品多样化，适应顾客的需求。</a:t>
          </a:r>
          <a:endParaRPr lang="zh-CN" altLang="en-US" sz="2400" kern="1200" dirty="0">
            <a:latin typeface="手札体-简粗体" panose="03000700000000000000" pitchFamily="66" charset="-122"/>
            <a:ea typeface="手札体-简粗体" panose="03000700000000000000" pitchFamily="66" charset="-122"/>
          </a:endParaRPr>
        </a:p>
      </dsp:txBody>
      <dsp:txXfrm>
        <a:off x="0" y="2722865"/>
        <a:ext cx="9419265" cy="113850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841628" y="686824"/>
          <a:ext cx="235600" cy="506540"/>
        </a:xfrm>
        <a:custGeom>
          <a:avLst/>
          <a:gdLst/>
          <a:ahLst/>
          <a:cxnLst/>
          <a:rect l="0" t="0" r="0" b="0"/>
          <a:pathLst>
            <a:path>
              <a:moveTo>
                <a:pt x="0" y="0"/>
              </a:moveTo>
              <a:lnTo>
                <a:pt x="117800" y="0"/>
              </a:lnTo>
              <a:lnTo>
                <a:pt x="117800" y="506540"/>
              </a:lnTo>
              <a:lnTo>
                <a:pt x="235600" y="5065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41628" y="641104"/>
          <a:ext cx="235600" cy="91440"/>
        </a:xfrm>
        <a:custGeom>
          <a:avLst/>
          <a:gdLst/>
          <a:ahLst/>
          <a:cxnLst/>
          <a:rect l="0" t="0" r="0" b="0"/>
          <a:pathLst>
            <a:path>
              <a:moveTo>
                <a:pt x="0" y="45720"/>
              </a:moveTo>
              <a:lnTo>
                <a:pt x="235600"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41628" y="180283"/>
          <a:ext cx="235600" cy="506540"/>
        </a:xfrm>
        <a:custGeom>
          <a:avLst/>
          <a:gdLst/>
          <a:ahLst/>
          <a:cxnLst/>
          <a:rect l="0" t="0" r="0" b="0"/>
          <a:pathLst>
            <a:path>
              <a:moveTo>
                <a:pt x="0" y="506540"/>
              </a:moveTo>
              <a:lnTo>
                <a:pt x="117800" y="506540"/>
              </a:lnTo>
              <a:lnTo>
                <a:pt x="117800" y="0"/>
              </a:lnTo>
              <a:lnTo>
                <a:pt x="23560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63627" y="50717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sym typeface="+mn-ea"/>
            </a:rPr>
            <a:t>企业文化管理</a:t>
          </a:r>
          <a:endParaRPr lang="zh-CN" altLang="en-US" sz="1100" b="1" kern="1200" dirty="0">
            <a:latin typeface="SimHei" charset="-122"/>
            <a:ea typeface="SimHei" charset="-122"/>
            <a:cs typeface="SimHei" charset="-122"/>
          </a:endParaRPr>
        </a:p>
      </dsp:txBody>
      <dsp:txXfrm>
        <a:off x="663627" y="507178"/>
        <a:ext cx="1178001" cy="359290"/>
      </dsp:txXfrm>
    </dsp:sp>
    <dsp:sp modelId="{22C8BBC7-02FA-4EF0-899A-834C1FEE39E3}">
      <dsp:nvSpPr>
        <dsp:cNvPr id="0" name=""/>
        <dsp:cNvSpPr/>
      </dsp:nvSpPr>
      <dsp:spPr>
        <a:xfrm>
          <a:off x="2077228" y="63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企业文化管理的影响因素</a:t>
          </a:r>
          <a:endParaRPr lang="zh-CN" altLang="en-US" sz="1100" b="1" kern="1200" dirty="0">
            <a:latin typeface="SimHei" charset="-122"/>
            <a:ea typeface="SimHei" charset="-122"/>
            <a:cs typeface="SimHei" charset="-122"/>
          </a:endParaRPr>
        </a:p>
      </dsp:txBody>
      <dsp:txXfrm>
        <a:off x="2077228" y="638"/>
        <a:ext cx="1178001" cy="359290"/>
      </dsp:txXfrm>
    </dsp:sp>
    <dsp:sp modelId="{86A07B8D-FF15-4EFF-8681-05A46BF1E797}">
      <dsp:nvSpPr>
        <dsp:cNvPr id="0" name=""/>
        <dsp:cNvSpPr/>
      </dsp:nvSpPr>
      <dsp:spPr>
        <a:xfrm>
          <a:off x="2077228" y="507178"/>
          <a:ext cx="1178001" cy="359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企业文化管理的内容</a:t>
          </a:r>
          <a:endParaRPr lang="zh-CN" altLang="en-US" sz="1100" b="1" kern="1200" dirty="0">
            <a:latin typeface="SimHei" charset="-122"/>
            <a:ea typeface="SimHei" charset="-122"/>
            <a:cs typeface="SimHei" charset="-122"/>
          </a:endParaRPr>
        </a:p>
      </dsp:txBody>
      <dsp:txXfrm>
        <a:off x="2077228" y="507178"/>
        <a:ext cx="1178001" cy="359290"/>
      </dsp:txXfrm>
    </dsp:sp>
    <dsp:sp modelId="{A73C4A40-2D47-BF42-9EF8-B3BEE9451F45}">
      <dsp:nvSpPr>
        <dsp:cNvPr id="0" name=""/>
        <dsp:cNvSpPr/>
      </dsp:nvSpPr>
      <dsp:spPr>
        <a:xfrm>
          <a:off x="2077228" y="1013719"/>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SimHei" charset="-122"/>
              <a:ea typeface="SimHei" charset="-122"/>
              <a:cs typeface="SimHei" charset="-122"/>
            </a:rPr>
            <a:t>制定企业文化管理制度</a:t>
          </a:r>
          <a:endParaRPr lang="zh-CN" altLang="en-US" sz="1100" b="1" kern="1200" dirty="0">
            <a:latin typeface="SimHei" charset="-122"/>
            <a:ea typeface="SimHei" charset="-122"/>
            <a:cs typeface="SimHei" charset="-122"/>
          </a:endParaRPr>
        </a:p>
      </dsp:txBody>
      <dsp:txXfrm>
        <a:off x="2077228" y="1013719"/>
        <a:ext cx="1178001" cy="35929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841628" y="686824"/>
          <a:ext cx="235600" cy="506540"/>
        </a:xfrm>
        <a:custGeom>
          <a:avLst/>
          <a:gdLst/>
          <a:ahLst/>
          <a:cxnLst/>
          <a:rect l="0" t="0" r="0" b="0"/>
          <a:pathLst>
            <a:path>
              <a:moveTo>
                <a:pt x="0" y="0"/>
              </a:moveTo>
              <a:lnTo>
                <a:pt x="117800" y="0"/>
              </a:lnTo>
              <a:lnTo>
                <a:pt x="117800" y="506540"/>
              </a:lnTo>
              <a:lnTo>
                <a:pt x="235600" y="5065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41628" y="641104"/>
          <a:ext cx="235600" cy="91440"/>
        </a:xfrm>
        <a:custGeom>
          <a:avLst/>
          <a:gdLst/>
          <a:ahLst/>
          <a:cxnLst/>
          <a:rect l="0" t="0" r="0" b="0"/>
          <a:pathLst>
            <a:path>
              <a:moveTo>
                <a:pt x="0" y="45720"/>
              </a:moveTo>
              <a:lnTo>
                <a:pt x="235600"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41628" y="180283"/>
          <a:ext cx="235600" cy="506540"/>
        </a:xfrm>
        <a:custGeom>
          <a:avLst/>
          <a:gdLst/>
          <a:ahLst/>
          <a:cxnLst/>
          <a:rect l="0" t="0" r="0" b="0"/>
          <a:pathLst>
            <a:path>
              <a:moveTo>
                <a:pt x="0" y="506540"/>
              </a:moveTo>
              <a:lnTo>
                <a:pt x="117800" y="506540"/>
              </a:lnTo>
              <a:lnTo>
                <a:pt x="117800" y="0"/>
              </a:lnTo>
              <a:lnTo>
                <a:pt x="23560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63627" y="50717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sym typeface="+mn-ea"/>
            </a:rPr>
            <a:t>企业文化管理</a:t>
          </a:r>
          <a:endParaRPr lang="zh-CN" altLang="en-US" sz="1100" b="1" kern="1200" dirty="0">
            <a:latin typeface="SimHei" charset="-122"/>
            <a:ea typeface="SimHei" charset="-122"/>
            <a:cs typeface="SimHei" charset="-122"/>
          </a:endParaRPr>
        </a:p>
      </dsp:txBody>
      <dsp:txXfrm>
        <a:off x="663627" y="507178"/>
        <a:ext cx="1178001" cy="359290"/>
      </dsp:txXfrm>
    </dsp:sp>
    <dsp:sp modelId="{22C8BBC7-02FA-4EF0-899A-834C1FEE39E3}">
      <dsp:nvSpPr>
        <dsp:cNvPr id="0" name=""/>
        <dsp:cNvSpPr/>
      </dsp:nvSpPr>
      <dsp:spPr>
        <a:xfrm>
          <a:off x="2077228" y="63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企业文化管理的影响因素</a:t>
          </a:r>
          <a:endParaRPr lang="zh-CN" altLang="en-US" sz="1100" b="1" kern="1200" dirty="0">
            <a:latin typeface="SimHei" charset="-122"/>
            <a:ea typeface="SimHei" charset="-122"/>
            <a:cs typeface="SimHei" charset="-122"/>
          </a:endParaRPr>
        </a:p>
      </dsp:txBody>
      <dsp:txXfrm>
        <a:off x="2077228" y="638"/>
        <a:ext cx="1178001" cy="359290"/>
      </dsp:txXfrm>
    </dsp:sp>
    <dsp:sp modelId="{86A07B8D-FF15-4EFF-8681-05A46BF1E797}">
      <dsp:nvSpPr>
        <dsp:cNvPr id="0" name=""/>
        <dsp:cNvSpPr/>
      </dsp:nvSpPr>
      <dsp:spPr>
        <a:xfrm>
          <a:off x="2077228" y="50717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企业文化管理的内容</a:t>
          </a:r>
          <a:endParaRPr lang="zh-CN" altLang="en-US" sz="1100" b="1" kern="1200" dirty="0">
            <a:latin typeface="SimHei" charset="-122"/>
            <a:ea typeface="SimHei" charset="-122"/>
            <a:cs typeface="SimHei" charset="-122"/>
          </a:endParaRPr>
        </a:p>
      </dsp:txBody>
      <dsp:txXfrm>
        <a:off x="2077228" y="507178"/>
        <a:ext cx="1178001" cy="359290"/>
      </dsp:txXfrm>
    </dsp:sp>
    <dsp:sp modelId="{A73C4A40-2D47-BF42-9EF8-B3BEE9451F45}">
      <dsp:nvSpPr>
        <dsp:cNvPr id="0" name=""/>
        <dsp:cNvSpPr/>
      </dsp:nvSpPr>
      <dsp:spPr>
        <a:xfrm>
          <a:off x="2077228" y="1013719"/>
          <a:ext cx="1178001" cy="359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SimHei" charset="-122"/>
              <a:ea typeface="SimHei" charset="-122"/>
              <a:cs typeface="SimHei" charset="-122"/>
            </a:rPr>
            <a:t>制定企业文化管理制度</a:t>
          </a:r>
          <a:endParaRPr lang="zh-CN" altLang="en-US" sz="1100" b="1" kern="1200" dirty="0">
            <a:latin typeface="SimHei" charset="-122"/>
            <a:ea typeface="SimHei" charset="-122"/>
            <a:cs typeface="SimHei" charset="-122"/>
          </a:endParaRPr>
        </a:p>
      </dsp:txBody>
      <dsp:txXfrm>
        <a:off x="2077228" y="1013719"/>
        <a:ext cx="1178001" cy="359290"/>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3B84E-9367-41A3-95B1-937E029E5847}">
      <dsp:nvSpPr>
        <dsp:cNvPr id="0" name=""/>
        <dsp:cNvSpPr/>
      </dsp:nvSpPr>
      <dsp:spPr>
        <a:xfrm>
          <a:off x="0" y="103478"/>
          <a:ext cx="388797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物质层次文化</a:t>
          </a:r>
          <a:endParaRPr lang="zh-CN" altLang="en-US" sz="2400" kern="1200" dirty="0">
            <a:latin typeface="手札体-简粗体" panose="03000700000000000000" pitchFamily="66" charset="-122"/>
            <a:ea typeface="手札体-简粗体" panose="03000700000000000000" pitchFamily="66" charset="-122"/>
          </a:endParaRPr>
        </a:p>
      </dsp:txBody>
      <dsp:txXfrm>
        <a:off x="59399" y="162877"/>
        <a:ext cx="3769175" cy="1098002"/>
      </dsp:txXfrm>
    </dsp:sp>
    <dsp:sp modelId="{0198D5FA-C984-488E-9F17-27529454070C}">
      <dsp:nvSpPr>
        <dsp:cNvPr id="0" name=""/>
        <dsp:cNvSpPr/>
      </dsp:nvSpPr>
      <dsp:spPr>
        <a:xfrm>
          <a:off x="0" y="1507479"/>
          <a:ext cx="388797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制度层次文化</a:t>
          </a:r>
          <a:endParaRPr lang="zh-CN" altLang="en-US" sz="2400" kern="1200" dirty="0">
            <a:latin typeface="手札体-简粗体" panose="03000700000000000000" pitchFamily="66" charset="-122"/>
            <a:ea typeface="手札体-简粗体" panose="03000700000000000000" pitchFamily="66" charset="-122"/>
          </a:endParaRPr>
        </a:p>
      </dsp:txBody>
      <dsp:txXfrm>
        <a:off x="59399" y="1566878"/>
        <a:ext cx="3769175" cy="1098002"/>
      </dsp:txXfrm>
    </dsp:sp>
    <dsp:sp modelId="{9D3EA6E7-E2B9-4A9D-94D3-209A81A3CEE1}">
      <dsp:nvSpPr>
        <dsp:cNvPr id="0" name=""/>
        <dsp:cNvSpPr/>
      </dsp:nvSpPr>
      <dsp:spPr>
        <a:xfrm>
          <a:off x="0" y="2911479"/>
          <a:ext cx="388797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精神层次文化</a:t>
          </a:r>
          <a:endParaRPr lang="zh-CN" altLang="en-US" sz="2400" kern="1200" dirty="0">
            <a:latin typeface="手札体-简粗体" panose="03000700000000000000" pitchFamily="66" charset="-122"/>
            <a:ea typeface="手札体-简粗体" panose="03000700000000000000" pitchFamily="66" charset="-122"/>
          </a:endParaRPr>
        </a:p>
      </dsp:txBody>
      <dsp:txXfrm>
        <a:off x="59399" y="2970878"/>
        <a:ext cx="3769175" cy="1098002"/>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3B84E-9367-41A3-95B1-937E029E5847}">
      <dsp:nvSpPr>
        <dsp:cNvPr id="0" name=""/>
        <dsp:cNvSpPr/>
      </dsp:nvSpPr>
      <dsp:spPr>
        <a:xfrm>
          <a:off x="0" y="103478"/>
          <a:ext cx="388797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？符号系统</a:t>
          </a:r>
          <a:endParaRPr lang="zh-CN" altLang="en-US" sz="2400" kern="1200" dirty="0">
            <a:latin typeface="手札体-简粗体" panose="03000700000000000000" pitchFamily="66" charset="-122"/>
            <a:ea typeface="手札体-简粗体" panose="03000700000000000000" pitchFamily="66" charset="-122"/>
          </a:endParaRPr>
        </a:p>
      </dsp:txBody>
      <dsp:txXfrm>
        <a:off x="59399" y="162877"/>
        <a:ext cx="3769175" cy="1098002"/>
      </dsp:txXfrm>
    </dsp:sp>
    <dsp:sp modelId="{0198D5FA-C984-488E-9F17-27529454070C}">
      <dsp:nvSpPr>
        <dsp:cNvPr id="0" name=""/>
        <dsp:cNvSpPr/>
      </dsp:nvSpPr>
      <dsp:spPr>
        <a:xfrm>
          <a:off x="0" y="1507479"/>
          <a:ext cx="388797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？符号系统</a:t>
          </a:r>
          <a:endParaRPr lang="zh-CN" altLang="en-US" sz="2400" kern="1200" dirty="0">
            <a:latin typeface="手札体-简粗体" panose="03000700000000000000" pitchFamily="66" charset="-122"/>
            <a:ea typeface="手札体-简粗体" panose="03000700000000000000" pitchFamily="66" charset="-122"/>
          </a:endParaRPr>
        </a:p>
      </dsp:txBody>
      <dsp:txXfrm>
        <a:off x="59399" y="1566878"/>
        <a:ext cx="3769175" cy="1098002"/>
      </dsp:txXfrm>
    </dsp:sp>
    <dsp:sp modelId="{9D3EA6E7-E2B9-4A9D-94D3-209A81A3CEE1}">
      <dsp:nvSpPr>
        <dsp:cNvPr id="0" name=""/>
        <dsp:cNvSpPr/>
      </dsp:nvSpPr>
      <dsp:spPr>
        <a:xfrm>
          <a:off x="0" y="2911479"/>
          <a:ext cx="388797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？符号系统</a:t>
          </a:r>
          <a:endParaRPr lang="zh-CN" altLang="en-US" sz="2400" kern="1200" dirty="0">
            <a:latin typeface="手札体-简粗体" panose="03000700000000000000" pitchFamily="66" charset="-122"/>
            <a:ea typeface="手札体-简粗体" panose="03000700000000000000" pitchFamily="66" charset="-122"/>
          </a:endParaRPr>
        </a:p>
      </dsp:txBody>
      <dsp:txXfrm>
        <a:off x="59399" y="2970878"/>
        <a:ext cx="3769175" cy="1098002"/>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841628" y="686824"/>
          <a:ext cx="235600" cy="506540"/>
        </a:xfrm>
        <a:custGeom>
          <a:avLst/>
          <a:gdLst/>
          <a:ahLst/>
          <a:cxnLst/>
          <a:rect l="0" t="0" r="0" b="0"/>
          <a:pathLst>
            <a:path>
              <a:moveTo>
                <a:pt x="0" y="0"/>
              </a:moveTo>
              <a:lnTo>
                <a:pt x="117800" y="0"/>
              </a:lnTo>
              <a:lnTo>
                <a:pt x="117800" y="506540"/>
              </a:lnTo>
              <a:lnTo>
                <a:pt x="235600" y="5065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41628" y="641104"/>
          <a:ext cx="235600" cy="91440"/>
        </a:xfrm>
        <a:custGeom>
          <a:avLst/>
          <a:gdLst/>
          <a:ahLst/>
          <a:cxnLst/>
          <a:rect l="0" t="0" r="0" b="0"/>
          <a:pathLst>
            <a:path>
              <a:moveTo>
                <a:pt x="0" y="45720"/>
              </a:moveTo>
              <a:lnTo>
                <a:pt x="235600"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41628" y="180283"/>
          <a:ext cx="235600" cy="506540"/>
        </a:xfrm>
        <a:custGeom>
          <a:avLst/>
          <a:gdLst/>
          <a:ahLst/>
          <a:cxnLst/>
          <a:rect l="0" t="0" r="0" b="0"/>
          <a:pathLst>
            <a:path>
              <a:moveTo>
                <a:pt x="0" y="506540"/>
              </a:moveTo>
              <a:lnTo>
                <a:pt x="117800" y="506540"/>
              </a:lnTo>
              <a:lnTo>
                <a:pt x="117800" y="0"/>
              </a:lnTo>
              <a:lnTo>
                <a:pt x="23560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63627" y="50717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sym typeface="+mn-ea"/>
            </a:rPr>
            <a:t>企业文化管理</a:t>
          </a:r>
          <a:endParaRPr lang="zh-CN" altLang="en-US" sz="1100" b="1" kern="1200" dirty="0">
            <a:latin typeface="SimHei" charset="-122"/>
            <a:ea typeface="SimHei" charset="-122"/>
            <a:cs typeface="SimHei" charset="-122"/>
          </a:endParaRPr>
        </a:p>
      </dsp:txBody>
      <dsp:txXfrm>
        <a:off x="663627" y="507178"/>
        <a:ext cx="1178001" cy="359290"/>
      </dsp:txXfrm>
    </dsp:sp>
    <dsp:sp modelId="{22C8BBC7-02FA-4EF0-899A-834C1FEE39E3}">
      <dsp:nvSpPr>
        <dsp:cNvPr id="0" name=""/>
        <dsp:cNvSpPr/>
      </dsp:nvSpPr>
      <dsp:spPr>
        <a:xfrm>
          <a:off x="2077228" y="63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企业文化管理的影响因素</a:t>
          </a:r>
          <a:endParaRPr lang="zh-CN" altLang="en-US" sz="1100" b="1" kern="1200" dirty="0">
            <a:latin typeface="SimHei" charset="-122"/>
            <a:ea typeface="SimHei" charset="-122"/>
            <a:cs typeface="SimHei" charset="-122"/>
          </a:endParaRPr>
        </a:p>
      </dsp:txBody>
      <dsp:txXfrm>
        <a:off x="2077228" y="638"/>
        <a:ext cx="1178001" cy="359290"/>
      </dsp:txXfrm>
    </dsp:sp>
    <dsp:sp modelId="{86A07B8D-FF15-4EFF-8681-05A46BF1E797}">
      <dsp:nvSpPr>
        <dsp:cNvPr id="0" name=""/>
        <dsp:cNvSpPr/>
      </dsp:nvSpPr>
      <dsp:spPr>
        <a:xfrm>
          <a:off x="2077228" y="50717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企业文化管理的内容</a:t>
          </a:r>
          <a:endParaRPr lang="zh-CN" altLang="en-US" sz="1100" b="1" kern="1200" dirty="0">
            <a:latin typeface="SimHei" charset="-122"/>
            <a:ea typeface="SimHei" charset="-122"/>
            <a:cs typeface="SimHei" charset="-122"/>
          </a:endParaRPr>
        </a:p>
      </dsp:txBody>
      <dsp:txXfrm>
        <a:off x="2077228" y="507178"/>
        <a:ext cx="1178001" cy="359290"/>
      </dsp:txXfrm>
    </dsp:sp>
    <dsp:sp modelId="{A73C4A40-2D47-BF42-9EF8-B3BEE9451F45}">
      <dsp:nvSpPr>
        <dsp:cNvPr id="0" name=""/>
        <dsp:cNvSpPr/>
      </dsp:nvSpPr>
      <dsp:spPr>
        <a:xfrm>
          <a:off x="2077228" y="1013719"/>
          <a:ext cx="1178001" cy="359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SimHei" charset="-122"/>
              <a:ea typeface="SimHei" charset="-122"/>
              <a:cs typeface="SimHei" charset="-122"/>
            </a:rPr>
            <a:t>制定企业文化管理制度</a:t>
          </a:r>
          <a:endParaRPr lang="zh-CN" altLang="en-US" sz="1100" b="1" kern="1200" dirty="0">
            <a:latin typeface="SimHei" charset="-122"/>
            <a:ea typeface="SimHei" charset="-122"/>
            <a:cs typeface="SimHei" charset="-122"/>
          </a:endParaRPr>
        </a:p>
      </dsp:txBody>
      <dsp:txXfrm>
        <a:off x="2077228" y="1013719"/>
        <a:ext cx="1178001" cy="35929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3B84E-9367-41A3-95B1-937E029E5847}">
      <dsp:nvSpPr>
        <dsp:cNvPr id="0" name=""/>
        <dsp:cNvSpPr/>
      </dsp:nvSpPr>
      <dsp:spPr>
        <a:xfrm>
          <a:off x="0" y="103478"/>
          <a:ext cx="388797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物质层次文化</a:t>
          </a:r>
          <a:endParaRPr lang="zh-CN" altLang="en-US" sz="2400" kern="1200" dirty="0">
            <a:latin typeface="手札体-简粗体" panose="03000700000000000000" pitchFamily="66" charset="-122"/>
            <a:ea typeface="手札体-简粗体" panose="03000700000000000000" pitchFamily="66" charset="-122"/>
          </a:endParaRPr>
        </a:p>
      </dsp:txBody>
      <dsp:txXfrm>
        <a:off x="59399" y="162877"/>
        <a:ext cx="3769175" cy="1098002"/>
      </dsp:txXfrm>
    </dsp:sp>
    <dsp:sp modelId="{0198D5FA-C984-488E-9F17-27529454070C}">
      <dsp:nvSpPr>
        <dsp:cNvPr id="0" name=""/>
        <dsp:cNvSpPr/>
      </dsp:nvSpPr>
      <dsp:spPr>
        <a:xfrm>
          <a:off x="0" y="1507479"/>
          <a:ext cx="388797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制度层次文化</a:t>
          </a:r>
          <a:endParaRPr lang="zh-CN" altLang="en-US" sz="2400" kern="1200" dirty="0">
            <a:latin typeface="手札体-简粗体" panose="03000700000000000000" pitchFamily="66" charset="-122"/>
            <a:ea typeface="手札体-简粗体" panose="03000700000000000000" pitchFamily="66" charset="-122"/>
          </a:endParaRPr>
        </a:p>
      </dsp:txBody>
      <dsp:txXfrm>
        <a:off x="59399" y="1566878"/>
        <a:ext cx="3769175" cy="1098002"/>
      </dsp:txXfrm>
    </dsp:sp>
    <dsp:sp modelId="{9D3EA6E7-E2B9-4A9D-94D3-209A81A3CEE1}">
      <dsp:nvSpPr>
        <dsp:cNvPr id="0" name=""/>
        <dsp:cNvSpPr/>
      </dsp:nvSpPr>
      <dsp:spPr>
        <a:xfrm>
          <a:off x="0" y="2911479"/>
          <a:ext cx="388797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精神层次文化</a:t>
          </a:r>
          <a:endParaRPr lang="zh-CN" altLang="en-US" sz="2400" kern="1200" dirty="0">
            <a:latin typeface="手札体-简粗体" panose="03000700000000000000" pitchFamily="66" charset="-122"/>
            <a:ea typeface="手札体-简粗体" panose="03000700000000000000" pitchFamily="66" charset="-122"/>
          </a:endParaRPr>
        </a:p>
      </dsp:txBody>
      <dsp:txXfrm>
        <a:off x="59399" y="2970878"/>
        <a:ext cx="3769175" cy="109800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3B84E-9367-41A3-95B1-937E029E5847}">
      <dsp:nvSpPr>
        <dsp:cNvPr id="0" name=""/>
        <dsp:cNvSpPr/>
      </dsp:nvSpPr>
      <dsp:spPr>
        <a:xfrm>
          <a:off x="0" y="103478"/>
          <a:ext cx="388797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文化物质意义符号系统</a:t>
          </a:r>
          <a:endParaRPr lang="zh-CN" altLang="en-US" sz="2400" kern="1200" dirty="0">
            <a:latin typeface="手札体-简粗体" panose="03000700000000000000" pitchFamily="66" charset="-122"/>
            <a:ea typeface="手札体-简粗体" panose="03000700000000000000" pitchFamily="66" charset="-122"/>
          </a:endParaRPr>
        </a:p>
      </dsp:txBody>
      <dsp:txXfrm>
        <a:off x="59399" y="162877"/>
        <a:ext cx="3769175" cy="1098002"/>
      </dsp:txXfrm>
    </dsp:sp>
    <dsp:sp modelId="{0198D5FA-C984-488E-9F17-27529454070C}">
      <dsp:nvSpPr>
        <dsp:cNvPr id="0" name=""/>
        <dsp:cNvSpPr/>
      </dsp:nvSpPr>
      <dsp:spPr>
        <a:xfrm>
          <a:off x="0" y="1507479"/>
          <a:ext cx="388797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文化行为意义符号系统</a:t>
          </a:r>
          <a:endParaRPr lang="zh-CN" altLang="en-US" sz="2400" kern="1200" dirty="0">
            <a:latin typeface="手札体-简粗体" panose="03000700000000000000" pitchFamily="66" charset="-122"/>
            <a:ea typeface="手札体-简粗体" panose="03000700000000000000" pitchFamily="66" charset="-122"/>
          </a:endParaRPr>
        </a:p>
      </dsp:txBody>
      <dsp:txXfrm>
        <a:off x="59399" y="1566878"/>
        <a:ext cx="3769175" cy="1098002"/>
      </dsp:txXfrm>
    </dsp:sp>
    <dsp:sp modelId="{9D3EA6E7-E2B9-4A9D-94D3-209A81A3CEE1}">
      <dsp:nvSpPr>
        <dsp:cNvPr id="0" name=""/>
        <dsp:cNvSpPr/>
      </dsp:nvSpPr>
      <dsp:spPr>
        <a:xfrm>
          <a:off x="0" y="2911479"/>
          <a:ext cx="388797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文化精神意义符号系统</a:t>
          </a:r>
          <a:endParaRPr lang="zh-CN" altLang="en-US" sz="2400" kern="1200" dirty="0">
            <a:latin typeface="手札体-简粗体" panose="03000700000000000000" pitchFamily="66" charset="-122"/>
            <a:ea typeface="手札体-简粗体" panose="03000700000000000000" pitchFamily="66" charset="-122"/>
          </a:endParaRPr>
        </a:p>
      </dsp:txBody>
      <dsp:txXfrm>
        <a:off x="59399" y="2970878"/>
        <a:ext cx="3769175" cy="1098002"/>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841628" y="686824"/>
          <a:ext cx="235600" cy="506540"/>
        </a:xfrm>
        <a:custGeom>
          <a:avLst/>
          <a:gdLst/>
          <a:ahLst/>
          <a:cxnLst/>
          <a:rect l="0" t="0" r="0" b="0"/>
          <a:pathLst>
            <a:path>
              <a:moveTo>
                <a:pt x="0" y="0"/>
              </a:moveTo>
              <a:lnTo>
                <a:pt x="117800" y="0"/>
              </a:lnTo>
              <a:lnTo>
                <a:pt x="117800" y="506540"/>
              </a:lnTo>
              <a:lnTo>
                <a:pt x="235600" y="5065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41628" y="641104"/>
          <a:ext cx="235600" cy="91440"/>
        </a:xfrm>
        <a:custGeom>
          <a:avLst/>
          <a:gdLst/>
          <a:ahLst/>
          <a:cxnLst/>
          <a:rect l="0" t="0" r="0" b="0"/>
          <a:pathLst>
            <a:path>
              <a:moveTo>
                <a:pt x="0" y="45720"/>
              </a:moveTo>
              <a:lnTo>
                <a:pt x="235600"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41628" y="180283"/>
          <a:ext cx="235600" cy="506540"/>
        </a:xfrm>
        <a:custGeom>
          <a:avLst/>
          <a:gdLst/>
          <a:ahLst/>
          <a:cxnLst/>
          <a:rect l="0" t="0" r="0" b="0"/>
          <a:pathLst>
            <a:path>
              <a:moveTo>
                <a:pt x="0" y="506540"/>
              </a:moveTo>
              <a:lnTo>
                <a:pt x="117800" y="506540"/>
              </a:lnTo>
              <a:lnTo>
                <a:pt x="117800" y="0"/>
              </a:lnTo>
              <a:lnTo>
                <a:pt x="23560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63627" y="50717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sym typeface="+mn-ea"/>
            </a:rPr>
            <a:t>企业文化管理</a:t>
          </a:r>
          <a:endParaRPr lang="zh-CN" altLang="en-US" sz="1100" b="1" kern="1200" dirty="0">
            <a:latin typeface="SimHei" charset="-122"/>
            <a:ea typeface="SimHei" charset="-122"/>
            <a:cs typeface="SimHei" charset="-122"/>
          </a:endParaRPr>
        </a:p>
      </dsp:txBody>
      <dsp:txXfrm>
        <a:off x="663627" y="507178"/>
        <a:ext cx="1178001" cy="359290"/>
      </dsp:txXfrm>
    </dsp:sp>
    <dsp:sp modelId="{22C8BBC7-02FA-4EF0-899A-834C1FEE39E3}">
      <dsp:nvSpPr>
        <dsp:cNvPr id="0" name=""/>
        <dsp:cNvSpPr/>
      </dsp:nvSpPr>
      <dsp:spPr>
        <a:xfrm>
          <a:off x="2077228" y="63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企业文化管理的影响因素</a:t>
          </a:r>
          <a:endParaRPr lang="zh-CN" altLang="en-US" sz="1100" b="1" kern="1200" dirty="0">
            <a:latin typeface="SimHei" charset="-122"/>
            <a:ea typeface="SimHei" charset="-122"/>
            <a:cs typeface="SimHei" charset="-122"/>
          </a:endParaRPr>
        </a:p>
      </dsp:txBody>
      <dsp:txXfrm>
        <a:off x="2077228" y="638"/>
        <a:ext cx="1178001" cy="359290"/>
      </dsp:txXfrm>
    </dsp:sp>
    <dsp:sp modelId="{86A07B8D-FF15-4EFF-8681-05A46BF1E797}">
      <dsp:nvSpPr>
        <dsp:cNvPr id="0" name=""/>
        <dsp:cNvSpPr/>
      </dsp:nvSpPr>
      <dsp:spPr>
        <a:xfrm>
          <a:off x="2077228" y="50717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企业文化管理的内容</a:t>
          </a:r>
          <a:endParaRPr lang="zh-CN" altLang="en-US" sz="1100" b="1" kern="1200" dirty="0">
            <a:latin typeface="SimHei" charset="-122"/>
            <a:ea typeface="SimHei" charset="-122"/>
            <a:cs typeface="SimHei" charset="-122"/>
          </a:endParaRPr>
        </a:p>
      </dsp:txBody>
      <dsp:txXfrm>
        <a:off x="2077228" y="507178"/>
        <a:ext cx="1178001" cy="359290"/>
      </dsp:txXfrm>
    </dsp:sp>
    <dsp:sp modelId="{A73C4A40-2D47-BF42-9EF8-B3BEE9451F45}">
      <dsp:nvSpPr>
        <dsp:cNvPr id="0" name=""/>
        <dsp:cNvSpPr/>
      </dsp:nvSpPr>
      <dsp:spPr>
        <a:xfrm>
          <a:off x="2077228" y="1013719"/>
          <a:ext cx="1178001" cy="359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SimHei" charset="-122"/>
              <a:ea typeface="SimHei" charset="-122"/>
              <a:cs typeface="SimHei" charset="-122"/>
            </a:rPr>
            <a:t>制定企业文化管理制度</a:t>
          </a:r>
          <a:endParaRPr lang="zh-CN" altLang="en-US" sz="1100" b="1" kern="1200" dirty="0">
            <a:latin typeface="SimHei" charset="-122"/>
            <a:ea typeface="SimHei" charset="-122"/>
            <a:cs typeface="SimHei" charset="-122"/>
          </a:endParaRPr>
        </a:p>
      </dsp:txBody>
      <dsp:txXfrm>
        <a:off x="2077228" y="1013719"/>
        <a:ext cx="1178001" cy="359290"/>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D5FA-C984-488E-9F17-27529454070C}">
      <dsp:nvSpPr>
        <dsp:cNvPr id="0" name=""/>
        <dsp:cNvSpPr/>
      </dsp:nvSpPr>
      <dsp:spPr>
        <a:xfrm>
          <a:off x="0" y="51999"/>
          <a:ext cx="9454907" cy="730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文化精神意义符号系统</a:t>
          </a:r>
          <a:endParaRPr lang="zh-CN" altLang="en-US" sz="2400" kern="1200" dirty="0">
            <a:latin typeface="手札体-简粗体" panose="03000700000000000000" pitchFamily="66" charset="-122"/>
            <a:ea typeface="手札体-简粗体" panose="03000700000000000000" pitchFamily="66" charset="-122"/>
          </a:endParaRPr>
        </a:p>
      </dsp:txBody>
      <dsp:txXfrm>
        <a:off x="35640" y="87639"/>
        <a:ext cx="9383627" cy="658800"/>
      </dsp:txXfrm>
    </dsp:sp>
    <dsp:sp modelId="{5B512502-5D7B-4F2E-8B3C-18E9A0D6BFC4}">
      <dsp:nvSpPr>
        <dsp:cNvPr id="0" name=""/>
        <dsp:cNvSpPr/>
      </dsp:nvSpPr>
      <dsp:spPr>
        <a:xfrm>
          <a:off x="0" y="782079"/>
          <a:ext cx="9454907"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19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latin typeface="手札体-简粗体" panose="03000700000000000000" pitchFamily="66" charset="-122"/>
              <a:ea typeface="手札体-简粗体" panose="03000700000000000000" pitchFamily="66" charset="-122"/>
            </a:rPr>
            <a:t>指企业经营哲学系统，包括企业口号、宗旨、目标和成功精神等等</a:t>
          </a:r>
          <a:endParaRPr lang="zh-CN" altLang="en-US" sz="2000" kern="1200" dirty="0">
            <a:latin typeface="手札体-简粗体" panose="03000700000000000000" pitchFamily="66" charset="-122"/>
            <a:ea typeface="手札体-简粗体" panose="03000700000000000000" pitchFamily="66" charset="-122"/>
          </a:endParaRPr>
        </a:p>
      </dsp:txBody>
      <dsp:txXfrm>
        <a:off x="0" y="782079"/>
        <a:ext cx="9454907" cy="645840"/>
      </dsp:txXfrm>
    </dsp:sp>
    <dsp:sp modelId="{3B743135-C56C-4669-A111-E310DD02557C}">
      <dsp:nvSpPr>
        <dsp:cNvPr id="0" name=""/>
        <dsp:cNvSpPr/>
      </dsp:nvSpPr>
      <dsp:spPr>
        <a:xfrm>
          <a:off x="0" y="1427919"/>
          <a:ext cx="9454907" cy="730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文化物质意义符号系统</a:t>
          </a:r>
          <a:endParaRPr lang="zh-CN" altLang="en-US" sz="2400" kern="1200" dirty="0">
            <a:latin typeface="手札体-简粗体" panose="03000700000000000000" pitchFamily="66" charset="-122"/>
            <a:ea typeface="手札体-简粗体" panose="03000700000000000000" pitchFamily="66" charset="-122"/>
          </a:endParaRPr>
        </a:p>
      </dsp:txBody>
      <dsp:txXfrm>
        <a:off x="35640" y="1463559"/>
        <a:ext cx="9383627" cy="658800"/>
      </dsp:txXfrm>
    </dsp:sp>
    <dsp:sp modelId="{E812872C-CD7B-4C49-865E-C59B8C884EB4}">
      <dsp:nvSpPr>
        <dsp:cNvPr id="0" name=""/>
        <dsp:cNvSpPr/>
      </dsp:nvSpPr>
      <dsp:spPr>
        <a:xfrm>
          <a:off x="0" y="2157999"/>
          <a:ext cx="9454907"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19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latin typeface="手札体-简粗体" panose="03000700000000000000" pitchFamily="66" charset="-122"/>
              <a:ea typeface="手札体-简粗体" panose="03000700000000000000" pitchFamily="66" charset="-122"/>
            </a:rPr>
            <a:t>包括企业的标志、名称、旗帜、环境、设施等</a:t>
          </a:r>
          <a:endParaRPr lang="zh-CN" altLang="en-US" sz="2000" kern="1200" dirty="0">
            <a:latin typeface="手札体-简粗体" panose="03000700000000000000" pitchFamily="66" charset="-122"/>
            <a:ea typeface="手札体-简粗体" panose="03000700000000000000" pitchFamily="66" charset="-122"/>
          </a:endParaRPr>
        </a:p>
      </dsp:txBody>
      <dsp:txXfrm>
        <a:off x="0" y="2157999"/>
        <a:ext cx="9454907" cy="645840"/>
      </dsp:txXfrm>
    </dsp:sp>
    <dsp:sp modelId="{9D3EA6E7-E2B9-4A9D-94D3-209A81A3CEE1}">
      <dsp:nvSpPr>
        <dsp:cNvPr id="0" name=""/>
        <dsp:cNvSpPr/>
      </dsp:nvSpPr>
      <dsp:spPr>
        <a:xfrm>
          <a:off x="0" y="2803839"/>
          <a:ext cx="9454907" cy="730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文化行为意义符号系统</a:t>
          </a:r>
          <a:endParaRPr lang="zh-CN" altLang="en-US" sz="2400" kern="1200" dirty="0">
            <a:latin typeface="手札体-简粗体" panose="03000700000000000000" pitchFamily="66" charset="-122"/>
            <a:ea typeface="手札体-简粗体" panose="03000700000000000000" pitchFamily="66" charset="-122"/>
          </a:endParaRPr>
        </a:p>
      </dsp:txBody>
      <dsp:txXfrm>
        <a:off x="35640" y="2839479"/>
        <a:ext cx="9383627" cy="658800"/>
      </dsp:txXfrm>
    </dsp:sp>
    <dsp:sp modelId="{FFA41369-129A-451A-B78D-6E14E882E44E}">
      <dsp:nvSpPr>
        <dsp:cNvPr id="0" name=""/>
        <dsp:cNvSpPr/>
      </dsp:nvSpPr>
      <dsp:spPr>
        <a:xfrm>
          <a:off x="0" y="3533919"/>
          <a:ext cx="9454907"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19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latin typeface="手札体-简粗体" panose="03000700000000000000" pitchFamily="66" charset="-122"/>
              <a:ea typeface="手札体-简粗体" panose="03000700000000000000" pitchFamily="66" charset="-122"/>
            </a:rPr>
            <a:t>包括企业与社会、市场、顾客，以及在行业之间与企业内部，发生行为互动时，其意义所传达的文化指令，还包括由典型人物的行为传达的文化指令等</a:t>
          </a:r>
          <a:endParaRPr lang="zh-CN" altLang="en-US" sz="2000" kern="1200" dirty="0">
            <a:latin typeface="手札体-简粗体" panose="03000700000000000000" pitchFamily="66" charset="-122"/>
            <a:ea typeface="手札体-简粗体" panose="03000700000000000000" pitchFamily="66" charset="-122"/>
          </a:endParaRPr>
        </a:p>
      </dsp:txBody>
      <dsp:txXfrm>
        <a:off x="0" y="3533919"/>
        <a:ext cx="9454907" cy="64584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841628" y="686824"/>
          <a:ext cx="235600" cy="506540"/>
        </a:xfrm>
        <a:custGeom>
          <a:avLst/>
          <a:gdLst/>
          <a:ahLst/>
          <a:cxnLst/>
          <a:rect l="0" t="0" r="0" b="0"/>
          <a:pathLst>
            <a:path>
              <a:moveTo>
                <a:pt x="0" y="0"/>
              </a:moveTo>
              <a:lnTo>
                <a:pt x="117800" y="0"/>
              </a:lnTo>
              <a:lnTo>
                <a:pt x="117800" y="506540"/>
              </a:lnTo>
              <a:lnTo>
                <a:pt x="235600" y="5065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841628" y="641104"/>
          <a:ext cx="235600" cy="91440"/>
        </a:xfrm>
        <a:custGeom>
          <a:avLst/>
          <a:gdLst/>
          <a:ahLst/>
          <a:cxnLst/>
          <a:rect l="0" t="0" r="0" b="0"/>
          <a:pathLst>
            <a:path>
              <a:moveTo>
                <a:pt x="0" y="45720"/>
              </a:moveTo>
              <a:lnTo>
                <a:pt x="235600"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41628" y="180283"/>
          <a:ext cx="235600" cy="506540"/>
        </a:xfrm>
        <a:custGeom>
          <a:avLst/>
          <a:gdLst/>
          <a:ahLst/>
          <a:cxnLst/>
          <a:rect l="0" t="0" r="0" b="0"/>
          <a:pathLst>
            <a:path>
              <a:moveTo>
                <a:pt x="0" y="506540"/>
              </a:moveTo>
              <a:lnTo>
                <a:pt x="117800" y="506540"/>
              </a:lnTo>
              <a:lnTo>
                <a:pt x="117800" y="0"/>
              </a:lnTo>
              <a:lnTo>
                <a:pt x="235600"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63627" y="50717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sym typeface="+mn-ea"/>
            </a:rPr>
            <a:t>企业文化管理</a:t>
          </a:r>
          <a:endParaRPr lang="zh-CN" altLang="en-US" sz="1100" b="1" kern="1200" dirty="0">
            <a:latin typeface="SimHei" charset="-122"/>
            <a:ea typeface="SimHei" charset="-122"/>
            <a:cs typeface="SimHei" charset="-122"/>
          </a:endParaRPr>
        </a:p>
      </dsp:txBody>
      <dsp:txXfrm>
        <a:off x="663627" y="507178"/>
        <a:ext cx="1178001" cy="359290"/>
      </dsp:txXfrm>
    </dsp:sp>
    <dsp:sp modelId="{22C8BBC7-02FA-4EF0-899A-834C1FEE39E3}">
      <dsp:nvSpPr>
        <dsp:cNvPr id="0" name=""/>
        <dsp:cNvSpPr/>
      </dsp:nvSpPr>
      <dsp:spPr>
        <a:xfrm>
          <a:off x="2077228" y="63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企业文化管理的影响因素</a:t>
          </a:r>
          <a:endParaRPr lang="zh-CN" altLang="en-US" sz="1100" b="1" kern="1200" dirty="0">
            <a:latin typeface="SimHei" charset="-122"/>
            <a:ea typeface="SimHei" charset="-122"/>
            <a:cs typeface="SimHei" charset="-122"/>
          </a:endParaRPr>
        </a:p>
      </dsp:txBody>
      <dsp:txXfrm>
        <a:off x="2077228" y="638"/>
        <a:ext cx="1178001" cy="359290"/>
      </dsp:txXfrm>
    </dsp:sp>
    <dsp:sp modelId="{86A07B8D-FF15-4EFF-8681-05A46BF1E797}">
      <dsp:nvSpPr>
        <dsp:cNvPr id="0" name=""/>
        <dsp:cNvSpPr/>
      </dsp:nvSpPr>
      <dsp:spPr>
        <a:xfrm>
          <a:off x="2077228" y="507178"/>
          <a:ext cx="1178001" cy="359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企业文化管理的内容</a:t>
          </a:r>
          <a:endParaRPr lang="zh-CN" altLang="en-US" sz="1100" b="1" kern="1200" dirty="0">
            <a:latin typeface="SimHei" charset="-122"/>
            <a:ea typeface="SimHei" charset="-122"/>
            <a:cs typeface="SimHei" charset="-122"/>
          </a:endParaRPr>
        </a:p>
      </dsp:txBody>
      <dsp:txXfrm>
        <a:off x="2077228" y="507178"/>
        <a:ext cx="1178001" cy="359290"/>
      </dsp:txXfrm>
    </dsp:sp>
    <dsp:sp modelId="{A73C4A40-2D47-BF42-9EF8-B3BEE9451F45}">
      <dsp:nvSpPr>
        <dsp:cNvPr id="0" name=""/>
        <dsp:cNvSpPr/>
      </dsp:nvSpPr>
      <dsp:spPr>
        <a:xfrm>
          <a:off x="2077228" y="1013719"/>
          <a:ext cx="1178001" cy="359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SimHei" charset="-122"/>
              <a:ea typeface="SimHei" charset="-122"/>
              <a:cs typeface="SimHei" charset="-122"/>
            </a:rPr>
            <a:t>制定企业文化管理制度</a:t>
          </a:r>
          <a:endParaRPr lang="zh-CN" altLang="en-US" sz="1100" b="1" kern="1200" dirty="0">
            <a:latin typeface="SimHei" charset="-122"/>
            <a:ea typeface="SimHei" charset="-122"/>
            <a:cs typeface="SimHei" charset="-122"/>
          </a:endParaRPr>
        </a:p>
      </dsp:txBody>
      <dsp:txXfrm>
        <a:off x="2077228" y="1013719"/>
        <a:ext cx="1178001" cy="3592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709254" y="724355"/>
          <a:ext cx="248701" cy="534708"/>
        </a:xfrm>
        <a:custGeom>
          <a:avLst/>
          <a:gdLst/>
          <a:ahLst/>
          <a:cxnLst/>
          <a:rect l="0" t="0" r="0" b="0"/>
          <a:pathLst>
            <a:path>
              <a:moveTo>
                <a:pt x="0" y="0"/>
              </a:moveTo>
              <a:lnTo>
                <a:pt x="124350" y="0"/>
              </a:lnTo>
              <a:lnTo>
                <a:pt x="124350" y="534708"/>
              </a:lnTo>
              <a:lnTo>
                <a:pt x="248701" y="53470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709254" y="678635"/>
          <a:ext cx="248701" cy="91440"/>
        </a:xfrm>
        <a:custGeom>
          <a:avLst/>
          <a:gdLst/>
          <a:ahLst/>
          <a:cxnLst/>
          <a:rect l="0" t="0" r="0" b="0"/>
          <a:pathLst>
            <a:path>
              <a:moveTo>
                <a:pt x="0" y="45720"/>
              </a:moveTo>
              <a:lnTo>
                <a:pt x="248701"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709254" y="189646"/>
          <a:ext cx="248701" cy="534708"/>
        </a:xfrm>
        <a:custGeom>
          <a:avLst/>
          <a:gdLst/>
          <a:ahLst/>
          <a:cxnLst/>
          <a:rect l="0" t="0" r="0" b="0"/>
          <a:pathLst>
            <a:path>
              <a:moveTo>
                <a:pt x="0" y="534708"/>
              </a:moveTo>
              <a:lnTo>
                <a:pt x="124350" y="534708"/>
              </a:lnTo>
              <a:lnTo>
                <a:pt x="124350" y="0"/>
              </a:lnTo>
              <a:lnTo>
                <a:pt x="24870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465747" y="534720"/>
          <a:ext cx="1243507" cy="3792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供应链管理环境下的物流管理</a:t>
          </a:r>
          <a:endParaRPr lang="zh-CN" altLang="en-US" sz="1100" b="1" kern="1200" dirty="0">
            <a:latin typeface="SimHei" charset="-122"/>
            <a:ea typeface="SimHei" charset="-122"/>
            <a:cs typeface="SimHei" charset="-122"/>
          </a:endParaRPr>
        </a:p>
      </dsp:txBody>
      <dsp:txXfrm>
        <a:off x="1465747" y="534720"/>
        <a:ext cx="1243507" cy="379269"/>
      </dsp:txXfrm>
    </dsp:sp>
    <dsp:sp modelId="{22C8BBC7-02FA-4EF0-899A-834C1FEE39E3}">
      <dsp:nvSpPr>
        <dsp:cNvPr id="0" name=""/>
        <dsp:cNvSpPr/>
      </dsp:nvSpPr>
      <dsp:spPr>
        <a:xfrm>
          <a:off x="2957955" y="12"/>
          <a:ext cx="1243507" cy="3792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物流管理的含义</a:t>
          </a:r>
          <a:endParaRPr lang="zh-CN" altLang="en-US" sz="1100" b="1" kern="1200" dirty="0">
            <a:latin typeface="SimHei" charset="-122"/>
            <a:ea typeface="SimHei" charset="-122"/>
            <a:cs typeface="SimHei" charset="-122"/>
          </a:endParaRPr>
        </a:p>
      </dsp:txBody>
      <dsp:txXfrm>
        <a:off x="2957955" y="12"/>
        <a:ext cx="1243507" cy="379269"/>
      </dsp:txXfrm>
    </dsp:sp>
    <dsp:sp modelId="{86A07B8D-FF15-4EFF-8681-05A46BF1E797}">
      <dsp:nvSpPr>
        <dsp:cNvPr id="0" name=""/>
        <dsp:cNvSpPr/>
      </dsp:nvSpPr>
      <dsp:spPr>
        <a:xfrm>
          <a:off x="2957955" y="534720"/>
          <a:ext cx="1243507" cy="3792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供应链管理环境下物流管理的特点</a:t>
          </a:r>
          <a:endParaRPr lang="zh-CN" altLang="en-US" sz="1100" b="1" kern="1200" dirty="0">
            <a:latin typeface="SimHei" charset="-122"/>
            <a:ea typeface="SimHei" charset="-122"/>
            <a:cs typeface="SimHei" charset="-122"/>
          </a:endParaRPr>
        </a:p>
      </dsp:txBody>
      <dsp:txXfrm>
        <a:off x="2957955" y="534720"/>
        <a:ext cx="1243507" cy="379269"/>
      </dsp:txXfrm>
    </dsp:sp>
    <dsp:sp modelId="{A73C4A40-2D47-BF42-9EF8-B3BEE9451F45}">
      <dsp:nvSpPr>
        <dsp:cNvPr id="0" name=""/>
        <dsp:cNvSpPr/>
      </dsp:nvSpPr>
      <dsp:spPr>
        <a:xfrm>
          <a:off x="2957955" y="1069428"/>
          <a:ext cx="1243507" cy="3792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供应链管理环境下物流管理的策略</a:t>
          </a:r>
          <a:endParaRPr lang="zh-CN" altLang="en-US" sz="1100" b="1" kern="1200" dirty="0">
            <a:latin typeface="SimHei" charset="-122"/>
            <a:ea typeface="SimHei" charset="-122"/>
            <a:cs typeface="SimHei" charset="-122"/>
          </a:endParaRPr>
        </a:p>
      </dsp:txBody>
      <dsp:txXfrm>
        <a:off x="2957955" y="1069428"/>
        <a:ext cx="1243507" cy="379269"/>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sym typeface="+mn-ea"/>
            </a:rPr>
            <a:t>企业文化管理</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企业文化管理的影响因素</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企业文化管理的内容</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SimHei" charset="-122"/>
              <a:ea typeface="SimHei" charset="-122"/>
              <a:cs typeface="SimHei" charset="-122"/>
            </a:rPr>
            <a:t>制定企业文化管理制度</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4756469" y="3155500"/>
          <a:ext cx="950272" cy="1021542"/>
        </a:xfrm>
        <a:custGeom>
          <a:avLst/>
          <a:gdLst/>
          <a:ahLst/>
          <a:cxnLst/>
          <a:rect l="0" t="0" r="0" b="0"/>
          <a:pathLst>
            <a:path>
              <a:moveTo>
                <a:pt x="0" y="0"/>
              </a:moveTo>
              <a:lnTo>
                <a:pt x="475136" y="0"/>
              </a:lnTo>
              <a:lnTo>
                <a:pt x="475136" y="1021542"/>
              </a:lnTo>
              <a:lnTo>
                <a:pt x="950272" y="102154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2133957"/>
          <a:ext cx="950272" cy="1021542"/>
        </a:xfrm>
        <a:custGeom>
          <a:avLst/>
          <a:gdLst/>
          <a:ahLst/>
          <a:cxnLst/>
          <a:rect l="0" t="0" r="0" b="0"/>
          <a:pathLst>
            <a:path>
              <a:moveTo>
                <a:pt x="0" y="1021542"/>
              </a:moveTo>
              <a:lnTo>
                <a:pt x="475136" y="1021542"/>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网络时代企业文化的发展</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1409375"/>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网络时代企业文化的发展</a:t>
          </a:r>
          <a:endParaRPr lang="zh-CN" altLang="en-US" sz="2000" b="1" kern="1200" dirty="0">
            <a:latin typeface="SimHei" charset="-122"/>
            <a:ea typeface="SimHei" charset="-122"/>
            <a:cs typeface="SimHei" charset="-122"/>
          </a:endParaRPr>
        </a:p>
      </dsp:txBody>
      <dsp:txXfrm>
        <a:off x="5706742" y="1409375"/>
        <a:ext cx="4751360" cy="1449165"/>
      </dsp:txXfrm>
    </dsp:sp>
    <dsp:sp modelId="{86A07B8D-FF15-4EFF-8681-05A46BF1E797}">
      <dsp:nvSpPr>
        <dsp:cNvPr id="0" name=""/>
        <dsp:cNvSpPr/>
      </dsp:nvSpPr>
      <dsp:spPr>
        <a:xfrm>
          <a:off x="5706742" y="3452460"/>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SimHei" charset="-122"/>
              <a:ea typeface="SimHei" charset="-122"/>
              <a:cs typeface="SimHei" charset="-122"/>
            </a:rPr>
            <a:t>3p</a:t>
          </a:r>
          <a:r>
            <a:rPr lang="zh-CN" altLang="en-US" sz="2000" b="1" kern="1200" dirty="0" smtClean="0">
              <a:latin typeface="SimHei" charset="-122"/>
              <a:ea typeface="SimHei" charset="-122"/>
              <a:cs typeface="SimHei" charset="-122"/>
            </a:rPr>
            <a:t>人本文化</a:t>
          </a:r>
          <a:endParaRPr lang="zh-CN" altLang="en-US" sz="2000" b="1" kern="1200" dirty="0">
            <a:latin typeface="SimHei" charset="-122"/>
            <a:ea typeface="SimHei" charset="-122"/>
            <a:cs typeface="SimHei" charset="-122"/>
          </a:endParaRPr>
        </a:p>
      </dsp:txBody>
      <dsp:txXfrm>
        <a:off x="5706742" y="3452460"/>
        <a:ext cx="4751360" cy="1449165"/>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20496-7621-4FE0-B9E7-94C71EF51E35}">
      <dsp:nvSpPr>
        <dsp:cNvPr id="0" name=""/>
        <dsp:cNvSpPr/>
      </dsp:nvSpPr>
      <dsp:spPr>
        <a:xfrm>
          <a:off x="2704" y="606196"/>
          <a:ext cx="2145227" cy="128713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倡导人本文化</a:t>
          </a:r>
          <a:endParaRPr lang="zh-CN" altLang="en-US" sz="2400" kern="1200" dirty="0">
            <a:latin typeface="手札体-简粗体" panose="03000700000000000000" pitchFamily="66" charset="-122"/>
            <a:ea typeface="手札体-简粗体" panose="03000700000000000000" pitchFamily="66" charset="-122"/>
          </a:endParaRPr>
        </a:p>
      </dsp:txBody>
      <dsp:txXfrm>
        <a:off x="65537" y="669029"/>
        <a:ext cx="2019561" cy="1161470"/>
      </dsp:txXfrm>
    </dsp:sp>
    <dsp:sp modelId="{10C90689-9988-45B2-9379-C2D8BFBCDFA9}">
      <dsp:nvSpPr>
        <dsp:cNvPr id="0" name=""/>
        <dsp:cNvSpPr/>
      </dsp:nvSpPr>
      <dsp:spPr>
        <a:xfrm>
          <a:off x="2362454" y="606196"/>
          <a:ext cx="2145227" cy="128713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倡导合作文化</a:t>
          </a:r>
          <a:endParaRPr lang="zh-CN" altLang="en-US" sz="2400" kern="1200" dirty="0">
            <a:latin typeface="手札体-简粗体" panose="03000700000000000000" pitchFamily="66" charset="-122"/>
            <a:ea typeface="手札体-简粗体" panose="03000700000000000000" pitchFamily="66" charset="-122"/>
          </a:endParaRPr>
        </a:p>
      </dsp:txBody>
      <dsp:txXfrm>
        <a:off x="2425287" y="669029"/>
        <a:ext cx="2019561" cy="1161470"/>
      </dsp:txXfrm>
    </dsp:sp>
    <dsp:sp modelId="{B07F96CD-40A5-45F3-9853-E1F03CDB7839}">
      <dsp:nvSpPr>
        <dsp:cNvPr id="0" name=""/>
        <dsp:cNvSpPr/>
      </dsp:nvSpPr>
      <dsp:spPr>
        <a:xfrm>
          <a:off x="4722205" y="606196"/>
          <a:ext cx="2145227" cy="128713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倡导创新文化</a:t>
          </a:r>
          <a:endParaRPr lang="zh-CN" altLang="en-US" sz="2400" kern="1200" dirty="0">
            <a:latin typeface="手札体-简粗体" panose="03000700000000000000" pitchFamily="66" charset="-122"/>
            <a:ea typeface="手札体-简粗体" panose="03000700000000000000" pitchFamily="66" charset="-122"/>
          </a:endParaRPr>
        </a:p>
      </dsp:txBody>
      <dsp:txXfrm>
        <a:off x="4785038" y="669029"/>
        <a:ext cx="2019561" cy="1161470"/>
      </dsp:txXfrm>
    </dsp:sp>
    <dsp:sp modelId="{E73E277B-18BF-4603-8D06-DC9A850549AF}">
      <dsp:nvSpPr>
        <dsp:cNvPr id="0" name=""/>
        <dsp:cNvSpPr/>
      </dsp:nvSpPr>
      <dsp:spPr>
        <a:xfrm>
          <a:off x="7081956" y="606196"/>
          <a:ext cx="2145227" cy="128713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倡导学习文化</a:t>
          </a:r>
          <a:endParaRPr lang="zh-CN" altLang="en-US" sz="2400" kern="1200" dirty="0">
            <a:latin typeface="手札体-简粗体" panose="03000700000000000000" pitchFamily="66" charset="-122"/>
            <a:ea typeface="手札体-简粗体" panose="03000700000000000000" pitchFamily="66" charset="-122"/>
          </a:endParaRPr>
        </a:p>
      </dsp:txBody>
      <dsp:txXfrm>
        <a:off x="7144789" y="669029"/>
        <a:ext cx="2019561" cy="1161470"/>
      </dsp:txXfrm>
    </dsp:sp>
    <dsp:sp modelId="{23759CA4-A909-44B8-8BE6-6B88DAAF67C7}">
      <dsp:nvSpPr>
        <dsp:cNvPr id="0" name=""/>
        <dsp:cNvSpPr/>
      </dsp:nvSpPr>
      <dsp:spPr>
        <a:xfrm>
          <a:off x="2704" y="2107855"/>
          <a:ext cx="2145227" cy="128713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倡导速度文化</a:t>
          </a:r>
          <a:endParaRPr lang="zh-CN" altLang="en-US" sz="2400" kern="1200" dirty="0">
            <a:latin typeface="手札体-简粗体" panose="03000700000000000000" pitchFamily="66" charset="-122"/>
            <a:ea typeface="手札体-简粗体" panose="03000700000000000000" pitchFamily="66" charset="-122"/>
          </a:endParaRPr>
        </a:p>
      </dsp:txBody>
      <dsp:txXfrm>
        <a:off x="65537" y="2170688"/>
        <a:ext cx="2019561" cy="1161470"/>
      </dsp:txXfrm>
    </dsp:sp>
    <dsp:sp modelId="{5BD450D7-D0BB-4E39-B2DF-81157B6257DD}">
      <dsp:nvSpPr>
        <dsp:cNvPr id="0" name=""/>
        <dsp:cNvSpPr/>
      </dsp:nvSpPr>
      <dsp:spPr>
        <a:xfrm>
          <a:off x="2362454" y="2107855"/>
          <a:ext cx="2145227" cy="128713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倡导融合文化</a:t>
          </a:r>
          <a:endParaRPr lang="zh-CN" altLang="en-US" sz="2400" kern="1200" dirty="0">
            <a:latin typeface="手札体-简粗体" panose="03000700000000000000" pitchFamily="66" charset="-122"/>
            <a:ea typeface="手札体-简粗体" panose="03000700000000000000" pitchFamily="66" charset="-122"/>
          </a:endParaRPr>
        </a:p>
      </dsp:txBody>
      <dsp:txXfrm>
        <a:off x="2425287" y="2170688"/>
        <a:ext cx="2019561" cy="1161470"/>
      </dsp:txXfrm>
    </dsp:sp>
    <dsp:sp modelId="{66F6D500-153F-4158-BA6C-9D747369F985}">
      <dsp:nvSpPr>
        <dsp:cNvPr id="0" name=""/>
        <dsp:cNvSpPr/>
      </dsp:nvSpPr>
      <dsp:spPr>
        <a:xfrm>
          <a:off x="4722205" y="2107855"/>
          <a:ext cx="2145227" cy="128713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倡导生态文化</a:t>
          </a:r>
          <a:endParaRPr lang="zh-CN" altLang="en-US" sz="2400" kern="1200" dirty="0">
            <a:latin typeface="手札体-简粗体" panose="03000700000000000000" pitchFamily="66" charset="-122"/>
            <a:ea typeface="手札体-简粗体" panose="03000700000000000000" pitchFamily="66" charset="-122"/>
          </a:endParaRPr>
        </a:p>
      </dsp:txBody>
      <dsp:txXfrm>
        <a:off x="4785038" y="2170688"/>
        <a:ext cx="2019561" cy="1161470"/>
      </dsp:txXfrm>
    </dsp:sp>
    <dsp:sp modelId="{0CB63653-A329-4828-8016-2F2AA6996359}">
      <dsp:nvSpPr>
        <dsp:cNvPr id="0" name=""/>
        <dsp:cNvSpPr/>
      </dsp:nvSpPr>
      <dsp:spPr>
        <a:xfrm>
          <a:off x="7081956" y="2107855"/>
          <a:ext cx="2145227" cy="128713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倡导形象文化</a:t>
          </a:r>
          <a:endParaRPr lang="zh-CN" altLang="en-US" sz="2400" kern="1200" dirty="0">
            <a:latin typeface="手札体-简粗体" panose="03000700000000000000" pitchFamily="66" charset="-122"/>
            <a:ea typeface="手札体-简粗体" panose="03000700000000000000" pitchFamily="66" charset="-122"/>
          </a:endParaRPr>
        </a:p>
      </dsp:txBody>
      <dsp:txXfrm>
        <a:off x="7144789" y="2170688"/>
        <a:ext cx="2019561" cy="116147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2405430" y="582321"/>
          <a:ext cx="316718" cy="340471"/>
        </a:xfrm>
        <a:custGeom>
          <a:avLst/>
          <a:gdLst/>
          <a:ahLst/>
          <a:cxnLst/>
          <a:rect l="0" t="0" r="0" b="0"/>
          <a:pathLst>
            <a:path>
              <a:moveTo>
                <a:pt x="0" y="0"/>
              </a:moveTo>
              <a:lnTo>
                <a:pt x="158359" y="0"/>
              </a:lnTo>
              <a:lnTo>
                <a:pt x="158359" y="340471"/>
              </a:lnTo>
              <a:lnTo>
                <a:pt x="316718" y="34047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405430" y="241849"/>
          <a:ext cx="316718" cy="340471"/>
        </a:xfrm>
        <a:custGeom>
          <a:avLst/>
          <a:gdLst/>
          <a:ahLst/>
          <a:cxnLst/>
          <a:rect l="0" t="0" r="0" b="0"/>
          <a:pathLst>
            <a:path>
              <a:moveTo>
                <a:pt x="0" y="340471"/>
              </a:moveTo>
              <a:lnTo>
                <a:pt x="158359" y="340471"/>
              </a:lnTo>
              <a:lnTo>
                <a:pt x="158359" y="0"/>
              </a:lnTo>
              <a:lnTo>
                <a:pt x="31671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1839" y="340823"/>
          <a:ext cx="1583590" cy="48299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网络时代企业文化的发展</a:t>
          </a:r>
          <a:endParaRPr lang="zh-CN" altLang="en-US" sz="1100" b="1" kern="1200" dirty="0">
            <a:latin typeface="SimHei" charset="-122"/>
            <a:ea typeface="SimHei" charset="-122"/>
            <a:cs typeface="SimHei" charset="-122"/>
          </a:endParaRPr>
        </a:p>
      </dsp:txBody>
      <dsp:txXfrm>
        <a:off x="821839" y="340823"/>
        <a:ext cx="1583590" cy="482995"/>
      </dsp:txXfrm>
    </dsp:sp>
    <dsp:sp modelId="{22C8BBC7-02FA-4EF0-899A-834C1FEE39E3}">
      <dsp:nvSpPr>
        <dsp:cNvPr id="0" name=""/>
        <dsp:cNvSpPr/>
      </dsp:nvSpPr>
      <dsp:spPr>
        <a:xfrm>
          <a:off x="2722148" y="351"/>
          <a:ext cx="1583590" cy="48299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网络时代企业文化的发展</a:t>
          </a:r>
          <a:endParaRPr lang="zh-CN" altLang="en-US" sz="1100" b="1" kern="1200" dirty="0">
            <a:latin typeface="SimHei" charset="-122"/>
            <a:ea typeface="SimHei" charset="-122"/>
            <a:cs typeface="SimHei" charset="-122"/>
          </a:endParaRPr>
        </a:p>
      </dsp:txBody>
      <dsp:txXfrm>
        <a:off x="2722148" y="351"/>
        <a:ext cx="1583590" cy="482995"/>
      </dsp:txXfrm>
    </dsp:sp>
    <dsp:sp modelId="{86A07B8D-FF15-4EFF-8681-05A46BF1E797}">
      <dsp:nvSpPr>
        <dsp:cNvPr id="0" name=""/>
        <dsp:cNvSpPr/>
      </dsp:nvSpPr>
      <dsp:spPr>
        <a:xfrm>
          <a:off x="2722148" y="681295"/>
          <a:ext cx="1583590" cy="48299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b="1" kern="1200" dirty="0" smtClean="0">
              <a:latin typeface="SimHei" charset="-122"/>
              <a:ea typeface="SimHei" charset="-122"/>
              <a:cs typeface="SimHei" charset="-122"/>
            </a:rPr>
            <a:t>3p</a:t>
          </a:r>
          <a:r>
            <a:rPr lang="zh-CN" altLang="en-US" sz="1100" b="1" kern="1200" smtClean="0">
              <a:latin typeface="SimHei" charset="-122"/>
              <a:ea typeface="SimHei" charset="-122"/>
              <a:cs typeface="SimHei" charset="-122"/>
            </a:rPr>
            <a:t>人本文化</a:t>
          </a:r>
          <a:endParaRPr lang="zh-CN" altLang="en-US" sz="1100" b="1" kern="1200" dirty="0">
            <a:latin typeface="SimHei" charset="-122"/>
            <a:ea typeface="SimHei" charset="-122"/>
            <a:cs typeface="SimHei" charset="-122"/>
          </a:endParaRPr>
        </a:p>
      </dsp:txBody>
      <dsp:txXfrm>
        <a:off x="2722148" y="681295"/>
        <a:ext cx="1583590" cy="482995"/>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A3F0-8E43-4D51-B342-CF4A70A66313}">
      <dsp:nvSpPr>
        <dsp:cNvPr id="0" name=""/>
        <dsp:cNvSpPr/>
      </dsp:nvSpPr>
      <dsp:spPr>
        <a:xfrm>
          <a:off x="0" y="470524"/>
          <a:ext cx="9181602" cy="756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B41187-BD99-473B-BEBB-EE0C86B640DA}">
      <dsp:nvSpPr>
        <dsp:cNvPr id="0" name=""/>
        <dsp:cNvSpPr/>
      </dsp:nvSpPr>
      <dsp:spPr>
        <a:xfrm>
          <a:off x="459080" y="27724"/>
          <a:ext cx="6427121" cy="88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930" tIns="0" rIns="242930"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企业即人（</a:t>
          </a:r>
          <a:r>
            <a:rPr lang="en-US" altLang="zh-CN" sz="2400" kern="1200" dirty="0" smtClean="0">
              <a:latin typeface="手札体-简粗体" panose="03000700000000000000" pitchFamily="66" charset="-122"/>
              <a:ea typeface="手札体-简粗体" panose="03000700000000000000" pitchFamily="66" charset="-122"/>
            </a:rPr>
            <a:t>of the people</a:t>
          </a:r>
          <a:r>
            <a:rPr lang="zh-CN" altLang="en-US" sz="2400" kern="1200" dirty="0" smtClean="0">
              <a:latin typeface="手札体-简粗体" panose="03000700000000000000" pitchFamily="66" charset="-122"/>
              <a:ea typeface="手札体-简粗体" panose="03000700000000000000" pitchFamily="66" charset="-122"/>
            </a:rPr>
            <a:t>）</a:t>
          </a:r>
          <a:endParaRPr lang="zh-CN" altLang="en-US" sz="2400" kern="1200" dirty="0">
            <a:latin typeface="手札体-简粗体" panose="03000700000000000000" pitchFamily="66" charset="-122"/>
            <a:ea typeface="手札体-简粗体" panose="03000700000000000000" pitchFamily="66" charset="-122"/>
          </a:endParaRPr>
        </a:p>
      </dsp:txBody>
      <dsp:txXfrm>
        <a:off x="502311" y="70955"/>
        <a:ext cx="6340659" cy="799138"/>
      </dsp:txXfrm>
    </dsp:sp>
    <dsp:sp modelId="{A9C8CA12-A791-4C9F-8206-B5C2CD0F0962}">
      <dsp:nvSpPr>
        <dsp:cNvPr id="0" name=""/>
        <dsp:cNvSpPr/>
      </dsp:nvSpPr>
      <dsp:spPr>
        <a:xfrm>
          <a:off x="0" y="1831324"/>
          <a:ext cx="9181602" cy="756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F70F1E-796E-47EB-883E-73FD07B512F4}">
      <dsp:nvSpPr>
        <dsp:cNvPr id="0" name=""/>
        <dsp:cNvSpPr/>
      </dsp:nvSpPr>
      <dsp:spPr>
        <a:xfrm>
          <a:off x="459080" y="1388524"/>
          <a:ext cx="6427121" cy="88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930" tIns="0" rIns="242930"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企业为人（</a:t>
          </a:r>
          <a:r>
            <a:rPr lang="en-US" altLang="zh-CN" sz="2400" kern="1200" dirty="0" smtClean="0">
              <a:latin typeface="手札体-简粗体" panose="03000700000000000000" pitchFamily="66" charset="-122"/>
              <a:ea typeface="手札体-简粗体" panose="03000700000000000000" pitchFamily="66" charset="-122"/>
            </a:rPr>
            <a:t>for the people</a:t>
          </a:r>
          <a:r>
            <a:rPr lang="zh-CN" altLang="en-US" sz="2400" kern="1200" dirty="0" smtClean="0">
              <a:latin typeface="手札体-简粗体" panose="03000700000000000000" pitchFamily="66" charset="-122"/>
              <a:ea typeface="手札体-简粗体" panose="03000700000000000000" pitchFamily="66" charset="-122"/>
            </a:rPr>
            <a:t>）</a:t>
          </a:r>
          <a:endParaRPr lang="zh-CN" altLang="en-US" sz="2400" kern="1200" dirty="0">
            <a:latin typeface="手札体-简粗体" panose="03000700000000000000" pitchFamily="66" charset="-122"/>
            <a:ea typeface="手札体-简粗体" panose="03000700000000000000" pitchFamily="66" charset="-122"/>
          </a:endParaRPr>
        </a:p>
      </dsp:txBody>
      <dsp:txXfrm>
        <a:off x="502311" y="1431755"/>
        <a:ext cx="6340659" cy="799138"/>
      </dsp:txXfrm>
    </dsp:sp>
    <dsp:sp modelId="{700F802B-78C9-43DC-8D3D-157BFD52F0AA}">
      <dsp:nvSpPr>
        <dsp:cNvPr id="0" name=""/>
        <dsp:cNvSpPr/>
      </dsp:nvSpPr>
      <dsp:spPr>
        <a:xfrm>
          <a:off x="0" y="3192124"/>
          <a:ext cx="9181602" cy="756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FD9988-6C91-4433-A05E-C5920BF65DC6}">
      <dsp:nvSpPr>
        <dsp:cNvPr id="0" name=""/>
        <dsp:cNvSpPr/>
      </dsp:nvSpPr>
      <dsp:spPr>
        <a:xfrm>
          <a:off x="459080" y="2749324"/>
          <a:ext cx="6427121" cy="88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930" tIns="0" rIns="242930"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企业靠人（</a:t>
          </a:r>
          <a:r>
            <a:rPr lang="en-US" altLang="zh-CN" sz="2400" kern="1200" dirty="0" smtClean="0">
              <a:latin typeface="手札体-简粗体" panose="03000700000000000000" pitchFamily="66" charset="-122"/>
              <a:ea typeface="手札体-简粗体" panose="03000700000000000000" pitchFamily="66" charset="-122"/>
            </a:rPr>
            <a:t>by the people</a:t>
          </a:r>
          <a:r>
            <a:rPr lang="zh-CN" altLang="en-US" sz="2400" kern="1200" dirty="0" smtClean="0">
              <a:latin typeface="手札体-简粗体" panose="03000700000000000000" pitchFamily="66" charset="-122"/>
              <a:ea typeface="手札体-简粗体" panose="03000700000000000000" pitchFamily="66" charset="-122"/>
            </a:rPr>
            <a:t>）</a:t>
          </a:r>
          <a:endParaRPr lang="zh-CN" altLang="en-US" sz="2400" kern="1200" dirty="0">
            <a:latin typeface="手札体-简粗体" panose="03000700000000000000" pitchFamily="66" charset="-122"/>
            <a:ea typeface="手札体-简粗体" panose="03000700000000000000" pitchFamily="66" charset="-122"/>
          </a:endParaRPr>
        </a:p>
      </dsp:txBody>
      <dsp:txXfrm>
        <a:off x="502311" y="2792555"/>
        <a:ext cx="6340659" cy="799138"/>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2405430" y="582321"/>
          <a:ext cx="316718" cy="340471"/>
        </a:xfrm>
        <a:custGeom>
          <a:avLst/>
          <a:gdLst/>
          <a:ahLst/>
          <a:cxnLst/>
          <a:rect l="0" t="0" r="0" b="0"/>
          <a:pathLst>
            <a:path>
              <a:moveTo>
                <a:pt x="0" y="0"/>
              </a:moveTo>
              <a:lnTo>
                <a:pt x="158359" y="0"/>
              </a:lnTo>
              <a:lnTo>
                <a:pt x="158359" y="340471"/>
              </a:lnTo>
              <a:lnTo>
                <a:pt x="316718" y="34047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405430" y="241849"/>
          <a:ext cx="316718" cy="340471"/>
        </a:xfrm>
        <a:custGeom>
          <a:avLst/>
          <a:gdLst/>
          <a:ahLst/>
          <a:cxnLst/>
          <a:rect l="0" t="0" r="0" b="0"/>
          <a:pathLst>
            <a:path>
              <a:moveTo>
                <a:pt x="0" y="340471"/>
              </a:moveTo>
              <a:lnTo>
                <a:pt x="158359" y="340471"/>
              </a:lnTo>
              <a:lnTo>
                <a:pt x="158359" y="0"/>
              </a:lnTo>
              <a:lnTo>
                <a:pt x="31671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21839" y="340823"/>
          <a:ext cx="1583590" cy="48299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网络时代企业文化的发展</a:t>
          </a:r>
          <a:endParaRPr lang="zh-CN" altLang="en-US" sz="1100" b="1" kern="1200" dirty="0">
            <a:latin typeface="SimHei" charset="-122"/>
            <a:ea typeface="SimHei" charset="-122"/>
            <a:cs typeface="SimHei" charset="-122"/>
          </a:endParaRPr>
        </a:p>
      </dsp:txBody>
      <dsp:txXfrm>
        <a:off x="821839" y="340823"/>
        <a:ext cx="1583590" cy="482995"/>
      </dsp:txXfrm>
    </dsp:sp>
    <dsp:sp modelId="{22C8BBC7-02FA-4EF0-899A-834C1FEE39E3}">
      <dsp:nvSpPr>
        <dsp:cNvPr id="0" name=""/>
        <dsp:cNvSpPr/>
      </dsp:nvSpPr>
      <dsp:spPr>
        <a:xfrm>
          <a:off x="2722148" y="351"/>
          <a:ext cx="1583590" cy="48299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网络时代企业文化的发展</a:t>
          </a:r>
          <a:endParaRPr lang="zh-CN" altLang="en-US" sz="1100" b="1" kern="1200" dirty="0">
            <a:latin typeface="SimHei" charset="-122"/>
            <a:ea typeface="SimHei" charset="-122"/>
            <a:cs typeface="SimHei" charset="-122"/>
          </a:endParaRPr>
        </a:p>
      </dsp:txBody>
      <dsp:txXfrm>
        <a:off x="2722148" y="351"/>
        <a:ext cx="1583590" cy="482995"/>
      </dsp:txXfrm>
    </dsp:sp>
    <dsp:sp modelId="{86A07B8D-FF15-4EFF-8681-05A46BF1E797}">
      <dsp:nvSpPr>
        <dsp:cNvPr id="0" name=""/>
        <dsp:cNvSpPr/>
      </dsp:nvSpPr>
      <dsp:spPr>
        <a:xfrm>
          <a:off x="2722148" y="681295"/>
          <a:ext cx="1583590" cy="48299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b="1" kern="1200" dirty="0" smtClean="0">
              <a:latin typeface="SimHei" charset="-122"/>
              <a:ea typeface="SimHei" charset="-122"/>
              <a:cs typeface="SimHei" charset="-122"/>
            </a:rPr>
            <a:t>3p</a:t>
          </a:r>
          <a:r>
            <a:rPr lang="zh-CN" altLang="en-US" sz="1100" b="1" kern="1200" smtClean="0">
              <a:latin typeface="SimHei" charset="-122"/>
              <a:ea typeface="SimHei" charset="-122"/>
              <a:cs typeface="SimHei" charset="-122"/>
            </a:rPr>
            <a:t>人本文化</a:t>
          </a:r>
          <a:endParaRPr lang="zh-CN" altLang="en-US" sz="1100" b="1" kern="1200" dirty="0">
            <a:latin typeface="SimHei" charset="-122"/>
            <a:ea typeface="SimHei" charset="-122"/>
            <a:cs typeface="SimHei" charset="-122"/>
          </a:endParaRPr>
        </a:p>
      </dsp:txBody>
      <dsp:txXfrm>
        <a:off x="2722148" y="681295"/>
        <a:ext cx="1583590" cy="482995"/>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4756469" y="3155500"/>
          <a:ext cx="950272" cy="1021542"/>
        </a:xfrm>
        <a:custGeom>
          <a:avLst/>
          <a:gdLst/>
          <a:ahLst/>
          <a:cxnLst/>
          <a:rect l="0" t="0" r="0" b="0"/>
          <a:pathLst>
            <a:path>
              <a:moveTo>
                <a:pt x="0" y="0"/>
              </a:moveTo>
              <a:lnTo>
                <a:pt x="475136" y="0"/>
              </a:lnTo>
              <a:lnTo>
                <a:pt x="475136" y="1021542"/>
              </a:lnTo>
              <a:lnTo>
                <a:pt x="950272" y="102154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2133957"/>
          <a:ext cx="950272" cy="1021542"/>
        </a:xfrm>
        <a:custGeom>
          <a:avLst/>
          <a:gdLst/>
          <a:ahLst/>
          <a:cxnLst/>
          <a:rect l="0" t="0" r="0" b="0"/>
          <a:pathLst>
            <a:path>
              <a:moveTo>
                <a:pt x="0" y="1021542"/>
              </a:moveTo>
              <a:lnTo>
                <a:pt x="475136" y="1021542"/>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网络时代企业文化的发展</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1409375"/>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网络时代企业文化的发展</a:t>
          </a:r>
          <a:endParaRPr lang="zh-CN" altLang="en-US" sz="2000" b="1" kern="1200" dirty="0">
            <a:latin typeface="SimHei" charset="-122"/>
            <a:ea typeface="SimHei" charset="-122"/>
            <a:cs typeface="SimHei" charset="-122"/>
          </a:endParaRPr>
        </a:p>
      </dsp:txBody>
      <dsp:txXfrm>
        <a:off x="5706742" y="1409375"/>
        <a:ext cx="4751360" cy="1449165"/>
      </dsp:txXfrm>
    </dsp:sp>
    <dsp:sp modelId="{86A07B8D-FF15-4EFF-8681-05A46BF1E797}">
      <dsp:nvSpPr>
        <dsp:cNvPr id="0" name=""/>
        <dsp:cNvSpPr/>
      </dsp:nvSpPr>
      <dsp:spPr>
        <a:xfrm>
          <a:off x="5706742" y="3452460"/>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SimHei" charset="-122"/>
              <a:ea typeface="SimHei" charset="-122"/>
              <a:cs typeface="SimHei" charset="-122"/>
            </a:rPr>
            <a:t>3p</a:t>
          </a:r>
          <a:r>
            <a:rPr lang="zh-CN" altLang="en-US" sz="2000" b="1" kern="1200" dirty="0" smtClean="0">
              <a:latin typeface="SimHei" charset="-122"/>
              <a:ea typeface="SimHei" charset="-122"/>
              <a:cs typeface="SimHei" charset="-122"/>
            </a:rPr>
            <a:t>人本文化</a:t>
          </a:r>
          <a:endParaRPr lang="zh-CN" altLang="en-US" sz="2000" b="1" kern="1200" dirty="0">
            <a:latin typeface="SimHei" charset="-122"/>
            <a:ea typeface="SimHei" charset="-122"/>
            <a:cs typeface="SimHei" charset="-122"/>
          </a:endParaRPr>
        </a:p>
      </dsp:txBody>
      <dsp:txXfrm>
        <a:off x="5706742" y="3452460"/>
        <a:ext cx="4751360" cy="14491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供应链管理环境下的物流管理</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物流管理的含义</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供应链管理环境下物流管理的特点</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供应链管理环境下物流管理的策略</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供应链管理环境下的库存管理</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库存成本</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供应链管理环境下库存管理的要求</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供应链库存管理的方法</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14CDE-6369-47BE-A89A-34412048BCDA}">
      <dsp:nvSpPr>
        <dsp:cNvPr id="0" name=""/>
        <dsp:cNvSpPr/>
      </dsp:nvSpPr>
      <dsp:spPr>
        <a:xfrm>
          <a:off x="860" y="1483226"/>
          <a:ext cx="2332802" cy="1166401"/>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库存成本</a:t>
          </a:r>
          <a:endParaRPr lang="zh-CN" altLang="en-US" sz="2400" kern="1200" dirty="0">
            <a:latin typeface="手札体-简粗体" panose="03000700000000000000" pitchFamily="66" charset="-122"/>
            <a:ea typeface="手札体-简粗体" panose="03000700000000000000" pitchFamily="66" charset="-122"/>
          </a:endParaRPr>
        </a:p>
      </dsp:txBody>
      <dsp:txXfrm>
        <a:off x="35023" y="1517389"/>
        <a:ext cx="2264476" cy="1098075"/>
      </dsp:txXfrm>
    </dsp:sp>
    <dsp:sp modelId="{EF19B334-AA57-44FB-A694-829A2628EBD6}">
      <dsp:nvSpPr>
        <dsp:cNvPr id="0" name=""/>
        <dsp:cNvSpPr/>
      </dsp:nvSpPr>
      <dsp:spPr>
        <a:xfrm rot="19457599">
          <a:off x="2225652" y="1705686"/>
          <a:ext cx="1149142" cy="50800"/>
        </a:xfrm>
        <a:custGeom>
          <a:avLst/>
          <a:gdLst/>
          <a:ahLst/>
          <a:cxnLst/>
          <a:rect l="0" t="0" r="0" b="0"/>
          <a:pathLst>
            <a:path>
              <a:moveTo>
                <a:pt x="0" y="25400"/>
              </a:moveTo>
              <a:lnTo>
                <a:pt x="1149142" y="2540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latin typeface="手札体-简粗体" panose="03000700000000000000" pitchFamily="66" charset="-122"/>
            <a:ea typeface="手札体-简粗体" panose="03000700000000000000" pitchFamily="66" charset="-122"/>
          </a:endParaRPr>
        </a:p>
      </dsp:txBody>
      <dsp:txXfrm>
        <a:off x="2771495" y="1702358"/>
        <a:ext cx="57457" cy="57457"/>
      </dsp:txXfrm>
    </dsp:sp>
    <dsp:sp modelId="{EE32FBF3-ABE0-4D68-94E4-D528E10D3092}">
      <dsp:nvSpPr>
        <dsp:cNvPr id="0" name=""/>
        <dsp:cNvSpPr/>
      </dsp:nvSpPr>
      <dsp:spPr>
        <a:xfrm>
          <a:off x="3266784" y="812545"/>
          <a:ext cx="2332802" cy="1166401"/>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？成本</a:t>
          </a:r>
          <a:endParaRPr lang="zh-CN" altLang="en-US" sz="2400" kern="1200" dirty="0">
            <a:latin typeface="手札体-简粗体" panose="03000700000000000000" pitchFamily="66" charset="-122"/>
            <a:ea typeface="手札体-简粗体" panose="03000700000000000000" pitchFamily="66" charset="-122"/>
          </a:endParaRPr>
        </a:p>
      </dsp:txBody>
      <dsp:txXfrm>
        <a:off x="3300947" y="846708"/>
        <a:ext cx="2264476" cy="1098075"/>
      </dsp:txXfrm>
    </dsp:sp>
    <dsp:sp modelId="{9239BC0B-A254-4FA8-8225-2461B906D8D0}">
      <dsp:nvSpPr>
        <dsp:cNvPr id="0" name=""/>
        <dsp:cNvSpPr/>
      </dsp:nvSpPr>
      <dsp:spPr>
        <a:xfrm>
          <a:off x="5599587" y="1370346"/>
          <a:ext cx="933121" cy="50800"/>
        </a:xfrm>
        <a:custGeom>
          <a:avLst/>
          <a:gdLst/>
          <a:ahLst/>
          <a:cxnLst/>
          <a:rect l="0" t="0" r="0" b="0"/>
          <a:pathLst>
            <a:path>
              <a:moveTo>
                <a:pt x="0" y="25400"/>
              </a:moveTo>
              <a:lnTo>
                <a:pt x="933121" y="2540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latin typeface="手札体-简粗体" panose="03000700000000000000" pitchFamily="66" charset="-122"/>
            <a:ea typeface="手札体-简粗体" panose="03000700000000000000" pitchFamily="66" charset="-122"/>
          </a:endParaRPr>
        </a:p>
      </dsp:txBody>
      <dsp:txXfrm>
        <a:off x="6042820" y="1372418"/>
        <a:ext cx="46656" cy="46656"/>
      </dsp:txXfrm>
    </dsp:sp>
    <dsp:sp modelId="{4855EAE3-8221-4E64-8802-5A9CF9DC2B29}">
      <dsp:nvSpPr>
        <dsp:cNvPr id="0" name=""/>
        <dsp:cNvSpPr/>
      </dsp:nvSpPr>
      <dsp:spPr>
        <a:xfrm>
          <a:off x="6532708" y="812545"/>
          <a:ext cx="2332802" cy="1166401"/>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折旧、退化、变质、损坏、偷窃等</a:t>
          </a:r>
          <a:endParaRPr lang="zh-CN" altLang="en-US" sz="2000" kern="1200" dirty="0">
            <a:latin typeface="手札体-简粗体" panose="03000700000000000000" pitchFamily="66" charset="-122"/>
            <a:ea typeface="手札体-简粗体" panose="03000700000000000000" pitchFamily="66" charset="-122"/>
          </a:endParaRPr>
        </a:p>
      </dsp:txBody>
      <dsp:txXfrm>
        <a:off x="6566871" y="846708"/>
        <a:ext cx="2264476" cy="1098075"/>
      </dsp:txXfrm>
    </dsp:sp>
    <dsp:sp modelId="{E446D2C7-D3A1-491C-A7CC-5AC500F7B086}">
      <dsp:nvSpPr>
        <dsp:cNvPr id="0" name=""/>
        <dsp:cNvSpPr/>
      </dsp:nvSpPr>
      <dsp:spPr>
        <a:xfrm rot="2142401">
          <a:off x="2225652" y="2376367"/>
          <a:ext cx="1149142" cy="50800"/>
        </a:xfrm>
        <a:custGeom>
          <a:avLst/>
          <a:gdLst/>
          <a:ahLst/>
          <a:cxnLst/>
          <a:rect l="0" t="0" r="0" b="0"/>
          <a:pathLst>
            <a:path>
              <a:moveTo>
                <a:pt x="0" y="25400"/>
              </a:moveTo>
              <a:lnTo>
                <a:pt x="1149142" y="2540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latin typeface="手札体-简粗体" panose="03000700000000000000" pitchFamily="66" charset="-122"/>
            <a:ea typeface="手札体-简粗体" panose="03000700000000000000" pitchFamily="66" charset="-122"/>
          </a:endParaRPr>
        </a:p>
      </dsp:txBody>
      <dsp:txXfrm>
        <a:off x="2771495" y="2373039"/>
        <a:ext cx="57457" cy="57457"/>
      </dsp:txXfrm>
    </dsp:sp>
    <dsp:sp modelId="{F79CDC7F-9D21-44EA-935A-915B9882FB5C}">
      <dsp:nvSpPr>
        <dsp:cNvPr id="0" name=""/>
        <dsp:cNvSpPr/>
      </dsp:nvSpPr>
      <dsp:spPr>
        <a:xfrm>
          <a:off x="3266784" y="2153907"/>
          <a:ext cx="2332802" cy="1166401"/>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？成本</a:t>
          </a:r>
          <a:endParaRPr lang="zh-CN" altLang="en-US" sz="2400" kern="1200" dirty="0">
            <a:latin typeface="手札体-简粗体" panose="03000700000000000000" pitchFamily="66" charset="-122"/>
            <a:ea typeface="手札体-简粗体" panose="03000700000000000000" pitchFamily="66" charset="-122"/>
          </a:endParaRPr>
        </a:p>
      </dsp:txBody>
      <dsp:txXfrm>
        <a:off x="3300947" y="2188070"/>
        <a:ext cx="2264476" cy="1098075"/>
      </dsp:txXfrm>
    </dsp:sp>
    <dsp:sp modelId="{1470D553-5F98-4D4F-83B0-737E05E85E90}">
      <dsp:nvSpPr>
        <dsp:cNvPr id="0" name=""/>
        <dsp:cNvSpPr/>
      </dsp:nvSpPr>
      <dsp:spPr>
        <a:xfrm>
          <a:off x="5599587" y="2711707"/>
          <a:ext cx="933121" cy="50800"/>
        </a:xfrm>
        <a:custGeom>
          <a:avLst/>
          <a:gdLst/>
          <a:ahLst/>
          <a:cxnLst/>
          <a:rect l="0" t="0" r="0" b="0"/>
          <a:pathLst>
            <a:path>
              <a:moveTo>
                <a:pt x="0" y="25400"/>
              </a:moveTo>
              <a:lnTo>
                <a:pt x="933121" y="2540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latin typeface="手札体-简粗体" panose="03000700000000000000" pitchFamily="66" charset="-122"/>
            <a:ea typeface="手札体-简粗体" panose="03000700000000000000" pitchFamily="66" charset="-122"/>
          </a:endParaRPr>
        </a:p>
      </dsp:txBody>
      <dsp:txXfrm>
        <a:off x="6042820" y="2713780"/>
        <a:ext cx="46656" cy="46656"/>
      </dsp:txXfrm>
    </dsp:sp>
    <dsp:sp modelId="{395917B2-9432-474B-9576-8B250886E0FD}">
      <dsp:nvSpPr>
        <dsp:cNvPr id="0" name=""/>
        <dsp:cNvSpPr/>
      </dsp:nvSpPr>
      <dsp:spPr>
        <a:xfrm>
          <a:off x="6532708" y="2153907"/>
          <a:ext cx="2332802" cy="1166401"/>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订货与收到库存的成本</a:t>
          </a:r>
          <a:endParaRPr lang="zh-CN" altLang="en-US" sz="2000" kern="1200" dirty="0">
            <a:latin typeface="手札体-简粗体" panose="03000700000000000000" pitchFamily="66" charset="-122"/>
            <a:ea typeface="手札体-简粗体" panose="03000700000000000000" pitchFamily="66" charset="-122"/>
          </a:endParaRPr>
        </a:p>
      </dsp:txBody>
      <dsp:txXfrm>
        <a:off x="6566871" y="2188070"/>
        <a:ext cx="2264476" cy="109807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3">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24">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10">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2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2#1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list1#25">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1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cycle6#2">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default#1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default#1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list1#2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vList2#1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default#15">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list1#26">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3">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20">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6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6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2#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6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6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6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6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6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6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2#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2#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6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6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19">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7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7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7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7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7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7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7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20">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640506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788648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109836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先列举一些著名公司的企业文化，再引出概念。可以用提问的方式：大家知道这些话是什么吗？（学员回答）</a:t>
            </a:r>
            <a:r>
              <a:rPr lang="en-US" altLang="zh-CN" dirty="0" smtClean="0"/>
              <a:t>——</a:t>
            </a:r>
            <a:r>
              <a:rPr lang="zh-CN" altLang="en-US" dirty="0" smtClean="0"/>
              <a:t>对，是企业文化。</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1661688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2121324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如果将企业比做一棵大树，树枝和叶子就是企业文化的表层，树干相当于企业文化的中层，树根就是企业文化的深层。</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49</a:t>
            </a:fld>
            <a:endParaRPr lang="zh-CN" altLang="en-US"/>
          </a:p>
        </p:txBody>
      </p:sp>
    </p:spTree>
    <p:extLst>
      <p:ext uri="{BB962C8B-B14F-4D97-AF65-F5344CB8AC3E}">
        <p14:creationId xmlns:p14="http://schemas.microsoft.com/office/powerpoint/2010/main" val="89151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如果将企业比做一棵大树，树枝和叶子就是企业文化的表层，树干相当于企业文化的中层，树根就是企业文化的深层。</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51</a:t>
            </a:fld>
            <a:endParaRPr lang="zh-CN" altLang="en-US"/>
          </a:p>
        </p:txBody>
      </p:sp>
    </p:spTree>
    <p:extLst>
      <p:ext uri="{BB962C8B-B14F-4D97-AF65-F5344CB8AC3E}">
        <p14:creationId xmlns:p14="http://schemas.microsoft.com/office/powerpoint/2010/main" val="655131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企业文化有三个层次，对应的文化意义符号系统也有三个。</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81</a:t>
            </a:fld>
            <a:endParaRPr lang="zh-CN" altLang="en-US"/>
          </a:p>
        </p:txBody>
      </p:sp>
    </p:spTree>
    <p:extLst>
      <p:ext uri="{BB962C8B-B14F-4D97-AF65-F5344CB8AC3E}">
        <p14:creationId xmlns:p14="http://schemas.microsoft.com/office/powerpoint/2010/main" val="1564439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企业文化有三个层次，对应的文化意义符号系统也有三个。</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82</a:t>
            </a:fld>
            <a:endParaRPr lang="zh-CN" altLang="en-US"/>
          </a:p>
        </p:txBody>
      </p:sp>
    </p:spTree>
    <p:extLst>
      <p:ext uri="{BB962C8B-B14F-4D97-AF65-F5344CB8AC3E}">
        <p14:creationId xmlns:p14="http://schemas.microsoft.com/office/powerpoint/2010/main" val="11622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92991D-6283-431B-B0C2-DCA88DF56C5C}" type="slidenum">
              <a:rPr lang="zh-CN" altLang="en-US" smtClean="0"/>
              <a:t>2</a:t>
            </a:fld>
            <a:endParaRPr lang="zh-CN" altLang="en-US"/>
          </a:p>
        </p:txBody>
      </p:sp>
    </p:spTree>
    <p:extLst>
      <p:ext uri="{BB962C8B-B14F-4D97-AF65-F5344CB8AC3E}">
        <p14:creationId xmlns:p14="http://schemas.microsoft.com/office/powerpoint/2010/main" val="842071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2BA39A-AC55-444D-B767-F7BFDC7741B7}" type="slidenum">
              <a:rPr lang="zh-CN" altLang="en-US" smtClean="0"/>
              <a:t>4</a:t>
            </a:fld>
            <a:endParaRPr lang="zh-CN" altLang="en-US"/>
          </a:p>
        </p:txBody>
      </p:sp>
    </p:spTree>
    <p:extLst>
      <p:ext uri="{BB962C8B-B14F-4D97-AF65-F5344CB8AC3E}">
        <p14:creationId xmlns:p14="http://schemas.microsoft.com/office/powerpoint/2010/main" val="956513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6</a:t>
            </a:fld>
            <a:endParaRPr lang="en-US" altLang="zh-CN" smtClean="0">
              <a:solidFill>
                <a:prstClr val="black"/>
              </a:solidFill>
              <a:latin typeface="Calibri" panose="020F0502020204030204" charset="0"/>
            </a:endParaRPr>
          </a:p>
        </p:txBody>
      </p:sp>
    </p:spTree>
    <p:extLst>
      <p:ext uri="{BB962C8B-B14F-4D97-AF65-F5344CB8AC3E}">
        <p14:creationId xmlns:p14="http://schemas.microsoft.com/office/powerpoint/2010/main" val="663077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举例说明</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82553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将产品的最后制造和配送延迟至收到客户订单后再进行，以减小预测风险</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9533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库存状态</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438644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可以跟前面</a:t>
            </a:r>
            <a:r>
              <a:rPr lang="zh-CN" altLang="en-US" sz="1200" b="0" dirty="0" smtClean="0">
                <a:solidFill>
                  <a:srgbClr val="FF0000"/>
                </a:solidFill>
                <a:latin typeface="黑体" panose="02010609060101010101" pitchFamily="49" charset="-122"/>
                <a:ea typeface="黑体" panose="02010609060101010101" pitchFamily="49" charset="-122"/>
                <a:sym typeface="+mn-ea"/>
              </a:rPr>
              <a:t>供应链管理的</a:t>
            </a:r>
            <a:r>
              <a:rPr lang="en-US" altLang="zh-CN" sz="1200" b="0" dirty="0" smtClean="0">
                <a:solidFill>
                  <a:srgbClr val="FF0000"/>
                </a:solidFill>
                <a:latin typeface="黑体" panose="02010609060101010101" pitchFamily="49" charset="-122"/>
                <a:ea typeface="黑体" panose="02010609060101010101" pitchFamily="49" charset="-122"/>
                <a:sym typeface="+mn-ea"/>
              </a:rPr>
              <a:t>7R</a:t>
            </a:r>
            <a:r>
              <a:rPr lang="zh-CN" altLang="en-US" sz="1200" b="0" dirty="0" smtClean="0">
                <a:solidFill>
                  <a:srgbClr val="FF0000"/>
                </a:solidFill>
                <a:latin typeface="黑体" panose="02010609060101010101" pitchFamily="49" charset="-122"/>
                <a:ea typeface="黑体" panose="02010609060101010101" pitchFamily="49" charset="-122"/>
                <a:sym typeface="+mn-ea"/>
              </a:rPr>
              <a:t>原则对比一下。</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502034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42</a:t>
            </a:fld>
            <a:endParaRPr lang="en-US" altLang="zh-CN" smtClean="0">
              <a:solidFill>
                <a:prstClr val="black"/>
              </a:solidFill>
              <a:latin typeface="Calibri" panose="020F0502020204030204" charset="0"/>
            </a:endParaRPr>
          </a:p>
        </p:txBody>
      </p:sp>
    </p:spTree>
    <p:extLst>
      <p:ext uri="{BB962C8B-B14F-4D97-AF65-F5344CB8AC3E}">
        <p14:creationId xmlns:p14="http://schemas.microsoft.com/office/powerpoint/2010/main" val="1520727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diagramColors" Target="../diagrams/colors4.xml"/><Relationship Id="rId12" Type="http://schemas.microsoft.com/office/2007/relationships/diagramDrawing" Target="../diagrams/drawing4.xml"/><Relationship Id="rId1" Type="http://schemas.openxmlformats.org/officeDocument/2006/relationships/tags" Target="../tags/tag24.xml"/><Relationship Id="rId2" Type="http://schemas.openxmlformats.org/officeDocument/2006/relationships/slideLayout" Target="../slideLayouts/slideLayout7.xml"/><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diagramData" Target="../diagrams/data4.xml"/><Relationship Id="rId9" Type="http://schemas.openxmlformats.org/officeDocument/2006/relationships/diagramLayout" Target="../diagrams/layout4.xml"/><Relationship Id="rId10" Type="http://schemas.openxmlformats.org/officeDocument/2006/relationships/diagramQuickStyle" Target="../diagrams/quickStyle4.xml"/></Relationships>
</file>

<file path=ppt/slides/_rels/slide100.xml.rels><?xml version="1.0" encoding="UTF-8" standalone="yes"?>
<Relationships xmlns="http://schemas.openxmlformats.org/package/2006/relationships"><Relationship Id="rId1" Type="http://schemas.openxmlformats.org/officeDocument/2006/relationships/tags" Target="../tags/tag111.xml"/><Relationship Id="rId2"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emf"/></Relationships>
</file>

<file path=ppt/slides/_rels/slide11.xml.rels><?xml version="1.0" encoding="UTF-8" standalone="yes"?>
<Relationships xmlns="http://schemas.openxmlformats.org/package/2006/relationships"><Relationship Id="rId11" Type="http://schemas.openxmlformats.org/officeDocument/2006/relationships/diagramQuickStyle" Target="../diagrams/quickStyle6.xml"/><Relationship Id="rId12" Type="http://schemas.openxmlformats.org/officeDocument/2006/relationships/diagramColors" Target="../diagrams/colors6.xml"/><Relationship Id="rId13" Type="http://schemas.microsoft.com/office/2007/relationships/diagramDrawing" Target="../diagrams/drawing6.xml"/><Relationship Id="rId1" Type="http://schemas.openxmlformats.org/officeDocument/2006/relationships/tags" Target="../tags/tag25.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9" Type="http://schemas.openxmlformats.org/officeDocument/2006/relationships/diagramData" Target="../diagrams/data6.xml"/><Relationship Id="rId10"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8.xml"/></Relationships>
</file>

<file path=ppt/slides/_rels/slide21.xml.rels><?xml version="1.0" encoding="UTF-8" standalone="yes"?>
<Relationships xmlns="http://schemas.openxmlformats.org/package/2006/relationships"><Relationship Id="rId11" Type="http://schemas.openxmlformats.org/officeDocument/2006/relationships/diagramColors" Target="../diagrams/colors10.xml"/><Relationship Id="rId12" Type="http://schemas.microsoft.com/office/2007/relationships/diagramDrawing" Target="../diagrams/drawing10.xml"/><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diagramData" Target="../diagrams/data10.xml"/><Relationship Id="rId9" Type="http://schemas.openxmlformats.org/officeDocument/2006/relationships/diagramLayout" Target="../diagrams/layout10.xml"/><Relationship Id="rId10"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tags" Target="../tags/tag34.x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1" Type="http://schemas.openxmlformats.org/officeDocument/2006/relationships/diagramQuickStyle" Target="../diagrams/quickStyle15.xml"/><Relationship Id="rId12" Type="http://schemas.openxmlformats.org/officeDocument/2006/relationships/diagramColors" Target="../diagrams/colors15.xml"/><Relationship Id="rId13" Type="http://schemas.microsoft.com/office/2007/relationships/diagramDrawing" Target="../diagrams/drawing15.xml"/><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diagramData" Target="../diagrams/data14.xml"/><Relationship Id="rId5" Type="http://schemas.openxmlformats.org/officeDocument/2006/relationships/diagramLayout" Target="../diagrams/layout14.xml"/><Relationship Id="rId6" Type="http://schemas.openxmlformats.org/officeDocument/2006/relationships/diagramQuickStyle" Target="../diagrams/quickStyle14.xml"/><Relationship Id="rId7" Type="http://schemas.openxmlformats.org/officeDocument/2006/relationships/diagramColors" Target="../diagrams/colors14.xml"/><Relationship Id="rId8" Type="http://schemas.microsoft.com/office/2007/relationships/diagramDrawing" Target="../diagrams/drawing14.xml"/><Relationship Id="rId9" Type="http://schemas.openxmlformats.org/officeDocument/2006/relationships/diagramData" Target="../diagrams/data15.xml"/><Relationship Id="rId10" Type="http://schemas.openxmlformats.org/officeDocument/2006/relationships/diagramLayout" Target="../diagrams/layout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4" Type="http://schemas.openxmlformats.org/officeDocument/2006/relationships/diagramQuickStyle" Target="../diagrams/quickStyle16.xml"/><Relationship Id="rId5" Type="http://schemas.openxmlformats.org/officeDocument/2006/relationships/diagramColors" Target="../diagrams/colors16.xml"/><Relationship Id="rId6" Type="http://schemas.microsoft.com/office/2007/relationships/diagramDrawing" Target="../diagrams/drawing16.xml"/><Relationship Id="rId1" Type="http://schemas.openxmlformats.org/officeDocument/2006/relationships/slideLayout" Target="../slideLayouts/slideLayout7.xml"/><Relationship Id="rId2" Type="http://schemas.openxmlformats.org/officeDocument/2006/relationships/diagramData" Target="../diagrams/data16.xml"/></Relationships>
</file>

<file path=ppt/slides/_rels/slide2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slideLayout" Target="../slideLayouts/slideLayout7.xml"/><Relationship Id="rId1" Type="http://schemas.openxmlformats.org/officeDocument/2006/relationships/tags" Target="../tags/tag1.xml"/><Relationship Id="rId2"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7.xml"/><Relationship Id="rId4" Type="http://schemas.openxmlformats.org/officeDocument/2006/relationships/diagramQuickStyle" Target="../diagrams/quickStyle17.xml"/><Relationship Id="rId5" Type="http://schemas.openxmlformats.org/officeDocument/2006/relationships/diagramColors" Target="../diagrams/colors17.xml"/><Relationship Id="rId6" Type="http://schemas.microsoft.com/office/2007/relationships/diagramDrawing" Target="../diagrams/drawing17.xml"/><Relationship Id="rId1" Type="http://schemas.openxmlformats.org/officeDocument/2006/relationships/slideLayout" Target="../slideLayouts/slideLayout7.xml"/><Relationship Id="rId2" Type="http://schemas.openxmlformats.org/officeDocument/2006/relationships/diagramData" Target="../diagrams/data17.xml"/></Relationships>
</file>

<file path=ppt/slides/_rels/slide36.xml.rels><?xml version="1.0" encoding="UTF-8" standalone="yes"?>
<Relationships xmlns="http://schemas.openxmlformats.org/package/2006/relationships"><Relationship Id="rId11" Type="http://schemas.openxmlformats.org/officeDocument/2006/relationships/diagramColors" Target="../diagrams/colors19.xml"/><Relationship Id="rId12" Type="http://schemas.microsoft.com/office/2007/relationships/diagramDrawing" Target="../diagrams/drawing19.xml"/><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8" Type="http://schemas.openxmlformats.org/officeDocument/2006/relationships/diagramData" Target="../diagrams/data19.xml"/><Relationship Id="rId9" Type="http://schemas.openxmlformats.org/officeDocument/2006/relationships/diagramLayout" Target="../diagrams/layout19.xml"/><Relationship Id="rId10" Type="http://schemas.openxmlformats.org/officeDocument/2006/relationships/diagramQuickStyle" Target="../diagrams/quickStyle1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diagramData" Target="../diagrams/data20.xml"/><Relationship Id="rId5" Type="http://schemas.openxmlformats.org/officeDocument/2006/relationships/diagramLayout" Target="../diagrams/layout20.xml"/><Relationship Id="rId6" Type="http://schemas.openxmlformats.org/officeDocument/2006/relationships/diagramQuickStyle" Target="../diagrams/quickStyle20.xml"/><Relationship Id="rId7" Type="http://schemas.openxmlformats.org/officeDocument/2006/relationships/diagramColors" Target="../diagrams/colors20.xml"/><Relationship Id="rId8" Type="http://schemas.microsoft.com/office/2007/relationships/diagramDrawing" Target="../diagrams/drawing20.xml"/><Relationship Id="rId1" Type="http://schemas.openxmlformats.org/officeDocument/2006/relationships/tags" Target="../tags/tag45.xml"/><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1.xml"/><Relationship Id="rId4" Type="http://schemas.openxmlformats.org/officeDocument/2006/relationships/diagramQuickStyle" Target="../diagrams/quickStyle21.xml"/><Relationship Id="rId5" Type="http://schemas.openxmlformats.org/officeDocument/2006/relationships/diagramColors" Target="../diagrams/colors21.xml"/><Relationship Id="rId6" Type="http://schemas.microsoft.com/office/2007/relationships/diagramDrawing" Target="../diagrams/drawing21.xml"/><Relationship Id="rId1" Type="http://schemas.openxmlformats.org/officeDocument/2006/relationships/slideLayout" Target="../slideLayouts/slideLayout7.xml"/><Relationship Id="rId2" Type="http://schemas.openxmlformats.org/officeDocument/2006/relationships/diagramData" Target="../diagrams/data21.xml"/></Relationships>
</file>

<file path=ppt/slides/_rels/slide3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1" Type="http://schemas.openxmlformats.org/officeDocument/2006/relationships/tags" Target="../tags/tag58.xml"/><Relationship Id="rId12" Type="http://schemas.openxmlformats.org/officeDocument/2006/relationships/slideLayout" Target="../slideLayouts/slideLayout7.xml"/><Relationship Id="rId13" Type="http://schemas.openxmlformats.org/officeDocument/2006/relationships/notesSlide" Target="../notesSlides/notesSlide9.xml"/><Relationship Id="rId1" Type="http://schemas.openxmlformats.org/officeDocument/2006/relationships/tags" Target="../tags/tag48.xml"/><Relationship Id="rId2" Type="http://schemas.openxmlformats.org/officeDocument/2006/relationships/tags" Target="../tags/tag49.xml"/><Relationship Id="rId3" Type="http://schemas.openxmlformats.org/officeDocument/2006/relationships/tags" Target="../tags/tag50.xml"/><Relationship Id="rId4" Type="http://schemas.openxmlformats.org/officeDocument/2006/relationships/tags" Target="../tags/tag51.xml"/><Relationship Id="rId5" Type="http://schemas.openxmlformats.org/officeDocument/2006/relationships/tags" Target="../tags/tag52.xml"/><Relationship Id="rId6" Type="http://schemas.openxmlformats.org/officeDocument/2006/relationships/tags" Target="../tags/tag53.xml"/><Relationship Id="rId7" Type="http://schemas.openxmlformats.org/officeDocument/2006/relationships/tags" Target="../tags/tag54.xml"/><Relationship Id="rId8" Type="http://schemas.openxmlformats.org/officeDocument/2006/relationships/tags" Target="../tags/tag55.xml"/><Relationship Id="rId9" Type="http://schemas.openxmlformats.org/officeDocument/2006/relationships/tags" Target="../tags/tag56.xml"/><Relationship Id="rId10" Type="http://schemas.openxmlformats.org/officeDocument/2006/relationships/tags" Target="../tags/tag5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2.xml"/><Relationship Id="rId4" Type="http://schemas.openxmlformats.org/officeDocument/2006/relationships/diagramQuickStyle" Target="../diagrams/quickStyle22.xml"/><Relationship Id="rId5" Type="http://schemas.openxmlformats.org/officeDocument/2006/relationships/diagramColors" Target="../diagrams/colors22.xml"/><Relationship Id="rId6" Type="http://schemas.microsoft.com/office/2007/relationships/diagramDrawing" Target="../diagrams/drawing22.xml"/><Relationship Id="rId1" Type="http://schemas.openxmlformats.org/officeDocument/2006/relationships/slideLayout" Target="../slideLayouts/slideLayout7.xml"/><Relationship Id="rId2" Type="http://schemas.openxmlformats.org/officeDocument/2006/relationships/diagramData" Target="../diagrams/data2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diagramData" Target="../diagrams/data23.xml"/><Relationship Id="rId8" Type="http://schemas.openxmlformats.org/officeDocument/2006/relationships/diagramLayout" Target="../diagrams/layout23.xml"/><Relationship Id="rId9" Type="http://schemas.openxmlformats.org/officeDocument/2006/relationships/diagramQuickStyle" Target="../diagrams/quickStyle23.xml"/><Relationship Id="rId10" Type="http://schemas.openxmlformats.org/officeDocument/2006/relationships/diagramColors" Target="../diagrams/colors23.xml"/><Relationship Id="rId11" Type="http://schemas.microsoft.com/office/2007/relationships/diagramDrawing" Target="../diagrams/drawing23.xml"/><Relationship Id="rId1" Type="http://schemas.openxmlformats.org/officeDocument/2006/relationships/tags" Target="../tags/tag59.x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diagramData" Target="../diagrams/data24.xml"/><Relationship Id="rId5" Type="http://schemas.openxmlformats.org/officeDocument/2006/relationships/diagramLayout" Target="../diagrams/layout24.xml"/><Relationship Id="rId6" Type="http://schemas.openxmlformats.org/officeDocument/2006/relationships/diagramQuickStyle" Target="../diagrams/quickStyle24.xml"/><Relationship Id="rId7" Type="http://schemas.openxmlformats.org/officeDocument/2006/relationships/diagramColors" Target="../diagrams/colors24.xml"/><Relationship Id="rId8" Type="http://schemas.microsoft.com/office/2007/relationships/diagramDrawing" Target="../diagrams/drawing24.xml"/><Relationship Id="rId1" Type="http://schemas.openxmlformats.org/officeDocument/2006/relationships/tags" Target="../tags/tag60.xml"/><Relationship Id="rId2"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1" Type="http://schemas.openxmlformats.org/officeDocument/2006/relationships/diagramColors" Target="../diagrams/colors26.xml"/><Relationship Id="rId12" Type="http://schemas.microsoft.com/office/2007/relationships/diagramDrawing" Target="../diagrams/drawing26.xml"/><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diagramData" Target="../diagrams/data25.xml"/><Relationship Id="rId4" Type="http://schemas.openxmlformats.org/officeDocument/2006/relationships/diagramLayout" Target="../diagrams/layout25.xml"/><Relationship Id="rId5" Type="http://schemas.openxmlformats.org/officeDocument/2006/relationships/diagramQuickStyle" Target="../diagrams/quickStyle25.xml"/><Relationship Id="rId6" Type="http://schemas.openxmlformats.org/officeDocument/2006/relationships/diagramColors" Target="../diagrams/colors25.xml"/><Relationship Id="rId7" Type="http://schemas.microsoft.com/office/2007/relationships/diagramDrawing" Target="../diagrams/drawing25.xml"/><Relationship Id="rId8" Type="http://schemas.openxmlformats.org/officeDocument/2006/relationships/diagramData" Target="../diagrams/data26.xml"/><Relationship Id="rId9" Type="http://schemas.openxmlformats.org/officeDocument/2006/relationships/diagramLayout" Target="../diagrams/layout26.xml"/><Relationship Id="rId10" Type="http://schemas.openxmlformats.org/officeDocument/2006/relationships/diagramQuickStyle" Target="../diagrams/quickStyle26.xml"/></Relationships>
</file>

<file path=ppt/slides/_rels/slide47.xml.rels><?xml version="1.0" encoding="UTF-8" standalone="yes"?>
<Relationships xmlns="http://schemas.openxmlformats.org/package/2006/relationships"><Relationship Id="rId11" Type="http://schemas.openxmlformats.org/officeDocument/2006/relationships/diagramColors" Target="../diagrams/colors28.xml"/><Relationship Id="rId12" Type="http://schemas.microsoft.com/office/2007/relationships/diagramDrawing" Target="../diagrams/drawing28.xml"/><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diagramData" Target="../diagrams/data27.xml"/><Relationship Id="rId4" Type="http://schemas.openxmlformats.org/officeDocument/2006/relationships/diagramLayout" Target="../diagrams/layout27.xml"/><Relationship Id="rId5" Type="http://schemas.openxmlformats.org/officeDocument/2006/relationships/diagramQuickStyle" Target="../diagrams/quickStyle27.xml"/><Relationship Id="rId6" Type="http://schemas.openxmlformats.org/officeDocument/2006/relationships/diagramColors" Target="../diagrams/colors27.xml"/><Relationship Id="rId7" Type="http://schemas.microsoft.com/office/2007/relationships/diagramDrawing" Target="../diagrams/drawing27.xml"/><Relationship Id="rId8" Type="http://schemas.openxmlformats.org/officeDocument/2006/relationships/diagramData" Target="../diagrams/data28.xml"/><Relationship Id="rId9" Type="http://schemas.openxmlformats.org/officeDocument/2006/relationships/diagramLayout" Target="../diagrams/layout28.xml"/><Relationship Id="rId10" Type="http://schemas.openxmlformats.org/officeDocument/2006/relationships/diagramQuickStyle" Target="../diagrams/quickStyle28.xml"/></Relationships>
</file>

<file path=ppt/slides/_rels/slide48.xml.rels><?xml version="1.0" encoding="UTF-8" standalone="yes"?>
<Relationships xmlns="http://schemas.openxmlformats.org/package/2006/relationships"><Relationship Id="rId11" Type="http://schemas.openxmlformats.org/officeDocument/2006/relationships/diagramColors" Target="../diagrams/colors30.xml"/><Relationship Id="rId12" Type="http://schemas.microsoft.com/office/2007/relationships/diagramDrawing" Target="../diagrams/drawing30.xml"/><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diagramData" Target="../diagrams/data29.xml"/><Relationship Id="rId4" Type="http://schemas.openxmlformats.org/officeDocument/2006/relationships/diagramLayout" Target="../diagrams/layout29.xml"/><Relationship Id="rId5" Type="http://schemas.openxmlformats.org/officeDocument/2006/relationships/diagramQuickStyle" Target="../diagrams/quickStyle29.xml"/><Relationship Id="rId6" Type="http://schemas.openxmlformats.org/officeDocument/2006/relationships/diagramColors" Target="../diagrams/colors29.xml"/><Relationship Id="rId7" Type="http://schemas.microsoft.com/office/2007/relationships/diagramDrawing" Target="../diagrams/drawing29.xml"/><Relationship Id="rId8" Type="http://schemas.openxmlformats.org/officeDocument/2006/relationships/diagramData" Target="../diagrams/data30.xml"/><Relationship Id="rId9" Type="http://schemas.openxmlformats.org/officeDocument/2006/relationships/diagramLayout" Target="../diagrams/layout30.xml"/><Relationship Id="rId10" Type="http://schemas.openxmlformats.org/officeDocument/2006/relationships/diagramQuickStyle" Target="../diagrams/quickStyle3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8.jpeg"/><Relationship Id="rId5" Type="http://schemas.openxmlformats.org/officeDocument/2006/relationships/diagramData" Target="../diagrams/data31.xml"/><Relationship Id="rId6" Type="http://schemas.openxmlformats.org/officeDocument/2006/relationships/diagramLayout" Target="../diagrams/layout31.xml"/><Relationship Id="rId7" Type="http://schemas.openxmlformats.org/officeDocument/2006/relationships/diagramQuickStyle" Target="../diagrams/quickStyle31.xml"/><Relationship Id="rId8" Type="http://schemas.openxmlformats.org/officeDocument/2006/relationships/diagramColors" Target="../diagrams/colors31.xml"/><Relationship Id="rId9" Type="http://schemas.microsoft.com/office/2007/relationships/diagramDrawing" Target="../diagrams/drawing31.xml"/><Relationship Id="rId1" Type="http://schemas.openxmlformats.org/officeDocument/2006/relationships/tags" Target="../tags/tag64.x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1" Type="http://schemas.openxmlformats.org/officeDocument/2006/relationships/diagramColors" Target="../diagrams/colors33.xml"/><Relationship Id="rId12" Type="http://schemas.microsoft.com/office/2007/relationships/diagramDrawing" Target="../diagrams/drawing33.xml"/><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diagramData" Target="../diagrams/data32.xml"/><Relationship Id="rId4" Type="http://schemas.openxmlformats.org/officeDocument/2006/relationships/diagramLayout" Target="../diagrams/layout32.xml"/><Relationship Id="rId5" Type="http://schemas.openxmlformats.org/officeDocument/2006/relationships/diagramQuickStyle" Target="../diagrams/quickStyle32.xml"/><Relationship Id="rId6" Type="http://schemas.openxmlformats.org/officeDocument/2006/relationships/diagramColors" Target="../diagrams/colors32.xml"/><Relationship Id="rId7" Type="http://schemas.microsoft.com/office/2007/relationships/diagramDrawing" Target="../diagrams/drawing32.xml"/><Relationship Id="rId8" Type="http://schemas.openxmlformats.org/officeDocument/2006/relationships/diagramData" Target="../diagrams/data33.xml"/><Relationship Id="rId9" Type="http://schemas.openxmlformats.org/officeDocument/2006/relationships/diagramLayout" Target="../diagrams/layout33.xml"/><Relationship Id="rId10" Type="http://schemas.openxmlformats.org/officeDocument/2006/relationships/diagramQuickStyle" Target="../diagrams/quickStyle3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8.jpeg"/><Relationship Id="rId5" Type="http://schemas.openxmlformats.org/officeDocument/2006/relationships/diagramData" Target="../diagrams/data34.xml"/><Relationship Id="rId6" Type="http://schemas.openxmlformats.org/officeDocument/2006/relationships/diagramLayout" Target="../diagrams/layout34.xml"/><Relationship Id="rId7" Type="http://schemas.openxmlformats.org/officeDocument/2006/relationships/diagramQuickStyle" Target="../diagrams/quickStyle34.xml"/><Relationship Id="rId8" Type="http://schemas.openxmlformats.org/officeDocument/2006/relationships/diagramColors" Target="../diagrams/colors34.xml"/><Relationship Id="rId9" Type="http://schemas.microsoft.com/office/2007/relationships/diagramDrawing" Target="../diagrams/drawing34.xml"/><Relationship Id="rId1" Type="http://schemas.openxmlformats.org/officeDocument/2006/relationships/tags" Target="../tags/tag66.xml"/><Relationship Id="rId2"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1" Type="http://schemas.openxmlformats.org/officeDocument/2006/relationships/diagramColors" Target="../diagrams/colors36.xml"/><Relationship Id="rId12" Type="http://schemas.microsoft.com/office/2007/relationships/diagramDrawing" Target="../diagrams/drawing36.xml"/><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diagramData" Target="../diagrams/data35.xml"/><Relationship Id="rId4" Type="http://schemas.openxmlformats.org/officeDocument/2006/relationships/diagramLayout" Target="../diagrams/layout35.xml"/><Relationship Id="rId5" Type="http://schemas.openxmlformats.org/officeDocument/2006/relationships/diagramQuickStyle" Target="../diagrams/quickStyle35.xml"/><Relationship Id="rId6" Type="http://schemas.openxmlformats.org/officeDocument/2006/relationships/diagramColors" Target="../diagrams/colors35.xml"/><Relationship Id="rId7" Type="http://schemas.microsoft.com/office/2007/relationships/diagramDrawing" Target="../diagrams/drawing35.xml"/><Relationship Id="rId8" Type="http://schemas.openxmlformats.org/officeDocument/2006/relationships/diagramData" Target="../diagrams/data36.xml"/><Relationship Id="rId9" Type="http://schemas.openxmlformats.org/officeDocument/2006/relationships/diagramLayout" Target="../diagrams/layout36.xml"/><Relationship Id="rId10" Type="http://schemas.openxmlformats.org/officeDocument/2006/relationships/diagramQuickStyle" Target="../diagrams/quickStyle36.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37.xml"/><Relationship Id="rId4" Type="http://schemas.openxmlformats.org/officeDocument/2006/relationships/diagramLayout" Target="../diagrams/layout37.xml"/><Relationship Id="rId5" Type="http://schemas.openxmlformats.org/officeDocument/2006/relationships/diagramQuickStyle" Target="../diagrams/quickStyle37.xml"/><Relationship Id="rId6" Type="http://schemas.openxmlformats.org/officeDocument/2006/relationships/diagramColors" Target="../diagrams/colors37.xml"/><Relationship Id="rId7" Type="http://schemas.microsoft.com/office/2007/relationships/diagramDrawing" Target="../diagrams/drawing37.xml"/><Relationship Id="rId1" Type="http://schemas.openxmlformats.org/officeDocument/2006/relationships/tags" Target="../tags/tag68.xml"/><Relationship Id="rId2"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1" Type="http://schemas.openxmlformats.org/officeDocument/2006/relationships/diagramColors" Target="../diagrams/colors39.xml"/><Relationship Id="rId12" Type="http://schemas.microsoft.com/office/2007/relationships/diagramDrawing" Target="../diagrams/drawing39.xml"/><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diagramData" Target="../diagrams/data38.xml"/><Relationship Id="rId4" Type="http://schemas.openxmlformats.org/officeDocument/2006/relationships/diagramLayout" Target="../diagrams/layout38.xml"/><Relationship Id="rId5" Type="http://schemas.openxmlformats.org/officeDocument/2006/relationships/diagramQuickStyle" Target="../diagrams/quickStyle38.xml"/><Relationship Id="rId6" Type="http://schemas.openxmlformats.org/officeDocument/2006/relationships/diagramColors" Target="../diagrams/colors38.xml"/><Relationship Id="rId7" Type="http://schemas.microsoft.com/office/2007/relationships/diagramDrawing" Target="../diagrams/drawing38.xml"/><Relationship Id="rId8" Type="http://schemas.openxmlformats.org/officeDocument/2006/relationships/diagramData" Target="../diagrams/data39.xml"/><Relationship Id="rId9" Type="http://schemas.openxmlformats.org/officeDocument/2006/relationships/diagramLayout" Target="../diagrams/layout39.xml"/><Relationship Id="rId10" Type="http://schemas.openxmlformats.org/officeDocument/2006/relationships/diagramQuickStyle" Target="../diagrams/quickStyle3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40.xml"/><Relationship Id="rId4" Type="http://schemas.openxmlformats.org/officeDocument/2006/relationships/diagramLayout" Target="../diagrams/layout40.xml"/><Relationship Id="rId5" Type="http://schemas.openxmlformats.org/officeDocument/2006/relationships/diagramQuickStyle" Target="../diagrams/quickStyle40.xml"/><Relationship Id="rId6" Type="http://schemas.openxmlformats.org/officeDocument/2006/relationships/diagramColors" Target="../diagrams/colors40.xml"/><Relationship Id="rId7" Type="http://schemas.microsoft.com/office/2007/relationships/diagramDrawing" Target="../diagrams/drawing40.xml"/><Relationship Id="rId1" Type="http://schemas.openxmlformats.org/officeDocument/2006/relationships/tags" Target="../tags/tag70.xml"/><Relationship Id="rId2"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1" Type="http://schemas.openxmlformats.org/officeDocument/2006/relationships/diagramColors" Target="../diagrams/colors42.xml"/><Relationship Id="rId12" Type="http://schemas.microsoft.com/office/2007/relationships/diagramDrawing" Target="../diagrams/drawing42.xml"/><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diagramData" Target="../diagrams/data41.xml"/><Relationship Id="rId4" Type="http://schemas.openxmlformats.org/officeDocument/2006/relationships/diagramLayout" Target="../diagrams/layout41.xml"/><Relationship Id="rId5" Type="http://schemas.openxmlformats.org/officeDocument/2006/relationships/diagramQuickStyle" Target="../diagrams/quickStyle41.xml"/><Relationship Id="rId6" Type="http://schemas.openxmlformats.org/officeDocument/2006/relationships/diagramColors" Target="../diagrams/colors41.xml"/><Relationship Id="rId7" Type="http://schemas.microsoft.com/office/2007/relationships/diagramDrawing" Target="../diagrams/drawing41.xml"/><Relationship Id="rId8" Type="http://schemas.openxmlformats.org/officeDocument/2006/relationships/diagramData" Target="../diagrams/data42.xml"/><Relationship Id="rId9" Type="http://schemas.openxmlformats.org/officeDocument/2006/relationships/diagramLayout" Target="../diagrams/layout42.xml"/><Relationship Id="rId10" Type="http://schemas.openxmlformats.org/officeDocument/2006/relationships/diagramQuickStyle" Target="../diagrams/quickStyle4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3.xml"/><Relationship Id="rId4" Type="http://schemas.openxmlformats.org/officeDocument/2006/relationships/diagramQuickStyle" Target="../diagrams/quickStyle43.xml"/><Relationship Id="rId5" Type="http://schemas.openxmlformats.org/officeDocument/2006/relationships/diagramColors" Target="../diagrams/colors43.xml"/><Relationship Id="rId6" Type="http://schemas.microsoft.com/office/2007/relationships/diagramDrawing" Target="../diagrams/drawing43.xml"/><Relationship Id="rId1" Type="http://schemas.openxmlformats.org/officeDocument/2006/relationships/slideLayout" Target="../slideLayouts/slideLayout7.xml"/><Relationship Id="rId2" Type="http://schemas.openxmlformats.org/officeDocument/2006/relationships/diagramData" Target="../diagrams/data43.xml"/></Relationships>
</file>

<file path=ppt/slides/_rels/slide59.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1" Type="http://schemas.openxmlformats.org/officeDocument/2006/relationships/tags" Target="../tags/tag16.xml"/><Relationship Id="rId12" Type="http://schemas.openxmlformats.org/officeDocument/2006/relationships/tags" Target="../tags/tag17.xml"/><Relationship Id="rId13" Type="http://schemas.openxmlformats.org/officeDocument/2006/relationships/tags" Target="../tags/tag18.xml"/><Relationship Id="rId14" Type="http://schemas.openxmlformats.org/officeDocument/2006/relationships/tags" Target="../tags/tag19.xml"/><Relationship Id="rId15" Type="http://schemas.openxmlformats.org/officeDocument/2006/relationships/tags" Target="../tags/tag20.xml"/><Relationship Id="rId16" Type="http://schemas.openxmlformats.org/officeDocument/2006/relationships/tags" Target="../tags/tag21.xml"/><Relationship Id="rId17" Type="http://schemas.openxmlformats.org/officeDocument/2006/relationships/tags" Target="../tags/tag22.xml"/><Relationship Id="rId18" Type="http://schemas.openxmlformats.org/officeDocument/2006/relationships/slideLayout" Target="../slideLayouts/slideLayout7.xml"/><Relationship Id="rId19" Type="http://schemas.openxmlformats.org/officeDocument/2006/relationships/notesSlide" Target="../notesSlides/notesSlide4.xml"/><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tags" Target="../tags/tag11.xml"/><Relationship Id="rId7" Type="http://schemas.openxmlformats.org/officeDocument/2006/relationships/tags" Target="../tags/tag12.xml"/><Relationship Id="rId8" Type="http://schemas.openxmlformats.org/officeDocument/2006/relationships/tags" Target="../tags/tag13.xml"/><Relationship Id="rId9" Type="http://schemas.openxmlformats.org/officeDocument/2006/relationships/tags" Target="../tags/tag14.xml"/><Relationship Id="rId10" Type="http://schemas.openxmlformats.org/officeDocument/2006/relationships/tags" Target="../tags/tag15.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44.xml"/><Relationship Id="rId4" Type="http://schemas.openxmlformats.org/officeDocument/2006/relationships/diagramLayout" Target="../diagrams/layout44.xml"/><Relationship Id="rId5" Type="http://schemas.openxmlformats.org/officeDocument/2006/relationships/diagramQuickStyle" Target="../diagrams/quickStyle44.xml"/><Relationship Id="rId6" Type="http://schemas.openxmlformats.org/officeDocument/2006/relationships/diagramColors" Target="../diagrams/colors44.xml"/><Relationship Id="rId7" Type="http://schemas.microsoft.com/office/2007/relationships/diagramDrawing" Target="../diagrams/drawing44.xml"/><Relationship Id="rId1" Type="http://schemas.openxmlformats.org/officeDocument/2006/relationships/tags" Target="../tags/tag73.xml"/><Relationship Id="rId2"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70.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45.xml"/><Relationship Id="rId4" Type="http://schemas.openxmlformats.org/officeDocument/2006/relationships/diagramLayout" Target="../diagrams/layout45.xml"/><Relationship Id="rId5" Type="http://schemas.openxmlformats.org/officeDocument/2006/relationships/diagramQuickStyle" Target="../diagrams/quickStyle45.xml"/><Relationship Id="rId6" Type="http://schemas.openxmlformats.org/officeDocument/2006/relationships/diagramColors" Target="../diagrams/colors45.xml"/><Relationship Id="rId7" Type="http://schemas.microsoft.com/office/2007/relationships/diagramDrawing" Target="../diagrams/drawing45.xml"/><Relationship Id="rId1" Type="http://schemas.openxmlformats.org/officeDocument/2006/relationships/tags" Target="../tags/tag85.xml"/><Relationship Id="rId2"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46.xml"/><Relationship Id="rId4" Type="http://schemas.openxmlformats.org/officeDocument/2006/relationships/diagramQuickStyle" Target="../diagrams/quickStyle46.xml"/><Relationship Id="rId5" Type="http://schemas.openxmlformats.org/officeDocument/2006/relationships/diagramColors" Target="../diagrams/colors46.xml"/><Relationship Id="rId6" Type="http://schemas.microsoft.com/office/2007/relationships/diagramDrawing" Target="../diagrams/drawing46.xml"/><Relationship Id="rId1" Type="http://schemas.openxmlformats.org/officeDocument/2006/relationships/slideLayout" Target="../slideLayouts/slideLayout7.xml"/><Relationship Id="rId2" Type="http://schemas.openxmlformats.org/officeDocument/2006/relationships/diagramData" Target="../diagrams/data4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1" Type="http://schemas.openxmlformats.org/officeDocument/2006/relationships/diagramColors" Target="../diagrams/colors48.xml"/><Relationship Id="rId12" Type="http://schemas.microsoft.com/office/2007/relationships/diagramDrawing" Target="../diagrams/drawing48.xml"/><Relationship Id="rId1" Type="http://schemas.openxmlformats.org/officeDocument/2006/relationships/tags" Target="../tags/tag88.xml"/><Relationship Id="rId2" Type="http://schemas.openxmlformats.org/officeDocument/2006/relationships/slideLayout" Target="../slideLayouts/slideLayout7.xml"/><Relationship Id="rId3" Type="http://schemas.openxmlformats.org/officeDocument/2006/relationships/diagramData" Target="../diagrams/data47.xml"/><Relationship Id="rId4" Type="http://schemas.openxmlformats.org/officeDocument/2006/relationships/diagramLayout" Target="../diagrams/layout47.xml"/><Relationship Id="rId5" Type="http://schemas.openxmlformats.org/officeDocument/2006/relationships/diagramQuickStyle" Target="../diagrams/quickStyle47.xml"/><Relationship Id="rId6" Type="http://schemas.openxmlformats.org/officeDocument/2006/relationships/diagramColors" Target="../diagrams/colors47.xml"/><Relationship Id="rId7" Type="http://schemas.microsoft.com/office/2007/relationships/diagramDrawing" Target="../diagrams/drawing47.xml"/><Relationship Id="rId8" Type="http://schemas.openxmlformats.org/officeDocument/2006/relationships/diagramData" Target="../diagrams/data48.xml"/><Relationship Id="rId9" Type="http://schemas.openxmlformats.org/officeDocument/2006/relationships/diagramLayout" Target="../diagrams/layout48.xml"/><Relationship Id="rId10" Type="http://schemas.openxmlformats.org/officeDocument/2006/relationships/diagramQuickStyle" Target="../diagrams/quickStyle48.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49.xml"/><Relationship Id="rId4" Type="http://schemas.openxmlformats.org/officeDocument/2006/relationships/diagramLayout" Target="../diagrams/layout49.xml"/><Relationship Id="rId5" Type="http://schemas.openxmlformats.org/officeDocument/2006/relationships/diagramQuickStyle" Target="../diagrams/quickStyle49.xml"/><Relationship Id="rId6" Type="http://schemas.openxmlformats.org/officeDocument/2006/relationships/diagramColors" Target="../diagrams/colors49.xml"/><Relationship Id="rId7" Type="http://schemas.microsoft.com/office/2007/relationships/diagramDrawing" Target="../diagrams/drawing49.xml"/><Relationship Id="rId1" Type="http://schemas.openxmlformats.org/officeDocument/2006/relationships/tags" Target="../tags/tag89.xml"/><Relationship Id="rId2"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50.xml"/><Relationship Id="rId4" Type="http://schemas.openxmlformats.org/officeDocument/2006/relationships/diagramLayout" Target="../diagrams/layout50.xml"/><Relationship Id="rId5" Type="http://schemas.openxmlformats.org/officeDocument/2006/relationships/diagramQuickStyle" Target="../diagrams/quickStyle50.xml"/><Relationship Id="rId6" Type="http://schemas.openxmlformats.org/officeDocument/2006/relationships/diagramColors" Target="../diagrams/colors50.xml"/><Relationship Id="rId7" Type="http://schemas.microsoft.com/office/2007/relationships/diagramDrawing" Target="../diagrams/drawing50.xml"/><Relationship Id="rId1" Type="http://schemas.openxmlformats.org/officeDocument/2006/relationships/tags" Target="../tags/tag90.x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4.jpeg"/><Relationship Id="rId5" Type="http://schemas.openxmlformats.org/officeDocument/2006/relationships/diagramData" Target="../diagrams/data2.xml"/><Relationship Id="rId6" Type="http://schemas.openxmlformats.org/officeDocument/2006/relationships/diagramLayout" Target="../diagrams/layout2.xml"/><Relationship Id="rId7" Type="http://schemas.openxmlformats.org/officeDocument/2006/relationships/diagramQuickStyle" Target="../diagrams/quickStyle2.xml"/><Relationship Id="rId8" Type="http://schemas.openxmlformats.org/officeDocument/2006/relationships/diagramColors" Target="../diagrams/colors2.xml"/><Relationship Id="rId9" Type="http://schemas.microsoft.com/office/2007/relationships/diagramDrawing" Target="../diagrams/drawing2.xml"/><Relationship Id="rId1" Type="http://schemas.openxmlformats.org/officeDocument/2006/relationships/tags" Target="../tags/tag23.xml"/><Relationship Id="rId2"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51.xml"/><Relationship Id="rId4" Type="http://schemas.openxmlformats.org/officeDocument/2006/relationships/diagramLayout" Target="../diagrams/layout51.xml"/><Relationship Id="rId5" Type="http://schemas.openxmlformats.org/officeDocument/2006/relationships/diagramQuickStyle" Target="../diagrams/quickStyle51.xml"/><Relationship Id="rId6" Type="http://schemas.openxmlformats.org/officeDocument/2006/relationships/diagramColors" Target="../diagrams/colors51.xml"/><Relationship Id="rId7" Type="http://schemas.microsoft.com/office/2007/relationships/diagramDrawing" Target="../diagrams/drawing51.xml"/><Relationship Id="rId1" Type="http://schemas.openxmlformats.org/officeDocument/2006/relationships/tags" Target="../tags/tag91.xml"/><Relationship Id="rId2"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1" Type="http://schemas.openxmlformats.org/officeDocument/2006/relationships/diagramLayout" Target="../diagrams/layout53.xml"/><Relationship Id="rId12" Type="http://schemas.openxmlformats.org/officeDocument/2006/relationships/diagramQuickStyle" Target="../diagrams/quickStyle53.xml"/><Relationship Id="rId13" Type="http://schemas.openxmlformats.org/officeDocument/2006/relationships/diagramColors" Target="../diagrams/colors53.xml"/><Relationship Id="rId14" Type="http://schemas.microsoft.com/office/2007/relationships/diagramDrawing" Target="../diagrams/drawing53.xml"/><Relationship Id="rId15" Type="http://schemas.openxmlformats.org/officeDocument/2006/relationships/diagramData" Target="../diagrams/data54.xml"/><Relationship Id="rId16" Type="http://schemas.openxmlformats.org/officeDocument/2006/relationships/diagramLayout" Target="../diagrams/layout54.xml"/><Relationship Id="rId17" Type="http://schemas.openxmlformats.org/officeDocument/2006/relationships/diagramQuickStyle" Target="../diagrams/quickStyle54.xml"/><Relationship Id="rId18" Type="http://schemas.openxmlformats.org/officeDocument/2006/relationships/diagramColors" Target="../diagrams/colors54.xml"/><Relationship Id="rId19" Type="http://schemas.microsoft.com/office/2007/relationships/diagramDrawing" Target="../diagrams/drawing54.xml"/><Relationship Id="rId1" Type="http://schemas.openxmlformats.org/officeDocument/2006/relationships/tags" Target="../tags/tag92.xml"/><Relationship Id="rId2" Type="http://schemas.openxmlformats.org/officeDocument/2006/relationships/tags" Target="../tags/tag93.xml"/><Relationship Id="rId3" Type="http://schemas.openxmlformats.org/officeDocument/2006/relationships/slideLayout" Target="../slideLayouts/slideLayout7.xml"/><Relationship Id="rId4" Type="http://schemas.openxmlformats.org/officeDocument/2006/relationships/notesSlide" Target="../notesSlides/notesSlide14.xml"/><Relationship Id="rId5" Type="http://schemas.openxmlformats.org/officeDocument/2006/relationships/diagramData" Target="../diagrams/data52.xml"/><Relationship Id="rId6" Type="http://schemas.openxmlformats.org/officeDocument/2006/relationships/diagramLayout" Target="../diagrams/layout52.xml"/><Relationship Id="rId7" Type="http://schemas.openxmlformats.org/officeDocument/2006/relationships/diagramQuickStyle" Target="../diagrams/quickStyle52.xml"/><Relationship Id="rId8" Type="http://schemas.openxmlformats.org/officeDocument/2006/relationships/diagramColors" Target="../diagrams/colors52.xml"/><Relationship Id="rId9" Type="http://schemas.microsoft.com/office/2007/relationships/diagramDrawing" Target="../diagrams/drawing52.xml"/><Relationship Id="rId10" Type="http://schemas.openxmlformats.org/officeDocument/2006/relationships/diagramData" Target="../diagrams/data53.xml"/></Relationships>
</file>

<file path=ppt/slides/_rels/slide82.xml.rels><?xml version="1.0" encoding="UTF-8" standalone="yes"?>
<Relationships xmlns="http://schemas.openxmlformats.org/package/2006/relationships"><Relationship Id="rId11" Type="http://schemas.openxmlformats.org/officeDocument/2006/relationships/diagramLayout" Target="../diagrams/layout56.xml"/><Relationship Id="rId12" Type="http://schemas.openxmlformats.org/officeDocument/2006/relationships/diagramQuickStyle" Target="../diagrams/quickStyle56.xml"/><Relationship Id="rId13" Type="http://schemas.openxmlformats.org/officeDocument/2006/relationships/diagramColors" Target="../diagrams/colors56.xml"/><Relationship Id="rId14" Type="http://schemas.microsoft.com/office/2007/relationships/diagramDrawing" Target="../diagrams/drawing56.xml"/><Relationship Id="rId15" Type="http://schemas.openxmlformats.org/officeDocument/2006/relationships/diagramData" Target="../diagrams/data57.xml"/><Relationship Id="rId16" Type="http://schemas.openxmlformats.org/officeDocument/2006/relationships/diagramLayout" Target="../diagrams/layout57.xml"/><Relationship Id="rId17" Type="http://schemas.openxmlformats.org/officeDocument/2006/relationships/diagramQuickStyle" Target="../diagrams/quickStyle57.xml"/><Relationship Id="rId18" Type="http://schemas.openxmlformats.org/officeDocument/2006/relationships/diagramColors" Target="../diagrams/colors57.xml"/><Relationship Id="rId19" Type="http://schemas.microsoft.com/office/2007/relationships/diagramDrawing" Target="../diagrams/drawing57.xml"/><Relationship Id="rId1" Type="http://schemas.openxmlformats.org/officeDocument/2006/relationships/tags" Target="../tags/tag94.xml"/><Relationship Id="rId2" Type="http://schemas.openxmlformats.org/officeDocument/2006/relationships/tags" Target="../tags/tag95.xml"/><Relationship Id="rId3" Type="http://schemas.openxmlformats.org/officeDocument/2006/relationships/slideLayout" Target="../slideLayouts/slideLayout7.xml"/><Relationship Id="rId4" Type="http://schemas.openxmlformats.org/officeDocument/2006/relationships/notesSlide" Target="../notesSlides/notesSlide15.xml"/><Relationship Id="rId5" Type="http://schemas.openxmlformats.org/officeDocument/2006/relationships/diagramData" Target="../diagrams/data55.xml"/><Relationship Id="rId6" Type="http://schemas.openxmlformats.org/officeDocument/2006/relationships/diagramLayout" Target="../diagrams/layout55.xml"/><Relationship Id="rId7" Type="http://schemas.openxmlformats.org/officeDocument/2006/relationships/diagramQuickStyle" Target="../diagrams/quickStyle55.xml"/><Relationship Id="rId8" Type="http://schemas.openxmlformats.org/officeDocument/2006/relationships/diagramColors" Target="../diagrams/colors55.xml"/><Relationship Id="rId9" Type="http://schemas.microsoft.com/office/2007/relationships/diagramDrawing" Target="../diagrams/drawing55.xml"/><Relationship Id="rId10" Type="http://schemas.openxmlformats.org/officeDocument/2006/relationships/diagramData" Target="../diagrams/data56.xml"/></Relationships>
</file>

<file path=ppt/slides/_rels/slide83.xml.rels><?xml version="1.0" encoding="UTF-8" standalone="yes"?>
<Relationships xmlns="http://schemas.openxmlformats.org/package/2006/relationships"><Relationship Id="rId11" Type="http://schemas.openxmlformats.org/officeDocument/2006/relationships/diagramQuickStyle" Target="../diagrams/quickStyle59.xml"/><Relationship Id="rId12" Type="http://schemas.openxmlformats.org/officeDocument/2006/relationships/diagramColors" Target="../diagrams/colors59.xml"/><Relationship Id="rId13" Type="http://schemas.microsoft.com/office/2007/relationships/diagramDrawing" Target="../diagrams/drawing59.xml"/><Relationship Id="rId1" Type="http://schemas.openxmlformats.org/officeDocument/2006/relationships/tags" Target="../tags/tag96.xml"/><Relationship Id="rId2" Type="http://schemas.openxmlformats.org/officeDocument/2006/relationships/tags" Target="../tags/tag97.xml"/><Relationship Id="rId3" Type="http://schemas.openxmlformats.org/officeDocument/2006/relationships/slideLayout" Target="../slideLayouts/slideLayout7.xml"/><Relationship Id="rId4" Type="http://schemas.openxmlformats.org/officeDocument/2006/relationships/diagramData" Target="../diagrams/data58.xml"/><Relationship Id="rId5" Type="http://schemas.openxmlformats.org/officeDocument/2006/relationships/diagramLayout" Target="../diagrams/layout58.xml"/><Relationship Id="rId6" Type="http://schemas.openxmlformats.org/officeDocument/2006/relationships/diagramQuickStyle" Target="../diagrams/quickStyle58.xml"/><Relationship Id="rId7" Type="http://schemas.openxmlformats.org/officeDocument/2006/relationships/diagramColors" Target="../diagrams/colors58.xml"/><Relationship Id="rId8" Type="http://schemas.microsoft.com/office/2007/relationships/diagramDrawing" Target="../diagrams/drawing58.xml"/><Relationship Id="rId9" Type="http://schemas.openxmlformats.org/officeDocument/2006/relationships/diagramData" Target="../diagrams/data59.xml"/><Relationship Id="rId10" Type="http://schemas.openxmlformats.org/officeDocument/2006/relationships/diagramLayout" Target="../diagrams/layout5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0.xml"/><Relationship Id="rId4" Type="http://schemas.openxmlformats.org/officeDocument/2006/relationships/diagramQuickStyle" Target="../diagrams/quickStyle60.xml"/><Relationship Id="rId5" Type="http://schemas.openxmlformats.org/officeDocument/2006/relationships/diagramColors" Target="../diagrams/colors60.xml"/><Relationship Id="rId6" Type="http://schemas.microsoft.com/office/2007/relationships/diagramDrawing" Target="../diagrams/drawing60.xml"/><Relationship Id="rId1" Type="http://schemas.openxmlformats.org/officeDocument/2006/relationships/slideLayout" Target="../slideLayouts/slideLayout7.xml"/><Relationship Id="rId2" Type="http://schemas.openxmlformats.org/officeDocument/2006/relationships/diagramData" Target="../diagrams/data60.xml"/></Relationships>
</file>

<file path=ppt/slides/_rels/slide85.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61.xml"/><Relationship Id="rId4" Type="http://schemas.openxmlformats.org/officeDocument/2006/relationships/diagramQuickStyle" Target="../diagrams/quickStyle61.xml"/><Relationship Id="rId5" Type="http://schemas.openxmlformats.org/officeDocument/2006/relationships/diagramColors" Target="../diagrams/colors61.xml"/><Relationship Id="rId6" Type="http://schemas.microsoft.com/office/2007/relationships/diagramDrawing" Target="../diagrams/drawing61.xml"/><Relationship Id="rId1" Type="http://schemas.openxmlformats.org/officeDocument/2006/relationships/slideLayout" Target="../slideLayouts/slideLayout7.xml"/><Relationship Id="rId2" Type="http://schemas.openxmlformats.org/officeDocument/2006/relationships/diagramData" Target="../diagrams/data61.xml"/></Relationships>
</file>

<file path=ppt/slides/_rels/slide92.xml.rels><?xml version="1.0" encoding="UTF-8" standalone="yes"?>
<Relationships xmlns="http://schemas.openxmlformats.org/package/2006/relationships"><Relationship Id="rId11" Type="http://schemas.openxmlformats.org/officeDocument/2006/relationships/diagramColors" Target="../diagrams/colors63.xml"/><Relationship Id="rId12" Type="http://schemas.microsoft.com/office/2007/relationships/diagramDrawing" Target="../diagrams/drawing63.xml"/><Relationship Id="rId1" Type="http://schemas.openxmlformats.org/officeDocument/2006/relationships/tags" Target="../tags/tag104.xml"/><Relationship Id="rId2" Type="http://schemas.openxmlformats.org/officeDocument/2006/relationships/slideLayout" Target="../slideLayouts/slideLayout7.xml"/><Relationship Id="rId3" Type="http://schemas.openxmlformats.org/officeDocument/2006/relationships/diagramData" Target="../diagrams/data62.xml"/><Relationship Id="rId4" Type="http://schemas.openxmlformats.org/officeDocument/2006/relationships/diagramLayout" Target="../diagrams/layout62.xml"/><Relationship Id="rId5" Type="http://schemas.openxmlformats.org/officeDocument/2006/relationships/diagramQuickStyle" Target="../diagrams/quickStyle62.xml"/><Relationship Id="rId6" Type="http://schemas.openxmlformats.org/officeDocument/2006/relationships/diagramColors" Target="../diagrams/colors62.xml"/><Relationship Id="rId7" Type="http://schemas.microsoft.com/office/2007/relationships/diagramDrawing" Target="../diagrams/drawing62.xml"/><Relationship Id="rId8" Type="http://schemas.openxmlformats.org/officeDocument/2006/relationships/diagramData" Target="../diagrams/data63.xml"/><Relationship Id="rId9" Type="http://schemas.openxmlformats.org/officeDocument/2006/relationships/diagramLayout" Target="../diagrams/layout63.xml"/><Relationship Id="rId10" Type="http://schemas.openxmlformats.org/officeDocument/2006/relationships/diagramQuickStyle" Target="../diagrams/quickStyle63.xml"/></Relationships>
</file>

<file path=ppt/slides/_rels/slide93.xml.rels><?xml version="1.0" encoding="UTF-8" standalone="yes"?>
<Relationships xmlns="http://schemas.openxmlformats.org/package/2006/relationships"><Relationship Id="rId11" Type="http://schemas.openxmlformats.org/officeDocument/2006/relationships/diagramColors" Target="../diagrams/colors65.xml"/><Relationship Id="rId12" Type="http://schemas.microsoft.com/office/2007/relationships/diagramDrawing" Target="../diagrams/drawing65.xml"/><Relationship Id="rId1" Type="http://schemas.openxmlformats.org/officeDocument/2006/relationships/tags" Target="../tags/tag105.xml"/><Relationship Id="rId2" Type="http://schemas.openxmlformats.org/officeDocument/2006/relationships/slideLayout" Target="../slideLayouts/slideLayout7.xml"/><Relationship Id="rId3" Type="http://schemas.openxmlformats.org/officeDocument/2006/relationships/diagramData" Target="../diagrams/data64.xml"/><Relationship Id="rId4" Type="http://schemas.openxmlformats.org/officeDocument/2006/relationships/diagramLayout" Target="../diagrams/layout64.xml"/><Relationship Id="rId5" Type="http://schemas.openxmlformats.org/officeDocument/2006/relationships/diagramQuickStyle" Target="../diagrams/quickStyle64.xml"/><Relationship Id="rId6" Type="http://schemas.openxmlformats.org/officeDocument/2006/relationships/diagramColors" Target="../diagrams/colors64.xml"/><Relationship Id="rId7" Type="http://schemas.microsoft.com/office/2007/relationships/diagramDrawing" Target="../diagrams/drawing64.xml"/><Relationship Id="rId8" Type="http://schemas.openxmlformats.org/officeDocument/2006/relationships/diagramData" Target="../diagrams/data65.xml"/><Relationship Id="rId9" Type="http://schemas.openxmlformats.org/officeDocument/2006/relationships/diagramLayout" Target="../diagrams/layout65.xml"/><Relationship Id="rId10" Type="http://schemas.openxmlformats.org/officeDocument/2006/relationships/diagramQuickStyle" Target="../diagrams/quickStyle65.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66.xml"/><Relationship Id="rId4" Type="http://schemas.openxmlformats.org/officeDocument/2006/relationships/diagramQuickStyle" Target="../diagrams/quickStyle66.xml"/><Relationship Id="rId5" Type="http://schemas.openxmlformats.org/officeDocument/2006/relationships/diagramColors" Target="../diagrams/colors66.xml"/><Relationship Id="rId6" Type="http://schemas.microsoft.com/office/2007/relationships/diagramDrawing" Target="../diagrams/drawing66.xml"/><Relationship Id="rId1" Type="http://schemas.openxmlformats.org/officeDocument/2006/relationships/slideLayout" Target="../slideLayouts/slideLayout7.xml"/><Relationship Id="rId2" Type="http://schemas.openxmlformats.org/officeDocument/2006/relationships/diagramData" Target="../diagrams/data66.xml"/></Relationships>
</file>

<file path=ppt/slides/_rels/slide95.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tags" Target="../tags/tag108.xml"/><Relationship Id="rId2"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tags" Target="../tags/tag109.xml"/><Relationship Id="rId2"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tags" Target="../tags/tag110.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dirty="0">
                <a:latin typeface="黑体" panose="02010609060101010101" pitchFamily="49" charset="-122"/>
                <a:ea typeface="黑体" panose="02010609060101010101" pitchFamily="49" charset="-122"/>
                <a:sym typeface="+mn-ea"/>
              </a:rPr>
              <a:t>网络经济与企业管理</a:t>
            </a:r>
            <a:endParaRPr lang="zh-CN" altLang="en-US" sz="4800"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
        <p:nvSpPr>
          <p:cNvPr id="2" name="副标题 1"/>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809440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10.3.2.1</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管理环境下物流管理的特点（多</a:t>
            </a:r>
            <a:r>
              <a:rPr lang="zh-CN" altLang="en-US" sz="2800" b="0" dirty="0" smtClean="0">
                <a:solidFill>
                  <a:schemeClr val="tx1"/>
                </a:solidFill>
                <a:latin typeface="黑体" panose="02010609060101010101" pitchFamily="49" charset="-122"/>
                <a:ea typeface="黑体" panose="02010609060101010101" pitchFamily="49" charset="-122"/>
                <a:sym typeface="+mn-ea"/>
              </a:rPr>
              <a:t>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10.3 </a:t>
            </a:r>
            <a:r>
              <a:rPr lang="zh-CN" altLang="en-US" sz="2800" b="1" dirty="0">
                <a:latin typeface="黑体" panose="02010609060101010101" pitchFamily="49" charset="-122"/>
                <a:ea typeface="黑体" panose="02010609060101010101" pitchFamily="49" charset="-122"/>
                <a:sym typeface="+mn-ea"/>
              </a:rPr>
              <a:t>供应链管理环境下的物流管理</a:t>
            </a:r>
          </a:p>
        </p:txBody>
      </p:sp>
      <p:graphicFrame>
        <p:nvGraphicFramePr>
          <p:cNvPr id="5" name="图示 4"/>
          <p:cNvGraphicFramePr/>
          <p:nvPr/>
        </p:nvGraphicFramePr>
        <p:xfrm>
          <a:off x="1392865" y="2175599"/>
          <a:ext cx="9898912" cy="4459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八角星 5"/>
          <p:cNvSpPr/>
          <p:nvPr/>
        </p:nvSpPr>
        <p:spPr>
          <a:xfrm>
            <a:off x="9016408" y="2424223"/>
            <a:ext cx="1424763" cy="1318438"/>
          </a:xfrm>
          <a:prstGeom prst="star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手札体-简粗体" panose="03000700000000000000" pitchFamily="66" charset="-122"/>
                <a:ea typeface="手札体-简粗体" panose="03000700000000000000" pitchFamily="66" charset="-122"/>
              </a:rPr>
              <a:t>2</a:t>
            </a:r>
            <a:r>
              <a:rPr lang="zh-CN" altLang="en-US" sz="2400" dirty="0" smtClean="0">
                <a:latin typeface="手札体-简粗体" panose="03000700000000000000" pitchFamily="66" charset="-122"/>
                <a:ea typeface="手札体-简粗体" panose="03000700000000000000" pitchFamily="66" charset="-122"/>
              </a:rPr>
              <a:t>高</a:t>
            </a:r>
            <a:endParaRPr lang="zh-CN" altLang="en-US" sz="2400" dirty="0">
              <a:latin typeface="手札体-简粗体" panose="03000700000000000000" pitchFamily="66" charset="-122"/>
              <a:ea typeface="手札体-简粗体" panose="03000700000000000000" pitchFamily="66" charset="-122"/>
            </a:endParaRPr>
          </a:p>
        </p:txBody>
      </p:sp>
      <p:sp>
        <p:nvSpPr>
          <p:cNvPr id="7" name="八角星 6"/>
          <p:cNvSpPr/>
          <p:nvPr/>
        </p:nvSpPr>
        <p:spPr>
          <a:xfrm>
            <a:off x="9016408" y="4054548"/>
            <a:ext cx="1424763" cy="1318438"/>
          </a:xfrm>
          <a:prstGeom prst="star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手札体-简粗体" panose="03000700000000000000" pitchFamily="66" charset="-122"/>
                <a:ea typeface="手札体-简粗体" panose="03000700000000000000" pitchFamily="66" charset="-122"/>
              </a:rPr>
              <a:t>2</a:t>
            </a:r>
            <a:r>
              <a:rPr lang="zh-CN" altLang="en-US" sz="2400" dirty="0" smtClean="0">
                <a:latin typeface="手札体-简粗体" panose="03000700000000000000" pitchFamily="66" charset="-122"/>
                <a:ea typeface="手札体-简粗体" panose="03000700000000000000" pitchFamily="66" charset="-122"/>
              </a:rPr>
              <a:t>多</a:t>
            </a:r>
            <a:endParaRPr lang="zh-CN" altLang="en-US" sz="2400" dirty="0">
              <a:latin typeface="手札体-简粗体" panose="03000700000000000000" pitchFamily="66" charset="-122"/>
              <a:ea typeface="手札体-简粗体" panose="03000700000000000000" pitchFamily="66" charset="-122"/>
            </a:endParaRPr>
          </a:p>
        </p:txBody>
      </p:sp>
      <p:sp>
        <p:nvSpPr>
          <p:cNvPr id="8" name="八角星 7"/>
          <p:cNvSpPr/>
          <p:nvPr/>
        </p:nvSpPr>
        <p:spPr>
          <a:xfrm>
            <a:off x="9016407" y="5539562"/>
            <a:ext cx="1424763" cy="1318438"/>
          </a:xfrm>
          <a:prstGeom prst="star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手札体-简粗体" panose="03000700000000000000" pitchFamily="66" charset="-122"/>
                <a:ea typeface="手札体-简粗体" panose="03000700000000000000" pitchFamily="66" charset="-122"/>
              </a:rPr>
              <a:t>1</a:t>
            </a:r>
            <a:r>
              <a:rPr lang="zh-CN" altLang="en-US" sz="2400" dirty="0">
                <a:latin typeface="手札体-简粗体" panose="03000700000000000000" pitchFamily="66" charset="-122"/>
                <a:ea typeface="手札体-简粗体" panose="03000700000000000000" pitchFamily="66" charset="-122"/>
              </a:rPr>
              <a:t>低</a:t>
            </a:r>
          </a:p>
        </p:txBody>
      </p:sp>
      <p:sp>
        <p:nvSpPr>
          <p:cNvPr id="13" name="矩形 12"/>
          <p:cNvSpPr/>
          <p:nvPr/>
        </p:nvSpPr>
        <p:spPr>
          <a:xfrm>
            <a:off x="82221" y="227455"/>
            <a:ext cx="424186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10.3.2.1</a:t>
            </a:r>
            <a:r>
              <a:rPr lang="zh-CN" altLang="en-US" kern="100" dirty="0" smtClean="0">
                <a:solidFill>
                  <a:srgbClr val="A6A6A6"/>
                </a:solidFill>
                <a:latin typeface="DengXian" charset="-122"/>
                <a:ea typeface="DengXian" charset="-122"/>
                <a:cs typeface="Times New Roman" charset="0"/>
              </a:rPr>
              <a:t> 提高</a:t>
            </a:r>
            <a:r>
              <a:rPr lang="zh-CN" altLang="en-US" kern="100" dirty="0">
                <a:solidFill>
                  <a:srgbClr val="A6A6A6"/>
                </a:solidFill>
                <a:latin typeface="DengXian" charset="-122"/>
                <a:ea typeface="DengXian" charset="-122"/>
                <a:cs typeface="Times New Roman" charset="0"/>
              </a:rPr>
              <a:t>了物流系统的快速反应能力</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7843840" y="143900"/>
          <a:ext cx="5667210" cy="14487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08084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网络时代，强调建立企业共有的价值观的企业文化是指</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人本</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合作文化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融合</a:t>
            </a:r>
            <a:r>
              <a:rPr lang="zh-CN" altLang="en-US" sz="2400" b="0" dirty="0" smtClean="0">
                <a:solidFill>
                  <a:srgbClr val="FF0000"/>
                </a:solidFill>
                <a:latin typeface="黑体" panose="02010609060101010101" pitchFamily="49" charset="-122"/>
                <a:ea typeface="黑体" panose="02010609060101010101" pitchFamily="49" charset="-122"/>
              </a:rPr>
              <a:t>文化</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创新文化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网络时代，强调与企业的利益相关者进行合作的企业文化是指</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1510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人本</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合作文化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融合</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创新文化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网络时代，强调与企业的利益相关者进行合作的企业文化是指</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1510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人本</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合作文化 </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融合</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创新文化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10.3 </a:t>
            </a:r>
            <a:r>
              <a:rPr lang="zh-CN" altLang="en-US" sz="2800" b="1" dirty="0">
                <a:latin typeface="黑体" panose="02010609060101010101" pitchFamily="49" charset="-122"/>
                <a:ea typeface="黑体" panose="02010609060101010101" pitchFamily="49" charset="-122"/>
                <a:sym typeface="+mn-ea"/>
              </a:rPr>
              <a:t>供应链管理环境下的物流管理</a:t>
            </a:r>
          </a:p>
        </p:txBody>
      </p:sp>
      <p:graphicFrame>
        <p:nvGraphicFramePr>
          <p:cNvPr id="5" name="图示 4"/>
          <p:cNvGraphicFramePr/>
          <p:nvPr>
            <p:extLst/>
          </p:nvPr>
        </p:nvGraphicFramePr>
        <p:xfrm>
          <a:off x="1532269" y="2392326"/>
          <a:ext cx="9419265" cy="38842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矩形 9"/>
          <p:cNvSpPr/>
          <p:nvPr/>
        </p:nvSpPr>
        <p:spPr>
          <a:xfrm>
            <a:off x="61589" y="181842"/>
            <a:ext cx="262604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10.3.3.2</a:t>
            </a:r>
            <a:r>
              <a:rPr lang="zh-CN" altLang="en-US" kern="100" dirty="0" smtClean="0">
                <a:solidFill>
                  <a:srgbClr val="A6A6A6"/>
                </a:solidFill>
                <a:latin typeface="DengXian" charset="-122"/>
                <a:ea typeface="DengXian" charset="-122"/>
                <a:cs typeface="Times New Roman" charset="0"/>
              </a:rPr>
              <a:t> 利用</a:t>
            </a:r>
            <a:r>
              <a:rPr lang="zh-CN" altLang="en-US" kern="100" dirty="0">
                <a:solidFill>
                  <a:srgbClr val="A6A6A6"/>
                </a:solidFill>
                <a:latin typeface="DengXian" charset="-122"/>
                <a:ea typeface="DengXian" charset="-122"/>
                <a:cs typeface="Times New Roman" charset="0"/>
              </a:rPr>
              <a:t>延迟化策略</a:t>
            </a:r>
            <a:endParaRPr lang="zh-CN" altLang="zh-CN" kern="100" dirty="0">
              <a:effectLst/>
              <a:latin typeface="DengXian" charset="-122"/>
              <a:ea typeface="DengXian" charset="-122"/>
              <a:cs typeface="Times New Roman" charset="0"/>
            </a:endParaRPr>
          </a:p>
        </p:txBody>
      </p:sp>
      <p:sp>
        <p:nvSpPr>
          <p:cNvPr id="11" name="文本框 10"/>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10.3.3.2</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管理环境下物流管理的策略（</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2" name="图示 4">
            <a:extLst>
              <a:ext uri="{FF2B5EF4-FFF2-40B4-BE49-F238E27FC236}">
                <a16:creationId xmlns="" xmlns:a16="http://schemas.microsoft.com/office/drawing/2014/main" id="{6DA1DBEE-1A53-49DB-8B34-6ABC881624CC}"/>
              </a:ext>
            </a:extLst>
          </p:cNvPr>
          <p:cNvGraphicFramePr/>
          <p:nvPr>
            <p:extLst/>
          </p:nvPr>
        </p:nvGraphicFramePr>
        <p:xfrm>
          <a:off x="7843840" y="143900"/>
          <a:ext cx="5667210" cy="144871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592594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91700" y="689382"/>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10.3 </a:t>
            </a:r>
            <a:r>
              <a:rPr lang="zh-CN" altLang="en-US" sz="2800" b="1" dirty="0">
                <a:latin typeface="黑体" panose="02010609060101010101" pitchFamily="49" charset="-122"/>
                <a:ea typeface="黑体" panose="02010609060101010101" pitchFamily="49" charset="-122"/>
                <a:sym typeface="+mn-ea"/>
              </a:rPr>
              <a:t>供应链</a:t>
            </a:r>
            <a:r>
              <a:rPr lang="zh-CN" altLang="en-US" sz="2800" b="1" dirty="0" smtClean="0">
                <a:latin typeface="黑体" panose="02010609060101010101" pitchFamily="49" charset="-122"/>
                <a:ea typeface="黑体" panose="02010609060101010101" pitchFamily="49" charset="-122"/>
                <a:sym typeface="+mn-ea"/>
              </a:rPr>
              <a:t>管理环境下的物流管理</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628576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供应链范围内企业之间的物资转移活动</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不包括企业内部的生产活动</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称为</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资金</a:t>
            </a:r>
            <a:r>
              <a:rPr lang="zh-CN" altLang="en-US" sz="2400" b="0" dirty="0" smtClean="0">
                <a:solidFill>
                  <a:schemeClr val="tx1"/>
                </a:solidFill>
                <a:latin typeface="黑体" panose="02010609060101010101" pitchFamily="49" charset="-122"/>
                <a:ea typeface="黑体" panose="02010609060101010101" pitchFamily="49" charset="-122"/>
              </a:rPr>
              <a:t>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商</a:t>
            </a:r>
            <a:r>
              <a:rPr lang="zh-CN" altLang="en-US" sz="2400" b="0" dirty="0" smtClean="0">
                <a:solidFill>
                  <a:schemeClr val="tx1"/>
                </a:solidFill>
                <a:latin typeface="黑体" panose="02010609060101010101" pitchFamily="49" charset="-122"/>
                <a:ea typeface="黑体" panose="02010609060101010101" pitchFamily="49" charset="-122"/>
              </a:rPr>
              <a:t>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物流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信息流</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017730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供应链范围内企业之间的物资转移活动</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不包括企业内部的生产活动</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称为</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资金</a:t>
            </a:r>
            <a:r>
              <a:rPr lang="zh-CN" altLang="en-US" sz="2400" b="0" dirty="0" smtClean="0">
                <a:solidFill>
                  <a:schemeClr val="tx1"/>
                </a:solidFill>
                <a:latin typeface="黑体" panose="02010609060101010101" pitchFamily="49" charset="-122"/>
                <a:ea typeface="黑体" panose="02010609060101010101" pitchFamily="49" charset="-122"/>
              </a:rPr>
              <a:t>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商</a:t>
            </a:r>
            <a:r>
              <a:rPr lang="zh-CN" altLang="en-US" sz="2400" b="0" dirty="0" smtClean="0">
                <a:solidFill>
                  <a:schemeClr val="tx1"/>
                </a:solidFill>
                <a:latin typeface="黑体" panose="02010609060101010101" pitchFamily="49" charset="-122"/>
                <a:ea typeface="黑体" panose="02010609060101010101" pitchFamily="49" charset="-122"/>
              </a:rPr>
              <a:t>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smtClean="0">
                <a:solidFill>
                  <a:srgbClr val="FF0000"/>
                </a:solidFill>
                <a:latin typeface="黑体" panose="02010609060101010101" pitchFamily="49" charset="-122"/>
                <a:ea typeface="黑体" panose="02010609060101010101" pitchFamily="49" charset="-122"/>
              </a:rPr>
              <a:t>物流</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信息流</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23645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供应链管理环境下物流管理的特点是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0810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提高了物流系统的</a:t>
            </a:r>
            <a:r>
              <a:rPr lang="zh-CN" altLang="en-US" sz="2400" b="0" dirty="0" smtClean="0">
                <a:solidFill>
                  <a:schemeClr val="tx1"/>
                </a:solidFill>
                <a:latin typeface="黑体" panose="02010609060101010101" pitchFamily="49" charset="-122"/>
                <a:ea typeface="黑体" panose="02010609060101010101" pitchFamily="49" charset="-122"/>
              </a:rPr>
              <a:t>快速反应能力</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降低了物流系统的</a:t>
            </a:r>
            <a:r>
              <a:rPr lang="zh-CN" altLang="en-US" sz="2400" b="0" dirty="0" smtClean="0">
                <a:solidFill>
                  <a:schemeClr val="tx1"/>
                </a:solidFill>
                <a:latin typeface="黑体" panose="02010609060101010101" pitchFamily="49" charset="-122"/>
                <a:ea typeface="黑体" panose="02010609060101010101" pitchFamily="49" charset="-122"/>
              </a:rPr>
              <a:t>成本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增进了物流系统的无缝</a:t>
            </a:r>
            <a:r>
              <a:rPr lang="zh-CN" altLang="en-US" sz="2400" b="0" dirty="0" smtClean="0">
                <a:solidFill>
                  <a:schemeClr val="tx1"/>
                </a:solidFill>
                <a:latin typeface="黑体" panose="02010609060101010101" pitchFamily="49" charset="-122"/>
                <a:ea typeface="黑体" panose="02010609060101010101" pitchFamily="49" charset="-122"/>
              </a:rPr>
              <a:t>连接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物流服务方式的</a:t>
            </a:r>
            <a:r>
              <a:rPr lang="zh-CN" altLang="en-US" sz="2400" b="0" dirty="0" smtClean="0">
                <a:solidFill>
                  <a:schemeClr val="tx1"/>
                </a:solidFill>
                <a:latin typeface="黑体" panose="02010609060101010101" pitchFamily="49" charset="-122"/>
                <a:ea typeface="黑体" panose="02010609060101010101" pitchFamily="49" charset="-122"/>
              </a:rPr>
              <a:t>多样化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提高了顾客的满意度</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69035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供应链管理环境下物流管理的特点是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ABCDE</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0810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提高了物流系统的</a:t>
            </a:r>
            <a:r>
              <a:rPr lang="zh-CN" altLang="en-US" sz="2400" b="0" dirty="0" smtClean="0">
                <a:solidFill>
                  <a:srgbClr val="FF0000"/>
                </a:solidFill>
                <a:latin typeface="黑体" panose="02010609060101010101" pitchFamily="49" charset="-122"/>
                <a:ea typeface="黑体" panose="02010609060101010101" pitchFamily="49" charset="-122"/>
              </a:rPr>
              <a:t>快速反应能力</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降低了物流系统的</a:t>
            </a:r>
            <a:r>
              <a:rPr lang="zh-CN" altLang="en-US" sz="2400" b="0" dirty="0" smtClean="0">
                <a:solidFill>
                  <a:srgbClr val="FF0000"/>
                </a:solidFill>
                <a:latin typeface="黑体" panose="02010609060101010101" pitchFamily="49" charset="-122"/>
                <a:ea typeface="黑体" panose="02010609060101010101" pitchFamily="49" charset="-122"/>
              </a:rPr>
              <a:t>成本</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增进了物流系统的无缝</a:t>
            </a:r>
            <a:r>
              <a:rPr lang="zh-CN" altLang="en-US" sz="2400" b="0" dirty="0" smtClean="0">
                <a:solidFill>
                  <a:srgbClr val="FF0000"/>
                </a:solidFill>
                <a:latin typeface="黑体" panose="02010609060101010101" pitchFamily="49" charset="-122"/>
                <a:ea typeface="黑体" panose="02010609060101010101" pitchFamily="49" charset="-122"/>
              </a:rPr>
              <a:t>连接</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物流服务方式的</a:t>
            </a:r>
            <a:r>
              <a:rPr lang="zh-CN" altLang="en-US" sz="2400" b="0" dirty="0" smtClean="0">
                <a:solidFill>
                  <a:srgbClr val="FF0000"/>
                </a:solidFill>
                <a:latin typeface="黑体" panose="02010609060101010101" pitchFamily="49" charset="-122"/>
                <a:ea typeface="黑体" panose="02010609060101010101" pitchFamily="49" charset="-122"/>
              </a:rPr>
              <a:t>多样化</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E:</a:t>
            </a:r>
            <a:r>
              <a:rPr lang="zh-CN" altLang="en-US" sz="2400" b="0" dirty="0">
                <a:solidFill>
                  <a:srgbClr val="FF0000"/>
                </a:solidFill>
                <a:latin typeface="黑体" panose="02010609060101010101" pitchFamily="49" charset="-122"/>
                <a:ea typeface="黑体" panose="02010609060101010101" pitchFamily="49" charset="-122"/>
              </a:rPr>
              <a:t>提高了顾客的满意度</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693418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供应方与需求方以外的物流企业提供物流服务的业务模式，被称为</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第三方</a:t>
            </a:r>
            <a:r>
              <a:rPr lang="zh-CN" altLang="en-US" sz="2400" b="0" dirty="0" smtClean="0">
                <a:solidFill>
                  <a:schemeClr val="tx1"/>
                </a:solidFill>
                <a:latin typeface="黑体" panose="02010609060101010101" pitchFamily="49" charset="-122"/>
                <a:ea typeface="黑体" panose="02010609060101010101" pitchFamily="49" charset="-122"/>
              </a:rPr>
              <a:t>物流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物流平台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第四方</a:t>
            </a:r>
            <a:r>
              <a:rPr lang="zh-CN" altLang="en-US" sz="2400" b="0" dirty="0" smtClean="0">
                <a:solidFill>
                  <a:schemeClr val="tx1"/>
                </a:solidFill>
                <a:latin typeface="黑体" panose="02010609060101010101" pitchFamily="49" charset="-122"/>
                <a:ea typeface="黑体" panose="02010609060101010101" pitchFamily="49" charset="-122"/>
              </a:rPr>
              <a:t>物流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快递物流</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7429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供应方与需求方以外的物流企业提供物流服务的业务模式，被称为</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第三方</a:t>
            </a:r>
            <a:r>
              <a:rPr lang="zh-CN" altLang="en-US" sz="2400" b="0" dirty="0" smtClean="0">
                <a:solidFill>
                  <a:srgbClr val="FF0000"/>
                </a:solidFill>
                <a:latin typeface="黑体" panose="02010609060101010101" pitchFamily="49" charset="-122"/>
                <a:ea typeface="黑体" panose="02010609060101010101" pitchFamily="49" charset="-122"/>
              </a:rPr>
              <a:t>物流</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物流平台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第四方</a:t>
            </a:r>
            <a:r>
              <a:rPr lang="zh-CN" altLang="en-US" sz="2400" b="0" dirty="0" smtClean="0">
                <a:solidFill>
                  <a:schemeClr val="tx1"/>
                </a:solidFill>
                <a:latin typeface="黑体" panose="02010609060101010101" pitchFamily="49" charset="-122"/>
                <a:ea typeface="黑体" panose="02010609060101010101" pitchFamily="49" charset="-122"/>
              </a:rPr>
              <a:t>物流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快递物流</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55065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4665" y="2920571"/>
            <a:ext cx="9033638" cy="1323439"/>
          </a:xfrm>
          <a:prstGeom prst="rect">
            <a:avLst/>
          </a:prstGeom>
          <a:noFill/>
        </p:spPr>
        <p:txBody>
          <a:bodyPr wrap="square" rtlCol="0">
            <a:spAutoFit/>
          </a:bodyPr>
          <a:lstStyle/>
          <a:p>
            <a:pPr algn="ctr"/>
            <a:r>
              <a:rPr lang="zh-CN" altLang="en-US" sz="4000" dirty="0" smtClean="0"/>
              <a:t>供应链管理体系中，企业应该如何管理库存？</a:t>
            </a:r>
            <a:endParaRPr lang="zh-CN" altLang="en-US" sz="4000" dirty="0"/>
          </a:p>
        </p:txBody>
      </p:sp>
    </p:spTree>
    <p:extLst>
      <p:ext uri="{BB962C8B-B14F-4D97-AF65-F5344CB8AC3E}">
        <p14:creationId xmlns:p14="http://schemas.microsoft.com/office/powerpoint/2010/main" val="129279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5230" y="1014095"/>
            <a:ext cx="5670550" cy="4892675"/>
          </a:xfrm>
          <a:prstGeom prst="rect">
            <a:avLst/>
          </a:prstGeom>
          <a:noFill/>
        </p:spPr>
        <p:txBody>
          <a:bodyPr wrap="square" rtlCol="0">
            <a:spAutoFit/>
          </a:bodyPr>
          <a:lstStyle/>
          <a:p>
            <a:pPr fontAlgn="auto">
              <a:lnSpc>
                <a:spcPct val="200000"/>
              </a:lnSpc>
            </a:pPr>
            <a:r>
              <a:rPr lang="zh-CN" altLang="en-US" sz="2800" b="1" dirty="0" smtClean="0">
                <a:latin typeface="黑体" panose="02010609060101010101" pitchFamily="49" charset="-122"/>
                <a:ea typeface="黑体" panose="02010609060101010101" pitchFamily="49" charset="-122"/>
              </a:rPr>
              <a:t>《网络经济与企业管理》</a:t>
            </a:r>
            <a:r>
              <a:rPr lang="zh-CN" altLang="en-US" sz="2800" dirty="0" smtClean="0">
                <a:latin typeface="微软雅黑" panose="020B0503020204020204" charset="-122"/>
                <a:ea typeface="微软雅黑" panose="020B0503020204020204" charset="-122"/>
              </a:rPr>
              <a:t>  </a:t>
            </a:r>
            <a:endParaRPr lang="zh-CN" altLang="en-US" sz="2800" dirty="0">
              <a:latin typeface="微软雅黑" panose="020B0503020204020204" charset="-122"/>
              <a:ea typeface="微软雅黑" panose="020B0503020204020204" charset="-122"/>
            </a:endParaRPr>
          </a:p>
          <a:p>
            <a:pPr fontAlgn="auto">
              <a:lnSpc>
                <a:spcPct val="200000"/>
              </a:lnSpc>
            </a:pPr>
            <a:r>
              <a:rPr lang="zh-CN" altLang="en-US" sz="3200" dirty="0">
                <a:latin typeface="隶书" panose="02010509060101010101" charset="-122"/>
                <a:ea typeface="隶书" panose="02010509060101010101" charset="-122"/>
              </a:rPr>
              <a:t>课程代码：</a:t>
            </a:r>
            <a:r>
              <a:rPr lang="en-US" altLang="zh-CN" sz="2400" dirty="0" smtClean="0">
                <a:latin typeface="黑体" panose="02010609060101010101" pitchFamily="49" charset="-122"/>
                <a:ea typeface="黑体" panose="02010609060101010101" pitchFamily="49" charset="-122"/>
              </a:rPr>
              <a:t>0910</a:t>
            </a:r>
            <a:endParaRPr lang="en-US" altLang="zh-CN" sz="2400" dirty="0">
              <a:latin typeface="黑体" panose="02010609060101010101" pitchFamily="49" charset="-122"/>
              <a:ea typeface="黑体" panose="02010609060101010101" pitchFamily="49" charset="-122"/>
            </a:endParaRPr>
          </a:p>
          <a:p>
            <a:pPr fontAlgn="auto">
              <a:lnSpc>
                <a:spcPct val="200000"/>
              </a:lnSpc>
            </a:pPr>
            <a:r>
              <a:rPr lang="zh-CN" altLang="en-US" sz="3200" dirty="0">
                <a:latin typeface="隶书" panose="02010509060101010101" charset="-122"/>
                <a:ea typeface="隶书" panose="02010509060101010101" charset="-122"/>
              </a:rPr>
              <a:t>版本：</a:t>
            </a:r>
            <a:r>
              <a:rPr lang="en-US" altLang="zh-CN" sz="2400" dirty="0" smtClean="0">
                <a:latin typeface="黑体" panose="02010609060101010101" pitchFamily="49" charset="-122"/>
                <a:ea typeface="黑体" panose="02010609060101010101" pitchFamily="49" charset="-122"/>
              </a:rPr>
              <a:t>2007</a:t>
            </a:r>
            <a:r>
              <a:rPr lang="zh-CN" altLang="en-US" sz="2400" dirty="0" smtClean="0">
                <a:latin typeface="黑体" panose="02010609060101010101" pitchFamily="49" charset="-122"/>
                <a:ea typeface="黑体" panose="02010609060101010101" pitchFamily="49" charset="-122"/>
              </a:rPr>
              <a:t>年</a:t>
            </a:r>
            <a:r>
              <a:rPr lang="zh-CN" altLang="en-US" sz="2400" dirty="0">
                <a:latin typeface="黑体" panose="02010609060101010101" pitchFamily="49" charset="-122"/>
                <a:ea typeface="黑体" panose="02010609060101010101" pitchFamily="49" charset="-122"/>
              </a:rPr>
              <a:t>版</a:t>
            </a:r>
          </a:p>
          <a:p>
            <a:pPr fontAlgn="auto">
              <a:lnSpc>
                <a:spcPct val="200000"/>
              </a:lnSpc>
            </a:pPr>
            <a:r>
              <a:rPr lang="zh-CN" altLang="en-US" sz="3200" dirty="0">
                <a:latin typeface="隶书" panose="02010509060101010101" charset="-122"/>
                <a:ea typeface="隶书" panose="02010509060101010101" charset="-122"/>
              </a:rPr>
              <a:t>主编</a:t>
            </a:r>
            <a:r>
              <a:rPr lang="zh-CN" altLang="en-US" sz="3200" dirty="0" smtClean="0">
                <a:latin typeface="隶书" panose="02010509060101010101" charset="-122"/>
                <a:ea typeface="隶书" panose="02010509060101010101" charset="-122"/>
              </a:rPr>
              <a:t>：</a:t>
            </a:r>
            <a:r>
              <a:rPr lang="zh-CN" altLang="en-US" sz="2400" dirty="0" smtClean="0">
                <a:latin typeface="黑体" panose="02010609060101010101" pitchFamily="49" charset="-122"/>
                <a:ea typeface="黑体" panose="02010609060101010101" pitchFamily="49" charset="-122"/>
              </a:rPr>
              <a:t>李凤云</a:t>
            </a:r>
          </a:p>
          <a:p>
            <a:pPr fontAlgn="auto">
              <a:lnSpc>
                <a:spcPct val="200000"/>
              </a:lnSpc>
            </a:pPr>
            <a:r>
              <a:rPr lang="zh-CN" altLang="en-US" sz="3200" dirty="0" smtClean="0">
                <a:latin typeface="隶书" panose="02010509060101010101" charset="-122"/>
                <a:ea typeface="隶书" panose="02010509060101010101" charset="-122"/>
              </a:rPr>
              <a:t>出版社：</a:t>
            </a:r>
            <a:r>
              <a:rPr lang="zh-CN" altLang="en-US" sz="2400" dirty="0" smtClean="0">
                <a:latin typeface="黑体" panose="02010609060101010101" pitchFamily="49" charset="-122"/>
                <a:ea typeface="黑体" panose="02010609060101010101" pitchFamily="49" charset="-122"/>
              </a:rPr>
              <a:t>辽宁教育出版社</a:t>
            </a:r>
            <a:endParaRPr lang="zh-CN" altLang="en-US" sz="2400" dirty="0">
              <a:latin typeface="黑体" panose="02010609060101010101" pitchFamily="49" charset="-122"/>
              <a:ea typeface="黑体" panose="02010609060101010101" pitchFamily="49" charset="-122"/>
            </a:endParaRPr>
          </a:p>
        </p:txBody>
      </p:sp>
      <p:pic>
        <p:nvPicPr>
          <p:cNvPr id="1026" name="Picture 2" descr="https://timgsa.baidu.com/timg?image&amp;quality=80&amp;size=b9999_10000&amp;sec=1522732246153&amp;di=f29562d0c55ab16a185e80c17280e64f&amp;imgtype=0&amp;src=http%3A%2F%2Fimg36.ddimg.cn%2F42%2F10%2F1187447226-1_w_1.jpg"/>
          <p:cNvPicPr>
            <a:picLocks noChangeAspect="1" noChangeArrowheads="1"/>
          </p:cNvPicPr>
          <p:nvPr/>
        </p:nvPicPr>
        <p:blipFill rotWithShape="1">
          <a:blip r:embed="rId3">
            <a:extLst>
              <a:ext uri="{28A0092B-C50C-407E-A947-70E740481C1C}">
                <a14:useLocalDpi xmlns:a14="http://schemas.microsoft.com/office/drawing/2010/main" val="0"/>
              </a:ext>
            </a:extLst>
          </a:blip>
          <a:srcRect l="12525" r="12525"/>
          <a:stretch>
            <a:fillRect/>
          </a:stretch>
        </p:blipFill>
        <p:spPr bwMode="auto">
          <a:xfrm>
            <a:off x="7208875" y="1424703"/>
            <a:ext cx="3562241" cy="475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588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91700" y="689382"/>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10.4 </a:t>
            </a:r>
            <a:r>
              <a:rPr lang="zh-CN" altLang="en-US" sz="2800" b="1" dirty="0">
                <a:latin typeface="黑体" panose="02010609060101010101" pitchFamily="49" charset="-122"/>
                <a:ea typeface="黑体" panose="02010609060101010101" pitchFamily="49" charset="-122"/>
                <a:sym typeface="+mn-ea"/>
              </a:rPr>
              <a:t>供应链</a:t>
            </a:r>
            <a:r>
              <a:rPr lang="zh-CN" altLang="en-US" sz="2800" b="1" dirty="0" smtClean="0">
                <a:latin typeface="黑体" panose="02010609060101010101" pitchFamily="49" charset="-122"/>
                <a:ea typeface="黑体" panose="02010609060101010101" pitchFamily="49" charset="-122"/>
                <a:sym typeface="+mn-ea"/>
              </a:rPr>
              <a:t>管理环境下的库存管理</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67774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10.4.1</a:t>
            </a:r>
            <a:r>
              <a:rPr lang="zh-CN" altLang="en-US" sz="2800" b="0" dirty="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sym typeface="+mn-ea"/>
              </a:rPr>
              <a:t>库存成本（选择）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10.4 </a:t>
            </a:r>
            <a:r>
              <a:rPr lang="zh-CN" altLang="en-US" sz="2800" b="1" dirty="0">
                <a:latin typeface="黑体" panose="02010609060101010101" pitchFamily="49" charset="-122"/>
                <a:ea typeface="黑体" panose="02010609060101010101" pitchFamily="49" charset="-122"/>
                <a:sym typeface="+mn-ea"/>
              </a:rPr>
              <a:t>供应链管理环境下的库存管理</a:t>
            </a:r>
          </a:p>
        </p:txBody>
      </p:sp>
      <p:graphicFrame>
        <p:nvGraphicFramePr>
          <p:cNvPr id="5" name="图示 4"/>
          <p:cNvGraphicFramePr/>
          <p:nvPr>
            <p:extLst/>
          </p:nvPr>
        </p:nvGraphicFramePr>
        <p:xfrm>
          <a:off x="1691758" y="2022668"/>
          <a:ext cx="8866372" cy="4132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矩形 10"/>
          <p:cNvSpPr/>
          <p:nvPr/>
        </p:nvSpPr>
        <p:spPr>
          <a:xfrm>
            <a:off x="74613" y="181842"/>
            <a:ext cx="181171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10.4.1.</a:t>
            </a:r>
            <a:r>
              <a:rPr lang="zh-CN" altLang="en-US" kern="100" dirty="0" smtClean="0">
                <a:solidFill>
                  <a:srgbClr val="A6A6A6"/>
                </a:solidFill>
                <a:latin typeface="DengXian" charset="-122"/>
                <a:ea typeface="DengXian" charset="-122"/>
                <a:cs typeface="Times New Roman" charset="0"/>
              </a:rPr>
              <a:t> 库存成本</a:t>
            </a:r>
            <a:endParaRPr lang="zh-CN" altLang="zh-CN" kern="100" dirty="0">
              <a:effectLst/>
              <a:latin typeface="DengXian" charset="-122"/>
              <a:ea typeface="DengXian" charset="-122"/>
              <a:cs typeface="Times New Roman" charset="0"/>
            </a:endParaRPr>
          </a:p>
        </p:txBody>
      </p:sp>
      <p:graphicFrame>
        <p:nvGraphicFramePr>
          <p:cNvPr id="12" name="图示 4">
            <a:extLst>
              <a:ext uri="{FF2B5EF4-FFF2-40B4-BE49-F238E27FC236}">
                <a16:creationId xmlns="" xmlns:a16="http://schemas.microsoft.com/office/drawing/2014/main" id="{6DA1DBEE-1A53-49DB-8B34-6ABC881624CC}"/>
              </a:ext>
            </a:extLst>
          </p:cNvPr>
          <p:cNvGraphicFramePr/>
          <p:nvPr>
            <p:extLst/>
          </p:nvPr>
        </p:nvGraphicFramePr>
        <p:xfrm>
          <a:off x="8366723" y="101477"/>
          <a:ext cx="4508938" cy="15335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73461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10.4 </a:t>
            </a:r>
            <a:r>
              <a:rPr lang="zh-CN" altLang="en-US" sz="2800" b="1" dirty="0">
                <a:latin typeface="黑体" panose="02010609060101010101" pitchFamily="49" charset="-122"/>
                <a:ea typeface="黑体" panose="02010609060101010101" pitchFamily="49" charset="-122"/>
                <a:sym typeface="+mn-ea"/>
              </a:rPr>
              <a:t>供应链管理环境下的库存管理</a:t>
            </a:r>
          </a:p>
        </p:txBody>
      </p:sp>
      <p:graphicFrame>
        <p:nvGraphicFramePr>
          <p:cNvPr id="5" name="图示 4"/>
          <p:cNvGraphicFramePr/>
          <p:nvPr>
            <p:extLst/>
          </p:nvPr>
        </p:nvGraphicFramePr>
        <p:xfrm>
          <a:off x="1691758" y="2022668"/>
          <a:ext cx="8866372" cy="4132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矩形 10"/>
          <p:cNvSpPr/>
          <p:nvPr/>
        </p:nvSpPr>
        <p:spPr>
          <a:xfrm>
            <a:off x="74613" y="181842"/>
            <a:ext cx="181171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10.4.1.</a:t>
            </a:r>
            <a:r>
              <a:rPr lang="zh-CN" altLang="en-US" kern="100" dirty="0" smtClean="0">
                <a:solidFill>
                  <a:srgbClr val="A6A6A6"/>
                </a:solidFill>
                <a:latin typeface="DengXian" charset="-122"/>
                <a:ea typeface="DengXian" charset="-122"/>
                <a:cs typeface="Times New Roman" charset="0"/>
              </a:rPr>
              <a:t> 库存成本</a:t>
            </a:r>
            <a:endParaRPr lang="zh-CN" altLang="zh-CN" kern="100" dirty="0">
              <a:effectLst/>
              <a:latin typeface="DengXian" charset="-122"/>
              <a:ea typeface="DengXian" charset="-122"/>
              <a:cs typeface="Times New Roman" charset="0"/>
            </a:endParaRPr>
          </a:p>
        </p:txBody>
      </p:sp>
      <p:sp>
        <p:nvSpPr>
          <p:cNvPr id="12" name="文本框 11"/>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10.4.1</a:t>
            </a:r>
            <a:r>
              <a:rPr lang="zh-CN" altLang="en-US" sz="2800" b="0" dirty="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sym typeface="+mn-ea"/>
              </a:rPr>
              <a:t>库存成本（选择）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3" name="图示 4">
            <a:extLst>
              <a:ext uri="{FF2B5EF4-FFF2-40B4-BE49-F238E27FC236}">
                <a16:creationId xmlns="" xmlns:a16="http://schemas.microsoft.com/office/drawing/2014/main" id="{6DA1DBEE-1A53-49DB-8B34-6ABC881624CC}"/>
              </a:ext>
            </a:extLst>
          </p:cNvPr>
          <p:cNvGraphicFramePr/>
          <p:nvPr>
            <p:extLst/>
          </p:nvPr>
        </p:nvGraphicFramePr>
        <p:xfrm>
          <a:off x="8366723" y="101477"/>
          <a:ext cx="4508938" cy="15335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32533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图示 4">
            <a:extLst>
              <a:ext uri="{FF2B5EF4-FFF2-40B4-BE49-F238E27FC236}">
                <a16:creationId xmlns="" xmlns:a16="http://schemas.microsoft.com/office/drawing/2014/main" id="{6DA1DBEE-1A53-49DB-8B34-6ABC881624CC}"/>
              </a:ext>
            </a:extLst>
          </p:cNvPr>
          <p:cNvGraphicFramePr/>
          <p:nvPr>
            <p:extLst/>
          </p:nvPr>
        </p:nvGraphicFramePr>
        <p:xfrm>
          <a:off x="8366723" y="101477"/>
          <a:ext cx="4508938" cy="1533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10.4.2</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管理环境下库存管理的要求（多</a:t>
            </a:r>
            <a:r>
              <a:rPr lang="zh-CN" altLang="en-US" sz="2800" b="0" dirty="0" smtClean="0">
                <a:solidFill>
                  <a:schemeClr val="tx1"/>
                </a:solidFill>
                <a:latin typeface="黑体" panose="02010609060101010101" pitchFamily="49" charset="-122"/>
                <a:ea typeface="黑体" panose="02010609060101010101" pitchFamily="49" charset="-122"/>
                <a:sym typeface="+mn-ea"/>
              </a:rPr>
              <a:t>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10.4 </a:t>
            </a:r>
            <a:r>
              <a:rPr lang="zh-CN" altLang="en-US" sz="2800" b="1" dirty="0">
                <a:latin typeface="黑体" panose="02010609060101010101" pitchFamily="49" charset="-122"/>
                <a:ea typeface="黑体" panose="02010609060101010101" pitchFamily="49" charset="-122"/>
                <a:sym typeface="+mn-ea"/>
              </a:rPr>
              <a:t>供应链管理环境下的库存管理</a:t>
            </a:r>
          </a:p>
        </p:txBody>
      </p:sp>
      <p:sp>
        <p:nvSpPr>
          <p:cNvPr id="5" name="圆角矩形 4"/>
          <p:cNvSpPr/>
          <p:nvPr/>
        </p:nvSpPr>
        <p:spPr>
          <a:xfrm>
            <a:off x="1754372" y="2275367"/>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应确立供应链的</a:t>
            </a:r>
            <a:r>
              <a:rPr lang="zh-CN" altLang="en-US" sz="2000" b="1" dirty="0">
                <a:solidFill>
                  <a:srgbClr val="FF0000"/>
                </a:solidFill>
                <a:latin typeface="手札体-简粗体" panose="03000700000000000000" pitchFamily="66" charset="-122"/>
                <a:ea typeface="手札体-简粗体" panose="03000700000000000000" pitchFamily="66" charset="-122"/>
              </a:rPr>
              <a:t>整体观念</a:t>
            </a:r>
          </a:p>
        </p:txBody>
      </p:sp>
      <p:sp>
        <p:nvSpPr>
          <p:cNvPr id="6" name="圆角矩形 5"/>
          <p:cNvSpPr/>
          <p:nvPr/>
        </p:nvSpPr>
        <p:spPr>
          <a:xfrm>
            <a:off x="1754371" y="3129516"/>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应重视</a:t>
            </a:r>
            <a:r>
              <a:rPr lang="zh-CN" altLang="en-US" sz="2000" b="1" dirty="0">
                <a:solidFill>
                  <a:srgbClr val="FF0000"/>
                </a:solidFill>
                <a:latin typeface="手札体-简粗体" panose="03000700000000000000" pitchFamily="66" charset="-122"/>
                <a:ea typeface="手札体-简粗体" panose="03000700000000000000" pitchFamily="66" charset="-122"/>
              </a:rPr>
              <a:t>不确定性</a:t>
            </a:r>
            <a:r>
              <a:rPr lang="zh-CN" altLang="en-US" sz="2000" dirty="0">
                <a:solidFill>
                  <a:schemeClr val="tx1"/>
                </a:solidFill>
                <a:latin typeface="手札体-简粗体" panose="03000700000000000000" pitchFamily="66" charset="-122"/>
                <a:ea typeface="手札体-简粗体" panose="03000700000000000000" pitchFamily="66" charset="-122"/>
              </a:rPr>
              <a:t>对库存的</a:t>
            </a:r>
            <a:r>
              <a:rPr lang="zh-CN" altLang="en-US" sz="2000" dirty="0" smtClean="0">
                <a:solidFill>
                  <a:schemeClr val="tx1"/>
                </a:solidFill>
                <a:latin typeface="手札体-简粗体" panose="03000700000000000000" pitchFamily="66" charset="-122"/>
                <a:ea typeface="手札体-简粗体" panose="03000700000000000000" pitchFamily="66" charset="-122"/>
              </a:rPr>
              <a:t>影响</a:t>
            </a:r>
            <a:r>
              <a:rPr lang="en-US" altLang="zh-CN" sz="2000" dirty="0" smtClean="0">
                <a:solidFill>
                  <a:schemeClr val="tx1"/>
                </a:solidFill>
                <a:latin typeface="手札体-简粗体" panose="03000700000000000000" pitchFamily="66" charset="-122"/>
                <a:ea typeface="手札体-简粗体" panose="03000700000000000000" pitchFamily="66" charset="-122"/>
              </a:rPr>
              <a:t>——</a:t>
            </a:r>
            <a:r>
              <a:rPr lang="zh-CN" altLang="en-US" sz="2000" dirty="0">
                <a:solidFill>
                  <a:schemeClr val="tx1"/>
                </a:solidFill>
                <a:latin typeface="手札体-简粗体" panose="03000700000000000000" pitchFamily="66" charset="-122"/>
                <a:ea typeface="手札体-简粗体" panose="03000700000000000000" pitchFamily="66" charset="-122"/>
              </a:rPr>
              <a:t>企业库存高的</a:t>
            </a:r>
            <a:r>
              <a:rPr lang="zh-CN" altLang="en-US" sz="2000" b="1" dirty="0">
                <a:solidFill>
                  <a:srgbClr val="FF0000"/>
                </a:solidFill>
                <a:latin typeface="手札体-简粗体" panose="03000700000000000000" pitchFamily="66" charset="-122"/>
                <a:ea typeface="手札体-简粗体" panose="03000700000000000000" pitchFamily="66" charset="-122"/>
              </a:rPr>
              <a:t>最主要因素</a:t>
            </a:r>
          </a:p>
        </p:txBody>
      </p:sp>
      <p:sp>
        <p:nvSpPr>
          <p:cNvPr id="7" name="圆角矩形 6"/>
          <p:cNvSpPr/>
          <p:nvPr/>
        </p:nvSpPr>
        <p:spPr>
          <a:xfrm>
            <a:off x="1754372" y="3973031"/>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库存控制策略应</a:t>
            </a:r>
            <a:r>
              <a:rPr lang="zh-CN" altLang="en-US" sz="2000" b="1" dirty="0">
                <a:solidFill>
                  <a:srgbClr val="FF0000"/>
                </a:solidFill>
                <a:latin typeface="手札体-简粗体" panose="03000700000000000000" pitchFamily="66" charset="-122"/>
                <a:ea typeface="手札体-简粗体" panose="03000700000000000000" pitchFamily="66" charset="-122"/>
              </a:rPr>
              <a:t>灵活化</a:t>
            </a:r>
          </a:p>
        </p:txBody>
      </p:sp>
      <p:sp>
        <p:nvSpPr>
          <p:cNvPr id="8" name="圆角矩形 7"/>
          <p:cNvSpPr/>
          <p:nvPr/>
        </p:nvSpPr>
        <p:spPr>
          <a:xfrm>
            <a:off x="1754372" y="4859078"/>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应进行</a:t>
            </a:r>
            <a:r>
              <a:rPr lang="zh-CN" altLang="en-US" sz="2000" b="1" dirty="0">
                <a:solidFill>
                  <a:srgbClr val="FF0000"/>
                </a:solidFill>
                <a:latin typeface="手札体-简粗体" panose="03000700000000000000" pitchFamily="66" charset="-122"/>
                <a:ea typeface="手札体-简粗体" panose="03000700000000000000" pitchFamily="66" charset="-122"/>
              </a:rPr>
              <a:t>有效的</a:t>
            </a:r>
            <a:r>
              <a:rPr lang="zh-CN" altLang="en-US" sz="2000" dirty="0">
                <a:solidFill>
                  <a:schemeClr val="tx1"/>
                </a:solidFill>
                <a:latin typeface="手札体-简粗体" panose="03000700000000000000" pitchFamily="66" charset="-122"/>
                <a:ea typeface="手札体-简粗体" panose="03000700000000000000" pitchFamily="66" charset="-122"/>
              </a:rPr>
              <a:t>合作与协调</a:t>
            </a:r>
          </a:p>
        </p:txBody>
      </p:sp>
      <p:sp>
        <p:nvSpPr>
          <p:cNvPr id="9" name="圆角矩形 8"/>
          <p:cNvSpPr/>
          <p:nvPr/>
        </p:nvSpPr>
        <p:spPr>
          <a:xfrm>
            <a:off x="1754372" y="5706136"/>
            <a:ext cx="8314661" cy="70174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产品的</a:t>
            </a:r>
            <a:r>
              <a:rPr lang="zh-CN" altLang="en-US" sz="2000" b="1" dirty="0">
                <a:solidFill>
                  <a:srgbClr val="FF0000"/>
                </a:solidFill>
                <a:latin typeface="手札体-简粗体" panose="03000700000000000000" pitchFamily="66" charset="-122"/>
                <a:ea typeface="手札体-简粗体" panose="03000700000000000000" pitchFamily="66" charset="-122"/>
              </a:rPr>
              <a:t>过程设计</a:t>
            </a:r>
            <a:r>
              <a:rPr lang="zh-CN" altLang="en-US" sz="2000" dirty="0">
                <a:solidFill>
                  <a:schemeClr val="tx1"/>
                </a:solidFill>
                <a:latin typeface="手札体-简粗体" panose="03000700000000000000" pitchFamily="66" charset="-122"/>
                <a:ea typeface="手札体-简粗体" panose="03000700000000000000" pitchFamily="66" charset="-122"/>
              </a:rPr>
              <a:t>应考虑供应链上库存的影响</a:t>
            </a:r>
          </a:p>
        </p:txBody>
      </p:sp>
      <p:sp>
        <p:nvSpPr>
          <p:cNvPr id="14" name="矩形 13"/>
          <p:cNvSpPr/>
          <p:nvPr/>
        </p:nvSpPr>
        <p:spPr>
          <a:xfrm>
            <a:off x="78830" y="200062"/>
            <a:ext cx="4299575"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10.4.2</a:t>
            </a:r>
            <a:r>
              <a:rPr lang="zh-CN" altLang="en-US" kern="100" dirty="0" smtClean="0">
                <a:solidFill>
                  <a:srgbClr val="A6A6A6"/>
                </a:solidFill>
                <a:latin typeface="DengXian" charset="-122"/>
                <a:ea typeface="DengXian" charset="-122"/>
                <a:cs typeface="Times New Roman" charset="0"/>
              </a:rPr>
              <a:t> 供应链管理环境下库存管理的要求</a:t>
            </a:r>
            <a:endParaRPr lang="zh-CN" altLang="zh-CN"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1755535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10.4.2.0</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库存管理的方法（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10.4 </a:t>
            </a:r>
            <a:r>
              <a:rPr lang="zh-CN" altLang="en-US" sz="2800" b="1" dirty="0">
                <a:latin typeface="黑体" panose="02010609060101010101" pitchFamily="49" charset="-122"/>
                <a:ea typeface="黑体" panose="02010609060101010101" pitchFamily="49" charset="-122"/>
                <a:sym typeface="+mn-ea"/>
              </a:rPr>
              <a:t>供应链管理环境下的库存管理</a:t>
            </a:r>
          </a:p>
        </p:txBody>
      </p:sp>
      <p:graphicFrame>
        <p:nvGraphicFramePr>
          <p:cNvPr id="5" name="图示 4"/>
          <p:cNvGraphicFramePr/>
          <p:nvPr>
            <p:extLst/>
          </p:nvPr>
        </p:nvGraphicFramePr>
        <p:xfrm>
          <a:off x="1500627" y="2207497"/>
          <a:ext cx="9590567" cy="41328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矩形 9"/>
          <p:cNvSpPr/>
          <p:nvPr/>
        </p:nvSpPr>
        <p:spPr>
          <a:xfrm>
            <a:off x="93725" y="181842"/>
            <a:ext cx="331853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10.4.2.0</a:t>
            </a:r>
            <a:r>
              <a:rPr lang="zh-CN" altLang="en-US" kern="100" dirty="0" smtClean="0">
                <a:solidFill>
                  <a:srgbClr val="A6A6A6"/>
                </a:solidFill>
                <a:latin typeface="DengXian" charset="-122"/>
                <a:ea typeface="DengXian" charset="-122"/>
                <a:cs typeface="Times New Roman" charset="0"/>
              </a:rPr>
              <a:t> 供应链</a:t>
            </a:r>
            <a:r>
              <a:rPr lang="zh-CN" altLang="en-US" kern="100" dirty="0">
                <a:solidFill>
                  <a:srgbClr val="A6A6A6"/>
                </a:solidFill>
                <a:latin typeface="DengXian" charset="-122"/>
                <a:ea typeface="DengXian" charset="-122"/>
                <a:cs typeface="Times New Roman" charset="0"/>
              </a:rPr>
              <a:t>库存管理的方法</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 xmlns:a16="http://schemas.microsoft.com/office/drawing/2014/main" id="{6DA1DBEE-1A53-49DB-8B34-6ABC881624CC}"/>
              </a:ext>
            </a:extLst>
          </p:cNvPr>
          <p:cNvGraphicFramePr/>
          <p:nvPr>
            <p:extLst/>
          </p:nvPr>
        </p:nvGraphicFramePr>
        <p:xfrm>
          <a:off x="8366723" y="101477"/>
          <a:ext cx="4508938" cy="153355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639483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91700" y="689382"/>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10.4 </a:t>
            </a:r>
            <a:r>
              <a:rPr lang="zh-CN" altLang="en-US" sz="2800" b="1" dirty="0">
                <a:latin typeface="黑体" panose="02010609060101010101" pitchFamily="49" charset="-122"/>
                <a:ea typeface="黑体" panose="02010609060101010101" pitchFamily="49" charset="-122"/>
                <a:sym typeface="+mn-ea"/>
              </a:rPr>
              <a:t>供应链</a:t>
            </a:r>
            <a:r>
              <a:rPr lang="zh-CN" altLang="en-US" sz="2800" b="1" dirty="0" smtClean="0">
                <a:latin typeface="黑体" panose="02010609060101010101" pitchFamily="49" charset="-122"/>
                <a:ea typeface="黑体" panose="02010609060101010101" pitchFamily="49" charset="-122"/>
                <a:sym typeface="+mn-ea"/>
              </a:rPr>
              <a:t>管理环境下的库存管理</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739215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库存成本包括</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存储</a:t>
            </a:r>
            <a:r>
              <a:rPr lang="zh-CN" altLang="en-US" sz="2400" b="0" dirty="0" smtClean="0">
                <a:solidFill>
                  <a:schemeClr val="tx1"/>
                </a:solidFill>
                <a:latin typeface="黑体" panose="02010609060101010101" pitchFamily="49" charset="-122"/>
                <a:ea typeface="黑体" panose="02010609060101010101" pitchFamily="49" charset="-122"/>
              </a:rPr>
              <a:t>成本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订货成本</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销售</a:t>
            </a:r>
            <a:r>
              <a:rPr lang="zh-CN" altLang="en-US" sz="2400" b="0" dirty="0" smtClean="0">
                <a:solidFill>
                  <a:schemeClr val="tx1"/>
                </a:solidFill>
                <a:latin typeface="黑体" panose="02010609060101010101" pitchFamily="49" charset="-122"/>
                <a:ea typeface="黑体" panose="02010609060101010101" pitchFamily="49" charset="-122"/>
              </a:rPr>
              <a:t>成本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信息</a:t>
            </a:r>
            <a:r>
              <a:rPr lang="zh-CN" altLang="en-US" sz="2400" b="0" dirty="0" smtClean="0">
                <a:solidFill>
                  <a:schemeClr val="tx1"/>
                </a:solidFill>
                <a:latin typeface="黑体" panose="02010609060101010101" pitchFamily="49" charset="-122"/>
                <a:ea typeface="黑体" panose="02010609060101010101" pitchFamily="49" charset="-122"/>
              </a:rPr>
              <a:t>成本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谈判成本</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5446010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库存成本包括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存储</a:t>
            </a:r>
            <a:r>
              <a:rPr lang="zh-CN" altLang="en-US" sz="2400" b="0" dirty="0" smtClean="0">
                <a:solidFill>
                  <a:srgbClr val="FF0000"/>
                </a:solidFill>
                <a:latin typeface="黑体" panose="02010609060101010101" pitchFamily="49" charset="-122"/>
                <a:ea typeface="黑体" panose="02010609060101010101" pitchFamily="49" charset="-122"/>
              </a:rPr>
              <a:t>成本</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订货成本</a:t>
            </a:r>
            <a:r>
              <a:rPr lang="zh-CN" altLang="en-US" sz="2400" b="0" dirty="0">
                <a:solidFill>
                  <a:schemeClr val="tx1"/>
                </a:solidFill>
                <a:latin typeface="黑体" panose="02010609060101010101" pitchFamily="49" charset="-122"/>
                <a:ea typeface="黑体" panose="02010609060101010101" pitchFamily="49" charset="-122"/>
              </a:rPr>
              <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销售</a:t>
            </a:r>
            <a:r>
              <a:rPr lang="zh-CN" altLang="en-US" sz="2400" b="0" dirty="0" smtClean="0">
                <a:solidFill>
                  <a:schemeClr val="tx1"/>
                </a:solidFill>
                <a:latin typeface="黑体" panose="02010609060101010101" pitchFamily="49" charset="-122"/>
                <a:ea typeface="黑体" panose="02010609060101010101" pitchFamily="49" charset="-122"/>
              </a:rPr>
              <a:t>成本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信息</a:t>
            </a:r>
            <a:r>
              <a:rPr lang="zh-CN" altLang="en-US" sz="2400" b="0" dirty="0" smtClean="0">
                <a:solidFill>
                  <a:schemeClr val="tx1"/>
                </a:solidFill>
                <a:latin typeface="黑体" panose="02010609060101010101" pitchFamily="49" charset="-122"/>
                <a:ea typeface="黑体" panose="02010609060101010101" pitchFamily="49" charset="-122"/>
              </a:rPr>
              <a:t>成本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谈判成本</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61210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以下哪种是企业库存高的最主要因素</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不确定性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决策</a:t>
            </a:r>
            <a:r>
              <a:rPr lang="zh-CN" altLang="en-US" sz="2400" b="0" dirty="0" smtClean="0">
                <a:solidFill>
                  <a:schemeClr val="tx1"/>
                </a:solidFill>
                <a:latin typeface="黑体" panose="02010609060101010101" pitchFamily="49" charset="-122"/>
                <a:ea typeface="黑体" panose="02010609060101010101" pitchFamily="49" charset="-122"/>
              </a:rPr>
              <a:t>失误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管理效率</a:t>
            </a:r>
            <a:r>
              <a:rPr lang="zh-CN" altLang="en-US" sz="2400" b="0" dirty="0" smtClean="0">
                <a:solidFill>
                  <a:schemeClr val="tx1"/>
                </a:solidFill>
                <a:latin typeface="黑体" panose="02010609060101010101" pitchFamily="49" charset="-122"/>
                <a:ea typeface="黑体" panose="02010609060101010101" pitchFamily="49" charset="-122"/>
              </a:rPr>
              <a:t>低</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控制不力</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44901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以下哪种是企业库存高的最主要因素</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smtClean="0">
                <a:solidFill>
                  <a:srgbClr val="FF0000"/>
                </a:solidFill>
                <a:latin typeface="黑体" panose="02010609060101010101" pitchFamily="49" charset="-122"/>
                <a:ea typeface="黑体" panose="02010609060101010101" pitchFamily="49" charset="-122"/>
              </a:rPr>
              <a:t>不确定性</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决策</a:t>
            </a:r>
            <a:r>
              <a:rPr lang="zh-CN" altLang="en-US" sz="2400" b="0" dirty="0" smtClean="0">
                <a:solidFill>
                  <a:schemeClr val="tx1"/>
                </a:solidFill>
                <a:latin typeface="黑体" panose="02010609060101010101" pitchFamily="49" charset="-122"/>
                <a:ea typeface="黑体" panose="02010609060101010101" pitchFamily="49" charset="-122"/>
              </a:rPr>
              <a:t>失误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管理效率</a:t>
            </a:r>
            <a:r>
              <a:rPr lang="zh-CN" altLang="en-US" sz="2400" b="0" dirty="0" smtClean="0">
                <a:solidFill>
                  <a:schemeClr val="tx1"/>
                </a:solidFill>
                <a:latin typeface="黑体" panose="02010609060101010101" pitchFamily="49" charset="-122"/>
                <a:ea typeface="黑体" panose="02010609060101010101" pitchFamily="49" charset="-122"/>
              </a:rPr>
              <a:t>低</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控制不力</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53853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custDataLst>
              <p:tags r:id="rId1"/>
            </p:custDataLst>
          </p:nvPr>
        </p:nvSpPr>
        <p:spPr>
          <a:xfrm>
            <a:off x="4541338" y="1691299"/>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单选题</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30</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30</a:t>
            </a:r>
            <a:r>
              <a:rPr lang="zh-CN" altLang="en-US" sz="2400" b="1" dirty="0" smtClean="0">
                <a:latin typeface="黑体" panose="02010609060101010101" pitchFamily="49" charset="-122"/>
                <a:ea typeface="黑体" panose="02010609060101010101" pitchFamily="49" charset="-122"/>
              </a:rPr>
              <a:t>分</a:t>
            </a:r>
          </a:p>
        </p:txBody>
      </p:sp>
      <p:sp>
        <p:nvSpPr>
          <p:cNvPr id="5" name="内容占位符 2"/>
          <p:cNvSpPr txBox="1"/>
          <p:nvPr>
            <p:custDataLst>
              <p:tags r:id="rId2"/>
            </p:custDataLst>
          </p:nvPr>
        </p:nvSpPr>
        <p:spPr>
          <a:xfrm>
            <a:off x="4559253" y="4283587"/>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a:latin typeface="黑体" panose="02010609060101010101" pitchFamily="49" charset="-122"/>
                <a:ea typeface="黑体" panose="02010609060101010101" pitchFamily="49" charset="-122"/>
              </a:rPr>
              <a:t>论述</a:t>
            </a:r>
            <a:r>
              <a:rPr lang="zh-CN" altLang="en-US" sz="2400" b="1" dirty="0" smtClean="0">
                <a:latin typeface="黑体" panose="02010609060101010101" pitchFamily="49" charset="-122"/>
                <a:ea typeface="黑体" panose="02010609060101010101" pitchFamily="49" charset="-122"/>
              </a:rPr>
              <a:t>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题 *</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10</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0</a:t>
            </a:r>
            <a:r>
              <a:rPr lang="zh-CN" altLang="en-US" sz="2400" b="1" dirty="0" smtClean="0">
                <a:latin typeface="黑体" panose="02010609060101010101" pitchFamily="49" charset="-122"/>
                <a:ea typeface="黑体" panose="02010609060101010101" pitchFamily="49" charset="-122"/>
              </a:rPr>
              <a:t>分</a:t>
            </a:r>
          </a:p>
        </p:txBody>
      </p:sp>
      <p:sp>
        <p:nvSpPr>
          <p:cNvPr id="12" name="左大括号 11"/>
          <p:cNvSpPr/>
          <p:nvPr/>
        </p:nvSpPr>
        <p:spPr>
          <a:xfrm>
            <a:off x="3515137" y="1889691"/>
            <a:ext cx="697230" cy="3492874"/>
          </a:xfrm>
          <a:prstGeom prst="leftBrace">
            <a:avLst>
              <a:gd name="adj1" fmla="val 76122"/>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lIns="91430" tIns="45718" rIns="91430" bIns="45718" rtlCol="0" anchor="ctr"/>
          <a:lstStyle/>
          <a:p>
            <a:pPr algn="ctr"/>
            <a:endParaRPr lang="zh-CN" altLang="en-US" sz="2400">
              <a:latin typeface="微软雅黑" panose="020B0503020204020204" charset="-122"/>
              <a:ea typeface="微软雅黑" panose="020B0503020204020204" charset="-122"/>
            </a:endParaRPr>
          </a:p>
        </p:txBody>
      </p:sp>
      <p:sp>
        <p:nvSpPr>
          <p:cNvPr id="15" name="矩形 14"/>
          <p:cNvSpPr/>
          <p:nvPr/>
        </p:nvSpPr>
        <p:spPr>
          <a:xfrm>
            <a:off x="1148616" y="3256693"/>
            <a:ext cx="2582545" cy="768350"/>
          </a:xfrm>
          <a:prstGeom prst="rect">
            <a:avLst/>
          </a:prstGeom>
          <a:noFill/>
          <a:ln>
            <a:noFill/>
          </a:ln>
        </p:spPr>
        <p:txBody>
          <a:bodyPr wrap="square" rtlCol="0" anchor="t">
            <a:spAutoFit/>
          </a:bodyPr>
          <a:lstStyle/>
          <a:p>
            <a:pPr algn="ctr"/>
            <a:r>
              <a:rPr lang="en-US" altLang="zh-CN" sz="4400" b="1" dirty="0">
                <a:ln w="22225">
                  <a:solidFill>
                    <a:schemeClr val="accent2"/>
                  </a:solidFill>
                  <a:prstDash val="solid"/>
                </a:ln>
                <a:solidFill>
                  <a:schemeClr val="accent2">
                    <a:lumMod val="40000"/>
                    <a:lumOff val="60000"/>
                  </a:schemeClr>
                </a:solidFill>
                <a:effectLst/>
              </a:rPr>
              <a:t>100</a:t>
            </a:r>
            <a:r>
              <a:rPr lang="zh-CN" altLang="en-US" sz="4400" b="1" dirty="0">
                <a:ln w="22225">
                  <a:solidFill>
                    <a:schemeClr val="accent2"/>
                  </a:solidFill>
                  <a:prstDash val="solid"/>
                </a:ln>
                <a:solidFill>
                  <a:schemeClr val="accent2">
                    <a:lumMod val="40000"/>
                    <a:lumOff val="60000"/>
                  </a:schemeClr>
                </a:solidFill>
                <a:effectLst/>
              </a:rPr>
              <a:t>分</a:t>
            </a:r>
          </a:p>
        </p:txBody>
      </p:sp>
      <p:sp>
        <p:nvSpPr>
          <p:cNvPr id="14" name="内容占位符 2"/>
          <p:cNvSpPr txBox="1"/>
          <p:nvPr>
            <p:custDataLst>
              <p:tags r:id="rId3"/>
            </p:custDataLst>
          </p:nvPr>
        </p:nvSpPr>
        <p:spPr>
          <a:xfrm>
            <a:off x="4559253" y="2627403"/>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多选题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0</a:t>
            </a:r>
            <a:r>
              <a:rPr lang="zh-CN" altLang="en-US" sz="2400" b="1" dirty="0" smtClean="0">
                <a:latin typeface="黑体" panose="02010609060101010101" pitchFamily="49" charset="-122"/>
                <a:ea typeface="黑体" panose="02010609060101010101" pitchFamily="49" charset="-122"/>
              </a:rPr>
              <a:t>分</a:t>
            </a:r>
          </a:p>
        </p:txBody>
      </p:sp>
      <p:sp>
        <p:nvSpPr>
          <p:cNvPr id="17" name="内容占位符 2"/>
          <p:cNvSpPr txBox="1"/>
          <p:nvPr>
            <p:custDataLst>
              <p:tags r:id="rId4"/>
            </p:custDataLst>
          </p:nvPr>
        </p:nvSpPr>
        <p:spPr>
          <a:xfrm>
            <a:off x="4559884" y="3470239"/>
            <a:ext cx="525658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a:latin typeface="黑体" panose="02010609060101010101" pitchFamily="49" charset="-122"/>
                <a:ea typeface="黑体" panose="02010609060101010101" pitchFamily="49" charset="-122"/>
              </a:rPr>
              <a:t>简答</a:t>
            </a:r>
            <a:r>
              <a:rPr lang="zh-CN" altLang="en-US" sz="2400" b="1" dirty="0" smtClean="0">
                <a:latin typeface="黑体" panose="02010609060101010101" pitchFamily="49" charset="-122"/>
                <a:ea typeface="黑体" panose="02010609060101010101" pitchFamily="49" charset="-122"/>
              </a:rPr>
              <a:t>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6</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30</a:t>
            </a:r>
            <a:r>
              <a:rPr lang="zh-CN" altLang="en-US" sz="2400" b="1" dirty="0" smtClean="0">
                <a:latin typeface="黑体" panose="02010609060101010101" pitchFamily="49" charset="-122"/>
                <a:ea typeface="黑体" panose="02010609060101010101" pitchFamily="49" charset="-122"/>
              </a:rPr>
              <a:t>分</a:t>
            </a:r>
          </a:p>
        </p:txBody>
      </p:sp>
      <p:sp>
        <p:nvSpPr>
          <p:cNvPr id="18" name="圆角矩形 17"/>
          <p:cNvSpPr/>
          <p:nvPr/>
        </p:nvSpPr>
        <p:spPr>
          <a:xfrm>
            <a:off x="674228" y="435118"/>
            <a:ext cx="3189524"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考试题型介绍</a:t>
            </a:r>
            <a:endParaRPr lang="zh-CN" altLang="en-US" sz="2800" b="1" dirty="0">
              <a:latin typeface="黑体" panose="02010609060101010101" pitchFamily="49" charset="-122"/>
              <a:ea typeface="黑体" panose="02010609060101010101" pitchFamily="49" charset="-122"/>
            </a:endParaRPr>
          </a:p>
        </p:txBody>
      </p:sp>
      <p:sp>
        <p:nvSpPr>
          <p:cNvPr id="9" name="内容占位符 2"/>
          <p:cNvSpPr txBox="1"/>
          <p:nvPr>
            <p:custDataLst>
              <p:tags r:id="rId5"/>
            </p:custDataLst>
          </p:nvPr>
        </p:nvSpPr>
        <p:spPr>
          <a:xfrm>
            <a:off x="4541338" y="5105163"/>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案例题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题 *</a:t>
            </a:r>
            <a:r>
              <a:rPr lang="en-US" altLang="zh-CN" sz="2400" dirty="0">
                <a:latin typeface="黑体" panose="02010609060101010101" pitchFamily="49" charset="-122"/>
                <a:ea typeface="黑体" panose="02010609060101010101" pitchFamily="49" charset="-122"/>
              </a:rPr>
              <a:t> 2</a:t>
            </a:r>
            <a:r>
              <a:rPr lang="en-US" altLang="zh-CN" sz="2400" dirty="0" smtClean="0">
                <a:latin typeface="黑体" panose="02010609060101010101" pitchFamily="49" charset="-122"/>
                <a:ea typeface="黑体" panose="02010609060101010101" pitchFamily="49" charset="-122"/>
              </a:rPr>
              <a:t>0</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20</a:t>
            </a:r>
            <a:r>
              <a:rPr lang="zh-CN" altLang="en-US" sz="2400" b="1" dirty="0" smtClean="0">
                <a:latin typeface="黑体" panose="02010609060101010101" pitchFamily="49" charset="-122"/>
                <a:ea typeface="黑体" panose="02010609060101010101" pitchFamily="49" charset="-122"/>
              </a:rPr>
              <a:t>分</a:t>
            </a:r>
          </a:p>
        </p:txBody>
      </p:sp>
      <p:sp>
        <p:nvSpPr>
          <p:cNvPr id="11" name="矩形 10"/>
          <p:cNvSpPr/>
          <p:nvPr/>
        </p:nvSpPr>
        <p:spPr>
          <a:xfrm>
            <a:off x="8465600" y="3211695"/>
            <a:ext cx="3247429" cy="769441"/>
          </a:xfrm>
          <a:prstGeom prst="rect">
            <a:avLst/>
          </a:prstGeom>
          <a:noFill/>
          <a:ln>
            <a:noFill/>
          </a:ln>
        </p:spPr>
        <p:txBody>
          <a:bodyPr wrap="square" rtlCol="0" anchor="t">
            <a:spAutoFit/>
          </a:bodyPr>
          <a:lstStyle/>
          <a:p>
            <a:pPr algn="ctr"/>
            <a:r>
              <a:rPr lang="en-US" altLang="zh-CN" sz="4400" b="1" dirty="0" smtClean="0">
                <a:ln w="22225">
                  <a:solidFill>
                    <a:schemeClr val="accent2"/>
                  </a:solidFill>
                  <a:prstDash val="solid"/>
                </a:ln>
                <a:solidFill>
                  <a:schemeClr val="accent2">
                    <a:lumMod val="40000"/>
                    <a:lumOff val="60000"/>
                  </a:schemeClr>
                </a:solidFill>
                <a:effectLst/>
              </a:rPr>
              <a:t>60</a:t>
            </a:r>
            <a:r>
              <a:rPr lang="zh-CN" altLang="en-US" sz="4400" b="1" dirty="0" smtClean="0">
                <a:ln w="22225">
                  <a:solidFill>
                    <a:schemeClr val="accent2"/>
                  </a:solidFill>
                  <a:prstDash val="solid"/>
                </a:ln>
                <a:solidFill>
                  <a:schemeClr val="accent2">
                    <a:lumMod val="40000"/>
                    <a:lumOff val="60000"/>
                  </a:schemeClr>
                </a:solidFill>
                <a:effectLst/>
              </a:rPr>
              <a:t>分万岁！</a:t>
            </a:r>
            <a:endParaRPr lang="zh-CN" altLang="en-US" sz="4400" b="1"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785592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供应商管理库存简称为</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1101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A:JMI</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B:JIT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C:CPFR</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D:VMI</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394141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供应商管理库存简称为</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1101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A:JMI</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B:JIT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C:CPFR</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D:VMI</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961321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实施供应商管理用户库存的关键是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实施联合库存</a:t>
            </a:r>
            <a:r>
              <a:rPr lang="zh-CN" altLang="en-US" sz="2400" b="0" dirty="0" smtClean="0">
                <a:solidFill>
                  <a:schemeClr val="tx1"/>
                </a:solidFill>
                <a:latin typeface="黑体" panose="02010609060101010101" pitchFamily="49" charset="-122"/>
                <a:ea typeface="黑体" panose="02010609060101010101" pitchFamily="49" charset="-122"/>
              </a:rPr>
              <a:t>管理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运输手段</a:t>
            </a:r>
            <a:r>
              <a:rPr lang="zh-CN" altLang="en-US" sz="2400" b="0" dirty="0" smtClean="0">
                <a:solidFill>
                  <a:schemeClr val="tx1"/>
                </a:solidFill>
                <a:latin typeface="黑体" panose="02010609060101010101" pitchFamily="49" charset="-122"/>
                <a:ea typeface="黑体" panose="02010609060101010101" pitchFamily="49" charset="-122"/>
              </a:rPr>
              <a:t>先进</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实施网络化</a:t>
            </a:r>
            <a:r>
              <a:rPr lang="zh-CN" altLang="en-US" sz="2400" b="0" dirty="0" smtClean="0">
                <a:solidFill>
                  <a:schemeClr val="tx1"/>
                </a:solidFill>
                <a:latin typeface="黑体" panose="02010609060101010101" pitchFamily="49" charset="-122"/>
                <a:ea typeface="黑体" panose="02010609060101010101" pitchFamily="49" charset="-122"/>
              </a:rPr>
              <a:t>管理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库存状态透明</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279516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实施供应商管理用户库存的关键是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实施联合库存</a:t>
            </a:r>
            <a:r>
              <a:rPr lang="zh-CN" altLang="en-US" sz="2400" b="0" dirty="0" smtClean="0">
                <a:solidFill>
                  <a:schemeClr val="tx1"/>
                </a:solidFill>
                <a:latin typeface="黑体" panose="02010609060101010101" pitchFamily="49" charset="-122"/>
                <a:ea typeface="黑体" panose="02010609060101010101" pitchFamily="49" charset="-122"/>
              </a:rPr>
              <a:t>管理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运输手段</a:t>
            </a:r>
            <a:r>
              <a:rPr lang="zh-CN" altLang="en-US" sz="2400" b="0" dirty="0" smtClean="0">
                <a:solidFill>
                  <a:schemeClr val="tx1"/>
                </a:solidFill>
                <a:latin typeface="黑体" panose="02010609060101010101" pitchFamily="49" charset="-122"/>
                <a:ea typeface="黑体" panose="02010609060101010101" pitchFamily="49" charset="-122"/>
              </a:rPr>
              <a:t>先进</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实施网络化</a:t>
            </a:r>
            <a:r>
              <a:rPr lang="zh-CN" altLang="en-US" sz="2400" b="0" dirty="0" smtClean="0">
                <a:solidFill>
                  <a:schemeClr val="tx1"/>
                </a:solidFill>
                <a:latin typeface="黑体" panose="02010609060101010101" pitchFamily="49" charset="-122"/>
                <a:ea typeface="黑体" panose="02010609060101010101" pitchFamily="49" charset="-122"/>
              </a:rPr>
              <a:t>管理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库存状态透明</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8185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4665" y="2920571"/>
            <a:ext cx="9033638" cy="1323439"/>
          </a:xfrm>
          <a:prstGeom prst="rect">
            <a:avLst/>
          </a:prstGeom>
          <a:noFill/>
        </p:spPr>
        <p:txBody>
          <a:bodyPr wrap="square" rtlCol="0">
            <a:spAutoFit/>
          </a:bodyPr>
          <a:lstStyle/>
          <a:p>
            <a:pPr algn="ctr"/>
            <a:r>
              <a:rPr lang="zh-CN" altLang="en-US" sz="4000" dirty="0" smtClean="0"/>
              <a:t>供应链管理体系中，企业应该如何管理采购？</a:t>
            </a:r>
            <a:endParaRPr lang="zh-CN" altLang="en-US" sz="4000" dirty="0"/>
          </a:p>
        </p:txBody>
      </p:sp>
    </p:spTree>
    <p:extLst>
      <p:ext uri="{BB962C8B-B14F-4D97-AF65-F5344CB8AC3E}">
        <p14:creationId xmlns:p14="http://schemas.microsoft.com/office/powerpoint/2010/main" val="374113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91700" y="689382"/>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10.5 </a:t>
            </a:r>
            <a:r>
              <a:rPr lang="zh-CN" altLang="en-US" sz="2800" b="1" dirty="0">
                <a:latin typeface="黑体" panose="02010609060101010101" pitchFamily="49" charset="-122"/>
                <a:ea typeface="黑体" panose="02010609060101010101" pitchFamily="49" charset="-122"/>
                <a:sym typeface="+mn-ea"/>
              </a:rPr>
              <a:t>供应链</a:t>
            </a:r>
            <a:r>
              <a:rPr lang="zh-CN" altLang="en-US" sz="2800" b="1" dirty="0" smtClean="0">
                <a:latin typeface="黑体" panose="02010609060101010101" pitchFamily="49" charset="-122"/>
                <a:ea typeface="黑体" panose="02010609060101010101" pitchFamily="49" charset="-122"/>
                <a:sym typeface="+mn-ea"/>
              </a:rPr>
              <a:t>管理环境下的采购管理</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228026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10.5.1</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采购管理的特点（</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10.5 </a:t>
            </a:r>
            <a:r>
              <a:rPr lang="zh-CN" altLang="en-US" sz="2800" b="1" dirty="0">
                <a:latin typeface="黑体" panose="02010609060101010101" pitchFamily="49" charset="-122"/>
                <a:ea typeface="黑体" panose="02010609060101010101" pitchFamily="49" charset="-122"/>
                <a:sym typeface="+mn-ea"/>
              </a:rPr>
              <a:t>供应链管理环境下的采购管理</a:t>
            </a:r>
          </a:p>
        </p:txBody>
      </p:sp>
      <p:graphicFrame>
        <p:nvGraphicFramePr>
          <p:cNvPr id="5" name="图示 4"/>
          <p:cNvGraphicFramePr/>
          <p:nvPr/>
        </p:nvGraphicFramePr>
        <p:xfrm>
          <a:off x="1456659" y="2317898"/>
          <a:ext cx="9752573" cy="3820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75814" y="181842"/>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10.5.1</a:t>
            </a:r>
            <a:r>
              <a:rPr lang="zh-CN" altLang="en-US" kern="100" dirty="0" smtClean="0">
                <a:solidFill>
                  <a:srgbClr val="A6A6A6"/>
                </a:solidFill>
                <a:latin typeface="DengXian" charset="-122"/>
                <a:ea typeface="DengXian" charset="-122"/>
                <a:cs typeface="Times New Roman" charset="0"/>
              </a:rPr>
              <a:t> 供应链采购管理的特点</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 xmlns:a16="http://schemas.microsoft.com/office/drawing/2014/main" id="{6DA1DBEE-1A53-49DB-8B34-6ABC881624CC}"/>
              </a:ext>
            </a:extLst>
          </p:cNvPr>
          <p:cNvGraphicFramePr/>
          <p:nvPr>
            <p:extLst/>
          </p:nvPr>
        </p:nvGraphicFramePr>
        <p:xfrm>
          <a:off x="7544293" y="154845"/>
          <a:ext cx="5509555" cy="11709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930768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10.5.2</a:t>
            </a:r>
            <a:r>
              <a:rPr lang="zh-CN" altLang="en-US" sz="2800" b="0" dirty="0" smtClean="0">
                <a:solidFill>
                  <a:schemeClr val="tx1"/>
                </a:solidFill>
                <a:latin typeface="黑体" panose="02010609060101010101" pitchFamily="49" charset="-122"/>
                <a:ea typeface="黑体" panose="02010609060101010101" pitchFamily="49" charset="-122"/>
                <a:sym typeface="+mn-ea"/>
              </a:rPr>
              <a:t> 准时</a:t>
            </a:r>
            <a:r>
              <a:rPr lang="zh-CN" altLang="en-US" sz="2800" b="0" dirty="0">
                <a:solidFill>
                  <a:schemeClr val="tx1"/>
                </a:solidFill>
                <a:latin typeface="黑体" panose="02010609060101010101" pitchFamily="49" charset="-122"/>
                <a:ea typeface="黑体" panose="02010609060101010101" pitchFamily="49" charset="-122"/>
                <a:sym typeface="+mn-ea"/>
              </a:rPr>
              <a:t>采购的思想（</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10.5 </a:t>
            </a:r>
            <a:r>
              <a:rPr lang="zh-CN" altLang="en-US" sz="2800" b="1" dirty="0">
                <a:latin typeface="黑体" panose="02010609060101010101" pitchFamily="49" charset="-122"/>
                <a:ea typeface="黑体" panose="02010609060101010101" pitchFamily="49" charset="-122"/>
                <a:sym typeface="+mn-ea"/>
              </a:rPr>
              <a:t>供应链管理环境下的采购管理</a:t>
            </a: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准时采购的基本思想</a:t>
            </a:r>
            <a:r>
              <a:rPr lang="zh-CN" altLang="en-US" sz="2400" dirty="0" smtClean="0">
                <a:latin typeface="手札体-简粗体" panose="03000700000000000000" pitchFamily="66" charset="-122"/>
                <a:ea typeface="手札体-简粗体" panose="03000700000000000000" pitchFamily="66" charset="-122"/>
              </a:rPr>
              <a:t>：在</a:t>
            </a:r>
            <a:r>
              <a:rPr lang="zh-CN" altLang="en-US" sz="2400" dirty="0">
                <a:latin typeface="手札体-简粗体" panose="03000700000000000000" pitchFamily="66" charset="-122"/>
                <a:ea typeface="手札体-简粗体" panose="03000700000000000000" pitchFamily="66" charset="-122"/>
              </a:rPr>
              <a:t>恰当的时间、恰当的地点，以恰当的数量、恰当的质量提供恰当的物品</a:t>
            </a:r>
            <a:r>
              <a:rPr lang="zh-CN" altLang="en-US" sz="2400" dirty="0" smtClean="0">
                <a:latin typeface="手札体-简粗体" panose="03000700000000000000" pitchFamily="66" charset="-122"/>
                <a:ea typeface="手札体-简粗体" panose="03000700000000000000" pitchFamily="66" charset="-122"/>
              </a:rPr>
              <a:t>。它</a:t>
            </a:r>
            <a:r>
              <a:rPr lang="zh-CN" altLang="en-US" sz="2400" dirty="0">
                <a:latin typeface="手札体-简粗体" panose="03000700000000000000" pitchFamily="66" charset="-122"/>
                <a:ea typeface="手札体-简粗体" panose="03000700000000000000" pitchFamily="66" charset="-122"/>
              </a:rPr>
              <a:t>是从准时生产发展而来的，是为了消除库存和不必要的浪费而进行持续性的</a:t>
            </a:r>
            <a:r>
              <a:rPr lang="zh-CN" altLang="en-US" sz="2400" dirty="0" smtClean="0">
                <a:latin typeface="手札体-简粗体" panose="03000700000000000000" pitchFamily="66" charset="-122"/>
                <a:ea typeface="手札体-简粗体" panose="03000700000000000000" pitchFamily="66" charset="-122"/>
              </a:rPr>
              <a:t>改进。</a:t>
            </a:r>
            <a:endParaRPr lang="en-US" altLang="zh-CN" sz="2400" dirty="0">
              <a:latin typeface="手札体-简粗体" panose="03000700000000000000" pitchFamily="66" charset="-122"/>
              <a:ea typeface="手札体-简粗体" panose="03000700000000000000" pitchFamily="66" charset="-122"/>
            </a:endParaRPr>
          </a:p>
        </p:txBody>
      </p:sp>
      <p:sp>
        <p:nvSpPr>
          <p:cNvPr id="8" name="矩形 7"/>
          <p:cNvSpPr/>
          <p:nvPr/>
        </p:nvSpPr>
        <p:spPr>
          <a:xfrm>
            <a:off x="81390" y="187132"/>
            <a:ext cx="1760418"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10.5.2</a:t>
            </a:r>
            <a:r>
              <a:rPr lang="zh-CN" altLang="en-US" kern="100" dirty="0" smtClean="0">
                <a:solidFill>
                  <a:srgbClr val="A6A6A6"/>
                </a:solidFill>
                <a:latin typeface="DengXian" charset="-122"/>
                <a:ea typeface="DengXian" charset="-122"/>
                <a:cs typeface="Times New Roman" charset="0"/>
              </a:rPr>
              <a:t> 准时采购</a:t>
            </a:r>
            <a:endParaRPr lang="zh-CN" altLang="zh-CN" kern="100" dirty="0">
              <a:effectLst/>
              <a:latin typeface="DengXian" charset="-122"/>
              <a:ea typeface="DengXian" charset="-122"/>
              <a:cs typeface="Times New Roman" charset="0"/>
            </a:endParaRPr>
          </a:p>
        </p:txBody>
      </p:sp>
      <p:graphicFrame>
        <p:nvGraphicFramePr>
          <p:cNvPr id="9" name="图示 4">
            <a:extLst>
              <a:ext uri="{FF2B5EF4-FFF2-40B4-BE49-F238E27FC236}">
                <a16:creationId xmlns="" xmlns:a16="http://schemas.microsoft.com/office/drawing/2014/main" id="{6DA1DBEE-1A53-49DB-8B34-6ABC881624CC}"/>
              </a:ext>
            </a:extLst>
          </p:cNvPr>
          <p:cNvGraphicFramePr/>
          <p:nvPr>
            <p:extLst/>
          </p:nvPr>
        </p:nvGraphicFramePr>
        <p:xfrm>
          <a:off x="7544293" y="154845"/>
          <a:ext cx="5509555" cy="11709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442395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91700" y="689382"/>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10.5 </a:t>
            </a:r>
            <a:r>
              <a:rPr lang="zh-CN" altLang="en-US" sz="2800" b="1" dirty="0">
                <a:latin typeface="黑体" panose="02010609060101010101" pitchFamily="49" charset="-122"/>
                <a:ea typeface="黑体" panose="02010609060101010101" pitchFamily="49" charset="-122"/>
                <a:sym typeface="+mn-ea"/>
              </a:rPr>
              <a:t>供应链</a:t>
            </a:r>
            <a:r>
              <a:rPr lang="zh-CN" altLang="en-US" sz="2800" b="1" dirty="0" smtClean="0">
                <a:latin typeface="黑体" panose="02010609060101010101" pitchFamily="49" charset="-122"/>
                <a:ea typeface="黑体" panose="02010609060101010101" pitchFamily="49" charset="-122"/>
                <a:sym typeface="+mn-ea"/>
              </a:rPr>
              <a:t>管理环境下的采购管理</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47263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供应链管理环境下，采购的目的是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为了补充</a:t>
            </a:r>
            <a:r>
              <a:rPr lang="zh-CN" altLang="en-US" sz="2400" b="0" dirty="0" smtClean="0">
                <a:solidFill>
                  <a:schemeClr val="tx1"/>
                </a:solidFill>
                <a:latin typeface="黑体" panose="02010609060101010101" pitchFamily="49" charset="-122"/>
                <a:ea typeface="黑体" panose="02010609060101010101" pitchFamily="49" charset="-122"/>
              </a:rPr>
              <a:t>库存</a:t>
            </a:r>
            <a:endParaRPr lang="en-US" altLang="zh-CN" sz="2400" b="0" dirty="0" smtClean="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为了获得</a:t>
            </a:r>
            <a:r>
              <a:rPr lang="zh-CN" altLang="en-US" sz="2400" b="0" dirty="0" smtClean="0">
                <a:solidFill>
                  <a:schemeClr val="tx1"/>
                </a:solidFill>
                <a:latin typeface="黑体" panose="02010609060101010101" pitchFamily="49" charset="-122"/>
                <a:ea typeface="黑体" panose="02010609060101010101" pitchFamily="49" charset="-122"/>
              </a:rPr>
              <a:t>资源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为了顾客的</a:t>
            </a:r>
            <a:r>
              <a:rPr lang="zh-CN" altLang="en-US" sz="2400" b="0" dirty="0" smtClean="0">
                <a:solidFill>
                  <a:schemeClr val="tx1"/>
                </a:solidFill>
                <a:latin typeface="黑体" panose="02010609060101010101" pitchFamily="49" charset="-122"/>
                <a:ea typeface="黑体" panose="02010609060101010101" pitchFamily="49" charset="-122"/>
              </a:rPr>
              <a:t>订单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为了企业生产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15083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253431" y="172595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a:t>
            </a:r>
            <a:r>
              <a:rPr lang="zh-CN" altLang="en-US" sz="2000" b="1" dirty="0" smtClean="0">
                <a:solidFill>
                  <a:schemeClr val="tx1"/>
                </a:solidFill>
                <a:latin typeface="黑体" panose="02010609060101010101" pitchFamily="49" charset="-122"/>
                <a:ea typeface="黑体" panose="02010609060101010101" pitchFamily="49" charset="-122"/>
              </a:rPr>
              <a:t>章  企业管理概论</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3" name="任意多边形 2"/>
          <p:cNvSpPr/>
          <p:nvPr/>
        </p:nvSpPr>
        <p:spPr>
          <a:xfrm>
            <a:off x="1253431" y="3106862"/>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3</a:t>
            </a:r>
            <a:r>
              <a:rPr lang="zh-CN" altLang="en-US" sz="2000" b="1" dirty="0" smtClean="0">
                <a:solidFill>
                  <a:schemeClr val="tx1"/>
                </a:solidFill>
                <a:latin typeface="黑体" panose="02010609060101010101" pitchFamily="49" charset="-122"/>
                <a:ea typeface="黑体" panose="02010609060101010101" pitchFamily="49" charset="-122"/>
              </a:rPr>
              <a:t>章  客户关系管理</a:t>
            </a:r>
          </a:p>
        </p:txBody>
      </p:sp>
      <p:sp>
        <p:nvSpPr>
          <p:cNvPr id="4" name="任意多边形 3"/>
          <p:cNvSpPr/>
          <p:nvPr/>
        </p:nvSpPr>
        <p:spPr>
          <a:xfrm>
            <a:off x="1253431" y="4487770"/>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5</a:t>
            </a:r>
            <a:r>
              <a:rPr lang="zh-CN" altLang="en-US" sz="2000" b="1" dirty="0" smtClean="0">
                <a:solidFill>
                  <a:schemeClr val="tx1"/>
                </a:solidFill>
                <a:latin typeface="黑体" panose="02010609060101010101" pitchFamily="49" charset="-122"/>
                <a:ea typeface="黑体" panose="02010609060101010101" pitchFamily="49" charset="-122"/>
              </a:rPr>
              <a:t>章  市场营销管理</a:t>
            </a:r>
          </a:p>
        </p:txBody>
      </p:sp>
      <p:sp>
        <p:nvSpPr>
          <p:cNvPr id="5" name="任意多边形 4"/>
          <p:cNvSpPr/>
          <p:nvPr/>
        </p:nvSpPr>
        <p:spPr>
          <a:xfrm>
            <a:off x="1253431" y="2416408"/>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2</a:t>
            </a:r>
            <a:r>
              <a:rPr lang="zh-CN" altLang="en-US" sz="2000" b="1" dirty="0" smtClean="0">
                <a:solidFill>
                  <a:schemeClr val="tx1"/>
                </a:solidFill>
                <a:latin typeface="黑体" panose="02010609060101010101" pitchFamily="49" charset="-122"/>
                <a:ea typeface="黑体" panose="02010609060101010101" pitchFamily="49" charset="-122"/>
              </a:rPr>
              <a:t>章  企业战略管理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6" name="任意多边形 5"/>
          <p:cNvSpPr/>
          <p:nvPr/>
        </p:nvSpPr>
        <p:spPr>
          <a:xfrm>
            <a:off x="1253431" y="3797316"/>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4</a:t>
            </a:r>
            <a:r>
              <a:rPr lang="zh-CN" altLang="en-US" sz="2000" b="1" dirty="0" smtClean="0">
                <a:solidFill>
                  <a:schemeClr val="tx1"/>
                </a:solidFill>
                <a:latin typeface="黑体" panose="02010609060101010101" pitchFamily="49" charset="-122"/>
                <a:ea typeface="黑体" panose="02010609060101010101" pitchFamily="49" charset="-122"/>
              </a:rPr>
              <a:t>章  企业组织管理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7" name="任意多边形 6"/>
          <p:cNvSpPr/>
          <p:nvPr/>
        </p:nvSpPr>
        <p:spPr>
          <a:xfrm>
            <a:off x="1253431" y="517822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6</a:t>
            </a:r>
            <a:r>
              <a:rPr lang="zh-CN" altLang="en-US" sz="2000" b="1" dirty="0" smtClean="0">
                <a:solidFill>
                  <a:schemeClr val="tx1"/>
                </a:solidFill>
                <a:latin typeface="黑体" panose="02010609060101010101" pitchFamily="49" charset="-122"/>
                <a:ea typeface="黑体" panose="02010609060101010101" pitchFamily="49" charset="-122"/>
              </a:rPr>
              <a:t>章  企业运作管理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12" name="任意多边形 11"/>
          <p:cNvSpPr/>
          <p:nvPr/>
        </p:nvSpPr>
        <p:spPr>
          <a:xfrm>
            <a:off x="6498827" y="172595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7</a:t>
            </a:r>
            <a:r>
              <a:rPr lang="zh-CN" altLang="en-US" sz="2000" b="1" dirty="0" smtClean="0">
                <a:solidFill>
                  <a:schemeClr val="tx1"/>
                </a:solidFill>
                <a:latin typeface="黑体" panose="02010609060101010101" pitchFamily="49" charset="-122"/>
                <a:ea typeface="黑体" panose="02010609060101010101" pitchFamily="49" charset="-122"/>
              </a:rPr>
              <a:t>章  企业财务管理</a:t>
            </a:r>
          </a:p>
        </p:txBody>
      </p:sp>
      <p:sp>
        <p:nvSpPr>
          <p:cNvPr id="16" name="圆角矩形 15"/>
          <p:cNvSpPr/>
          <p:nvPr/>
        </p:nvSpPr>
        <p:spPr>
          <a:xfrm>
            <a:off x="674316" y="435018"/>
            <a:ext cx="2218344" cy="77642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课程章节</a:t>
            </a:r>
            <a:endParaRPr lang="zh-CN" altLang="en-US" sz="2800" b="1" dirty="0">
              <a:latin typeface="黑体" panose="02010609060101010101" pitchFamily="49" charset="-122"/>
              <a:ea typeface="黑体" panose="02010609060101010101" pitchFamily="49" charset="-122"/>
            </a:endParaRPr>
          </a:p>
        </p:txBody>
      </p:sp>
      <p:sp>
        <p:nvSpPr>
          <p:cNvPr id="23" name="任意多边形 22"/>
          <p:cNvSpPr/>
          <p:nvPr/>
        </p:nvSpPr>
        <p:spPr>
          <a:xfrm>
            <a:off x="6498827" y="3106861"/>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9</a:t>
            </a:r>
            <a:r>
              <a:rPr lang="zh-CN" altLang="en-US" sz="2000" b="1" dirty="0" smtClean="0">
                <a:solidFill>
                  <a:schemeClr val="tx1"/>
                </a:solidFill>
                <a:latin typeface="黑体" panose="02010609060101010101" pitchFamily="49" charset="-122"/>
                <a:ea typeface="黑体" panose="02010609060101010101" pitchFamily="49" charset="-122"/>
              </a:rPr>
              <a:t>章  企业知识管理</a:t>
            </a:r>
          </a:p>
        </p:txBody>
      </p:sp>
      <p:sp>
        <p:nvSpPr>
          <p:cNvPr id="24" name="任意多边形 23"/>
          <p:cNvSpPr/>
          <p:nvPr/>
        </p:nvSpPr>
        <p:spPr>
          <a:xfrm>
            <a:off x="6498827" y="2416407"/>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8</a:t>
            </a:r>
            <a:r>
              <a:rPr lang="zh-CN" altLang="en-US" sz="2000" b="1" dirty="0" smtClean="0">
                <a:solidFill>
                  <a:schemeClr val="tx1"/>
                </a:solidFill>
                <a:latin typeface="黑体" panose="02010609060101010101" pitchFamily="49" charset="-122"/>
                <a:ea typeface="黑体" panose="02010609060101010101" pitchFamily="49" charset="-122"/>
              </a:rPr>
              <a:t>章  人力资源管理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25" name="任意多边形 24"/>
          <p:cNvSpPr/>
          <p:nvPr/>
        </p:nvSpPr>
        <p:spPr>
          <a:xfrm>
            <a:off x="6498827" y="3797315"/>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10</a:t>
            </a:r>
            <a:r>
              <a:rPr lang="zh-CN" altLang="en-US" sz="2000" b="1" dirty="0" smtClean="0">
                <a:solidFill>
                  <a:schemeClr val="tx1"/>
                </a:solidFill>
                <a:latin typeface="黑体" panose="02010609060101010101" pitchFamily="49" charset="-122"/>
                <a:ea typeface="黑体" panose="02010609060101010101" pitchFamily="49" charset="-122"/>
              </a:rPr>
              <a:t>章  </a:t>
            </a:r>
            <a:r>
              <a:rPr lang="zh-CN" altLang="en-US" sz="2000" b="1" dirty="0">
                <a:solidFill>
                  <a:schemeClr val="tx1"/>
                </a:solidFill>
                <a:latin typeface="黑体" panose="02010609060101010101" pitchFamily="49" charset="-122"/>
                <a:ea typeface="黑体" panose="02010609060101010101" pitchFamily="49" charset="-122"/>
              </a:rPr>
              <a:t>供应链</a:t>
            </a:r>
            <a:r>
              <a:rPr lang="zh-CN" altLang="en-US" sz="2000" b="1" dirty="0" smtClean="0">
                <a:solidFill>
                  <a:schemeClr val="tx1"/>
                </a:solidFill>
                <a:latin typeface="黑体" panose="02010609060101010101" pitchFamily="49" charset="-122"/>
                <a:ea typeface="黑体" panose="02010609060101010101" pitchFamily="49" charset="-122"/>
              </a:rPr>
              <a:t>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26" name="任意多边形 25"/>
          <p:cNvSpPr/>
          <p:nvPr/>
        </p:nvSpPr>
        <p:spPr>
          <a:xfrm>
            <a:off x="6498827" y="4487769"/>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11</a:t>
            </a:r>
            <a:r>
              <a:rPr lang="zh-CN" altLang="en-US" sz="2000" b="1" dirty="0" smtClean="0">
                <a:solidFill>
                  <a:schemeClr val="tx1"/>
                </a:solidFill>
                <a:latin typeface="黑体" panose="02010609060101010101" pitchFamily="49" charset="-122"/>
                <a:ea typeface="黑体" panose="02010609060101010101" pitchFamily="49" charset="-122"/>
              </a:rPr>
              <a:t>章  企业文化管理</a:t>
            </a:r>
          </a:p>
        </p:txBody>
      </p:sp>
    </p:spTree>
    <p:extLst>
      <p:ext uri="{BB962C8B-B14F-4D97-AF65-F5344CB8AC3E}">
        <p14:creationId xmlns:p14="http://schemas.microsoft.com/office/powerpoint/2010/main" val="731047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供应链管理环境下，采购的目的是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为了补充</a:t>
            </a:r>
            <a:r>
              <a:rPr lang="zh-CN" altLang="en-US" sz="2400" b="0" dirty="0" smtClean="0">
                <a:solidFill>
                  <a:schemeClr val="tx1"/>
                </a:solidFill>
                <a:latin typeface="黑体" panose="02010609060101010101" pitchFamily="49" charset="-122"/>
                <a:ea typeface="黑体" panose="02010609060101010101" pitchFamily="49" charset="-122"/>
              </a:rPr>
              <a:t>库存</a:t>
            </a:r>
            <a:endParaRPr lang="en-US" altLang="zh-CN" sz="2400" b="0" dirty="0" smtClean="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为了获得</a:t>
            </a:r>
            <a:r>
              <a:rPr lang="zh-CN" altLang="en-US" sz="2400" b="0" dirty="0" smtClean="0">
                <a:solidFill>
                  <a:schemeClr val="tx1"/>
                </a:solidFill>
                <a:latin typeface="黑体" panose="02010609060101010101" pitchFamily="49" charset="-122"/>
                <a:ea typeface="黑体" panose="02010609060101010101" pitchFamily="49" charset="-122"/>
              </a:rPr>
              <a:t>资源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为了顾客的</a:t>
            </a:r>
            <a:r>
              <a:rPr lang="zh-CN" altLang="en-US" sz="2400" b="0" dirty="0" smtClean="0">
                <a:solidFill>
                  <a:srgbClr val="FF0000"/>
                </a:solidFill>
                <a:latin typeface="黑体" panose="02010609060101010101" pitchFamily="49" charset="-122"/>
                <a:ea typeface="黑体" panose="02010609060101010101" pitchFamily="49" charset="-122"/>
              </a:rPr>
              <a:t>订单</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为了企业生产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20328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11</a:t>
              </a:r>
              <a:r>
                <a:rPr lang="zh-CN" altLang="en-US" sz="2800" b="1" dirty="0" smtClean="0">
                  <a:latin typeface="黑体" panose="02010609060101010101" pitchFamily="49" charset="-122"/>
                  <a:ea typeface="黑体" panose="02010609060101010101" pitchFamily="49" charset="-122"/>
                </a:rPr>
                <a:t>章：企业</a:t>
              </a:r>
              <a:r>
                <a:rPr lang="zh-CN" altLang="en-US" sz="2800" b="1" dirty="0">
                  <a:latin typeface="黑体" panose="02010609060101010101" pitchFamily="49" charset="-122"/>
                  <a:ea typeface="黑体" panose="02010609060101010101" pitchFamily="49" charset="-122"/>
                </a:rPr>
                <a:t>文化</a:t>
              </a:r>
              <a:r>
                <a:rPr lang="zh-CN" altLang="en-US" sz="2800" b="1" dirty="0" smtClean="0">
                  <a:latin typeface="黑体" panose="02010609060101010101" pitchFamily="49" charset="-122"/>
                  <a:ea typeface="黑体" panose="02010609060101010101" pitchFamily="49" charset="-122"/>
                </a:rPr>
                <a:t>管理</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flipH="1">
            <a:off x="2652948" y="1877651"/>
            <a:ext cx="9608" cy="3311041"/>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84526" y="2237691"/>
            <a:ext cx="6851834" cy="546147"/>
            <a:chOff x="2217049" y="1938958"/>
            <a:chExt cx="5199005" cy="394210"/>
          </a:xfrm>
          <a:solidFill>
            <a:srgbClr val="C00000"/>
          </a:solidFill>
        </p:grpSpPr>
        <p:sp>
          <p:nvSpPr>
            <p:cNvPr id="8" name="椭圆 2"/>
            <p:cNvSpPr>
              <a:spLocks noChangeArrowheads="1"/>
            </p:cNvSpPr>
            <p:nvPr>
              <p:custDataLst>
                <p:tags r:id="rId10"/>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11"/>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企业</a:t>
              </a:r>
              <a:r>
                <a:rPr lang="zh-CN" altLang="en-US" sz="2400" b="1" dirty="0">
                  <a:solidFill>
                    <a:schemeClr val="bg1"/>
                  </a:solidFill>
                  <a:latin typeface="黑体" panose="02010609060101010101" pitchFamily="49" charset="-122"/>
                  <a:ea typeface="黑体" panose="02010609060101010101" pitchFamily="49" charset="-122"/>
                  <a:sym typeface="+mn-ea"/>
                </a:rPr>
                <a:t>文化</a:t>
              </a:r>
              <a:r>
                <a:rPr lang="zh-CN" altLang="en-US" sz="2400" b="1" dirty="0" smtClean="0">
                  <a:solidFill>
                    <a:schemeClr val="bg1"/>
                  </a:solidFill>
                  <a:latin typeface="黑体" panose="02010609060101010101" pitchFamily="49" charset="-122"/>
                  <a:ea typeface="黑体" panose="02010609060101010101" pitchFamily="49" charset="-122"/>
                  <a:sym typeface="+mn-ea"/>
                </a:rPr>
                <a:t>概述</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grpSp>
      <p:grpSp>
        <p:nvGrpSpPr>
          <p:cNvPr id="15" name="组合 14"/>
          <p:cNvGrpSpPr/>
          <p:nvPr>
            <p:custDataLst>
              <p:tags r:id="rId4"/>
            </p:custDataLst>
          </p:nvPr>
        </p:nvGrpSpPr>
        <p:grpSpPr>
          <a:xfrm>
            <a:off x="2484526" y="3173795"/>
            <a:ext cx="6851834" cy="546147"/>
            <a:chOff x="2217049" y="3096485"/>
            <a:chExt cx="5199005" cy="394210"/>
          </a:xfrm>
          <a:solidFill>
            <a:srgbClr val="C00000"/>
          </a:solidFill>
        </p:grpSpPr>
        <p:sp>
          <p:nvSpPr>
            <p:cNvPr id="10" name="矩形 9"/>
            <p:cNvSpPr/>
            <p:nvPr>
              <p:custDataLst>
                <p:tags r:id="rId8"/>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企业文化管理</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1" name="椭圆 2"/>
            <p:cNvSpPr>
              <a:spLocks noChangeArrowheads="1"/>
            </p:cNvSpPr>
            <p:nvPr>
              <p:custDataLst>
                <p:tags r:id="rId9"/>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11</a:t>
            </a:r>
            <a:r>
              <a:rPr lang="zh-CN" altLang="en-US" sz="2800" b="1" dirty="0" smtClean="0">
                <a:latin typeface="黑体" panose="02010609060101010101" pitchFamily="49" charset="-122"/>
                <a:ea typeface="黑体" panose="02010609060101010101" pitchFamily="49" charset="-122"/>
              </a:rPr>
              <a:t>章 企业</a:t>
            </a:r>
            <a:r>
              <a:rPr lang="zh-CN" altLang="en-US" sz="2800" b="1" dirty="0">
                <a:latin typeface="黑体" panose="02010609060101010101" pitchFamily="49" charset="-122"/>
                <a:ea typeface="黑体" panose="02010609060101010101" pitchFamily="49" charset="-122"/>
              </a:rPr>
              <a:t>文化</a:t>
            </a:r>
            <a:r>
              <a:rPr lang="zh-CN" altLang="en-US" sz="2800" b="1" dirty="0" smtClean="0">
                <a:latin typeface="黑体" panose="02010609060101010101" pitchFamily="49" charset="-122"/>
                <a:ea typeface="黑体" panose="02010609060101010101" pitchFamily="49" charset="-122"/>
              </a:rPr>
              <a:t>管理</a:t>
            </a:r>
            <a:endParaRPr lang="zh-CN" altLang="en-US" sz="2800" b="1" dirty="0">
              <a:latin typeface="黑体" panose="02010609060101010101" pitchFamily="49" charset="-122"/>
              <a:ea typeface="黑体" panose="02010609060101010101" pitchFamily="49" charset="-122"/>
            </a:endParaRPr>
          </a:p>
        </p:txBody>
      </p:sp>
      <p:grpSp>
        <p:nvGrpSpPr>
          <p:cNvPr id="12" name="组合 11"/>
          <p:cNvGrpSpPr/>
          <p:nvPr>
            <p:custDataLst>
              <p:tags r:id="rId5"/>
            </p:custDataLst>
          </p:nvPr>
        </p:nvGrpSpPr>
        <p:grpSpPr>
          <a:xfrm>
            <a:off x="2495600" y="4109899"/>
            <a:ext cx="6851834" cy="546147"/>
            <a:chOff x="2217049" y="3096485"/>
            <a:chExt cx="5199005" cy="394210"/>
          </a:xfrm>
          <a:solidFill>
            <a:srgbClr val="C00000"/>
          </a:solidFill>
        </p:grpSpPr>
        <p:sp>
          <p:nvSpPr>
            <p:cNvPr id="13" name="矩形 12"/>
            <p:cNvSpPr/>
            <p:nvPr>
              <p:custDataLst>
                <p:tags r:id="rId6"/>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网络时代企业文化的发展</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7" name="椭圆 2"/>
            <p:cNvSpPr>
              <a:spLocks noChangeArrowheads="1"/>
            </p:cNvSpPr>
            <p:nvPr>
              <p:custDataLst>
                <p:tags r:id="rId7"/>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460742851"/>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4503026"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11.1 </a:t>
            </a:r>
            <a:r>
              <a:rPr lang="zh-CN" altLang="en-US" sz="2800" b="1" dirty="0" smtClean="0">
                <a:latin typeface="黑体" panose="02010609060101010101" pitchFamily="49" charset="-122"/>
                <a:ea typeface="黑体" panose="02010609060101010101" pitchFamily="49" charset="-122"/>
                <a:sym typeface="+mn-ea"/>
              </a:rPr>
              <a:t>企业文化概述</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104414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11.1.1.0</a:t>
            </a:r>
            <a:r>
              <a:rPr lang="zh-CN" altLang="en-US" sz="2800" b="0" dirty="0" smtClean="0">
                <a:solidFill>
                  <a:schemeClr val="tx1"/>
                </a:solidFill>
                <a:latin typeface="黑体" panose="02010609060101010101" pitchFamily="49" charset="-122"/>
                <a:ea typeface="黑体" panose="02010609060101010101" pitchFamily="49" charset="-122"/>
                <a:sym typeface="+mn-ea"/>
              </a:rPr>
              <a:t> 企业文化的概念（单选★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sp>
        <p:nvSpPr>
          <p:cNvPr id="17" name="TextBox 16"/>
          <p:cNvSpPr txBox="1"/>
          <p:nvPr/>
        </p:nvSpPr>
        <p:spPr>
          <a:xfrm>
            <a:off x="5269526" y="2408152"/>
            <a:ext cx="3098298"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学习是一种信仰</a:t>
            </a:r>
            <a:endParaRPr lang="en-US" altLang="zh-CN" sz="2400" dirty="0">
              <a:latin typeface="手札体-简粗体" panose="03000700000000000000" pitchFamily="66" charset="-122"/>
              <a:ea typeface="手札体-简粗体" panose="03000700000000000000" pitchFamily="66" charset="-122"/>
            </a:endParaRPr>
          </a:p>
        </p:txBody>
      </p:sp>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l="10953" t="17520" r="9008" b="12712"/>
          <a:stretch>
            <a:fillRect/>
          </a:stretch>
        </p:blipFill>
        <p:spPr>
          <a:xfrm>
            <a:off x="1596759" y="2226450"/>
            <a:ext cx="3466214" cy="956930"/>
          </a:xfrm>
          <a:prstGeom prst="rect">
            <a:avLst/>
          </a:prstGeom>
        </p:spPr>
      </p:pic>
      <p:pic>
        <p:nvPicPr>
          <p:cNvPr id="1026" name="Picture 2" descr="https://timgsa.baidu.com/timg?image&amp;quality=80&amp;size=b9999_10000&amp;sec=1524577807980&amp;di=0d9e9d330b62ebdfd62e485820c29d17&amp;imgtype=0&amp;src=http%3A%2F%2Farticle.fd.zol-img.com.cn%2Ft_s640x2000%2Fg5%2FM00%2F0F%2F05%2FChMkJ1jPo4eIOP_UAAEJg6z7klwAAa5bwMLbqMAAQmb445.jpg"/>
          <p:cNvPicPr>
            <a:picLocks noChangeAspect="1" noChangeArrowheads="1"/>
          </p:cNvPicPr>
          <p:nvPr/>
        </p:nvPicPr>
        <p:blipFill rotWithShape="1">
          <a:blip r:embed="rId5">
            <a:extLst>
              <a:ext uri="{28A0092B-C50C-407E-A947-70E740481C1C}">
                <a14:useLocalDpi xmlns:a14="http://schemas.microsoft.com/office/drawing/2010/main" val="0"/>
              </a:ext>
            </a:extLst>
          </a:blip>
          <a:srcRect l="5820" t="24802" r="9936" b="23199"/>
          <a:stretch>
            <a:fillRect/>
          </a:stretch>
        </p:blipFill>
        <p:spPr bwMode="auto">
          <a:xfrm>
            <a:off x="1596758" y="3519377"/>
            <a:ext cx="3320017" cy="126476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524707" y="3850377"/>
            <a:ext cx="4723515" cy="566822"/>
          </a:xfrm>
          <a:prstGeom prst="rect">
            <a:avLst/>
          </a:prstGeom>
          <a:noFill/>
        </p:spPr>
        <p:txBody>
          <a:bodyPr wrap="square" rtlCol="0">
            <a:spAutoFit/>
          </a:bodyPr>
          <a:lstStyle/>
          <a:p>
            <a:pPr>
              <a:lnSpc>
                <a:spcPts val="3700"/>
              </a:lnSpc>
            </a:pPr>
            <a:r>
              <a:rPr lang="zh-CN" altLang="en-US" sz="2400" dirty="0">
                <a:latin typeface="手札体-简粗体" panose="03000700000000000000" pitchFamily="66" charset="-122"/>
                <a:ea typeface="手札体-简粗体" panose="03000700000000000000" pitchFamily="66" charset="-122"/>
              </a:rPr>
              <a:t>客户第一，员工第二，股东第三</a:t>
            </a:r>
            <a:endParaRPr lang="en-US" altLang="zh-CN" sz="2400" dirty="0">
              <a:latin typeface="手札体-简粗体" panose="03000700000000000000" pitchFamily="66" charset="-122"/>
              <a:ea typeface="手札体-简粗体" panose="03000700000000000000" pitchFamily="66" charset="-122"/>
            </a:endParaRPr>
          </a:p>
        </p:txBody>
      </p:sp>
      <p:pic>
        <p:nvPicPr>
          <p:cNvPr id="1028" name="Picture 4" descr="https://timgsa.baidu.com/timg?image&amp;quality=80&amp;size=b9999_10000&amp;sec=1524577968821&amp;di=ea73da1bdfd51217c960a19e8ad1a74f&amp;imgtype=0&amp;src=http%3A%2F%2F5b0988e595225.cdn.sohucs.com%2Fimages%2F20171121%2F98951564a6604001a25e720fdf86b98c.jpeg"/>
          <p:cNvPicPr>
            <a:picLocks noChangeAspect="1" noChangeArrowheads="1"/>
          </p:cNvPicPr>
          <p:nvPr/>
        </p:nvPicPr>
        <p:blipFill rotWithShape="1">
          <a:blip r:embed="rId6">
            <a:extLst>
              <a:ext uri="{28A0092B-C50C-407E-A947-70E740481C1C}">
                <a14:useLocalDpi xmlns:a14="http://schemas.microsoft.com/office/drawing/2010/main" val="0"/>
              </a:ext>
            </a:extLst>
          </a:blip>
          <a:srcRect l="3082" t="24389" r="1686" b="37125"/>
          <a:stretch>
            <a:fillRect/>
          </a:stretch>
        </p:blipFill>
        <p:spPr bwMode="auto">
          <a:xfrm>
            <a:off x="1596759" y="5327488"/>
            <a:ext cx="4021766" cy="8761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102409" y="5482146"/>
            <a:ext cx="4723515"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正直</a:t>
            </a:r>
            <a:r>
              <a:rPr lang="en-US" altLang="zh-CN" sz="2400" dirty="0">
                <a:latin typeface="手札体-简粗体" panose="03000700000000000000" pitchFamily="66" charset="-122"/>
                <a:ea typeface="手札体-简粗体" panose="03000700000000000000" pitchFamily="66" charset="-122"/>
              </a:rPr>
              <a:t>+</a:t>
            </a:r>
            <a:r>
              <a:rPr lang="zh-CN" altLang="en-US" sz="2400" dirty="0">
                <a:latin typeface="手札体-简粗体" panose="03000700000000000000" pitchFamily="66" charset="-122"/>
                <a:ea typeface="手札体-简粗体" panose="03000700000000000000" pitchFamily="66" charset="-122"/>
              </a:rPr>
              <a:t>进取</a:t>
            </a:r>
            <a:r>
              <a:rPr lang="en-US" altLang="zh-CN" sz="2400" dirty="0">
                <a:latin typeface="手札体-简粗体" panose="03000700000000000000" pitchFamily="66" charset="-122"/>
                <a:ea typeface="手札体-简粗体" panose="03000700000000000000" pitchFamily="66" charset="-122"/>
              </a:rPr>
              <a:t>+</a:t>
            </a:r>
            <a:r>
              <a:rPr lang="zh-CN" altLang="en-US" sz="2400" dirty="0">
                <a:latin typeface="手札体-简粗体" panose="03000700000000000000" pitchFamily="66" charset="-122"/>
                <a:ea typeface="手札体-简粗体" panose="03000700000000000000" pitchFamily="66" charset="-122"/>
              </a:rPr>
              <a:t>合作</a:t>
            </a:r>
            <a:r>
              <a:rPr lang="en-US" altLang="zh-CN" sz="2400" dirty="0">
                <a:latin typeface="手札体-简粗体" panose="03000700000000000000" pitchFamily="66" charset="-122"/>
                <a:ea typeface="手札体-简粗体" panose="03000700000000000000" pitchFamily="66" charset="-122"/>
              </a:rPr>
              <a:t>+</a:t>
            </a:r>
            <a:r>
              <a:rPr lang="zh-CN" altLang="en-US" sz="2400" dirty="0">
                <a:latin typeface="手札体-简粗体" panose="03000700000000000000" pitchFamily="66" charset="-122"/>
                <a:ea typeface="手札体-简粗体" panose="03000700000000000000" pitchFamily="66" charset="-122"/>
              </a:rPr>
              <a:t>创新</a:t>
            </a:r>
          </a:p>
        </p:txBody>
      </p:sp>
      <p:sp>
        <p:nvSpPr>
          <p:cNvPr id="19" name="矩形 18"/>
          <p:cNvSpPr/>
          <p:nvPr/>
        </p:nvSpPr>
        <p:spPr>
          <a:xfrm>
            <a:off x="68051" y="160757"/>
            <a:ext cx="2626040" cy="369332"/>
          </a:xfrm>
          <a:prstGeom prst="rect">
            <a:avLst/>
          </a:prstGeom>
        </p:spPr>
        <p:txBody>
          <a:bodyPr wrap="none">
            <a:spAutoFit/>
          </a:bodyPr>
          <a:lstStyle/>
          <a:p>
            <a:pPr algn="just">
              <a:spcAft>
                <a:spcPts val="0"/>
              </a:spcAft>
            </a:pPr>
            <a:r>
              <a:rPr lang="en-US" altLang="zh-CN" kern="100" smtClean="0">
                <a:solidFill>
                  <a:srgbClr val="A6A6A6"/>
                </a:solidFill>
                <a:latin typeface="DengXian" charset="-122"/>
                <a:ea typeface="DengXian" charset="-122"/>
                <a:cs typeface="Times New Roman" charset="0"/>
              </a:rPr>
              <a:t>11.1.1.0</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文化的概念</a:t>
            </a:r>
            <a:endParaRPr lang="zh-CN" altLang="zh-CN" kern="100" dirty="0">
              <a:effectLst/>
              <a:latin typeface="DengXian" charset="-122"/>
              <a:ea typeface="DengXian" charset="-122"/>
              <a:cs typeface="Times New Roman" charset="0"/>
            </a:endParaRPr>
          </a:p>
        </p:txBody>
      </p:sp>
      <p:graphicFrame>
        <p:nvGraphicFramePr>
          <p:cNvPr id="20"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317223837"/>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sp>
        <p:nvSpPr>
          <p:cNvPr id="17" name="TextBox 16"/>
          <p:cNvSpPr txBox="1"/>
          <p:nvPr/>
        </p:nvSpPr>
        <p:spPr>
          <a:xfrm>
            <a:off x="735180" y="2123247"/>
            <a:ext cx="10002190" cy="1515800"/>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企业文化</a:t>
            </a:r>
            <a:r>
              <a:rPr lang="zh-CN" altLang="en-US" sz="2400" dirty="0">
                <a:latin typeface="手札体-简粗体" panose="03000700000000000000" pitchFamily="66" charset="-122"/>
                <a:ea typeface="手札体-简粗体" panose="03000700000000000000" pitchFamily="66" charset="-122"/>
              </a:rPr>
              <a:t>，是指在一定的社会经济条件下，企业在长期的经营过程中逐渐形成并为全体成员遵循的共同意识、价值观念、职业道德、行为规范和准则的总和</a:t>
            </a:r>
            <a:r>
              <a:rPr lang="zh-CN" altLang="en-US" sz="2400" dirty="0" smtClean="0">
                <a:latin typeface="手札体-简粗体" panose="03000700000000000000" pitchFamily="66" charset="-122"/>
                <a:ea typeface="手札体-简粗体" panose="03000700000000000000" pitchFamily="66" charset="-122"/>
              </a:rPr>
              <a:t>。</a:t>
            </a:r>
            <a:r>
              <a:rPr lang="zh-CN" altLang="en-US" sz="2400" dirty="0">
                <a:solidFill>
                  <a:srgbClr val="FF0000"/>
                </a:solidFill>
                <a:latin typeface="手札体-简粗体" panose="03000700000000000000" pitchFamily="66" charset="-122"/>
                <a:ea typeface="手札体-简粗体" panose="03000700000000000000" pitchFamily="66" charset="-122"/>
              </a:rPr>
              <a:t>企业</a:t>
            </a:r>
            <a:r>
              <a:rPr lang="zh-CN" altLang="en-US" sz="2400" dirty="0" smtClean="0">
                <a:solidFill>
                  <a:srgbClr val="FF0000"/>
                </a:solidFill>
                <a:latin typeface="手札体-简粗体" panose="03000700000000000000" pitchFamily="66" charset="-122"/>
                <a:ea typeface="手札体-简粗体" panose="03000700000000000000" pitchFamily="66" charset="-122"/>
              </a:rPr>
              <a:t>文化是企业的灵魂</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13" name="矩形 12"/>
          <p:cNvSpPr/>
          <p:nvPr/>
        </p:nvSpPr>
        <p:spPr>
          <a:xfrm>
            <a:off x="68051" y="160757"/>
            <a:ext cx="2626040" cy="369332"/>
          </a:xfrm>
          <a:prstGeom prst="rect">
            <a:avLst/>
          </a:prstGeom>
        </p:spPr>
        <p:txBody>
          <a:bodyPr wrap="none">
            <a:spAutoFit/>
          </a:bodyPr>
          <a:lstStyle/>
          <a:p>
            <a:pPr algn="just">
              <a:spcAft>
                <a:spcPts val="0"/>
              </a:spcAft>
            </a:pPr>
            <a:r>
              <a:rPr lang="en-US" altLang="zh-CN" kern="100" smtClean="0">
                <a:solidFill>
                  <a:srgbClr val="A6A6A6"/>
                </a:solidFill>
                <a:latin typeface="DengXian" charset="-122"/>
                <a:ea typeface="DengXian" charset="-122"/>
                <a:cs typeface="Times New Roman" charset="0"/>
              </a:rPr>
              <a:t>11.1.1.0</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文化的概念</a:t>
            </a:r>
            <a:endParaRPr lang="zh-CN" altLang="zh-CN" kern="100" dirty="0">
              <a:effectLst/>
              <a:latin typeface="DengXian" charset="-122"/>
              <a:ea typeface="DengXian" charset="-122"/>
              <a:cs typeface="Times New Roman" charset="0"/>
            </a:endParaRPr>
          </a:p>
        </p:txBody>
      </p:sp>
      <p:sp>
        <p:nvSpPr>
          <p:cNvPr id="14" name="文本框 1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11.1.1.0</a:t>
            </a:r>
            <a:r>
              <a:rPr lang="zh-CN" altLang="en-US" sz="2800" b="0" dirty="0" smtClean="0">
                <a:solidFill>
                  <a:schemeClr val="tx1"/>
                </a:solidFill>
                <a:latin typeface="黑体" panose="02010609060101010101" pitchFamily="49" charset="-122"/>
                <a:ea typeface="黑体" panose="02010609060101010101" pitchFamily="49" charset="-122"/>
                <a:sym typeface="+mn-ea"/>
              </a:rPr>
              <a:t> 企业文化的概念（单选★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5"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892094721"/>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11.1.1.1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文化的内容（选择，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graphicFrame>
        <p:nvGraphicFramePr>
          <p:cNvPr id="5" name="图示 4"/>
          <p:cNvGraphicFramePr/>
          <p:nvPr/>
        </p:nvGraphicFramePr>
        <p:xfrm>
          <a:off x="1808715" y="2392326"/>
          <a:ext cx="8526131" cy="3933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49856" y="160757"/>
            <a:ext cx="2688557" cy="369332"/>
          </a:xfrm>
          <a:prstGeom prst="rect">
            <a:avLst/>
          </a:prstGeom>
        </p:spPr>
        <p:txBody>
          <a:bodyPr wrap="none">
            <a:spAutoFit/>
          </a:bodyPr>
          <a:lstStyle/>
          <a:p>
            <a:pPr algn="just">
              <a:spcAft>
                <a:spcPts val="0"/>
              </a:spcAft>
            </a:pPr>
            <a:r>
              <a:rPr lang="en-US" altLang="zh-CN" kern="100" smtClean="0">
                <a:solidFill>
                  <a:srgbClr val="A6A6A6"/>
                </a:solidFill>
                <a:latin typeface="DengXian" charset="-122"/>
                <a:ea typeface="DengXian" charset="-122"/>
                <a:cs typeface="Times New Roman" charset="0"/>
              </a:rPr>
              <a:t>11.1.1.1</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文化</a:t>
            </a:r>
            <a:r>
              <a:rPr lang="zh-CN" altLang="en-US" kern="100" dirty="0" smtClean="0">
                <a:solidFill>
                  <a:srgbClr val="A6A6A6"/>
                </a:solidFill>
                <a:latin typeface="DengXian" charset="-122"/>
                <a:ea typeface="DengXian" charset="-122"/>
                <a:cs typeface="Times New Roman" charset="0"/>
              </a:rPr>
              <a:t>的内容</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594085693"/>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graphicFrame>
        <p:nvGraphicFramePr>
          <p:cNvPr id="5" name="图示 4"/>
          <p:cNvGraphicFramePr/>
          <p:nvPr>
            <p:extLst>
              <p:ext uri="{D42A27DB-BD31-4B8C-83A1-F6EECF244321}">
                <p14:modId xmlns:p14="http://schemas.microsoft.com/office/powerpoint/2010/main" val="1403693092"/>
              </p:ext>
            </p:extLst>
          </p:nvPr>
        </p:nvGraphicFramePr>
        <p:xfrm>
          <a:off x="1613584" y="2222204"/>
          <a:ext cx="9132186" cy="4369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49856" y="160757"/>
            <a:ext cx="2688557" cy="369332"/>
          </a:xfrm>
          <a:prstGeom prst="rect">
            <a:avLst/>
          </a:prstGeom>
        </p:spPr>
        <p:txBody>
          <a:bodyPr wrap="none">
            <a:spAutoFit/>
          </a:bodyPr>
          <a:lstStyle/>
          <a:p>
            <a:pPr algn="just">
              <a:spcAft>
                <a:spcPts val="0"/>
              </a:spcAft>
            </a:pPr>
            <a:r>
              <a:rPr lang="en-US" altLang="zh-CN" kern="100" smtClean="0">
                <a:solidFill>
                  <a:srgbClr val="A6A6A6"/>
                </a:solidFill>
                <a:latin typeface="DengXian" charset="-122"/>
                <a:ea typeface="DengXian" charset="-122"/>
                <a:cs typeface="Times New Roman" charset="0"/>
              </a:rPr>
              <a:t>11.1.1.1</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文化</a:t>
            </a:r>
            <a:r>
              <a:rPr lang="zh-CN" altLang="en-US" kern="100" dirty="0" smtClean="0">
                <a:solidFill>
                  <a:srgbClr val="A6A6A6"/>
                </a:solidFill>
                <a:latin typeface="DengXian" charset="-122"/>
                <a:ea typeface="DengXian" charset="-122"/>
                <a:cs typeface="Times New Roman" charset="0"/>
              </a:rPr>
              <a:t>的内容</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11.1.1.1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文化的内容（选择，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083061567"/>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graphicFrame>
        <p:nvGraphicFramePr>
          <p:cNvPr id="5" name="图示 4"/>
          <p:cNvGraphicFramePr/>
          <p:nvPr/>
        </p:nvGraphicFramePr>
        <p:xfrm>
          <a:off x="1613584" y="2222205"/>
          <a:ext cx="9132186" cy="4221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49856" y="160757"/>
            <a:ext cx="2688557" cy="369332"/>
          </a:xfrm>
          <a:prstGeom prst="rect">
            <a:avLst/>
          </a:prstGeom>
        </p:spPr>
        <p:txBody>
          <a:bodyPr wrap="none">
            <a:spAutoFit/>
          </a:bodyPr>
          <a:lstStyle/>
          <a:p>
            <a:pPr algn="just">
              <a:spcAft>
                <a:spcPts val="0"/>
              </a:spcAft>
            </a:pPr>
            <a:r>
              <a:rPr lang="en-US" altLang="zh-CN" kern="100" smtClean="0">
                <a:solidFill>
                  <a:srgbClr val="A6A6A6"/>
                </a:solidFill>
                <a:latin typeface="DengXian" charset="-122"/>
                <a:ea typeface="DengXian" charset="-122"/>
                <a:cs typeface="Times New Roman" charset="0"/>
              </a:rPr>
              <a:t>11.1.1.1</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文化</a:t>
            </a:r>
            <a:r>
              <a:rPr lang="zh-CN" altLang="en-US" kern="100" dirty="0" smtClean="0">
                <a:solidFill>
                  <a:srgbClr val="A6A6A6"/>
                </a:solidFill>
                <a:latin typeface="DengXian" charset="-122"/>
                <a:ea typeface="DengXian" charset="-122"/>
                <a:cs typeface="Times New Roman" charset="0"/>
              </a:rPr>
              <a:t>的内容</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11.1.1.1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文化的内容（选择，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083061567"/>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11.1.2.1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文化的层次（单选，简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pic>
        <p:nvPicPr>
          <p:cNvPr id="6" name="Picture 2" descr="https://timgsa.baidu.com/timg?image&amp;quality=80&amp;size=b9999_10000&amp;sec=1523162455111&amp;di=34dd46bfd0c536542cc17630e452cc6a&amp;imgtype=0&amp;src=http%3A%2F%2Fwww.taopic.com%2Fuploads%2Fallimg%2F140108%2F234736-14010PR01493.jpg"/>
          <p:cNvPicPr>
            <a:picLocks noChangeAspect="1" noChangeArrowheads="1"/>
          </p:cNvPicPr>
          <p:nvPr/>
        </p:nvPicPr>
        <p:blipFill rotWithShape="1">
          <a:blip r:embed="rId4">
            <a:extLst>
              <a:ext uri="{28A0092B-C50C-407E-A947-70E740481C1C}">
                <a14:useLocalDpi xmlns:a14="http://schemas.microsoft.com/office/drawing/2010/main" val="0"/>
              </a:ext>
            </a:extLst>
          </a:blip>
          <a:srcRect l="14450" r="16746" b="21777"/>
          <a:stretch>
            <a:fillRect/>
          </a:stretch>
        </p:blipFill>
        <p:spPr bwMode="auto">
          <a:xfrm>
            <a:off x="3657600" y="2284776"/>
            <a:ext cx="3944679" cy="404514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603359" y="4703134"/>
            <a:ext cx="17224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57720" y="4419723"/>
            <a:ext cx="2023979" cy="50013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？文化</a:t>
            </a:r>
            <a:endParaRPr lang="zh-CN" altLang="en-US" sz="2400" dirty="0">
              <a:solidFill>
                <a:srgbClr val="FF0000"/>
              </a:solidFill>
              <a:latin typeface="手札体-简粗体" panose="03000700000000000000" pitchFamily="66" charset="-122"/>
              <a:ea typeface="手札体-简粗体" panose="03000700000000000000" pitchFamily="66" charset="-122"/>
            </a:endParaRPr>
          </a:p>
        </p:txBody>
      </p:sp>
      <p:cxnSp>
        <p:nvCxnSpPr>
          <p:cNvPr id="9" name="直接连接符 8"/>
          <p:cNvCxnSpPr/>
          <p:nvPr/>
        </p:nvCxnSpPr>
        <p:spPr>
          <a:xfrm>
            <a:off x="6255490" y="2561098"/>
            <a:ext cx="17224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020484" y="2277687"/>
            <a:ext cx="2023979" cy="50013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？文化</a:t>
            </a:r>
            <a:endParaRPr lang="zh-CN" altLang="en-US" sz="2400" dirty="0">
              <a:solidFill>
                <a:srgbClr val="FF0000"/>
              </a:solidFill>
              <a:latin typeface="手札体-简粗体" panose="03000700000000000000" pitchFamily="66" charset="-122"/>
              <a:ea typeface="手札体-简粗体" panose="03000700000000000000" pitchFamily="66" charset="-122"/>
            </a:endParaRPr>
          </a:p>
        </p:txBody>
      </p:sp>
      <p:cxnSp>
        <p:nvCxnSpPr>
          <p:cNvPr id="11" name="直接连接符 10"/>
          <p:cNvCxnSpPr/>
          <p:nvPr/>
        </p:nvCxnSpPr>
        <p:spPr>
          <a:xfrm>
            <a:off x="6244854" y="5571403"/>
            <a:ext cx="17224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84279" y="5287992"/>
            <a:ext cx="2023979" cy="50013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？文化</a:t>
            </a:r>
            <a:endParaRPr lang="zh-CN" altLang="en-US" sz="2400" dirty="0">
              <a:solidFill>
                <a:srgbClr val="FF0000"/>
              </a:solidFill>
              <a:latin typeface="手札体-简粗体" panose="03000700000000000000" pitchFamily="66" charset="-122"/>
              <a:ea typeface="手札体-简粗体" panose="03000700000000000000" pitchFamily="66" charset="-122"/>
            </a:endParaRPr>
          </a:p>
        </p:txBody>
      </p:sp>
      <p:sp>
        <p:nvSpPr>
          <p:cNvPr id="19" name="矩形 18"/>
          <p:cNvSpPr/>
          <p:nvPr/>
        </p:nvSpPr>
        <p:spPr>
          <a:xfrm>
            <a:off x="68051" y="160757"/>
            <a:ext cx="262604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11.1.2.1</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文化的层次</a:t>
            </a:r>
            <a:endParaRPr lang="zh-CN" altLang="zh-CN" kern="100" dirty="0">
              <a:effectLst/>
              <a:latin typeface="DengXian" charset="-122"/>
              <a:ea typeface="DengXian" charset="-122"/>
              <a:cs typeface="Times New Roman" charset="0"/>
            </a:endParaRPr>
          </a:p>
        </p:txBody>
      </p:sp>
      <p:graphicFrame>
        <p:nvGraphicFramePr>
          <p:cNvPr id="20"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262732041"/>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10</a:t>
              </a:r>
              <a:r>
                <a:rPr lang="zh-CN" altLang="en-US" sz="2800" b="1" dirty="0" smtClean="0">
                  <a:latin typeface="黑体" panose="02010609060101010101" pitchFamily="49" charset="-122"/>
                  <a:ea typeface="黑体" panose="02010609060101010101" pitchFamily="49" charset="-122"/>
                </a:rPr>
                <a:t>章：</a:t>
              </a:r>
              <a:r>
                <a:rPr lang="zh-CN" altLang="en-US" sz="2800" b="1" dirty="0">
                  <a:latin typeface="黑体" panose="02010609060101010101" pitchFamily="49" charset="-122"/>
                  <a:ea typeface="黑体" panose="02010609060101010101" pitchFamily="49" charset="-122"/>
                </a:rPr>
                <a:t>供应链</a:t>
              </a:r>
              <a:r>
                <a:rPr lang="zh-CN" altLang="en-US" sz="2800" b="1" dirty="0" smtClean="0">
                  <a:latin typeface="黑体" panose="02010609060101010101" pitchFamily="49" charset="-122"/>
                  <a:ea typeface="黑体" panose="02010609060101010101" pitchFamily="49" charset="-122"/>
                </a:rPr>
                <a:t>管理</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67930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graphicFrame>
        <p:nvGraphicFramePr>
          <p:cNvPr id="5" name="图示 4"/>
          <p:cNvGraphicFramePr/>
          <p:nvPr/>
        </p:nvGraphicFramePr>
        <p:xfrm>
          <a:off x="1553534" y="2222204"/>
          <a:ext cx="9344837" cy="4253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68051" y="160757"/>
            <a:ext cx="262604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11.1.2.1</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文化的层次</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11.1.2.1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文化的层次（单选，简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302798944"/>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pic>
        <p:nvPicPr>
          <p:cNvPr id="6" name="Picture 2" descr="https://timgsa.baidu.com/timg?image&amp;quality=80&amp;size=b9999_10000&amp;sec=1523162455111&amp;di=34dd46bfd0c536542cc17630e452cc6a&amp;imgtype=0&amp;src=http%3A%2F%2Fwww.taopic.com%2Fuploads%2Fallimg%2F140108%2F234736-14010PR01493.jpg"/>
          <p:cNvPicPr>
            <a:picLocks noChangeAspect="1" noChangeArrowheads="1"/>
          </p:cNvPicPr>
          <p:nvPr/>
        </p:nvPicPr>
        <p:blipFill rotWithShape="1">
          <a:blip r:embed="rId4">
            <a:extLst>
              <a:ext uri="{28A0092B-C50C-407E-A947-70E740481C1C}">
                <a14:useLocalDpi xmlns:a14="http://schemas.microsoft.com/office/drawing/2010/main" val="0"/>
              </a:ext>
            </a:extLst>
          </a:blip>
          <a:srcRect l="14450" r="16746" b="21777"/>
          <a:stretch>
            <a:fillRect/>
          </a:stretch>
        </p:blipFill>
        <p:spPr bwMode="auto">
          <a:xfrm>
            <a:off x="3657600" y="2284776"/>
            <a:ext cx="3944679" cy="404514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5603359" y="4703134"/>
            <a:ext cx="17224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57720" y="4419723"/>
            <a:ext cx="2023979"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中层文化</a:t>
            </a:r>
            <a:endParaRPr lang="zh-CN" altLang="en-US" sz="2400" dirty="0">
              <a:solidFill>
                <a:srgbClr val="FF0000"/>
              </a:solidFill>
              <a:latin typeface="手札体-简粗体" panose="03000700000000000000" pitchFamily="66" charset="-122"/>
              <a:ea typeface="手札体-简粗体" panose="03000700000000000000" pitchFamily="66" charset="-122"/>
            </a:endParaRPr>
          </a:p>
        </p:txBody>
      </p:sp>
      <p:cxnSp>
        <p:nvCxnSpPr>
          <p:cNvPr id="9" name="直接连接符 8"/>
          <p:cNvCxnSpPr/>
          <p:nvPr/>
        </p:nvCxnSpPr>
        <p:spPr>
          <a:xfrm>
            <a:off x="6255490" y="2561098"/>
            <a:ext cx="17224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020484" y="2277687"/>
            <a:ext cx="2023979"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表层文化</a:t>
            </a:r>
            <a:endParaRPr lang="zh-CN" altLang="en-US" sz="2400" dirty="0">
              <a:solidFill>
                <a:srgbClr val="FF0000"/>
              </a:solidFill>
              <a:latin typeface="手札体-简粗体" panose="03000700000000000000" pitchFamily="66" charset="-122"/>
              <a:ea typeface="手札体-简粗体" panose="03000700000000000000" pitchFamily="66" charset="-122"/>
            </a:endParaRPr>
          </a:p>
        </p:txBody>
      </p:sp>
      <p:cxnSp>
        <p:nvCxnSpPr>
          <p:cNvPr id="11" name="直接连接符 10"/>
          <p:cNvCxnSpPr/>
          <p:nvPr/>
        </p:nvCxnSpPr>
        <p:spPr>
          <a:xfrm>
            <a:off x="6244854" y="5571403"/>
            <a:ext cx="17224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84279" y="5287992"/>
            <a:ext cx="2023979"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深层文化</a:t>
            </a:r>
            <a:endParaRPr lang="zh-CN" altLang="en-US" sz="2400" dirty="0">
              <a:solidFill>
                <a:srgbClr val="FF0000"/>
              </a:solidFill>
              <a:latin typeface="手札体-简粗体" panose="03000700000000000000" pitchFamily="66" charset="-122"/>
              <a:ea typeface="手札体-简粗体" panose="03000700000000000000" pitchFamily="66" charset="-122"/>
            </a:endParaRPr>
          </a:p>
        </p:txBody>
      </p:sp>
      <p:sp>
        <p:nvSpPr>
          <p:cNvPr id="19" name="矩形 18"/>
          <p:cNvSpPr/>
          <p:nvPr/>
        </p:nvSpPr>
        <p:spPr>
          <a:xfrm>
            <a:off x="68051" y="160757"/>
            <a:ext cx="262604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11.1.2.1</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文化的层次</a:t>
            </a:r>
            <a:endParaRPr lang="zh-CN" altLang="zh-CN" kern="100" dirty="0">
              <a:effectLst/>
              <a:latin typeface="DengXian" charset="-122"/>
              <a:ea typeface="DengXian" charset="-122"/>
              <a:cs typeface="Times New Roman" charset="0"/>
            </a:endParaRPr>
          </a:p>
        </p:txBody>
      </p:sp>
      <p:sp>
        <p:nvSpPr>
          <p:cNvPr id="20" name="文本框 19"/>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11.1.2.1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文化的层次（单选，简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21"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302798944"/>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298639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graphicFrame>
        <p:nvGraphicFramePr>
          <p:cNvPr id="5" name="图示 4"/>
          <p:cNvGraphicFramePr/>
          <p:nvPr/>
        </p:nvGraphicFramePr>
        <p:xfrm>
          <a:off x="1457842" y="2313822"/>
          <a:ext cx="9631916" cy="4132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63592" y="160757"/>
            <a:ext cx="354937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11.1.2.2</a:t>
            </a:r>
            <a:r>
              <a:rPr lang="zh-CN" altLang="en-US" kern="100" dirty="0" smtClean="0">
                <a:solidFill>
                  <a:srgbClr val="A6A6A6"/>
                </a:solidFill>
                <a:latin typeface="DengXian" charset="-122"/>
                <a:ea typeface="DengXian" charset="-122"/>
                <a:cs typeface="Times New Roman" charset="0"/>
              </a:rPr>
              <a:t> 企业文化层次之间的关系</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11.1.2.1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文化的层次（单选，简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302798944"/>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11.1.3.0</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文化的特点（选择，简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sp>
        <p:nvSpPr>
          <p:cNvPr id="12" name="矩形 11"/>
          <p:cNvSpPr/>
          <p:nvPr/>
        </p:nvSpPr>
        <p:spPr>
          <a:xfrm>
            <a:off x="3340716" y="3244333"/>
            <a:ext cx="5262979" cy="646331"/>
          </a:xfrm>
          <a:prstGeom prst="rect">
            <a:avLst/>
          </a:prstGeom>
        </p:spPr>
        <p:txBody>
          <a:bodyPr wrap="none">
            <a:spAutoFit/>
          </a:bodyPr>
          <a:lstStyle/>
          <a:p>
            <a:r>
              <a:rPr lang="zh-CN" altLang="en-US" sz="3600" dirty="0">
                <a:solidFill>
                  <a:srgbClr val="FF0000"/>
                </a:solidFill>
                <a:latin typeface="黑体" panose="02010609060101010101" pitchFamily="49" charset="-122"/>
                <a:ea typeface="黑体" panose="02010609060101010101" pitchFamily="49" charset="-122"/>
                <a:sym typeface="+mn-ea"/>
              </a:rPr>
              <a:t>企业</a:t>
            </a:r>
            <a:r>
              <a:rPr lang="zh-CN" altLang="en-US" sz="3600" dirty="0" smtClean="0">
                <a:solidFill>
                  <a:srgbClr val="FF0000"/>
                </a:solidFill>
                <a:latin typeface="黑体" panose="02010609060101010101" pitchFamily="49" charset="-122"/>
                <a:ea typeface="黑体" panose="02010609060101010101" pitchFamily="49" charset="-122"/>
                <a:sym typeface="+mn-ea"/>
              </a:rPr>
              <a:t>文化有什么特点呢？</a:t>
            </a:r>
            <a:endParaRPr lang="zh-CN" altLang="en-US" sz="3600" dirty="0"/>
          </a:p>
        </p:txBody>
      </p:sp>
      <p:sp>
        <p:nvSpPr>
          <p:cNvPr id="13" name="矩形 12"/>
          <p:cNvSpPr/>
          <p:nvPr/>
        </p:nvSpPr>
        <p:spPr>
          <a:xfrm>
            <a:off x="68055" y="160757"/>
            <a:ext cx="262604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11.1.3.0</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文化的特点</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68611741"/>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graphicFrame>
        <p:nvGraphicFramePr>
          <p:cNvPr id="5" name="图示 4"/>
          <p:cNvGraphicFramePr/>
          <p:nvPr/>
        </p:nvGraphicFramePr>
        <p:xfrm>
          <a:off x="1632687" y="2200940"/>
          <a:ext cx="9361377" cy="4033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68055" y="160757"/>
            <a:ext cx="262604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11.1.3.0</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文化的特点</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11.1.3.0</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文化的特点（选择，简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913047187"/>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784472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3756482" y="1165069"/>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体现出本民族独特的行为和文化个性</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3" name="任意多边形 2"/>
          <p:cNvSpPr/>
          <p:nvPr/>
        </p:nvSpPr>
        <p:spPr>
          <a:xfrm>
            <a:off x="3756482" y="2450280"/>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有自己企业鲜明的特色</a:t>
            </a:r>
          </a:p>
        </p:txBody>
      </p:sp>
      <p:sp>
        <p:nvSpPr>
          <p:cNvPr id="4" name="任意多边形 3"/>
          <p:cNvSpPr/>
          <p:nvPr/>
        </p:nvSpPr>
        <p:spPr>
          <a:xfrm>
            <a:off x="3756482" y="3746124"/>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企业文化是随着企业的发展而逐步发展的动态过程</a:t>
            </a:r>
          </a:p>
        </p:txBody>
      </p:sp>
      <p:sp>
        <p:nvSpPr>
          <p:cNvPr id="5" name="任意多边形 4"/>
          <p:cNvSpPr/>
          <p:nvPr/>
        </p:nvSpPr>
        <p:spPr>
          <a:xfrm>
            <a:off x="3756482" y="1802358"/>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既是不为人为转变的客观存在，又是对客观环境的反映</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6" name="任意多边形 5"/>
          <p:cNvSpPr/>
          <p:nvPr/>
        </p:nvSpPr>
        <p:spPr>
          <a:xfrm>
            <a:off x="3756482" y="3098202"/>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企业文化是企业运行规律的正确反映，具有科学性</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7" name="任意多边形 6"/>
          <p:cNvSpPr/>
          <p:nvPr/>
        </p:nvSpPr>
        <p:spPr>
          <a:xfrm>
            <a:off x="3756482" y="4394046"/>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对企业中每一个成员的思想和行为具有约束作用</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任意多边形 7"/>
          <p:cNvSpPr/>
          <p:nvPr/>
        </p:nvSpPr>
        <p:spPr>
          <a:xfrm>
            <a:off x="3756481" y="5048123"/>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良好的企业文化形象会对社会公众产生巨大的影响</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grpSp>
        <p:nvGrpSpPr>
          <p:cNvPr id="9" name="组合 8"/>
          <p:cNvGrpSpPr/>
          <p:nvPr/>
        </p:nvGrpSpPr>
        <p:grpSpPr>
          <a:xfrm>
            <a:off x="1150828" y="1124259"/>
            <a:ext cx="2175788" cy="657550"/>
            <a:chOff x="2742" y="602280"/>
            <a:chExt cx="2175788" cy="1305473"/>
          </a:xfrm>
        </p:grpSpPr>
        <p:sp>
          <p:nvSpPr>
            <p:cNvPr id="10" name="圆角矩形 9"/>
            <p:cNvSpPr/>
            <p:nvPr/>
          </p:nvSpPr>
          <p:spPr>
            <a:xfrm>
              <a:off x="2742" y="602280"/>
              <a:ext cx="2175788" cy="1305473"/>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圆角矩形 4"/>
            <p:cNvSpPr/>
            <p:nvPr/>
          </p:nvSpPr>
          <p:spPr>
            <a:xfrm>
              <a:off x="66470" y="666008"/>
              <a:ext cx="2048332" cy="11780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民族性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2" name="组合 11"/>
          <p:cNvGrpSpPr/>
          <p:nvPr/>
        </p:nvGrpSpPr>
        <p:grpSpPr>
          <a:xfrm>
            <a:off x="1167258" y="1749710"/>
            <a:ext cx="2175788" cy="657550"/>
            <a:chOff x="2742" y="602280"/>
            <a:chExt cx="2175788" cy="1305473"/>
          </a:xfrm>
        </p:grpSpPr>
        <p:sp>
          <p:nvSpPr>
            <p:cNvPr id="13" name="圆角矩形 12"/>
            <p:cNvSpPr/>
            <p:nvPr/>
          </p:nvSpPr>
          <p:spPr>
            <a:xfrm>
              <a:off x="2742" y="602280"/>
              <a:ext cx="2175788" cy="1305473"/>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圆角矩形 4"/>
            <p:cNvSpPr/>
            <p:nvPr/>
          </p:nvSpPr>
          <p:spPr>
            <a:xfrm>
              <a:off x="66470" y="666008"/>
              <a:ext cx="2048332" cy="11780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客观性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5" name="组合 14"/>
          <p:cNvGrpSpPr/>
          <p:nvPr/>
        </p:nvGrpSpPr>
        <p:grpSpPr>
          <a:xfrm>
            <a:off x="1150828" y="2363797"/>
            <a:ext cx="2175788" cy="657550"/>
            <a:chOff x="2742" y="602280"/>
            <a:chExt cx="2175788" cy="1305473"/>
          </a:xfrm>
        </p:grpSpPr>
        <p:sp>
          <p:nvSpPr>
            <p:cNvPr id="16" name="圆角矩形 15"/>
            <p:cNvSpPr/>
            <p:nvPr/>
          </p:nvSpPr>
          <p:spPr>
            <a:xfrm>
              <a:off x="2742" y="602280"/>
              <a:ext cx="2175788" cy="1305473"/>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圆角矩形 4"/>
            <p:cNvSpPr/>
            <p:nvPr/>
          </p:nvSpPr>
          <p:spPr>
            <a:xfrm>
              <a:off x="66470" y="666008"/>
              <a:ext cx="2048332" cy="11780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独特性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8" name="组合 17"/>
          <p:cNvGrpSpPr/>
          <p:nvPr/>
        </p:nvGrpSpPr>
        <p:grpSpPr>
          <a:xfrm>
            <a:off x="1167258" y="3009325"/>
            <a:ext cx="2175788" cy="657550"/>
            <a:chOff x="2742" y="602280"/>
            <a:chExt cx="2175788" cy="1305473"/>
          </a:xfrm>
        </p:grpSpPr>
        <p:sp>
          <p:nvSpPr>
            <p:cNvPr id="19" name="圆角矩形 18"/>
            <p:cNvSpPr/>
            <p:nvPr/>
          </p:nvSpPr>
          <p:spPr>
            <a:xfrm>
              <a:off x="2742" y="602280"/>
              <a:ext cx="2175788" cy="1305473"/>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0" name="圆角矩形 4"/>
            <p:cNvSpPr/>
            <p:nvPr/>
          </p:nvSpPr>
          <p:spPr>
            <a:xfrm>
              <a:off x="66470" y="666008"/>
              <a:ext cx="2048332" cy="11780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科学性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21" name="组合 20"/>
          <p:cNvGrpSpPr/>
          <p:nvPr/>
        </p:nvGrpSpPr>
        <p:grpSpPr>
          <a:xfrm>
            <a:off x="1183024" y="3682074"/>
            <a:ext cx="2175788" cy="657550"/>
            <a:chOff x="-28790" y="633581"/>
            <a:chExt cx="2175788" cy="1305473"/>
          </a:xfrm>
        </p:grpSpPr>
        <p:sp>
          <p:nvSpPr>
            <p:cNvPr id="22" name="圆角矩形 21"/>
            <p:cNvSpPr/>
            <p:nvPr/>
          </p:nvSpPr>
          <p:spPr>
            <a:xfrm>
              <a:off x="-28790" y="633581"/>
              <a:ext cx="2175788" cy="1305473"/>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3" name="圆角矩形 4"/>
            <p:cNvSpPr/>
            <p:nvPr/>
          </p:nvSpPr>
          <p:spPr>
            <a:xfrm>
              <a:off x="66470" y="666008"/>
              <a:ext cx="2048332" cy="11780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动态性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24" name="组合 23"/>
          <p:cNvGrpSpPr/>
          <p:nvPr/>
        </p:nvGrpSpPr>
        <p:grpSpPr>
          <a:xfrm>
            <a:off x="1198126" y="4355196"/>
            <a:ext cx="2175788" cy="657550"/>
            <a:chOff x="-28790" y="633581"/>
            <a:chExt cx="2175788" cy="1305473"/>
          </a:xfrm>
        </p:grpSpPr>
        <p:sp>
          <p:nvSpPr>
            <p:cNvPr id="25" name="圆角矩形 24"/>
            <p:cNvSpPr/>
            <p:nvPr/>
          </p:nvSpPr>
          <p:spPr>
            <a:xfrm>
              <a:off x="-28790" y="633581"/>
              <a:ext cx="2175788" cy="1305473"/>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圆角矩形 4"/>
            <p:cNvSpPr/>
            <p:nvPr/>
          </p:nvSpPr>
          <p:spPr>
            <a:xfrm>
              <a:off x="66470" y="666008"/>
              <a:ext cx="2048332" cy="11780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约束性</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27" name="组合 26"/>
          <p:cNvGrpSpPr/>
          <p:nvPr/>
        </p:nvGrpSpPr>
        <p:grpSpPr>
          <a:xfrm>
            <a:off x="1214556" y="5022997"/>
            <a:ext cx="2175788" cy="657550"/>
            <a:chOff x="-28790" y="633581"/>
            <a:chExt cx="2175788" cy="1305473"/>
          </a:xfrm>
        </p:grpSpPr>
        <p:sp>
          <p:nvSpPr>
            <p:cNvPr id="28" name="圆角矩形 27"/>
            <p:cNvSpPr/>
            <p:nvPr/>
          </p:nvSpPr>
          <p:spPr>
            <a:xfrm>
              <a:off x="-28790" y="633581"/>
              <a:ext cx="2175788" cy="1305473"/>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9" name="圆角矩形 4"/>
            <p:cNvSpPr/>
            <p:nvPr/>
          </p:nvSpPr>
          <p:spPr>
            <a:xfrm>
              <a:off x="66470" y="666008"/>
              <a:ext cx="2048332" cy="11780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辐射性</a:t>
              </a:r>
              <a:endParaRPr lang="zh-CN" altLang="en-US" sz="24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35640369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11.1.4.0</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文化的作用（选择，简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sp>
        <p:nvSpPr>
          <p:cNvPr id="5" name="矩形 4"/>
          <p:cNvSpPr/>
          <p:nvPr/>
        </p:nvSpPr>
        <p:spPr>
          <a:xfrm>
            <a:off x="3972812" y="3176623"/>
            <a:ext cx="5262979" cy="646331"/>
          </a:xfrm>
          <a:prstGeom prst="rect">
            <a:avLst/>
          </a:prstGeom>
        </p:spPr>
        <p:txBody>
          <a:bodyPr wrap="none">
            <a:spAutoFit/>
          </a:bodyPr>
          <a:lstStyle/>
          <a:p>
            <a:r>
              <a:rPr lang="zh-CN" altLang="en-US" sz="3600" dirty="0">
                <a:solidFill>
                  <a:srgbClr val="FF0000"/>
                </a:solidFill>
                <a:latin typeface="黑体" panose="02010609060101010101" pitchFamily="49" charset="-122"/>
                <a:ea typeface="黑体" panose="02010609060101010101" pitchFamily="49" charset="-122"/>
                <a:sym typeface="+mn-ea"/>
              </a:rPr>
              <a:t>企业</a:t>
            </a:r>
            <a:r>
              <a:rPr lang="zh-CN" altLang="en-US" sz="3600" dirty="0" smtClean="0">
                <a:solidFill>
                  <a:srgbClr val="FF0000"/>
                </a:solidFill>
                <a:latin typeface="黑体" panose="02010609060101010101" pitchFamily="49" charset="-122"/>
                <a:ea typeface="黑体" panose="02010609060101010101" pitchFamily="49" charset="-122"/>
                <a:sym typeface="+mn-ea"/>
              </a:rPr>
              <a:t>文化有什么作用呢？</a:t>
            </a:r>
            <a:endParaRPr lang="zh-CN" altLang="en-US" sz="3600" dirty="0"/>
          </a:p>
        </p:txBody>
      </p:sp>
      <p:sp>
        <p:nvSpPr>
          <p:cNvPr id="13" name="矩形 12"/>
          <p:cNvSpPr/>
          <p:nvPr/>
        </p:nvSpPr>
        <p:spPr>
          <a:xfrm>
            <a:off x="68056" y="160757"/>
            <a:ext cx="262604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11.1.4.0</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文化</a:t>
            </a:r>
            <a:r>
              <a:rPr lang="zh-CN" altLang="en-US" kern="100" dirty="0" smtClean="0">
                <a:solidFill>
                  <a:srgbClr val="A6A6A6"/>
                </a:solidFill>
                <a:latin typeface="DengXian" charset="-122"/>
                <a:ea typeface="DengXian" charset="-122"/>
                <a:cs typeface="Times New Roman" charset="0"/>
              </a:rPr>
              <a:t>的作用</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022712852"/>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11.1 </a:t>
            </a:r>
            <a:r>
              <a:rPr lang="zh-CN" altLang="en-US" sz="2800" b="1" dirty="0">
                <a:latin typeface="黑体" panose="02010609060101010101" pitchFamily="49" charset="-122"/>
                <a:ea typeface="黑体" panose="02010609060101010101" pitchFamily="49" charset="-122"/>
                <a:sym typeface="+mn-ea"/>
              </a:rPr>
              <a:t>企业文化概述</a:t>
            </a:r>
          </a:p>
        </p:txBody>
      </p:sp>
      <p:graphicFrame>
        <p:nvGraphicFramePr>
          <p:cNvPr id="6" name="图示 5"/>
          <p:cNvGraphicFramePr/>
          <p:nvPr>
            <p:extLst>
              <p:ext uri="{D42A27DB-BD31-4B8C-83A1-F6EECF244321}">
                <p14:modId xmlns:p14="http://schemas.microsoft.com/office/powerpoint/2010/main" val="3563816003"/>
              </p:ext>
            </p:extLst>
          </p:nvPr>
        </p:nvGraphicFramePr>
        <p:xfrm>
          <a:off x="1798084" y="2175599"/>
          <a:ext cx="8128000" cy="4132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矩形 12"/>
          <p:cNvSpPr/>
          <p:nvPr/>
        </p:nvSpPr>
        <p:spPr>
          <a:xfrm>
            <a:off x="68056" y="160757"/>
            <a:ext cx="262604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11.1.4.0</a:t>
            </a:r>
            <a:r>
              <a:rPr lang="zh-CN" altLang="en-US" kern="100" dirty="0" smtClean="0">
                <a:solidFill>
                  <a:srgbClr val="A6A6A6"/>
                </a:solidFill>
                <a:latin typeface="DengXian" charset="-122"/>
                <a:ea typeface="DengXian" charset="-122"/>
                <a:cs typeface="Times New Roman" charset="0"/>
              </a:rPr>
              <a:t> 企业</a:t>
            </a:r>
            <a:r>
              <a:rPr lang="zh-CN" altLang="en-US" kern="100">
                <a:solidFill>
                  <a:srgbClr val="A6A6A6"/>
                </a:solidFill>
                <a:latin typeface="DengXian" charset="-122"/>
                <a:ea typeface="DengXian" charset="-122"/>
                <a:cs typeface="Times New Roman" charset="0"/>
              </a:rPr>
              <a:t>文化</a:t>
            </a:r>
            <a:r>
              <a:rPr lang="zh-CN" altLang="en-US" kern="100" smtClean="0">
                <a:solidFill>
                  <a:srgbClr val="A6A6A6"/>
                </a:solidFill>
                <a:latin typeface="DengXian" charset="-122"/>
                <a:ea typeface="DengXian" charset="-122"/>
                <a:cs typeface="Times New Roman" charset="0"/>
              </a:rPr>
              <a:t>的作用</a:t>
            </a:r>
            <a:endParaRPr lang="zh-CN" altLang="zh-CN" kern="100" dirty="0">
              <a:effectLst/>
              <a:latin typeface="DengXian" charset="-122"/>
              <a:ea typeface="DengXian" charset="-122"/>
              <a:cs typeface="Times New Roman" charset="0"/>
            </a:endParaRPr>
          </a:p>
        </p:txBody>
      </p:sp>
      <p:sp>
        <p:nvSpPr>
          <p:cNvPr id="14" name="文本框 1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11.1.4.0</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文化的作用（选择，简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5"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877757348"/>
              </p:ext>
            </p:extLst>
          </p:nvPr>
        </p:nvGraphicFramePr>
        <p:xfrm>
          <a:off x="8644427" y="113984"/>
          <a:ext cx="4362994" cy="2284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219330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4503026"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11.1 </a:t>
            </a:r>
            <a:r>
              <a:rPr lang="zh-CN" altLang="en-US" sz="2800" b="1" dirty="0" smtClean="0">
                <a:latin typeface="黑体" panose="02010609060101010101" pitchFamily="49" charset="-122"/>
                <a:ea typeface="黑体" panose="02010609060101010101" pitchFamily="49" charset="-122"/>
                <a:sym typeface="+mn-ea"/>
              </a:rPr>
              <a:t>企业文化概述</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76427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不属于企业文化的构成内容的是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哲学</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精神</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价值</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企业制度</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flipH="1">
            <a:off x="2652947" y="1543815"/>
            <a:ext cx="1" cy="5005828"/>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84526" y="1888886"/>
            <a:ext cx="6851834" cy="546147"/>
            <a:chOff x="2217049" y="1938958"/>
            <a:chExt cx="5199005" cy="394210"/>
          </a:xfrm>
          <a:solidFill>
            <a:srgbClr val="C00000"/>
          </a:solidFill>
        </p:grpSpPr>
        <p:sp>
          <p:nvSpPr>
            <p:cNvPr id="8" name="椭圆 2"/>
            <p:cNvSpPr>
              <a:spLocks noChangeArrowheads="1"/>
            </p:cNvSpPr>
            <p:nvPr>
              <p:custDataLst>
                <p:tags r:id="rId16"/>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17"/>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供应链管理概述</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grpSp>
      <p:grpSp>
        <p:nvGrpSpPr>
          <p:cNvPr id="15" name="组合 14"/>
          <p:cNvGrpSpPr/>
          <p:nvPr>
            <p:custDataLst>
              <p:tags r:id="rId4"/>
            </p:custDataLst>
          </p:nvPr>
        </p:nvGrpSpPr>
        <p:grpSpPr>
          <a:xfrm>
            <a:off x="2484526" y="2824990"/>
            <a:ext cx="6851834" cy="546147"/>
            <a:chOff x="2217049" y="3096485"/>
            <a:chExt cx="5199005" cy="394210"/>
          </a:xfrm>
          <a:solidFill>
            <a:srgbClr val="C00000"/>
          </a:solidFill>
        </p:grpSpPr>
        <p:sp>
          <p:nvSpPr>
            <p:cNvPr id="10" name="矩形 9"/>
            <p:cNvSpPr/>
            <p:nvPr>
              <p:custDataLst>
                <p:tags r:id="rId14"/>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供应链管理环境下的生产管理</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1" name="椭圆 2"/>
            <p:cNvSpPr>
              <a:spLocks noChangeArrowheads="1"/>
            </p:cNvSpPr>
            <p:nvPr>
              <p:custDataLst>
                <p:tags r:id="rId15"/>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10</a:t>
            </a:r>
            <a:r>
              <a:rPr lang="zh-CN" altLang="en-US" sz="2800" b="1" dirty="0" smtClean="0">
                <a:latin typeface="黑体" panose="02010609060101010101" pitchFamily="49" charset="-122"/>
                <a:ea typeface="黑体" panose="02010609060101010101" pitchFamily="49" charset="-122"/>
              </a:rPr>
              <a:t>章 供应链管理</a:t>
            </a:r>
            <a:endParaRPr lang="zh-CN" altLang="en-US" sz="2800" b="1" dirty="0">
              <a:latin typeface="黑体" panose="02010609060101010101" pitchFamily="49" charset="-122"/>
              <a:ea typeface="黑体" panose="02010609060101010101" pitchFamily="49" charset="-122"/>
            </a:endParaRPr>
          </a:p>
        </p:txBody>
      </p:sp>
      <p:grpSp>
        <p:nvGrpSpPr>
          <p:cNvPr id="12" name="组合 11"/>
          <p:cNvGrpSpPr/>
          <p:nvPr>
            <p:custDataLst>
              <p:tags r:id="rId5"/>
            </p:custDataLst>
          </p:nvPr>
        </p:nvGrpSpPr>
        <p:grpSpPr>
          <a:xfrm>
            <a:off x="2495600" y="3761094"/>
            <a:ext cx="6851834" cy="546147"/>
            <a:chOff x="2217049" y="3096485"/>
            <a:chExt cx="5199005" cy="394210"/>
          </a:xfrm>
          <a:solidFill>
            <a:srgbClr val="C00000"/>
          </a:solidFill>
        </p:grpSpPr>
        <p:sp>
          <p:nvSpPr>
            <p:cNvPr id="13" name="矩形 12"/>
            <p:cNvSpPr/>
            <p:nvPr>
              <p:custDataLst>
                <p:tags r:id="rId12"/>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供应链管理环境下的物流管理</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7" name="椭圆 2"/>
            <p:cNvSpPr>
              <a:spLocks noChangeArrowheads="1"/>
            </p:cNvSpPr>
            <p:nvPr>
              <p:custDataLst>
                <p:tags r:id="rId13"/>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18" name="组合 17"/>
          <p:cNvGrpSpPr/>
          <p:nvPr>
            <p:custDataLst>
              <p:tags r:id="rId6"/>
            </p:custDataLst>
          </p:nvPr>
        </p:nvGrpSpPr>
        <p:grpSpPr>
          <a:xfrm>
            <a:off x="2484526" y="4668406"/>
            <a:ext cx="6851834" cy="546147"/>
            <a:chOff x="2217049" y="3096485"/>
            <a:chExt cx="5199005" cy="394210"/>
          </a:xfrm>
          <a:solidFill>
            <a:srgbClr val="C00000"/>
          </a:solidFill>
        </p:grpSpPr>
        <p:sp>
          <p:nvSpPr>
            <p:cNvPr id="19" name="矩形 18"/>
            <p:cNvSpPr/>
            <p:nvPr>
              <p:custDataLst>
                <p:tags r:id="rId10"/>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供应链管理环境下的库存管理</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20" name="椭圆 2"/>
            <p:cNvSpPr>
              <a:spLocks noChangeArrowheads="1"/>
            </p:cNvSpPr>
            <p:nvPr>
              <p:custDataLst>
                <p:tags r:id="rId11"/>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21" name="组合 20"/>
          <p:cNvGrpSpPr/>
          <p:nvPr>
            <p:custDataLst>
              <p:tags r:id="rId7"/>
            </p:custDataLst>
          </p:nvPr>
        </p:nvGrpSpPr>
        <p:grpSpPr>
          <a:xfrm>
            <a:off x="2484526" y="5556933"/>
            <a:ext cx="6851834" cy="546147"/>
            <a:chOff x="2217049" y="3096485"/>
            <a:chExt cx="5199005" cy="394210"/>
          </a:xfrm>
          <a:solidFill>
            <a:srgbClr val="C00000"/>
          </a:solidFill>
        </p:grpSpPr>
        <p:sp>
          <p:nvSpPr>
            <p:cNvPr id="22" name="矩形 21"/>
            <p:cNvSpPr/>
            <p:nvPr>
              <p:custDataLst>
                <p:tags r:id="rId8"/>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供应链管理环境下的采购管理</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23" name="椭圆 2"/>
            <p:cNvSpPr>
              <a:spLocks noChangeArrowheads="1"/>
            </p:cNvSpPr>
            <p:nvPr>
              <p:custDataLst>
                <p:tags r:id="rId9"/>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13997945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不属于企业文化的构成内容的是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哲学</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精神</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企业</a:t>
            </a:r>
            <a:r>
              <a:rPr lang="zh-CN" altLang="en-US" sz="2400" b="0" dirty="0" smtClean="0">
                <a:solidFill>
                  <a:srgbClr val="FF0000"/>
                </a:solidFill>
                <a:latin typeface="黑体" panose="02010609060101010101" pitchFamily="49" charset="-122"/>
                <a:ea typeface="黑体" panose="02010609060101010101" pitchFamily="49" charset="-122"/>
              </a:rPr>
              <a:t>价值</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企业制度</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图示 4"/>
          <p:cNvGraphicFramePr/>
          <p:nvPr/>
        </p:nvGraphicFramePr>
        <p:xfrm>
          <a:off x="3211033" y="2447326"/>
          <a:ext cx="8197701" cy="3719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企业文化中直观传递给大众的是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形象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价值观</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精神</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企业制度</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企业文化中直观传递给大众的是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smtClean="0">
                <a:solidFill>
                  <a:schemeClr val="tx1"/>
                </a:solidFill>
                <a:latin typeface="黑体" panose="02010609060101010101" pitchFamily="49" charset="-122"/>
                <a:ea typeface="黑体" panose="02010609060101010101" pitchFamily="49" charset="-122"/>
              </a:rPr>
              <a:t>1604 </a:t>
            </a: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企业</a:t>
            </a:r>
            <a:r>
              <a:rPr lang="zh-CN" altLang="en-US" sz="2400" b="0" dirty="0" smtClean="0">
                <a:solidFill>
                  <a:srgbClr val="FF0000"/>
                </a:solidFill>
                <a:latin typeface="黑体" panose="02010609060101010101" pitchFamily="49" charset="-122"/>
                <a:ea typeface="黑体" panose="02010609060101010101" pitchFamily="49" charset="-122"/>
              </a:rPr>
              <a:t>形象</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价值观</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精神</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企业制度</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IBM</a:t>
            </a:r>
            <a:r>
              <a:rPr lang="zh-CN" altLang="en-US" sz="2400" b="0" dirty="0">
                <a:solidFill>
                  <a:schemeClr val="tx1"/>
                </a:solidFill>
                <a:latin typeface="黑体" panose="02010609060101010101" pitchFamily="49" charset="-122"/>
                <a:ea typeface="黑体" panose="02010609060101010101" pitchFamily="49" charset="-122"/>
              </a:rPr>
              <a:t>公司的“</a:t>
            </a:r>
            <a:r>
              <a:rPr lang="en-US" altLang="zh-CN" sz="2400" b="0" dirty="0">
                <a:solidFill>
                  <a:schemeClr val="tx1"/>
                </a:solidFill>
                <a:latin typeface="黑体" panose="02010609060101010101" pitchFamily="49" charset="-122"/>
                <a:ea typeface="黑体" panose="02010609060101010101" pitchFamily="49" charset="-122"/>
              </a:rPr>
              <a:t>IBM</a:t>
            </a:r>
            <a:r>
              <a:rPr lang="zh-CN" altLang="en-US" sz="2400" b="0" dirty="0">
                <a:solidFill>
                  <a:schemeClr val="tx1"/>
                </a:solidFill>
                <a:latin typeface="黑体" panose="02010609060101010101" pitchFamily="49" charset="-122"/>
                <a:ea typeface="黑体" panose="02010609060101010101" pitchFamily="49" charset="-122"/>
              </a:rPr>
              <a:t>就是服务”，体现了企业文化的哪个内容</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制度</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企业精神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企业价值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企业形象</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IBM</a:t>
            </a:r>
            <a:r>
              <a:rPr lang="zh-CN" altLang="en-US" sz="2400" b="0" dirty="0">
                <a:solidFill>
                  <a:schemeClr val="tx1"/>
                </a:solidFill>
                <a:latin typeface="黑体" panose="02010609060101010101" pitchFamily="49" charset="-122"/>
                <a:ea typeface="黑体" panose="02010609060101010101" pitchFamily="49" charset="-122"/>
              </a:rPr>
              <a:t>公司的“</a:t>
            </a:r>
            <a:r>
              <a:rPr lang="en-US" altLang="zh-CN" sz="2400" b="0" dirty="0">
                <a:solidFill>
                  <a:schemeClr val="tx1"/>
                </a:solidFill>
                <a:latin typeface="黑体" panose="02010609060101010101" pitchFamily="49" charset="-122"/>
                <a:ea typeface="黑体" panose="02010609060101010101" pitchFamily="49" charset="-122"/>
              </a:rPr>
              <a:t>IBM</a:t>
            </a:r>
            <a:r>
              <a:rPr lang="zh-CN" altLang="en-US" sz="2400" b="0" dirty="0">
                <a:solidFill>
                  <a:schemeClr val="tx1"/>
                </a:solidFill>
                <a:latin typeface="黑体" panose="02010609060101010101" pitchFamily="49" charset="-122"/>
                <a:ea typeface="黑体" panose="02010609060101010101" pitchFamily="49" charset="-122"/>
              </a:rPr>
              <a:t>就是服务”，体现了企业文化的哪个内容</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制度</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企业精神 </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企业价值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企业形象</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企业文化可以划分为不同的层次，表层文化是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0910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物质层次</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制度层次</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执行层次</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精神层次文化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企业文化可以划分为不同的层次，表层文化是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0910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物质层次</a:t>
            </a:r>
            <a:r>
              <a:rPr lang="zh-CN" altLang="en-US" sz="2400" b="0" dirty="0" smtClean="0">
                <a:solidFill>
                  <a:srgbClr val="FF0000"/>
                </a:solidFill>
                <a:latin typeface="黑体" panose="02010609060101010101" pitchFamily="49" charset="-122"/>
                <a:ea typeface="黑体" panose="02010609060101010101" pitchFamily="49" charset="-122"/>
              </a:rPr>
              <a:t>文化</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制度层次</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执行层次</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精神层次文化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制度层次是精神层次和物质层次的</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核心</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主导</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中介</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延伸</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制度层次是精神层次和物质层次的</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核心</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主导</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smtClean="0">
                <a:solidFill>
                  <a:srgbClr val="FF0000"/>
                </a:solidFill>
                <a:latin typeface="黑体" panose="02010609060101010101" pitchFamily="49" charset="-122"/>
                <a:ea typeface="黑体" panose="02010609060101010101" pitchFamily="49" charset="-122"/>
              </a:rPr>
              <a:t>中介</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延伸</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在企业文化层次中，相对稳定的层次是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物质</a:t>
            </a:r>
            <a:r>
              <a:rPr lang="zh-CN" altLang="en-US" sz="2400" b="0" dirty="0" smtClean="0">
                <a:solidFill>
                  <a:schemeClr val="tx1"/>
                </a:solidFill>
                <a:latin typeface="黑体" panose="02010609060101010101" pitchFamily="49" charset="-122"/>
                <a:ea typeface="黑体" panose="02010609060101010101" pitchFamily="49" charset="-122"/>
              </a:rPr>
              <a:t>层次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精神</a:t>
            </a:r>
            <a:r>
              <a:rPr lang="zh-CN" altLang="en-US" sz="2400" b="0" dirty="0" smtClean="0">
                <a:solidFill>
                  <a:schemeClr val="tx1"/>
                </a:solidFill>
                <a:latin typeface="黑体" panose="02010609060101010101" pitchFamily="49" charset="-122"/>
                <a:ea typeface="黑体" panose="02010609060101010101" pitchFamily="49" charset="-122"/>
              </a:rPr>
              <a:t>层次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制度</a:t>
            </a:r>
            <a:r>
              <a:rPr lang="zh-CN" altLang="en-US" sz="2400" b="0" dirty="0" smtClean="0">
                <a:solidFill>
                  <a:schemeClr val="tx1"/>
                </a:solidFill>
                <a:latin typeface="黑体" panose="02010609060101010101" pitchFamily="49" charset="-122"/>
                <a:ea typeface="黑体" panose="02010609060101010101" pitchFamily="49" charset="-122"/>
              </a:rPr>
              <a:t>层次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哲学层次</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91700" y="689382"/>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10.3 </a:t>
            </a:r>
            <a:r>
              <a:rPr lang="zh-CN" altLang="en-US" sz="2800" b="1" dirty="0">
                <a:latin typeface="黑体" panose="02010609060101010101" pitchFamily="49" charset="-122"/>
                <a:ea typeface="黑体" panose="02010609060101010101" pitchFamily="49" charset="-122"/>
                <a:sym typeface="+mn-ea"/>
              </a:rPr>
              <a:t>供应链</a:t>
            </a:r>
            <a:r>
              <a:rPr lang="zh-CN" altLang="en-US" sz="2800" b="1" dirty="0" smtClean="0">
                <a:latin typeface="黑体" panose="02010609060101010101" pitchFamily="49" charset="-122"/>
                <a:ea typeface="黑体" panose="02010609060101010101" pitchFamily="49" charset="-122"/>
                <a:sym typeface="+mn-ea"/>
              </a:rPr>
              <a:t>管理环境下的物流管理</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665713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在企业文化层次中，相对稳定的层次是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物质</a:t>
            </a:r>
            <a:r>
              <a:rPr lang="zh-CN" altLang="en-US" sz="2400" b="0" dirty="0" smtClean="0">
                <a:solidFill>
                  <a:schemeClr val="tx1"/>
                </a:solidFill>
                <a:latin typeface="黑体" panose="02010609060101010101" pitchFamily="49" charset="-122"/>
                <a:ea typeface="黑体" panose="02010609060101010101" pitchFamily="49" charset="-122"/>
              </a:rPr>
              <a:t>层次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精神</a:t>
            </a:r>
            <a:r>
              <a:rPr lang="zh-CN" altLang="en-US" sz="2400" b="0" dirty="0" smtClean="0">
                <a:solidFill>
                  <a:srgbClr val="FF0000"/>
                </a:solidFill>
                <a:latin typeface="黑体" panose="02010609060101010101" pitchFamily="49" charset="-122"/>
                <a:ea typeface="黑体" panose="02010609060101010101" pitchFamily="49" charset="-122"/>
              </a:rPr>
              <a:t>层次</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制度</a:t>
            </a:r>
            <a:r>
              <a:rPr lang="zh-CN" altLang="en-US" sz="2400" b="0" dirty="0" smtClean="0">
                <a:solidFill>
                  <a:schemeClr val="tx1"/>
                </a:solidFill>
                <a:latin typeface="黑体" panose="02010609060101010101" pitchFamily="49" charset="-122"/>
                <a:ea typeface="黑体" panose="02010609060101010101" pitchFamily="49" charset="-122"/>
              </a:rPr>
              <a:t>层次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哲学层次</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下列属于企业文化的特点的是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1510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民族性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主观性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静态</a:t>
            </a:r>
            <a:r>
              <a:rPr lang="zh-CN" altLang="en-US" sz="2400" b="0" dirty="0" smtClean="0">
                <a:solidFill>
                  <a:schemeClr val="tx1"/>
                </a:solidFill>
                <a:latin typeface="黑体" panose="02010609060101010101" pitchFamily="49" charset="-122"/>
                <a:ea typeface="黑体" panose="02010609060101010101" pitchFamily="49" charset="-122"/>
              </a:rPr>
              <a:t>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自由性</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下列属于企业文化的特点的是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1510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smtClean="0">
                <a:solidFill>
                  <a:srgbClr val="FF0000"/>
                </a:solidFill>
                <a:latin typeface="黑体" panose="02010609060101010101" pitchFamily="49" charset="-122"/>
                <a:ea typeface="黑体" panose="02010609060101010101" pitchFamily="49" charset="-122"/>
              </a:rPr>
              <a:t>民族性</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主观性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静态</a:t>
            </a:r>
            <a:r>
              <a:rPr lang="zh-CN" altLang="en-US" sz="2400" b="0" dirty="0" smtClean="0">
                <a:solidFill>
                  <a:schemeClr val="tx1"/>
                </a:solidFill>
                <a:latin typeface="黑体" panose="02010609060101010101" pitchFamily="49" charset="-122"/>
                <a:ea typeface="黑体" panose="02010609060101010101" pitchFamily="49" charset="-122"/>
              </a:rPr>
              <a:t>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自由性</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图示 4"/>
          <p:cNvGraphicFramePr/>
          <p:nvPr/>
        </p:nvGraphicFramePr>
        <p:xfrm>
          <a:off x="2706576" y="2347558"/>
          <a:ext cx="8768472" cy="4033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8</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以下不属于企业文化的作用的是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导向</a:t>
            </a:r>
            <a:r>
              <a:rPr lang="zh-CN" altLang="en-US" sz="2400" b="0" dirty="0" smtClean="0">
                <a:solidFill>
                  <a:schemeClr val="tx1"/>
                </a:solidFill>
                <a:latin typeface="黑体" panose="02010609060101010101" pitchFamily="49" charset="-122"/>
                <a:ea typeface="黑体" panose="02010609060101010101" pitchFamily="49" charset="-122"/>
              </a:rPr>
              <a:t>作用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识别</a:t>
            </a:r>
            <a:r>
              <a:rPr lang="zh-CN" altLang="en-US" sz="2400" b="0" dirty="0" smtClean="0">
                <a:solidFill>
                  <a:schemeClr val="tx1"/>
                </a:solidFill>
                <a:latin typeface="黑体" panose="02010609060101010101" pitchFamily="49" charset="-122"/>
                <a:ea typeface="黑体" panose="02010609060101010101" pitchFamily="49" charset="-122"/>
              </a:rPr>
              <a:t>作用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绩效</a:t>
            </a:r>
            <a:r>
              <a:rPr lang="zh-CN" altLang="en-US" sz="2400" b="0" dirty="0" smtClean="0">
                <a:solidFill>
                  <a:schemeClr val="tx1"/>
                </a:solidFill>
                <a:latin typeface="黑体" panose="02010609060101010101" pitchFamily="49" charset="-122"/>
                <a:ea typeface="黑体" panose="02010609060101010101" pitchFamily="49" charset="-122"/>
              </a:rPr>
              <a:t>作用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规范作用</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8</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以下不属于企业文化的作用的是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导向</a:t>
            </a:r>
            <a:r>
              <a:rPr lang="zh-CN" altLang="en-US" sz="2400" b="0" dirty="0" smtClean="0">
                <a:solidFill>
                  <a:schemeClr val="tx1"/>
                </a:solidFill>
                <a:latin typeface="黑体" panose="02010609060101010101" pitchFamily="49" charset="-122"/>
                <a:ea typeface="黑体" panose="02010609060101010101" pitchFamily="49" charset="-122"/>
              </a:rPr>
              <a:t>作用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识别</a:t>
            </a:r>
            <a:r>
              <a:rPr lang="zh-CN" altLang="en-US" sz="2400" b="0" dirty="0" smtClean="0">
                <a:solidFill>
                  <a:srgbClr val="FF0000"/>
                </a:solidFill>
                <a:latin typeface="黑体" panose="02010609060101010101" pitchFamily="49" charset="-122"/>
                <a:ea typeface="黑体" panose="02010609060101010101" pitchFamily="49" charset="-122"/>
              </a:rPr>
              <a:t>作用</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绩效</a:t>
            </a:r>
            <a:r>
              <a:rPr lang="zh-CN" altLang="en-US" sz="2400" b="0" dirty="0" smtClean="0">
                <a:solidFill>
                  <a:schemeClr val="tx1"/>
                </a:solidFill>
                <a:latin typeface="黑体" panose="02010609060101010101" pitchFamily="49" charset="-122"/>
                <a:ea typeface="黑体" panose="02010609060101010101" pitchFamily="49" charset="-122"/>
              </a:rPr>
              <a:t>作用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规范作用</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458632404"/>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4764283"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11.2 </a:t>
            </a:r>
            <a:r>
              <a:rPr lang="zh-CN" altLang="en-US" sz="2800" b="1" dirty="0" smtClean="0">
                <a:latin typeface="黑体" panose="02010609060101010101" pitchFamily="49" charset="-122"/>
                <a:ea typeface="黑体" panose="02010609060101010101" pitchFamily="49" charset="-122"/>
                <a:sym typeface="+mn-ea"/>
              </a:rPr>
              <a:t>企业文化</a:t>
            </a:r>
            <a:r>
              <a:rPr lang="zh-CN" altLang="en-US" sz="2800" b="1" dirty="0">
                <a:latin typeface="黑体" panose="02010609060101010101" pitchFamily="49" charset="-122"/>
                <a:ea typeface="黑体" panose="02010609060101010101" pitchFamily="49" charset="-122"/>
                <a:sym typeface="+mn-ea"/>
              </a:rPr>
              <a:t>管理</a:t>
            </a:r>
          </a:p>
        </p:txBody>
      </p:sp>
    </p:spTree>
    <p:extLst>
      <p:ext uri="{BB962C8B-B14F-4D97-AF65-F5344CB8AC3E}">
        <p14:creationId xmlns:p14="http://schemas.microsoft.com/office/powerpoint/2010/main" val="14279673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69124" y="2728575"/>
            <a:ext cx="7251627" cy="1222790"/>
            <a:chOff x="2568" y="691852"/>
            <a:chExt cx="2037984" cy="1222790"/>
          </a:xfrm>
        </p:grpSpPr>
        <p:sp>
          <p:nvSpPr>
            <p:cNvPr id="3" name="圆角矩形 2"/>
            <p:cNvSpPr/>
            <p:nvPr/>
          </p:nvSpPr>
          <p:spPr>
            <a:xfrm>
              <a:off x="2568" y="691852"/>
              <a:ext cx="2037984" cy="122279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 name="圆角矩形 4"/>
            <p:cNvSpPr/>
            <p:nvPr/>
          </p:nvSpPr>
          <p:spPr>
            <a:xfrm>
              <a:off x="62260" y="751544"/>
              <a:ext cx="1918600" cy="11034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3200" dirty="0" smtClean="0">
                  <a:latin typeface="手札体-简粗体" panose="03000700000000000000" pitchFamily="66" charset="-122"/>
                  <a:ea typeface="手札体-简粗体" panose="03000700000000000000" pitchFamily="66" charset="-122"/>
                </a:rPr>
                <a:t>哪些因素会影响企业文化的管理？</a:t>
              </a:r>
              <a:endParaRPr lang="zh-CN" altLang="en-US" sz="32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15994774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11.2.1.2</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文化管理的影响因素（</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11.2 </a:t>
            </a:r>
            <a:r>
              <a:rPr lang="zh-CN" altLang="en-US" sz="2800" b="1" dirty="0">
                <a:latin typeface="黑体" panose="02010609060101010101" pitchFamily="49" charset="-122"/>
                <a:ea typeface="黑体" panose="02010609060101010101" pitchFamily="49" charset="-122"/>
                <a:sym typeface="+mn-ea"/>
              </a:rPr>
              <a:t>企业文化管理</a:t>
            </a:r>
          </a:p>
        </p:txBody>
      </p:sp>
      <p:graphicFrame>
        <p:nvGraphicFramePr>
          <p:cNvPr id="10" name="图示 9"/>
          <p:cNvGraphicFramePr/>
          <p:nvPr>
            <p:extLst>
              <p:ext uri="{D42A27DB-BD31-4B8C-83A1-F6EECF244321}">
                <p14:modId xmlns:p14="http://schemas.microsoft.com/office/powerpoint/2010/main" val="540202237"/>
              </p:ext>
            </p:extLst>
          </p:nvPr>
        </p:nvGraphicFramePr>
        <p:xfrm>
          <a:off x="1500372" y="2138611"/>
          <a:ext cx="9291675" cy="4107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矩形 10"/>
          <p:cNvSpPr/>
          <p:nvPr/>
        </p:nvSpPr>
        <p:spPr>
          <a:xfrm>
            <a:off x="63595" y="160757"/>
            <a:ext cx="354937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11.2.1.2</a:t>
            </a:r>
            <a:r>
              <a:rPr lang="zh-CN" altLang="en-US" kern="100" dirty="0" smtClean="0">
                <a:solidFill>
                  <a:srgbClr val="A6A6A6"/>
                </a:solidFill>
                <a:latin typeface="DengXian" charset="-122"/>
                <a:ea typeface="DengXian" charset="-122"/>
                <a:cs typeface="Times New Roman" charset="0"/>
              </a:rPr>
              <a:t> 企业文化管理的影响因素</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229670993"/>
              </p:ext>
            </p:extLst>
          </p:nvPr>
        </p:nvGraphicFramePr>
        <p:xfrm>
          <a:off x="8832618" y="111813"/>
          <a:ext cx="3918857" cy="13736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11.2.2</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文化管理的内容（</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11.2 </a:t>
            </a:r>
            <a:r>
              <a:rPr lang="zh-CN" altLang="en-US" sz="2800" b="1" dirty="0">
                <a:latin typeface="黑体" panose="02010609060101010101" pitchFamily="49" charset="-122"/>
                <a:ea typeface="黑体" panose="02010609060101010101" pitchFamily="49" charset="-122"/>
                <a:sym typeface="+mn-ea"/>
              </a:rPr>
              <a:t>企业文化管理</a:t>
            </a:r>
          </a:p>
        </p:txBody>
      </p:sp>
      <p:sp>
        <p:nvSpPr>
          <p:cNvPr id="8" name="矩形 7"/>
          <p:cNvSpPr/>
          <p:nvPr/>
        </p:nvSpPr>
        <p:spPr>
          <a:xfrm>
            <a:off x="62346" y="160757"/>
            <a:ext cx="297709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11.2.2</a:t>
            </a:r>
            <a:r>
              <a:rPr lang="zh-CN" altLang="en-US" kern="100" dirty="0" smtClean="0">
                <a:solidFill>
                  <a:srgbClr val="A6A6A6"/>
                </a:solidFill>
                <a:latin typeface="DengXian" charset="-122"/>
                <a:ea typeface="DengXian" charset="-122"/>
                <a:cs typeface="Times New Roman" charset="0"/>
              </a:rPr>
              <a:t>  企业文化管理的内容</a:t>
            </a:r>
            <a:endParaRPr lang="zh-CN" altLang="zh-CN" kern="100" dirty="0">
              <a:effectLst/>
              <a:latin typeface="DengXian" charset="-122"/>
              <a:ea typeface="DengXian" charset="-122"/>
              <a:cs typeface="Times New Roman" charset="0"/>
            </a:endParaRPr>
          </a:p>
        </p:txBody>
      </p:sp>
      <p:graphicFrame>
        <p:nvGraphicFramePr>
          <p:cNvPr id="9"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785350646"/>
              </p:ext>
            </p:extLst>
          </p:nvPr>
        </p:nvGraphicFramePr>
        <p:xfrm>
          <a:off x="8832618" y="111813"/>
          <a:ext cx="3918857" cy="1373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66643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11.2 </a:t>
            </a:r>
            <a:r>
              <a:rPr lang="zh-CN" altLang="en-US" sz="2800" b="1" dirty="0">
                <a:latin typeface="黑体" panose="02010609060101010101" pitchFamily="49" charset="-122"/>
                <a:ea typeface="黑体" panose="02010609060101010101" pitchFamily="49" charset="-122"/>
                <a:sym typeface="+mn-ea"/>
              </a:rPr>
              <a:t>企业文化管理</a:t>
            </a:r>
          </a:p>
        </p:txBody>
      </p:sp>
      <p:sp>
        <p:nvSpPr>
          <p:cNvPr id="5" name="任意多边形 4"/>
          <p:cNvSpPr/>
          <p:nvPr/>
        </p:nvSpPr>
        <p:spPr>
          <a:xfrm>
            <a:off x="1848854" y="2055576"/>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分析内外因素，提炼核心价值观</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6" name="任意多边形 5"/>
          <p:cNvSpPr/>
          <p:nvPr/>
        </p:nvSpPr>
        <p:spPr>
          <a:xfrm>
            <a:off x="1848854" y="3340787"/>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solidFill>
            <a:srgbClr val="FF0000"/>
          </a:solid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制定企业文化管理制度</a:t>
            </a:r>
          </a:p>
        </p:txBody>
      </p:sp>
      <p:sp>
        <p:nvSpPr>
          <p:cNvPr id="7" name="任意多边形 6"/>
          <p:cNvSpPr/>
          <p:nvPr/>
        </p:nvSpPr>
        <p:spPr>
          <a:xfrm>
            <a:off x="1848854" y="4636631"/>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领导者身体力行，信守价值观念</a:t>
            </a:r>
          </a:p>
        </p:txBody>
      </p:sp>
      <p:sp>
        <p:nvSpPr>
          <p:cNvPr id="8" name="任意多边形 7"/>
          <p:cNvSpPr/>
          <p:nvPr/>
        </p:nvSpPr>
        <p:spPr>
          <a:xfrm>
            <a:off x="1848854" y="2692865"/>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制定企业文化战略</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9" name="任意多边形 8"/>
          <p:cNvSpPr/>
          <p:nvPr/>
        </p:nvSpPr>
        <p:spPr>
          <a:xfrm>
            <a:off x="1848854" y="3988709"/>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进行培训，让员工接受新的企业文化</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0" name="任意多边形 9"/>
          <p:cNvSpPr/>
          <p:nvPr/>
        </p:nvSpPr>
        <p:spPr>
          <a:xfrm>
            <a:off x="1848854" y="5284553"/>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建立激励机制，巩固企业文化</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1" name="任意多边形 10"/>
          <p:cNvSpPr/>
          <p:nvPr/>
        </p:nvSpPr>
        <p:spPr>
          <a:xfrm>
            <a:off x="1848853" y="5938630"/>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根据环境的改变适时对企业文化进行调整</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6" name="矩形 15"/>
          <p:cNvSpPr/>
          <p:nvPr/>
        </p:nvSpPr>
        <p:spPr>
          <a:xfrm>
            <a:off x="62346" y="160757"/>
            <a:ext cx="297709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11.2.2</a:t>
            </a:r>
            <a:r>
              <a:rPr lang="zh-CN" altLang="en-US" kern="100" dirty="0" smtClean="0">
                <a:solidFill>
                  <a:srgbClr val="A6A6A6"/>
                </a:solidFill>
                <a:latin typeface="DengXian" charset="-122"/>
                <a:ea typeface="DengXian" charset="-122"/>
                <a:cs typeface="Times New Roman" charset="0"/>
              </a:rPr>
              <a:t>  企业文化管理的内容</a:t>
            </a:r>
            <a:endParaRPr lang="zh-CN" altLang="zh-CN" kern="100" dirty="0">
              <a:effectLst/>
              <a:latin typeface="DengXian" charset="-122"/>
              <a:ea typeface="DengXian" charset="-122"/>
              <a:cs typeface="Times New Roman" charset="0"/>
            </a:endParaRPr>
          </a:p>
        </p:txBody>
      </p:sp>
      <p:sp>
        <p:nvSpPr>
          <p:cNvPr id="18" name="文本框 17"/>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11.2.2</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文化管理的内容（</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642104452"/>
              </p:ext>
            </p:extLst>
          </p:nvPr>
        </p:nvGraphicFramePr>
        <p:xfrm>
          <a:off x="8832618" y="111813"/>
          <a:ext cx="3918857" cy="1373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001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10.3.1</a:t>
            </a:r>
            <a:r>
              <a:rPr lang="zh-CN" altLang="en-US" sz="2800" b="0" dirty="0" smtClean="0">
                <a:solidFill>
                  <a:schemeClr val="tx1"/>
                </a:solidFill>
                <a:latin typeface="黑体" panose="02010609060101010101" pitchFamily="49" charset="-122"/>
                <a:ea typeface="黑体" panose="02010609060101010101" pitchFamily="49" charset="-122"/>
                <a:sym typeface="+mn-ea"/>
              </a:rPr>
              <a:t> 什么</a:t>
            </a:r>
            <a:r>
              <a:rPr lang="zh-CN" altLang="en-US" sz="2800" b="0" dirty="0">
                <a:solidFill>
                  <a:schemeClr val="tx1"/>
                </a:solidFill>
                <a:latin typeface="黑体" panose="02010609060101010101" pitchFamily="49" charset="-122"/>
                <a:ea typeface="黑体" panose="02010609060101010101" pitchFamily="49" charset="-122"/>
                <a:sym typeface="+mn-ea"/>
              </a:rPr>
              <a:t>是物流（</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10.3 </a:t>
            </a:r>
            <a:r>
              <a:rPr lang="zh-CN" altLang="en-US" sz="2800" b="1" dirty="0">
                <a:latin typeface="黑体" panose="02010609060101010101" pitchFamily="49" charset="-122"/>
                <a:ea typeface="黑体" panose="02010609060101010101" pitchFamily="49" charset="-122"/>
                <a:sym typeface="+mn-ea"/>
              </a:rPr>
              <a:t>供应链管理环境下的物流管理</a:t>
            </a: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物流</a:t>
            </a:r>
            <a:r>
              <a:rPr lang="zh-CN" altLang="en-US" sz="2400" dirty="0" smtClean="0">
                <a:latin typeface="手札体-简粗体" panose="03000700000000000000" pitchFamily="66" charset="-122"/>
                <a:ea typeface="手札体-简粗体" panose="03000700000000000000" pitchFamily="66" charset="-122"/>
              </a:rPr>
              <a:t>指的是供应链范围内企业之间的</a:t>
            </a:r>
            <a:r>
              <a:rPr lang="zh-CN" altLang="en-US" sz="2400" dirty="0" smtClean="0">
                <a:solidFill>
                  <a:srgbClr val="FF0000"/>
                </a:solidFill>
                <a:latin typeface="手札体-简粗体" panose="03000700000000000000" pitchFamily="66" charset="-122"/>
                <a:ea typeface="手札体-简粗体" panose="03000700000000000000" pitchFamily="66" charset="-122"/>
              </a:rPr>
              <a:t>物资转移活动</a:t>
            </a:r>
            <a:r>
              <a:rPr lang="zh-CN" altLang="en-US" sz="2400" dirty="0" smtClean="0">
                <a:latin typeface="手札体-简粗体" panose="03000700000000000000" pitchFamily="66" charset="-122"/>
                <a:ea typeface="手札体-简粗体" panose="03000700000000000000" pitchFamily="66" charset="-122"/>
              </a:rPr>
              <a:t>（不包括企业内部）。一般认为，供应链是物流、信息流、资金流等的统一。</a:t>
            </a:r>
            <a:endParaRPr lang="en-US" altLang="zh-CN" sz="2400" dirty="0">
              <a:latin typeface="手札体-简粗体" panose="03000700000000000000" pitchFamily="66" charset="-122"/>
              <a:ea typeface="手札体-简粗体" panose="03000700000000000000" pitchFamily="66" charset="-122"/>
            </a:endParaRPr>
          </a:p>
        </p:txBody>
      </p:sp>
      <p:pic>
        <p:nvPicPr>
          <p:cNvPr id="1026" name="Picture 2" descr="https://timgsa.baidu.com/timg?image&amp;quality=80&amp;size=b9999_10000&amp;sec=1524127844126&amp;di=2c01da19f698cbe88cde7836e7806bdf&amp;imgtype=0&amp;src=http%3A%2F%2Fimgsrc.baidu.com%2Fimgad%2Fpic%2Fitem%2F728da9773912b31bbd740ab48c18367adab4e117.jpg"/>
          <p:cNvPicPr>
            <a:picLocks noChangeAspect="1" noChangeArrowheads="1"/>
          </p:cNvPicPr>
          <p:nvPr/>
        </p:nvPicPr>
        <p:blipFill rotWithShape="1">
          <a:blip r:embed="rId4">
            <a:extLst>
              <a:ext uri="{28A0092B-C50C-407E-A947-70E740481C1C}">
                <a14:useLocalDpi xmlns:a14="http://schemas.microsoft.com/office/drawing/2010/main" val="0"/>
              </a:ext>
            </a:extLst>
          </a:blip>
          <a:srcRect l="3690" t="8066" r="1825" b="8487"/>
          <a:stretch>
            <a:fillRect/>
          </a:stretch>
        </p:blipFill>
        <p:spPr bwMode="auto">
          <a:xfrm>
            <a:off x="2022060" y="3593804"/>
            <a:ext cx="5265943" cy="250928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92930" y="227455"/>
            <a:ext cx="447269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10.3.2.0</a:t>
            </a:r>
            <a:r>
              <a:rPr lang="zh-CN" altLang="en-US" kern="100" dirty="0" smtClean="0">
                <a:solidFill>
                  <a:srgbClr val="A6A6A6"/>
                </a:solidFill>
                <a:latin typeface="DengXian" charset="-122"/>
                <a:ea typeface="DengXian" charset="-122"/>
                <a:cs typeface="Times New Roman" charset="0"/>
              </a:rPr>
              <a:t> 供应链</a:t>
            </a:r>
            <a:r>
              <a:rPr lang="zh-CN" altLang="en-US" kern="100" dirty="0">
                <a:solidFill>
                  <a:srgbClr val="A6A6A6"/>
                </a:solidFill>
                <a:latin typeface="DengXian" charset="-122"/>
                <a:ea typeface="DengXian" charset="-122"/>
                <a:cs typeface="Times New Roman" charset="0"/>
              </a:rPr>
              <a:t>管理环境下物流管理的特点</a:t>
            </a:r>
            <a:endParaRPr lang="zh-CN" altLang="zh-CN" kern="100" dirty="0">
              <a:effectLst/>
              <a:latin typeface="DengXian" charset="-122"/>
              <a:ea typeface="DengXian" charset="-122"/>
              <a:cs typeface="Times New Roman" charset="0"/>
            </a:endParaRPr>
          </a:p>
        </p:txBody>
      </p:sp>
      <p:graphicFrame>
        <p:nvGraphicFramePr>
          <p:cNvPr id="12" name="图示 4">
            <a:extLst>
              <a:ext uri="{FF2B5EF4-FFF2-40B4-BE49-F238E27FC236}">
                <a16:creationId xmlns="" xmlns:a16="http://schemas.microsoft.com/office/drawing/2014/main" id="{6DA1DBEE-1A53-49DB-8B34-6ABC881624CC}"/>
              </a:ext>
            </a:extLst>
          </p:cNvPr>
          <p:cNvGraphicFramePr/>
          <p:nvPr>
            <p:extLst/>
          </p:nvPr>
        </p:nvGraphicFramePr>
        <p:xfrm>
          <a:off x="7843840" y="143900"/>
          <a:ext cx="5667210" cy="14487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32502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229324"/>
            <a:ext cx="11121462" cy="543062"/>
          </a:xfrm>
          <a:prstGeom prst="rect">
            <a:avLst/>
          </a:prstGeom>
          <a:noFill/>
        </p:spPr>
        <p:txBody>
          <a:bodyPr wrap="square" lIns="111090" tIns="55545" rIns="111090" bIns="55545" rtlCol="0">
            <a:spAutoFit/>
          </a:bodyPr>
          <a:lstStyle>
            <a:defPPr>
              <a:defRPr lang="zh-CN"/>
            </a:defPPr>
            <a:lvl1pPr>
              <a:defRPr sz="2800" b="1">
                <a:latin typeface="黑体" panose="02010609060101010101" pitchFamily="49" charset="-122"/>
                <a:ea typeface="黑体" panose="02010609060101010101" pitchFamily="49" charset="-122"/>
              </a:defRPr>
            </a:lvl1pPr>
          </a:lstStyle>
          <a:p>
            <a:r>
              <a:rPr lang="en-US" altLang="zh-CN" dirty="0" smtClean="0"/>
              <a:t>11.2.2.3</a:t>
            </a:r>
            <a:r>
              <a:rPr lang="zh-CN" altLang="en-US" dirty="0" smtClean="0"/>
              <a:t> 制定</a:t>
            </a:r>
            <a:r>
              <a:rPr lang="zh-CN" altLang="en-US" dirty="0"/>
              <a:t>企业文化管理</a:t>
            </a:r>
            <a:r>
              <a:rPr lang="zh-CN" altLang="en-US" dirty="0" smtClean="0"/>
              <a:t>制度</a:t>
            </a:r>
            <a:r>
              <a:rPr lang="zh-CN" altLang="en-US" b="0" dirty="0">
                <a:sym typeface="+mn-ea"/>
              </a:rPr>
              <a:t>（</a:t>
            </a:r>
            <a:r>
              <a:rPr lang="zh-CN" altLang="en-US" b="0" dirty="0" smtClean="0">
                <a:sym typeface="+mn-ea"/>
              </a:rPr>
              <a:t>单选★）</a:t>
            </a:r>
            <a:endParaRPr lang="en-US" altLang="zh-CN" b="0"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11.2 </a:t>
            </a:r>
            <a:r>
              <a:rPr lang="zh-CN" altLang="en-US" sz="2800" b="1" dirty="0">
                <a:latin typeface="黑体" panose="02010609060101010101" pitchFamily="49" charset="-122"/>
                <a:ea typeface="黑体" panose="02010609060101010101" pitchFamily="49" charset="-122"/>
                <a:sym typeface="+mn-ea"/>
              </a:rPr>
              <a:t>企业文化管理</a:t>
            </a:r>
          </a:p>
        </p:txBody>
      </p:sp>
      <p:sp>
        <p:nvSpPr>
          <p:cNvPr id="7" name="任意多边形 6"/>
          <p:cNvSpPr/>
          <p:nvPr/>
        </p:nvSpPr>
        <p:spPr>
          <a:xfrm>
            <a:off x="2055406" y="3052971"/>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企业文化沟通管理制度</a:t>
            </a:r>
          </a:p>
        </p:txBody>
      </p:sp>
      <p:sp>
        <p:nvSpPr>
          <p:cNvPr id="9" name="任意多边形 8"/>
          <p:cNvSpPr/>
          <p:nvPr/>
        </p:nvSpPr>
        <p:spPr>
          <a:xfrm>
            <a:off x="2055406" y="2405049"/>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solidFill>
            <a:srgbClr val="FF0000"/>
          </a:solid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文化意义符号管理制度</a:t>
            </a:r>
            <a:endParaRPr lang="zh-CN" altLang="en-US" sz="2000" dirty="0">
              <a:solidFill>
                <a:schemeClr val="bg1"/>
              </a:solidFill>
              <a:latin typeface="手札体-简粗体" panose="03000700000000000000" pitchFamily="66" charset="-122"/>
              <a:ea typeface="手札体-简粗体" panose="03000700000000000000" pitchFamily="66" charset="-122"/>
            </a:endParaRPr>
          </a:p>
        </p:txBody>
      </p:sp>
      <p:sp>
        <p:nvSpPr>
          <p:cNvPr id="10" name="任意多边形 9"/>
          <p:cNvSpPr/>
          <p:nvPr/>
        </p:nvSpPr>
        <p:spPr>
          <a:xfrm>
            <a:off x="2055406" y="3700893"/>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企业文化氛围管理制度</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1" name="任意多边形 10"/>
          <p:cNvSpPr/>
          <p:nvPr/>
        </p:nvSpPr>
        <p:spPr>
          <a:xfrm>
            <a:off x="2055405" y="4354970"/>
            <a:ext cx="7369574"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企业文化的遗传管理制度</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6" name="矩形 15"/>
          <p:cNvSpPr/>
          <p:nvPr/>
        </p:nvSpPr>
        <p:spPr>
          <a:xfrm>
            <a:off x="48383" y="160757"/>
            <a:ext cx="331853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11.2.2.3</a:t>
            </a:r>
            <a:r>
              <a:rPr lang="zh-CN" altLang="en-US" kern="100" dirty="0" smtClean="0">
                <a:solidFill>
                  <a:srgbClr val="A6A6A6"/>
                </a:solidFill>
                <a:latin typeface="DengXian" charset="-122"/>
                <a:ea typeface="DengXian" charset="-122"/>
                <a:cs typeface="Times New Roman" charset="0"/>
              </a:rPr>
              <a:t> 制定</a:t>
            </a:r>
            <a:r>
              <a:rPr lang="zh-CN" altLang="en-US" kern="100" dirty="0">
                <a:solidFill>
                  <a:srgbClr val="A6A6A6"/>
                </a:solidFill>
                <a:latin typeface="DengXian" charset="-122"/>
                <a:ea typeface="DengXian" charset="-122"/>
                <a:cs typeface="Times New Roman" charset="0"/>
              </a:rPr>
              <a:t>企业文化管理制度</a:t>
            </a:r>
            <a:endParaRPr lang="zh-CN" altLang="zh-CN" kern="100" dirty="0">
              <a:effectLst/>
              <a:latin typeface="DengXian" charset="-122"/>
              <a:ea typeface="DengXian" charset="-122"/>
              <a:cs typeface="Times New Roman" charset="0"/>
            </a:endParaRPr>
          </a:p>
        </p:txBody>
      </p:sp>
      <p:graphicFrame>
        <p:nvGraphicFramePr>
          <p:cNvPr id="17"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679023968"/>
              </p:ext>
            </p:extLst>
          </p:nvPr>
        </p:nvGraphicFramePr>
        <p:xfrm>
          <a:off x="8832618" y="111813"/>
          <a:ext cx="3918857" cy="1373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574367"/>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企业</a:t>
            </a:r>
            <a:r>
              <a:rPr lang="zh-CN" altLang="en-US" sz="2800" b="0" dirty="0">
                <a:solidFill>
                  <a:schemeClr val="tx1"/>
                </a:solidFill>
                <a:latin typeface="黑体" panose="02010609060101010101" pitchFamily="49" charset="-122"/>
                <a:ea typeface="黑体" panose="02010609060101010101" pitchFamily="49" charset="-122"/>
                <a:sym typeface="+mn-ea"/>
              </a:rPr>
              <a:t>的文化意义符号系统</a:t>
            </a:r>
            <a:r>
              <a:rPr lang="zh-CN" altLang="en-US" sz="2800" b="0">
                <a:solidFill>
                  <a:schemeClr val="tx1"/>
                </a:solidFill>
                <a:latin typeface="黑体" panose="02010609060101010101" pitchFamily="49" charset="-122"/>
                <a:ea typeface="黑体" panose="02010609060101010101" pitchFamily="49" charset="-122"/>
                <a:sym typeface="+mn-ea"/>
              </a:rPr>
              <a:t>（</a:t>
            </a:r>
            <a:r>
              <a:rPr lang="zh-CN" altLang="en-US" sz="2800" b="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11.2 </a:t>
            </a:r>
            <a:r>
              <a:rPr lang="zh-CN" altLang="en-US" sz="2800" b="1" dirty="0">
                <a:latin typeface="黑体" panose="02010609060101010101" pitchFamily="49" charset="-122"/>
                <a:ea typeface="黑体" panose="02010609060101010101" pitchFamily="49" charset="-122"/>
                <a:sym typeface="+mn-ea"/>
              </a:rPr>
              <a:t>企业文化管理</a:t>
            </a:r>
          </a:p>
        </p:txBody>
      </p:sp>
      <p:graphicFrame>
        <p:nvGraphicFramePr>
          <p:cNvPr id="6" name="图示 5"/>
          <p:cNvGraphicFramePr/>
          <p:nvPr>
            <p:extLst>
              <p:ext uri="{D42A27DB-BD31-4B8C-83A1-F6EECF244321}">
                <p14:modId xmlns:p14="http://schemas.microsoft.com/office/powerpoint/2010/main" val="1047464590"/>
              </p:ext>
            </p:extLst>
          </p:nvPr>
        </p:nvGraphicFramePr>
        <p:xfrm>
          <a:off x="1290089" y="2487918"/>
          <a:ext cx="3887973" cy="4231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图示 6"/>
          <p:cNvGraphicFramePr/>
          <p:nvPr>
            <p:extLst>
              <p:ext uri="{D42A27DB-BD31-4B8C-83A1-F6EECF244321}">
                <p14:modId xmlns:p14="http://schemas.microsoft.com/office/powerpoint/2010/main" val="1751358920"/>
              </p:ext>
            </p:extLst>
          </p:nvPr>
        </p:nvGraphicFramePr>
        <p:xfrm>
          <a:off x="6982046" y="2487917"/>
          <a:ext cx="3887973" cy="423175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8" name="右箭头 7"/>
          <p:cNvSpPr/>
          <p:nvPr/>
        </p:nvSpPr>
        <p:spPr>
          <a:xfrm>
            <a:off x="5589187" y="2951776"/>
            <a:ext cx="903768" cy="4784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628170" y="4364564"/>
            <a:ext cx="903768" cy="4784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628170" y="5777352"/>
            <a:ext cx="903768" cy="4784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8383" y="160757"/>
            <a:ext cx="331853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11.2.2.3</a:t>
            </a:r>
            <a:r>
              <a:rPr lang="zh-CN" altLang="en-US" kern="100" dirty="0" smtClean="0">
                <a:solidFill>
                  <a:srgbClr val="A6A6A6"/>
                </a:solidFill>
                <a:latin typeface="DengXian" charset="-122"/>
                <a:ea typeface="DengXian" charset="-122"/>
                <a:cs typeface="Times New Roman" charset="0"/>
              </a:rPr>
              <a:t> 制定</a:t>
            </a:r>
            <a:r>
              <a:rPr lang="zh-CN" altLang="en-US" kern="100" dirty="0">
                <a:solidFill>
                  <a:srgbClr val="A6A6A6"/>
                </a:solidFill>
                <a:latin typeface="DengXian" charset="-122"/>
                <a:ea typeface="DengXian" charset="-122"/>
                <a:cs typeface="Times New Roman" charset="0"/>
              </a:rPr>
              <a:t>企业文化管理制度</a:t>
            </a:r>
            <a:endParaRPr lang="zh-CN" altLang="zh-CN" kern="100" dirty="0">
              <a:effectLst/>
              <a:latin typeface="DengXian" charset="-122"/>
              <a:ea typeface="DengXian" charset="-122"/>
              <a:cs typeface="Times New Roman" charset="0"/>
            </a:endParaRPr>
          </a:p>
        </p:txBody>
      </p:sp>
      <p:sp>
        <p:nvSpPr>
          <p:cNvPr id="16" name="文本框 15"/>
          <p:cNvSpPr txBox="1"/>
          <p:nvPr>
            <p:custDataLst>
              <p:tags r:id="rId2"/>
            </p:custDataLst>
          </p:nvPr>
        </p:nvSpPr>
        <p:spPr>
          <a:xfrm>
            <a:off x="735180" y="1216261"/>
            <a:ext cx="11121462" cy="543062"/>
          </a:xfrm>
          <a:prstGeom prst="rect">
            <a:avLst/>
          </a:prstGeom>
          <a:noFill/>
        </p:spPr>
        <p:txBody>
          <a:bodyPr wrap="square" lIns="111090" tIns="55545" rIns="111090" bIns="55545" rtlCol="0">
            <a:spAutoFit/>
          </a:bodyPr>
          <a:lstStyle>
            <a:defPPr>
              <a:defRPr lang="zh-CN"/>
            </a:defPPr>
            <a:lvl1pPr>
              <a:defRPr sz="2800" b="1">
                <a:latin typeface="黑体" panose="02010609060101010101" pitchFamily="49" charset="-122"/>
                <a:ea typeface="黑体" panose="02010609060101010101" pitchFamily="49" charset="-122"/>
              </a:defRPr>
            </a:lvl1pPr>
          </a:lstStyle>
          <a:p>
            <a:r>
              <a:rPr lang="en-US" altLang="zh-CN" dirty="0" smtClean="0"/>
              <a:t>11.2.2.3</a:t>
            </a:r>
            <a:r>
              <a:rPr lang="zh-CN" altLang="en-US" dirty="0" smtClean="0"/>
              <a:t> 制定</a:t>
            </a:r>
            <a:r>
              <a:rPr lang="zh-CN" altLang="en-US" dirty="0"/>
              <a:t>企业文化管理</a:t>
            </a:r>
            <a:r>
              <a:rPr lang="zh-CN" altLang="en-US" dirty="0" smtClean="0"/>
              <a:t>制度</a:t>
            </a:r>
            <a:r>
              <a:rPr lang="zh-CN" altLang="en-US" b="0" dirty="0">
                <a:sym typeface="+mn-ea"/>
              </a:rPr>
              <a:t>（</a:t>
            </a:r>
            <a:r>
              <a:rPr lang="zh-CN" altLang="en-US" b="0" dirty="0" smtClean="0">
                <a:sym typeface="+mn-ea"/>
              </a:rPr>
              <a:t>单选★）</a:t>
            </a:r>
            <a:endParaRPr lang="en-US" altLang="zh-CN" b="0" dirty="0">
              <a:sym typeface="+mn-ea"/>
            </a:endParaRPr>
          </a:p>
        </p:txBody>
      </p:sp>
      <p:graphicFrame>
        <p:nvGraphicFramePr>
          <p:cNvPr id="17"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2063058950"/>
              </p:ext>
            </p:extLst>
          </p:nvPr>
        </p:nvGraphicFramePr>
        <p:xfrm>
          <a:off x="8832618" y="111813"/>
          <a:ext cx="3918857" cy="137364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11.2 </a:t>
            </a:r>
            <a:r>
              <a:rPr lang="zh-CN" altLang="en-US" sz="2800" b="1" dirty="0">
                <a:latin typeface="黑体" panose="02010609060101010101" pitchFamily="49" charset="-122"/>
                <a:ea typeface="黑体" panose="02010609060101010101" pitchFamily="49" charset="-122"/>
                <a:sym typeface="+mn-ea"/>
              </a:rPr>
              <a:t>企业文化管理</a:t>
            </a:r>
          </a:p>
        </p:txBody>
      </p:sp>
      <p:graphicFrame>
        <p:nvGraphicFramePr>
          <p:cNvPr id="6" name="图示 5"/>
          <p:cNvGraphicFramePr/>
          <p:nvPr>
            <p:extLst>
              <p:ext uri="{D42A27DB-BD31-4B8C-83A1-F6EECF244321}">
                <p14:modId xmlns:p14="http://schemas.microsoft.com/office/powerpoint/2010/main" val="1280278684"/>
              </p:ext>
            </p:extLst>
          </p:nvPr>
        </p:nvGraphicFramePr>
        <p:xfrm>
          <a:off x="1290089" y="2527109"/>
          <a:ext cx="3887973" cy="4231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图示 6"/>
          <p:cNvGraphicFramePr/>
          <p:nvPr>
            <p:extLst>
              <p:ext uri="{D42A27DB-BD31-4B8C-83A1-F6EECF244321}">
                <p14:modId xmlns:p14="http://schemas.microsoft.com/office/powerpoint/2010/main" val="2005182695"/>
              </p:ext>
            </p:extLst>
          </p:nvPr>
        </p:nvGraphicFramePr>
        <p:xfrm>
          <a:off x="6982046" y="2527109"/>
          <a:ext cx="3887973" cy="423175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8" name="右箭头 7"/>
          <p:cNvSpPr/>
          <p:nvPr/>
        </p:nvSpPr>
        <p:spPr>
          <a:xfrm>
            <a:off x="5667153" y="3023294"/>
            <a:ext cx="903768" cy="4784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667153" y="4377173"/>
            <a:ext cx="903768" cy="4784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667153" y="5801936"/>
            <a:ext cx="903768" cy="4784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8383" y="160757"/>
            <a:ext cx="331853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11.2.2.3</a:t>
            </a:r>
            <a:r>
              <a:rPr lang="zh-CN" altLang="en-US" kern="100" dirty="0" smtClean="0">
                <a:solidFill>
                  <a:srgbClr val="A6A6A6"/>
                </a:solidFill>
                <a:latin typeface="DengXian" charset="-122"/>
                <a:ea typeface="DengXian" charset="-122"/>
                <a:cs typeface="Times New Roman" charset="0"/>
              </a:rPr>
              <a:t> 制定</a:t>
            </a:r>
            <a:r>
              <a:rPr lang="zh-CN" altLang="en-US" kern="100" dirty="0">
                <a:solidFill>
                  <a:srgbClr val="A6A6A6"/>
                </a:solidFill>
                <a:latin typeface="DengXian" charset="-122"/>
                <a:ea typeface="DengXian" charset="-122"/>
                <a:cs typeface="Times New Roman" charset="0"/>
              </a:rPr>
              <a:t>企业文化管理制度</a:t>
            </a:r>
            <a:endParaRPr lang="zh-CN" altLang="zh-CN" kern="100" dirty="0">
              <a:effectLst/>
              <a:latin typeface="DengXian" charset="-122"/>
              <a:ea typeface="DengXian" charset="-122"/>
              <a:cs typeface="Times New Roman" charset="0"/>
            </a:endParaRPr>
          </a:p>
        </p:txBody>
      </p:sp>
      <p:sp>
        <p:nvSpPr>
          <p:cNvPr id="16" name="文本框 15"/>
          <p:cNvSpPr txBox="1"/>
          <p:nvPr>
            <p:custDataLst>
              <p:tags r:id="rId1"/>
            </p:custDataLst>
          </p:nvPr>
        </p:nvSpPr>
        <p:spPr>
          <a:xfrm>
            <a:off x="735180" y="1216261"/>
            <a:ext cx="11121462" cy="973949"/>
          </a:xfrm>
          <a:prstGeom prst="rect">
            <a:avLst/>
          </a:prstGeom>
          <a:noFill/>
        </p:spPr>
        <p:txBody>
          <a:bodyPr wrap="square" lIns="111090" tIns="55545" rIns="111090" bIns="55545" rtlCol="0">
            <a:spAutoFit/>
          </a:bodyPr>
          <a:lstStyle>
            <a:defPPr>
              <a:defRPr lang="zh-CN"/>
            </a:defPPr>
            <a:lvl1pPr>
              <a:defRPr sz="2800" b="1">
                <a:latin typeface="黑体" panose="02010609060101010101" pitchFamily="49" charset="-122"/>
                <a:ea typeface="黑体" panose="02010609060101010101" pitchFamily="49" charset="-122"/>
              </a:defRPr>
            </a:lvl1pPr>
          </a:lstStyle>
          <a:p>
            <a:r>
              <a:rPr lang="en-US" altLang="zh-CN" dirty="0" smtClean="0"/>
              <a:t>11.2.2.3</a:t>
            </a:r>
            <a:r>
              <a:rPr lang="zh-CN" altLang="en-US" dirty="0" smtClean="0"/>
              <a:t> 制定</a:t>
            </a:r>
            <a:r>
              <a:rPr lang="zh-CN" altLang="en-US" dirty="0"/>
              <a:t>企业文化管理</a:t>
            </a:r>
            <a:r>
              <a:rPr lang="zh-CN" altLang="en-US" dirty="0" smtClean="0"/>
              <a:t>制度</a:t>
            </a:r>
            <a:r>
              <a:rPr lang="zh-CN" altLang="en-US" b="0" dirty="0">
                <a:sym typeface="+mn-ea"/>
              </a:rPr>
              <a:t>（</a:t>
            </a:r>
            <a:r>
              <a:rPr lang="zh-CN" altLang="en-US" b="0" dirty="0" smtClean="0">
                <a:sym typeface="+mn-ea"/>
              </a:rPr>
              <a:t>单选★</a:t>
            </a:r>
            <a:r>
              <a:rPr lang="zh-CN" altLang="en-US" b="0" dirty="0">
                <a:sym typeface="+mn-ea"/>
              </a:rPr>
              <a:t>）</a:t>
            </a:r>
            <a:endParaRPr lang="en-US" altLang="zh-CN" b="0" dirty="0">
              <a:sym typeface="+mn-ea"/>
            </a:endParaRPr>
          </a:p>
          <a:p>
            <a:endParaRPr lang="zh-CN" altLang="en-US" dirty="0"/>
          </a:p>
        </p:txBody>
      </p:sp>
      <p:sp>
        <p:nvSpPr>
          <p:cNvPr id="17" name="文本框 16"/>
          <p:cNvSpPr txBox="1"/>
          <p:nvPr>
            <p:custDataLst>
              <p:tags r:id="rId2"/>
            </p:custDataLst>
          </p:nvPr>
        </p:nvSpPr>
        <p:spPr>
          <a:xfrm>
            <a:off x="735180" y="1574367"/>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企业</a:t>
            </a:r>
            <a:r>
              <a:rPr lang="zh-CN" altLang="en-US" sz="2800" b="0" dirty="0">
                <a:solidFill>
                  <a:schemeClr val="tx1"/>
                </a:solidFill>
                <a:latin typeface="黑体" panose="02010609060101010101" pitchFamily="49" charset="-122"/>
                <a:ea typeface="黑体" panose="02010609060101010101" pitchFamily="49" charset="-122"/>
                <a:sym typeface="+mn-ea"/>
              </a:rPr>
              <a:t>的文化意义符号系统</a:t>
            </a:r>
            <a:r>
              <a:rPr lang="zh-CN" altLang="en-US" sz="2800" b="0">
                <a:solidFill>
                  <a:schemeClr val="tx1"/>
                </a:solidFill>
                <a:latin typeface="黑体" panose="02010609060101010101" pitchFamily="49" charset="-122"/>
                <a:ea typeface="黑体" panose="02010609060101010101" pitchFamily="49" charset="-122"/>
                <a:sym typeface="+mn-ea"/>
              </a:rPr>
              <a:t>（</a:t>
            </a:r>
            <a:r>
              <a:rPr lang="zh-CN" altLang="en-US" sz="2800" b="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8"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214018684"/>
              </p:ext>
            </p:extLst>
          </p:nvPr>
        </p:nvGraphicFramePr>
        <p:xfrm>
          <a:off x="8832618" y="111813"/>
          <a:ext cx="3918857" cy="137364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6666069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11.2 </a:t>
            </a:r>
            <a:r>
              <a:rPr lang="zh-CN" altLang="en-US" sz="2800" b="1" dirty="0">
                <a:latin typeface="黑体" panose="02010609060101010101" pitchFamily="49" charset="-122"/>
                <a:ea typeface="黑体" panose="02010609060101010101" pitchFamily="49" charset="-122"/>
                <a:sym typeface="+mn-ea"/>
              </a:rPr>
              <a:t>企业文化管理</a:t>
            </a:r>
          </a:p>
        </p:txBody>
      </p:sp>
      <p:graphicFrame>
        <p:nvGraphicFramePr>
          <p:cNvPr id="5" name="图示 4"/>
          <p:cNvGraphicFramePr/>
          <p:nvPr>
            <p:extLst>
              <p:ext uri="{D42A27DB-BD31-4B8C-83A1-F6EECF244321}">
                <p14:modId xmlns:p14="http://schemas.microsoft.com/office/powerpoint/2010/main" val="2055200420"/>
              </p:ext>
            </p:extLst>
          </p:nvPr>
        </p:nvGraphicFramePr>
        <p:xfrm>
          <a:off x="1464729" y="2512931"/>
          <a:ext cx="9454908" cy="42317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矩形 9"/>
          <p:cNvSpPr/>
          <p:nvPr/>
        </p:nvSpPr>
        <p:spPr>
          <a:xfrm>
            <a:off x="48383" y="160757"/>
            <a:ext cx="331853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11.2.2.3</a:t>
            </a:r>
            <a:r>
              <a:rPr lang="zh-CN" altLang="en-US" kern="100" dirty="0" smtClean="0">
                <a:solidFill>
                  <a:srgbClr val="A6A6A6"/>
                </a:solidFill>
                <a:latin typeface="DengXian" charset="-122"/>
                <a:ea typeface="DengXian" charset="-122"/>
                <a:cs typeface="Times New Roman" charset="0"/>
              </a:rPr>
              <a:t> 制定</a:t>
            </a:r>
            <a:r>
              <a:rPr lang="zh-CN" altLang="en-US" kern="100" dirty="0">
                <a:solidFill>
                  <a:srgbClr val="A6A6A6"/>
                </a:solidFill>
                <a:latin typeface="DengXian" charset="-122"/>
                <a:ea typeface="DengXian" charset="-122"/>
                <a:cs typeface="Times New Roman" charset="0"/>
              </a:rPr>
              <a:t>企业文化管理制度</a:t>
            </a:r>
            <a:endParaRPr lang="zh-CN" altLang="zh-CN" kern="100" dirty="0">
              <a:effectLst/>
              <a:latin typeface="DengXian" charset="-122"/>
              <a:ea typeface="DengXian" charset="-122"/>
              <a:cs typeface="Times New Roman" charset="0"/>
            </a:endParaRPr>
          </a:p>
        </p:txBody>
      </p:sp>
      <p:sp>
        <p:nvSpPr>
          <p:cNvPr id="11" name="文本框 10"/>
          <p:cNvSpPr txBox="1"/>
          <p:nvPr>
            <p:custDataLst>
              <p:tags r:id="rId1"/>
            </p:custDataLst>
          </p:nvPr>
        </p:nvSpPr>
        <p:spPr>
          <a:xfrm>
            <a:off x="735180" y="1229324"/>
            <a:ext cx="11121462" cy="973949"/>
          </a:xfrm>
          <a:prstGeom prst="rect">
            <a:avLst/>
          </a:prstGeom>
          <a:noFill/>
        </p:spPr>
        <p:txBody>
          <a:bodyPr wrap="square" lIns="111090" tIns="55545" rIns="111090" bIns="55545" rtlCol="0">
            <a:spAutoFit/>
          </a:bodyPr>
          <a:lstStyle>
            <a:defPPr>
              <a:defRPr lang="zh-CN"/>
            </a:defPPr>
            <a:lvl1pPr>
              <a:defRPr sz="2800" b="1">
                <a:latin typeface="黑体" panose="02010609060101010101" pitchFamily="49" charset="-122"/>
                <a:ea typeface="黑体" panose="02010609060101010101" pitchFamily="49" charset="-122"/>
              </a:defRPr>
            </a:lvl1pPr>
          </a:lstStyle>
          <a:p>
            <a:r>
              <a:rPr lang="en-US" altLang="zh-CN" dirty="0" smtClean="0"/>
              <a:t>11.2.2.3</a:t>
            </a:r>
            <a:r>
              <a:rPr lang="zh-CN" altLang="en-US" dirty="0" smtClean="0"/>
              <a:t> 制定</a:t>
            </a:r>
            <a:r>
              <a:rPr lang="zh-CN" altLang="en-US" dirty="0"/>
              <a:t>企业文化管理</a:t>
            </a:r>
            <a:r>
              <a:rPr lang="zh-CN" altLang="en-US" dirty="0" smtClean="0"/>
              <a:t>制度</a:t>
            </a:r>
            <a:r>
              <a:rPr lang="zh-CN" altLang="en-US" b="0" dirty="0">
                <a:sym typeface="+mn-ea"/>
              </a:rPr>
              <a:t>（</a:t>
            </a:r>
            <a:r>
              <a:rPr lang="zh-CN" altLang="en-US" b="0" dirty="0" smtClean="0">
                <a:sym typeface="+mn-ea"/>
              </a:rPr>
              <a:t>单选★</a:t>
            </a:r>
            <a:r>
              <a:rPr lang="zh-CN" altLang="en-US" b="0" dirty="0">
                <a:sym typeface="+mn-ea"/>
              </a:rPr>
              <a:t>）</a:t>
            </a:r>
            <a:endParaRPr lang="en-US" altLang="zh-CN" b="0" dirty="0">
              <a:sym typeface="+mn-ea"/>
            </a:endParaRPr>
          </a:p>
          <a:p>
            <a:endParaRPr lang="zh-CN" altLang="en-US" dirty="0"/>
          </a:p>
        </p:txBody>
      </p:sp>
      <p:sp>
        <p:nvSpPr>
          <p:cNvPr id="12" name="文本框 11"/>
          <p:cNvSpPr txBox="1"/>
          <p:nvPr>
            <p:custDataLst>
              <p:tags r:id="rId2"/>
            </p:custDataLst>
          </p:nvPr>
        </p:nvSpPr>
        <p:spPr>
          <a:xfrm>
            <a:off x="735180" y="1574367"/>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企业</a:t>
            </a:r>
            <a:r>
              <a:rPr lang="zh-CN" altLang="en-US" sz="2800" b="0" dirty="0">
                <a:solidFill>
                  <a:schemeClr val="tx1"/>
                </a:solidFill>
                <a:latin typeface="黑体" panose="02010609060101010101" pitchFamily="49" charset="-122"/>
                <a:ea typeface="黑体" panose="02010609060101010101" pitchFamily="49" charset="-122"/>
                <a:sym typeface="+mn-ea"/>
              </a:rPr>
              <a:t>的文化意义符号系统</a:t>
            </a:r>
            <a:r>
              <a:rPr lang="zh-CN" altLang="en-US" sz="2800" b="0">
                <a:solidFill>
                  <a:schemeClr val="tx1"/>
                </a:solidFill>
                <a:latin typeface="黑体" panose="02010609060101010101" pitchFamily="49" charset="-122"/>
                <a:ea typeface="黑体" panose="02010609060101010101" pitchFamily="49" charset="-122"/>
                <a:sym typeface="+mn-ea"/>
              </a:rPr>
              <a:t>（</a:t>
            </a:r>
            <a:r>
              <a:rPr lang="zh-CN" altLang="en-US" sz="2800" b="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3"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214018684"/>
              </p:ext>
            </p:extLst>
          </p:nvPr>
        </p:nvGraphicFramePr>
        <p:xfrm>
          <a:off x="8832618" y="111813"/>
          <a:ext cx="3918857" cy="137364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4764283"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11.2 </a:t>
            </a:r>
            <a:r>
              <a:rPr lang="zh-CN" altLang="en-US" sz="2800" b="1" dirty="0" smtClean="0">
                <a:latin typeface="黑体" panose="02010609060101010101" pitchFamily="49" charset="-122"/>
                <a:ea typeface="黑体" panose="02010609060101010101" pitchFamily="49" charset="-122"/>
                <a:sym typeface="+mn-ea"/>
              </a:rPr>
              <a:t>企业文化</a:t>
            </a:r>
            <a:r>
              <a:rPr lang="zh-CN" altLang="en-US" sz="2800" b="1" dirty="0">
                <a:latin typeface="黑体" panose="02010609060101010101" pitchFamily="49" charset="-122"/>
                <a:ea typeface="黑体" panose="02010609060101010101" pitchFamily="49" charset="-122"/>
                <a:sym typeface="+mn-ea"/>
              </a:rPr>
              <a:t>管理</a:t>
            </a:r>
          </a:p>
        </p:txBody>
      </p:sp>
    </p:spTree>
    <p:extLst>
      <p:ext uri="{BB962C8B-B14F-4D97-AF65-F5344CB8AC3E}">
        <p14:creationId xmlns:p14="http://schemas.microsoft.com/office/powerpoint/2010/main" val="19286409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影响企业文化管理的因素不包括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行业</a:t>
            </a:r>
            <a:r>
              <a:rPr lang="zh-CN" altLang="en-US" sz="2400" b="0" dirty="0" smtClean="0">
                <a:solidFill>
                  <a:schemeClr val="tx1"/>
                </a:solidFill>
                <a:latin typeface="黑体" panose="02010609060101010101" pitchFamily="49" charset="-122"/>
                <a:ea typeface="黑体" panose="02010609060101010101" pitchFamily="49" charset="-122"/>
              </a:rPr>
              <a:t>特征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追求通用</a:t>
            </a:r>
            <a:r>
              <a:rPr lang="zh-CN" altLang="en-US" sz="2400" b="0" dirty="0" smtClean="0">
                <a:solidFill>
                  <a:schemeClr val="tx1"/>
                </a:solidFill>
                <a:latin typeface="黑体" panose="02010609060101010101" pitchFamily="49" charset="-122"/>
                <a:ea typeface="黑体" panose="02010609060101010101" pitchFamily="49" charset="-122"/>
              </a:rPr>
              <a:t>模式</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管理者</a:t>
            </a:r>
            <a:r>
              <a:rPr lang="zh-CN" altLang="en-US" sz="2400" b="0" dirty="0" smtClean="0">
                <a:solidFill>
                  <a:schemeClr val="tx1"/>
                </a:solidFill>
                <a:latin typeface="黑体" panose="02010609060101010101" pitchFamily="49" charset="-122"/>
                <a:ea typeface="黑体" panose="02010609060101010101" pitchFamily="49" charset="-122"/>
              </a:rPr>
              <a:t>素质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形成的长期性</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影响企业文化管理的因素不包括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行业</a:t>
            </a:r>
            <a:r>
              <a:rPr lang="zh-CN" altLang="en-US" sz="2400" b="0" dirty="0" smtClean="0">
                <a:solidFill>
                  <a:schemeClr val="tx1"/>
                </a:solidFill>
                <a:latin typeface="黑体" panose="02010609060101010101" pitchFamily="49" charset="-122"/>
                <a:ea typeface="黑体" panose="02010609060101010101" pitchFamily="49" charset="-122"/>
              </a:rPr>
              <a:t>特征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追求通用</a:t>
            </a:r>
            <a:r>
              <a:rPr lang="zh-CN" altLang="en-US" sz="2400" b="0" dirty="0" smtClean="0">
                <a:solidFill>
                  <a:srgbClr val="FF0000"/>
                </a:solidFill>
                <a:latin typeface="黑体" panose="02010609060101010101" pitchFamily="49" charset="-122"/>
                <a:ea typeface="黑体" panose="02010609060101010101" pitchFamily="49" charset="-122"/>
              </a:rPr>
              <a:t>模式</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追求独特模式</a:t>
            </a:r>
            <a:r>
              <a:rPr lang="zh-CN" altLang="en-US" sz="2400" b="0" dirty="0" smtClean="0">
                <a:solidFill>
                  <a:srgbClr val="FF0000"/>
                </a:solidFill>
                <a:latin typeface="手札体-简粗体"/>
                <a:ea typeface="手札体-简粗体"/>
              </a:rPr>
              <a:t>√</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管理者</a:t>
            </a:r>
            <a:r>
              <a:rPr lang="zh-CN" altLang="en-US" sz="2400" b="0" dirty="0" smtClean="0">
                <a:solidFill>
                  <a:schemeClr val="tx1"/>
                </a:solidFill>
                <a:latin typeface="黑体" panose="02010609060101010101" pitchFamily="49" charset="-122"/>
                <a:ea typeface="黑体" panose="02010609060101010101" pitchFamily="49" charset="-122"/>
              </a:rPr>
              <a:t>素质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形成的长期性</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企业的文化意义符号系统包括三个方面，即精神方面、物质方面和</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气质</a:t>
            </a:r>
            <a:r>
              <a:rPr lang="zh-CN" altLang="en-US" sz="2400" b="0" dirty="0" smtClean="0">
                <a:solidFill>
                  <a:schemeClr val="tx1"/>
                </a:solidFill>
                <a:latin typeface="黑体" panose="02010609060101010101" pitchFamily="49" charset="-122"/>
                <a:ea typeface="黑体" panose="02010609060101010101" pitchFamily="49" charset="-122"/>
              </a:rPr>
              <a:t>方面</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行为</a:t>
            </a:r>
            <a:r>
              <a:rPr lang="zh-CN" altLang="en-US" sz="2400" b="0" dirty="0" smtClean="0">
                <a:solidFill>
                  <a:schemeClr val="tx1"/>
                </a:solidFill>
                <a:latin typeface="黑体" panose="02010609060101010101" pitchFamily="49" charset="-122"/>
                <a:ea typeface="黑体" panose="02010609060101010101" pitchFamily="49" charset="-122"/>
              </a:rPr>
              <a:t>方面</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制度</a:t>
            </a:r>
            <a:r>
              <a:rPr lang="zh-CN" altLang="en-US" sz="2400" b="0" dirty="0" smtClean="0">
                <a:solidFill>
                  <a:schemeClr val="tx1"/>
                </a:solidFill>
                <a:latin typeface="黑体" panose="02010609060101010101" pitchFamily="49" charset="-122"/>
                <a:ea typeface="黑体" panose="02010609060101010101" pitchFamily="49" charset="-122"/>
              </a:rPr>
              <a:t>方面</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管理者方面</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企业的文化意义符号系统包括三个方面，即精神方面、物质方面和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气质</a:t>
            </a:r>
            <a:r>
              <a:rPr lang="zh-CN" altLang="en-US" sz="2400" b="0" dirty="0" smtClean="0">
                <a:solidFill>
                  <a:schemeClr val="tx1"/>
                </a:solidFill>
                <a:latin typeface="黑体" panose="02010609060101010101" pitchFamily="49" charset="-122"/>
                <a:ea typeface="黑体" panose="02010609060101010101" pitchFamily="49" charset="-122"/>
              </a:rPr>
              <a:t>方面</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行为</a:t>
            </a:r>
            <a:r>
              <a:rPr lang="zh-CN" altLang="en-US" sz="2400" b="0" dirty="0" smtClean="0">
                <a:solidFill>
                  <a:srgbClr val="FF0000"/>
                </a:solidFill>
                <a:latin typeface="黑体" panose="02010609060101010101" pitchFamily="49" charset="-122"/>
                <a:ea typeface="黑体" panose="02010609060101010101" pitchFamily="49" charset="-122"/>
              </a:rPr>
              <a:t>方面</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制度</a:t>
            </a:r>
            <a:r>
              <a:rPr lang="zh-CN" altLang="en-US" sz="2400" b="0" dirty="0" smtClean="0">
                <a:solidFill>
                  <a:schemeClr val="tx1"/>
                </a:solidFill>
                <a:latin typeface="黑体" panose="02010609060101010101" pitchFamily="49" charset="-122"/>
                <a:ea typeface="黑体" panose="02010609060101010101" pitchFamily="49" charset="-122"/>
              </a:rPr>
              <a:t>方面</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管理者方面</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企业文化管理的内容不包括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分析内外因素，提炼核心</a:t>
            </a:r>
            <a:r>
              <a:rPr lang="zh-CN" altLang="en-US" sz="2400" b="0" dirty="0" smtClean="0">
                <a:solidFill>
                  <a:schemeClr val="tx1"/>
                </a:solidFill>
                <a:latin typeface="黑体" panose="02010609060101010101" pitchFamily="49" charset="-122"/>
                <a:ea typeface="黑体" panose="02010609060101010101" pitchFamily="49" charset="-122"/>
              </a:rPr>
              <a:t>价值观</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制定企业文化</a:t>
            </a:r>
            <a:r>
              <a:rPr lang="zh-CN" altLang="en-US" sz="2400" b="0" dirty="0" smtClean="0">
                <a:solidFill>
                  <a:schemeClr val="tx1"/>
                </a:solidFill>
                <a:latin typeface="黑体" panose="02010609060101010101" pitchFamily="49" charset="-122"/>
                <a:ea typeface="黑体" panose="02010609060101010101" pitchFamily="49" charset="-122"/>
              </a:rPr>
              <a:t>战略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制定企业文化管理</a:t>
            </a:r>
            <a:r>
              <a:rPr lang="zh-CN" altLang="en-US" sz="2400" b="0" dirty="0" smtClean="0">
                <a:solidFill>
                  <a:schemeClr val="tx1"/>
                </a:solidFill>
                <a:latin typeface="黑体" panose="02010609060101010101" pitchFamily="49" charset="-122"/>
                <a:ea typeface="黑体" panose="02010609060101010101" pitchFamily="49" charset="-122"/>
              </a:rPr>
              <a:t>制度</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确定企业文化推广方式</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4665" y="2920571"/>
            <a:ext cx="9033638" cy="1323439"/>
          </a:xfrm>
          <a:prstGeom prst="rect">
            <a:avLst/>
          </a:prstGeom>
          <a:noFill/>
        </p:spPr>
        <p:txBody>
          <a:bodyPr wrap="square" rtlCol="0">
            <a:spAutoFit/>
          </a:bodyPr>
          <a:lstStyle/>
          <a:p>
            <a:pPr algn="ctr"/>
            <a:r>
              <a:rPr lang="zh-CN" altLang="en-US" sz="4000" dirty="0" smtClean="0"/>
              <a:t>供应链管理体系中，企业之间的物流</a:t>
            </a:r>
            <a:endParaRPr lang="en-US" altLang="zh-CN" sz="4000" dirty="0" smtClean="0"/>
          </a:p>
          <a:p>
            <a:pPr algn="ctr"/>
            <a:r>
              <a:rPr lang="zh-CN" altLang="en-US" sz="4000" dirty="0"/>
              <a:t>有</a:t>
            </a:r>
            <a:r>
              <a:rPr lang="zh-CN" altLang="en-US" sz="4000" dirty="0" smtClean="0"/>
              <a:t>什么优势？</a:t>
            </a:r>
            <a:endParaRPr lang="zh-CN" altLang="en-US" sz="4000" dirty="0"/>
          </a:p>
        </p:txBody>
      </p:sp>
    </p:spTree>
    <p:extLst>
      <p:ext uri="{BB962C8B-B14F-4D97-AF65-F5344CB8AC3E}">
        <p14:creationId xmlns:p14="http://schemas.microsoft.com/office/powerpoint/2010/main" val="15670517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企业文化管理的内容不包括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分析内外因素，提炼核心</a:t>
            </a:r>
            <a:r>
              <a:rPr lang="zh-CN" altLang="en-US" sz="2400" b="0" dirty="0" smtClean="0">
                <a:solidFill>
                  <a:schemeClr val="tx1"/>
                </a:solidFill>
                <a:latin typeface="黑体" panose="02010609060101010101" pitchFamily="49" charset="-122"/>
                <a:ea typeface="黑体" panose="02010609060101010101" pitchFamily="49" charset="-122"/>
              </a:rPr>
              <a:t>价值观</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制定企业文化</a:t>
            </a:r>
            <a:r>
              <a:rPr lang="zh-CN" altLang="en-US" sz="2400" b="0" dirty="0" smtClean="0">
                <a:solidFill>
                  <a:schemeClr val="tx1"/>
                </a:solidFill>
                <a:latin typeface="黑体" panose="02010609060101010101" pitchFamily="49" charset="-122"/>
                <a:ea typeface="黑体" panose="02010609060101010101" pitchFamily="49" charset="-122"/>
              </a:rPr>
              <a:t>战略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制定企业文化管理</a:t>
            </a:r>
            <a:r>
              <a:rPr lang="zh-CN" altLang="en-US" sz="2400" b="0" dirty="0" smtClean="0">
                <a:solidFill>
                  <a:schemeClr val="tx1"/>
                </a:solidFill>
                <a:latin typeface="黑体" panose="02010609060101010101" pitchFamily="49" charset="-122"/>
                <a:ea typeface="黑体" panose="02010609060101010101" pitchFamily="49" charset="-122"/>
              </a:rPr>
              <a:t>制度</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确定企业文化推广方式</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845830658"/>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11.3 </a:t>
            </a:r>
            <a:r>
              <a:rPr lang="zh-CN" altLang="en-US" sz="2800" b="1" dirty="0" smtClean="0">
                <a:latin typeface="黑体" panose="02010609060101010101" pitchFamily="49" charset="-122"/>
                <a:ea typeface="黑体" panose="02010609060101010101" pitchFamily="49" charset="-122"/>
                <a:sym typeface="+mn-ea"/>
              </a:rPr>
              <a:t>网络时代企业文化的发展</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1231508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11.3.0</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网络</a:t>
            </a:r>
            <a:r>
              <a:rPr lang="zh-CN" altLang="en-US" sz="2800" b="0" dirty="0">
                <a:solidFill>
                  <a:schemeClr val="tx1"/>
                </a:solidFill>
                <a:latin typeface="黑体" panose="02010609060101010101" pitchFamily="49" charset="-122"/>
                <a:ea typeface="黑体" panose="02010609060101010101" pitchFamily="49" charset="-122"/>
              </a:rPr>
              <a:t>时代企业文化的发展</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11.3 </a:t>
            </a:r>
            <a:r>
              <a:rPr lang="zh-CN" altLang="en-US" sz="2800" b="1" dirty="0">
                <a:latin typeface="黑体" panose="02010609060101010101" pitchFamily="49" charset="-122"/>
                <a:ea typeface="黑体" panose="02010609060101010101" pitchFamily="49" charset="-122"/>
                <a:sym typeface="+mn-ea"/>
              </a:rPr>
              <a:t>网络时代企业文化的发展</a:t>
            </a:r>
          </a:p>
        </p:txBody>
      </p:sp>
      <p:graphicFrame>
        <p:nvGraphicFramePr>
          <p:cNvPr id="5" name="图示 4"/>
          <p:cNvGraphicFramePr/>
          <p:nvPr/>
        </p:nvGraphicFramePr>
        <p:xfrm>
          <a:off x="1615321" y="2190305"/>
          <a:ext cx="9229888" cy="4001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65315" y="171082"/>
            <a:ext cx="2222083"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11.3.1</a:t>
            </a:r>
            <a:r>
              <a:rPr lang="zh-CN" altLang="en-US" kern="100" dirty="0" smtClean="0">
                <a:solidFill>
                  <a:srgbClr val="A6A6A6"/>
                </a:solidFill>
                <a:latin typeface="DengXian" charset="-122"/>
                <a:ea typeface="DengXian" charset="-122"/>
                <a:cs typeface="Times New Roman" charset="0"/>
              </a:rPr>
              <a:t> 倡导人本文化</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803305635"/>
              </p:ext>
            </p:extLst>
          </p:nvPr>
        </p:nvGraphicFramePr>
        <p:xfrm>
          <a:off x="7765460" y="118831"/>
          <a:ext cx="5127579" cy="11646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11.3.2</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en-US" altLang="zh-CN" sz="2800" b="0" dirty="0" smtClean="0">
                <a:solidFill>
                  <a:schemeClr val="tx1"/>
                </a:solidFill>
                <a:latin typeface="黑体" panose="02010609060101010101" pitchFamily="49" charset="-122"/>
                <a:ea typeface="黑体" panose="02010609060101010101" pitchFamily="49" charset="-122"/>
                <a:sym typeface="+mn-ea"/>
              </a:rPr>
              <a:t>3P</a:t>
            </a:r>
            <a:r>
              <a:rPr lang="zh-CN" altLang="en-US" sz="2800" b="0" dirty="0">
                <a:solidFill>
                  <a:schemeClr val="tx1"/>
                </a:solidFill>
                <a:latin typeface="黑体" panose="02010609060101010101" pitchFamily="49" charset="-122"/>
                <a:ea typeface="黑体" panose="02010609060101010101" pitchFamily="49" charset="-122"/>
                <a:sym typeface="+mn-ea"/>
              </a:rPr>
              <a:t>人本文化（</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11.3 </a:t>
            </a:r>
            <a:r>
              <a:rPr lang="zh-CN" altLang="en-US" sz="2800" b="1" dirty="0">
                <a:latin typeface="黑体" panose="02010609060101010101" pitchFamily="49" charset="-122"/>
                <a:ea typeface="黑体" panose="02010609060101010101" pitchFamily="49" charset="-122"/>
                <a:sym typeface="+mn-ea"/>
              </a:rPr>
              <a:t>网络时代企业文化的发展</a:t>
            </a:r>
          </a:p>
        </p:txBody>
      </p:sp>
      <p:graphicFrame>
        <p:nvGraphicFramePr>
          <p:cNvPr id="5" name="图示 4"/>
          <p:cNvGraphicFramePr/>
          <p:nvPr/>
        </p:nvGraphicFramePr>
        <p:xfrm>
          <a:off x="1564168" y="2381693"/>
          <a:ext cx="9181602" cy="397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65316" y="171082"/>
            <a:ext cx="2222083"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11.3.2</a:t>
            </a:r>
            <a:r>
              <a:rPr lang="zh-CN" altLang="en-US" kern="100" dirty="0" smtClean="0">
                <a:solidFill>
                  <a:srgbClr val="A6A6A6"/>
                </a:solidFill>
                <a:latin typeface="DengXian" charset="-122"/>
                <a:ea typeface="DengXian" charset="-122"/>
                <a:cs typeface="Times New Roman" charset="0"/>
              </a:rPr>
              <a:t> 倡导合作文化</a:t>
            </a:r>
            <a:endParaRPr lang="zh-CN" altLang="zh-CN" kern="100" dirty="0">
              <a:effectLst/>
              <a:latin typeface="DengXian" charset="-122"/>
              <a:ea typeface="DengXian" charset="-122"/>
              <a:cs typeface="Times New Roman" charset="0"/>
            </a:endParaRPr>
          </a:p>
        </p:txBody>
      </p:sp>
      <p:graphicFrame>
        <p:nvGraphicFramePr>
          <p:cNvPr id="10"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733183616"/>
              </p:ext>
            </p:extLst>
          </p:nvPr>
        </p:nvGraphicFramePr>
        <p:xfrm>
          <a:off x="7765460" y="118831"/>
          <a:ext cx="5127579" cy="11646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11.3 </a:t>
            </a:r>
            <a:r>
              <a:rPr lang="zh-CN" altLang="en-US" sz="2800" b="1" dirty="0" smtClean="0">
                <a:latin typeface="黑体" panose="02010609060101010101" pitchFamily="49" charset="-122"/>
                <a:ea typeface="黑体" panose="02010609060101010101" pitchFamily="49" charset="-122"/>
                <a:sym typeface="+mn-ea"/>
              </a:rPr>
              <a:t>网络时代企业文化的发展</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5073115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网络时代企业倡导的文化不包括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人本</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合作</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危机</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创新文化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网络时代企业倡导的文化不包括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人本</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合作</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危机</a:t>
            </a:r>
            <a:r>
              <a:rPr lang="zh-CN" altLang="en-US" sz="2400" b="0" dirty="0" smtClean="0">
                <a:solidFill>
                  <a:srgbClr val="FF0000"/>
                </a:solidFill>
                <a:latin typeface="黑体" panose="02010609060101010101" pitchFamily="49" charset="-122"/>
                <a:ea typeface="黑体" panose="02010609060101010101" pitchFamily="49" charset="-122"/>
              </a:rPr>
              <a:t>文化</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创新文化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网络时代企业文化倡导人本文化，可以表述为</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企业管</a:t>
            </a:r>
            <a:r>
              <a:rPr lang="zh-CN" altLang="en-US" sz="2400" b="0" dirty="0" smtClean="0">
                <a:solidFill>
                  <a:schemeClr val="tx1"/>
                </a:solidFill>
                <a:latin typeface="黑体" panose="02010609060101010101" pitchFamily="49" charset="-122"/>
                <a:ea typeface="黑体" panose="02010609060101010101" pitchFamily="49" charset="-122"/>
              </a:rPr>
              <a:t>人</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企业养人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为人</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企业即人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企业靠人</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网络时代企业文化倡导人本文化，可以表述为</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CDE</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企业管</a:t>
            </a:r>
            <a:r>
              <a:rPr lang="zh-CN" altLang="en-US" sz="2400" b="0" dirty="0" smtClean="0">
                <a:solidFill>
                  <a:schemeClr val="tx1"/>
                </a:solidFill>
                <a:latin typeface="黑体" panose="02010609060101010101" pitchFamily="49" charset="-122"/>
                <a:ea typeface="黑体" panose="02010609060101010101" pitchFamily="49" charset="-122"/>
              </a:rPr>
              <a:t>人</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企业养人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企业</a:t>
            </a:r>
            <a:r>
              <a:rPr lang="zh-CN" altLang="en-US" sz="2400" b="0" dirty="0" smtClean="0">
                <a:solidFill>
                  <a:srgbClr val="FF0000"/>
                </a:solidFill>
                <a:latin typeface="黑体" panose="02010609060101010101" pitchFamily="49" charset="-122"/>
                <a:ea typeface="黑体" panose="02010609060101010101" pitchFamily="49" charset="-122"/>
              </a:rPr>
              <a:t>为人</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企业即人 </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E:</a:t>
            </a:r>
            <a:r>
              <a:rPr lang="zh-CN" altLang="en-US" sz="2400" b="0" dirty="0">
                <a:solidFill>
                  <a:srgbClr val="FF0000"/>
                </a:solidFill>
                <a:latin typeface="黑体" panose="02010609060101010101" pitchFamily="49" charset="-122"/>
                <a:ea typeface="黑体" panose="02010609060101010101" pitchFamily="49" charset="-122"/>
              </a:rPr>
              <a:t>企业靠人</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网络时代，强调建立企业共有的价值观的企业文化是指</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人本</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合作文化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融合</a:t>
            </a:r>
            <a:r>
              <a:rPr lang="zh-CN" altLang="en-US" sz="2400" b="0" dirty="0" smtClean="0">
                <a:solidFill>
                  <a:schemeClr val="tx1"/>
                </a:solidFill>
                <a:latin typeface="黑体" panose="02010609060101010101" pitchFamily="49" charset="-122"/>
                <a:ea typeface="黑体" panose="02010609060101010101" pitchFamily="49" charset="-122"/>
              </a:rPr>
              <a:t>文化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创新文化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5069</Words>
  <Application>Microsoft Macintosh PowerPoint</Application>
  <PresentationFormat>宽屏</PresentationFormat>
  <Paragraphs>1008</Paragraphs>
  <Slides>103</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103</vt:i4>
      </vt:variant>
    </vt:vector>
  </HeadingPairs>
  <TitlesOfParts>
    <vt:vector size="115" baseType="lpstr">
      <vt:lpstr>Calibri</vt:lpstr>
      <vt:lpstr>Calibri Light</vt:lpstr>
      <vt:lpstr>DengXian</vt:lpstr>
      <vt:lpstr>SimHei</vt:lpstr>
      <vt:lpstr>Times New Roman</vt:lpstr>
      <vt:lpstr>黑体</vt:lpstr>
      <vt:lpstr>隶书</vt:lpstr>
      <vt:lpstr>手札体-简粗体</vt:lpstr>
      <vt:lpstr>宋体</vt:lpstr>
      <vt:lpstr>微软雅黑</vt:lpstr>
      <vt:lpstr>Arial</vt:lpstr>
      <vt:lpstr>Office 主题</vt:lpstr>
      <vt:lpstr>网络经济与企业管理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Microsoft Office User</cp:lastModifiedBy>
  <cp:revision>674</cp:revision>
  <dcterms:created xsi:type="dcterms:W3CDTF">2017-03-21T09:44:00Z</dcterms:created>
  <dcterms:modified xsi:type="dcterms:W3CDTF">2019-10-18T09:43:58Z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